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357" r:id="rId2"/>
    <p:sldId id="345" r:id="rId3"/>
    <p:sldId id="312" r:id="rId4"/>
    <p:sldId id="347" r:id="rId5"/>
    <p:sldId id="346" r:id="rId6"/>
    <p:sldId id="324" r:id="rId7"/>
    <p:sldId id="307" r:id="rId8"/>
    <p:sldId id="342" r:id="rId9"/>
    <p:sldId id="325" r:id="rId10"/>
    <p:sldId id="351" r:id="rId11"/>
    <p:sldId id="352" r:id="rId12"/>
    <p:sldId id="353" r:id="rId13"/>
    <p:sldId id="343" r:id="rId14"/>
    <p:sldId id="337" r:id="rId15"/>
    <p:sldId id="338" r:id="rId16"/>
    <p:sldId id="330" r:id="rId17"/>
    <p:sldId id="332" r:id="rId18"/>
    <p:sldId id="344" r:id="rId19"/>
    <p:sldId id="291" r:id="rId20"/>
    <p:sldId id="349" r:id="rId21"/>
    <p:sldId id="348" r:id="rId22"/>
    <p:sldId id="350" r:id="rId23"/>
  </p:sldIdLst>
  <p:sldSz cx="9144000" cy="5143500" type="screen16x9"/>
  <p:notesSz cx="6858000" cy="9144000"/>
  <p:embeddedFontLst>
    <p:embeddedFont>
      <p:font typeface="DFPOP1-W9" panose="02010600030101010101" charset="-128"/>
      <p:regular r:id="rId25"/>
    </p:embeddedFont>
    <p:embeddedFont>
      <p:font typeface="华康少女文字W5(P)" panose="040F0500000000000000" pitchFamily="82" charset="-122"/>
      <p:regular r:id="rId26"/>
    </p:embeddedFont>
    <p:embeddedFont>
      <p:font typeface="华文细黑" panose="02010600040101010101" pitchFamily="2" charset="-122"/>
      <p:regular r:id="rId27"/>
    </p:embeddedFont>
    <p:embeddedFont>
      <p:font typeface="微软雅黑" panose="020B0503020204020204" pitchFamily="34" charset="-122"/>
      <p:regular r:id="rId28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Lao UI" panose="020B0502040204020203" pitchFamily="34" charset="0"/>
      <p:regular r:id="rId34"/>
      <p:bold r:id="rId35"/>
    </p:embeddedFont>
    <p:embeddedFont>
      <p:font typeface="Segoe UI Semilight" panose="020B0402040204020203" pitchFamily="34" charset="0"/>
      <p:regular r:id="rId36"/>
      <p:italic r:id="rId37"/>
    </p:embeddedFont>
  </p:embeddedFontLst>
  <p:defaultTextStyle>
    <a:defPPr>
      <a:defRPr lang="zh-CN"/>
    </a:defPPr>
    <a:lvl1pPr algn="l" defTabSz="685800" rtl="0" fontAlgn="base">
      <a:spcBef>
        <a:spcPct val="0"/>
      </a:spcBef>
      <a:spcAft>
        <a:spcPct val="0"/>
      </a:spcAft>
      <a:buFont typeface="Arial" panose="020B0604020202020204" pitchFamily="34" charset="0"/>
      <a:defRPr sz="1300" kern="1200">
        <a:solidFill>
          <a:schemeClr val="tx1"/>
        </a:solidFill>
        <a:latin typeface="Lao UI" panose="020B0502040204020203" pitchFamily="34" charset="0"/>
        <a:ea typeface="华康少女文字W5(P)" panose="040F0500000000000000" pitchFamily="82" charset="-122"/>
        <a:cs typeface="+mn-cs"/>
      </a:defRPr>
    </a:lvl1pPr>
    <a:lvl2pPr marL="342900" indent="114300" algn="l" defTabSz="685800" rtl="0" fontAlgn="base">
      <a:spcBef>
        <a:spcPct val="0"/>
      </a:spcBef>
      <a:spcAft>
        <a:spcPct val="0"/>
      </a:spcAft>
      <a:buFont typeface="Arial" panose="020B0604020202020204" pitchFamily="34" charset="0"/>
      <a:defRPr sz="1300" kern="1200">
        <a:solidFill>
          <a:schemeClr val="tx1"/>
        </a:solidFill>
        <a:latin typeface="Lao UI" panose="020B0502040204020203" pitchFamily="34" charset="0"/>
        <a:ea typeface="华康少女文字W5(P)" panose="040F0500000000000000" pitchFamily="82" charset="-122"/>
        <a:cs typeface="+mn-cs"/>
      </a:defRPr>
    </a:lvl2pPr>
    <a:lvl3pPr marL="685800" indent="228600" algn="l" defTabSz="685800" rtl="0" fontAlgn="base">
      <a:spcBef>
        <a:spcPct val="0"/>
      </a:spcBef>
      <a:spcAft>
        <a:spcPct val="0"/>
      </a:spcAft>
      <a:buFont typeface="Arial" panose="020B0604020202020204" pitchFamily="34" charset="0"/>
      <a:defRPr sz="1300" kern="1200">
        <a:solidFill>
          <a:schemeClr val="tx1"/>
        </a:solidFill>
        <a:latin typeface="Lao UI" panose="020B0502040204020203" pitchFamily="34" charset="0"/>
        <a:ea typeface="华康少女文字W5(P)" panose="040F0500000000000000" pitchFamily="82" charset="-122"/>
        <a:cs typeface="+mn-cs"/>
      </a:defRPr>
    </a:lvl3pPr>
    <a:lvl4pPr marL="1028700" indent="342900" algn="l" defTabSz="685800" rtl="0" fontAlgn="base">
      <a:spcBef>
        <a:spcPct val="0"/>
      </a:spcBef>
      <a:spcAft>
        <a:spcPct val="0"/>
      </a:spcAft>
      <a:buFont typeface="Arial" panose="020B0604020202020204" pitchFamily="34" charset="0"/>
      <a:defRPr sz="1300" kern="1200">
        <a:solidFill>
          <a:schemeClr val="tx1"/>
        </a:solidFill>
        <a:latin typeface="Lao UI" panose="020B0502040204020203" pitchFamily="34" charset="0"/>
        <a:ea typeface="华康少女文字W5(P)" panose="040F0500000000000000" pitchFamily="82" charset="-122"/>
        <a:cs typeface="+mn-cs"/>
      </a:defRPr>
    </a:lvl4pPr>
    <a:lvl5pPr marL="1371600" indent="457200" algn="l" defTabSz="685800" rtl="0" fontAlgn="base">
      <a:spcBef>
        <a:spcPct val="0"/>
      </a:spcBef>
      <a:spcAft>
        <a:spcPct val="0"/>
      </a:spcAft>
      <a:buFont typeface="Arial" panose="020B0604020202020204" pitchFamily="34" charset="0"/>
      <a:defRPr sz="1300" kern="1200">
        <a:solidFill>
          <a:schemeClr val="tx1"/>
        </a:solidFill>
        <a:latin typeface="Lao UI" panose="020B0502040204020203" pitchFamily="34" charset="0"/>
        <a:ea typeface="华康少女文字W5(P)" panose="040F0500000000000000" pitchFamily="82" charset="-122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Lao UI" panose="020B0502040204020203" pitchFamily="34" charset="0"/>
        <a:ea typeface="华康少女文字W5(P)" panose="040F0500000000000000" pitchFamily="82" charset="-122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Lao UI" panose="020B0502040204020203" pitchFamily="34" charset="0"/>
        <a:ea typeface="华康少女文字W5(P)" panose="040F0500000000000000" pitchFamily="82" charset="-122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Lao UI" panose="020B0502040204020203" pitchFamily="34" charset="0"/>
        <a:ea typeface="华康少女文字W5(P)" panose="040F0500000000000000" pitchFamily="82" charset="-122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Lao UI" panose="020B0502040204020203" pitchFamily="34" charset="0"/>
        <a:ea typeface="华康少女文字W5(P)" panose="040F0500000000000000" pitchFamily="8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50" d="100"/>
          <a:sy n="150" d="100"/>
        </p:scale>
        <p:origin x="45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F367726-6839-4B73-864A-85CA36F1DB3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2867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fld id="{0A79879B-B2E9-432F-B702-B747A072255A}" type="slidenum">
              <a:rPr lang="zh-CN" altLang="en-US" sz="1200">
                <a:latin typeface="+mn-lt"/>
                <a:ea typeface="+mn-ea"/>
                <a:sym typeface="+mn-ea"/>
              </a:rPr>
              <a:t>16</a:t>
            </a:fld>
            <a:endParaRPr lang="zh-CN" altLang="en-US" sz="1200">
              <a:latin typeface="+mn-lt"/>
              <a:ea typeface="+mn-ea"/>
              <a:sym typeface="+mn-ea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3072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fld id="{F0D852E1-ED78-4149-8BAB-2154A9B3AFA1}" type="slidenum">
              <a:rPr lang="zh-CN" altLang="en-US" sz="1200">
                <a:latin typeface="+mn-lt"/>
                <a:ea typeface="+mn-ea"/>
                <a:sym typeface="+mn-ea"/>
              </a:rPr>
              <a:t>17</a:t>
            </a:fld>
            <a:endParaRPr lang="zh-CN" altLang="en-US" sz="1200">
              <a:latin typeface="+mn-lt"/>
              <a:ea typeface="+mn-ea"/>
              <a:sym typeface="+mn-ea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3277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277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BB55A00F-C60D-414F-9225-1BA0495C2DAC}" type="slidenum">
              <a:rPr lang="zh-CN" altLang="en-US" sz="1200" smtClean="0">
                <a:latin typeface="Calibri" panose="020F0502020204030204" pitchFamily="34" charset="0"/>
                <a:ea typeface="宋体" panose="02010600030101010101" pitchFamily="2" charset="-122"/>
              </a:rPr>
              <a:t>18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614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61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AC08F4F0-AB17-4D41-896F-E6E86142EF2F}" type="slidenum">
              <a:rPr lang="zh-CN" altLang="en-US" sz="1200" smtClean="0">
                <a:latin typeface="Calibri" panose="020F0502020204030204" pitchFamily="34" charset="0"/>
                <a:ea typeface="宋体" panose="02010600030101010101" pitchFamily="2" charset="-122"/>
              </a:rPr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819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81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034F10CC-B96A-4089-9901-3469DA04632F}" type="slidenum">
              <a:rPr lang="zh-CN" altLang="en-US" sz="1200" smtClean="0">
                <a:latin typeface="Calibri" panose="020F0502020204030204" pitchFamily="34" charset="0"/>
                <a:ea typeface="宋体" panose="02010600030101010101" pitchFamily="2" charset="-122"/>
              </a:rPr>
              <a:t>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2290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id-ID" altLang="zh-CN"/>
          </a:p>
        </p:txBody>
      </p:sp>
      <p:sp>
        <p:nvSpPr>
          <p:cNvPr id="12291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095D10CD-1405-4E97-8C96-05C22A0A93E7}" type="slidenum">
              <a:rPr lang="en-US" altLang="zh-CN" sz="1200" smtClean="0">
                <a:latin typeface="Calibri" panose="020F0502020204030204" pitchFamily="34" charset="0"/>
                <a:ea typeface="宋体" panose="02010600030101010101" pitchFamily="2" charset="-122"/>
              </a:rPr>
              <a:t>6</a:t>
            </a:fld>
            <a:endParaRPr lang="en-US" altLang="zh-CN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433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433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2B2850BD-AFD5-4501-9477-7F0B540FD80A}" type="slidenum">
              <a:rPr lang="zh-CN" altLang="en-US" sz="1200" smtClean="0">
                <a:latin typeface="Calibri" panose="020F0502020204030204" pitchFamily="34" charset="0"/>
                <a:ea typeface="宋体" panose="02010600030101010101" pitchFamily="2" charset="-122"/>
              </a:rPr>
              <a:t>7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1638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638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462A0278-EA85-4623-B6F5-A14C703129B0}" type="slidenum">
              <a:rPr lang="zh-CN" altLang="en-US" sz="1200" smtClean="0">
                <a:latin typeface="Calibri" panose="020F0502020204030204" pitchFamily="34" charset="0"/>
                <a:ea typeface="宋体" panose="02010600030101010101" pitchFamily="2" charset="-122"/>
              </a:rPr>
              <a:t>8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1843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843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A11CE9C0-3AA6-4876-A47D-0F9AEC65C456}" type="slidenum">
              <a:rPr lang="zh-CN" altLang="en-US" sz="1200" smtClean="0">
                <a:latin typeface="Calibri" panose="020F0502020204030204" pitchFamily="34" charset="0"/>
                <a:ea typeface="宋体" panose="02010600030101010101" pitchFamily="2" charset="-122"/>
              </a:rPr>
              <a:t>9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150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fld id="{3539C32E-822B-4934-86C9-7B36262ADD01}" type="slidenum">
              <a:rPr lang="zh-CN" altLang="en-US" sz="1200">
                <a:latin typeface="+mn-lt"/>
                <a:ea typeface="+mn-ea"/>
                <a:sym typeface="+mn-ea"/>
              </a:rPr>
              <a:t>11</a:t>
            </a:fld>
            <a:endParaRPr lang="zh-CN" altLang="en-US" sz="1200">
              <a:latin typeface="+mn-lt"/>
              <a:ea typeface="+mn-ea"/>
              <a:sym typeface="+mn-e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2457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457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8F487418-7CC3-448A-8091-69F4075AA638}" type="slidenum">
              <a:rPr lang="zh-CN" altLang="en-US" sz="1200" smtClean="0">
                <a:latin typeface="Calibri" panose="020F0502020204030204" pitchFamily="34" charset="0"/>
                <a:ea typeface="宋体" panose="02010600030101010101" pitchFamily="2" charset="-122"/>
              </a:rPr>
              <a:t>13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E4123-4B99-4748-8F4A-92775606700B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D53AD-E2BD-4505-A631-7DB02C761EC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86118" y="4786626"/>
            <a:ext cx="410853" cy="273844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C0E4123-4B99-4748-8F4A-92775606700B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1A2D282-6F9D-4BA7-884B-C74B15913DF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Lao UI" panose="020B0502040204020203" pitchFamily="34" charset="0"/>
          <a:ea typeface="华康少女文字W5(P)" panose="040F0500000000000000" pitchFamily="82" charset="-122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Lao UI" panose="020B0502040204020203" pitchFamily="34" charset="0"/>
          <a:ea typeface="华康少女文字W5(P)" panose="040F0500000000000000" pitchFamily="82" charset="-122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Lao UI" panose="020B0502040204020203" pitchFamily="34" charset="0"/>
          <a:ea typeface="华康少女文字W5(P)" panose="040F0500000000000000" pitchFamily="82" charset="-122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Lao UI" panose="020B0502040204020203" pitchFamily="34" charset="0"/>
          <a:ea typeface="华康少女文字W5(P)" panose="040F0500000000000000" pitchFamily="8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Lao UI" panose="020B0502040204020203" pitchFamily="34" charset="0"/>
          <a:ea typeface="华康少女文字W5(P)" panose="040F0500000000000000" pitchFamily="8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Lao UI" panose="020B0502040204020203" pitchFamily="34" charset="0"/>
          <a:ea typeface="华康少女文字W5(P)" panose="040F0500000000000000" pitchFamily="8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Lao UI" panose="020B0502040204020203" pitchFamily="34" charset="0"/>
          <a:ea typeface="华康少女文字W5(P)" panose="040F0500000000000000" pitchFamily="8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Lao UI" panose="020B0502040204020203" pitchFamily="34" charset="0"/>
          <a:ea typeface="华康少女文字W5(P)" panose="040F0500000000000000" pitchFamily="82" charset="-122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9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45.xml"/><Relationship Id="rId9" Type="http://schemas.openxmlformats.org/officeDocument/2006/relationships/tags" Target="../tags/tag5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7.xml"/><Relationship Id="rId10" Type="http://schemas.openxmlformats.org/officeDocument/2006/relationships/tags" Target="../tags/tag22.xml"/><Relationship Id="rId4" Type="http://schemas.openxmlformats.org/officeDocument/2006/relationships/tags" Target="../tags/tag16.xml"/><Relationship Id="rId9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文本框 208"/>
          <p:cNvSpPr txBox="1">
            <a:spLocks noChangeArrowheads="1"/>
          </p:cNvSpPr>
          <p:nvPr/>
        </p:nvSpPr>
        <p:spPr bwMode="auto">
          <a:xfrm>
            <a:off x="1944688" y="1454150"/>
            <a:ext cx="53641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 eaLnBrk="1" hangingPunct="1"/>
            <a:r>
              <a:rPr lang="zh-CN" altLang="en-US" sz="4800">
                <a:solidFill>
                  <a:schemeClr val="bg1"/>
                </a:solidFill>
              </a:rPr>
              <a:t>黑板主题创意模板</a:t>
            </a:r>
          </a:p>
        </p:txBody>
      </p:sp>
      <p:sp>
        <p:nvSpPr>
          <p:cNvPr id="211" name="矩形 210"/>
          <p:cNvSpPr>
            <a:spLocks noChangeArrowheads="1"/>
          </p:cNvSpPr>
          <p:nvPr/>
        </p:nvSpPr>
        <p:spPr bwMode="auto">
          <a:xfrm>
            <a:off x="1724025" y="2284413"/>
            <a:ext cx="56959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您的内容打在这里，或者通过复制您的文本后，在此框中选择粘贴，并选择只保留文字。您的内容打在这里，或者通过复制您的文本后，在此框中选择粘贴，并选择只保留文字</a:t>
            </a:r>
            <a:endParaRPr lang="en-US" altLang="zh-CN" sz="105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099" name="文本框 211"/>
          <p:cNvSpPr txBox="1">
            <a:spLocks noChangeArrowheads="1"/>
          </p:cNvSpPr>
          <p:nvPr/>
        </p:nvSpPr>
        <p:spPr bwMode="auto">
          <a:xfrm>
            <a:off x="3041650" y="3078163"/>
            <a:ext cx="9636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bg1"/>
                </a:solidFill>
              </a:rPr>
              <a:t>汇报人：</a:t>
            </a:r>
          </a:p>
        </p:txBody>
      </p:sp>
      <p:sp>
        <p:nvSpPr>
          <p:cNvPr id="213" name="文本框 212"/>
          <p:cNvSpPr txBox="1"/>
          <p:nvPr/>
        </p:nvSpPr>
        <p:spPr>
          <a:xfrm>
            <a:off x="3041650" y="3686175"/>
            <a:ext cx="90963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ea typeface="+mn-ea"/>
              </a:rPr>
              <a:t>时   间：</a:t>
            </a:r>
          </a:p>
        </p:txBody>
      </p:sp>
      <p:sp>
        <p:nvSpPr>
          <p:cNvPr id="44" name="Freeform 127"/>
          <p:cNvSpPr>
            <a:spLocks noEditPoints="1"/>
          </p:cNvSpPr>
          <p:nvPr/>
        </p:nvSpPr>
        <p:spPr bwMode="auto">
          <a:xfrm>
            <a:off x="7308850" y="347663"/>
            <a:ext cx="1374775" cy="908050"/>
          </a:xfrm>
          <a:custGeom>
            <a:avLst/>
            <a:gdLst>
              <a:gd name="T0" fmla="*/ 6 w 288"/>
              <a:gd name="T1" fmla="*/ 56 h 190"/>
              <a:gd name="T2" fmla="*/ 112 w 288"/>
              <a:gd name="T3" fmla="*/ 0 h 190"/>
              <a:gd name="T4" fmla="*/ 238 w 288"/>
              <a:gd name="T5" fmla="*/ 26 h 190"/>
              <a:gd name="T6" fmla="*/ 224 w 288"/>
              <a:gd name="T7" fmla="*/ 52 h 190"/>
              <a:gd name="T8" fmla="*/ 243 w 288"/>
              <a:gd name="T9" fmla="*/ 106 h 190"/>
              <a:gd name="T10" fmla="*/ 259 w 288"/>
              <a:gd name="T11" fmla="*/ 140 h 190"/>
              <a:gd name="T12" fmla="*/ 221 w 288"/>
              <a:gd name="T13" fmla="*/ 153 h 190"/>
              <a:gd name="T14" fmla="*/ 129 w 288"/>
              <a:gd name="T15" fmla="*/ 180 h 190"/>
              <a:gd name="T16" fmla="*/ 43 w 288"/>
              <a:gd name="T17" fmla="*/ 138 h 190"/>
              <a:gd name="T18" fmla="*/ 18 w 288"/>
              <a:gd name="T19" fmla="*/ 102 h 190"/>
              <a:gd name="T20" fmla="*/ 274 w 288"/>
              <a:gd name="T21" fmla="*/ 100 h 190"/>
              <a:gd name="T22" fmla="*/ 228 w 288"/>
              <a:gd name="T23" fmla="*/ 147 h 190"/>
              <a:gd name="T24" fmla="*/ 42 w 288"/>
              <a:gd name="T25" fmla="*/ 76 h 190"/>
              <a:gd name="T26" fmla="*/ 111 w 288"/>
              <a:gd name="T27" fmla="*/ 100 h 190"/>
              <a:gd name="T28" fmla="*/ 244 w 288"/>
              <a:gd name="T29" fmla="*/ 29 h 190"/>
              <a:gd name="T30" fmla="*/ 103 w 288"/>
              <a:gd name="T31" fmla="*/ 4 h 190"/>
              <a:gd name="T32" fmla="*/ 11 w 288"/>
              <a:gd name="T33" fmla="*/ 66 h 190"/>
              <a:gd name="T34" fmla="*/ 71 w 288"/>
              <a:gd name="T35" fmla="*/ 50 h 190"/>
              <a:gd name="T36" fmla="*/ 127 w 288"/>
              <a:gd name="T37" fmla="*/ 44 h 190"/>
              <a:gd name="T38" fmla="*/ 211 w 288"/>
              <a:gd name="T39" fmla="*/ 140 h 190"/>
              <a:gd name="T40" fmla="*/ 216 w 288"/>
              <a:gd name="T41" fmla="*/ 141 h 190"/>
              <a:gd name="T42" fmla="*/ 221 w 288"/>
              <a:gd name="T43" fmla="*/ 147 h 190"/>
              <a:gd name="T44" fmla="*/ 214 w 288"/>
              <a:gd name="T45" fmla="*/ 99 h 190"/>
              <a:gd name="T46" fmla="*/ 212 w 288"/>
              <a:gd name="T47" fmla="*/ 112 h 190"/>
              <a:gd name="T48" fmla="*/ 210 w 288"/>
              <a:gd name="T49" fmla="*/ 115 h 190"/>
              <a:gd name="T50" fmla="*/ 198 w 288"/>
              <a:gd name="T51" fmla="*/ 147 h 190"/>
              <a:gd name="T52" fmla="*/ 177 w 288"/>
              <a:gd name="T53" fmla="*/ 151 h 190"/>
              <a:gd name="T54" fmla="*/ 150 w 288"/>
              <a:gd name="T55" fmla="*/ 181 h 190"/>
              <a:gd name="T56" fmla="*/ 205 w 288"/>
              <a:gd name="T57" fmla="*/ 132 h 190"/>
              <a:gd name="T58" fmla="*/ 205 w 288"/>
              <a:gd name="T59" fmla="*/ 103 h 190"/>
              <a:gd name="T60" fmla="*/ 104 w 288"/>
              <a:gd name="T61" fmla="*/ 99 h 190"/>
              <a:gd name="T62" fmla="*/ 45 w 288"/>
              <a:gd name="T63" fmla="*/ 129 h 190"/>
              <a:gd name="T64" fmla="*/ 138 w 288"/>
              <a:gd name="T65" fmla="*/ 147 h 190"/>
              <a:gd name="T66" fmla="*/ 177 w 288"/>
              <a:gd name="T67" fmla="*/ 120 h 190"/>
              <a:gd name="T68" fmla="*/ 205 w 288"/>
              <a:gd name="T69" fmla="*/ 103 h 190"/>
              <a:gd name="T70" fmla="*/ 195 w 288"/>
              <a:gd name="T71" fmla="*/ 107 h 190"/>
              <a:gd name="T72" fmla="*/ 195 w 288"/>
              <a:gd name="T73" fmla="*/ 119 h 190"/>
              <a:gd name="T74" fmla="*/ 182 w 288"/>
              <a:gd name="T75" fmla="*/ 106 h 190"/>
              <a:gd name="T76" fmla="*/ 186 w 288"/>
              <a:gd name="T77" fmla="*/ 105 h 190"/>
              <a:gd name="T78" fmla="*/ 171 w 288"/>
              <a:gd name="T79" fmla="*/ 137 h 190"/>
              <a:gd name="T80" fmla="*/ 130 w 288"/>
              <a:gd name="T81" fmla="*/ 179 h 190"/>
              <a:gd name="T82" fmla="*/ 140 w 288"/>
              <a:gd name="T83" fmla="*/ 159 h 190"/>
              <a:gd name="T84" fmla="*/ 136 w 288"/>
              <a:gd name="T85" fmla="*/ 150 h 190"/>
              <a:gd name="T86" fmla="*/ 131 w 288"/>
              <a:gd name="T87" fmla="*/ 163 h 190"/>
              <a:gd name="T88" fmla="*/ 129 w 288"/>
              <a:gd name="T89" fmla="*/ 37 h 190"/>
              <a:gd name="T90" fmla="*/ 125 w 288"/>
              <a:gd name="T91" fmla="*/ 32 h 190"/>
              <a:gd name="T92" fmla="*/ 61 w 288"/>
              <a:gd name="T93" fmla="*/ 58 h 190"/>
              <a:gd name="T94" fmla="*/ 35 w 288"/>
              <a:gd name="T95" fmla="*/ 78 h 190"/>
              <a:gd name="T96" fmla="*/ 103 w 288"/>
              <a:gd name="T97" fmla="*/ 40 h 190"/>
              <a:gd name="T98" fmla="*/ 35 w 288"/>
              <a:gd name="T99" fmla="*/ 86 h 190"/>
              <a:gd name="T100" fmla="*/ 38 w 288"/>
              <a:gd name="T101" fmla="*/ 108 h 190"/>
              <a:gd name="T102" fmla="*/ 25 w 288"/>
              <a:gd name="T103" fmla="*/ 101 h 190"/>
              <a:gd name="T104" fmla="*/ 22 w 288"/>
              <a:gd name="T105" fmla="*/ 112 h 190"/>
              <a:gd name="T106" fmla="*/ 25 w 288"/>
              <a:gd name="T107" fmla="*/ 136 h 190"/>
              <a:gd name="T108" fmla="*/ 40 w 288"/>
              <a:gd name="T109" fmla="*/ 138 h 190"/>
              <a:gd name="T110" fmla="*/ 44 w 288"/>
              <a:gd name="T111" fmla="*/ 135 h 190"/>
              <a:gd name="T112" fmla="*/ 35 w 288"/>
              <a:gd name="T113" fmla="*/ 89 h 190"/>
              <a:gd name="T114" fmla="*/ 25 w 288"/>
              <a:gd name="T115" fmla="*/ 9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8" h="190">
                <a:moveTo>
                  <a:pt x="23" y="99"/>
                </a:moveTo>
                <a:cubicBezTo>
                  <a:pt x="22" y="96"/>
                  <a:pt x="20" y="92"/>
                  <a:pt x="21" y="89"/>
                </a:cubicBezTo>
                <a:cubicBezTo>
                  <a:pt x="22" y="86"/>
                  <a:pt x="25" y="85"/>
                  <a:pt x="28" y="84"/>
                </a:cubicBezTo>
                <a:cubicBezTo>
                  <a:pt x="29" y="82"/>
                  <a:pt x="28" y="78"/>
                  <a:pt x="28" y="76"/>
                </a:cubicBezTo>
                <a:cubicBezTo>
                  <a:pt x="20" y="72"/>
                  <a:pt x="11" y="69"/>
                  <a:pt x="3" y="65"/>
                </a:cubicBezTo>
                <a:cubicBezTo>
                  <a:pt x="0" y="60"/>
                  <a:pt x="6" y="59"/>
                  <a:pt x="6" y="56"/>
                </a:cubicBezTo>
                <a:cubicBezTo>
                  <a:pt x="7" y="55"/>
                  <a:pt x="9" y="54"/>
                  <a:pt x="10" y="53"/>
                </a:cubicBezTo>
                <a:cubicBezTo>
                  <a:pt x="12" y="52"/>
                  <a:pt x="14" y="51"/>
                  <a:pt x="15" y="50"/>
                </a:cubicBezTo>
                <a:cubicBezTo>
                  <a:pt x="35" y="43"/>
                  <a:pt x="54" y="31"/>
                  <a:pt x="72" y="20"/>
                </a:cubicBezTo>
                <a:cubicBezTo>
                  <a:pt x="75" y="18"/>
                  <a:pt x="78" y="17"/>
                  <a:pt x="81" y="15"/>
                </a:cubicBezTo>
                <a:cubicBezTo>
                  <a:pt x="87" y="11"/>
                  <a:pt x="92" y="8"/>
                  <a:pt x="99" y="4"/>
                </a:cubicBezTo>
                <a:cubicBezTo>
                  <a:pt x="103" y="2"/>
                  <a:pt x="107" y="0"/>
                  <a:pt x="112" y="0"/>
                </a:cubicBezTo>
                <a:cubicBezTo>
                  <a:pt x="115" y="0"/>
                  <a:pt x="119" y="1"/>
                  <a:pt x="121" y="1"/>
                </a:cubicBezTo>
                <a:cubicBezTo>
                  <a:pt x="136" y="6"/>
                  <a:pt x="152" y="10"/>
                  <a:pt x="168" y="12"/>
                </a:cubicBezTo>
                <a:cubicBezTo>
                  <a:pt x="172" y="13"/>
                  <a:pt x="175" y="14"/>
                  <a:pt x="178" y="13"/>
                </a:cubicBezTo>
                <a:cubicBezTo>
                  <a:pt x="179" y="14"/>
                  <a:pt x="180" y="13"/>
                  <a:pt x="181" y="14"/>
                </a:cubicBezTo>
                <a:cubicBezTo>
                  <a:pt x="197" y="16"/>
                  <a:pt x="213" y="19"/>
                  <a:pt x="228" y="22"/>
                </a:cubicBezTo>
                <a:cubicBezTo>
                  <a:pt x="231" y="23"/>
                  <a:pt x="235" y="25"/>
                  <a:pt x="238" y="26"/>
                </a:cubicBezTo>
                <a:cubicBezTo>
                  <a:pt x="241" y="26"/>
                  <a:pt x="244" y="26"/>
                  <a:pt x="247" y="27"/>
                </a:cubicBezTo>
                <a:cubicBezTo>
                  <a:pt x="249" y="28"/>
                  <a:pt x="252" y="29"/>
                  <a:pt x="255" y="30"/>
                </a:cubicBezTo>
                <a:cubicBezTo>
                  <a:pt x="258" y="34"/>
                  <a:pt x="254" y="36"/>
                  <a:pt x="252" y="38"/>
                </a:cubicBezTo>
                <a:cubicBezTo>
                  <a:pt x="248" y="39"/>
                  <a:pt x="245" y="42"/>
                  <a:pt x="242" y="44"/>
                </a:cubicBezTo>
                <a:cubicBezTo>
                  <a:pt x="240" y="45"/>
                  <a:pt x="238" y="45"/>
                  <a:pt x="236" y="46"/>
                </a:cubicBezTo>
                <a:cubicBezTo>
                  <a:pt x="232" y="49"/>
                  <a:pt x="228" y="50"/>
                  <a:pt x="224" y="52"/>
                </a:cubicBezTo>
                <a:cubicBezTo>
                  <a:pt x="212" y="58"/>
                  <a:pt x="200" y="66"/>
                  <a:pt x="189" y="72"/>
                </a:cubicBezTo>
                <a:cubicBezTo>
                  <a:pt x="196" y="81"/>
                  <a:pt x="203" y="89"/>
                  <a:pt x="207" y="101"/>
                </a:cubicBezTo>
                <a:cubicBezTo>
                  <a:pt x="209" y="99"/>
                  <a:pt x="211" y="97"/>
                  <a:pt x="215" y="97"/>
                </a:cubicBezTo>
                <a:cubicBezTo>
                  <a:pt x="220" y="98"/>
                  <a:pt x="216" y="104"/>
                  <a:pt x="218" y="107"/>
                </a:cubicBezTo>
                <a:cubicBezTo>
                  <a:pt x="219" y="111"/>
                  <a:pt x="225" y="111"/>
                  <a:pt x="225" y="116"/>
                </a:cubicBezTo>
                <a:cubicBezTo>
                  <a:pt x="232" y="113"/>
                  <a:pt x="237" y="110"/>
                  <a:pt x="243" y="106"/>
                </a:cubicBezTo>
                <a:cubicBezTo>
                  <a:pt x="248" y="102"/>
                  <a:pt x="255" y="98"/>
                  <a:pt x="259" y="93"/>
                </a:cubicBezTo>
                <a:cubicBezTo>
                  <a:pt x="265" y="93"/>
                  <a:pt x="271" y="95"/>
                  <a:pt x="276" y="99"/>
                </a:cubicBezTo>
                <a:cubicBezTo>
                  <a:pt x="281" y="105"/>
                  <a:pt x="286" y="114"/>
                  <a:pt x="287" y="124"/>
                </a:cubicBezTo>
                <a:cubicBezTo>
                  <a:pt x="287" y="127"/>
                  <a:pt x="287" y="129"/>
                  <a:pt x="286" y="130"/>
                </a:cubicBezTo>
                <a:cubicBezTo>
                  <a:pt x="288" y="133"/>
                  <a:pt x="285" y="134"/>
                  <a:pt x="284" y="134"/>
                </a:cubicBezTo>
                <a:cubicBezTo>
                  <a:pt x="274" y="135"/>
                  <a:pt x="268" y="138"/>
                  <a:pt x="259" y="140"/>
                </a:cubicBezTo>
                <a:cubicBezTo>
                  <a:pt x="257" y="140"/>
                  <a:pt x="255" y="141"/>
                  <a:pt x="253" y="142"/>
                </a:cubicBezTo>
                <a:cubicBezTo>
                  <a:pt x="250" y="142"/>
                  <a:pt x="248" y="144"/>
                  <a:pt x="244" y="144"/>
                </a:cubicBezTo>
                <a:cubicBezTo>
                  <a:pt x="243" y="145"/>
                  <a:pt x="241" y="146"/>
                  <a:pt x="239" y="146"/>
                </a:cubicBezTo>
                <a:cubicBezTo>
                  <a:pt x="235" y="147"/>
                  <a:pt x="231" y="148"/>
                  <a:pt x="228" y="149"/>
                </a:cubicBezTo>
                <a:cubicBezTo>
                  <a:pt x="226" y="150"/>
                  <a:pt x="225" y="152"/>
                  <a:pt x="223" y="150"/>
                </a:cubicBezTo>
                <a:cubicBezTo>
                  <a:pt x="222" y="151"/>
                  <a:pt x="222" y="152"/>
                  <a:pt x="221" y="153"/>
                </a:cubicBezTo>
                <a:cubicBezTo>
                  <a:pt x="216" y="153"/>
                  <a:pt x="212" y="158"/>
                  <a:pt x="209" y="156"/>
                </a:cubicBezTo>
                <a:cubicBezTo>
                  <a:pt x="199" y="159"/>
                  <a:pt x="189" y="163"/>
                  <a:pt x="179" y="167"/>
                </a:cubicBezTo>
                <a:cubicBezTo>
                  <a:pt x="171" y="171"/>
                  <a:pt x="164" y="175"/>
                  <a:pt x="157" y="180"/>
                </a:cubicBezTo>
                <a:cubicBezTo>
                  <a:pt x="154" y="182"/>
                  <a:pt x="151" y="183"/>
                  <a:pt x="149" y="184"/>
                </a:cubicBezTo>
                <a:cubicBezTo>
                  <a:pt x="148" y="185"/>
                  <a:pt x="147" y="187"/>
                  <a:pt x="146" y="187"/>
                </a:cubicBezTo>
                <a:cubicBezTo>
                  <a:pt x="139" y="190"/>
                  <a:pt x="132" y="183"/>
                  <a:pt x="129" y="180"/>
                </a:cubicBezTo>
                <a:cubicBezTo>
                  <a:pt x="125" y="177"/>
                  <a:pt x="124" y="173"/>
                  <a:pt x="123" y="167"/>
                </a:cubicBezTo>
                <a:cubicBezTo>
                  <a:pt x="122" y="165"/>
                  <a:pt x="121" y="162"/>
                  <a:pt x="121" y="159"/>
                </a:cubicBezTo>
                <a:cubicBezTo>
                  <a:pt x="111" y="158"/>
                  <a:pt x="101" y="157"/>
                  <a:pt x="90" y="154"/>
                </a:cubicBezTo>
                <a:cubicBezTo>
                  <a:pt x="74" y="150"/>
                  <a:pt x="60" y="142"/>
                  <a:pt x="47" y="134"/>
                </a:cubicBezTo>
                <a:cubicBezTo>
                  <a:pt x="47" y="135"/>
                  <a:pt x="48" y="135"/>
                  <a:pt x="47" y="136"/>
                </a:cubicBezTo>
                <a:cubicBezTo>
                  <a:pt x="46" y="137"/>
                  <a:pt x="45" y="137"/>
                  <a:pt x="43" y="138"/>
                </a:cubicBezTo>
                <a:cubicBezTo>
                  <a:pt x="43" y="139"/>
                  <a:pt x="44" y="141"/>
                  <a:pt x="44" y="142"/>
                </a:cubicBezTo>
                <a:cubicBezTo>
                  <a:pt x="39" y="146"/>
                  <a:pt x="32" y="150"/>
                  <a:pt x="25" y="147"/>
                </a:cubicBezTo>
                <a:cubicBezTo>
                  <a:pt x="24" y="147"/>
                  <a:pt x="23" y="146"/>
                  <a:pt x="22" y="146"/>
                </a:cubicBezTo>
                <a:cubicBezTo>
                  <a:pt x="22" y="146"/>
                  <a:pt x="21" y="147"/>
                  <a:pt x="20" y="147"/>
                </a:cubicBezTo>
                <a:cubicBezTo>
                  <a:pt x="14" y="144"/>
                  <a:pt x="9" y="139"/>
                  <a:pt x="6" y="133"/>
                </a:cubicBezTo>
                <a:cubicBezTo>
                  <a:pt x="12" y="127"/>
                  <a:pt x="13" y="111"/>
                  <a:pt x="18" y="102"/>
                </a:cubicBezTo>
                <a:cubicBezTo>
                  <a:pt x="19" y="101"/>
                  <a:pt x="23" y="98"/>
                  <a:pt x="23" y="99"/>
                </a:cubicBezTo>
                <a:close/>
                <a:moveTo>
                  <a:pt x="249" y="141"/>
                </a:moveTo>
                <a:cubicBezTo>
                  <a:pt x="256" y="139"/>
                  <a:pt x="265" y="136"/>
                  <a:pt x="274" y="134"/>
                </a:cubicBezTo>
                <a:cubicBezTo>
                  <a:pt x="277" y="133"/>
                  <a:pt x="282" y="133"/>
                  <a:pt x="284" y="130"/>
                </a:cubicBezTo>
                <a:cubicBezTo>
                  <a:pt x="286" y="124"/>
                  <a:pt x="284" y="116"/>
                  <a:pt x="281" y="110"/>
                </a:cubicBezTo>
                <a:cubicBezTo>
                  <a:pt x="279" y="107"/>
                  <a:pt x="276" y="102"/>
                  <a:pt x="274" y="100"/>
                </a:cubicBezTo>
                <a:cubicBezTo>
                  <a:pt x="271" y="97"/>
                  <a:pt x="267" y="95"/>
                  <a:pt x="262" y="95"/>
                </a:cubicBezTo>
                <a:cubicBezTo>
                  <a:pt x="253" y="100"/>
                  <a:pt x="244" y="107"/>
                  <a:pt x="235" y="114"/>
                </a:cubicBezTo>
                <a:cubicBezTo>
                  <a:pt x="232" y="115"/>
                  <a:pt x="230" y="116"/>
                  <a:pt x="227" y="117"/>
                </a:cubicBezTo>
                <a:cubicBezTo>
                  <a:pt x="226" y="118"/>
                  <a:pt x="226" y="119"/>
                  <a:pt x="225" y="119"/>
                </a:cubicBezTo>
                <a:cubicBezTo>
                  <a:pt x="227" y="124"/>
                  <a:pt x="222" y="125"/>
                  <a:pt x="219" y="125"/>
                </a:cubicBezTo>
                <a:cubicBezTo>
                  <a:pt x="224" y="130"/>
                  <a:pt x="228" y="138"/>
                  <a:pt x="228" y="147"/>
                </a:cubicBezTo>
                <a:cubicBezTo>
                  <a:pt x="235" y="144"/>
                  <a:pt x="242" y="143"/>
                  <a:pt x="249" y="141"/>
                </a:cubicBezTo>
                <a:close/>
                <a:moveTo>
                  <a:pt x="113" y="45"/>
                </a:moveTo>
                <a:cubicBezTo>
                  <a:pt x="110" y="44"/>
                  <a:pt x="107" y="44"/>
                  <a:pt x="105" y="43"/>
                </a:cubicBezTo>
                <a:cubicBezTo>
                  <a:pt x="104" y="42"/>
                  <a:pt x="102" y="42"/>
                  <a:pt x="100" y="43"/>
                </a:cubicBezTo>
                <a:cubicBezTo>
                  <a:pt x="95" y="45"/>
                  <a:pt x="90" y="48"/>
                  <a:pt x="87" y="50"/>
                </a:cubicBezTo>
                <a:cubicBezTo>
                  <a:pt x="72" y="57"/>
                  <a:pt x="57" y="68"/>
                  <a:pt x="42" y="76"/>
                </a:cubicBezTo>
                <a:cubicBezTo>
                  <a:pt x="41" y="76"/>
                  <a:pt x="41" y="77"/>
                  <a:pt x="41" y="77"/>
                </a:cubicBezTo>
                <a:cubicBezTo>
                  <a:pt x="41" y="76"/>
                  <a:pt x="41" y="76"/>
                  <a:pt x="42" y="76"/>
                </a:cubicBezTo>
                <a:cubicBezTo>
                  <a:pt x="50" y="78"/>
                  <a:pt x="57" y="80"/>
                  <a:pt x="65" y="84"/>
                </a:cubicBezTo>
                <a:cubicBezTo>
                  <a:pt x="70" y="86"/>
                  <a:pt x="75" y="88"/>
                  <a:pt x="81" y="89"/>
                </a:cubicBezTo>
                <a:cubicBezTo>
                  <a:pt x="89" y="92"/>
                  <a:pt x="97" y="94"/>
                  <a:pt x="104" y="97"/>
                </a:cubicBezTo>
                <a:cubicBezTo>
                  <a:pt x="106" y="98"/>
                  <a:pt x="109" y="99"/>
                  <a:pt x="111" y="100"/>
                </a:cubicBezTo>
                <a:cubicBezTo>
                  <a:pt x="116" y="101"/>
                  <a:pt x="122" y="106"/>
                  <a:pt x="127" y="106"/>
                </a:cubicBezTo>
                <a:cubicBezTo>
                  <a:pt x="129" y="106"/>
                  <a:pt x="130" y="105"/>
                  <a:pt x="132" y="106"/>
                </a:cubicBezTo>
                <a:cubicBezTo>
                  <a:pt x="149" y="93"/>
                  <a:pt x="170" y="84"/>
                  <a:pt x="187" y="71"/>
                </a:cubicBezTo>
                <a:cubicBezTo>
                  <a:pt x="198" y="65"/>
                  <a:pt x="208" y="58"/>
                  <a:pt x="220" y="52"/>
                </a:cubicBezTo>
                <a:cubicBezTo>
                  <a:pt x="231" y="46"/>
                  <a:pt x="244" y="42"/>
                  <a:pt x="253" y="33"/>
                </a:cubicBezTo>
                <a:cubicBezTo>
                  <a:pt x="252" y="30"/>
                  <a:pt x="248" y="30"/>
                  <a:pt x="244" y="29"/>
                </a:cubicBezTo>
                <a:cubicBezTo>
                  <a:pt x="241" y="28"/>
                  <a:pt x="237" y="27"/>
                  <a:pt x="233" y="26"/>
                </a:cubicBezTo>
                <a:cubicBezTo>
                  <a:pt x="222" y="22"/>
                  <a:pt x="211" y="20"/>
                  <a:pt x="199" y="18"/>
                </a:cubicBezTo>
                <a:cubicBezTo>
                  <a:pt x="186" y="16"/>
                  <a:pt x="174" y="15"/>
                  <a:pt x="162" y="14"/>
                </a:cubicBezTo>
                <a:cubicBezTo>
                  <a:pt x="157" y="12"/>
                  <a:pt x="151" y="11"/>
                  <a:pt x="146" y="10"/>
                </a:cubicBezTo>
                <a:cubicBezTo>
                  <a:pt x="141" y="9"/>
                  <a:pt x="136" y="8"/>
                  <a:pt x="131" y="6"/>
                </a:cubicBezTo>
                <a:cubicBezTo>
                  <a:pt x="122" y="4"/>
                  <a:pt x="112" y="0"/>
                  <a:pt x="103" y="4"/>
                </a:cubicBezTo>
                <a:cubicBezTo>
                  <a:pt x="98" y="7"/>
                  <a:pt x="92" y="10"/>
                  <a:pt x="87" y="13"/>
                </a:cubicBezTo>
                <a:cubicBezTo>
                  <a:pt x="77" y="19"/>
                  <a:pt x="67" y="25"/>
                  <a:pt x="57" y="31"/>
                </a:cubicBezTo>
                <a:cubicBezTo>
                  <a:pt x="52" y="34"/>
                  <a:pt x="47" y="37"/>
                  <a:pt x="42" y="40"/>
                </a:cubicBezTo>
                <a:cubicBezTo>
                  <a:pt x="32" y="45"/>
                  <a:pt x="21" y="50"/>
                  <a:pt x="11" y="55"/>
                </a:cubicBezTo>
                <a:cubicBezTo>
                  <a:pt x="10" y="58"/>
                  <a:pt x="6" y="59"/>
                  <a:pt x="5" y="62"/>
                </a:cubicBezTo>
                <a:cubicBezTo>
                  <a:pt x="5" y="64"/>
                  <a:pt x="8" y="66"/>
                  <a:pt x="11" y="66"/>
                </a:cubicBezTo>
                <a:cubicBezTo>
                  <a:pt x="14" y="68"/>
                  <a:pt x="18" y="69"/>
                  <a:pt x="21" y="70"/>
                </a:cubicBezTo>
                <a:cubicBezTo>
                  <a:pt x="23" y="72"/>
                  <a:pt x="27" y="74"/>
                  <a:pt x="31" y="74"/>
                </a:cubicBezTo>
                <a:cubicBezTo>
                  <a:pt x="34" y="71"/>
                  <a:pt x="39" y="71"/>
                  <a:pt x="43" y="68"/>
                </a:cubicBezTo>
                <a:cubicBezTo>
                  <a:pt x="45" y="67"/>
                  <a:pt x="47" y="64"/>
                  <a:pt x="49" y="63"/>
                </a:cubicBezTo>
                <a:cubicBezTo>
                  <a:pt x="52" y="61"/>
                  <a:pt x="54" y="60"/>
                  <a:pt x="57" y="59"/>
                </a:cubicBezTo>
                <a:cubicBezTo>
                  <a:pt x="61" y="56"/>
                  <a:pt x="66" y="52"/>
                  <a:pt x="71" y="50"/>
                </a:cubicBezTo>
                <a:cubicBezTo>
                  <a:pt x="82" y="45"/>
                  <a:pt x="92" y="40"/>
                  <a:pt x="103" y="36"/>
                </a:cubicBezTo>
                <a:cubicBezTo>
                  <a:pt x="105" y="32"/>
                  <a:pt x="109" y="29"/>
                  <a:pt x="115" y="28"/>
                </a:cubicBezTo>
                <a:cubicBezTo>
                  <a:pt x="117" y="27"/>
                  <a:pt x="117" y="27"/>
                  <a:pt x="120" y="28"/>
                </a:cubicBezTo>
                <a:cubicBezTo>
                  <a:pt x="123" y="28"/>
                  <a:pt x="125" y="28"/>
                  <a:pt x="127" y="30"/>
                </a:cubicBezTo>
                <a:cubicBezTo>
                  <a:pt x="129" y="31"/>
                  <a:pt x="130" y="34"/>
                  <a:pt x="131" y="36"/>
                </a:cubicBezTo>
                <a:cubicBezTo>
                  <a:pt x="131" y="40"/>
                  <a:pt x="129" y="42"/>
                  <a:pt x="127" y="44"/>
                </a:cubicBezTo>
                <a:cubicBezTo>
                  <a:pt x="122" y="46"/>
                  <a:pt x="118" y="46"/>
                  <a:pt x="113" y="45"/>
                </a:cubicBezTo>
                <a:close/>
                <a:moveTo>
                  <a:pt x="221" y="130"/>
                </a:moveTo>
                <a:cubicBezTo>
                  <a:pt x="220" y="129"/>
                  <a:pt x="218" y="127"/>
                  <a:pt x="216" y="125"/>
                </a:cubicBezTo>
                <a:cubicBezTo>
                  <a:pt x="213" y="125"/>
                  <a:pt x="210" y="126"/>
                  <a:pt x="208" y="126"/>
                </a:cubicBezTo>
                <a:cubicBezTo>
                  <a:pt x="208" y="129"/>
                  <a:pt x="210" y="130"/>
                  <a:pt x="211" y="132"/>
                </a:cubicBezTo>
                <a:cubicBezTo>
                  <a:pt x="210" y="135"/>
                  <a:pt x="211" y="137"/>
                  <a:pt x="211" y="140"/>
                </a:cubicBezTo>
                <a:cubicBezTo>
                  <a:pt x="210" y="141"/>
                  <a:pt x="210" y="142"/>
                  <a:pt x="210" y="144"/>
                </a:cubicBezTo>
                <a:cubicBezTo>
                  <a:pt x="210" y="145"/>
                  <a:pt x="211" y="147"/>
                  <a:pt x="212" y="148"/>
                </a:cubicBezTo>
                <a:cubicBezTo>
                  <a:pt x="212" y="150"/>
                  <a:pt x="212" y="152"/>
                  <a:pt x="212" y="154"/>
                </a:cubicBezTo>
                <a:cubicBezTo>
                  <a:pt x="214" y="154"/>
                  <a:pt x="214" y="152"/>
                  <a:pt x="216" y="152"/>
                </a:cubicBezTo>
                <a:cubicBezTo>
                  <a:pt x="216" y="150"/>
                  <a:pt x="216" y="148"/>
                  <a:pt x="216" y="146"/>
                </a:cubicBezTo>
                <a:cubicBezTo>
                  <a:pt x="216" y="144"/>
                  <a:pt x="214" y="142"/>
                  <a:pt x="216" y="141"/>
                </a:cubicBezTo>
                <a:cubicBezTo>
                  <a:pt x="217" y="144"/>
                  <a:pt x="217" y="148"/>
                  <a:pt x="217" y="151"/>
                </a:cubicBezTo>
                <a:cubicBezTo>
                  <a:pt x="218" y="151"/>
                  <a:pt x="219" y="151"/>
                  <a:pt x="220" y="151"/>
                </a:cubicBezTo>
                <a:cubicBezTo>
                  <a:pt x="220" y="149"/>
                  <a:pt x="220" y="147"/>
                  <a:pt x="220" y="145"/>
                </a:cubicBezTo>
                <a:cubicBezTo>
                  <a:pt x="219" y="143"/>
                  <a:pt x="219" y="142"/>
                  <a:pt x="219" y="140"/>
                </a:cubicBezTo>
                <a:cubicBezTo>
                  <a:pt x="218" y="138"/>
                  <a:pt x="216" y="136"/>
                  <a:pt x="217" y="134"/>
                </a:cubicBezTo>
                <a:cubicBezTo>
                  <a:pt x="220" y="137"/>
                  <a:pt x="221" y="143"/>
                  <a:pt x="221" y="147"/>
                </a:cubicBezTo>
                <a:cubicBezTo>
                  <a:pt x="223" y="147"/>
                  <a:pt x="224" y="148"/>
                  <a:pt x="226" y="148"/>
                </a:cubicBezTo>
                <a:cubicBezTo>
                  <a:pt x="228" y="142"/>
                  <a:pt x="223" y="135"/>
                  <a:pt x="221" y="130"/>
                </a:cubicBezTo>
                <a:close/>
                <a:moveTo>
                  <a:pt x="217" y="123"/>
                </a:moveTo>
                <a:cubicBezTo>
                  <a:pt x="220" y="123"/>
                  <a:pt x="223" y="123"/>
                  <a:pt x="223" y="120"/>
                </a:cubicBezTo>
                <a:cubicBezTo>
                  <a:pt x="224" y="114"/>
                  <a:pt x="220" y="111"/>
                  <a:pt x="216" y="109"/>
                </a:cubicBezTo>
                <a:cubicBezTo>
                  <a:pt x="215" y="105"/>
                  <a:pt x="218" y="99"/>
                  <a:pt x="214" y="99"/>
                </a:cubicBezTo>
                <a:cubicBezTo>
                  <a:pt x="214" y="99"/>
                  <a:pt x="212" y="99"/>
                  <a:pt x="211" y="100"/>
                </a:cubicBezTo>
                <a:cubicBezTo>
                  <a:pt x="209" y="100"/>
                  <a:pt x="209" y="102"/>
                  <a:pt x="207" y="102"/>
                </a:cubicBezTo>
                <a:cubicBezTo>
                  <a:pt x="207" y="104"/>
                  <a:pt x="209" y="107"/>
                  <a:pt x="206" y="107"/>
                </a:cubicBezTo>
                <a:cubicBezTo>
                  <a:pt x="206" y="106"/>
                  <a:pt x="206" y="105"/>
                  <a:pt x="206" y="105"/>
                </a:cubicBezTo>
                <a:cubicBezTo>
                  <a:pt x="204" y="108"/>
                  <a:pt x="201" y="114"/>
                  <a:pt x="202" y="118"/>
                </a:cubicBezTo>
                <a:cubicBezTo>
                  <a:pt x="205" y="115"/>
                  <a:pt x="207" y="109"/>
                  <a:pt x="212" y="112"/>
                </a:cubicBezTo>
                <a:cubicBezTo>
                  <a:pt x="217" y="118"/>
                  <a:pt x="202" y="118"/>
                  <a:pt x="206" y="124"/>
                </a:cubicBezTo>
                <a:cubicBezTo>
                  <a:pt x="207" y="124"/>
                  <a:pt x="211" y="124"/>
                  <a:pt x="213" y="124"/>
                </a:cubicBezTo>
                <a:cubicBezTo>
                  <a:pt x="214" y="123"/>
                  <a:pt x="215" y="122"/>
                  <a:pt x="216" y="122"/>
                </a:cubicBezTo>
                <a:cubicBezTo>
                  <a:pt x="216" y="123"/>
                  <a:pt x="216" y="123"/>
                  <a:pt x="217" y="123"/>
                </a:cubicBezTo>
                <a:close/>
                <a:moveTo>
                  <a:pt x="205" y="119"/>
                </a:moveTo>
                <a:cubicBezTo>
                  <a:pt x="206" y="117"/>
                  <a:pt x="209" y="116"/>
                  <a:pt x="210" y="115"/>
                </a:cubicBezTo>
                <a:cubicBezTo>
                  <a:pt x="210" y="114"/>
                  <a:pt x="209" y="114"/>
                  <a:pt x="209" y="114"/>
                </a:cubicBezTo>
                <a:cubicBezTo>
                  <a:pt x="207" y="114"/>
                  <a:pt x="205" y="118"/>
                  <a:pt x="205" y="119"/>
                </a:cubicBezTo>
                <a:close/>
                <a:moveTo>
                  <a:pt x="209" y="146"/>
                </a:moveTo>
                <a:cubicBezTo>
                  <a:pt x="209" y="147"/>
                  <a:pt x="209" y="148"/>
                  <a:pt x="208" y="148"/>
                </a:cubicBezTo>
                <a:cubicBezTo>
                  <a:pt x="205" y="147"/>
                  <a:pt x="201" y="148"/>
                  <a:pt x="198" y="148"/>
                </a:cubicBezTo>
                <a:cubicBezTo>
                  <a:pt x="198" y="148"/>
                  <a:pt x="198" y="148"/>
                  <a:pt x="198" y="147"/>
                </a:cubicBezTo>
                <a:cubicBezTo>
                  <a:pt x="201" y="143"/>
                  <a:pt x="202" y="138"/>
                  <a:pt x="203" y="132"/>
                </a:cubicBezTo>
                <a:cubicBezTo>
                  <a:pt x="202" y="131"/>
                  <a:pt x="202" y="130"/>
                  <a:pt x="201" y="129"/>
                </a:cubicBezTo>
                <a:cubicBezTo>
                  <a:pt x="199" y="131"/>
                  <a:pt x="197" y="133"/>
                  <a:pt x="195" y="132"/>
                </a:cubicBezTo>
                <a:cubicBezTo>
                  <a:pt x="190" y="135"/>
                  <a:pt x="185" y="141"/>
                  <a:pt x="182" y="147"/>
                </a:cubicBezTo>
                <a:cubicBezTo>
                  <a:pt x="181" y="148"/>
                  <a:pt x="181" y="148"/>
                  <a:pt x="181" y="149"/>
                </a:cubicBezTo>
                <a:cubicBezTo>
                  <a:pt x="180" y="150"/>
                  <a:pt x="179" y="154"/>
                  <a:pt x="177" y="151"/>
                </a:cubicBezTo>
                <a:cubicBezTo>
                  <a:pt x="177" y="149"/>
                  <a:pt x="176" y="146"/>
                  <a:pt x="175" y="145"/>
                </a:cubicBezTo>
                <a:cubicBezTo>
                  <a:pt x="172" y="142"/>
                  <a:pt x="168" y="142"/>
                  <a:pt x="166" y="141"/>
                </a:cubicBezTo>
                <a:cubicBezTo>
                  <a:pt x="165" y="140"/>
                  <a:pt x="167" y="139"/>
                  <a:pt x="166" y="138"/>
                </a:cubicBezTo>
                <a:cubicBezTo>
                  <a:pt x="158" y="141"/>
                  <a:pt x="146" y="144"/>
                  <a:pt x="136" y="142"/>
                </a:cubicBezTo>
                <a:cubicBezTo>
                  <a:pt x="137" y="144"/>
                  <a:pt x="139" y="146"/>
                  <a:pt x="141" y="147"/>
                </a:cubicBezTo>
                <a:cubicBezTo>
                  <a:pt x="147" y="155"/>
                  <a:pt x="153" y="167"/>
                  <a:pt x="150" y="181"/>
                </a:cubicBezTo>
                <a:cubicBezTo>
                  <a:pt x="164" y="173"/>
                  <a:pt x="178" y="165"/>
                  <a:pt x="194" y="159"/>
                </a:cubicBezTo>
                <a:cubicBezTo>
                  <a:pt x="199" y="157"/>
                  <a:pt x="205" y="155"/>
                  <a:pt x="210" y="152"/>
                </a:cubicBezTo>
                <a:cubicBezTo>
                  <a:pt x="210" y="150"/>
                  <a:pt x="210" y="147"/>
                  <a:pt x="209" y="146"/>
                </a:cubicBezTo>
                <a:close/>
                <a:moveTo>
                  <a:pt x="208" y="141"/>
                </a:moveTo>
                <a:cubicBezTo>
                  <a:pt x="210" y="137"/>
                  <a:pt x="209" y="131"/>
                  <a:pt x="206" y="128"/>
                </a:cubicBezTo>
                <a:cubicBezTo>
                  <a:pt x="207" y="130"/>
                  <a:pt x="205" y="131"/>
                  <a:pt x="205" y="132"/>
                </a:cubicBezTo>
                <a:cubicBezTo>
                  <a:pt x="205" y="133"/>
                  <a:pt x="205" y="134"/>
                  <a:pt x="205" y="135"/>
                </a:cubicBezTo>
                <a:cubicBezTo>
                  <a:pt x="204" y="139"/>
                  <a:pt x="201" y="142"/>
                  <a:pt x="201" y="146"/>
                </a:cubicBezTo>
                <a:cubicBezTo>
                  <a:pt x="203" y="146"/>
                  <a:pt x="208" y="147"/>
                  <a:pt x="208" y="144"/>
                </a:cubicBezTo>
                <a:cubicBezTo>
                  <a:pt x="208" y="143"/>
                  <a:pt x="207" y="142"/>
                  <a:pt x="208" y="141"/>
                </a:cubicBezTo>
                <a:cubicBezTo>
                  <a:pt x="208" y="141"/>
                  <a:pt x="209" y="142"/>
                  <a:pt x="208" y="141"/>
                </a:cubicBezTo>
                <a:close/>
                <a:moveTo>
                  <a:pt x="205" y="103"/>
                </a:moveTo>
                <a:cubicBezTo>
                  <a:pt x="205" y="102"/>
                  <a:pt x="205" y="102"/>
                  <a:pt x="205" y="102"/>
                </a:cubicBezTo>
                <a:cubicBezTo>
                  <a:pt x="201" y="91"/>
                  <a:pt x="195" y="81"/>
                  <a:pt x="186" y="74"/>
                </a:cubicBezTo>
                <a:cubicBezTo>
                  <a:pt x="168" y="86"/>
                  <a:pt x="148" y="96"/>
                  <a:pt x="131" y="109"/>
                </a:cubicBezTo>
                <a:cubicBezTo>
                  <a:pt x="124" y="109"/>
                  <a:pt x="121" y="106"/>
                  <a:pt x="115" y="103"/>
                </a:cubicBezTo>
                <a:cubicBezTo>
                  <a:pt x="115" y="103"/>
                  <a:pt x="114" y="103"/>
                  <a:pt x="113" y="103"/>
                </a:cubicBezTo>
                <a:cubicBezTo>
                  <a:pt x="110" y="102"/>
                  <a:pt x="107" y="100"/>
                  <a:pt x="104" y="99"/>
                </a:cubicBezTo>
                <a:cubicBezTo>
                  <a:pt x="100" y="97"/>
                  <a:pt x="97" y="97"/>
                  <a:pt x="93" y="96"/>
                </a:cubicBezTo>
                <a:cubicBezTo>
                  <a:pt x="89" y="94"/>
                  <a:pt x="85" y="92"/>
                  <a:pt x="81" y="91"/>
                </a:cubicBezTo>
                <a:cubicBezTo>
                  <a:pt x="76" y="90"/>
                  <a:pt x="71" y="88"/>
                  <a:pt x="67" y="87"/>
                </a:cubicBezTo>
                <a:cubicBezTo>
                  <a:pt x="65" y="88"/>
                  <a:pt x="64" y="89"/>
                  <a:pt x="63" y="90"/>
                </a:cubicBezTo>
                <a:cubicBezTo>
                  <a:pt x="55" y="100"/>
                  <a:pt x="49" y="113"/>
                  <a:pt x="44" y="127"/>
                </a:cubicBezTo>
                <a:cubicBezTo>
                  <a:pt x="45" y="127"/>
                  <a:pt x="45" y="128"/>
                  <a:pt x="45" y="129"/>
                </a:cubicBezTo>
                <a:cubicBezTo>
                  <a:pt x="46" y="129"/>
                  <a:pt x="47" y="130"/>
                  <a:pt x="47" y="131"/>
                </a:cubicBezTo>
                <a:cubicBezTo>
                  <a:pt x="64" y="143"/>
                  <a:pt x="84" y="153"/>
                  <a:pt x="109" y="155"/>
                </a:cubicBezTo>
                <a:cubicBezTo>
                  <a:pt x="110" y="156"/>
                  <a:pt x="111" y="155"/>
                  <a:pt x="112" y="156"/>
                </a:cubicBezTo>
                <a:cubicBezTo>
                  <a:pt x="115" y="156"/>
                  <a:pt x="119" y="157"/>
                  <a:pt x="122" y="156"/>
                </a:cubicBezTo>
                <a:cubicBezTo>
                  <a:pt x="123" y="153"/>
                  <a:pt x="125" y="150"/>
                  <a:pt x="127" y="148"/>
                </a:cubicBezTo>
                <a:cubicBezTo>
                  <a:pt x="131" y="146"/>
                  <a:pt x="134" y="148"/>
                  <a:pt x="138" y="147"/>
                </a:cubicBezTo>
                <a:cubicBezTo>
                  <a:pt x="136" y="145"/>
                  <a:pt x="133" y="144"/>
                  <a:pt x="131" y="143"/>
                </a:cubicBezTo>
                <a:cubicBezTo>
                  <a:pt x="130" y="141"/>
                  <a:pt x="132" y="141"/>
                  <a:pt x="133" y="141"/>
                </a:cubicBezTo>
                <a:cubicBezTo>
                  <a:pt x="137" y="140"/>
                  <a:pt x="143" y="141"/>
                  <a:pt x="148" y="141"/>
                </a:cubicBezTo>
                <a:cubicBezTo>
                  <a:pt x="155" y="140"/>
                  <a:pt x="162" y="138"/>
                  <a:pt x="169" y="136"/>
                </a:cubicBezTo>
                <a:cubicBezTo>
                  <a:pt x="174" y="132"/>
                  <a:pt x="181" y="129"/>
                  <a:pt x="187" y="126"/>
                </a:cubicBezTo>
                <a:cubicBezTo>
                  <a:pt x="183" y="125"/>
                  <a:pt x="180" y="123"/>
                  <a:pt x="177" y="120"/>
                </a:cubicBezTo>
                <a:cubicBezTo>
                  <a:pt x="173" y="116"/>
                  <a:pt x="169" y="111"/>
                  <a:pt x="174" y="107"/>
                </a:cubicBezTo>
                <a:cubicBezTo>
                  <a:pt x="176" y="106"/>
                  <a:pt x="179" y="107"/>
                  <a:pt x="181" y="105"/>
                </a:cubicBezTo>
                <a:cubicBezTo>
                  <a:pt x="182" y="103"/>
                  <a:pt x="181" y="100"/>
                  <a:pt x="182" y="98"/>
                </a:cubicBezTo>
                <a:cubicBezTo>
                  <a:pt x="182" y="96"/>
                  <a:pt x="184" y="95"/>
                  <a:pt x="185" y="95"/>
                </a:cubicBezTo>
                <a:cubicBezTo>
                  <a:pt x="195" y="97"/>
                  <a:pt x="198" y="106"/>
                  <a:pt x="200" y="115"/>
                </a:cubicBezTo>
                <a:cubicBezTo>
                  <a:pt x="201" y="110"/>
                  <a:pt x="203" y="107"/>
                  <a:pt x="205" y="103"/>
                </a:cubicBezTo>
                <a:close/>
                <a:moveTo>
                  <a:pt x="197" y="121"/>
                </a:moveTo>
                <a:cubicBezTo>
                  <a:pt x="196" y="124"/>
                  <a:pt x="196" y="127"/>
                  <a:pt x="196" y="130"/>
                </a:cubicBezTo>
                <a:cubicBezTo>
                  <a:pt x="199" y="130"/>
                  <a:pt x="199" y="127"/>
                  <a:pt x="201" y="127"/>
                </a:cubicBezTo>
                <a:cubicBezTo>
                  <a:pt x="202" y="127"/>
                  <a:pt x="202" y="129"/>
                  <a:pt x="204" y="129"/>
                </a:cubicBezTo>
                <a:cubicBezTo>
                  <a:pt x="205" y="124"/>
                  <a:pt x="202" y="121"/>
                  <a:pt x="197" y="121"/>
                </a:cubicBezTo>
                <a:close/>
                <a:moveTo>
                  <a:pt x="195" y="107"/>
                </a:moveTo>
                <a:cubicBezTo>
                  <a:pt x="193" y="104"/>
                  <a:pt x="190" y="105"/>
                  <a:pt x="188" y="107"/>
                </a:cubicBezTo>
                <a:cubicBezTo>
                  <a:pt x="191" y="109"/>
                  <a:pt x="194" y="112"/>
                  <a:pt x="196" y="116"/>
                </a:cubicBezTo>
                <a:cubicBezTo>
                  <a:pt x="196" y="117"/>
                  <a:pt x="196" y="119"/>
                  <a:pt x="198" y="119"/>
                </a:cubicBezTo>
                <a:cubicBezTo>
                  <a:pt x="199" y="117"/>
                  <a:pt x="198" y="109"/>
                  <a:pt x="195" y="107"/>
                </a:cubicBezTo>
                <a:close/>
                <a:moveTo>
                  <a:pt x="188" y="109"/>
                </a:moveTo>
                <a:cubicBezTo>
                  <a:pt x="188" y="114"/>
                  <a:pt x="192" y="117"/>
                  <a:pt x="195" y="119"/>
                </a:cubicBezTo>
                <a:cubicBezTo>
                  <a:pt x="193" y="114"/>
                  <a:pt x="191" y="111"/>
                  <a:pt x="188" y="109"/>
                </a:cubicBezTo>
                <a:close/>
                <a:moveTo>
                  <a:pt x="188" y="105"/>
                </a:moveTo>
                <a:cubicBezTo>
                  <a:pt x="189" y="104"/>
                  <a:pt x="190" y="102"/>
                  <a:pt x="192" y="103"/>
                </a:cubicBezTo>
                <a:cubicBezTo>
                  <a:pt x="193" y="103"/>
                  <a:pt x="194" y="104"/>
                  <a:pt x="194" y="103"/>
                </a:cubicBezTo>
                <a:cubicBezTo>
                  <a:pt x="192" y="102"/>
                  <a:pt x="188" y="97"/>
                  <a:pt x="186" y="97"/>
                </a:cubicBezTo>
                <a:cubicBezTo>
                  <a:pt x="182" y="97"/>
                  <a:pt x="184" y="104"/>
                  <a:pt x="182" y="106"/>
                </a:cubicBezTo>
                <a:cubicBezTo>
                  <a:pt x="180" y="109"/>
                  <a:pt x="177" y="107"/>
                  <a:pt x="174" y="109"/>
                </a:cubicBezTo>
                <a:cubicBezTo>
                  <a:pt x="172" y="112"/>
                  <a:pt x="175" y="115"/>
                  <a:pt x="177" y="118"/>
                </a:cubicBezTo>
                <a:cubicBezTo>
                  <a:pt x="181" y="122"/>
                  <a:pt x="186" y="124"/>
                  <a:pt x="191" y="125"/>
                </a:cubicBezTo>
                <a:cubicBezTo>
                  <a:pt x="192" y="124"/>
                  <a:pt x="193" y="125"/>
                  <a:pt x="194" y="125"/>
                </a:cubicBezTo>
                <a:cubicBezTo>
                  <a:pt x="194" y="124"/>
                  <a:pt x="195" y="123"/>
                  <a:pt x="195" y="122"/>
                </a:cubicBezTo>
                <a:cubicBezTo>
                  <a:pt x="191" y="117"/>
                  <a:pt x="183" y="112"/>
                  <a:pt x="186" y="105"/>
                </a:cubicBezTo>
                <a:cubicBezTo>
                  <a:pt x="187" y="104"/>
                  <a:pt x="187" y="105"/>
                  <a:pt x="188" y="105"/>
                </a:cubicBezTo>
                <a:close/>
                <a:moveTo>
                  <a:pt x="187" y="136"/>
                </a:moveTo>
                <a:cubicBezTo>
                  <a:pt x="189" y="134"/>
                  <a:pt x="196" y="131"/>
                  <a:pt x="194" y="128"/>
                </a:cubicBezTo>
                <a:cubicBezTo>
                  <a:pt x="193" y="127"/>
                  <a:pt x="192" y="128"/>
                  <a:pt x="191" y="127"/>
                </a:cubicBezTo>
                <a:cubicBezTo>
                  <a:pt x="185" y="129"/>
                  <a:pt x="178" y="132"/>
                  <a:pt x="172" y="136"/>
                </a:cubicBezTo>
                <a:cubicBezTo>
                  <a:pt x="172" y="136"/>
                  <a:pt x="172" y="137"/>
                  <a:pt x="171" y="137"/>
                </a:cubicBezTo>
                <a:cubicBezTo>
                  <a:pt x="170" y="138"/>
                  <a:pt x="169" y="138"/>
                  <a:pt x="168" y="140"/>
                </a:cubicBezTo>
                <a:cubicBezTo>
                  <a:pt x="172" y="140"/>
                  <a:pt x="174" y="142"/>
                  <a:pt x="176" y="144"/>
                </a:cubicBezTo>
                <a:cubicBezTo>
                  <a:pt x="177" y="146"/>
                  <a:pt x="178" y="148"/>
                  <a:pt x="179" y="149"/>
                </a:cubicBezTo>
                <a:cubicBezTo>
                  <a:pt x="181" y="144"/>
                  <a:pt x="184" y="140"/>
                  <a:pt x="187" y="136"/>
                </a:cubicBezTo>
                <a:close/>
                <a:moveTo>
                  <a:pt x="123" y="159"/>
                </a:moveTo>
                <a:cubicBezTo>
                  <a:pt x="124" y="166"/>
                  <a:pt x="125" y="174"/>
                  <a:pt x="130" y="179"/>
                </a:cubicBezTo>
                <a:cubicBezTo>
                  <a:pt x="134" y="183"/>
                  <a:pt x="143" y="189"/>
                  <a:pt x="148" y="182"/>
                </a:cubicBezTo>
                <a:cubicBezTo>
                  <a:pt x="149" y="178"/>
                  <a:pt x="149" y="173"/>
                  <a:pt x="149" y="169"/>
                </a:cubicBezTo>
                <a:cubicBezTo>
                  <a:pt x="144" y="171"/>
                  <a:pt x="143" y="174"/>
                  <a:pt x="137" y="174"/>
                </a:cubicBezTo>
                <a:cubicBezTo>
                  <a:pt x="133" y="173"/>
                  <a:pt x="132" y="169"/>
                  <a:pt x="131" y="165"/>
                </a:cubicBezTo>
                <a:cubicBezTo>
                  <a:pt x="129" y="163"/>
                  <a:pt x="128" y="161"/>
                  <a:pt x="130" y="160"/>
                </a:cubicBezTo>
                <a:cubicBezTo>
                  <a:pt x="132" y="162"/>
                  <a:pt x="137" y="161"/>
                  <a:pt x="140" y="159"/>
                </a:cubicBezTo>
                <a:cubicBezTo>
                  <a:pt x="139" y="154"/>
                  <a:pt x="136" y="150"/>
                  <a:pt x="130" y="149"/>
                </a:cubicBezTo>
                <a:cubicBezTo>
                  <a:pt x="127" y="150"/>
                  <a:pt x="125" y="153"/>
                  <a:pt x="124" y="156"/>
                </a:cubicBezTo>
                <a:cubicBezTo>
                  <a:pt x="124" y="157"/>
                  <a:pt x="125" y="157"/>
                  <a:pt x="125" y="158"/>
                </a:cubicBezTo>
                <a:cubicBezTo>
                  <a:pt x="124" y="159"/>
                  <a:pt x="124" y="159"/>
                  <a:pt x="123" y="159"/>
                </a:cubicBezTo>
                <a:close/>
                <a:moveTo>
                  <a:pt x="139" y="149"/>
                </a:moveTo>
                <a:cubicBezTo>
                  <a:pt x="138" y="149"/>
                  <a:pt x="137" y="149"/>
                  <a:pt x="136" y="150"/>
                </a:cubicBezTo>
                <a:cubicBezTo>
                  <a:pt x="142" y="153"/>
                  <a:pt x="145" y="162"/>
                  <a:pt x="143" y="170"/>
                </a:cubicBezTo>
                <a:cubicBezTo>
                  <a:pt x="145" y="169"/>
                  <a:pt x="147" y="168"/>
                  <a:pt x="148" y="166"/>
                </a:cubicBezTo>
                <a:cubicBezTo>
                  <a:pt x="147" y="159"/>
                  <a:pt x="144" y="153"/>
                  <a:pt x="139" y="149"/>
                </a:cubicBezTo>
                <a:close/>
                <a:moveTo>
                  <a:pt x="138" y="172"/>
                </a:moveTo>
                <a:cubicBezTo>
                  <a:pt x="142" y="172"/>
                  <a:pt x="142" y="164"/>
                  <a:pt x="141" y="161"/>
                </a:cubicBezTo>
                <a:cubicBezTo>
                  <a:pt x="139" y="163"/>
                  <a:pt x="135" y="163"/>
                  <a:pt x="131" y="163"/>
                </a:cubicBezTo>
                <a:cubicBezTo>
                  <a:pt x="133" y="165"/>
                  <a:pt x="134" y="172"/>
                  <a:pt x="138" y="172"/>
                </a:cubicBezTo>
                <a:close/>
                <a:moveTo>
                  <a:pt x="107" y="39"/>
                </a:moveTo>
                <a:cubicBezTo>
                  <a:pt x="106" y="38"/>
                  <a:pt x="106" y="36"/>
                  <a:pt x="106" y="35"/>
                </a:cubicBezTo>
                <a:cubicBezTo>
                  <a:pt x="105" y="36"/>
                  <a:pt x="105" y="37"/>
                  <a:pt x="104" y="38"/>
                </a:cubicBezTo>
                <a:cubicBezTo>
                  <a:pt x="105" y="39"/>
                  <a:pt x="107" y="39"/>
                  <a:pt x="107" y="41"/>
                </a:cubicBezTo>
                <a:cubicBezTo>
                  <a:pt x="113" y="44"/>
                  <a:pt x="127" y="46"/>
                  <a:pt x="129" y="37"/>
                </a:cubicBezTo>
                <a:cubicBezTo>
                  <a:pt x="124" y="43"/>
                  <a:pt x="112" y="43"/>
                  <a:pt x="107" y="39"/>
                </a:cubicBezTo>
                <a:close/>
                <a:moveTo>
                  <a:pt x="125" y="32"/>
                </a:moveTo>
                <a:cubicBezTo>
                  <a:pt x="125" y="31"/>
                  <a:pt x="124" y="31"/>
                  <a:pt x="124" y="30"/>
                </a:cubicBezTo>
                <a:cubicBezTo>
                  <a:pt x="119" y="29"/>
                  <a:pt x="103" y="29"/>
                  <a:pt x="109" y="38"/>
                </a:cubicBezTo>
                <a:cubicBezTo>
                  <a:pt x="113" y="41"/>
                  <a:pt x="127" y="41"/>
                  <a:pt x="127" y="34"/>
                </a:cubicBezTo>
                <a:cubicBezTo>
                  <a:pt x="126" y="34"/>
                  <a:pt x="125" y="33"/>
                  <a:pt x="125" y="32"/>
                </a:cubicBezTo>
                <a:cubicBezTo>
                  <a:pt x="125" y="32"/>
                  <a:pt x="125" y="32"/>
                  <a:pt x="125" y="32"/>
                </a:cubicBezTo>
                <a:close/>
                <a:moveTo>
                  <a:pt x="102" y="39"/>
                </a:moveTo>
                <a:cubicBezTo>
                  <a:pt x="99" y="40"/>
                  <a:pt x="96" y="41"/>
                  <a:pt x="94" y="42"/>
                </a:cubicBezTo>
                <a:cubicBezTo>
                  <a:pt x="92" y="43"/>
                  <a:pt x="91" y="43"/>
                  <a:pt x="90" y="44"/>
                </a:cubicBezTo>
                <a:cubicBezTo>
                  <a:pt x="84" y="46"/>
                  <a:pt x="79" y="49"/>
                  <a:pt x="73" y="51"/>
                </a:cubicBezTo>
                <a:cubicBezTo>
                  <a:pt x="67" y="52"/>
                  <a:pt x="65" y="56"/>
                  <a:pt x="61" y="58"/>
                </a:cubicBezTo>
                <a:cubicBezTo>
                  <a:pt x="58" y="61"/>
                  <a:pt x="53" y="62"/>
                  <a:pt x="50" y="65"/>
                </a:cubicBezTo>
                <a:cubicBezTo>
                  <a:pt x="45" y="68"/>
                  <a:pt x="40" y="73"/>
                  <a:pt x="35" y="75"/>
                </a:cubicBezTo>
                <a:cubicBezTo>
                  <a:pt x="34" y="75"/>
                  <a:pt x="34" y="75"/>
                  <a:pt x="33" y="75"/>
                </a:cubicBezTo>
                <a:cubicBezTo>
                  <a:pt x="30" y="77"/>
                  <a:pt x="30" y="80"/>
                  <a:pt x="30" y="84"/>
                </a:cubicBezTo>
                <a:cubicBezTo>
                  <a:pt x="31" y="84"/>
                  <a:pt x="32" y="85"/>
                  <a:pt x="33" y="85"/>
                </a:cubicBezTo>
                <a:cubicBezTo>
                  <a:pt x="34" y="83"/>
                  <a:pt x="34" y="80"/>
                  <a:pt x="35" y="78"/>
                </a:cubicBezTo>
                <a:cubicBezTo>
                  <a:pt x="36" y="77"/>
                  <a:pt x="36" y="76"/>
                  <a:pt x="38" y="75"/>
                </a:cubicBezTo>
                <a:cubicBezTo>
                  <a:pt x="39" y="74"/>
                  <a:pt x="40" y="74"/>
                  <a:pt x="41" y="74"/>
                </a:cubicBezTo>
                <a:cubicBezTo>
                  <a:pt x="42" y="74"/>
                  <a:pt x="43" y="73"/>
                  <a:pt x="44" y="72"/>
                </a:cubicBezTo>
                <a:cubicBezTo>
                  <a:pt x="50" y="69"/>
                  <a:pt x="57" y="66"/>
                  <a:pt x="62" y="61"/>
                </a:cubicBezTo>
                <a:cubicBezTo>
                  <a:pt x="63" y="61"/>
                  <a:pt x="64" y="61"/>
                  <a:pt x="65" y="60"/>
                </a:cubicBezTo>
                <a:cubicBezTo>
                  <a:pt x="76" y="52"/>
                  <a:pt x="89" y="46"/>
                  <a:pt x="103" y="40"/>
                </a:cubicBezTo>
                <a:cubicBezTo>
                  <a:pt x="103" y="40"/>
                  <a:pt x="103" y="40"/>
                  <a:pt x="103" y="40"/>
                </a:cubicBezTo>
                <a:cubicBezTo>
                  <a:pt x="102" y="40"/>
                  <a:pt x="102" y="39"/>
                  <a:pt x="102" y="39"/>
                </a:cubicBezTo>
                <a:close/>
                <a:moveTo>
                  <a:pt x="64" y="86"/>
                </a:moveTo>
                <a:cubicBezTo>
                  <a:pt x="64" y="86"/>
                  <a:pt x="64" y="86"/>
                  <a:pt x="64" y="85"/>
                </a:cubicBezTo>
                <a:cubicBezTo>
                  <a:pt x="55" y="82"/>
                  <a:pt x="47" y="79"/>
                  <a:pt x="37" y="78"/>
                </a:cubicBezTo>
                <a:cubicBezTo>
                  <a:pt x="36" y="80"/>
                  <a:pt x="35" y="83"/>
                  <a:pt x="35" y="86"/>
                </a:cubicBezTo>
                <a:cubicBezTo>
                  <a:pt x="39" y="88"/>
                  <a:pt x="41" y="92"/>
                  <a:pt x="39" y="97"/>
                </a:cubicBezTo>
                <a:cubicBezTo>
                  <a:pt x="38" y="98"/>
                  <a:pt x="36" y="99"/>
                  <a:pt x="35" y="100"/>
                </a:cubicBezTo>
                <a:cubicBezTo>
                  <a:pt x="42" y="105"/>
                  <a:pt x="41" y="117"/>
                  <a:pt x="44" y="124"/>
                </a:cubicBezTo>
                <a:cubicBezTo>
                  <a:pt x="48" y="109"/>
                  <a:pt x="55" y="96"/>
                  <a:pt x="64" y="86"/>
                </a:cubicBezTo>
                <a:close/>
                <a:moveTo>
                  <a:pt x="41" y="122"/>
                </a:moveTo>
                <a:cubicBezTo>
                  <a:pt x="40" y="117"/>
                  <a:pt x="39" y="111"/>
                  <a:pt x="38" y="108"/>
                </a:cubicBezTo>
                <a:cubicBezTo>
                  <a:pt x="37" y="104"/>
                  <a:pt x="34" y="100"/>
                  <a:pt x="31" y="101"/>
                </a:cubicBezTo>
                <a:cubicBezTo>
                  <a:pt x="30" y="107"/>
                  <a:pt x="33" y="112"/>
                  <a:pt x="31" y="116"/>
                </a:cubicBezTo>
                <a:cubicBezTo>
                  <a:pt x="30" y="111"/>
                  <a:pt x="30" y="107"/>
                  <a:pt x="28" y="102"/>
                </a:cubicBezTo>
                <a:cubicBezTo>
                  <a:pt x="27" y="106"/>
                  <a:pt x="29" y="112"/>
                  <a:pt x="27" y="115"/>
                </a:cubicBezTo>
                <a:cubicBezTo>
                  <a:pt x="27" y="112"/>
                  <a:pt x="26" y="110"/>
                  <a:pt x="26" y="107"/>
                </a:cubicBezTo>
                <a:cubicBezTo>
                  <a:pt x="27" y="104"/>
                  <a:pt x="28" y="101"/>
                  <a:pt x="25" y="101"/>
                </a:cubicBezTo>
                <a:cubicBezTo>
                  <a:pt x="24" y="103"/>
                  <a:pt x="23" y="106"/>
                  <a:pt x="21" y="108"/>
                </a:cubicBezTo>
                <a:cubicBezTo>
                  <a:pt x="20" y="104"/>
                  <a:pt x="22" y="103"/>
                  <a:pt x="23" y="101"/>
                </a:cubicBezTo>
                <a:cubicBezTo>
                  <a:pt x="14" y="108"/>
                  <a:pt x="14" y="124"/>
                  <a:pt x="9" y="134"/>
                </a:cubicBezTo>
                <a:cubicBezTo>
                  <a:pt x="12" y="136"/>
                  <a:pt x="13" y="141"/>
                  <a:pt x="17" y="142"/>
                </a:cubicBezTo>
                <a:cubicBezTo>
                  <a:pt x="18" y="134"/>
                  <a:pt x="18" y="124"/>
                  <a:pt x="20" y="116"/>
                </a:cubicBezTo>
                <a:cubicBezTo>
                  <a:pt x="20" y="115"/>
                  <a:pt x="21" y="112"/>
                  <a:pt x="22" y="112"/>
                </a:cubicBezTo>
                <a:cubicBezTo>
                  <a:pt x="20" y="122"/>
                  <a:pt x="19" y="130"/>
                  <a:pt x="19" y="140"/>
                </a:cubicBezTo>
                <a:cubicBezTo>
                  <a:pt x="18" y="140"/>
                  <a:pt x="18" y="144"/>
                  <a:pt x="20" y="144"/>
                </a:cubicBezTo>
                <a:cubicBezTo>
                  <a:pt x="21" y="140"/>
                  <a:pt x="21" y="135"/>
                  <a:pt x="22" y="132"/>
                </a:cubicBezTo>
                <a:cubicBezTo>
                  <a:pt x="23" y="136"/>
                  <a:pt x="21" y="141"/>
                  <a:pt x="22" y="145"/>
                </a:cubicBezTo>
                <a:cubicBezTo>
                  <a:pt x="23" y="145"/>
                  <a:pt x="23" y="145"/>
                  <a:pt x="24" y="145"/>
                </a:cubicBezTo>
                <a:cubicBezTo>
                  <a:pt x="24" y="142"/>
                  <a:pt x="23" y="138"/>
                  <a:pt x="25" y="136"/>
                </a:cubicBezTo>
                <a:cubicBezTo>
                  <a:pt x="25" y="139"/>
                  <a:pt x="25" y="142"/>
                  <a:pt x="25" y="145"/>
                </a:cubicBezTo>
                <a:cubicBezTo>
                  <a:pt x="27" y="146"/>
                  <a:pt x="30" y="147"/>
                  <a:pt x="32" y="146"/>
                </a:cubicBezTo>
                <a:cubicBezTo>
                  <a:pt x="33" y="141"/>
                  <a:pt x="31" y="137"/>
                  <a:pt x="32" y="133"/>
                </a:cubicBezTo>
                <a:cubicBezTo>
                  <a:pt x="33" y="137"/>
                  <a:pt x="34" y="141"/>
                  <a:pt x="34" y="145"/>
                </a:cubicBezTo>
                <a:cubicBezTo>
                  <a:pt x="37" y="145"/>
                  <a:pt x="39" y="143"/>
                  <a:pt x="41" y="141"/>
                </a:cubicBezTo>
                <a:cubicBezTo>
                  <a:pt x="41" y="139"/>
                  <a:pt x="41" y="138"/>
                  <a:pt x="40" y="138"/>
                </a:cubicBezTo>
                <a:cubicBezTo>
                  <a:pt x="40" y="137"/>
                  <a:pt x="41" y="137"/>
                  <a:pt x="40" y="136"/>
                </a:cubicBezTo>
                <a:cubicBezTo>
                  <a:pt x="39" y="129"/>
                  <a:pt x="37" y="121"/>
                  <a:pt x="35" y="114"/>
                </a:cubicBezTo>
                <a:cubicBezTo>
                  <a:pt x="35" y="113"/>
                  <a:pt x="34" y="112"/>
                  <a:pt x="36" y="111"/>
                </a:cubicBezTo>
                <a:cubicBezTo>
                  <a:pt x="38" y="113"/>
                  <a:pt x="37" y="117"/>
                  <a:pt x="38" y="119"/>
                </a:cubicBezTo>
                <a:cubicBezTo>
                  <a:pt x="39" y="125"/>
                  <a:pt x="41" y="131"/>
                  <a:pt x="43" y="136"/>
                </a:cubicBezTo>
                <a:cubicBezTo>
                  <a:pt x="43" y="135"/>
                  <a:pt x="44" y="135"/>
                  <a:pt x="44" y="135"/>
                </a:cubicBezTo>
                <a:cubicBezTo>
                  <a:pt x="44" y="131"/>
                  <a:pt x="42" y="125"/>
                  <a:pt x="41" y="122"/>
                </a:cubicBezTo>
                <a:close/>
                <a:moveTo>
                  <a:pt x="33" y="98"/>
                </a:moveTo>
                <a:cubicBezTo>
                  <a:pt x="34" y="99"/>
                  <a:pt x="38" y="96"/>
                  <a:pt x="37" y="94"/>
                </a:cubicBezTo>
                <a:cubicBezTo>
                  <a:pt x="36" y="95"/>
                  <a:pt x="34" y="97"/>
                  <a:pt x="33" y="98"/>
                </a:cubicBezTo>
                <a:close/>
                <a:moveTo>
                  <a:pt x="37" y="90"/>
                </a:moveTo>
                <a:cubicBezTo>
                  <a:pt x="36" y="90"/>
                  <a:pt x="36" y="89"/>
                  <a:pt x="35" y="89"/>
                </a:cubicBezTo>
                <a:cubicBezTo>
                  <a:pt x="35" y="94"/>
                  <a:pt x="30" y="96"/>
                  <a:pt x="25" y="97"/>
                </a:cubicBezTo>
                <a:cubicBezTo>
                  <a:pt x="30" y="102"/>
                  <a:pt x="35" y="95"/>
                  <a:pt x="37" y="90"/>
                </a:cubicBezTo>
                <a:close/>
                <a:moveTo>
                  <a:pt x="25" y="95"/>
                </a:moveTo>
                <a:cubicBezTo>
                  <a:pt x="29" y="95"/>
                  <a:pt x="35" y="92"/>
                  <a:pt x="32" y="88"/>
                </a:cubicBezTo>
                <a:cubicBezTo>
                  <a:pt x="30" y="91"/>
                  <a:pt x="26" y="92"/>
                  <a:pt x="23" y="94"/>
                </a:cubicBezTo>
                <a:cubicBezTo>
                  <a:pt x="23" y="95"/>
                  <a:pt x="24" y="95"/>
                  <a:pt x="25" y="95"/>
                </a:cubicBezTo>
                <a:close/>
                <a:moveTo>
                  <a:pt x="28" y="86"/>
                </a:moveTo>
                <a:cubicBezTo>
                  <a:pt x="24" y="87"/>
                  <a:pt x="22" y="90"/>
                  <a:pt x="23" y="92"/>
                </a:cubicBezTo>
                <a:cubicBezTo>
                  <a:pt x="26" y="91"/>
                  <a:pt x="28" y="89"/>
                  <a:pt x="30" y="88"/>
                </a:cubicBezTo>
                <a:cubicBezTo>
                  <a:pt x="30" y="87"/>
                  <a:pt x="30" y="87"/>
                  <a:pt x="30" y="87"/>
                </a:cubicBezTo>
                <a:cubicBezTo>
                  <a:pt x="29" y="87"/>
                  <a:pt x="29" y="86"/>
                  <a:pt x="28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102" name="文本框 211"/>
          <p:cNvSpPr txBox="1">
            <a:spLocks noChangeArrowheads="1"/>
          </p:cNvSpPr>
          <p:nvPr/>
        </p:nvSpPr>
        <p:spPr bwMode="auto">
          <a:xfrm>
            <a:off x="4148138" y="3095625"/>
            <a:ext cx="1408112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eaLnBrk="1" hangingPunct="1"/>
            <a:r>
              <a:rPr lang="en-US" altLang="zh-CN" sz="1600">
                <a:solidFill>
                  <a:schemeClr val="bg1"/>
                </a:solidFill>
              </a:rPr>
              <a:t>xiazaii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4129088" y="3114675"/>
            <a:ext cx="2066925" cy="3048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/>
          </a:p>
        </p:txBody>
      </p:sp>
      <p:sp>
        <p:nvSpPr>
          <p:cNvPr id="48" name="圆角矩形 47"/>
          <p:cNvSpPr/>
          <p:nvPr/>
        </p:nvSpPr>
        <p:spPr>
          <a:xfrm>
            <a:off x="4129088" y="3713163"/>
            <a:ext cx="2066925" cy="30638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4089400" y="3694113"/>
            <a:ext cx="2106613" cy="3371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ea"/>
                <a:ea typeface="+mn-ea"/>
              </a:rPr>
              <a:t>202X</a:t>
            </a:r>
            <a:r>
              <a:rPr lang="zh-CN" altLang="en-US" sz="1600" dirty="0">
                <a:solidFill>
                  <a:schemeClr val="bg1"/>
                </a:solidFill>
                <a:latin typeface="+mn-ea"/>
                <a:ea typeface="+mn-ea"/>
              </a:rPr>
              <a:t>年</a:t>
            </a:r>
            <a:r>
              <a:rPr lang="en-US" altLang="zh-CN" sz="1600" dirty="0">
                <a:solidFill>
                  <a:schemeClr val="bg1"/>
                </a:solidFill>
                <a:latin typeface="+mn-ea"/>
                <a:ea typeface="+mn-ea"/>
              </a:rPr>
              <a:t>12</a:t>
            </a:r>
            <a:r>
              <a:rPr lang="zh-CN" altLang="en-US" sz="1600" dirty="0">
                <a:solidFill>
                  <a:schemeClr val="bg1"/>
                </a:solidFill>
                <a:latin typeface="+mn-ea"/>
                <a:ea typeface="+mn-ea"/>
              </a:rPr>
              <a:t>月</a:t>
            </a:r>
            <a:r>
              <a:rPr lang="en-US" altLang="zh-CN" sz="1600" dirty="0">
                <a:solidFill>
                  <a:schemeClr val="bg1"/>
                </a:solidFill>
                <a:latin typeface="+mn-ea"/>
                <a:ea typeface="+mn-ea"/>
              </a:rPr>
              <a:t>25</a:t>
            </a:r>
            <a:r>
              <a:rPr lang="zh-CN" altLang="en-US" sz="1600" dirty="0">
                <a:solidFill>
                  <a:schemeClr val="bg1"/>
                </a:solidFill>
                <a:latin typeface="+mn-ea"/>
                <a:ea typeface="+mn-ea"/>
              </a:rPr>
              <a:t>日</a:t>
            </a:r>
          </a:p>
        </p:txBody>
      </p:sp>
      <p:sp>
        <p:nvSpPr>
          <p:cNvPr id="51" name="Freeform 168"/>
          <p:cNvSpPr>
            <a:spLocks noEditPoints="1"/>
          </p:cNvSpPr>
          <p:nvPr/>
        </p:nvSpPr>
        <p:spPr bwMode="auto">
          <a:xfrm>
            <a:off x="2425700" y="1141413"/>
            <a:ext cx="727075" cy="371475"/>
          </a:xfrm>
          <a:custGeom>
            <a:avLst/>
            <a:gdLst>
              <a:gd name="T0" fmla="*/ 177 w 194"/>
              <a:gd name="T1" fmla="*/ 12 h 99"/>
              <a:gd name="T2" fmla="*/ 187 w 194"/>
              <a:gd name="T3" fmla="*/ 17 h 99"/>
              <a:gd name="T4" fmla="*/ 192 w 194"/>
              <a:gd name="T5" fmla="*/ 17 h 99"/>
              <a:gd name="T6" fmla="*/ 181 w 194"/>
              <a:gd name="T7" fmla="*/ 42 h 99"/>
              <a:gd name="T8" fmla="*/ 180 w 194"/>
              <a:gd name="T9" fmla="*/ 55 h 99"/>
              <a:gd name="T10" fmla="*/ 170 w 194"/>
              <a:gd name="T11" fmla="*/ 65 h 99"/>
              <a:gd name="T12" fmla="*/ 157 w 194"/>
              <a:gd name="T13" fmla="*/ 79 h 99"/>
              <a:gd name="T14" fmla="*/ 129 w 194"/>
              <a:gd name="T15" fmla="*/ 86 h 99"/>
              <a:gd name="T16" fmla="*/ 127 w 194"/>
              <a:gd name="T17" fmla="*/ 95 h 99"/>
              <a:gd name="T18" fmla="*/ 97 w 194"/>
              <a:gd name="T19" fmla="*/ 91 h 99"/>
              <a:gd name="T20" fmla="*/ 71 w 194"/>
              <a:gd name="T21" fmla="*/ 81 h 99"/>
              <a:gd name="T22" fmla="*/ 48 w 194"/>
              <a:gd name="T23" fmla="*/ 54 h 99"/>
              <a:gd name="T24" fmla="*/ 11 w 194"/>
              <a:gd name="T25" fmla="*/ 29 h 99"/>
              <a:gd name="T26" fmla="*/ 59 w 194"/>
              <a:gd name="T27" fmla="*/ 24 h 99"/>
              <a:gd name="T28" fmla="*/ 73 w 194"/>
              <a:gd name="T29" fmla="*/ 11 h 99"/>
              <a:gd name="T30" fmla="*/ 90 w 194"/>
              <a:gd name="T31" fmla="*/ 4 h 99"/>
              <a:gd name="T32" fmla="*/ 103 w 194"/>
              <a:gd name="T33" fmla="*/ 3 h 99"/>
              <a:gd name="T34" fmla="*/ 118 w 194"/>
              <a:gd name="T35" fmla="*/ 10 h 99"/>
              <a:gd name="T36" fmla="*/ 131 w 194"/>
              <a:gd name="T37" fmla="*/ 12 h 99"/>
              <a:gd name="T38" fmla="*/ 146 w 194"/>
              <a:gd name="T39" fmla="*/ 11 h 99"/>
              <a:gd name="T40" fmla="*/ 164 w 194"/>
              <a:gd name="T41" fmla="*/ 5 h 99"/>
              <a:gd name="T42" fmla="*/ 176 w 194"/>
              <a:gd name="T43" fmla="*/ 50 h 99"/>
              <a:gd name="T44" fmla="*/ 177 w 194"/>
              <a:gd name="T45" fmla="*/ 42 h 99"/>
              <a:gd name="T46" fmla="*/ 189 w 194"/>
              <a:gd name="T47" fmla="*/ 19 h 99"/>
              <a:gd name="T48" fmla="*/ 178 w 194"/>
              <a:gd name="T49" fmla="*/ 14 h 99"/>
              <a:gd name="T50" fmla="*/ 158 w 194"/>
              <a:gd name="T51" fmla="*/ 17 h 99"/>
              <a:gd name="T52" fmla="*/ 143 w 194"/>
              <a:gd name="T53" fmla="*/ 15 h 99"/>
              <a:gd name="T54" fmla="*/ 129 w 194"/>
              <a:gd name="T55" fmla="*/ 16 h 99"/>
              <a:gd name="T56" fmla="*/ 119 w 194"/>
              <a:gd name="T57" fmla="*/ 12 h 99"/>
              <a:gd name="T58" fmla="*/ 115 w 194"/>
              <a:gd name="T59" fmla="*/ 7 h 99"/>
              <a:gd name="T60" fmla="*/ 88 w 194"/>
              <a:gd name="T61" fmla="*/ 14 h 99"/>
              <a:gd name="T62" fmla="*/ 49 w 194"/>
              <a:gd name="T63" fmla="*/ 48 h 99"/>
              <a:gd name="T64" fmla="*/ 58 w 194"/>
              <a:gd name="T65" fmla="*/ 52 h 99"/>
              <a:gd name="T66" fmla="*/ 80 w 194"/>
              <a:gd name="T67" fmla="*/ 26 h 99"/>
              <a:gd name="T68" fmla="*/ 77 w 194"/>
              <a:gd name="T69" fmla="*/ 55 h 99"/>
              <a:gd name="T70" fmla="*/ 94 w 194"/>
              <a:gd name="T71" fmla="*/ 55 h 99"/>
              <a:gd name="T72" fmla="*/ 123 w 194"/>
              <a:gd name="T73" fmla="*/ 28 h 99"/>
              <a:gd name="T74" fmla="*/ 137 w 194"/>
              <a:gd name="T75" fmla="*/ 30 h 99"/>
              <a:gd name="T76" fmla="*/ 134 w 194"/>
              <a:gd name="T77" fmla="*/ 44 h 99"/>
              <a:gd name="T78" fmla="*/ 147 w 194"/>
              <a:gd name="T79" fmla="*/ 43 h 99"/>
              <a:gd name="T80" fmla="*/ 162 w 194"/>
              <a:gd name="T81" fmla="*/ 37 h 99"/>
              <a:gd name="T82" fmla="*/ 177 w 194"/>
              <a:gd name="T83" fmla="*/ 29 h 99"/>
              <a:gd name="T84" fmla="*/ 166 w 194"/>
              <a:gd name="T85" fmla="*/ 37 h 99"/>
              <a:gd name="T86" fmla="*/ 152 w 194"/>
              <a:gd name="T87" fmla="*/ 43 h 99"/>
              <a:gd name="T88" fmla="*/ 139 w 194"/>
              <a:gd name="T89" fmla="*/ 49 h 99"/>
              <a:gd name="T90" fmla="*/ 136 w 194"/>
              <a:gd name="T91" fmla="*/ 65 h 99"/>
              <a:gd name="T92" fmla="*/ 118 w 194"/>
              <a:gd name="T93" fmla="*/ 71 h 99"/>
              <a:gd name="T94" fmla="*/ 105 w 194"/>
              <a:gd name="T95" fmla="*/ 75 h 99"/>
              <a:gd name="T96" fmla="*/ 80 w 194"/>
              <a:gd name="T97" fmla="*/ 59 h 99"/>
              <a:gd name="T98" fmla="*/ 74 w 194"/>
              <a:gd name="T99" fmla="*/ 72 h 99"/>
              <a:gd name="T100" fmla="*/ 50 w 194"/>
              <a:gd name="T101" fmla="*/ 54 h 99"/>
              <a:gd name="T102" fmla="*/ 88 w 194"/>
              <a:gd name="T103" fmla="*/ 87 h 99"/>
              <a:gd name="T104" fmla="*/ 111 w 194"/>
              <a:gd name="T105" fmla="*/ 94 h 99"/>
              <a:gd name="T106" fmla="*/ 132 w 194"/>
              <a:gd name="T107" fmla="*/ 92 h 99"/>
              <a:gd name="T108" fmla="*/ 151 w 194"/>
              <a:gd name="T109" fmla="*/ 79 h 99"/>
              <a:gd name="T110" fmla="*/ 159 w 194"/>
              <a:gd name="T111" fmla="*/ 63 h 99"/>
              <a:gd name="T112" fmla="*/ 36 w 194"/>
              <a:gd name="T113" fmla="*/ 48 h 99"/>
              <a:gd name="T114" fmla="*/ 11 w 194"/>
              <a:gd name="T115" fmla="*/ 32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4" h="99">
                <a:moveTo>
                  <a:pt x="161" y="14"/>
                </a:moveTo>
                <a:cubicBezTo>
                  <a:pt x="167" y="13"/>
                  <a:pt x="171" y="8"/>
                  <a:pt x="177" y="7"/>
                </a:cubicBezTo>
                <a:cubicBezTo>
                  <a:pt x="178" y="8"/>
                  <a:pt x="177" y="10"/>
                  <a:pt x="177" y="12"/>
                </a:cubicBezTo>
                <a:cubicBezTo>
                  <a:pt x="180" y="12"/>
                  <a:pt x="182" y="10"/>
                  <a:pt x="183" y="7"/>
                </a:cubicBezTo>
                <a:cubicBezTo>
                  <a:pt x="185" y="7"/>
                  <a:pt x="185" y="7"/>
                  <a:pt x="187" y="6"/>
                </a:cubicBezTo>
                <a:cubicBezTo>
                  <a:pt x="188" y="8"/>
                  <a:pt x="186" y="13"/>
                  <a:pt x="187" y="17"/>
                </a:cubicBezTo>
                <a:cubicBezTo>
                  <a:pt x="190" y="17"/>
                  <a:pt x="189" y="15"/>
                  <a:pt x="191" y="14"/>
                </a:cubicBezTo>
                <a:cubicBezTo>
                  <a:pt x="192" y="13"/>
                  <a:pt x="192" y="14"/>
                  <a:pt x="193" y="14"/>
                </a:cubicBezTo>
                <a:cubicBezTo>
                  <a:pt x="194" y="15"/>
                  <a:pt x="193" y="17"/>
                  <a:pt x="192" y="17"/>
                </a:cubicBezTo>
                <a:cubicBezTo>
                  <a:pt x="191" y="22"/>
                  <a:pt x="189" y="26"/>
                  <a:pt x="186" y="29"/>
                </a:cubicBezTo>
                <a:cubicBezTo>
                  <a:pt x="188" y="28"/>
                  <a:pt x="188" y="27"/>
                  <a:pt x="190" y="28"/>
                </a:cubicBezTo>
                <a:cubicBezTo>
                  <a:pt x="189" y="35"/>
                  <a:pt x="185" y="38"/>
                  <a:pt x="181" y="42"/>
                </a:cubicBezTo>
                <a:cubicBezTo>
                  <a:pt x="184" y="42"/>
                  <a:pt x="185" y="40"/>
                  <a:pt x="187" y="41"/>
                </a:cubicBezTo>
                <a:cubicBezTo>
                  <a:pt x="185" y="48"/>
                  <a:pt x="179" y="50"/>
                  <a:pt x="173" y="54"/>
                </a:cubicBezTo>
                <a:cubicBezTo>
                  <a:pt x="175" y="56"/>
                  <a:pt x="178" y="53"/>
                  <a:pt x="180" y="55"/>
                </a:cubicBezTo>
                <a:cubicBezTo>
                  <a:pt x="179" y="57"/>
                  <a:pt x="176" y="58"/>
                  <a:pt x="173" y="59"/>
                </a:cubicBezTo>
                <a:cubicBezTo>
                  <a:pt x="171" y="61"/>
                  <a:pt x="168" y="63"/>
                  <a:pt x="163" y="64"/>
                </a:cubicBezTo>
                <a:cubicBezTo>
                  <a:pt x="165" y="66"/>
                  <a:pt x="167" y="66"/>
                  <a:pt x="170" y="65"/>
                </a:cubicBezTo>
                <a:cubicBezTo>
                  <a:pt x="170" y="66"/>
                  <a:pt x="171" y="66"/>
                  <a:pt x="171" y="67"/>
                </a:cubicBezTo>
                <a:cubicBezTo>
                  <a:pt x="167" y="73"/>
                  <a:pt x="156" y="72"/>
                  <a:pt x="148" y="75"/>
                </a:cubicBezTo>
                <a:cubicBezTo>
                  <a:pt x="151" y="77"/>
                  <a:pt x="156" y="76"/>
                  <a:pt x="157" y="79"/>
                </a:cubicBezTo>
                <a:cubicBezTo>
                  <a:pt x="157" y="80"/>
                  <a:pt x="155" y="80"/>
                  <a:pt x="154" y="81"/>
                </a:cubicBezTo>
                <a:cubicBezTo>
                  <a:pt x="152" y="82"/>
                  <a:pt x="149" y="83"/>
                  <a:pt x="145" y="84"/>
                </a:cubicBezTo>
                <a:cubicBezTo>
                  <a:pt x="141" y="86"/>
                  <a:pt x="136" y="86"/>
                  <a:pt x="129" y="86"/>
                </a:cubicBezTo>
                <a:cubicBezTo>
                  <a:pt x="130" y="88"/>
                  <a:pt x="134" y="91"/>
                  <a:pt x="138" y="91"/>
                </a:cubicBezTo>
                <a:cubicBezTo>
                  <a:pt x="137" y="92"/>
                  <a:pt x="138" y="92"/>
                  <a:pt x="138" y="93"/>
                </a:cubicBezTo>
                <a:cubicBezTo>
                  <a:pt x="137" y="95"/>
                  <a:pt x="131" y="95"/>
                  <a:pt x="127" y="95"/>
                </a:cubicBezTo>
                <a:cubicBezTo>
                  <a:pt x="121" y="95"/>
                  <a:pt x="116" y="93"/>
                  <a:pt x="113" y="92"/>
                </a:cubicBezTo>
                <a:cubicBezTo>
                  <a:pt x="114" y="93"/>
                  <a:pt x="115" y="94"/>
                  <a:pt x="115" y="95"/>
                </a:cubicBezTo>
                <a:cubicBezTo>
                  <a:pt x="112" y="99"/>
                  <a:pt x="102" y="94"/>
                  <a:pt x="97" y="91"/>
                </a:cubicBezTo>
                <a:cubicBezTo>
                  <a:pt x="93" y="89"/>
                  <a:pt x="92" y="87"/>
                  <a:pt x="90" y="91"/>
                </a:cubicBezTo>
                <a:cubicBezTo>
                  <a:pt x="83" y="90"/>
                  <a:pt x="77" y="86"/>
                  <a:pt x="71" y="83"/>
                </a:cubicBezTo>
                <a:cubicBezTo>
                  <a:pt x="71" y="82"/>
                  <a:pt x="70" y="82"/>
                  <a:pt x="71" y="81"/>
                </a:cubicBezTo>
                <a:cubicBezTo>
                  <a:pt x="66" y="79"/>
                  <a:pt x="65" y="74"/>
                  <a:pt x="60" y="72"/>
                </a:cubicBezTo>
                <a:cubicBezTo>
                  <a:pt x="58" y="68"/>
                  <a:pt x="55" y="64"/>
                  <a:pt x="51" y="61"/>
                </a:cubicBezTo>
                <a:cubicBezTo>
                  <a:pt x="50" y="59"/>
                  <a:pt x="49" y="57"/>
                  <a:pt x="48" y="54"/>
                </a:cubicBezTo>
                <a:cubicBezTo>
                  <a:pt x="29" y="51"/>
                  <a:pt x="16" y="42"/>
                  <a:pt x="0" y="37"/>
                </a:cubicBezTo>
                <a:cubicBezTo>
                  <a:pt x="1" y="33"/>
                  <a:pt x="4" y="29"/>
                  <a:pt x="7" y="27"/>
                </a:cubicBezTo>
                <a:cubicBezTo>
                  <a:pt x="8" y="27"/>
                  <a:pt x="9" y="28"/>
                  <a:pt x="11" y="29"/>
                </a:cubicBezTo>
                <a:cubicBezTo>
                  <a:pt x="15" y="34"/>
                  <a:pt x="21" y="37"/>
                  <a:pt x="27" y="41"/>
                </a:cubicBezTo>
                <a:cubicBezTo>
                  <a:pt x="32" y="44"/>
                  <a:pt x="39" y="49"/>
                  <a:pt x="48" y="48"/>
                </a:cubicBezTo>
                <a:cubicBezTo>
                  <a:pt x="48" y="40"/>
                  <a:pt x="54" y="31"/>
                  <a:pt x="59" y="24"/>
                </a:cubicBezTo>
                <a:cubicBezTo>
                  <a:pt x="61" y="22"/>
                  <a:pt x="63" y="20"/>
                  <a:pt x="65" y="19"/>
                </a:cubicBezTo>
                <a:cubicBezTo>
                  <a:pt x="66" y="17"/>
                  <a:pt x="67" y="15"/>
                  <a:pt x="68" y="14"/>
                </a:cubicBezTo>
                <a:cubicBezTo>
                  <a:pt x="70" y="13"/>
                  <a:pt x="72" y="12"/>
                  <a:pt x="73" y="11"/>
                </a:cubicBezTo>
                <a:cubicBezTo>
                  <a:pt x="76" y="9"/>
                  <a:pt x="79" y="8"/>
                  <a:pt x="83" y="6"/>
                </a:cubicBezTo>
                <a:cubicBezTo>
                  <a:pt x="84" y="6"/>
                  <a:pt x="85" y="6"/>
                  <a:pt x="85" y="5"/>
                </a:cubicBezTo>
                <a:cubicBezTo>
                  <a:pt x="87" y="4"/>
                  <a:pt x="88" y="3"/>
                  <a:pt x="90" y="4"/>
                </a:cubicBezTo>
                <a:cubicBezTo>
                  <a:pt x="91" y="4"/>
                  <a:pt x="91" y="4"/>
                  <a:pt x="91" y="5"/>
                </a:cubicBezTo>
                <a:cubicBezTo>
                  <a:pt x="91" y="7"/>
                  <a:pt x="90" y="7"/>
                  <a:pt x="89" y="8"/>
                </a:cubicBezTo>
                <a:cubicBezTo>
                  <a:pt x="93" y="8"/>
                  <a:pt x="98" y="0"/>
                  <a:pt x="103" y="3"/>
                </a:cubicBezTo>
                <a:cubicBezTo>
                  <a:pt x="103" y="6"/>
                  <a:pt x="100" y="6"/>
                  <a:pt x="101" y="10"/>
                </a:cubicBezTo>
                <a:cubicBezTo>
                  <a:pt x="106" y="7"/>
                  <a:pt x="112" y="5"/>
                  <a:pt x="118" y="4"/>
                </a:cubicBezTo>
                <a:cubicBezTo>
                  <a:pt x="120" y="5"/>
                  <a:pt x="119" y="8"/>
                  <a:pt x="118" y="10"/>
                </a:cubicBezTo>
                <a:cubicBezTo>
                  <a:pt x="121" y="9"/>
                  <a:pt x="123" y="7"/>
                  <a:pt x="126" y="6"/>
                </a:cubicBezTo>
                <a:cubicBezTo>
                  <a:pt x="128" y="5"/>
                  <a:pt x="130" y="2"/>
                  <a:pt x="133" y="4"/>
                </a:cubicBezTo>
                <a:cubicBezTo>
                  <a:pt x="133" y="7"/>
                  <a:pt x="132" y="9"/>
                  <a:pt x="131" y="12"/>
                </a:cubicBezTo>
                <a:cubicBezTo>
                  <a:pt x="137" y="12"/>
                  <a:pt x="142" y="8"/>
                  <a:pt x="147" y="6"/>
                </a:cubicBezTo>
                <a:cubicBezTo>
                  <a:pt x="147" y="6"/>
                  <a:pt x="148" y="7"/>
                  <a:pt x="148" y="7"/>
                </a:cubicBezTo>
                <a:cubicBezTo>
                  <a:pt x="147" y="8"/>
                  <a:pt x="147" y="10"/>
                  <a:pt x="146" y="11"/>
                </a:cubicBezTo>
                <a:cubicBezTo>
                  <a:pt x="146" y="12"/>
                  <a:pt x="147" y="12"/>
                  <a:pt x="147" y="12"/>
                </a:cubicBezTo>
                <a:cubicBezTo>
                  <a:pt x="151" y="11"/>
                  <a:pt x="154" y="10"/>
                  <a:pt x="157" y="8"/>
                </a:cubicBezTo>
                <a:cubicBezTo>
                  <a:pt x="159" y="7"/>
                  <a:pt x="161" y="5"/>
                  <a:pt x="164" y="5"/>
                </a:cubicBezTo>
                <a:cubicBezTo>
                  <a:pt x="165" y="8"/>
                  <a:pt x="162" y="12"/>
                  <a:pt x="161" y="14"/>
                </a:cubicBezTo>
                <a:close/>
                <a:moveTo>
                  <a:pt x="167" y="55"/>
                </a:moveTo>
                <a:cubicBezTo>
                  <a:pt x="169" y="52"/>
                  <a:pt x="173" y="52"/>
                  <a:pt x="176" y="50"/>
                </a:cubicBezTo>
                <a:cubicBezTo>
                  <a:pt x="178" y="48"/>
                  <a:pt x="181" y="46"/>
                  <a:pt x="183" y="44"/>
                </a:cubicBezTo>
                <a:cubicBezTo>
                  <a:pt x="181" y="44"/>
                  <a:pt x="179" y="44"/>
                  <a:pt x="177" y="44"/>
                </a:cubicBezTo>
                <a:cubicBezTo>
                  <a:pt x="176" y="43"/>
                  <a:pt x="177" y="42"/>
                  <a:pt x="177" y="42"/>
                </a:cubicBezTo>
                <a:cubicBezTo>
                  <a:pt x="181" y="40"/>
                  <a:pt x="184" y="36"/>
                  <a:pt x="187" y="32"/>
                </a:cubicBezTo>
                <a:cubicBezTo>
                  <a:pt x="184" y="32"/>
                  <a:pt x="181" y="34"/>
                  <a:pt x="180" y="31"/>
                </a:cubicBezTo>
                <a:cubicBezTo>
                  <a:pt x="184" y="28"/>
                  <a:pt x="188" y="25"/>
                  <a:pt x="189" y="19"/>
                </a:cubicBezTo>
                <a:cubicBezTo>
                  <a:pt x="187" y="20"/>
                  <a:pt x="183" y="22"/>
                  <a:pt x="183" y="18"/>
                </a:cubicBezTo>
                <a:cubicBezTo>
                  <a:pt x="185" y="17"/>
                  <a:pt x="186" y="12"/>
                  <a:pt x="185" y="10"/>
                </a:cubicBezTo>
                <a:cubicBezTo>
                  <a:pt x="184" y="12"/>
                  <a:pt x="180" y="12"/>
                  <a:pt x="178" y="14"/>
                </a:cubicBezTo>
                <a:cubicBezTo>
                  <a:pt x="176" y="16"/>
                  <a:pt x="174" y="19"/>
                  <a:pt x="172" y="14"/>
                </a:cubicBezTo>
                <a:cubicBezTo>
                  <a:pt x="174" y="13"/>
                  <a:pt x="174" y="13"/>
                  <a:pt x="175" y="10"/>
                </a:cubicBezTo>
                <a:cubicBezTo>
                  <a:pt x="169" y="13"/>
                  <a:pt x="164" y="15"/>
                  <a:pt x="158" y="17"/>
                </a:cubicBezTo>
                <a:cubicBezTo>
                  <a:pt x="158" y="16"/>
                  <a:pt x="157" y="17"/>
                  <a:pt x="157" y="16"/>
                </a:cubicBezTo>
                <a:cubicBezTo>
                  <a:pt x="158" y="13"/>
                  <a:pt x="161" y="11"/>
                  <a:pt x="162" y="8"/>
                </a:cubicBezTo>
                <a:cubicBezTo>
                  <a:pt x="156" y="11"/>
                  <a:pt x="150" y="14"/>
                  <a:pt x="143" y="15"/>
                </a:cubicBezTo>
                <a:cubicBezTo>
                  <a:pt x="143" y="15"/>
                  <a:pt x="143" y="15"/>
                  <a:pt x="143" y="14"/>
                </a:cubicBezTo>
                <a:cubicBezTo>
                  <a:pt x="142" y="12"/>
                  <a:pt x="145" y="11"/>
                  <a:pt x="144" y="10"/>
                </a:cubicBezTo>
                <a:cubicBezTo>
                  <a:pt x="140" y="12"/>
                  <a:pt x="134" y="14"/>
                  <a:pt x="129" y="16"/>
                </a:cubicBezTo>
                <a:cubicBezTo>
                  <a:pt x="129" y="14"/>
                  <a:pt x="128" y="16"/>
                  <a:pt x="128" y="15"/>
                </a:cubicBezTo>
                <a:cubicBezTo>
                  <a:pt x="128" y="13"/>
                  <a:pt x="130" y="10"/>
                  <a:pt x="130" y="6"/>
                </a:cubicBezTo>
                <a:cubicBezTo>
                  <a:pt x="127" y="8"/>
                  <a:pt x="122" y="10"/>
                  <a:pt x="119" y="12"/>
                </a:cubicBezTo>
                <a:cubicBezTo>
                  <a:pt x="117" y="13"/>
                  <a:pt x="116" y="15"/>
                  <a:pt x="114" y="13"/>
                </a:cubicBezTo>
                <a:cubicBezTo>
                  <a:pt x="114" y="12"/>
                  <a:pt x="115" y="11"/>
                  <a:pt x="116" y="10"/>
                </a:cubicBezTo>
                <a:cubicBezTo>
                  <a:pt x="116" y="9"/>
                  <a:pt x="115" y="9"/>
                  <a:pt x="115" y="7"/>
                </a:cubicBezTo>
                <a:cubicBezTo>
                  <a:pt x="110" y="8"/>
                  <a:pt x="104" y="10"/>
                  <a:pt x="99" y="13"/>
                </a:cubicBezTo>
                <a:cubicBezTo>
                  <a:pt x="97" y="12"/>
                  <a:pt x="99" y="8"/>
                  <a:pt x="99" y="6"/>
                </a:cubicBezTo>
                <a:cubicBezTo>
                  <a:pt x="95" y="8"/>
                  <a:pt x="90" y="10"/>
                  <a:pt x="88" y="14"/>
                </a:cubicBezTo>
                <a:cubicBezTo>
                  <a:pt x="87" y="13"/>
                  <a:pt x="86" y="13"/>
                  <a:pt x="85" y="12"/>
                </a:cubicBezTo>
                <a:cubicBezTo>
                  <a:pt x="86" y="10"/>
                  <a:pt x="87" y="9"/>
                  <a:pt x="87" y="7"/>
                </a:cubicBezTo>
                <a:cubicBezTo>
                  <a:pt x="68" y="14"/>
                  <a:pt x="55" y="28"/>
                  <a:pt x="49" y="48"/>
                </a:cubicBezTo>
                <a:cubicBezTo>
                  <a:pt x="50" y="48"/>
                  <a:pt x="51" y="48"/>
                  <a:pt x="51" y="49"/>
                </a:cubicBezTo>
                <a:cubicBezTo>
                  <a:pt x="51" y="50"/>
                  <a:pt x="49" y="50"/>
                  <a:pt x="49" y="51"/>
                </a:cubicBezTo>
                <a:cubicBezTo>
                  <a:pt x="52" y="51"/>
                  <a:pt x="55" y="52"/>
                  <a:pt x="58" y="52"/>
                </a:cubicBezTo>
                <a:cubicBezTo>
                  <a:pt x="59" y="46"/>
                  <a:pt x="62" y="42"/>
                  <a:pt x="66" y="37"/>
                </a:cubicBezTo>
                <a:cubicBezTo>
                  <a:pt x="69" y="34"/>
                  <a:pt x="72" y="30"/>
                  <a:pt x="74" y="28"/>
                </a:cubicBezTo>
                <a:cubicBezTo>
                  <a:pt x="75" y="27"/>
                  <a:pt x="78" y="25"/>
                  <a:pt x="80" y="26"/>
                </a:cubicBezTo>
                <a:cubicBezTo>
                  <a:pt x="75" y="28"/>
                  <a:pt x="72" y="32"/>
                  <a:pt x="68" y="37"/>
                </a:cubicBezTo>
                <a:cubicBezTo>
                  <a:pt x="63" y="42"/>
                  <a:pt x="60" y="46"/>
                  <a:pt x="60" y="53"/>
                </a:cubicBezTo>
                <a:cubicBezTo>
                  <a:pt x="66" y="54"/>
                  <a:pt x="72" y="56"/>
                  <a:pt x="77" y="55"/>
                </a:cubicBezTo>
                <a:cubicBezTo>
                  <a:pt x="82" y="45"/>
                  <a:pt x="86" y="33"/>
                  <a:pt x="97" y="31"/>
                </a:cubicBezTo>
                <a:cubicBezTo>
                  <a:pt x="87" y="35"/>
                  <a:pt x="83" y="44"/>
                  <a:pt x="80" y="55"/>
                </a:cubicBezTo>
                <a:cubicBezTo>
                  <a:pt x="83" y="55"/>
                  <a:pt x="90" y="55"/>
                  <a:pt x="94" y="55"/>
                </a:cubicBezTo>
                <a:cubicBezTo>
                  <a:pt x="96" y="47"/>
                  <a:pt x="98" y="40"/>
                  <a:pt x="104" y="37"/>
                </a:cubicBezTo>
                <a:cubicBezTo>
                  <a:pt x="107" y="35"/>
                  <a:pt x="110" y="33"/>
                  <a:pt x="113" y="32"/>
                </a:cubicBezTo>
                <a:cubicBezTo>
                  <a:pt x="116" y="30"/>
                  <a:pt x="119" y="28"/>
                  <a:pt x="123" y="28"/>
                </a:cubicBezTo>
                <a:cubicBezTo>
                  <a:pt x="111" y="34"/>
                  <a:pt x="96" y="39"/>
                  <a:pt x="97" y="54"/>
                </a:cubicBezTo>
                <a:cubicBezTo>
                  <a:pt x="103" y="54"/>
                  <a:pt x="112" y="53"/>
                  <a:pt x="118" y="51"/>
                </a:cubicBezTo>
                <a:cubicBezTo>
                  <a:pt x="120" y="41"/>
                  <a:pt x="128" y="33"/>
                  <a:pt x="137" y="30"/>
                </a:cubicBezTo>
                <a:cubicBezTo>
                  <a:pt x="130" y="36"/>
                  <a:pt x="121" y="40"/>
                  <a:pt x="121" y="51"/>
                </a:cubicBezTo>
                <a:cubicBezTo>
                  <a:pt x="125" y="51"/>
                  <a:pt x="127" y="49"/>
                  <a:pt x="130" y="49"/>
                </a:cubicBezTo>
                <a:cubicBezTo>
                  <a:pt x="131" y="47"/>
                  <a:pt x="133" y="46"/>
                  <a:pt x="134" y="44"/>
                </a:cubicBezTo>
                <a:cubicBezTo>
                  <a:pt x="137" y="41"/>
                  <a:pt x="139" y="36"/>
                  <a:pt x="143" y="35"/>
                </a:cubicBezTo>
                <a:cubicBezTo>
                  <a:pt x="139" y="39"/>
                  <a:pt x="136" y="44"/>
                  <a:pt x="134" y="48"/>
                </a:cubicBezTo>
                <a:cubicBezTo>
                  <a:pt x="138" y="47"/>
                  <a:pt x="143" y="46"/>
                  <a:pt x="147" y="43"/>
                </a:cubicBezTo>
                <a:cubicBezTo>
                  <a:pt x="148" y="36"/>
                  <a:pt x="153" y="28"/>
                  <a:pt x="159" y="25"/>
                </a:cubicBezTo>
                <a:cubicBezTo>
                  <a:pt x="155" y="29"/>
                  <a:pt x="151" y="35"/>
                  <a:pt x="149" y="42"/>
                </a:cubicBezTo>
                <a:cubicBezTo>
                  <a:pt x="153" y="40"/>
                  <a:pt x="157" y="38"/>
                  <a:pt x="162" y="37"/>
                </a:cubicBezTo>
                <a:cubicBezTo>
                  <a:pt x="163" y="32"/>
                  <a:pt x="162" y="23"/>
                  <a:pt x="168" y="21"/>
                </a:cubicBezTo>
                <a:cubicBezTo>
                  <a:pt x="165" y="24"/>
                  <a:pt x="165" y="30"/>
                  <a:pt x="164" y="35"/>
                </a:cubicBezTo>
                <a:cubicBezTo>
                  <a:pt x="169" y="34"/>
                  <a:pt x="172" y="29"/>
                  <a:pt x="177" y="29"/>
                </a:cubicBezTo>
                <a:cubicBezTo>
                  <a:pt x="176" y="33"/>
                  <a:pt x="171" y="32"/>
                  <a:pt x="169" y="35"/>
                </a:cubicBezTo>
                <a:cubicBezTo>
                  <a:pt x="172" y="37"/>
                  <a:pt x="177" y="37"/>
                  <a:pt x="180" y="39"/>
                </a:cubicBezTo>
                <a:cubicBezTo>
                  <a:pt x="175" y="39"/>
                  <a:pt x="169" y="38"/>
                  <a:pt x="166" y="37"/>
                </a:cubicBezTo>
                <a:cubicBezTo>
                  <a:pt x="163" y="39"/>
                  <a:pt x="159" y="39"/>
                  <a:pt x="156" y="41"/>
                </a:cubicBezTo>
                <a:cubicBezTo>
                  <a:pt x="159" y="45"/>
                  <a:pt x="164" y="47"/>
                  <a:pt x="169" y="50"/>
                </a:cubicBezTo>
                <a:cubicBezTo>
                  <a:pt x="161" y="50"/>
                  <a:pt x="158" y="45"/>
                  <a:pt x="152" y="43"/>
                </a:cubicBezTo>
                <a:cubicBezTo>
                  <a:pt x="149" y="45"/>
                  <a:pt x="145" y="46"/>
                  <a:pt x="142" y="48"/>
                </a:cubicBezTo>
                <a:cubicBezTo>
                  <a:pt x="145" y="53"/>
                  <a:pt x="151" y="55"/>
                  <a:pt x="157" y="57"/>
                </a:cubicBezTo>
                <a:cubicBezTo>
                  <a:pt x="149" y="58"/>
                  <a:pt x="143" y="53"/>
                  <a:pt x="139" y="49"/>
                </a:cubicBezTo>
                <a:cubicBezTo>
                  <a:pt x="134" y="51"/>
                  <a:pt x="129" y="52"/>
                  <a:pt x="123" y="53"/>
                </a:cubicBezTo>
                <a:cubicBezTo>
                  <a:pt x="122" y="55"/>
                  <a:pt x="123" y="56"/>
                  <a:pt x="124" y="57"/>
                </a:cubicBezTo>
                <a:cubicBezTo>
                  <a:pt x="127" y="61"/>
                  <a:pt x="133" y="62"/>
                  <a:pt x="136" y="65"/>
                </a:cubicBezTo>
                <a:cubicBezTo>
                  <a:pt x="128" y="63"/>
                  <a:pt x="123" y="60"/>
                  <a:pt x="119" y="54"/>
                </a:cubicBezTo>
                <a:cubicBezTo>
                  <a:pt x="112" y="55"/>
                  <a:pt x="108" y="55"/>
                  <a:pt x="99" y="56"/>
                </a:cubicBezTo>
                <a:cubicBezTo>
                  <a:pt x="103" y="64"/>
                  <a:pt x="109" y="68"/>
                  <a:pt x="118" y="71"/>
                </a:cubicBezTo>
                <a:cubicBezTo>
                  <a:pt x="106" y="71"/>
                  <a:pt x="102" y="62"/>
                  <a:pt x="95" y="57"/>
                </a:cubicBezTo>
                <a:cubicBezTo>
                  <a:pt x="91" y="58"/>
                  <a:pt x="88" y="58"/>
                  <a:pt x="82" y="58"/>
                </a:cubicBezTo>
                <a:cubicBezTo>
                  <a:pt x="85" y="67"/>
                  <a:pt x="95" y="72"/>
                  <a:pt x="105" y="75"/>
                </a:cubicBezTo>
                <a:cubicBezTo>
                  <a:pt x="103" y="76"/>
                  <a:pt x="103" y="75"/>
                  <a:pt x="100" y="75"/>
                </a:cubicBezTo>
                <a:cubicBezTo>
                  <a:pt x="94" y="72"/>
                  <a:pt x="87" y="69"/>
                  <a:pt x="82" y="63"/>
                </a:cubicBezTo>
                <a:cubicBezTo>
                  <a:pt x="81" y="62"/>
                  <a:pt x="81" y="60"/>
                  <a:pt x="80" y="59"/>
                </a:cubicBezTo>
                <a:cubicBezTo>
                  <a:pt x="77" y="57"/>
                  <a:pt x="73" y="58"/>
                  <a:pt x="68" y="57"/>
                </a:cubicBezTo>
                <a:cubicBezTo>
                  <a:pt x="66" y="57"/>
                  <a:pt x="64" y="56"/>
                  <a:pt x="62" y="56"/>
                </a:cubicBezTo>
                <a:cubicBezTo>
                  <a:pt x="60" y="63"/>
                  <a:pt x="69" y="69"/>
                  <a:pt x="74" y="72"/>
                </a:cubicBezTo>
                <a:cubicBezTo>
                  <a:pt x="68" y="70"/>
                  <a:pt x="62" y="66"/>
                  <a:pt x="60" y="60"/>
                </a:cubicBezTo>
                <a:cubicBezTo>
                  <a:pt x="59" y="58"/>
                  <a:pt x="60" y="56"/>
                  <a:pt x="58" y="55"/>
                </a:cubicBezTo>
                <a:cubicBezTo>
                  <a:pt x="55" y="54"/>
                  <a:pt x="53" y="54"/>
                  <a:pt x="50" y="54"/>
                </a:cubicBezTo>
                <a:cubicBezTo>
                  <a:pt x="50" y="58"/>
                  <a:pt x="53" y="59"/>
                  <a:pt x="55" y="61"/>
                </a:cubicBezTo>
                <a:cubicBezTo>
                  <a:pt x="57" y="63"/>
                  <a:pt x="59" y="66"/>
                  <a:pt x="61" y="69"/>
                </a:cubicBezTo>
                <a:cubicBezTo>
                  <a:pt x="68" y="77"/>
                  <a:pt x="77" y="86"/>
                  <a:pt x="88" y="87"/>
                </a:cubicBezTo>
                <a:cubicBezTo>
                  <a:pt x="89" y="87"/>
                  <a:pt x="88" y="85"/>
                  <a:pt x="89" y="85"/>
                </a:cubicBezTo>
                <a:cubicBezTo>
                  <a:pt x="90" y="85"/>
                  <a:pt x="90" y="85"/>
                  <a:pt x="92" y="85"/>
                </a:cubicBezTo>
                <a:cubicBezTo>
                  <a:pt x="97" y="89"/>
                  <a:pt x="103" y="93"/>
                  <a:pt x="111" y="94"/>
                </a:cubicBezTo>
                <a:cubicBezTo>
                  <a:pt x="111" y="92"/>
                  <a:pt x="109" y="92"/>
                  <a:pt x="109" y="91"/>
                </a:cubicBezTo>
                <a:cubicBezTo>
                  <a:pt x="108" y="89"/>
                  <a:pt x="110" y="88"/>
                  <a:pt x="112" y="88"/>
                </a:cubicBezTo>
                <a:cubicBezTo>
                  <a:pt x="116" y="92"/>
                  <a:pt x="125" y="93"/>
                  <a:pt x="132" y="92"/>
                </a:cubicBezTo>
                <a:cubicBezTo>
                  <a:pt x="129" y="89"/>
                  <a:pt x="125" y="88"/>
                  <a:pt x="123" y="84"/>
                </a:cubicBezTo>
                <a:cubicBezTo>
                  <a:pt x="124" y="83"/>
                  <a:pt x="125" y="83"/>
                  <a:pt x="125" y="82"/>
                </a:cubicBezTo>
                <a:cubicBezTo>
                  <a:pt x="134" y="86"/>
                  <a:pt x="143" y="82"/>
                  <a:pt x="151" y="79"/>
                </a:cubicBezTo>
                <a:cubicBezTo>
                  <a:pt x="148" y="76"/>
                  <a:pt x="143" y="78"/>
                  <a:pt x="142" y="74"/>
                </a:cubicBezTo>
                <a:cubicBezTo>
                  <a:pt x="149" y="72"/>
                  <a:pt x="159" y="72"/>
                  <a:pt x="166" y="68"/>
                </a:cubicBezTo>
                <a:cubicBezTo>
                  <a:pt x="163" y="67"/>
                  <a:pt x="160" y="66"/>
                  <a:pt x="159" y="63"/>
                </a:cubicBezTo>
                <a:cubicBezTo>
                  <a:pt x="162" y="61"/>
                  <a:pt x="170" y="61"/>
                  <a:pt x="172" y="56"/>
                </a:cubicBezTo>
                <a:cubicBezTo>
                  <a:pt x="171" y="56"/>
                  <a:pt x="168" y="57"/>
                  <a:pt x="167" y="55"/>
                </a:cubicBezTo>
                <a:close/>
                <a:moveTo>
                  <a:pt x="36" y="48"/>
                </a:moveTo>
                <a:cubicBezTo>
                  <a:pt x="33" y="47"/>
                  <a:pt x="29" y="45"/>
                  <a:pt x="27" y="44"/>
                </a:cubicBezTo>
                <a:cubicBezTo>
                  <a:pt x="25" y="43"/>
                  <a:pt x="23" y="41"/>
                  <a:pt x="21" y="40"/>
                </a:cubicBezTo>
                <a:cubicBezTo>
                  <a:pt x="16" y="37"/>
                  <a:pt x="15" y="35"/>
                  <a:pt x="11" y="32"/>
                </a:cubicBezTo>
                <a:cubicBezTo>
                  <a:pt x="6" y="29"/>
                  <a:pt x="4" y="31"/>
                  <a:pt x="3" y="36"/>
                </a:cubicBezTo>
                <a:cubicBezTo>
                  <a:pt x="14" y="39"/>
                  <a:pt x="24" y="46"/>
                  <a:pt x="36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53" name="Freeform 315"/>
          <p:cNvSpPr>
            <a:spLocks noEditPoints="1"/>
          </p:cNvSpPr>
          <p:nvPr/>
        </p:nvSpPr>
        <p:spPr bwMode="auto">
          <a:xfrm>
            <a:off x="431800" y="3790950"/>
            <a:ext cx="1292225" cy="1136650"/>
          </a:xfrm>
          <a:custGeom>
            <a:avLst/>
            <a:gdLst>
              <a:gd name="T0" fmla="*/ 17 w 290"/>
              <a:gd name="T1" fmla="*/ 153 h 255"/>
              <a:gd name="T2" fmla="*/ 10 w 290"/>
              <a:gd name="T3" fmla="*/ 29 h 255"/>
              <a:gd name="T4" fmla="*/ 100 w 290"/>
              <a:gd name="T5" fmla="*/ 7 h 255"/>
              <a:gd name="T6" fmla="*/ 195 w 290"/>
              <a:gd name="T7" fmla="*/ 41 h 255"/>
              <a:gd name="T8" fmla="*/ 206 w 290"/>
              <a:gd name="T9" fmla="*/ 36 h 255"/>
              <a:gd name="T10" fmla="*/ 271 w 290"/>
              <a:gd name="T11" fmla="*/ 12 h 255"/>
              <a:gd name="T12" fmla="*/ 281 w 290"/>
              <a:gd name="T13" fmla="*/ 54 h 255"/>
              <a:gd name="T14" fmla="*/ 264 w 290"/>
              <a:gd name="T15" fmla="*/ 184 h 255"/>
              <a:gd name="T16" fmla="*/ 198 w 290"/>
              <a:gd name="T17" fmla="*/ 153 h 255"/>
              <a:gd name="T18" fmla="*/ 184 w 290"/>
              <a:gd name="T19" fmla="*/ 187 h 255"/>
              <a:gd name="T20" fmla="*/ 151 w 290"/>
              <a:gd name="T21" fmla="*/ 189 h 255"/>
              <a:gd name="T22" fmla="*/ 132 w 290"/>
              <a:gd name="T23" fmla="*/ 171 h 255"/>
              <a:gd name="T24" fmla="*/ 124 w 290"/>
              <a:gd name="T25" fmla="*/ 95 h 255"/>
              <a:gd name="T26" fmla="*/ 77 w 290"/>
              <a:gd name="T27" fmla="*/ 101 h 255"/>
              <a:gd name="T28" fmla="*/ 58 w 290"/>
              <a:gd name="T29" fmla="*/ 253 h 255"/>
              <a:gd name="T30" fmla="*/ 283 w 290"/>
              <a:gd name="T31" fmla="*/ 19 h 255"/>
              <a:gd name="T32" fmla="*/ 209 w 290"/>
              <a:gd name="T33" fmla="*/ 34 h 255"/>
              <a:gd name="T34" fmla="*/ 267 w 290"/>
              <a:gd name="T35" fmla="*/ 130 h 255"/>
              <a:gd name="T36" fmla="*/ 267 w 290"/>
              <a:gd name="T37" fmla="*/ 89 h 255"/>
              <a:gd name="T38" fmla="*/ 192 w 290"/>
              <a:gd name="T39" fmla="*/ 142 h 255"/>
              <a:gd name="T40" fmla="*/ 263 w 290"/>
              <a:gd name="T41" fmla="*/ 118 h 255"/>
              <a:gd name="T42" fmla="*/ 265 w 290"/>
              <a:gd name="T43" fmla="*/ 84 h 255"/>
              <a:gd name="T44" fmla="*/ 248 w 290"/>
              <a:gd name="T45" fmla="*/ 88 h 255"/>
              <a:gd name="T46" fmla="*/ 229 w 290"/>
              <a:gd name="T47" fmla="*/ 39 h 255"/>
              <a:gd name="T48" fmla="*/ 260 w 290"/>
              <a:gd name="T49" fmla="*/ 177 h 255"/>
              <a:gd name="T50" fmla="*/ 250 w 290"/>
              <a:gd name="T51" fmla="*/ 93 h 255"/>
              <a:gd name="T52" fmla="*/ 152 w 290"/>
              <a:gd name="T53" fmla="*/ 97 h 255"/>
              <a:gd name="T54" fmla="*/ 180 w 290"/>
              <a:gd name="T55" fmla="*/ 120 h 255"/>
              <a:gd name="T56" fmla="*/ 220 w 290"/>
              <a:gd name="T57" fmla="*/ 118 h 255"/>
              <a:gd name="T58" fmla="*/ 209 w 290"/>
              <a:gd name="T59" fmla="*/ 131 h 255"/>
              <a:gd name="T60" fmla="*/ 251 w 290"/>
              <a:gd name="T61" fmla="*/ 110 h 255"/>
              <a:gd name="T62" fmla="*/ 207 w 290"/>
              <a:gd name="T63" fmla="*/ 53 h 255"/>
              <a:gd name="T64" fmla="*/ 203 w 290"/>
              <a:gd name="T65" fmla="*/ 76 h 255"/>
              <a:gd name="T66" fmla="*/ 156 w 290"/>
              <a:gd name="T67" fmla="*/ 46 h 255"/>
              <a:gd name="T68" fmla="*/ 68 w 290"/>
              <a:gd name="T69" fmla="*/ 63 h 255"/>
              <a:gd name="T70" fmla="*/ 191 w 290"/>
              <a:gd name="T71" fmla="*/ 135 h 255"/>
              <a:gd name="T72" fmla="*/ 187 w 290"/>
              <a:gd name="T73" fmla="*/ 147 h 255"/>
              <a:gd name="T74" fmla="*/ 191 w 290"/>
              <a:gd name="T75" fmla="*/ 135 h 255"/>
              <a:gd name="T76" fmla="*/ 107 w 290"/>
              <a:gd name="T77" fmla="*/ 13 h 255"/>
              <a:gd name="T78" fmla="*/ 34 w 290"/>
              <a:gd name="T79" fmla="*/ 33 h 255"/>
              <a:gd name="T80" fmla="*/ 137 w 290"/>
              <a:gd name="T81" fmla="*/ 46 h 255"/>
              <a:gd name="T82" fmla="*/ 93 w 290"/>
              <a:gd name="T83" fmla="*/ 95 h 255"/>
              <a:gd name="T84" fmla="*/ 136 w 290"/>
              <a:gd name="T85" fmla="*/ 57 h 255"/>
              <a:gd name="T86" fmla="*/ 141 w 290"/>
              <a:gd name="T87" fmla="*/ 227 h 255"/>
              <a:gd name="T88" fmla="*/ 143 w 290"/>
              <a:gd name="T89" fmla="*/ 149 h 255"/>
              <a:gd name="T90" fmla="*/ 145 w 290"/>
              <a:gd name="T91" fmla="*/ 227 h 255"/>
              <a:gd name="T92" fmla="*/ 141 w 290"/>
              <a:gd name="T93" fmla="*/ 109 h 255"/>
              <a:gd name="T94" fmla="*/ 95 w 290"/>
              <a:gd name="T95" fmla="*/ 99 h 255"/>
              <a:gd name="T96" fmla="*/ 60 w 290"/>
              <a:gd name="T97" fmla="*/ 247 h 255"/>
              <a:gd name="T98" fmla="*/ 60 w 290"/>
              <a:gd name="T99" fmla="*/ 247 h 255"/>
              <a:gd name="T100" fmla="*/ 66 w 290"/>
              <a:gd name="T101" fmla="*/ 171 h 255"/>
              <a:gd name="T102" fmla="*/ 63 w 290"/>
              <a:gd name="T103" fmla="*/ 245 h 255"/>
              <a:gd name="T104" fmla="*/ 33 w 290"/>
              <a:gd name="T105" fmla="*/ 36 h 255"/>
              <a:gd name="T106" fmla="*/ 64 w 290"/>
              <a:gd name="T107" fmla="*/ 60 h 255"/>
              <a:gd name="T108" fmla="*/ 14 w 290"/>
              <a:gd name="T109" fmla="*/ 44 h 255"/>
              <a:gd name="T110" fmla="*/ 36 w 290"/>
              <a:gd name="T111" fmla="*/ 76 h 255"/>
              <a:gd name="T112" fmla="*/ 23 w 290"/>
              <a:gd name="T113" fmla="*/ 115 h 255"/>
              <a:gd name="T114" fmla="*/ 64 w 290"/>
              <a:gd name="T115" fmla="*/ 154 h 255"/>
              <a:gd name="T116" fmla="*/ 39 w 290"/>
              <a:gd name="T117" fmla="*/ 192 h 255"/>
              <a:gd name="T118" fmla="*/ 13 w 290"/>
              <a:gd name="T119" fmla="*/ 186 h 255"/>
              <a:gd name="T120" fmla="*/ 25 w 290"/>
              <a:gd name="T121" fmla="*/ 180 h 255"/>
              <a:gd name="T122" fmla="*/ 15 w 290"/>
              <a:gd name="T123" fmla="*/ 64 h 255"/>
              <a:gd name="T124" fmla="*/ 22 w 290"/>
              <a:gd name="T125" fmla="*/ 151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0" h="255">
                <a:moveTo>
                  <a:pt x="61" y="242"/>
                </a:moveTo>
                <a:cubicBezTo>
                  <a:pt x="61" y="236"/>
                  <a:pt x="61" y="234"/>
                  <a:pt x="62" y="228"/>
                </a:cubicBezTo>
                <a:cubicBezTo>
                  <a:pt x="61" y="227"/>
                  <a:pt x="60" y="226"/>
                  <a:pt x="58" y="226"/>
                </a:cubicBezTo>
                <a:cubicBezTo>
                  <a:pt x="50" y="212"/>
                  <a:pt x="40" y="200"/>
                  <a:pt x="31" y="187"/>
                </a:cubicBezTo>
                <a:cubicBezTo>
                  <a:pt x="29" y="194"/>
                  <a:pt x="10" y="195"/>
                  <a:pt x="11" y="185"/>
                </a:cubicBezTo>
                <a:cubicBezTo>
                  <a:pt x="13" y="184"/>
                  <a:pt x="13" y="181"/>
                  <a:pt x="15" y="182"/>
                </a:cubicBezTo>
                <a:cubicBezTo>
                  <a:pt x="16" y="173"/>
                  <a:pt x="15" y="166"/>
                  <a:pt x="16" y="159"/>
                </a:cubicBezTo>
                <a:cubicBezTo>
                  <a:pt x="16" y="157"/>
                  <a:pt x="17" y="155"/>
                  <a:pt x="17" y="153"/>
                </a:cubicBezTo>
                <a:cubicBezTo>
                  <a:pt x="17" y="147"/>
                  <a:pt x="15" y="143"/>
                  <a:pt x="15" y="138"/>
                </a:cubicBezTo>
                <a:cubicBezTo>
                  <a:pt x="15" y="132"/>
                  <a:pt x="14" y="127"/>
                  <a:pt x="14" y="121"/>
                </a:cubicBezTo>
                <a:cubicBezTo>
                  <a:pt x="14" y="120"/>
                  <a:pt x="14" y="120"/>
                  <a:pt x="15" y="119"/>
                </a:cubicBezTo>
                <a:cubicBezTo>
                  <a:pt x="13" y="113"/>
                  <a:pt x="15" y="107"/>
                  <a:pt x="15" y="102"/>
                </a:cubicBezTo>
                <a:cubicBezTo>
                  <a:pt x="13" y="89"/>
                  <a:pt x="13" y="75"/>
                  <a:pt x="12" y="62"/>
                </a:cubicBezTo>
                <a:cubicBezTo>
                  <a:pt x="14" y="59"/>
                  <a:pt x="12" y="56"/>
                  <a:pt x="11" y="53"/>
                </a:cubicBezTo>
                <a:cubicBezTo>
                  <a:pt x="11" y="49"/>
                  <a:pt x="12" y="45"/>
                  <a:pt x="12" y="41"/>
                </a:cubicBezTo>
                <a:cubicBezTo>
                  <a:pt x="12" y="37"/>
                  <a:pt x="10" y="33"/>
                  <a:pt x="10" y="29"/>
                </a:cubicBezTo>
                <a:cubicBezTo>
                  <a:pt x="10" y="28"/>
                  <a:pt x="9" y="27"/>
                  <a:pt x="7" y="27"/>
                </a:cubicBezTo>
                <a:cubicBezTo>
                  <a:pt x="6" y="25"/>
                  <a:pt x="4" y="25"/>
                  <a:pt x="3" y="23"/>
                </a:cubicBezTo>
                <a:cubicBezTo>
                  <a:pt x="0" y="20"/>
                  <a:pt x="3" y="15"/>
                  <a:pt x="7" y="14"/>
                </a:cubicBezTo>
                <a:cubicBezTo>
                  <a:pt x="8" y="14"/>
                  <a:pt x="8" y="15"/>
                  <a:pt x="9" y="15"/>
                </a:cubicBezTo>
                <a:cubicBezTo>
                  <a:pt x="25" y="12"/>
                  <a:pt x="41" y="14"/>
                  <a:pt x="57" y="11"/>
                </a:cubicBezTo>
                <a:cubicBezTo>
                  <a:pt x="66" y="12"/>
                  <a:pt x="76" y="8"/>
                  <a:pt x="85" y="10"/>
                </a:cubicBezTo>
                <a:cubicBezTo>
                  <a:pt x="87" y="9"/>
                  <a:pt x="90" y="9"/>
                  <a:pt x="92" y="8"/>
                </a:cubicBezTo>
                <a:cubicBezTo>
                  <a:pt x="95" y="8"/>
                  <a:pt x="98" y="7"/>
                  <a:pt x="100" y="7"/>
                </a:cubicBezTo>
                <a:cubicBezTo>
                  <a:pt x="102" y="8"/>
                  <a:pt x="104" y="9"/>
                  <a:pt x="105" y="9"/>
                </a:cubicBezTo>
                <a:cubicBezTo>
                  <a:pt x="110" y="13"/>
                  <a:pt x="119" y="13"/>
                  <a:pt x="124" y="17"/>
                </a:cubicBezTo>
                <a:cubicBezTo>
                  <a:pt x="128" y="18"/>
                  <a:pt x="132" y="20"/>
                  <a:pt x="136" y="22"/>
                </a:cubicBezTo>
                <a:cubicBezTo>
                  <a:pt x="140" y="23"/>
                  <a:pt x="144" y="25"/>
                  <a:pt x="148" y="26"/>
                </a:cubicBezTo>
                <a:cubicBezTo>
                  <a:pt x="150" y="27"/>
                  <a:pt x="152" y="28"/>
                  <a:pt x="154" y="29"/>
                </a:cubicBezTo>
                <a:cubicBezTo>
                  <a:pt x="156" y="30"/>
                  <a:pt x="158" y="29"/>
                  <a:pt x="160" y="30"/>
                </a:cubicBezTo>
                <a:cubicBezTo>
                  <a:pt x="164" y="32"/>
                  <a:pt x="168" y="34"/>
                  <a:pt x="172" y="34"/>
                </a:cubicBezTo>
                <a:cubicBezTo>
                  <a:pt x="179" y="38"/>
                  <a:pt x="187" y="38"/>
                  <a:pt x="195" y="41"/>
                </a:cubicBezTo>
                <a:cubicBezTo>
                  <a:pt x="196" y="43"/>
                  <a:pt x="197" y="44"/>
                  <a:pt x="196" y="47"/>
                </a:cubicBezTo>
                <a:cubicBezTo>
                  <a:pt x="193" y="51"/>
                  <a:pt x="184" y="49"/>
                  <a:pt x="177" y="51"/>
                </a:cubicBezTo>
                <a:cubicBezTo>
                  <a:pt x="170" y="60"/>
                  <a:pt x="165" y="71"/>
                  <a:pt x="159" y="82"/>
                </a:cubicBezTo>
                <a:cubicBezTo>
                  <a:pt x="162" y="81"/>
                  <a:pt x="166" y="79"/>
                  <a:pt x="169" y="79"/>
                </a:cubicBezTo>
                <a:cubicBezTo>
                  <a:pt x="178" y="77"/>
                  <a:pt x="187" y="77"/>
                  <a:pt x="195" y="75"/>
                </a:cubicBezTo>
                <a:cubicBezTo>
                  <a:pt x="197" y="74"/>
                  <a:pt x="197" y="75"/>
                  <a:pt x="198" y="75"/>
                </a:cubicBezTo>
                <a:cubicBezTo>
                  <a:pt x="198" y="74"/>
                  <a:pt x="197" y="73"/>
                  <a:pt x="197" y="72"/>
                </a:cubicBezTo>
                <a:cubicBezTo>
                  <a:pt x="199" y="59"/>
                  <a:pt x="200" y="45"/>
                  <a:pt x="206" y="36"/>
                </a:cubicBezTo>
                <a:cubicBezTo>
                  <a:pt x="202" y="31"/>
                  <a:pt x="205" y="23"/>
                  <a:pt x="207" y="16"/>
                </a:cubicBezTo>
                <a:cubicBezTo>
                  <a:pt x="208" y="11"/>
                  <a:pt x="208" y="3"/>
                  <a:pt x="212" y="1"/>
                </a:cubicBezTo>
                <a:cubicBezTo>
                  <a:pt x="214" y="0"/>
                  <a:pt x="219" y="1"/>
                  <a:pt x="222" y="1"/>
                </a:cubicBezTo>
                <a:cubicBezTo>
                  <a:pt x="226" y="2"/>
                  <a:pt x="229" y="2"/>
                  <a:pt x="233" y="3"/>
                </a:cubicBezTo>
                <a:cubicBezTo>
                  <a:pt x="236" y="4"/>
                  <a:pt x="238" y="5"/>
                  <a:pt x="240" y="6"/>
                </a:cubicBezTo>
                <a:cubicBezTo>
                  <a:pt x="245" y="7"/>
                  <a:pt x="250" y="7"/>
                  <a:pt x="254" y="8"/>
                </a:cubicBezTo>
                <a:cubicBezTo>
                  <a:pt x="257" y="9"/>
                  <a:pt x="259" y="10"/>
                  <a:pt x="261" y="11"/>
                </a:cubicBezTo>
                <a:cubicBezTo>
                  <a:pt x="264" y="11"/>
                  <a:pt x="268" y="11"/>
                  <a:pt x="271" y="12"/>
                </a:cubicBezTo>
                <a:cubicBezTo>
                  <a:pt x="272" y="12"/>
                  <a:pt x="273" y="13"/>
                  <a:pt x="274" y="13"/>
                </a:cubicBezTo>
                <a:cubicBezTo>
                  <a:pt x="275" y="13"/>
                  <a:pt x="276" y="13"/>
                  <a:pt x="277" y="13"/>
                </a:cubicBezTo>
                <a:cubicBezTo>
                  <a:pt x="280" y="14"/>
                  <a:pt x="283" y="17"/>
                  <a:pt x="285" y="17"/>
                </a:cubicBezTo>
                <a:cubicBezTo>
                  <a:pt x="286" y="19"/>
                  <a:pt x="289" y="20"/>
                  <a:pt x="289" y="23"/>
                </a:cubicBezTo>
                <a:cubicBezTo>
                  <a:pt x="289" y="27"/>
                  <a:pt x="287" y="29"/>
                  <a:pt x="285" y="31"/>
                </a:cubicBezTo>
                <a:cubicBezTo>
                  <a:pt x="286" y="34"/>
                  <a:pt x="290" y="35"/>
                  <a:pt x="289" y="39"/>
                </a:cubicBezTo>
                <a:cubicBezTo>
                  <a:pt x="289" y="40"/>
                  <a:pt x="286" y="43"/>
                  <a:pt x="285" y="46"/>
                </a:cubicBezTo>
                <a:cubicBezTo>
                  <a:pt x="284" y="49"/>
                  <a:pt x="282" y="51"/>
                  <a:pt x="281" y="54"/>
                </a:cubicBezTo>
                <a:cubicBezTo>
                  <a:pt x="280" y="57"/>
                  <a:pt x="280" y="59"/>
                  <a:pt x="279" y="62"/>
                </a:cubicBezTo>
                <a:cubicBezTo>
                  <a:pt x="278" y="64"/>
                  <a:pt x="277" y="65"/>
                  <a:pt x="277" y="66"/>
                </a:cubicBezTo>
                <a:cubicBezTo>
                  <a:pt x="276" y="67"/>
                  <a:pt x="276" y="69"/>
                  <a:pt x="276" y="71"/>
                </a:cubicBezTo>
                <a:cubicBezTo>
                  <a:pt x="274" y="75"/>
                  <a:pt x="272" y="80"/>
                  <a:pt x="271" y="85"/>
                </a:cubicBezTo>
                <a:cubicBezTo>
                  <a:pt x="270" y="91"/>
                  <a:pt x="271" y="99"/>
                  <a:pt x="270" y="106"/>
                </a:cubicBezTo>
                <a:cubicBezTo>
                  <a:pt x="269" y="123"/>
                  <a:pt x="269" y="145"/>
                  <a:pt x="269" y="164"/>
                </a:cubicBezTo>
                <a:cubicBezTo>
                  <a:pt x="269" y="166"/>
                  <a:pt x="269" y="169"/>
                  <a:pt x="269" y="172"/>
                </a:cubicBezTo>
                <a:cubicBezTo>
                  <a:pt x="269" y="179"/>
                  <a:pt x="269" y="182"/>
                  <a:pt x="264" y="184"/>
                </a:cubicBezTo>
                <a:cubicBezTo>
                  <a:pt x="262" y="184"/>
                  <a:pt x="262" y="183"/>
                  <a:pt x="260" y="184"/>
                </a:cubicBezTo>
                <a:cubicBezTo>
                  <a:pt x="259" y="182"/>
                  <a:pt x="258" y="182"/>
                  <a:pt x="256" y="181"/>
                </a:cubicBezTo>
                <a:cubicBezTo>
                  <a:pt x="255" y="164"/>
                  <a:pt x="260" y="140"/>
                  <a:pt x="258" y="123"/>
                </a:cubicBezTo>
                <a:cubicBezTo>
                  <a:pt x="242" y="128"/>
                  <a:pt x="226" y="133"/>
                  <a:pt x="212" y="139"/>
                </a:cubicBezTo>
                <a:cubicBezTo>
                  <a:pt x="210" y="139"/>
                  <a:pt x="208" y="141"/>
                  <a:pt x="206" y="142"/>
                </a:cubicBezTo>
                <a:cubicBezTo>
                  <a:pt x="205" y="142"/>
                  <a:pt x="205" y="142"/>
                  <a:pt x="204" y="142"/>
                </a:cubicBezTo>
                <a:cubicBezTo>
                  <a:pt x="199" y="144"/>
                  <a:pt x="200" y="145"/>
                  <a:pt x="199" y="150"/>
                </a:cubicBezTo>
                <a:cubicBezTo>
                  <a:pt x="199" y="151"/>
                  <a:pt x="198" y="152"/>
                  <a:pt x="198" y="153"/>
                </a:cubicBezTo>
                <a:cubicBezTo>
                  <a:pt x="198" y="166"/>
                  <a:pt x="197" y="181"/>
                  <a:pt x="196" y="195"/>
                </a:cubicBezTo>
                <a:cubicBezTo>
                  <a:pt x="196" y="198"/>
                  <a:pt x="195" y="201"/>
                  <a:pt x="196" y="205"/>
                </a:cubicBezTo>
                <a:cubicBezTo>
                  <a:pt x="194" y="208"/>
                  <a:pt x="191" y="209"/>
                  <a:pt x="188" y="210"/>
                </a:cubicBezTo>
                <a:cubicBezTo>
                  <a:pt x="187" y="208"/>
                  <a:pt x="183" y="208"/>
                  <a:pt x="182" y="206"/>
                </a:cubicBezTo>
                <a:cubicBezTo>
                  <a:pt x="183" y="206"/>
                  <a:pt x="182" y="203"/>
                  <a:pt x="182" y="203"/>
                </a:cubicBezTo>
                <a:cubicBezTo>
                  <a:pt x="182" y="202"/>
                  <a:pt x="182" y="202"/>
                  <a:pt x="183" y="201"/>
                </a:cubicBezTo>
                <a:cubicBezTo>
                  <a:pt x="183" y="199"/>
                  <a:pt x="183" y="196"/>
                  <a:pt x="183" y="194"/>
                </a:cubicBezTo>
                <a:cubicBezTo>
                  <a:pt x="183" y="192"/>
                  <a:pt x="184" y="189"/>
                  <a:pt x="184" y="187"/>
                </a:cubicBezTo>
                <a:cubicBezTo>
                  <a:pt x="184" y="177"/>
                  <a:pt x="184" y="166"/>
                  <a:pt x="185" y="156"/>
                </a:cubicBezTo>
                <a:cubicBezTo>
                  <a:pt x="185" y="153"/>
                  <a:pt x="185" y="150"/>
                  <a:pt x="185" y="148"/>
                </a:cubicBezTo>
                <a:cubicBezTo>
                  <a:pt x="186" y="143"/>
                  <a:pt x="186" y="139"/>
                  <a:pt x="182" y="137"/>
                </a:cubicBezTo>
                <a:cubicBezTo>
                  <a:pt x="173" y="129"/>
                  <a:pt x="161" y="125"/>
                  <a:pt x="152" y="117"/>
                </a:cubicBezTo>
                <a:cubicBezTo>
                  <a:pt x="151" y="136"/>
                  <a:pt x="151" y="152"/>
                  <a:pt x="152" y="170"/>
                </a:cubicBezTo>
                <a:cubicBezTo>
                  <a:pt x="152" y="172"/>
                  <a:pt x="151" y="173"/>
                  <a:pt x="151" y="175"/>
                </a:cubicBezTo>
                <a:cubicBezTo>
                  <a:pt x="151" y="176"/>
                  <a:pt x="152" y="177"/>
                  <a:pt x="152" y="178"/>
                </a:cubicBezTo>
                <a:cubicBezTo>
                  <a:pt x="152" y="182"/>
                  <a:pt x="151" y="185"/>
                  <a:pt x="151" y="189"/>
                </a:cubicBezTo>
                <a:cubicBezTo>
                  <a:pt x="151" y="200"/>
                  <a:pt x="151" y="211"/>
                  <a:pt x="152" y="224"/>
                </a:cubicBezTo>
                <a:cubicBezTo>
                  <a:pt x="154" y="225"/>
                  <a:pt x="156" y="227"/>
                  <a:pt x="158" y="229"/>
                </a:cubicBezTo>
                <a:cubicBezTo>
                  <a:pt x="158" y="230"/>
                  <a:pt x="157" y="233"/>
                  <a:pt x="156" y="234"/>
                </a:cubicBezTo>
                <a:cubicBezTo>
                  <a:pt x="154" y="237"/>
                  <a:pt x="138" y="242"/>
                  <a:pt x="134" y="236"/>
                </a:cubicBezTo>
                <a:cubicBezTo>
                  <a:pt x="132" y="232"/>
                  <a:pt x="134" y="225"/>
                  <a:pt x="141" y="225"/>
                </a:cubicBezTo>
                <a:cubicBezTo>
                  <a:pt x="142" y="209"/>
                  <a:pt x="141" y="192"/>
                  <a:pt x="140" y="175"/>
                </a:cubicBezTo>
                <a:cubicBezTo>
                  <a:pt x="138" y="174"/>
                  <a:pt x="137" y="174"/>
                  <a:pt x="136" y="175"/>
                </a:cubicBezTo>
                <a:cubicBezTo>
                  <a:pt x="133" y="173"/>
                  <a:pt x="134" y="173"/>
                  <a:pt x="132" y="171"/>
                </a:cubicBezTo>
                <a:cubicBezTo>
                  <a:pt x="131" y="170"/>
                  <a:pt x="133" y="168"/>
                  <a:pt x="133" y="166"/>
                </a:cubicBezTo>
                <a:cubicBezTo>
                  <a:pt x="134" y="161"/>
                  <a:pt x="134" y="154"/>
                  <a:pt x="135" y="148"/>
                </a:cubicBezTo>
                <a:cubicBezTo>
                  <a:pt x="135" y="146"/>
                  <a:pt x="135" y="144"/>
                  <a:pt x="135" y="141"/>
                </a:cubicBezTo>
                <a:cubicBezTo>
                  <a:pt x="136" y="133"/>
                  <a:pt x="138" y="124"/>
                  <a:pt x="138" y="117"/>
                </a:cubicBezTo>
                <a:cubicBezTo>
                  <a:pt x="139" y="114"/>
                  <a:pt x="138" y="112"/>
                  <a:pt x="138" y="110"/>
                </a:cubicBezTo>
                <a:cubicBezTo>
                  <a:pt x="139" y="106"/>
                  <a:pt x="140" y="102"/>
                  <a:pt x="140" y="97"/>
                </a:cubicBezTo>
                <a:cubicBezTo>
                  <a:pt x="142" y="97"/>
                  <a:pt x="141" y="95"/>
                  <a:pt x="141" y="94"/>
                </a:cubicBezTo>
                <a:cubicBezTo>
                  <a:pt x="135" y="94"/>
                  <a:pt x="129" y="95"/>
                  <a:pt x="124" y="95"/>
                </a:cubicBezTo>
                <a:cubicBezTo>
                  <a:pt x="117" y="96"/>
                  <a:pt x="110" y="97"/>
                  <a:pt x="102" y="98"/>
                </a:cubicBezTo>
                <a:cubicBezTo>
                  <a:pt x="103" y="116"/>
                  <a:pt x="104" y="134"/>
                  <a:pt x="102" y="151"/>
                </a:cubicBezTo>
                <a:cubicBezTo>
                  <a:pt x="104" y="154"/>
                  <a:pt x="109" y="155"/>
                  <a:pt x="107" y="162"/>
                </a:cubicBezTo>
                <a:cubicBezTo>
                  <a:pt x="103" y="166"/>
                  <a:pt x="98" y="162"/>
                  <a:pt x="92" y="163"/>
                </a:cubicBezTo>
                <a:cubicBezTo>
                  <a:pt x="91" y="162"/>
                  <a:pt x="90" y="162"/>
                  <a:pt x="89" y="161"/>
                </a:cubicBezTo>
                <a:cubicBezTo>
                  <a:pt x="88" y="157"/>
                  <a:pt x="89" y="152"/>
                  <a:pt x="93" y="153"/>
                </a:cubicBezTo>
                <a:cubicBezTo>
                  <a:pt x="94" y="137"/>
                  <a:pt x="91" y="117"/>
                  <a:pt x="93" y="99"/>
                </a:cubicBezTo>
                <a:cubicBezTo>
                  <a:pt x="87" y="100"/>
                  <a:pt x="83" y="101"/>
                  <a:pt x="77" y="101"/>
                </a:cubicBezTo>
                <a:cubicBezTo>
                  <a:pt x="76" y="118"/>
                  <a:pt x="76" y="136"/>
                  <a:pt x="76" y="148"/>
                </a:cubicBezTo>
                <a:cubicBezTo>
                  <a:pt x="75" y="173"/>
                  <a:pt x="72" y="212"/>
                  <a:pt x="75" y="243"/>
                </a:cubicBezTo>
                <a:cubicBezTo>
                  <a:pt x="76" y="243"/>
                  <a:pt x="82" y="246"/>
                  <a:pt x="80" y="250"/>
                </a:cubicBezTo>
                <a:cubicBezTo>
                  <a:pt x="79" y="251"/>
                  <a:pt x="78" y="252"/>
                  <a:pt x="76" y="253"/>
                </a:cubicBezTo>
                <a:cubicBezTo>
                  <a:pt x="75" y="253"/>
                  <a:pt x="74" y="254"/>
                  <a:pt x="74" y="254"/>
                </a:cubicBezTo>
                <a:cubicBezTo>
                  <a:pt x="73" y="255"/>
                  <a:pt x="70" y="255"/>
                  <a:pt x="68" y="255"/>
                </a:cubicBezTo>
                <a:cubicBezTo>
                  <a:pt x="67" y="255"/>
                  <a:pt x="65" y="255"/>
                  <a:pt x="64" y="255"/>
                </a:cubicBezTo>
                <a:cubicBezTo>
                  <a:pt x="64" y="255"/>
                  <a:pt x="58" y="254"/>
                  <a:pt x="58" y="253"/>
                </a:cubicBezTo>
                <a:cubicBezTo>
                  <a:pt x="54" y="251"/>
                  <a:pt x="55" y="243"/>
                  <a:pt x="61" y="242"/>
                </a:cubicBezTo>
                <a:close/>
                <a:moveTo>
                  <a:pt x="263" y="49"/>
                </a:moveTo>
                <a:cubicBezTo>
                  <a:pt x="265" y="50"/>
                  <a:pt x="269" y="53"/>
                  <a:pt x="272" y="52"/>
                </a:cubicBezTo>
                <a:cubicBezTo>
                  <a:pt x="272" y="52"/>
                  <a:pt x="274" y="49"/>
                  <a:pt x="275" y="48"/>
                </a:cubicBezTo>
                <a:cubicBezTo>
                  <a:pt x="276" y="45"/>
                  <a:pt x="277" y="41"/>
                  <a:pt x="279" y="37"/>
                </a:cubicBezTo>
                <a:cubicBezTo>
                  <a:pt x="282" y="32"/>
                  <a:pt x="285" y="28"/>
                  <a:pt x="287" y="24"/>
                </a:cubicBezTo>
                <a:cubicBezTo>
                  <a:pt x="287" y="23"/>
                  <a:pt x="287" y="23"/>
                  <a:pt x="286" y="23"/>
                </a:cubicBezTo>
                <a:cubicBezTo>
                  <a:pt x="285" y="23"/>
                  <a:pt x="284" y="21"/>
                  <a:pt x="283" y="19"/>
                </a:cubicBezTo>
                <a:cubicBezTo>
                  <a:pt x="281" y="19"/>
                  <a:pt x="279" y="16"/>
                  <a:pt x="276" y="15"/>
                </a:cubicBezTo>
                <a:cubicBezTo>
                  <a:pt x="275" y="15"/>
                  <a:pt x="274" y="15"/>
                  <a:pt x="272" y="15"/>
                </a:cubicBezTo>
                <a:cubicBezTo>
                  <a:pt x="270" y="14"/>
                  <a:pt x="267" y="13"/>
                  <a:pt x="264" y="13"/>
                </a:cubicBezTo>
                <a:cubicBezTo>
                  <a:pt x="260" y="12"/>
                  <a:pt x="258" y="11"/>
                  <a:pt x="254" y="11"/>
                </a:cubicBezTo>
                <a:cubicBezTo>
                  <a:pt x="242" y="8"/>
                  <a:pt x="230" y="5"/>
                  <a:pt x="220" y="3"/>
                </a:cubicBezTo>
                <a:cubicBezTo>
                  <a:pt x="217" y="3"/>
                  <a:pt x="214" y="3"/>
                  <a:pt x="212" y="4"/>
                </a:cubicBezTo>
                <a:cubicBezTo>
                  <a:pt x="210" y="12"/>
                  <a:pt x="208" y="21"/>
                  <a:pt x="206" y="30"/>
                </a:cubicBezTo>
                <a:cubicBezTo>
                  <a:pt x="207" y="31"/>
                  <a:pt x="207" y="33"/>
                  <a:pt x="209" y="34"/>
                </a:cubicBezTo>
                <a:cubicBezTo>
                  <a:pt x="210" y="35"/>
                  <a:pt x="211" y="34"/>
                  <a:pt x="213" y="34"/>
                </a:cubicBezTo>
                <a:cubicBezTo>
                  <a:pt x="214" y="34"/>
                  <a:pt x="216" y="35"/>
                  <a:pt x="217" y="35"/>
                </a:cubicBezTo>
                <a:cubicBezTo>
                  <a:pt x="223" y="36"/>
                  <a:pt x="231" y="37"/>
                  <a:pt x="236" y="38"/>
                </a:cubicBezTo>
                <a:cubicBezTo>
                  <a:pt x="240" y="39"/>
                  <a:pt x="243" y="41"/>
                  <a:pt x="245" y="42"/>
                </a:cubicBezTo>
                <a:cubicBezTo>
                  <a:pt x="249" y="43"/>
                  <a:pt x="251" y="44"/>
                  <a:pt x="254" y="46"/>
                </a:cubicBezTo>
                <a:cubicBezTo>
                  <a:pt x="257" y="46"/>
                  <a:pt x="259" y="48"/>
                  <a:pt x="263" y="49"/>
                </a:cubicBezTo>
                <a:close/>
                <a:moveTo>
                  <a:pt x="267" y="166"/>
                </a:moveTo>
                <a:cubicBezTo>
                  <a:pt x="266" y="152"/>
                  <a:pt x="267" y="140"/>
                  <a:pt x="267" y="130"/>
                </a:cubicBezTo>
                <a:cubicBezTo>
                  <a:pt x="266" y="120"/>
                  <a:pt x="268" y="108"/>
                  <a:pt x="268" y="97"/>
                </a:cubicBezTo>
                <a:cubicBezTo>
                  <a:pt x="268" y="88"/>
                  <a:pt x="270" y="79"/>
                  <a:pt x="272" y="69"/>
                </a:cubicBezTo>
                <a:cubicBezTo>
                  <a:pt x="274" y="61"/>
                  <a:pt x="278" y="52"/>
                  <a:pt x="283" y="45"/>
                </a:cubicBezTo>
                <a:cubicBezTo>
                  <a:pt x="284" y="43"/>
                  <a:pt x="288" y="38"/>
                  <a:pt x="287" y="37"/>
                </a:cubicBezTo>
                <a:cubicBezTo>
                  <a:pt x="286" y="37"/>
                  <a:pt x="286" y="35"/>
                  <a:pt x="285" y="34"/>
                </a:cubicBezTo>
                <a:cubicBezTo>
                  <a:pt x="279" y="46"/>
                  <a:pt x="271" y="58"/>
                  <a:pt x="271" y="73"/>
                </a:cubicBezTo>
                <a:cubicBezTo>
                  <a:pt x="270" y="75"/>
                  <a:pt x="270" y="76"/>
                  <a:pt x="270" y="79"/>
                </a:cubicBezTo>
                <a:cubicBezTo>
                  <a:pt x="267" y="82"/>
                  <a:pt x="268" y="85"/>
                  <a:pt x="267" y="89"/>
                </a:cubicBezTo>
                <a:cubicBezTo>
                  <a:pt x="267" y="94"/>
                  <a:pt x="265" y="99"/>
                  <a:pt x="265" y="103"/>
                </a:cubicBezTo>
                <a:cubicBezTo>
                  <a:pt x="264" y="106"/>
                  <a:pt x="265" y="111"/>
                  <a:pt x="263" y="113"/>
                </a:cubicBezTo>
                <a:cubicBezTo>
                  <a:pt x="261" y="114"/>
                  <a:pt x="257" y="116"/>
                  <a:pt x="254" y="117"/>
                </a:cubicBezTo>
                <a:cubicBezTo>
                  <a:pt x="246" y="120"/>
                  <a:pt x="242" y="123"/>
                  <a:pt x="234" y="126"/>
                </a:cubicBezTo>
                <a:cubicBezTo>
                  <a:pt x="231" y="127"/>
                  <a:pt x="227" y="128"/>
                  <a:pt x="224" y="129"/>
                </a:cubicBezTo>
                <a:cubicBezTo>
                  <a:pt x="222" y="130"/>
                  <a:pt x="221" y="129"/>
                  <a:pt x="219" y="130"/>
                </a:cubicBezTo>
                <a:cubicBezTo>
                  <a:pt x="215" y="132"/>
                  <a:pt x="210" y="134"/>
                  <a:pt x="205" y="135"/>
                </a:cubicBezTo>
                <a:cubicBezTo>
                  <a:pt x="200" y="137"/>
                  <a:pt x="194" y="136"/>
                  <a:pt x="192" y="142"/>
                </a:cubicBezTo>
                <a:cubicBezTo>
                  <a:pt x="193" y="159"/>
                  <a:pt x="190" y="182"/>
                  <a:pt x="189" y="204"/>
                </a:cubicBezTo>
                <a:cubicBezTo>
                  <a:pt x="191" y="203"/>
                  <a:pt x="192" y="202"/>
                  <a:pt x="193" y="201"/>
                </a:cubicBezTo>
                <a:cubicBezTo>
                  <a:pt x="194" y="182"/>
                  <a:pt x="196" y="161"/>
                  <a:pt x="197" y="143"/>
                </a:cubicBezTo>
                <a:cubicBezTo>
                  <a:pt x="200" y="141"/>
                  <a:pt x="204" y="140"/>
                  <a:pt x="208" y="139"/>
                </a:cubicBezTo>
                <a:cubicBezTo>
                  <a:pt x="215" y="135"/>
                  <a:pt x="222" y="132"/>
                  <a:pt x="229" y="130"/>
                </a:cubicBezTo>
                <a:cubicBezTo>
                  <a:pt x="233" y="129"/>
                  <a:pt x="237" y="128"/>
                  <a:pt x="241" y="127"/>
                </a:cubicBezTo>
                <a:cubicBezTo>
                  <a:pt x="243" y="126"/>
                  <a:pt x="244" y="125"/>
                  <a:pt x="246" y="124"/>
                </a:cubicBezTo>
                <a:cubicBezTo>
                  <a:pt x="251" y="122"/>
                  <a:pt x="257" y="121"/>
                  <a:pt x="263" y="118"/>
                </a:cubicBezTo>
                <a:cubicBezTo>
                  <a:pt x="265" y="130"/>
                  <a:pt x="263" y="142"/>
                  <a:pt x="263" y="152"/>
                </a:cubicBezTo>
                <a:cubicBezTo>
                  <a:pt x="263" y="160"/>
                  <a:pt x="262" y="169"/>
                  <a:pt x="263" y="178"/>
                </a:cubicBezTo>
                <a:cubicBezTo>
                  <a:pt x="268" y="176"/>
                  <a:pt x="267" y="171"/>
                  <a:pt x="267" y="166"/>
                </a:cubicBezTo>
                <a:close/>
                <a:moveTo>
                  <a:pt x="270" y="55"/>
                </a:moveTo>
                <a:cubicBezTo>
                  <a:pt x="266" y="69"/>
                  <a:pt x="261" y="80"/>
                  <a:pt x="260" y="96"/>
                </a:cubicBezTo>
                <a:cubicBezTo>
                  <a:pt x="260" y="97"/>
                  <a:pt x="260" y="97"/>
                  <a:pt x="260" y="98"/>
                </a:cubicBezTo>
                <a:cubicBezTo>
                  <a:pt x="261" y="98"/>
                  <a:pt x="261" y="100"/>
                  <a:pt x="263" y="100"/>
                </a:cubicBezTo>
                <a:cubicBezTo>
                  <a:pt x="264" y="95"/>
                  <a:pt x="264" y="89"/>
                  <a:pt x="265" y="84"/>
                </a:cubicBezTo>
                <a:cubicBezTo>
                  <a:pt x="266" y="80"/>
                  <a:pt x="267" y="77"/>
                  <a:pt x="267" y="75"/>
                </a:cubicBezTo>
                <a:cubicBezTo>
                  <a:pt x="269" y="68"/>
                  <a:pt x="271" y="62"/>
                  <a:pt x="272" y="55"/>
                </a:cubicBezTo>
                <a:cubicBezTo>
                  <a:pt x="272" y="57"/>
                  <a:pt x="271" y="55"/>
                  <a:pt x="270" y="55"/>
                </a:cubicBezTo>
                <a:close/>
                <a:moveTo>
                  <a:pt x="223" y="80"/>
                </a:moveTo>
                <a:cubicBezTo>
                  <a:pt x="224" y="81"/>
                  <a:pt x="225" y="81"/>
                  <a:pt x="226" y="81"/>
                </a:cubicBezTo>
                <a:cubicBezTo>
                  <a:pt x="229" y="82"/>
                  <a:pt x="233" y="84"/>
                  <a:pt x="236" y="85"/>
                </a:cubicBezTo>
                <a:cubicBezTo>
                  <a:pt x="239" y="86"/>
                  <a:pt x="241" y="86"/>
                  <a:pt x="243" y="87"/>
                </a:cubicBezTo>
                <a:cubicBezTo>
                  <a:pt x="245" y="87"/>
                  <a:pt x="246" y="89"/>
                  <a:pt x="248" y="88"/>
                </a:cubicBezTo>
                <a:cubicBezTo>
                  <a:pt x="248" y="89"/>
                  <a:pt x="249" y="89"/>
                  <a:pt x="249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52" y="91"/>
                  <a:pt x="255" y="94"/>
                  <a:pt x="258" y="96"/>
                </a:cubicBezTo>
                <a:cubicBezTo>
                  <a:pt x="259" y="79"/>
                  <a:pt x="265" y="69"/>
                  <a:pt x="267" y="55"/>
                </a:cubicBezTo>
                <a:cubicBezTo>
                  <a:pt x="260" y="53"/>
                  <a:pt x="256" y="49"/>
                  <a:pt x="250" y="47"/>
                </a:cubicBezTo>
                <a:cubicBezTo>
                  <a:pt x="249" y="46"/>
                  <a:pt x="247" y="46"/>
                  <a:pt x="245" y="45"/>
                </a:cubicBezTo>
                <a:cubicBezTo>
                  <a:pt x="241" y="43"/>
                  <a:pt x="235" y="41"/>
                  <a:pt x="231" y="40"/>
                </a:cubicBezTo>
                <a:cubicBezTo>
                  <a:pt x="230" y="40"/>
                  <a:pt x="230" y="39"/>
                  <a:pt x="229" y="39"/>
                </a:cubicBezTo>
                <a:cubicBezTo>
                  <a:pt x="225" y="39"/>
                  <a:pt x="222" y="38"/>
                  <a:pt x="217" y="37"/>
                </a:cubicBezTo>
                <a:cubicBezTo>
                  <a:pt x="210" y="48"/>
                  <a:pt x="209" y="61"/>
                  <a:pt x="208" y="77"/>
                </a:cubicBezTo>
                <a:cubicBezTo>
                  <a:pt x="215" y="77"/>
                  <a:pt x="220" y="79"/>
                  <a:pt x="223" y="80"/>
                </a:cubicBezTo>
                <a:close/>
                <a:moveTo>
                  <a:pt x="260" y="122"/>
                </a:moveTo>
                <a:cubicBezTo>
                  <a:pt x="260" y="126"/>
                  <a:pt x="261" y="134"/>
                  <a:pt x="260" y="141"/>
                </a:cubicBezTo>
                <a:cubicBezTo>
                  <a:pt x="260" y="145"/>
                  <a:pt x="260" y="150"/>
                  <a:pt x="259" y="154"/>
                </a:cubicBezTo>
                <a:cubicBezTo>
                  <a:pt x="259" y="161"/>
                  <a:pt x="258" y="168"/>
                  <a:pt x="258" y="173"/>
                </a:cubicBezTo>
                <a:cubicBezTo>
                  <a:pt x="258" y="174"/>
                  <a:pt x="257" y="177"/>
                  <a:pt x="260" y="177"/>
                </a:cubicBezTo>
                <a:cubicBezTo>
                  <a:pt x="260" y="172"/>
                  <a:pt x="260" y="166"/>
                  <a:pt x="261" y="162"/>
                </a:cubicBezTo>
                <a:cubicBezTo>
                  <a:pt x="261" y="162"/>
                  <a:pt x="260" y="161"/>
                  <a:pt x="260" y="161"/>
                </a:cubicBezTo>
                <a:cubicBezTo>
                  <a:pt x="260" y="158"/>
                  <a:pt x="260" y="154"/>
                  <a:pt x="261" y="151"/>
                </a:cubicBezTo>
                <a:cubicBezTo>
                  <a:pt x="261" y="142"/>
                  <a:pt x="262" y="137"/>
                  <a:pt x="262" y="128"/>
                </a:cubicBezTo>
                <a:cubicBezTo>
                  <a:pt x="262" y="125"/>
                  <a:pt x="262" y="122"/>
                  <a:pt x="261" y="122"/>
                </a:cubicBezTo>
                <a:cubicBezTo>
                  <a:pt x="261" y="122"/>
                  <a:pt x="261" y="122"/>
                  <a:pt x="260" y="122"/>
                </a:cubicBezTo>
                <a:close/>
                <a:moveTo>
                  <a:pt x="256" y="99"/>
                </a:moveTo>
                <a:cubicBezTo>
                  <a:pt x="255" y="96"/>
                  <a:pt x="252" y="95"/>
                  <a:pt x="250" y="93"/>
                </a:cubicBezTo>
                <a:cubicBezTo>
                  <a:pt x="236" y="87"/>
                  <a:pt x="221" y="82"/>
                  <a:pt x="206" y="79"/>
                </a:cubicBezTo>
                <a:cubicBezTo>
                  <a:pt x="205" y="78"/>
                  <a:pt x="205" y="79"/>
                  <a:pt x="205" y="79"/>
                </a:cubicBezTo>
                <a:cubicBezTo>
                  <a:pt x="200" y="77"/>
                  <a:pt x="194" y="78"/>
                  <a:pt x="188" y="78"/>
                </a:cubicBezTo>
                <a:cubicBezTo>
                  <a:pt x="183" y="78"/>
                  <a:pt x="178" y="80"/>
                  <a:pt x="173" y="80"/>
                </a:cubicBezTo>
                <a:cubicBezTo>
                  <a:pt x="169" y="80"/>
                  <a:pt x="166" y="82"/>
                  <a:pt x="162" y="83"/>
                </a:cubicBezTo>
                <a:cubicBezTo>
                  <a:pt x="159" y="84"/>
                  <a:pt x="157" y="85"/>
                  <a:pt x="155" y="86"/>
                </a:cubicBezTo>
                <a:cubicBezTo>
                  <a:pt x="155" y="88"/>
                  <a:pt x="153" y="88"/>
                  <a:pt x="152" y="89"/>
                </a:cubicBezTo>
                <a:cubicBezTo>
                  <a:pt x="151" y="93"/>
                  <a:pt x="151" y="94"/>
                  <a:pt x="152" y="97"/>
                </a:cubicBezTo>
                <a:cubicBezTo>
                  <a:pt x="152" y="98"/>
                  <a:pt x="153" y="98"/>
                  <a:pt x="153" y="99"/>
                </a:cubicBezTo>
                <a:cubicBezTo>
                  <a:pt x="153" y="99"/>
                  <a:pt x="154" y="100"/>
                  <a:pt x="154" y="100"/>
                </a:cubicBezTo>
                <a:cubicBezTo>
                  <a:pt x="156" y="103"/>
                  <a:pt x="159" y="105"/>
                  <a:pt x="162" y="107"/>
                </a:cubicBezTo>
                <a:cubicBezTo>
                  <a:pt x="163" y="107"/>
                  <a:pt x="163" y="108"/>
                  <a:pt x="164" y="108"/>
                </a:cubicBezTo>
                <a:cubicBezTo>
                  <a:pt x="171" y="113"/>
                  <a:pt x="178" y="119"/>
                  <a:pt x="187" y="121"/>
                </a:cubicBezTo>
                <a:cubicBezTo>
                  <a:pt x="188" y="122"/>
                  <a:pt x="190" y="121"/>
                  <a:pt x="191" y="123"/>
                </a:cubicBezTo>
                <a:cubicBezTo>
                  <a:pt x="190" y="124"/>
                  <a:pt x="187" y="123"/>
                  <a:pt x="186" y="123"/>
                </a:cubicBezTo>
                <a:cubicBezTo>
                  <a:pt x="184" y="122"/>
                  <a:pt x="181" y="121"/>
                  <a:pt x="180" y="120"/>
                </a:cubicBezTo>
                <a:cubicBezTo>
                  <a:pt x="171" y="116"/>
                  <a:pt x="162" y="108"/>
                  <a:pt x="154" y="102"/>
                </a:cubicBezTo>
                <a:cubicBezTo>
                  <a:pt x="153" y="102"/>
                  <a:pt x="152" y="100"/>
                  <a:pt x="152" y="102"/>
                </a:cubicBezTo>
                <a:cubicBezTo>
                  <a:pt x="152" y="104"/>
                  <a:pt x="152" y="105"/>
                  <a:pt x="152" y="109"/>
                </a:cubicBezTo>
                <a:cubicBezTo>
                  <a:pt x="154" y="109"/>
                  <a:pt x="154" y="111"/>
                  <a:pt x="156" y="111"/>
                </a:cubicBezTo>
                <a:cubicBezTo>
                  <a:pt x="160" y="116"/>
                  <a:pt x="167" y="117"/>
                  <a:pt x="171" y="121"/>
                </a:cubicBezTo>
                <a:cubicBezTo>
                  <a:pt x="178" y="125"/>
                  <a:pt x="184" y="129"/>
                  <a:pt x="191" y="133"/>
                </a:cubicBezTo>
                <a:cubicBezTo>
                  <a:pt x="191" y="130"/>
                  <a:pt x="192" y="128"/>
                  <a:pt x="193" y="127"/>
                </a:cubicBezTo>
                <a:cubicBezTo>
                  <a:pt x="202" y="122"/>
                  <a:pt x="212" y="121"/>
                  <a:pt x="220" y="118"/>
                </a:cubicBezTo>
                <a:cubicBezTo>
                  <a:pt x="221" y="118"/>
                  <a:pt x="221" y="118"/>
                  <a:pt x="222" y="118"/>
                </a:cubicBezTo>
                <a:cubicBezTo>
                  <a:pt x="223" y="118"/>
                  <a:pt x="223" y="117"/>
                  <a:pt x="224" y="117"/>
                </a:cubicBezTo>
                <a:cubicBezTo>
                  <a:pt x="234" y="113"/>
                  <a:pt x="243" y="111"/>
                  <a:pt x="253" y="107"/>
                </a:cubicBezTo>
                <a:cubicBezTo>
                  <a:pt x="255" y="107"/>
                  <a:pt x="257" y="106"/>
                  <a:pt x="260" y="105"/>
                </a:cubicBezTo>
                <a:cubicBezTo>
                  <a:pt x="261" y="105"/>
                  <a:pt x="261" y="106"/>
                  <a:pt x="262" y="106"/>
                </a:cubicBezTo>
                <a:cubicBezTo>
                  <a:pt x="262" y="102"/>
                  <a:pt x="259" y="100"/>
                  <a:pt x="256" y="99"/>
                </a:cubicBezTo>
                <a:close/>
                <a:moveTo>
                  <a:pt x="201" y="134"/>
                </a:moveTo>
                <a:cubicBezTo>
                  <a:pt x="204" y="133"/>
                  <a:pt x="206" y="132"/>
                  <a:pt x="209" y="131"/>
                </a:cubicBezTo>
                <a:cubicBezTo>
                  <a:pt x="211" y="130"/>
                  <a:pt x="213" y="130"/>
                  <a:pt x="215" y="129"/>
                </a:cubicBezTo>
                <a:cubicBezTo>
                  <a:pt x="218" y="128"/>
                  <a:pt x="221" y="126"/>
                  <a:pt x="224" y="127"/>
                </a:cubicBezTo>
                <a:cubicBezTo>
                  <a:pt x="227" y="126"/>
                  <a:pt x="229" y="124"/>
                  <a:pt x="232" y="123"/>
                </a:cubicBezTo>
                <a:cubicBezTo>
                  <a:pt x="233" y="123"/>
                  <a:pt x="235" y="123"/>
                  <a:pt x="236" y="123"/>
                </a:cubicBezTo>
                <a:cubicBezTo>
                  <a:pt x="241" y="121"/>
                  <a:pt x="245" y="118"/>
                  <a:pt x="250" y="116"/>
                </a:cubicBezTo>
                <a:cubicBezTo>
                  <a:pt x="254" y="114"/>
                  <a:pt x="258" y="113"/>
                  <a:pt x="261" y="110"/>
                </a:cubicBezTo>
                <a:cubicBezTo>
                  <a:pt x="261" y="110"/>
                  <a:pt x="260" y="109"/>
                  <a:pt x="260" y="108"/>
                </a:cubicBezTo>
                <a:cubicBezTo>
                  <a:pt x="257" y="107"/>
                  <a:pt x="254" y="109"/>
                  <a:pt x="251" y="110"/>
                </a:cubicBezTo>
                <a:cubicBezTo>
                  <a:pt x="250" y="111"/>
                  <a:pt x="248" y="111"/>
                  <a:pt x="246" y="112"/>
                </a:cubicBezTo>
                <a:cubicBezTo>
                  <a:pt x="244" y="112"/>
                  <a:pt x="242" y="113"/>
                  <a:pt x="241" y="114"/>
                </a:cubicBezTo>
                <a:cubicBezTo>
                  <a:pt x="230" y="117"/>
                  <a:pt x="218" y="120"/>
                  <a:pt x="207" y="124"/>
                </a:cubicBezTo>
                <a:cubicBezTo>
                  <a:pt x="206" y="124"/>
                  <a:pt x="204" y="125"/>
                  <a:pt x="203" y="126"/>
                </a:cubicBezTo>
                <a:cubicBezTo>
                  <a:pt x="198" y="127"/>
                  <a:pt x="191" y="129"/>
                  <a:pt x="194" y="135"/>
                </a:cubicBezTo>
                <a:cubicBezTo>
                  <a:pt x="196" y="135"/>
                  <a:pt x="199" y="134"/>
                  <a:pt x="201" y="134"/>
                </a:cubicBezTo>
                <a:close/>
                <a:moveTo>
                  <a:pt x="213" y="37"/>
                </a:moveTo>
                <a:cubicBezTo>
                  <a:pt x="210" y="41"/>
                  <a:pt x="208" y="47"/>
                  <a:pt x="207" y="53"/>
                </a:cubicBezTo>
                <a:cubicBezTo>
                  <a:pt x="206" y="61"/>
                  <a:pt x="205" y="67"/>
                  <a:pt x="205" y="75"/>
                </a:cubicBezTo>
                <a:cubicBezTo>
                  <a:pt x="205" y="75"/>
                  <a:pt x="204" y="75"/>
                  <a:pt x="204" y="76"/>
                </a:cubicBezTo>
                <a:cubicBezTo>
                  <a:pt x="205" y="76"/>
                  <a:pt x="205" y="76"/>
                  <a:pt x="206" y="76"/>
                </a:cubicBezTo>
                <a:cubicBezTo>
                  <a:pt x="207" y="64"/>
                  <a:pt x="209" y="47"/>
                  <a:pt x="214" y="37"/>
                </a:cubicBezTo>
                <a:cubicBezTo>
                  <a:pt x="214" y="37"/>
                  <a:pt x="214" y="37"/>
                  <a:pt x="213" y="37"/>
                </a:cubicBezTo>
                <a:close/>
                <a:moveTo>
                  <a:pt x="208" y="36"/>
                </a:moveTo>
                <a:cubicBezTo>
                  <a:pt x="202" y="46"/>
                  <a:pt x="201" y="61"/>
                  <a:pt x="199" y="75"/>
                </a:cubicBezTo>
                <a:cubicBezTo>
                  <a:pt x="201" y="75"/>
                  <a:pt x="201" y="76"/>
                  <a:pt x="203" y="76"/>
                </a:cubicBezTo>
                <a:cubicBezTo>
                  <a:pt x="202" y="69"/>
                  <a:pt x="204" y="62"/>
                  <a:pt x="205" y="57"/>
                </a:cubicBezTo>
                <a:cubicBezTo>
                  <a:pt x="207" y="49"/>
                  <a:pt x="207" y="43"/>
                  <a:pt x="211" y="37"/>
                </a:cubicBezTo>
                <a:cubicBezTo>
                  <a:pt x="211" y="37"/>
                  <a:pt x="211" y="37"/>
                  <a:pt x="211" y="37"/>
                </a:cubicBezTo>
                <a:cubicBezTo>
                  <a:pt x="210" y="37"/>
                  <a:pt x="209" y="36"/>
                  <a:pt x="208" y="36"/>
                </a:cubicBezTo>
                <a:close/>
                <a:moveTo>
                  <a:pt x="187" y="43"/>
                </a:moveTo>
                <a:cubicBezTo>
                  <a:pt x="186" y="42"/>
                  <a:pt x="186" y="42"/>
                  <a:pt x="185" y="42"/>
                </a:cubicBezTo>
                <a:cubicBezTo>
                  <a:pt x="179" y="42"/>
                  <a:pt x="173" y="43"/>
                  <a:pt x="166" y="44"/>
                </a:cubicBezTo>
                <a:cubicBezTo>
                  <a:pt x="163" y="44"/>
                  <a:pt x="160" y="45"/>
                  <a:pt x="156" y="46"/>
                </a:cubicBezTo>
                <a:cubicBezTo>
                  <a:pt x="153" y="46"/>
                  <a:pt x="152" y="47"/>
                  <a:pt x="149" y="47"/>
                </a:cubicBezTo>
                <a:cubicBezTo>
                  <a:pt x="147" y="47"/>
                  <a:pt x="143" y="48"/>
                  <a:pt x="141" y="48"/>
                </a:cubicBezTo>
                <a:cubicBezTo>
                  <a:pt x="135" y="48"/>
                  <a:pt x="129" y="51"/>
                  <a:pt x="124" y="52"/>
                </a:cubicBezTo>
                <a:cubicBezTo>
                  <a:pt x="120" y="53"/>
                  <a:pt x="117" y="53"/>
                  <a:pt x="114" y="53"/>
                </a:cubicBezTo>
                <a:cubicBezTo>
                  <a:pt x="110" y="54"/>
                  <a:pt x="107" y="55"/>
                  <a:pt x="104" y="55"/>
                </a:cubicBezTo>
                <a:cubicBezTo>
                  <a:pt x="100" y="56"/>
                  <a:pt x="95" y="57"/>
                  <a:pt x="91" y="57"/>
                </a:cubicBezTo>
                <a:cubicBezTo>
                  <a:pt x="83" y="59"/>
                  <a:pt x="75" y="58"/>
                  <a:pt x="69" y="60"/>
                </a:cubicBezTo>
                <a:cubicBezTo>
                  <a:pt x="68" y="61"/>
                  <a:pt x="68" y="62"/>
                  <a:pt x="68" y="63"/>
                </a:cubicBezTo>
                <a:cubicBezTo>
                  <a:pt x="69" y="64"/>
                  <a:pt x="70" y="63"/>
                  <a:pt x="71" y="64"/>
                </a:cubicBezTo>
                <a:cubicBezTo>
                  <a:pt x="79" y="63"/>
                  <a:pt x="85" y="62"/>
                  <a:pt x="94" y="62"/>
                </a:cubicBezTo>
                <a:cubicBezTo>
                  <a:pt x="103" y="62"/>
                  <a:pt x="108" y="59"/>
                  <a:pt x="115" y="58"/>
                </a:cubicBezTo>
                <a:cubicBezTo>
                  <a:pt x="119" y="57"/>
                  <a:pt x="123" y="57"/>
                  <a:pt x="127" y="56"/>
                </a:cubicBezTo>
                <a:cubicBezTo>
                  <a:pt x="145" y="52"/>
                  <a:pt x="165" y="48"/>
                  <a:pt x="184" y="48"/>
                </a:cubicBezTo>
                <a:cubicBezTo>
                  <a:pt x="188" y="47"/>
                  <a:pt x="191" y="48"/>
                  <a:pt x="195" y="46"/>
                </a:cubicBezTo>
                <a:cubicBezTo>
                  <a:pt x="195" y="41"/>
                  <a:pt x="190" y="42"/>
                  <a:pt x="187" y="43"/>
                </a:cubicBezTo>
                <a:close/>
                <a:moveTo>
                  <a:pt x="191" y="135"/>
                </a:moveTo>
                <a:cubicBezTo>
                  <a:pt x="186" y="132"/>
                  <a:pt x="181" y="129"/>
                  <a:pt x="176" y="127"/>
                </a:cubicBezTo>
                <a:cubicBezTo>
                  <a:pt x="171" y="124"/>
                  <a:pt x="166" y="120"/>
                  <a:pt x="161" y="117"/>
                </a:cubicBezTo>
                <a:cubicBezTo>
                  <a:pt x="158" y="115"/>
                  <a:pt x="155" y="113"/>
                  <a:pt x="151" y="112"/>
                </a:cubicBezTo>
                <a:cubicBezTo>
                  <a:pt x="151" y="113"/>
                  <a:pt x="152" y="114"/>
                  <a:pt x="152" y="115"/>
                </a:cubicBezTo>
                <a:cubicBezTo>
                  <a:pt x="155" y="116"/>
                  <a:pt x="156" y="118"/>
                  <a:pt x="159" y="119"/>
                </a:cubicBezTo>
                <a:cubicBezTo>
                  <a:pt x="160" y="121"/>
                  <a:pt x="164" y="122"/>
                  <a:pt x="166" y="123"/>
                </a:cubicBezTo>
                <a:cubicBezTo>
                  <a:pt x="171" y="128"/>
                  <a:pt x="181" y="131"/>
                  <a:pt x="186" y="137"/>
                </a:cubicBezTo>
                <a:cubicBezTo>
                  <a:pt x="188" y="139"/>
                  <a:pt x="187" y="143"/>
                  <a:pt x="187" y="147"/>
                </a:cubicBezTo>
                <a:cubicBezTo>
                  <a:pt x="187" y="153"/>
                  <a:pt x="186" y="159"/>
                  <a:pt x="186" y="166"/>
                </a:cubicBezTo>
                <a:cubicBezTo>
                  <a:pt x="187" y="168"/>
                  <a:pt x="186" y="171"/>
                  <a:pt x="186" y="174"/>
                </a:cubicBezTo>
                <a:cubicBezTo>
                  <a:pt x="186" y="180"/>
                  <a:pt x="186" y="187"/>
                  <a:pt x="185" y="194"/>
                </a:cubicBezTo>
                <a:cubicBezTo>
                  <a:pt x="185" y="197"/>
                  <a:pt x="184" y="200"/>
                  <a:pt x="187" y="202"/>
                </a:cubicBezTo>
                <a:cubicBezTo>
                  <a:pt x="188" y="182"/>
                  <a:pt x="190" y="160"/>
                  <a:pt x="190" y="140"/>
                </a:cubicBezTo>
                <a:cubicBezTo>
                  <a:pt x="191" y="139"/>
                  <a:pt x="190" y="137"/>
                  <a:pt x="192" y="136"/>
                </a:cubicBezTo>
                <a:cubicBezTo>
                  <a:pt x="192" y="136"/>
                  <a:pt x="192" y="136"/>
                  <a:pt x="192" y="136"/>
                </a:cubicBezTo>
                <a:cubicBezTo>
                  <a:pt x="192" y="136"/>
                  <a:pt x="191" y="136"/>
                  <a:pt x="191" y="135"/>
                </a:cubicBezTo>
                <a:close/>
                <a:moveTo>
                  <a:pt x="172" y="38"/>
                </a:moveTo>
                <a:cubicBezTo>
                  <a:pt x="167" y="35"/>
                  <a:pt x="160" y="34"/>
                  <a:pt x="155" y="31"/>
                </a:cubicBezTo>
                <a:cubicBezTo>
                  <a:pt x="149" y="29"/>
                  <a:pt x="143" y="27"/>
                  <a:pt x="137" y="25"/>
                </a:cubicBezTo>
                <a:cubicBezTo>
                  <a:pt x="135" y="23"/>
                  <a:pt x="131" y="23"/>
                  <a:pt x="128" y="22"/>
                </a:cubicBezTo>
                <a:cubicBezTo>
                  <a:pt x="127" y="22"/>
                  <a:pt x="126" y="20"/>
                  <a:pt x="125" y="19"/>
                </a:cubicBezTo>
                <a:cubicBezTo>
                  <a:pt x="121" y="18"/>
                  <a:pt x="117" y="17"/>
                  <a:pt x="113" y="16"/>
                </a:cubicBezTo>
                <a:cubicBezTo>
                  <a:pt x="112" y="15"/>
                  <a:pt x="112" y="15"/>
                  <a:pt x="111" y="14"/>
                </a:cubicBezTo>
                <a:cubicBezTo>
                  <a:pt x="109" y="14"/>
                  <a:pt x="108" y="14"/>
                  <a:pt x="107" y="13"/>
                </a:cubicBezTo>
                <a:cubicBezTo>
                  <a:pt x="104" y="13"/>
                  <a:pt x="103" y="11"/>
                  <a:pt x="101" y="10"/>
                </a:cubicBezTo>
                <a:cubicBezTo>
                  <a:pt x="97" y="9"/>
                  <a:pt x="93" y="11"/>
                  <a:pt x="89" y="12"/>
                </a:cubicBezTo>
                <a:cubicBezTo>
                  <a:pt x="86" y="12"/>
                  <a:pt x="83" y="11"/>
                  <a:pt x="80" y="12"/>
                </a:cubicBezTo>
                <a:cubicBezTo>
                  <a:pt x="76" y="12"/>
                  <a:pt x="73" y="13"/>
                  <a:pt x="70" y="13"/>
                </a:cubicBezTo>
                <a:cubicBezTo>
                  <a:pt x="61" y="14"/>
                  <a:pt x="51" y="14"/>
                  <a:pt x="42" y="15"/>
                </a:cubicBezTo>
                <a:cubicBezTo>
                  <a:pt x="31" y="15"/>
                  <a:pt x="21" y="16"/>
                  <a:pt x="11" y="17"/>
                </a:cubicBezTo>
                <a:cubicBezTo>
                  <a:pt x="19" y="21"/>
                  <a:pt x="24" y="27"/>
                  <a:pt x="32" y="31"/>
                </a:cubicBezTo>
                <a:cubicBezTo>
                  <a:pt x="32" y="32"/>
                  <a:pt x="34" y="32"/>
                  <a:pt x="34" y="33"/>
                </a:cubicBezTo>
                <a:cubicBezTo>
                  <a:pt x="40" y="36"/>
                  <a:pt x="43" y="41"/>
                  <a:pt x="49" y="42"/>
                </a:cubicBezTo>
                <a:cubicBezTo>
                  <a:pt x="55" y="47"/>
                  <a:pt x="62" y="52"/>
                  <a:pt x="69" y="55"/>
                </a:cubicBezTo>
                <a:cubicBezTo>
                  <a:pt x="70" y="56"/>
                  <a:pt x="71" y="56"/>
                  <a:pt x="71" y="57"/>
                </a:cubicBezTo>
                <a:cubicBezTo>
                  <a:pt x="79" y="55"/>
                  <a:pt x="89" y="56"/>
                  <a:pt x="98" y="54"/>
                </a:cubicBezTo>
                <a:cubicBezTo>
                  <a:pt x="102" y="52"/>
                  <a:pt x="105" y="52"/>
                  <a:pt x="109" y="51"/>
                </a:cubicBezTo>
                <a:cubicBezTo>
                  <a:pt x="112" y="51"/>
                  <a:pt x="115" y="51"/>
                  <a:pt x="118" y="51"/>
                </a:cubicBezTo>
                <a:cubicBezTo>
                  <a:pt x="119" y="51"/>
                  <a:pt x="119" y="50"/>
                  <a:pt x="120" y="50"/>
                </a:cubicBezTo>
                <a:cubicBezTo>
                  <a:pt x="125" y="49"/>
                  <a:pt x="132" y="47"/>
                  <a:pt x="137" y="46"/>
                </a:cubicBezTo>
                <a:cubicBezTo>
                  <a:pt x="142" y="45"/>
                  <a:pt x="147" y="44"/>
                  <a:pt x="151" y="44"/>
                </a:cubicBezTo>
                <a:cubicBezTo>
                  <a:pt x="158" y="43"/>
                  <a:pt x="166" y="42"/>
                  <a:pt x="173" y="39"/>
                </a:cubicBezTo>
                <a:cubicBezTo>
                  <a:pt x="174" y="40"/>
                  <a:pt x="177" y="40"/>
                  <a:pt x="178" y="39"/>
                </a:cubicBezTo>
                <a:cubicBezTo>
                  <a:pt x="176" y="39"/>
                  <a:pt x="175" y="38"/>
                  <a:pt x="172" y="38"/>
                </a:cubicBezTo>
                <a:close/>
                <a:moveTo>
                  <a:pt x="68" y="72"/>
                </a:moveTo>
                <a:cubicBezTo>
                  <a:pt x="69" y="79"/>
                  <a:pt x="65" y="89"/>
                  <a:pt x="69" y="98"/>
                </a:cubicBezTo>
                <a:cubicBezTo>
                  <a:pt x="74" y="99"/>
                  <a:pt x="81" y="98"/>
                  <a:pt x="87" y="96"/>
                </a:cubicBezTo>
                <a:cubicBezTo>
                  <a:pt x="89" y="97"/>
                  <a:pt x="91" y="96"/>
                  <a:pt x="93" y="95"/>
                </a:cubicBezTo>
                <a:cubicBezTo>
                  <a:pt x="98" y="95"/>
                  <a:pt x="105" y="95"/>
                  <a:pt x="111" y="94"/>
                </a:cubicBezTo>
                <a:cubicBezTo>
                  <a:pt x="112" y="94"/>
                  <a:pt x="113" y="93"/>
                  <a:pt x="114" y="93"/>
                </a:cubicBezTo>
                <a:cubicBezTo>
                  <a:pt x="119" y="93"/>
                  <a:pt x="124" y="92"/>
                  <a:pt x="129" y="91"/>
                </a:cubicBezTo>
                <a:cubicBezTo>
                  <a:pt x="132" y="90"/>
                  <a:pt x="139" y="90"/>
                  <a:pt x="144" y="89"/>
                </a:cubicBezTo>
                <a:cubicBezTo>
                  <a:pt x="147" y="88"/>
                  <a:pt x="149" y="88"/>
                  <a:pt x="151" y="87"/>
                </a:cubicBezTo>
                <a:cubicBezTo>
                  <a:pt x="154" y="84"/>
                  <a:pt x="157" y="81"/>
                  <a:pt x="159" y="78"/>
                </a:cubicBezTo>
                <a:cubicBezTo>
                  <a:pt x="163" y="68"/>
                  <a:pt x="169" y="60"/>
                  <a:pt x="174" y="51"/>
                </a:cubicBezTo>
                <a:cubicBezTo>
                  <a:pt x="161" y="52"/>
                  <a:pt x="148" y="55"/>
                  <a:pt x="136" y="57"/>
                </a:cubicBezTo>
                <a:cubicBezTo>
                  <a:pt x="127" y="59"/>
                  <a:pt x="118" y="60"/>
                  <a:pt x="109" y="62"/>
                </a:cubicBezTo>
                <a:cubicBezTo>
                  <a:pt x="96" y="65"/>
                  <a:pt x="83" y="64"/>
                  <a:pt x="69" y="66"/>
                </a:cubicBezTo>
                <a:cubicBezTo>
                  <a:pt x="70" y="68"/>
                  <a:pt x="68" y="71"/>
                  <a:pt x="68" y="72"/>
                </a:cubicBezTo>
                <a:close/>
                <a:moveTo>
                  <a:pt x="136" y="234"/>
                </a:moveTo>
                <a:cubicBezTo>
                  <a:pt x="137" y="239"/>
                  <a:pt x="155" y="235"/>
                  <a:pt x="155" y="231"/>
                </a:cubicBezTo>
                <a:cubicBezTo>
                  <a:pt x="156" y="229"/>
                  <a:pt x="153" y="228"/>
                  <a:pt x="151" y="227"/>
                </a:cubicBezTo>
                <a:cubicBezTo>
                  <a:pt x="153" y="233"/>
                  <a:pt x="144" y="233"/>
                  <a:pt x="140" y="231"/>
                </a:cubicBezTo>
                <a:cubicBezTo>
                  <a:pt x="139" y="230"/>
                  <a:pt x="141" y="228"/>
                  <a:pt x="141" y="227"/>
                </a:cubicBezTo>
                <a:cubicBezTo>
                  <a:pt x="139" y="228"/>
                  <a:pt x="139" y="228"/>
                  <a:pt x="137" y="228"/>
                </a:cubicBezTo>
                <a:cubicBezTo>
                  <a:pt x="136" y="231"/>
                  <a:pt x="135" y="232"/>
                  <a:pt x="136" y="234"/>
                </a:cubicBezTo>
                <a:close/>
                <a:moveTo>
                  <a:pt x="149" y="154"/>
                </a:moveTo>
                <a:cubicBezTo>
                  <a:pt x="149" y="148"/>
                  <a:pt x="149" y="143"/>
                  <a:pt x="149" y="138"/>
                </a:cubicBezTo>
                <a:cubicBezTo>
                  <a:pt x="150" y="128"/>
                  <a:pt x="149" y="118"/>
                  <a:pt x="149" y="108"/>
                </a:cubicBezTo>
                <a:cubicBezTo>
                  <a:pt x="150" y="102"/>
                  <a:pt x="150" y="97"/>
                  <a:pt x="149" y="91"/>
                </a:cubicBezTo>
                <a:cubicBezTo>
                  <a:pt x="147" y="92"/>
                  <a:pt x="145" y="92"/>
                  <a:pt x="143" y="93"/>
                </a:cubicBezTo>
                <a:cubicBezTo>
                  <a:pt x="144" y="109"/>
                  <a:pt x="144" y="131"/>
                  <a:pt x="143" y="149"/>
                </a:cubicBezTo>
                <a:cubicBezTo>
                  <a:pt x="143" y="154"/>
                  <a:pt x="143" y="159"/>
                  <a:pt x="143" y="164"/>
                </a:cubicBezTo>
                <a:cubicBezTo>
                  <a:pt x="143" y="169"/>
                  <a:pt x="142" y="174"/>
                  <a:pt x="142" y="179"/>
                </a:cubicBezTo>
                <a:cubicBezTo>
                  <a:pt x="142" y="183"/>
                  <a:pt x="143" y="186"/>
                  <a:pt x="143" y="190"/>
                </a:cubicBezTo>
                <a:cubicBezTo>
                  <a:pt x="143" y="201"/>
                  <a:pt x="144" y="212"/>
                  <a:pt x="143" y="223"/>
                </a:cubicBezTo>
                <a:cubicBezTo>
                  <a:pt x="146" y="223"/>
                  <a:pt x="148" y="222"/>
                  <a:pt x="149" y="221"/>
                </a:cubicBezTo>
                <a:cubicBezTo>
                  <a:pt x="148" y="199"/>
                  <a:pt x="150" y="176"/>
                  <a:pt x="149" y="154"/>
                </a:cubicBezTo>
                <a:close/>
                <a:moveTo>
                  <a:pt x="143" y="225"/>
                </a:moveTo>
                <a:cubicBezTo>
                  <a:pt x="143" y="226"/>
                  <a:pt x="145" y="225"/>
                  <a:pt x="145" y="227"/>
                </a:cubicBezTo>
                <a:cubicBezTo>
                  <a:pt x="144" y="227"/>
                  <a:pt x="143" y="227"/>
                  <a:pt x="143" y="227"/>
                </a:cubicBezTo>
                <a:cubicBezTo>
                  <a:pt x="143" y="228"/>
                  <a:pt x="142" y="229"/>
                  <a:pt x="143" y="230"/>
                </a:cubicBezTo>
                <a:cubicBezTo>
                  <a:pt x="145" y="230"/>
                  <a:pt x="147" y="231"/>
                  <a:pt x="149" y="229"/>
                </a:cubicBezTo>
                <a:cubicBezTo>
                  <a:pt x="149" y="227"/>
                  <a:pt x="149" y="226"/>
                  <a:pt x="149" y="224"/>
                </a:cubicBezTo>
                <a:cubicBezTo>
                  <a:pt x="147" y="224"/>
                  <a:pt x="144" y="224"/>
                  <a:pt x="143" y="225"/>
                </a:cubicBezTo>
                <a:close/>
                <a:moveTo>
                  <a:pt x="136" y="166"/>
                </a:moveTo>
                <a:cubicBezTo>
                  <a:pt x="137" y="167"/>
                  <a:pt x="138" y="167"/>
                  <a:pt x="140" y="167"/>
                </a:cubicBezTo>
                <a:cubicBezTo>
                  <a:pt x="140" y="148"/>
                  <a:pt x="143" y="126"/>
                  <a:pt x="141" y="109"/>
                </a:cubicBezTo>
                <a:cubicBezTo>
                  <a:pt x="140" y="129"/>
                  <a:pt x="137" y="147"/>
                  <a:pt x="136" y="166"/>
                </a:cubicBezTo>
                <a:close/>
                <a:moveTo>
                  <a:pt x="106" y="160"/>
                </a:moveTo>
                <a:cubicBezTo>
                  <a:pt x="106" y="157"/>
                  <a:pt x="104" y="155"/>
                  <a:pt x="102" y="155"/>
                </a:cubicBezTo>
                <a:cubicBezTo>
                  <a:pt x="101" y="160"/>
                  <a:pt x="94" y="158"/>
                  <a:pt x="92" y="155"/>
                </a:cubicBezTo>
                <a:cubicBezTo>
                  <a:pt x="91" y="156"/>
                  <a:pt x="90" y="158"/>
                  <a:pt x="91" y="160"/>
                </a:cubicBezTo>
                <a:cubicBezTo>
                  <a:pt x="94" y="161"/>
                  <a:pt x="102" y="164"/>
                  <a:pt x="106" y="160"/>
                </a:cubicBezTo>
                <a:close/>
                <a:moveTo>
                  <a:pt x="100" y="99"/>
                </a:moveTo>
                <a:cubicBezTo>
                  <a:pt x="98" y="98"/>
                  <a:pt x="97" y="98"/>
                  <a:pt x="95" y="99"/>
                </a:cubicBezTo>
                <a:cubicBezTo>
                  <a:pt x="93" y="115"/>
                  <a:pt x="96" y="135"/>
                  <a:pt x="95" y="152"/>
                </a:cubicBezTo>
                <a:cubicBezTo>
                  <a:pt x="97" y="152"/>
                  <a:pt x="99" y="151"/>
                  <a:pt x="100" y="151"/>
                </a:cubicBezTo>
                <a:cubicBezTo>
                  <a:pt x="101" y="132"/>
                  <a:pt x="101" y="119"/>
                  <a:pt x="100" y="99"/>
                </a:cubicBezTo>
                <a:close/>
                <a:moveTo>
                  <a:pt x="95" y="155"/>
                </a:moveTo>
                <a:cubicBezTo>
                  <a:pt x="96" y="155"/>
                  <a:pt x="98" y="156"/>
                  <a:pt x="99" y="155"/>
                </a:cubicBezTo>
                <a:cubicBezTo>
                  <a:pt x="99" y="155"/>
                  <a:pt x="100" y="155"/>
                  <a:pt x="100" y="154"/>
                </a:cubicBezTo>
                <a:cubicBezTo>
                  <a:pt x="98" y="153"/>
                  <a:pt x="96" y="153"/>
                  <a:pt x="95" y="155"/>
                </a:cubicBezTo>
                <a:close/>
                <a:moveTo>
                  <a:pt x="60" y="247"/>
                </a:moveTo>
                <a:cubicBezTo>
                  <a:pt x="60" y="246"/>
                  <a:pt x="59" y="246"/>
                  <a:pt x="58" y="246"/>
                </a:cubicBezTo>
                <a:cubicBezTo>
                  <a:pt x="57" y="248"/>
                  <a:pt x="57" y="249"/>
                  <a:pt x="58" y="250"/>
                </a:cubicBezTo>
                <a:cubicBezTo>
                  <a:pt x="60" y="250"/>
                  <a:pt x="62" y="252"/>
                  <a:pt x="64" y="253"/>
                </a:cubicBezTo>
                <a:cubicBezTo>
                  <a:pt x="68" y="254"/>
                  <a:pt x="73" y="251"/>
                  <a:pt x="77" y="250"/>
                </a:cubicBezTo>
                <a:cubicBezTo>
                  <a:pt x="78" y="248"/>
                  <a:pt x="76" y="247"/>
                  <a:pt x="75" y="247"/>
                </a:cubicBezTo>
                <a:cubicBezTo>
                  <a:pt x="75" y="247"/>
                  <a:pt x="75" y="249"/>
                  <a:pt x="74" y="249"/>
                </a:cubicBezTo>
                <a:cubicBezTo>
                  <a:pt x="73" y="249"/>
                  <a:pt x="73" y="248"/>
                  <a:pt x="73" y="248"/>
                </a:cubicBezTo>
                <a:cubicBezTo>
                  <a:pt x="68" y="250"/>
                  <a:pt x="65" y="249"/>
                  <a:pt x="60" y="247"/>
                </a:cubicBezTo>
                <a:close/>
                <a:moveTo>
                  <a:pt x="71" y="187"/>
                </a:moveTo>
                <a:cubicBezTo>
                  <a:pt x="72" y="180"/>
                  <a:pt x="72" y="173"/>
                  <a:pt x="73" y="166"/>
                </a:cubicBezTo>
                <a:cubicBezTo>
                  <a:pt x="73" y="156"/>
                  <a:pt x="74" y="149"/>
                  <a:pt x="74" y="138"/>
                </a:cubicBezTo>
                <a:cubicBezTo>
                  <a:pt x="74" y="124"/>
                  <a:pt x="74" y="112"/>
                  <a:pt x="74" y="102"/>
                </a:cubicBezTo>
                <a:cubicBezTo>
                  <a:pt x="73" y="101"/>
                  <a:pt x="68" y="103"/>
                  <a:pt x="66" y="101"/>
                </a:cubicBezTo>
                <a:cubicBezTo>
                  <a:pt x="66" y="108"/>
                  <a:pt x="66" y="113"/>
                  <a:pt x="66" y="118"/>
                </a:cubicBezTo>
                <a:cubicBezTo>
                  <a:pt x="67" y="128"/>
                  <a:pt x="67" y="138"/>
                  <a:pt x="67" y="147"/>
                </a:cubicBezTo>
                <a:cubicBezTo>
                  <a:pt x="67" y="153"/>
                  <a:pt x="67" y="163"/>
                  <a:pt x="66" y="171"/>
                </a:cubicBezTo>
                <a:cubicBezTo>
                  <a:pt x="66" y="176"/>
                  <a:pt x="65" y="182"/>
                  <a:pt x="65" y="187"/>
                </a:cubicBezTo>
                <a:cubicBezTo>
                  <a:pt x="65" y="194"/>
                  <a:pt x="65" y="201"/>
                  <a:pt x="65" y="208"/>
                </a:cubicBezTo>
                <a:cubicBezTo>
                  <a:pt x="65" y="218"/>
                  <a:pt x="63" y="228"/>
                  <a:pt x="64" y="238"/>
                </a:cubicBezTo>
                <a:cubicBezTo>
                  <a:pt x="67" y="238"/>
                  <a:pt x="69" y="239"/>
                  <a:pt x="72" y="236"/>
                </a:cubicBezTo>
                <a:cubicBezTo>
                  <a:pt x="72" y="219"/>
                  <a:pt x="71" y="202"/>
                  <a:pt x="71" y="187"/>
                </a:cubicBezTo>
                <a:close/>
                <a:moveTo>
                  <a:pt x="72" y="240"/>
                </a:moveTo>
                <a:cubicBezTo>
                  <a:pt x="69" y="240"/>
                  <a:pt x="67" y="242"/>
                  <a:pt x="64" y="240"/>
                </a:cubicBezTo>
                <a:cubicBezTo>
                  <a:pt x="63" y="241"/>
                  <a:pt x="63" y="243"/>
                  <a:pt x="63" y="245"/>
                </a:cubicBezTo>
                <a:cubicBezTo>
                  <a:pt x="66" y="247"/>
                  <a:pt x="70" y="247"/>
                  <a:pt x="72" y="245"/>
                </a:cubicBezTo>
                <a:cubicBezTo>
                  <a:pt x="72" y="244"/>
                  <a:pt x="73" y="242"/>
                  <a:pt x="72" y="240"/>
                </a:cubicBezTo>
                <a:close/>
                <a:moveTo>
                  <a:pt x="64" y="55"/>
                </a:moveTo>
                <a:cubicBezTo>
                  <a:pt x="63" y="55"/>
                  <a:pt x="63" y="55"/>
                  <a:pt x="62" y="55"/>
                </a:cubicBezTo>
                <a:cubicBezTo>
                  <a:pt x="61" y="54"/>
                  <a:pt x="59" y="53"/>
                  <a:pt x="58" y="51"/>
                </a:cubicBezTo>
                <a:cubicBezTo>
                  <a:pt x="54" y="50"/>
                  <a:pt x="52" y="47"/>
                  <a:pt x="49" y="46"/>
                </a:cubicBezTo>
                <a:cubicBezTo>
                  <a:pt x="47" y="43"/>
                  <a:pt x="44" y="43"/>
                  <a:pt x="41" y="41"/>
                </a:cubicBezTo>
                <a:cubicBezTo>
                  <a:pt x="38" y="39"/>
                  <a:pt x="37" y="36"/>
                  <a:pt x="33" y="36"/>
                </a:cubicBezTo>
                <a:cubicBezTo>
                  <a:pt x="31" y="32"/>
                  <a:pt x="26" y="31"/>
                  <a:pt x="22" y="28"/>
                </a:cubicBezTo>
                <a:cubicBezTo>
                  <a:pt x="21" y="27"/>
                  <a:pt x="19" y="25"/>
                  <a:pt x="17" y="24"/>
                </a:cubicBezTo>
                <a:cubicBezTo>
                  <a:pt x="14" y="22"/>
                  <a:pt x="9" y="18"/>
                  <a:pt x="6" y="17"/>
                </a:cubicBezTo>
                <a:cubicBezTo>
                  <a:pt x="5" y="18"/>
                  <a:pt x="4" y="20"/>
                  <a:pt x="4" y="22"/>
                </a:cubicBezTo>
                <a:cubicBezTo>
                  <a:pt x="5" y="23"/>
                  <a:pt x="7" y="23"/>
                  <a:pt x="7" y="25"/>
                </a:cubicBezTo>
                <a:cubicBezTo>
                  <a:pt x="21" y="31"/>
                  <a:pt x="32" y="41"/>
                  <a:pt x="46" y="48"/>
                </a:cubicBezTo>
                <a:cubicBezTo>
                  <a:pt x="49" y="52"/>
                  <a:pt x="54" y="53"/>
                  <a:pt x="57" y="56"/>
                </a:cubicBezTo>
                <a:cubicBezTo>
                  <a:pt x="60" y="57"/>
                  <a:pt x="61" y="60"/>
                  <a:pt x="64" y="60"/>
                </a:cubicBezTo>
                <a:cubicBezTo>
                  <a:pt x="64" y="61"/>
                  <a:pt x="65" y="62"/>
                  <a:pt x="66" y="61"/>
                </a:cubicBezTo>
                <a:cubicBezTo>
                  <a:pt x="65" y="60"/>
                  <a:pt x="67" y="59"/>
                  <a:pt x="68" y="58"/>
                </a:cubicBezTo>
                <a:cubicBezTo>
                  <a:pt x="66" y="57"/>
                  <a:pt x="65" y="56"/>
                  <a:pt x="64" y="55"/>
                </a:cubicBezTo>
                <a:close/>
                <a:moveTo>
                  <a:pt x="62" y="63"/>
                </a:moveTo>
                <a:cubicBezTo>
                  <a:pt x="55" y="58"/>
                  <a:pt x="50" y="54"/>
                  <a:pt x="42" y="50"/>
                </a:cubicBezTo>
                <a:cubicBezTo>
                  <a:pt x="35" y="43"/>
                  <a:pt x="26" y="38"/>
                  <a:pt x="17" y="33"/>
                </a:cubicBezTo>
                <a:cubicBezTo>
                  <a:pt x="16" y="32"/>
                  <a:pt x="15" y="30"/>
                  <a:pt x="13" y="31"/>
                </a:cubicBezTo>
                <a:cubicBezTo>
                  <a:pt x="14" y="35"/>
                  <a:pt x="14" y="39"/>
                  <a:pt x="14" y="44"/>
                </a:cubicBezTo>
                <a:cubicBezTo>
                  <a:pt x="14" y="46"/>
                  <a:pt x="15" y="48"/>
                  <a:pt x="15" y="50"/>
                </a:cubicBezTo>
                <a:cubicBezTo>
                  <a:pt x="15" y="53"/>
                  <a:pt x="14" y="55"/>
                  <a:pt x="15" y="57"/>
                </a:cubicBezTo>
                <a:cubicBezTo>
                  <a:pt x="15" y="59"/>
                  <a:pt x="18" y="60"/>
                  <a:pt x="19" y="62"/>
                </a:cubicBezTo>
                <a:cubicBezTo>
                  <a:pt x="19" y="62"/>
                  <a:pt x="19" y="63"/>
                  <a:pt x="20" y="64"/>
                </a:cubicBezTo>
                <a:cubicBezTo>
                  <a:pt x="22" y="66"/>
                  <a:pt x="25" y="67"/>
                  <a:pt x="27" y="69"/>
                </a:cubicBezTo>
                <a:cubicBezTo>
                  <a:pt x="28" y="70"/>
                  <a:pt x="30" y="72"/>
                  <a:pt x="31" y="72"/>
                </a:cubicBezTo>
                <a:cubicBezTo>
                  <a:pt x="31" y="73"/>
                  <a:pt x="32" y="72"/>
                  <a:pt x="33" y="73"/>
                </a:cubicBezTo>
                <a:cubicBezTo>
                  <a:pt x="34" y="73"/>
                  <a:pt x="35" y="75"/>
                  <a:pt x="36" y="76"/>
                </a:cubicBezTo>
                <a:cubicBezTo>
                  <a:pt x="45" y="84"/>
                  <a:pt x="56" y="92"/>
                  <a:pt x="66" y="97"/>
                </a:cubicBezTo>
                <a:cubicBezTo>
                  <a:pt x="63" y="87"/>
                  <a:pt x="65" y="78"/>
                  <a:pt x="64" y="68"/>
                </a:cubicBezTo>
                <a:cubicBezTo>
                  <a:pt x="65" y="67"/>
                  <a:pt x="66" y="66"/>
                  <a:pt x="66" y="64"/>
                </a:cubicBezTo>
                <a:cubicBezTo>
                  <a:pt x="64" y="64"/>
                  <a:pt x="64" y="63"/>
                  <a:pt x="62" y="63"/>
                </a:cubicBezTo>
                <a:close/>
                <a:moveTo>
                  <a:pt x="42" y="84"/>
                </a:moveTo>
                <a:cubicBezTo>
                  <a:pt x="36" y="81"/>
                  <a:pt x="28" y="74"/>
                  <a:pt x="22" y="70"/>
                </a:cubicBezTo>
                <a:cubicBezTo>
                  <a:pt x="22" y="75"/>
                  <a:pt x="22" y="83"/>
                  <a:pt x="22" y="89"/>
                </a:cubicBezTo>
                <a:cubicBezTo>
                  <a:pt x="22" y="97"/>
                  <a:pt x="23" y="105"/>
                  <a:pt x="23" y="115"/>
                </a:cubicBezTo>
                <a:cubicBezTo>
                  <a:pt x="24" y="128"/>
                  <a:pt x="24" y="145"/>
                  <a:pt x="25" y="160"/>
                </a:cubicBezTo>
                <a:cubicBezTo>
                  <a:pt x="25" y="163"/>
                  <a:pt x="25" y="167"/>
                  <a:pt x="25" y="169"/>
                </a:cubicBezTo>
                <a:cubicBezTo>
                  <a:pt x="25" y="171"/>
                  <a:pt x="27" y="172"/>
                  <a:pt x="27" y="174"/>
                </a:cubicBezTo>
                <a:cubicBezTo>
                  <a:pt x="39" y="188"/>
                  <a:pt x="51" y="202"/>
                  <a:pt x="62" y="217"/>
                </a:cubicBezTo>
                <a:cubicBezTo>
                  <a:pt x="63" y="212"/>
                  <a:pt x="63" y="208"/>
                  <a:pt x="63" y="204"/>
                </a:cubicBezTo>
                <a:cubicBezTo>
                  <a:pt x="62" y="196"/>
                  <a:pt x="63" y="189"/>
                  <a:pt x="63" y="182"/>
                </a:cubicBezTo>
                <a:cubicBezTo>
                  <a:pt x="63" y="178"/>
                  <a:pt x="62" y="175"/>
                  <a:pt x="64" y="172"/>
                </a:cubicBezTo>
                <a:cubicBezTo>
                  <a:pt x="63" y="166"/>
                  <a:pt x="64" y="159"/>
                  <a:pt x="64" y="154"/>
                </a:cubicBezTo>
                <a:cubicBezTo>
                  <a:pt x="65" y="147"/>
                  <a:pt x="64" y="139"/>
                  <a:pt x="63" y="132"/>
                </a:cubicBezTo>
                <a:cubicBezTo>
                  <a:pt x="63" y="120"/>
                  <a:pt x="64" y="109"/>
                  <a:pt x="63" y="100"/>
                </a:cubicBezTo>
                <a:cubicBezTo>
                  <a:pt x="57" y="95"/>
                  <a:pt x="49" y="90"/>
                  <a:pt x="42" y="84"/>
                </a:cubicBezTo>
                <a:close/>
                <a:moveTo>
                  <a:pt x="62" y="220"/>
                </a:moveTo>
                <a:cubicBezTo>
                  <a:pt x="62" y="219"/>
                  <a:pt x="62" y="220"/>
                  <a:pt x="61" y="220"/>
                </a:cubicBezTo>
                <a:cubicBezTo>
                  <a:pt x="60" y="218"/>
                  <a:pt x="58" y="215"/>
                  <a:pt x="56" y="213"/>
                </a:cubicBezTo>
                <a:cubicBezTo>
                  <a:pt x="54" y="211"/>
                  <a:pt x="53" y="208"/>
                  <a:pt x="51" y="207"/>
                </a:cubicBezTo>
                <a:cubicBezTo>
                  <a:pt x="49" y="201"/>
                  <a:pt x="43" y="197"/>
                  <a:pt x="39" y="192"/>
                </a:cubicBezTo>
                <a:cubicBezTo>
                  <a:pt x="36" y="188"/>
                  <a:pt x="33" y="183"/>
                  <a:pt x="29" y="179"/>
                </a:cubicBezTo>
                <a:cubicBezTo>
                  <a:pt x="26" y="176"/>
                  <a:pt x="24" y="171"/>
                  <a:pt x="22" y="168"/>
                </a:cubicBezTo>
                <a:cubicBezTo>
                  <a:pt x="22" y="171"/>
                  <a:pt x="24" y="174"/>
                  <a:pt x="26" y="176"/>
                </a:cubicBezTo>
                <a:cubicBezTo>
                  <a:pt x="26" y="177"/>
                  <a:pt x="27" y="178"/>
                  <a:pt x="27" y="178"/>
                </a:cubicBezTo>
                <a:cubicBezTo>
                  <a:pt x="39" y="193"/>
                  <a:pt x="50" y="210"/>
                  <a:pt x="62" y="225"/>
                </a:cubicBezTo>
                <a:cubicBezTo>
                  <a:pt x="62" y="223"/>
                  <a:pt x="62" y="222"/>
                  <a:pt x="62" y="220"/>
                </a:cubicBezTo>
                <a:close/>
                <a:moveTo>
                  <a:pt x="16" y="184"/>
                </a:moveTo>
                <a:cubicBezTo>
                  <a:pt x="14" y="184"/>
                  <a:pt x="14" y="186"/>
                  <a:pt x="13" y="186"/>
                </a:cubicBezTo>
                <a:cubicBezTo>
                  <a:pt x="14" y="191"/>
                  <a:pt x="18" y="190"/>
                  <a:pt x="23" y="191"/>
                </a:cubicBezTo>
                <a:cubicBezTo>
                  <a:pt x="25" y="189"/>
                  <a:pt x="26" y="189"/>
                  <a:pt x="28" y="187"/>
                </a:cubicBezTo>
                <a:cubicBezTo>
                  <a:pt x="28" y="186"/>
                  <a:pt x="29" y="186"/>
                  <a:pt x="28" y="185"/>
                </a:cubicBezTo>
                <a:cubicBezTo>
                  <a:pt x="26" y="188"/>
                  <a:pt x="17" y="188"/>
                  <a:pt x="16" y="184"/>
                </a:cubicBezTo>
                <a:close/>
                <a:moveTo>
                  <a:pt x="25" y="180"/>
                </a:moveTo>
                <a:cubicBezTo>
                  <a:pt x="23" y="181"/>
                  <a:pt x="20" y="181"/>
                  <a:pt x="18" y="181"/>
                </a:cubicBezTo>
                <a:cubicBezTo>
                  <a:pt x="18" y="182"/>
                  <a:pt x="17" y="183"/>
                  <a:pt x="18" y="185"/>
                </a:cubicBezTo>
                <a:cubicBezTo>
                  <a:pt x="21" y="185"/>
                  <a:pt x="29" y="185"/>
                  <a:pt x="25" y="180"/>
                </a:cubicBezTo>
                <a:close/>
                <a:moveTo>
                  <a:pt x="22" y="151"/>
                </a:moveTo>
                <a:cubicBezTo>
                  <a:pt x="22" y="139"/>
                  <a:pt x="22" y="128"/>
                  <a:pt x="22" y="116"/>
                </a:cubicBezTo>
                <a:cubicBezTo>
                  <a:pt x="22" y="111"/>
                  <a:pt x="21" y="105"/>
                  <a:pt x="20" y="100"/>
                </a:cubicBezTo>
                <a:cubicBezTo>
                  <a:pt x="20" y="95"/>
                  <a:pt x="21" y="91"/>
                  <a:pt x="20" y="86"/>
                </a:cubicBezTo>
                <a:cubicBezTo>
                  <a:pt x="20" y="84"/>
                  <a:pt x="19" y="82"/>
                  <a:pt x="19" y="80"/>
                </a:cubicBezTo>
                <a:cubicBezTo>
                  <a:pt x="19" y="79"/>
                  <a:pt x="20" y="77"/>
                  <a:pt x="19" y="75"/>
                </a:cubicBezTo>
                <a:cubicBezTo>
                  <a:pt x="19" y="72"/>
                  <a:pt x="19" y="70"/>
                  <a:pt x="19" y="67"/>
                </a:cubicBezTo>
                <a:cubicBezTo>
                  <a:pt x="17" y="67"/>
                  <a:pt x="16" y="64"/>
                  <a:pt x="15" y="64"/>
                </a:cubicBezTo>
                <a:cubicBezTo>
                  <a:pt x="14" y="79"/>
                  <a:pt x="18" y="93"/>
                  <a:pt x="17" y="107"/>
                </a:cubicBezTo>
                <a:cubicBezTo>
                  <a:pt x="16" y="118"/>
                  <a:pt x="16" y="131"/>
                  <a:pt x="17" y="142"/>
                </a:cubicBezTo>
                <a:cubicBezTo>
                  <a:pt x="21" y="152"/>
                  <a:pt x="16" y="166"/>
                  <a:pt x="18" y="177"/>
                </a:cubicBezTo>
                <a:cubicBezTo>
                  <a:pt x="20" y="178"/>
                  <a:pt x="22" y="178"/>
                  <a:pt x="23" y="176"/>
                </a:cubicBezTo>
                <a:cubicBezTo>
                  <a:pt x="23" y="175"/>
                  <a:pt x="20" y="173"/>
                  <a:pt x="19" y="171"/>
                </a:cubicBezTo>
                <a:cubicBezTo>
                  <a:pt x="19" y="170"/>
                  <a:pt x="20" y="166"/>
                  <a:pt x="20" y="165"/>
                </a:cubicBezTo>
                <a:cubicBezTo>
                  <a:pt x="21" y="164"/>
                  <a:pt x="23" y="165"/>
                  <a:pt x="23" y="166"/>
                </a:cubicBezTo>
                <a:cubicBezTo>
                  <a:pt x="23" y="161"/>
                  <a:pt x="23" y="156"/>
                  <a:pt x="22" y="1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grpSp>
        <p:nvGrpSpPr>
          <p:cNvPr id="4108" name="组合 63"/>
          <p:cNvGrpSpPr/>
          <p:nvPr/>
        </p:nvGrpSpPr>
        <p:grpSpPr bwMode="auto">
          <a:xfrm>
            <a:off x="7513638" y="3911600"/>
            <a:ext cx="1390650" cy="995363"/>
            <a:chOff x="7845425" y="530225"/>
            <a:chExt cx="939800" cy="673100"/>
          </a:xfrm>
        </p:grpSpPr>
        <p:sp>
          <p:nvSpPr>
            <p:cNvPr id="65" name="Freeform 169"/>
            <p:cNvSpPr/>
            <p:nvPr/>
          </p:nvSpPr>
          <p:spPr bwMode="auto">
            <a:xfrm>
              <a:off x="8261683" y="715945"/>
              <a:ext cx="34331" cy="19323"/>
            </a:xfrm>
            <a:custGeom>
              <a:avLst/>
              <a:gdLst>
                <a:gd name="T0" fmla="*/ 11 w 11"/>
                <a:gd name="T1" fmla="*/ 5 h 6"/>
                <a:gd name="T2" fmla="*/ 4 w 11"/>
                <a:gd name="T3" fmla="*/ 3 h 6"/>
                <a:gd name="T4" fmla="*/ 1 w 11"/>
                <a:gd name="T5" fmla="*/ 4 h 6"/>
                <a:gd name="T6" fmla="*/ 0 w 11"/>
                <a:gd name="T7" fmla="*/ 3 h 6"/>
                <a:gd name="T8" fmla="*/ 11 w 11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11" y="5"/>
                  </a:moveTo>
                  <a:cubicBezTo>
                    <a:pt x="9" y="6"/>
                    <a:pt x="8" y="3"/>
                    <a:pt x="4" y="3"/>
                  </a:cubicBezTo>
                  <a:cubicBezTo>
                    <a:pt x="3" y="4"/>
                    <a:pt x="3" y="5"/>
                    <a:pt x="1" y="4"/>
                  </a:cubicBezTo>
                  <a:cubicBezTo>
                    <a:pt x="1" y="4"/>
                    <a:pt x="1" y="4"/>
                    <a:pt x="0" y="3"/>
                  </a:cubicBezTo>
                  <a:cubicBezTo>
                    <a:pt x="4" y="0"/>
                    <a:pt x="10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6" name="Freeform 170"/>
            <p:cNvSpPr/>
            <p:nvPr/>
          </p:nvSpPr>
          <p:spPr bwMode="auto">
            <a:xfrm>
              <a:off x="8350728" y="725606"/>
              <a:ext cx="31112" cy="31133"/>
            </a:xfrm>
            <a:custGeom>
              <a:avLst/>
              <a:gdLst>
                <a:gd name="T0" fmla="*/ 10 w 10"/>
                <a:gd name="T1" fmla="*/ 1 h 10"/>
                <a:gd name="T2" fmla="*/ 10 w 10"/>
                <a:gd name="T3" fmla="*/ 3 h 10"/>
                <a:gd name="T4" fmla="*/ 10 w 10"/>
                <a:gd name="T5" fmla="*/ 3 h 10"/>
                <a:gd name="T6" fmla="*/ 6 w 10"/>
                <a:gd name="T7" fmla="*/ 3 h 10"/>
                <a:gd name="T8" fmla="*/ 9 w 10"/>
                <a:gd name="T9" fmla="*/ 6 h 10"/>
                <a:gd name="T10" fmla="*/ 5 w 10"/>
                <a:gd name="T11" fmla="*/ 5 h 10"/>
                <a:gd name="T12" fmla="*/ 3 w 10"/>
                <a:gd name="T13" fmla="*/ 9 h 10"/>
                <a:gd name="T14" fmla="*/ 1 w 10"/>
                <a:gd name="T15" fmla="*/ 7 h 10"/>
                <a:gd name="T16" fmla="*/ 4 w 10"/>
                <a:gd name="T17" fmla="*/ 1 h 10"/>
                <a:gd name="T18" fmla="*/ 10 w 10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10" y="1"/>
                  </a:moveTo>
                  <a:cubicBezTo>
                    <a:pt x="10" y="2"/>
                    <a:pt x="10" y="2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8" y="3"/>
                    <a:pt x="7" y="2"/>
                    <a:pt x="6" y="3"/>
                  </a:cubicBezTo>
                  <a:cubicBezTo>
                    <a:pt x="7" y="4"/>
                    <a:pt x="9" y="4"/>
                    <a:pt x="9" y="6"/>
                  </a:cubicBezTo>
                  <a:cubicBezTo>
                    <a:pt x="7" y="6"/>
                    <a:pt x="7" y="5"/>
                    <a:pt x="5" y="5"/>
                  </a:cubicBezTo>
                  <a:cubicBezTo>
                    <a:pt x="4" y="6"/>
                    <a:pt x="4" y="8"/>
                    <a:pt x="3" y="9"/>
                  </a:cubicBezTo>
                  <a:cubicBezTo>
                    <a:pt x="2" y="10"/>
                    <a:pt x="0" y="9"/>
                    <a:pt x="1" y="7"/>
                  </a:cubicBezTo>
                  <a:cubicBezTo>
                    <a:pt x="2" y="6"/>
                    <a:pt x="3" y="3"/>
                    <a:pt x="4" y="1"/>
                  </a:cubicBezTo>
                  <a:cubicBezTo>
                    <a:pt x="6" y="0"/>
                    <a:pt x="9" y="1"/>
                    <a:pt x="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7" name="Freeform 171"/>
            <p:cNvSpPr/>
            <p:nvPr/>
          </p:nvSpPr>
          <p:spPr bwMode="auto">
            <a:xfrm>
              <a:off x="8152255" y="725606"/>
              <a:ext cx="34331" cy="28985"/>
            </a:xfrm>
            <a:custGeom>
              <a:avLst/>
              <a:gdLst>
                <a:gd name="T0" fmla="*/ 11 w 11"/>
                <a:gd name="T1" fmla="*/ 5 h 9"/>
                <a:gd name="T2" fmla="*/ 11 w 11"/>
                <a:gd name="T3" fmla="*/ 5 h 9"/>
                <a:gd name="T4" fmla="*/ 7 w 11"/>
                <a:gd name="T5" fmla="*/ 5 h 9"/>
                <a:gd name="T6" fmla="*/ 0 w 11"/>
                <a:gd name="T7" fmla="*/ 9 h 9"/>
                <a:gd name="T8" fmla="*/ 11 w 11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9" y="6"/>
                    <a:pt x="9" y="5"/>
                    <a:pt x="7" y="5"/>
                  </a:cubicBezTo>
                  <a:cubicBezTo>
                    <a:pt x="4" y="5"/>
                    <a:pt x="3" y="8"/>
                    <a:pt x="0" y="9"/>
                  </a:cubicBezTo>
                  <a:cubicBezTo>
                    <a:pt x="1" y="5"/>
                    <a:pt x="8" y="0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8" name="Freeform 172"/>
            <p:cNvSpPr/>
            <p:nvPr/>
          </p:nvSpPr>
          <p:spPr bwMode="auto">
            <a:xfrm>
              <a:off x="8268120" y="748151"/>
              <a:ext cx="21457" cy="27912"/>
            </a:xfrm>
            <a:custGeom>
              <a:avLst/>
              <a:gdLst>
                <a:gd name="T0" fmla="*/ 6 w 7"/>
                <a:gd name="T1" fmla="*/ 2 h 9"/>
                <a:gd name="T2" fmla="*/ 4 w 7"/>
                <a:gd name="T3" fmla="*/ 3 h 9"/>
                <a:gd name="T4" fmla="*/ 7 w 7"/>
                <a:gd name="T5" fmla="*/ 7 h 9"/>
                <a:gd name="T6" fmla="*/ 4 w 7"/>
                <a:gd name="T7" fmla="*/ 8 h 9"/>
                <a:gd name="T8" fmla="*/ 0 w 7"/>
                <a:gd name="T9" fmla="*/ 3 h 9"/>
                <a:gd name="T10" fmla="*/ 6 w 7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6" y="2"/>
                  </a:moveTo>
                  <a:cubicBezTo>
                    <a:pt x="5" y="3"/>
                    <a:pt x="5" y="3"/>
                    <a:pt x="4" y="3"/>
                  </a:cubicBezTo>
                  <a:cubicBezTo>
                    <a:pt x="4" y="6"/>
                    <a:pt x="5" y="5"/>
                    <a:pt x="7" y="7"/>
                  </a:cubicBezTo>
                  <a:cubicBezTo>
                    <a:pt x="7" y="8"/>
                    <a:pt x="5" y="9"/>
                    <a:pt x="4" y="8"/>
                  </a:cubicBezTo>
                  <a:cubicBezTo>
                    <a:pt x="2" y="8"/>
                    <a:pt x="0" y="5"/>
                    <a:pt x="0" y="3"/>
                  </a:cubicBezTo>
                  <a:cubicBezTo>
                    <a:pt x="1" y="1"/>
                    <a:pt x="5" y="0"/>
                    <a:pt x="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9" name="Freeform 173"/>
            <p:cNvSpPr/>
            <p:nvPr/>
          </p:nvSpPr>
          <p:spPr bwMode="auto">
            <a:xfrm>
              <a:off x="8167274" y="763180"/>
              <a:ext cx="22529" cy="28985"/>
            </a:xfrm>
            <a:custGeom>
              <a:avLst/>
              <a:gdLst>
                <a:gd name="T0" fmla="*/ 7 w 7"/>
                <a:gd name="T1" fmla="*/ 3 h 9"/>
                <a:gd name="T2" fmla="*/ 3 w 7"/>
                <a:gd name="T3" fmla="*/ 5 h 9"/>
                <a:gd name="T4" fmla="*/ 7 w 7"/>
                <a:gd name="T5" fmla="*/ 7 h 9"/>
                <a:gd name="T6" fmla="*/ 2 w 7"/>
                <a:gd name="T7" fmla="*/ 7 h 9"/>
                <a:gd name="T8" fmla="*/ 1 w 7"/>
                <a:gd name="T9" fmla="*/ 4 h 9"/>
                <a:gd name="T10" fmla="*/ 7 w 7"/>
                <a:gd name="T1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cubicBezTo>
                    <a:pt x="7" y="5"/>
                    <a:pt x="4" y="3"/>
                    <a:pt x="3" y="5"/>
                  </a:cubicBezTo>
                  <a:cubicBezTo>
                    <a:pt x="4" y="7"/>
                    <a:pt x="6" y="5"/>
                    <a:pt x="7" y="7"/>
                  </a:cubicBezTo>
                  <a:cubicBezTo>
                    <a:pt x="6" y="9"/>
                    <a:pt x="3" y="8"/>
                    <a:pt x="2" y="7"/>
                  </a:cubicBezTo>
                  <a:cubicBezTo>
                    <a:pt x="2" y="7"/>
                    <a:pt x="1" y="5"/>
                    <a:pt x="1" y="4"/>
                  </a:cubicBezTo>
                  <a:cubicBezTo>
                    <a:pt x="0" y="1"/>
                    <a:pt x="5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0" name="Freeform 174"/>
            <p:cNvSpPr/>
            <p:nvPr/>
          </p:nvSpPr>
          <p:spPr bwMode="auto">
            <a:xfrm>
              <a:off x="8076083" y="769621"/>
              <a:ext cx="43986" cy="25765"/>
            </a:xfrm>
            <a:custGeom>
              <a:avLst/>
              <a:gdLst>
                <a:gd name="T0" fmla="*/ 3 w 14"/>
                <a:gd name="T1" fmla="*/ 0 h 8"/>
                <a:gd name="T2" fmla="*/ 14 w 14"/>
                <a:gd name="T3" fmla="*/ 4 h 8"/>
                <a:gd name="T4" fmla="*/ 14 w 14"/>
                <a:gd name="T5" fmla="*/ 6 h 8"/>
                <a:gd name="T6" fmla="*/ 13 w 14"/>
                <a:gd name="T7" fmla="*/ 6 h 8"/>
                <a:gd name="T8" fmla="*/ 12 w 14"/>
                <a:gd name="T9" fmla="*/ 4 h 8"/>
                <a:gd name="T10" fmla="*/ 6 w 14"/>
                <a:gd name="T11" fmla="*/ 8 h 8"/>
                <a:gd name="T12" fmla="*/ 8 w 14"/>
                <a:gd name="T13" fmla="*/ 2 h 8"/>
                <a:gd name="T14" fmla="*/ 3 w 14"/>
                <a:gd name="T15" fmla="*/ 5 h 8"/>
                <a:gd name="T16" fmla="*/ 2 w 14"/>
                <a:gd name="T17" fmla="*/ 5 h 8"/>
                <a:gd name="T18" fmla="*/ 3 w 14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8">
                  <a:moveTo>
                    <a:pt x="3" y="0"/>
                  </a:moveTo>
                  <a:cubicBezTo>
                    <a:pt x="7" y="0"/>
                    <a:pt x="11" y="1"/>
                    <a:pt x="14" y="4"/>
                  </a:cubicBezTo>
                  <a:cubicBezTo>
                    <a:pt x="14" y="5"/>
                    <a:pt x="14" y="5"/>
                    <a:pt x="14" y="6"/>
                  </a:cubicBezTo>
                  <a:cubicBezTo>
                    <a:pt x="14" y="6"/>
                    <a:pt x="13" y="5"/>
                    <a:pt x="13" y="6"/>
                  </a:cubicBezTo>
                  <a:cubicBezTo>
                    <a:pt x="12" y="6"/>
                    <a:pt x="11" y="6"/>
                    <a:pt x="12" y="4"/>
                  </a:cubicBezTo>
                  <a:cubicBezTo>
                    <a:pt x="9" y="3"/>
                    <a:pt x="7" y="5"/>
                    <a:pt x="6" y="8"/>
                  </a:cubicBezTo>
                  <a:cubicBezTo>
                    <a:pt x="4" y="6"/>
                    <a:pt x="7" y="3"/>
                    <a:pt x="8" y="2"/>
                  </a:cubicBezTo>
                  <a:cubicBezTo>
                    <a:pt x="5" y="0"/>
                    <a:pt x="3" y="3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3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1" name="Freeform 175"/>
            <p:cNvSpPr/>
            <p:nvPr/>
          </p:nvSpPr>
          <p:spPr bwMode="auto">
            <a:xfrm>
              <a:off x="8209114" y="792165"/>
              <a:ext cx="52569" cy="28985"/>
            </a:xfrm>
            <a:custGeom>
              <a:avLst/>
              <a:gdLst>
                <a:gd name="T0" fmla="*/ 17 w 17"/>
                <a:gd name="T1" fmla="*/ 1 h 9"/>
                <a:gd name="T2" fmla="*/ 17 w 17"/>
                <a:gd name="T3" fmla="*/ 4 h 9"/>
                <a:gd name="T4" fmla="*/ 14 w 17"/>
                <a:gd name="T5" fmla="*/ 5 h 9"/>
                <a:gd name="T6" fmla="*/ 4 w 17"/>
                <a:gd name="T7" fmla="*/ 7 h 9"/>
                <a:gd name="T8" fmla="*/ 3 w 17"/>
                <a:gd name="T9" fmla="*/ 2 h 9"/>
                <a:gd name="T10" fmla="*/ 10 w 17"/>
                <a:gd name="T11" fmla="*/ 5 h 9"/>
                <a:gd name="T12" fmla="*/ 15 w 17"/>
                <a:gd name="T13" fmla="*/ 1 h 9"/>
                <a:gd name="T14" fmla="*/ 17 w 17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9">
                  <a:moveTo>
                    <a:pt x="17" y="1"/>
                  </a:moveTo>
                  <a:cubicBezTo>
                    <a:pt x="17" y="2"/>
                    <a:pt x="17" y="3"/>
                    <a:pt x="17" y="4"/>
                  </a:cubicBezTo>
                  <a:cubicBezTo>
                    <a:pt x="16" y="4"/>
                    <a:pt x="16" y="5"/>
                    <a:pt x="14" y="5"/>
                  </a:cubicBezTo>
                  <a:cubicBezTo>
                    <a:pt x="12" y="9"/>
                    <a:pt x="8" y="7"/>
                    <a:pt x="4" y="7"/>
                  </a:cubicBezTo>
                  <a:cubicBezTo>
                    <a:pt x="3" y="6"/>
                    <a:pt x="0" y="3"/>
                    <a:pt x="3" y="2"/>
                  </a:cubicBezTo>
                  <a:cubicBezTo>
                    <a:pt x="4" y="5"/>
                    <a:pt x="7" y="4"/>
                    <a:pt x="10" y="5"/>
                  </a:cubicBezTo>
                  <a:cubicBezTo>
                    <a:pt x="12" y="4"/>
                    <a:pt x="14" y="3"/>
                    <a:pt x="15" y="1"/>
                  </a:cubicBezTo>
                  <a:cubicBezTo>
                    <a:pt x="15" y="0"/>
                    <a:pt x="16" y="1"/>
                    <a:pt x="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2" name="Freeform 176"/>
            <p:cNvSpPr/>
            <p:nvPr/>
          </p:nvSpPr>
          <p:spPr bwMode="auto">
            <a:xfrm>
              <a:off x="8196240" y="801827"/>
              <a:ext cx="96555" cy="31132"/>
            </a:xfrm>
            <a:custGeom>
              <a:avLst/>
              <a:gdLst>
                <a:gd name="T0" fmla="*/ 31 w 31"/>
                <a:gd name="T1" fmla="*/ 0 h 10"/>
                <a:gd name="T2" fmla="*/ 28 w 31"/>
                <a:gd name="T3" fmla="*/ 5 h 10"/>
                <a:gd name="T4" fmla="*/ 10 w 31"/>
                <a:gd name="T5" fmla="*/ 10 h 10"/>
                <a:gd name="T6" fmla="*/ 0 w 31"/>
                <a:gd name="T7" fmla="*/ 8 h 10"/>
                <a:gd name="T8" fmla="*/ 21 w 31"/>
                <a:gd name="T9" fmla="*/ 7 h 10"/>
                <a:gd name="T10" fmla="*/ 26 w 31"/>
                <a:gd name="T11" fmla="*/ 3 h 10"/>
                <a:gd name="T12" fmla="*/ 30 w 31"/>
                <a:gd name="T13" fmla="*/ 0 h 10"/>
                <a:gd name="T14" fmla="*/ 31 w 31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0">
                  <a:moveTo>
                    <a:pt x="31" y="0"/>
                  </a:moveTo>
                  <a:cubicBezTo>
                    <a:pt x="31" y="2"/>
                    <a:pt x="29" y="4"/>
                    <a:pt x="28" y="5"/>
                  </a:cubicBezTo>
                  <a:cubicBezTo>
                    <a:pt x="23" y="9"/>
                    <a:pt x="15" y="10"/>
                    <a:pt x="10" y="10"/>
                  </a:cubicBezTo>
                  <a:cubicBezTo>
                    <a:pt x="7" y="10"/>
                    <a:pt x="3" y="9"/>
                    <a:pt x="0" y="8"/>
                  </a:cubicBezTo>
                  <a:cubicBezTo>
                    <a:pt x="7" y="8"/>
                    <a:pt x="15" y="9"/>
                    <a:pt x="21" y="7"/>
                  </a:cubicBezTo>
                  <a:cubicBezTo>
                    <a:pt x="22" y="6"/>
                    <a:pt x="25" y="4"/>
                    <a:pt x="26" y="3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30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3" name="Freeform 177"/>
            <p:cNvSpPr>
              <a:spLocks noEditPoints="1"/>
            </p:cNvSpPr>
            <p:nvPr/>
          </p:nvSpPr>
          <p:spPr bwMode="auto">
            <a:xfrm>
              <a:off x="7845425" y="530225"/>
              <a:ext cx="939800" cy="673100"/>
            </a:xfrm>
            <a:custGeom>
              <a:avLst/>
              <a:gdLst>
                <a:gd name="T0" fmla="*/ 201 w 298"/>
                <a:gd name="T1" fmla="*/ 211 h 213"/>
                <a:gd name="T2" fmla="*/ 46 w 298"/>
                <a:gd name="T3" fmla="*/ 191 h 213"/>
                <a:gd name="T4" fmla="*/ 66 w 298"/>
                <a:gd name="T5" fmla="*/ 135 h 213"/>
                <a:gd name="T6" fmla="*/ 103 w 298"/>
                <a:gd name="T7" fmla="*/ 111 h 213"/>
                <a:gd name="T8" fmla="*/ 63 w 298"/>
                <a:gd name="T9" fmla="*/ 61 h 213"/>
                <a:gd name="T10" fmla="*/ 135 w 298"/>
                <a:gd name="T11" fmla="*/ 3 h 213"/>
                <a:gd name="T12" fmla="*/ 182 w 298"/>
                <a:gd name="T13" fmla="*/ 65 h 213"/>
                <a:gd name="T14" fmla="*/ 199 w 298"/>
                <a:gd name="T15" fmla="*/ 142 h 213"/>
                <a:gd name="T16" fmla="*/ 237 w 298"/>
                <a:gd name="T17" fmla="*/ 164 h 213"/>
                <a:gd name="T18" fmla="*/ 287 w 298"/>
                <a:gd name="T19" fmla="*/ 121 h 213"/>
                <a:gd name="T20" fmla="*/ 90 w 298"/>
                <a:gd name="T21" fmla="*/ 57 h 213"/>
                <a:gd name="T22" fmla="*/ 116 w 298"/>
                <a:gd name="T23" fmla="*/ 55 h 213"/>
                <a:gd name="T24" fmla="*/ 154 w 298"/>
                <a:gd name="T25" fmla="*/ 49 h 213"/>
                <a:gd name="T26" fmla="*/ 165 w 298"/>
                <a:gd name="T27" fmla="*/ 39 h 213"/>
                <a:gd name="T28" fmla="*/ 133 w 298"/>
                <a:gd name="T29" fmla="*/ 10 h 213"/>
                <a:gd name="T30" fmla="*/ 92 w 298"/>
                <a:gd name="T31" fmla="*/ 11 h 213"/>
                <a:gd name="T32" fmla="*/ 129 w 298"/>
                <a:gd name="T33" fmla="*/ 41 h 213"/>
                <a:gd name="T34" fmla="*/ 94 w 298"/>
                <a:gd name="T35" fmla="*/ 60 h 213"/>
                <a:gd name="T36" fmla="*/ 158 w 298"/>
                <a:gd name="T37" fmla="*/ 85 h 213"/>
                <a:gd name="T38" fmla="*/ 138 w 298"/>
                <a:gd name="T39" fmla="*/ 51 h 213"/>
                <a:gd name="T40" fmla="*/ 86 w 298"/>
                <a:gd name="T41" fmla="*/ 88 h 213"/>
                <a:gd name="T42" fmla="*/ 107 w 298"/>
                <a:gd name="T43" fmla="*/ 107 h 213"/>
                <a:gd name="T44" fmla="*/ 124 w 298"/>
                <a:gd name="T45" fmla="*/ 113 h 213"/>
                <a:gd name="T46" fmla="*/ 129 w 298"/>
                <a:gd name="T47" fmla="*/ 126 h 213"/>
                <a:gd name="T48" fmla="*/ 127 w 298"/>
                <a:gd name="T49" fmla="*/ 136 h 213"/>
                <a:gd name="T50" fmla="*/ 164 w 298"/>
                <a:gd name="T51" fmla="*/ 115 h 213"/>
                <a:gd name="T52" fmla="*/ 282 w 298"/>
                <a:gd name="T53" fmla="*/ 121 h 213"/>
                <a:gd name="T54" fmla="*/ 269 w 298"/>
                <a:gd name="T55" fmla="*/ 124 h 213"/>
                <a:gd name="T56" fmla="*/ 51 w 298"/>
                <a:gd name="T57" fmla="*/ 132 h 213"/>
                <a:gd name="T58" fmla="*/ 48 w 298"/>
                <a:gd name="T59" fmla="*/ 140 h 213"/>
                <a:gd name="T60" fmla="*/ 163 w 298"/>
                <a:gd name="T61" fmla="*/ 149 h 213"/>
                <a:gd name="T62" fmla="*/ 149 w 298"/>
                <a:gd name="T63" fmla="*/ 144 h 213"/>
                <a:gd name="T64" fmla="*/ 113 w 298"/>
                <a:gd name="T65" fmla="*/ 138 h 213"/>
                <a:gd name="T66" fmla="*/ 133 w 298"/>
                <a:gd name="T67" fmla="*/ 145 h 213"/>
                <a:gd name="T68" fmla="*/ 252 w 298"/>
                <a:gd name="T69" fmla="*/ 143 h 213"/>
                <a:gd name="T70" fmla="*/ 178 w 298"/>
                <a:gd name="T71" fmla="*/ 162 h 213"/>
                <a:gd name="T72" fmla="*/ 105 w 298"/>
                <a:gd name="T73" fmla="*/ 146 h 213"/>
                <a:gd name="T74" fmla="*/ 196 w 298"/>
                <a:gd name="T75" fmla="*/ 152 h 213"/>
                <a:gd name="T76" fmla="*/ 63 w 298"/>
                <a:gd name="T77" fmla="*/ 148 h 213"/>
                <a:gd name="T78" fmla="*/ 210 w 298"/>
                <a:gd name="T79" fmla="*/ 173 h 213"/>
                <a:gd name="T80" fmla="*/ 203 w 298"/>
                <a:gd name="T81" fmla="*/ 149 h 213"/>
                <a:gd name="T82" fmla="*/ 272 w 298"/>
                <a:gd name="T83" fmla="*/ 151 h 213"/>
                <a:gd name="T84" fmla="*/ 203 w 298"/>
                <a:gd name="T85" fmla="*/ 154 h 213"/>
                <a:gd name="T86" fmla="*/ 57 w 298"/>
                <a:gd name="T87" fmla="*/ 156 h 213"/>
                <a:gd name="T88" fmla="*/ 93 w 298"/>
                <a:gd name="T89" fmla="*/ 165 h 213"/>
                <a:gd name="T90" fmla="*/ 54 w 298"/>
                <a:gd name="T91" fmla="*/ 164 h 213"/>
                <a:gd name="T92" fmla="*/ 271 w 298"/>
                <a:gd name="T93" fmla="*/ 170 h 213"/>
                <a:gd name="T94" fmla="*/ 168 w 298"/>
                <a:gd name="T95" fmla="*/ 182 h 213"/>
                <a:gd name="T96" fmla="*/ 273 w 298"/>
                <a:gd name="T97" fmla="*/ 185 h 213"/>
                <a:gd name="T98" fmla="*/ 269 w 298"/>
                <a:gd name="T99" fmla="*/ 187 h 213"/>
                <a:gd name="T100" fmla="*/ 192 w 298"/>
                <a:gd name="T101" fmla="*/ 202 h 213"/>
                <a:gd name="T102" fmla="*/ 178 w 298"/>
                <a:gd name="T103" fmla="*/ 195 h 213"/>
                <a:gd name="T104" fmla="*/ 180 w 298"/>
                <a:gd name="T105" fmla="*/ 187 h 213"/>
                <a:gd name="T106" fmla="*/ 181 w 298"/>
                <a:gd name="T107" fmla="*/ 189 h 213"/>
                <a:gd name="T108" fmla="*/ 49 w 298"/>
                <a:gd name="T109" fmla="*/ 193 h 213"/>
                <a:gd name="T110" fmla="*/ 221 w 298"/>
                <a:gd name="T111" fmla="*/ 207 h 213"/>
                <a:gd name="T112" fmla="*/ 260 w 298"/>
                <a:gd name="T113" fmla="*/ 198 h 213"/>
                <a:gd name="T114" fmla="*/ 244 w 298"/>
                <a:gd name="T115" fmla="*/ 195 h 213"/>
                <a:gd name="T116" fmla="*/ 83 w 298"/>
                <a:gd name="T117" fmla="*/ 191 h 213"/>
                <a:gd name="T118" fmla="*/ 129 w 298"/>
                <a:gd name="T119" fmla="*/ 196 h 213"/>
                <a:gd name="T120" fmla="*/ 136 w 298"/>
                <a:gd name="T121" fmla="*/ 201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8" h="213">
                  <a:moveTo>
                    <a:pt x="287" y="121"/>
                  </a:moveTo>
                  <a:cubicBezTo>
                    <a:pt x="288" y="120"/>
                    <a:pt x="288" y="124"/>
                    <a:pt x="287" y="123"/>
                  </a:cubicBezTo>
                  <a:cubicBezTo>
                    <a:pt x="288" y="126"/>
                    <a:pt x="287" y="130"/>
                    <a:pt x="289" y="133"/>
                  </a:cubicBezTo>
                  <a:cubicBezTo>
                    <a:pt x="288" y="135"/>
                    <a:pt x="288" y="137"/>
                    <a:pt x="289" y="138"/>
                  </a:cubicBezTo>
                  <a:cubicBezTo>
                    <a:pt x="288" y="142"/>
                    <a:pt x="289" y="146"/>
                    <a:pt x="290" y="148"/>
                  </a:cubicBezTo>
                  <a:cubicBezTo>
                    <a:pt x="290" y="149"/>
                    <a:pt x="289" y="149"/>
                    <a:pt x="289" y="149"/>
                  </a:cubicBezTo>
                  <a:cubicBezTo>
                    <a:pt x="290" y="160"/>
                    <a:pt x="289" y="167"/>
                    <a:pt x="291" y="176"/>
                  </a:cubicBezTo>
                  <a:cubicBezTo>
                    <a:pt x="290" y="179"/>
                    <a:pt x="291" y="183"/>
                    <a:pt x="290" y="187"/>
                  </a:cubicBezTo>
                  <a:cubicBezTo>
                    <a:pt x="297" y="191"/>
                    <a:pt x="298" y="200"/>
                    <a:pt x="295" y="206"/>
                  </a:cubicBezTo>
                  <a:cubicBezTo>
                    <a:pt x="287" y="209"/>
                    <a:pt x="280" y="207"/>
                    <a:pt x="272" y="208"/>
                  </a:cubicBezTo>
                  <a:cubicBezTo>
                    <a:pt x="267" y="208"/>
                    <a:pt x="262" y="208"/>
                    <a:pt x="257" y="208"/>
                  </a:cubicBezTo>
                  <a:cubicBezTo>
                    <a:pt x="254" y="208"/>
                    <a:pt x="251" y="208"/>
                    <a:pt x="248" y="208"/>
                  </a:cubicBezTo>
                  <a:cubicBezTo>
                    <a:pt x="245" y="208"/>
                    <a:pt x="242" y="208"/>
                    <a:pt x="239" y="209"/>
                  </a:cubicBezTo>
                  <a:cubicBezTo>
                    <a:pt x="231" y="210"/>
                    <a:pt x="223" y="209"/>
                    <a:pt x="215" y="209"/>
                  </a:cubicBezTo>
                  <a:cubicBezTo>
                    <a:pt x="210" y="209"/>
                    <a:pt x="205" y="210"/>
                    <a:pt x="201" y="211"/>
                  </a:cubicBezTo>
                  <a:cubicBezTo>
                    <a:pt x="198" y="211"/>
                    <a:pt x="196" y="211"/>
                    <a:pt x="193" y="211"/>
                  </a:cubicBezTo>
                  <a:cubicBezTo>
                    <a:pt x="180" y="211"/>
                    <a:pt x="165" y="212"/>
                    <a:pt x="151" y="212"/>
                  </a:cubicBezTo>
                  <a:cubicBezTo>
                    <a:pt x="145" y="212"/>
                    <a:pt x="139" y="212"/>
                    <a:pt x="133" y="212"/>
                  </a:cubicBezTo>
                  <a:cubicBezTo>
                    <a:pt x="120" y="212"/>
                    <a:pt x="103" y="213"/>
                    <a:pt x="88" y="212"/>
                  </a:cubicBezTo>
                  <a:cubicBezTo>
                    <a:pt x="80" y="212"/>
                    <a:pt x="72" y="210"/>
                    <a:pt x="62" y="210"/>
                  </a:cubicBezTo>
                  <a:cubicBezTo>
                    <a:pt x="59" y="210"/>
                    <a:pt x="56" y="210"/>
                    <a:pt x="53" y="210"/>
                  </a:cubicBezTo>
                  <a:cubicBezTo>
                    <a:pt x="39" y="211"/>
                    <a:pt x="24" y="209"/>
                    <a:pt x="11" y="209"/>
                  </a:cubicBezTo>
                  <a:cubicBezTo>
                    <a:pt x="10" y="209"/>
                    <a:pt x="9" y="209"/>
                    <a:pt x="9" y="209"/>
                  </a:cubicBezTo>
                  <a:cubicBezTo>
                    <a:pt x="7" y="209"/>
                    <a:pt x="5" y="210"/>
                    <a:pt x="3" y="208"/>
                  </a:cubicBezTo>
                  <a:cubicBezTo>
                    <a:pt x="2" y="207"/>
                    <a:pt x="1" y="206"/>
                    <a:pt x="0" y="205"/>
                  </a:cubicBezTo>
                  <a:cubicBezTo>
                    <a:pt x="1" y="198"/>
                    <a:pt x="3" y="194"/>
                    <a:pt x="9" y="192"/>
                  </a:cubicBezTo>
                  <a:cubicBezTo>
                    <a:pt x="12" y="191"/>
                    <a:pt x="12" y="192"/>
                    <a:pt x="15" y="192"/>
                  </a:cubicBezTo>
                  <a:cubicBezTo>
                    <a:pt x="17" y="192"/>
                    <a:pt x="20" y="191"/>
                    <a:pt x="22" y="191"/>
                  </a:cubicBezTo>
                  <a:cubicBezTo>
                    <a:pt x="28" y="190"/>
                    <a:pt x="35" y="191"/>
                    <a:pt x="41" y="190"/>
                  </a:cubicBezTo>
                  <a:cubicBezTo>
                    <a:pt x="42" y="191"/>
                    <a:pt x="44" y="191"/>
                    <a:pt x="46" y="191"/>
                  </a:cubicBezTo>
                  <a:cubicBezTo>
                    <a:pt x="44" y="187"/>
                    <a:pt x="41" y="183"/>
                    <a:pt x="41" y="178"/>
                  </a:cubicBezTo>
                  <a:cubicBezTo>
                    <a:pt x="41" y="176"/>
                    <a:pt x="42" y="174"/>
                    <a:pt x="42" y="172"/>
                  </a:cubicBezTo>
                  <a:cubicBezTo>
                    <a:pt x="43" y="169"/>
                    <a:pt x="43" y="167"/>
                    <a:pt x="44" y="165"/>
                  </a:cubicBezTo>
                  <a:cubicBezTo>
                    <a:pt x="46" y="164"/>
                    <a:pt x="47" y="163"/>
                    <a:pt x="48" y="161"/>
                  </a:cubicBezTo>
                  <a:cubicBezTo>
                    <a:pt x="51" y="157"/>
                    <a:pt x="53" y="153"/>
                    <a:pt x="55" y="150"/>
                  </a:cubicBezTo>
                  <a:cubicBezTo>
                    <a:pt x="56" y="149"/>
                    <a:pt x="56" y="149"/>
                    <a:pt x="57" y="148"/>
                  </a:cubicBezTo>
                  <a:cubicBezTo>
                    <a:pt x="56" y="145"/>
                    <a:pt x="52" y="145"/>
                    <a:pt x="51" y="143"/>
                  </a:cubicBezTo>
                  <a:cubicBezTo>
                    <a:pt x="45" y="143"/>
                    <a:pt x="43" y="139"/>
                    <a:pt x="45" y="134"/>
                  </a:cubicBezTo>
                  <a:cubicBezTo>
                    <a:pt x="46" y="133"/>
                    <a:pt x="47" y="131"/>
                    <a:pt x="47" y="130"/>
                  </a:cubicBezTo>
                  <a:cubicBezTo>
                    <a:pt x="45" y="128"/>
                    <a:pt x="43" y="126"/>
                    <a:pt x="41" y="125"/>
                  </a:cubicBezTo>
                  <a:cubicBezTo>
                    <a:pt x="41" y="122"/>
                    <a:pt x="43" y="121"/>
                    <a:pt x="44" y="119"/>
                  </a:cubicBezTo>
                  <a:cubicBezTo>
                    <a:pt x="49" y="121"/>
                    <a:pt x="50" y="125"/>
                    <a:pt x="56" y="126"/>
                  </a:cubicBezTo>
                  <a:cubicBezTo>
                    <a:pt x="56" y="127"/>
                    <a:pt x="57" y="127"/>
                    <a:pt x="57" y="128"/>
                  </a:cubicBezTo>
                  <a:cubicBezTo>
                    <a:pt x="57" y="128"/>
                    <a:pt x="58" y="128"/>
                    <a:pt x="59" y="128"/>
                  </a:cubicBezTo>
                  <a:cubicBezTo>
                    <a:pt x="61" y="130"/>
                    <a:pt x="64" y="133"/>
                    <a:pt x="66" y="135"/>
                  </a:cubicBezTo>
                  <a:cubicBezTo>
                    <a:pt x="70" y="138"/>
                    <a:pt x="74" y="142"/>
                    <a:pt x="78" y="146"/>
                  </a:cubicBezTo>
                  <a:cubicBezTo>
                    <a:pt x="80" y="145"/>
                    <a:pt x="82" y="144"/>
                    <a:pt x="84" y="144"/>
                  </a:cubicBezTo>
                  <a:cubicBezTo>
                    <a:pt x="87" y="136"/>
                    <a:pt x="88" y="126"/>
                    <a:pt x="88" y="118"/>
                  </a:cubicBezTo>
                  <a:cubicBezTo>
                    <a:pt x="87" y="117"/>
                    <a:pt x="86" y="119"/>
                    <a:pt x="85" y="118"/>
                  </a:cubicBezTo>
                  <a:cubicBezTo>
                    <a:pt x="82" y="120"/>
                    <a:pt x="77" y="123"/>
                    <a:pt x="74" y="126"/>
                  </a:cubicBezTo>
                  <a:cubicBezTo>
                    <a:pt x="72" y="129"/>
                    <a:pt x="69" y="133"/>
                    <a:pt x="65" y="134"/>
                  </a:cubicBezTo>
                  <a:cubicBezTo>
                    <a:pt x="65" y="131"/>
                    <a:pt x="69" y="129"/>
                    <a:pt x="72" y="126"/>
                  </a:cubicBezTo>
                  <a:cubicBezTo>
                    <a:pt x="72" y="126"/>
                    <a:pt x="73" y="125"/>
                    <a:pt x="73" y="124"/>
                  </a:cubicBezTo>
                  <a:cubicBezTo>
                    <a:pt x="74" y="123"/>
                    <a:pt x="76" y="121"/>
                    <a:pt x="78" y="120"/>
                  </a:cubicBezTo>
                  <a:cubicBezTo>
                    <a:pt x="81" y="118"/>
                    <a:pt x="82" y="116"/>
                    <a:pt x="86" y="116"/>
                  </a:cubicBezTo>
                  <a:cubicBezTo>
                    <a:pt x="86" y="116"/>
                    <a:pt x="87" y="116"/>
                    <a:pt x="88" y="116"/>
                  </a:cubicBezTo>
                  <a:cubicBezTo>
                    <a:pt x="88" y="116"/>
                    <a:pt x="89" y="116"/>
                    <a:pt x="90" y="116"/>
                  </a:cubicBezTo>
                  <a:cubicBezTo>
                    <a:pt x="93" y="116"/>
                    <a:pt x="96" y="114"/>
                    <a:pt x="99" y="113"/>
                  </a:cubicBezTo>
                  <a:cubicBezTo>
                    <a:pt x="100" y="112"/>
                    <a:pt x="101" y="113"/>
                    <a:pt x="101" y="112"/>
                  </a:cubicBezTo>
                  <a:cubicBezTo>
                    <a:pt x="102" y="112"/>
                    <a:pt x="102" y="111"/>
                    <a:pt x="103" y="111"/>
                  </a:cubicBezTo>
                  <a:cubicBezTo>
                    <a:pt x="104" y="108"/>
                    <a:pt x="105" y="106"/>
                    <a:pt x="107" y="105"/>
                  </a:cubicBezTo>
                  <a:cubicBezTo>
                    <a:pt x="100" y="102"/>
                    <a:pt x="93" y="99"/>
                    <a:pt x="89" y="92"/>
                  </a:cubicBezTo>
                  <a:cubicBezTo>
                    <a:pt x="87" y="95"/>
                    <a:pt x="82" y="95"/>
                    <a:pt x="79" y="94"/>
                  </a:cubicBezTo>
                  <a:cubicBezTo>
                    <a:pt x="78" y="92"/>
                    <a:pt x="81" y="92"/>
                    <a:pt x="81" y="90"/>
                  </a:cubicBezTo>
                  <a:cubicBezTo>
                    <a:pt x="80" y="90"/>
                    <a:pt x="78" y="87"/>
                    <a:pt x="77" y="87"/>
                  </a:cubicBezTo>
                  <a:cubicBezTo>
                    <a:pt x="75" y="87"/>
                    <a:pt x="73" y="89"/>
                    <a:pt x="71" y="89"/>
                  </a:cubicBezTo>
                  <a:cubicBezTo>
                    <a:pt x="69" y="89"/>
                    <a:pt x="68" y="88"/>
                    <a:pt x="66" y="87"/>
                  </a:cubicBezTo>
                  <a:cubicBezTo>
                    <a:pt x="64" y="87"/>
                    <a:pt x="61" y="88"/>
                    <a:pt x="59" y="85"/>
                  </a:cubicBezTo>
                  <a:cubicBezTo>
                    <a:pt x="60" y="84"/>
                    <a:pt x="61" y="84"/>
                    <a:pt x="62" y="85"/>
                  </a:cubicBezTo>
                  <a:cubicBezTo>
                    <a:pt x="66" y="84"/>
                    <a:pt x="68" y="80"/>
                    <a:pt x="68" y="77"/>
                  </a:cubicBezTo>
                  <a:cubicBezTo>
                    <a:pt x="65" y="74"/>
                    <a:pt x="57" y="74"/>
                    <a:pt x="56" y="68"/>
                  </a:cubicBezTo>
                  <a:cubicBezTo>
                    <a:pt x="59" y="68"/>
                    <a:pt x="62" y="69"/>
                    <a:pt x="63" y="67"/>
                  </a:cubicBezTo>
                  <a:cubicBezTo>
                    <a:pt x="61" y="66"/>
                    <a:pt x="59" y="65"/>
                    <a:pt x="57" y="64"/>
                  </a:cubicBezTo>
                  <a:cubicBezTo>
                    <a:pt x="56" y="63"/>
                    <a:pt x="54" y="63"/>
                    <a:pt x="55" y="61"/>
                  </a:cubicBezTo>
                  <a:cubicBezTo>
                    <a:pt x="57" y="60"/>
                    <a:pt x="62" y="62"/>
                    <a:pt x="63" y="61"/>
                  </a:cubicBezTo>
                  <a:cubicBezTo>
                    <a:pt x="63" y="59"/>
                    <a:pt x="61" y="58"/>
                    <a:pt x="59" y="57"/>
                  </a:cubicBezTo>
                  <a:cubicBezTo>
                    <a:pt x="57" y="55"/>
                    <a:pt x="56" y="52"/>
                    <a:pt x="54" y="50"/>
                  </a:cubicBezTo>
                  <a:cubicBezTo>
                    <a:pt x="56" y="48"/>
                    <a:pt x="57" y="50"/>
                    <a:pt x="58" y="51"/>
                  </a:cubicBezTo>
                  <a:cubicBezTo>
                    <a:pt x="61" y="51"/>
                    <a:pt x="62" y="51"/>
                    <a:pt x="64" y="51"/>
                  </a:cubicBezTo>
                  <a:cubicBezTo>
                    <a:pt x="60" y="49"/>
                    <a:pt x="57" y="47"/>
                    <a:pt x="55" y="43"/>
                  </a:cubicBezTo>
                  <a:cubicBezTo>
                    <a:pt x="56" y="43"/>
                    <a:pt x="56" y="43"/>
                    <a:pt x="56" y="42"/>
                  </a:cubicBezTo>
                  <a:cubicBezTo>
                    <a:pt x="57" y="42"/>
                    <a:pt x="58" y="43"/>
                    <a:pt x="58" y="44"/>
                  </a:cubicBezTo>
                  <a:cubicBezTo>
                    <a:pt x="63" y="44"/>
                    <a:pt x="64" y="42"/>
                    <a:pt x="67" y="41"/>
                  </a:cubicBezTo>
                  <a:cubicBezTo>
                    <a:pt x="76" y="33"/>
                    <a:pt x="81" y="22"/>
                    <a:pt x="87" y="12"/>
                  </a:cubicBezTo>
                  <a:cubicBezTo>
                    <a:pt x="91" y="10"/>
                    <a:pt x="93" y="6"/>
                    <a:pt x="96" y="4"/>
                  </a:cubicBezTo>
                  <a:cubicBezTo>
                    <a:pt x="98" y="2"/>
                    <a:pt x="104" y="1"/>
                    <a:pt x="108" y="0"/>
                  </a:cubicBezTo>
                  <a:cubicBezTo>
                    <a:pt x="110" y="0"/>
                    <a:pt x="112" y="1"/>
                    <a:pt x="114" y="1"/>
                  </a:cubicBezTo>
                  <a:cubicBezTo>
                    <a:pt x="115" y="1"/>
                    <a:pt x="117" y="0"/>
                    <a:pt x="118" y="0"/>
                  </a:cubicBezTo>
                  <a:cubicBezTo>
                    <a:pt x="123" y="1"/>
                    <a:pt x="127" y="3"/>
                    <a:pt x="132" y="5"/>
                  </a:cubicBezTo>
                  <a:cubicBezTo>
                    <a:pt x="133" y="5"/>
                    <a:pt x="134" y="4"/>
                    <a:pt x="135" y="3"/>
                  </a:cubicBezTo>
                  <a:cubicBezTo>
                    <a:pt x="139" y="2"/>
                    <a:pt x="144" y="2"/>
                    <a:pt x="148" y="3"/>
                  </a:cubicBezTo>
                  <a:cubicBezTo>
                    <a:pt x="153" y="6"/>
                    <a:pt x="156" y="11"/>
                    <a:pt x="160" y="15"/>
                  </a:cubicBezTo>
                  <a:cubicBezTo>
                    <a:pt x="163" y="23"/>
                    <a:pt x="167" y="31"/>
                    <a:pt x="176" y="34"/>
                  </a:cubicBezTo>
                  <a:cubicBezTo>
                    <a:pt x="178" y="32"/>
                    <a:pt x="179" y="33"/>
                    <a:pt x="180" y="34"/>
                  </a:cubicBezTo>
                  <a:cubicBezTo>
                    <a:pt x="179" y="38"/>
                    <a:pt x="175" y="40"/>
                    <a:pt x="171" y="41"/>
                  </a:cubicBezTo>
                  <a:cubicBezTo>
                    <a:pt x="174" y="42"/>
                    <a:pt x="179" y="46"/>
                    <a:pt x="182" y="42"/>
                  </a:cubicBezTo>
                  <a:cubicBezTo>
                    <a:pt x="183" y="42"/>
                    <a:pt x="183" y="42"/>
                    <a:pt x="184" y="43"/>
                  </a:cubicBezTo>
                  <a:cubicBezTo>
                    <a:pt x="182" y="46"/>
                    <a:pt x="181" y="50"/>
                    <a:pt x="177" y="52"/>
                  </a:cubicBezTo>
                  <a:cubicBezTo>
                    <a:pt x="179" y="53"/>
                    <a:pt x="181" y="50"/>
                    <a:pt x="183" y="52"/>
                  </a:cubicBezTo>
                  <a:cubicBezTo>
                    <a:pt x="182" y="55"/>
                    <a:pt x="181" y="55"/>
                    <a:pt x="179" y="57"/>
                  </a:cubicBezTo>
                  <a:cubicBezTo>
                    <a:pt x="181" y="58"/>
                    <a:pt x="182" y="57"/>
                    <a:pt x="183" y="56"/>
                  </a:cubicBezTo>
                  <a:cubicBezTo>
                    <a:pt x="184" y="56"/>
                    <a:pt x="184" y="56"/>
                    <a:pt x="185" y="57"/>
                  </a:cubicBezTo>
                  <a:cubicBezTo>
                    <a:pt x="184" y="60"/>
                    <a:pt x="182" y="63"/>
                    <a:pt x="179" y="64"/>
                  </a:cubicBezTo>
                  <a:cubicBezTo>
                    <a:pt x="180" y="65"/>
                    <a:pt x="181" y="64"/>
                    <a:pt x="182" y="64"/>
                  </a:cubicBezTo>
                  <a:cubicBezTo>
                    <a:pt x="182" y="65"/>
                    <a:pt x="182" y="65"/>
                    <a:pt x="182" y="65"/>
                  </a:cubicBezTo>
                  <a:cubicBezTo>
                    <a:pt x="181" y="67"/>
                    <a:pt x="178" y="70"/>
                    <a:pt x="176" y="71"/>
                  </a:cubicBezTo>
                  <a:cubicBezTo>
                    <a:pt x="172" y="74"/>
                    <a:pt x="175" y="76"/>
                    <a:pt x="178" y="78"/>
                  </a:cubicBezTo>
                  <a:cubicBezTo>
                    <a:pt x="178" y="78"/>
                    <a:pt x="178" y="79"/>
                    <a:pt x="178" y="79"/>
                  </a:cubicBezTo>
                  <a:cubicBezTo>
                    <a:pt x="174" y="81"/>
                    <a:pt x="168" y="81"/>
                    <a:pt x="164" y="80"/>
                  </a:cubicBezTo>
                  <a:cubicBezTo>
                    <a:pt x="165" y="82"/>
                    <a:pt x="166" y="84"/>
                    <a:pt x="167" y="86"/>
                  </a:cubicBezTo>
                  <a:cubicBezTo>
                    <a:pt x="167" y="86"/>
                    <a:pt x="167" y="86"/>
                    <a:pt x="167" y="87"/>
                  </a:cubicBezTo>
                  <a:cubicBezTo>
                    <a:pt x="164" y="88"/>
                    <a:pt x="162" y="85"/>
                    <a:pt x="160" y="85"/>
                  </a:cubicBezTo>
                  <a:cubicBezTo>
                    <a:pt x="157" y="92"/>
                    <a:pt x="153" y="97"/>
                    <a:pt x="147" y="101"/>
                  </a:cubicBezTo>
                  <a:cubicBezTo>
                    <a:pt x="150" y="103"/>
                    <a:pt x="154" y="103"/>
                    <a:pt x="153" y="108"/>
                  </a:cubicBezTo>
                  <a:cubicBezTo>
                    <a:pt x="157" y="110"/>
                    <a:pt x="162" y="110"/>
                    <a:pt x="164" y="113"/>
                  </a:cubicBezTo>
                  <a:cubicBezTo>
                    <a:pt x="164" y="113"/>
                    <a:pt x="165" y="112"/>
                    <a:pt x="165" y="113"/>
                  </a:cubicBezTo>
                  <a:cubicBezTo>
                    <a:pt x="170" y="113"/>
                    <a:pt x="173" y="115"/>
                    <a:pt x="176" y="117"/>
                  </a:cubicBezTo>
                  <a:cubicBezTo>
                    <a:pt x="179" y="119"/>
                    <a:pt x="182" y="124"/>
                    <a:pt x="184" y="128"/>
                  </a:cubicBezTo>
                  <a:cubicBezTo>
                    <a:pt x="186" y="131"/>
                    <a:pt x="188" y="133"/>
                    <a:pt x="191" y="136"/>
                  </a:cubicBezTo>
                  <a:cubicBezTo>
                    <a:pt x="193" y="138"/>
                    <a:pt x="196" y="141"/>
                    <a:pt x="199" y="142"/>
                  </a:cubicBezTo>
                  <a:cubicBezTo>
                    <a:pt x="200" y="144"/>
                    <a:pt x="202" y="146"/>
                    <a:pt x="204" y="146"/>
                  </a:cubicBezTo>
                  <a:cubicBezTo>
                    <a:pt x="207" y="149"/>
                    <a:pt x="210" y="151"/>
                    <a:pt x="212" y="154"/>
                  </a:cubicBezTo>
                  <a:cubicBezTo>
                    <a:pt x="213" y="155"/>
                    <a:pt x="213" y="155"/>
                    <a:pt x="214" y="155"/>
                  </a:cubicBezTo>
                  <a:cubicBezTo>
                    <a:pt x="215" y="156"/>
                    <a:pt x="215" y="157"/>
                    <a:pt x="215" y="159"/>
                  </a:cubicBezTo>
                  <a:cubicBezTo>
                    <a:pt x="215" y="159"/>
                    <a:pt x="216" y="159"/>
                    <a:pt x="216" y="159"/>
                  </a:cubicBezTo>
                  <a:cubicBezTo>
                    <a:pt x="216" y="160"/>
                    <a:pt x="216" y="161"/>
                    <a:pt x="217" y="162"/>
                  </a:cubicBezTo>
                  <a:cubicBezTo>
                    <a:pt x="218" y="164"/>
                    <a:pt x="221" y="166"/>
                    <a:pt x="222" y="169"/>
                  </a:cubicBezTo>
                  <a:cubicBezTo>
                    <a:pt x="222" y="171"/>
                    <a:pt x="223" y="174"/>
                    <a:pt x="223" y="176"/>
                  </a:cubicBezTo>
                  <a:cubicBezTo>
                    <a:pt x="223" y="179"/>
                    <a:pt x="220" y="181"/>
                    <a:pt x="219" y="184"/>
                  </a:cubicBezTo>
                  <a:cubicBezTo>
                    <a:pt x="218" y="184"/>
                    <a:pt x="218" y="184"/>
                    <a:pt x="217" y="184"/>
                  </a:cubicBezTo>
                  <a:cubicBezTo>
                    <a:pt x="217" y="185"/>
                    <a:pt x="217" y="187"/>
                    <a:pt x="216" y="187"/>
                  </a:cubicBezTo>
                  <a:cubicBezTo>
                    <a:pt x="220" y="188"/>
                    <a:pt x="226" y="187"/>
                    <a:pt x="229" y="187"/>
                  </a:cubicBezTo>
                  <a:cubicBezTo>
                    <a:pt x="230" y="185"/>
                    <a:pt x="231" y="183"/>
                    <a:pt x="232" y="181"/>
                  </a:cubicBezTo>
                  <a:cubicBezTo>
                    <a:pt x="233" y="177"/>
                    <a:pt x="233" y="174"/>
                    <a:pt x="234" y="171"/>
                  </a:cubicBezTo>
                  <a:cubicBezTo>
                    <a:pt x="235" y="169"/>
                    <a:pt x="236" y="166"/>
                    <a:pt x="237" y="164"/>
                  </a:cubicBezTo>
                  <a:cubicBezTo>
                    <a:pt x="237" y="162"/>
                    <a:pt x="237" y="160"/>
                    <a:pt x="237" y="158"/>
                  </a:cubicBezTo>
                  <a:cubicBezTo>
                    <a:pt x="239" y="153"/>
                    <a:pt x="242" y="148"/>
                    <a:pt x="243" y="142"/>
                  </a:cubicBezTo>
                  <a:cubicBezTo>
                    <a:pt x="244" y="141"/>
                    <a:pt x="247" y="138"/>
                    <a:pt x="248" y="136"/>
                  </a:cubicBezTo>
                  <a:cubicBezTo>
                    <a:pt x="248" y="136"/>
                    <a:pt x="250" y="135"/>
                    <a:pt x="250" y="134"/>
                  </a:cubicBezTo>
                  <a:cubicBezTo>
                    <a:pt x="250" y="134"/>
                    <a:pt x="250" y="133"/>
                    <a:pt x="250" y="133"/>
                  </a:cubicBezTo>
                  <a:cubicBezTo>
                    <a:pt x="250" y="132"/>
                    <a:pt x="251" y="131"/>
                    <a:pt x="252" y="130"/>
                  </a:cubicBezTo>
                  <a:cubicBezTo>
                    <a:pt x="254" y="130"/>
                    <a:pt x="255" y="130"/>
                    <a:pt x="257" y="131"/>
                  </a:cubicBezTo>
                  <a:cubicBezTo>
                    <a:pt x="260" y="125"/>
                    <a:pt x="264" y="122"/>
                    <a:pt x="268" y="118"/>
                  </a:cubicBezTo>
                  <a:cubicBezTo>
                    <a:pt x="268" y="118"/>
                    <a:pt x="269" y="119"/>
                    <a:pt x="270" y="119"/>
                  </a:cubicBezTo>
                  <a:cubicBezTo>
                    <a:pt x="270" y="115"/>
                    <a:pt x="269" y="111"/>
                    <a:pt x="272" y="110"/>
                  </a:cubicBezTo>
                  <a:cubicBezTo>
                    <a:pt x="274" y="110"/>
                    <a:pt x="273" y="113"/>
                    <a:pt x="275" y="113"/>
                  </a:cubicBezTo>
                  <a:cubicBezTo>
                    <a:pt x="278" y="113"/>
                    <a:pt x="279" y="111"/>
                    <a:pt x="280" y="114"/>
                  </a:cubicBezTo>
                  <a:cubicBezTo>
                    <a:pt x="282" y="113"/>
                    <a:pt x="282" y="112"/>
                    <a:pt x="284" y="112"/>
                  </a:cubicBezTo>
                  <a:cubicBezTo>
                    <a:pt x="287" y="113"/>
                    <a:pt x="286" y="119"/>
                    <a:pt x="287" y="121"/>
                  </a:cubicBezTo>
                  <a:cubicBezTo>
                    <a:pt x="287" y="121"/>
                    <a:pt x="287" y="121"/>
                    <a:pt x="287" y="121"/>
                  </a:cubicBezTo>
                  <a:close/>
                  <a:moveTo>
                    <a:pt x="59" y="63"/>
                  </a:moveTo>
                  <a:cubicBezTo>
                    <a:pt x="61" y="65"/>
                    <a:pt x="65" y="65"/>
                    <a:pt x="67" y="67"/>
                  </a:cubicBezTo>
                  <a:cubicBezTo>
                    <a:pt x="65" y="69"/>
                    <a:pt x="62" y="70"/>
                    <a:pt x="60" y="70"/>
                  </a:cubicBezTo>
                  <a:cubicBezTo>
                    <a:pt x="61" y="72"/>
                    <a:pt x="64" y="74"/>
                    <a:pt x="67" y="75"/>
                  </a:cubicBezTo>
                  <a:cubicBezTo>
                    <a:pt x="68" y="75"/>
                    <a:pt x="69" y="75"/>
                    <a:pt x="70" y="75"/>
                  </a:cubicBezTo>
                  <a:cubicBezTo>
                    <a:pt x="72" y="76"/>
                    <a:pt x="70" y="77"/>
                    <a:pt x="69" y="79"/>
                  </a:cubicBezTo>
                  <a:cubicBezTo>
                    <a:pt x="68" y="81"/>
                    <a:pt x="67" y="84"/>
                    <a:pt x="65" y="85"/>
                  </a:cubicBezTo>
                  <a:cubicBezTo>
                    <a:pt x="68" y="87"/>
                    <a:pt x="72" y="88"/>
                    <a:pt x="75" y="86"/>
                  </a:cubicBezTo>
                  <a:cubicBezTo>
                    <a:pt x="71" y="84"/>
                    <a:pt x="70" y="77"/>
                    <a:pt x="73" y="74"/>
                  </a:cubicBezTo>
                  <a:cubicBezTo>
                    <a:pt x="72" y="74"/>
                    <a:pt x="72" y="73"/>
                    <a:pt x="72" y="72"/>
                  </a:cubicBezTo>
                  <a:cubicBezTo>
                    <a:pt x="73" y="71"/>
                    <a:pt x="74" y="71"/>
                    <a:pt x="76" y="71"/>
                  </a:cubicBezTo>
                  <a:cubicBezTo>
                    <a:pt x="78" y="68"/>
                    <a:pt x="78" y="65"/>
                    <a:pt x="80" y="63"/>
                  </a:cubicBezTo>
                  <a:cubicBezTo>
                    <a:pt x="80" y="66"/>
                    <a:pt x="79" y="69"/>
                    <a:pt x="78" y="71"/>
                  </a:cubicBezTo>
                  <a:cubicBezTo>
                    <a:pt x="83" y="70"/>
                    <a:pt x="89" y="67"/>
                    <a:pt x="88" y="62"/>
                  </a:cubicBezTo>
                  <a:cubicBezTo>
                    <a:pt x="89" y="61"/>
                    <a:pt x="89" y="58"/>
                    <a:pt x="90" y="57"/>
                  </a:cubicBezTo>
                  <a:cubicBezTo>
                    <a:pt x="90" y="59"/>
                    <a:pt x="90" y="59"/>
                    <a:pt x="90" y="61"/>
                  </a:cubicBezTo>
                  <a:cubicBezTo>
                    <a:pt x="92" y="62"/>
                    <a:pt x="89" y="66"/>
                    <a:pt x="91" y="67"/>
                  </a:cubicBezTo>
                  <a:cubicBezTo>
                    <a:pt x="92" y="65"/>
                    <a:pt x="91" y="63"/>
                    <a:pt x="92" y="61"/>
                  </a:cubicBezTo>
                  <a:cubicBezTo>
                    <a:pt x="92" y="59"/>
                    <a:pt x="94" y="53"/>
                    <a:pt x="96" y="54"/>
                  </a:cubicBezTo>
                  <a:cubicBezTo>
                    <a:pt x="96" y="57"/>
                    <a:pt x="95" y="60"/>
                    <a:pt x="96" y="63"/>
                  </a:cubicBezTo>
                  <a:cubicBezTo>
                    <a:pt x="96" y="58"/>
                    <a:pt x="98" y="55"/>
                    <a:pt x="99" y="52"/>
                  </a:cubicBezTo>
                  <a:cubicBezTo>
                    <a:pt x="99" y="51"/>
                    <a:pt x="101" y="51"/>
                    <a:pt x="101" y="52"/>
                  </a:cubicBezTo>
                  <a:cubicBezTo>
                    <a:pt x="101" y="53"/>
                    <a:pt x="100" y="58"/>
                    <a:pt x="101" y="60"/>
                  </a:cubicBezTo>
                  <a:cubicBezTo>
                    <a:pt x="101" y="56"/>
                    <a:pt x="103" y="52"/>
                    <a:pt x="104" y="50"/>
                  </a:cubicBezTo>
                  <a:cubicBezTo>
                    <a:pt x="106" y="48"/>
                    <a:pt x="106" y="45"/>
                    <a:pt x="109" y="47"/>
                  </a:cubicBezTo>
                  <a:cubicBezTo>
                    <a:pt x="107" y="50"/>
                    <a:pt x="107" y="55"/>
                    <a:pt x="109" y="58"/>
                  </a:cubicBezTo>
                  <a:cubicBezTo>
                    <a:pt x="109" y="55"/>
                    <a:pt x="109" y="52"/>
                    <a:pt x="111" y="49"/>
                  </a:cubicBezTo>
                  <a:cubicBezTo>
                    <a:pt x="112" y="48"/>
                    <a:pt x="112" y="45"/>
                    <a:pt x="114" y="45"/>
                  </a:cubicBezTo>
                  <a:cubicBezTo>
                    <a:pt x="114" y="45"/>
                    <a:pt x="115" y="45"/>
                    <a:pt x="115" y="45"/>
                  </a:cubicBezTo>
                  <a:cubicBezTo>
                    <a:pt x="114" y="48"/>
                    <a:pt x="114" y="53"/>
                    <a:pt x="116" y="55"/>
                  </a:cubicBezTo>
                  <a:cubicBezTo>
                    <a:pt x="115" y="49"/>
                    <a:pt x="118" y="42"/>
                    <a:pt x="123" y="38"/>
                  </a:cubicBezTo>
                  <a:cubicBezTo>
                    <a:pt x="123" y="38"/>
                    <a:pt x="124" y="38"/>
                    <a:pt x="124" y="38"/>
                  </a:cubicBezTo>
                  <a:cubicBezTo>
                    <a:pt x="124" y="38"/>
                    <a:pt x="124" y="39"/>
                    <a:pt x="124" y="39"/>
                  </a:cubicBezTo>
                  <a:cubicBezTo>
                    <a:pt x="121" y="43"/>
                    <a:pt x="122" y="52"/>
                    <a:pt x="127" y="53"/>
                  </a:cubicBezTo>
                  <a:cubicBezTo>
                    <a:pt x="126" y="50"/>
                    <a:pt x="126" y="46"/>
                    <a:pt x="127" y="42"/>
                  </a:cubicBezTo>
                  <a:cubicBezTo>
                    <a:pt x="127" y="41"/>
                    <a:pt x="131" y="35"/>
                    <a:pt x="132" y="35"/>
                  </a:cubicBezTo>
                  <a:cubicBezTo>
                    <a:pt x="134" y="34"/>
                    <a:pt x="137" y="38"/>
                    <a:pt x="138" y="39"/>
                  </a:cubicBezTo>
                  <a:cubicBezTo>
                    <a:pt x="139" y="42"/>
                    <a:pt x="139" y="46"/>
                    <a:pt x="140" y="48"/>
                  </a:cubicBezTo>
                  <a:cubicBezTo>
                    <a:pt x="141" y="45"/>
                    <a:pt x="145" y="43"/>
                    <a:pt x="143" y="39"/>
                  </a:cubicBezTo>
                  <a:cubicBezTo>
                    <a:pt x="143" y="38"/>
                    <a:pt x="143" y="38"/>
                    <a:pt x="143" y="38"/>
                  </a:cubicBezTo>
                  <a:cubicBezTo>
                    <a:pt x="145" y="38"/>
                    <a:pt x="144" y="38"/>
                    <a:pt x="146" y="38"/>
                  </a:cubicBezTo>
                  <a:cubicBezTo>
                    <a:pt x="147" y="43"/>
                    <a:pt x="149" y="47"/>
                    <a:pt x="148" y="53"/>
                  </a:cubicBezTo>
                  <a:cubicBezTo>
                    <a:pt x="151" y="52"/>
                    <a:pt x="152" y="50"/>
                    <a:pt x="151" y="47"/>
                  </a:cubicBezTo>
                  <a:cubicBezTo>
                    <a:pt x="152" y="46"/>
                    <a:pt x="152" y="46"/>
                    <a:pt x="153" y="46"/>
                  </a:cubicBezTo>
                  <a:cubicBezTo>
                    <a:pt x="154" y="46"/>
                    <a:pt x="154" y="47"/>
                    <a:pt x="154" y="49"/>
                  </a:cubicBezTo>
                  <a:cubicBezTo>
                    <a:pt x="154" y="50"/>
                    <a:pt x="155" y="51"/>
                    <a:pt x="155" y="52"/>
                  </a:cubicBezTo>
                  <a:cubicBezTo>
                    <a:pt x="156" y="55"/>
                    <a:pt x="156" y="59"/>
                    <a:pt x="155" y="62"/>
                  </a:cubicBezTo>
                  <a:cubicBezTo>
                    <a:pt x="158" y="61"/>
                    <a:pt x="159" y="58"/>
                    <a:pt x="161" y="55"/>
                  </a:cubicBezTo>
                  <a:cubicBezTo>
                    <a:pt x="162" y="56"/>
                    <a:pt x="161" y="57"/>
                    <a:pt x="162" y="57"/>
                  </a:cubicBezTo>
                  <a:cubicBezTo>
                    <a:pt x="171" y="57"/>
                    <a:pt x="175" y="63"/>
                    <a:pt x="174" y="70"/>
                  </a:cubicBezTo>
                  <a:cubicBezTo>
                    <a:pt x="177" y="70"/>
                    <a:pt x="177" y="68"/>
                    <a:pt x="178" y="66"/>
                  </a:cubicBezTo>
                  <a:cubicBezTo>
                    <a:pt x="177" y="65"/>
                    <a:pt x="174" y="65"/>
                    <a:pt x="175" y="63"/>
                  </a:cubicBezTo>
                  <a:cubicBezTo>
                    <a:pt x="178" y="62"/>
                    <a:pt x="181" y="62"/>
                    <a:pt x="181" y="59"/>
                  </a:cubicBezTo>
                  <a:cubicBezTo>
                    <a:pt x="178" y="58"/>
                    <a:pt x="175" y="60"/>
                    <a:pt x="173" y="58"/>
                  </a:cubicBezTo>
                  <a:cubicBezTo>
                    <a:pt x="174" y="56"/>
                    <a:pt x="178" y="57"/>
                    <a:pt x="179" y="54"/>
                  </a:cubicBezTo>
                  <a:cubicBezTo>
                    <a:pt x="176" y="54"/>
                    <a:pt x="173" y="54"/>
                    <a:pt x="171" y="53"/>
                  </a:cubicBezTo>
                  <a:cubicBezTo>
                    <a:pt x="172" y="52"/>
                    <a:pt x="172" y="51"/>
                    <a:pt x="172" y="51"/>
                  </a:cubicBezTo>
                  <a:cubicBezTo>
                    <a:pt x="176" y="51"/>
                    <a:pt x="179" y="49"/>
                    <a:pt x="180" y="46"/>
                  </a:cubicBezTo>
                  <a:cubicBezTo>
                    <a:pt x="179" y="45"/>
                    <a:pt x="179" y="46"/>
                    <a:pt x="178" y="46"/>
                  </a:cubicBezTo>
                  <a:cubicBezTo>
                    <a:pt x="174" y="43"/>
                    <a:pt x="168" y="43"/>
                    <a:pt x="165" y="39"/>
                  </a:cubicBezTo>
                  <a:cubicBezTo>
                    <a:pt x="168" y="38"/>
                    <a:pt x="174" y="40"/>
                    <a:pt x="175" y="35"/>
                  </a:cubicBezTo>
                  <a:cubicBezTo>
                    <a:pt x="174" y="35"/>
                    <a:pt x="173" y="36"/>
                    <a:pt x="171" y="35"/>
                  </a:cubicBezTo>
                  <a:cubicBezTo>
                    <a:pt x="170" y="34"/>
                    <a:pt x="170" y="34"/>
                    <a:pt x="169" y="33"/>
                  </a:cubicBezTo>
                  <a:cubicBezTo>
                    <a:pt x="165" y="31"/>
                    <a:pt x="162" y="27"/>
                    <a:pt x="160" y="22"/>
                  </a:cubicBezTo>
                  <a:cubicBezTo>
                    <a:pt x="159" y="20"/>
                    <a:pt x="158" y="17"/>
                    <a:pt x="157" y="15"/>
                  </a:cubicBezTo>
                  <a:cubicBezTo>
                    <a:pt x="155" y="11"/>
                    <a:pt x="152" y="9"/>
                    <a:pt x="149" y="6"/>
                  </a:cubicBezTo>
                  <a:cubicBezTo>
                    <a:pt x="145" y="4"/>
                    <a:pt x="138" y="2"/>
                    <a:pt x="135" y="6"/>
                  </a:cubicBezTo>
                  <a:cubicBezTo>
                    <a:pt x="136" y="7"/>
                    <a:pt x="135" y="9"/>
                    <a:pt x="136" y="10"/>
                  </a:cubicBezTo>
                  <a:cubicBezTo>
                    <a:pt x="139" y="9"/>
                    <a:pt x="144" y="7"/>
                    <a:pt x="146" y="9"/>
                  </a:cubicBezTo>
                  <a:cubicBezTo>
                    <a:pt x="145" y="11"/>
                    <a:pt x="143" y="11"/>
                    <a:pt x="142" y="12"/>
                  </a:cubicBezTo>
                  <a:cubicBezTo>
                    <a:pt x="141" y="13"/>
                    <a:pt x="140" y="16"/>
                    <a:pt x="139" y="16"/>
                  </a:cubicBezTo>
                  <a:cubicBezTo>
                    <a:pt x="139" y="15"/>
                    <a:pt x="138" y="15"/>
                    <a:pt x="138" y="15"/>
                  </a:cubicBezTo>
                  <a:cubicBezTo>
                    <a:pt x="139" y="13"/>
                    <a:pt x="141" y="11"/>
                    <a:pt x="142" y="10"/>
                  </a:cubicBezTo>
                  <a:cubicBezTo>
                    <a:pt x="139" y="9"/>
                    <a:pt x="137" y="12"/>
                    <a:pt x="135" y="13"/>
                  </a:cubicBezTo>
                  <a:cubicBezTo>
                    <a:pt x="134" y="12"/>
                    <a:pt x="134" y="11"/>
                    <a:pt x="133" y="10"/>
                  </a:cubicBezTo>
                  <a:cubicBezTo>
                    <a:pt x="131" y="14"/>
                    <a:pt x="129" y="9"/>
                    <a:pt x="125" y="8"/>
                  </a:cubicBezTo>
                  <a:cubicBezTo>
                    <a:pt x="124" y="8"/>
                    <a:pt x="123" y="8"/>
                    <a:pt x="123" y="7"/>
                  </a:cubicBezTo>
                  <a:cubicBezTo>
                    <a:pt x="124" y="10"/>
                    <a:pt x="126" y="11"/>
                    <a:pt x="126" y="15"/>
                  </a:cubicBezTo>
                  <a:cubicBezTo>
                    <a:pt x="124" y="17"/>
                    <a:pt x="122" y="14"/>
                    <a:pt x="119" y="13"/>
                  </a:cubicBezTo>
                  <a:cubicBezTo>
                    <a:pt x="118" y="14"/>
                    <a:pt x="117" y="14"/>
                    <a:pt x="116" y="13"/>
                  </a:cubicBezTo>
                  <a:cubicBezTo>
                    <a:pt x="117" y="9"/>
                    <a:pt x="123" y="14"/>
                    <a:pt x="125" y="13"/>
                  </a:cubicBezTo>
                  <a:cubicBezTo>
                    <a:pt x="123" y="11"/>
                    <a:pt x="122" y="9"/>
                    <a:pt x="121" y="8"/>
                  </a:cubicBezTo>
                  <a:cubicBezTo>
                    <a:pt x="116" y="8"/>
                    <a:pt x="118" y="5"/>
                    <a:pt x="121" y="5"/>
                  </a:cubicBezTo>
                  <a:cubicBezTo>
                    <a:pt x="124" y="5"/>
                    <a:pt x="130" y="9"/>
                    <a:pt x="132" y="9"/>
                  </a:cubicBezTo>
                  <a:cubicBezTo>
                    <a:pt x="132" y="8"/>
                    <a:pt x="133" y="8"/>
                    <a:pt x="133" y="7"/>
                  </a:cubicBezTo>
                  <a:cubicBezTo>
                    <a:pt x="131" y="7"/>
                    <a:pt x="131" y="7"/>
                    <a:pt x="130" y="7"/>
                  </a:cubicBezTo>
                  <a:cubicBezTo>
                    <a:pt x="129" y="6"/>
                    <a:pt x="126" y="4"/>
                    <a:pt x="124" y="4"/>
                  </a:cubicBezTo>
                  <a:cubicBezTo>
                    <a:pt x="120" y="2"/>
                    <a:pt x="117" y="3"/>
                    <a:pt x="114" y="3"/>
                  </a:cubicBezTo>
                  <a:cubicBezTo>
                    <a:pt x="109" y="3"/>
                    <a:pt x="104" y="3"/>
                    <a:pt x="100" y="4"/>
                  </a:cubicBezTo>
                  <a:cubicBezTo>
                    <a:pt x="96" y="6"/>
                    <a:pt x="94" y="8"/>
                    <a:pt x="92" y="11"/>
                  </a:cubicBezTo>
                  <a:cubicBezTo>
                    <a:pt x="91" y="11"/>
                    <a:pt x="90" y="11"/>
                    <a:pt x="90" y="12"/>
                  </a:cubicBezTo>
                  <a:cubicBezTo>
                    <a:pt x="88" y="14"/>
                    <a:pt x="86" y="17"/>
                    <a:pt x="85" y="20"/>
                  </a:cubicBezTo>
                  <a:cubicBezTo>
                    <a:pt x="82" y="24"/>
                    <a:pt x="80" y="28"/>
                    <a:pt x="78" y="31"/>
                  </a:cubicBezTo>
                  <a:cubicBezTo>
                    <a:pt x="75" y="35"/>
                    <a:pt x="73" y="39"/>
                    <a:pt x="69" y="42"/>
                  </a:cubicBezTo>
                  <a:cubicBezTo>
                    <a:pt x="67" y="44"/>
                    <a:pt x="63" y="45"/>
                    <a:pt x="59" y="45"/>
                  </a:cubicBezTo>
                  <a:cubicBezTo>
                    <a:pt x="60" y="47"/>
                    <a:pt x="64" y="49"/>
                    <a:pt x="67" y="49"/>
                  </a:cubicBezTo>
                  <a:cubicBezTo>
                    <a:pt x="68" y="50"/>
                    <a:pt x="68" y="50"/>
                    <a:pt x="68" y="52"/>
                  </a:cubicBezTo>
                  <a:cubicBezTo>
                    <a:pt x="64" y="53"/>
                    <a:pt x="62" y="52"/>
                    <a:pt x="58" y="53"/>
                  </a:cubicBezTo>
                  <a:cubicBezTo>
                    <a:pt x="60" y="55"/>
                    <a:pt x="62" y="58"/>
                    <a:pt x="65" y="59"/>
                  </a:cubicBezTo>
                  <a:cubicBezTo>
                    <a:pt x="67" y="59"/>
                    <a:pt x="68" y="59"/>
                    <a:pt x="68" y="60"/>
                  </a:cubicBezTo>
                  <a:cubicBezTo>
                    <a:pt x="67" y="63"/>
                    <a:pt x="61" y="63"/>
                    <a:pt x="59" y="63"/>
                  </a:cubicBezTo>
                  <a:close/>
                  <a:moveTo>
                    <a:pt x="138" y="51"/>
                  </a:moveTo>
                  <a:cubicBezTo>
                    <a:pt x="138" y="48"/>
                    <a:pt x="137" y="42"/>
                    <a:pt x="135" y="39"/>
                  </a:cubicBezTo>
                  <a:cubicBezTo>
                    <a:pt x="135" y="39"/>
                    <a:pt x="133" y="38"/>
                    <a:pt x="133" y="38"/>
                  </a:cubicBezTo>
                  <a:cubicBezTo>
                    <a:pt x="132" y="38"/>
                    <a:pt x="130" y="40"/>
                    <a:pt x="129" y="41"/>
                  </a:cubicBezTo>
                  <a:cubicBezTo>
                    <a:pt x="128" y="45"/>
                    <a:pt x="126" y="52"/>
                    <a:pt x="131" y="55"/>
                  </a:cubicBezTo>
                  <a:cubicBezTo>
                    <a:pt x="130" y="56"/>
                    <a:pt x="130" y="57"/>
                    <a:pt x="129" y="57"/>
                  </a:cubicBezTo>
                  <a:cubicBezTo>
                    <a:pt x="126" y="54"/>
                    <a:pt x="122" y="53"/>
                    <a:pt x="121" y="48"/>
                  </a:cubicBezTo>
                  <a:cubicBezTo>
                    <a:pt x="121" y="47"/>
                    <a:pt x="121" y="45"/>
                    <a:pt x="120" y="43"/>
                  </a:cubicBezTo>
                  <a:cubicBezTo>
                    <a:pt x="117" y="47"/>
                    <a:pt x="117" y="54"/>
                    <a:pt x="119" y="58"/>
                  </a:cubicBezTo>
                  <a:cubicBezTo>
                    <a:pt x="116" y="62"/>
                    <a:pt x="112" y="53"/>
                    <a:pt x="113" y="49"/>
                  </a:cubicBezTo>
                  <a:cubicBezTo>
                    <a:pt x="110" y="52"/>
                    <a:pt x="110" y="57"/>
                    <a:pt x="111" y="61"/>
                  </a:cubicBezTo>
                  <a:cubicBezTo>
                    <a:pt x="111" y="61"/>
                    <a:pt x="110" y="61"/>
                    <a:pt x="110" y="62"/>
                  </a:cubicBezTo>
                  <a:cubicBezTo>
                    <a:pt x="107" y="59"/>
                    <a:pt x="106" y="55"/>
                    <a:pt x="106" y="50"/>
                  </a:cubicBezTo>
                  <a:cubicBezTo>
                    <a:pt x="103" y="54"/>
                    <a:pt x="102" y="58"/>
                    <a:pt x="103" y="63"/>
                  </a:cubicBezTo>
                  <a:cubicBezTo>
                    <a:pt x="103" y="63"/>
                    <a:pt x="103" y="64"/>
                    <a:pt x="102" y="64"/>
                  </a:cubicBezTo>
                  <a:cubicBezTo>
                    <a:pt x="100" y="62"/>
                    <a:pt x="99" y="59"/>
                    <a:pt x="99" y="56"/>
                  </a:cubicBezTo>
                  <a:cubicBezTo>
                    <a:pt x="98" y="60"/>
                    <a:pt x="97" y="63"/>
                    <a:pt x="98" y="67"/>
                  </a:cubicBezTo>
                  <a:cubicBezTo>
                    <a:pt x="98" y="67"/>
                    <a:pt x="97" y="67"/>
                    <a:pt x="96" y="67"/>
                  </a:cubicBezTo>
                  <a:cubicBezTo>
                    <a:pt x="95" y="65"/>
                    <a:pt x="94" y="62"/>
                    <a:pt x="94" y="60"/>
                  </a:cubicBezTo>
                  <a:cubicBezTo>
                    <a:pt x="93" y="63"/>
                    <a:pt x="93" y="66"/>
                    <a:pt x="94" y="69"/>
                  </a:cubicBezTo>
                  <a:cubicBezTo>
                    <a:pt x="92" y="72"/>
                    <a:pt x="90" y="68"/>
                    <a:pt x="90" y="67"/>
                  </a:cubicBezTo>
                  <a:cubicBezTo>
                    <a:pt x="88" y="68"/>
                    <a:pt x="87" y="70"/>
                    <a:pt x="85" y="71"/>
                  </a:cubicBezTo>
                  <a:cubicBezTo>
                    <a:pt x="82" y="72"/>
                    <a:pt x="78" y="74"/>
                    <a:pt x="75" y="74"/>
                  </a:cubicBezTo>
                  <a:cubicBezTo>
                    <a:pt x="74" y="76"/>
                    <a:pt x="73" y="78"/>
                    <a:pt x="73" y="80"/>
                  </a:cubicBezTo>
                  <a:cubicBezTo>
                    <a:pt x="74" y="85"/>
                    <a:pt x="82" y="89"/>
                    <a:pt x="86" y="87"/>
                  </a:cubicBezTo>
                  <a:cubicBezTo>
                    <a:pt x="86" y="86"/>
                    <a:pt x="87" y="84"/>
                    <a:pt x="89" y="85"/>
                  </a:cubicBezTo>
                  <a:cubicBezTo>
                    <a:pt x="88" y="86"/>
                    <a:pt x="89" y="86"/>
                    <a:pt x="89" y="88"/>
                  </a:cubicBezTo>
                  <a:cubicBezTo>
                    <a:pt x="90" y="90"/>
                    <a:pt x="91" y="92"/>
                    <a:pt x="92" y="94"/>
                  </a:cubicBezTo>
                  <a:cubicBezTo>
                    <a:pt x="96" y="97"/>
                    <a:pt x="99" y="100"/>
                    <a:pt x="105" y="101"/>
                  </a:cubicBezTo>
                  <a:cubicBezTo>
                    <a:pt x="110" y="105"/>
                    <a:pt x="118" y="107"/>
                    <a:pt x="124" y="107"/>
                  </a:cubicBezTo>
                  <a:cubicBezTo>
                    <a:pt x="126" y="105"/>
                    <a:pt x="129" y="106"/>
                    <a:pt x="131" y="105"/>
                  </a:cubicBezTo>
                  <a:cubicBezTo>
                    <a:pt x="133" y="105"/>
                    <a:pt x="134" y="103"/>
                    <a:pt x="136" y="104"/>
                  </a:cubicBezTo>
                  <a:cubicBezTo>
                    <a:pt x="139" y="102"/>
                    <a:pt x="143" y="101"/>
                    <a:pt x="146" y="99"/>
                  </a:cubicBezTo>
                  <a:cubicBezTo>
                    <a:pt x="152" y="96"/>
                    <a:pt x="155" y="90"/>
                    <a:pt x="158" y="85"/>
                  </a:cubicBezTo>
                  <a:cubicBezTo>
                    <a:pt x="158" y="84"/>
                    <a:pt x="157" y="84"/>
                    <a:pt x="157" y="84"/>
                  </a:cubicBezTo>
                  <a:cubicBezTo>
                    <a:pt x="157" y="83"/>
                    <a:pt x="158" y="83"/>
                    <a:pt x="159" y="83"/>
                  </a:cubicBezTo>
                  <a:cubicBezTo>
                    <a:pt x="160" y="81"/>
                    <a:pt x="158" y="75"/>
                    <a:pt x="160" y="74"/>
                  </a:cubicBezTo>
                  <a:cubicBezTo>
                    <a:pt x="162" y="73"/>
                    <a:pt x="165" y="75"/>
                    <a:pt x="166" y="75"/>
                  </a:cubicBezTo>
                  <a:cubicBezTo>
                    <a:pt x="169" y="75"/>
                    <a:pt x="172" y="71"/>
                    <a:pt x="172" y="67"/>
                  </a:cubicBezTo>
                  <a:cubicBezTo>
                    <a:pt x="172" y="63"/>
                    <a:pt x="168" y="59"/>
                    <a:pt x="163" y="59"/>
                  </a:cubicBezTo>
                  <a:cubicBezTo>
                    <a:pt x="163" y="60"/>
                    <a:pt x="161" y="61"/>
                    <a:pt x="160" y="60"/>
                  </a:cubicBezTo>
                  <a:cubicBezTo>
                    <a:pt x="158" y="62"/>
                    <a:pt x="156" y="66"/>
                    <a:pt x="152" y="66"/>
                  </a:cubicBezTo>
                  <a:cubicBezTo>
                    <a:pt x="151" y="65"/>
                    <a:pt x="152" y="64"/>
                    <a:pt x="153" y="63"/>
                  </a:cubicBezTo>
                  <a:cubicBezTo>
                    <a:pt x="155" y="59"/>
                    <a:pt x="153" y="55"/>
                    <a:pt x="153" y="51"/>
                  </a:cubicBezTo>
                  <a:cubicBezTo>
                    <a:pt x="151" y="54"/>
                    <a:pt x="149" y="55"/>
                    <a:pt x="146" y="56"/>
                  </a:cubicBezTo>
                  <a:cubicBezTo>
                    <a:pt x="146" y="56"/>
                    <a:pt x="145" y="56"/>
                    <a:pt x="145" y="55"/>
                  </a:cubicBezTo>
                  <a:cubicBezTo>
                    <a:pt x="147" y="51"/>
                    <a:pt x="147" y="48"/>
                    <a:pt x="146" y="44"/>
                  </a:cubicBezTo>
                  <a:cubicBezTo>
                    <a:pt x="143" y="46"/>
                    <a:pt x="142" y="50"/>
                    <a:pt x="139" y="52"/>
                  </a:cubicBezTo>
                  <a:cubicBezTo>
                    <a:pt x="138" y="52"/>
                    <a:pt x="138" y="52"/>
                    <a:pt x="138" y="51"/>
                  </a:cubicBezTo>
                  <a:close/>
                  <a:moveTo>
                    <a:pt x="171" y="75"/>
                  </a:moveTo>
                  <a:cubicBezTo>
                    <a:pt x="169" y="76"/>
                    <a:pt x="166" y="77"/>
                    <a:pt x="162" y="77"/>
                  </a:cubicBezTo>
                  <a:cubicBezTo>
                    <a:pt x="162" y="76"/>
                    <a:pt x="162" y="76"/>
                    <a:pt x="162" y="76"/>
                  </a:cubicBezTo>
                  <a:cubicBezTo>
                    <a:pt x="162" y="77"/>
                    <a:pt x="162" y="77"/>
                    <a:pt x="162" y="78"/>
                  </a:cubicBezTo>
                  <a:cubicBezTo>
                    <a:pt x="166" y="79"/>
                    <a:pt x="171" y="80"/>
                    <a:pt x="174" y="78"/>
                  </a:cubicBezTo>
                  <a:cubicBezTo>
                    <a:pt x="173" y="77"/>
                    <a:pt x="172" y="76"/>
                    <a:pt x="171" y="75"/>
                  </a:cubicBezTo>
                  <a:close/>
                  <a:moveTo>
                    <a:pt x="161" y="83"/>
                  </a:moveTo>
                  <a:cubicBezTo>
                    <a:pt x="161" y="84"/>
                    <a:pt x="162" y="84"/>
                    <a:pt x="163" y="84"/>
                  </a:cubicBezTo>
                  <a:cubicBezTo>
                    <a:pt x="163" y="83"/>
                    <a:pt x="162" y="81"/>
                    <a:pt x="161" y="80"/>
                  </a:cubicBezTo>
                  <a:cubicBezTo>
                    <a:pt x="161" y="81"/>
                    <a:pt x="161" y="82"/>
                    <a:pt x="161" y="83"/>
                  </a:cubicBezTo>
                  <a:close/>
                  <a:moveTo>
                    <a:pt x="86" y="88"/>
                  </a:moveTo>
                  <a:cubicBezTo>
                    <a:pt x="86" y="89"/>
                    <a:pt x="85" y="89"/>
                    <a:pt x="84" y="89"/>
                  </a:cubicBezTo>
                  <a:cubicBezTo>
                    <a:pt x="83" y="90"/>
                    <a:pt x="83" y="92"/>
                    <a:pt x="82" y="92"/>
                  </a:cubicBezTo>
                  <a:cubicBezTo>
                    <a:pt x="84" y="93"/>
                    <a:pt x="87" y="92"/>
                    <a:pt x="89" y="91"/>
                  </a:cubicBezTo>
                  <a:cubicBezTo>
                    <a:pt x="87" y="91"/>
                    <a:pt x="88" y="89"/>
                    <a:pt x="86" y="88"/>
                  </a:cubicBezTo>
                  <a:close/>
                  <a:moveTo>
                    <a:pt x="143" y="103"/>
                  </a:moveTo>
                  <a:cubicBezTo>
                    <a:pt x="142" y="104"/>
                    <a:pt x="142" y="107"/>
                    <a:pt x="141" y="108"/>
                  </a:cubicBezTo>
                  <a:cubicBezTo>
                    <a:pt x="143" y="110"/>
                    <a:pt x="144" y="115"/>
                    <a:pt x="149" y="114"/>
                  </a:cubicBezTo>
                  <a:cubicBezTo>
                    <a:pt x="150" y="111"/>
                    <a:pt x="148" y="108"/>
                    <a:pt x="146" y="106"/>
                  </a:cubicBezTo>
                  <a:cubicBezTo>
                    <a:pt x="148" y="106"/>
                    <a:pt x="149" y="108"/>
                    <a:pt x="150" y="108"/>
                  </a:cubicBezTo>
                  <a:cubicBezTo>
                    <a:pt x="152" y="105"/>
                    <a:pt x="147" y="103"/>
                    <a:pt x="143" y="103"/>
                  </a:cubicBezTo>
                  <a:close/>
                  <a:moveTo>
                    <a:pt x="123" y="110"/>
                  </a:moveTo>
                  <a:cubicBezTo>
                    <a:pt x="128" y="113"/>
                    <a:pt x="133" y="110"/>
                    <a:pt x="136" y="110"/>
                  </a:cubicBezTo>
                  <a:cubicBezTo>
                    <a:pt x="137" y="108"/>
                    <a:pt x="139" y="107"/>
                    <a:pt x="139" y="105"/>
                  </a:cubicBezTo>
                  <a:cubicBezTo>
                    <a:pt x="134" y="108"/>
                    <a:pt x="129" y="108"/>
                    <a:pt x="123" y="110"/>
                  </a:cubicBezTo>
                  <a:close/>
                  <a:moveTo>
                    <a:pt x="107" y="107"/>
                  </a:moveTo>
                  <a:cubicBezTo>
                    <a:pt x="106" y="108"/>
                    <a:pt x="106" y="109"/>
                    <a:pt x="105" y="110"/>
                  </a:cubicBezTo>
                  <a:cubicBezTo>
                    <a:pt x="105" y="111"/>
                    <a:pt x="106" y="111"/>
                    <a:pt x="106" y="112"/>
                  </a:cubicBezTo>
                  <a:cubicBezTo>
                    <a:pt x="107" y="110"/>
                    <a:pt x="108" y="108"/>
                    <a:pt x="109" y="106"/>
                  </a:cubicBezTo>
                  <a:cubicBezTo>
                    <a:pt x="108" y="107"/>
                    <a:pt x="108" y="107"/>
                    <a:pt x="107" y="107"/>
                  </a:cubicBezTo>
                  <a:close/>
                  <a:moveTo>
                    <a:pt x="110" y="108"/>
                  </a:moveTo>
                  <a:cubicBezTo>
                    <a:pt x="109" y="110"/>
                    <a:pt x="107" y="112"/>
                    <a:pt x="107" y="115"/>
                  </a:cubicBezTo>
                  <a:cubicBezTo>
                    <a:pt x="109" y="116"/>
                    <a:pt x="112" y="117"/>
                    <a:pt x="112" y="120"/>
                  </a:cubicBezTo>
                  <a:cubicBezTo>
                    <a:pt x="115" y="121"/>
                    <a:pt x="116" y="119"/>
                    <a:pt x="118" y="119"/>
                  </a:cubicBezTo>
                  <a:cubicBezTo>
                    <a:pt x="121" y="120"/>
                    <a:pt x="121" y="124"/>
                    <a:pt x="124" y="125"/>
                  </a:cubicBezTo>
                  <a:cubicBezTo>
                    <a:pt x="127" y="126"/>
                    <a:pt x="129" y="123"/>
                    <a:pt x="132" y="125"/>
                  </a:cubicBezTo>
                  <a:cubicBezTo>
                    <a:pt x="132" y="123"/>
                    <a:pt x="130" y="120"/>
                    <a:pt x="132" y="118"/>
                  </a:cubicBezTo>
                  <a:cubicBezTo>
                    <a:pt x="132" y="121"/>
                    <a:pt x="133" y="123"/>
                    <a:pt x="134" y="125"/>
                  </a:cubicBezTo>
                  <a:cubicBezTo>
                    <a:pt x="135" y="125"/>
                    <a:pt x="138" y="123"/>
                    <a:pt x="139" y="121"/>
                  </a:cubicBezTo>
                  <a:cubicBezTo>
                    <a:pt x="139" y="119"/>
                    <a:pt x="137" y="117"/>
                    <a:pt x="138" y="115"/>
                  </a:cubicBezTo>
                  <a:cubicBezTo>
                    <a:pt x="139" y="117"/>
                    <a:pt x="140" y="119"/>
                    <a:pt x="141" y="120"/>
                  </a:cubicBezTo>
                  <a:cubicBezTo>
                    <a:pt x="145" y="120"/>
                    <a:pt x="145" y="118"/>
                    <a:pt x="146" y="115"/>
                  </a:cubicBezTo>
                  <a:cubicBezTo>
                    <a:pt x="143" y="114"/>
                    <a:pt x="142" y="110"/>
                    <a:pt x="139" y="110"/>
                  </a:cubicBezTo>
                  <a:cubicBezTo>
                    <a:pt x="138" y="110"/>
                    <a:pt x="138" y="111"/>
                    <a:pt x="137" y="112"/>
                  </a:cubicBezTo>
                  <a:cubicBezTo>
                    <a:pt x="132" y="114"/>
                    <a:pt x="128" y="114"/>
                    <a:pt x="124" y="113"/>
                  </a:cubicBezTo>
                  <a:cubicBezTo>
                    <a:pt x="123" y="114"/>
                    <a:pt x="124" y="117"/>
                    <a:pt x="122" y="118"/>
                  </a:cubicBezTo>
                  <a:cubicBezTo>
                    <a:pt x="122" y="116"/>
                    <a:pt x="122" y="114"/>
                    <a:pt x="122" y="111"/>
                  </a:cubicBezTo>
                  <a:cubicBezTo>
                    <a:pt x="120" y="111"/>
                    <a:pt x="120" y="109"/>
                    <a:pt x="118" y="109"/>
                  </a:cubicBezTo>
                  <a:cubicBezTo>
                    <a:pt x="115" y="109"/>
                    <a:pt x="113" y="114"/>
                    <a:pt x="112" y="115"/>
                  </a:cubicBezTo>
                  <a:cubicBezTo>
                    <a:pt x="110" y="112"/>
                    <a:pt x="114" y="111"/>
                    <a:pt x="115" y="108"/>
                  </a:cubicBezTo>
                  <a:cubicBezTo>
                    <a:pt x="113" y="108"/>
                    <a:pt x="112" y="107"/>
                    <a:pt x="110" y="108"/>
                  </a:cubicBezTo>
                  <a:close/>
                  <a:moveTo>
                    <a:pt x="165" y="126"/>
                  </a:moveTo>
                  <a:cubicBezTo>
                    <a:pt x="165" y="125"/>
                    <a:pt x="164" y="122"/>
                    <a:pt x="164" y="121"/>
                  </a:cubicBezTo>
                  <a:cubicBezTo>
                    <a:pt x="163" y="119"/>
                    <a:pt x="162" y="116"/>
                    <a:pt x="162" y="114"/>
                  </a:cubicBezTo>
                  <a:cubicBezTo>
                    <a:pt x="160" y="112"/>
                    <a:pt x="155" y="111"/>
                    <a:pt x="152" y="111"/>
                  </a:cubicBezTo>
                  <a:cubicBezTo>
                    <a:pt x="152" y="111"/>
                    <a:pt x="152" y="111"/>
                    <a:pt x="151" y="112"/>
                  </a:cubicBezTo>
                  <a:cubicBezTo>
                    <a:pt x="152" y="112"/>
                    <a:pt x="152" y="113"/>
                    <a:pt x="151" y="114"/>
                  </a:cubicBezTo>
                  <a:cubicBezTo>
                    <a:pt x="151" y="115"/>
                    <a:pt x="149" y="116"/>
                    <a:pt x="147" y="117"/>
                  </a:cubicBezTo>
                  <a:cubicBezTo>
                    <a:pt x="147" y="121"/>
                    <a:pt x="143" y="122"/>
                    <a:pt x="140" y="122"/>
                  </a:cubicBezTo>
                  <a:cubicBezTo>
                    <a:pt x="138" y="127"/>
                    <a:pt x="134" y="128"/>
                    <a:pt x="129" y="126"/>
                  </a:cubicBezTo>
                  <a:cubicBezTo>
                    <a:pt x="128" y="127"/>
                    <a:pt x="125" y="126"/>
                    <a:pt x="124" y="127"/>
                  </a:cubicBezTo>
                  <a:cubicBezTo>
                    <a:pt x="121" y="125"/>
                    <a:pt x="120" y="123"/>
                    <a:pt x="118" y="121"/>
                  </a:cubicBezTo>
                  <a:cubicBezTo>
                    <a:pt x="116" y="122"/>
                    <a:pt x="114" y="122"/>
                    <a:pt x="112" y="122"/>
                  </a:cubicBezTo>
                  <a:cubicBezTo>
                    <a:pt x="110" y="118"/>
                    <a:pt x="107" y="118"/>
                    <a:pt x="105" y="116"/>
                  </a:cubicBezTo>
                  <a:cubicBezTo>
                    <a:pt x="105" y="114"/>
                    <a:pt x="104" y="114"/>
                    <a:pt x="104" y="113"/>
                  </a:cubicBezTo>
                  <a:cubicBezTo>
                    <a:pt x="100" y="115"/>
                    <a:pt x="95" y="117"/>
                    <a:pt x="91" y="118"/>
                  </a:cubicBezTo>
                  <a:cubicBezTo>
                    <a:pt x="89" y="125"/>
                    <a:pt x="90" y="130"/>
                    <a:pt x="89" y="135"/>
                  </a:cubicBezTo>
                  <a:cubicBezTo>
                    <a:pt x="91" y="136"/>
                    <a:pt x="92" y="140"/>
                    <a:pt x="94" y="142"/>
                  </a:cubicBezTo>
                  <a:cubicBezTo>
                    <a:pt x="96" y="140"/>
                    <a:pt x="98" y="137"/>
                    <a:pt x="101" y="136"/>
                  </a:cubicBezTo>
                  <a:cubicBezTo>
                    <a:pt x="103" y="137"/>
                    <a:pt x="103" y="141"/>
                    <a:pt x="105" y="143"/>
                  </a:cubicBezTo>
                  <a:cubicBezTo>
                    <a:pt x="107" y="142"/>
                    <a:pt x="109" y="140"/>
                    <a:pt x="111" y="138"/>
                  </a:cubicBezTo>
                  <a:cubicBezTo>
                    <a:pt x="111" y="132"/>
                    <a:pt x="115" y="136"/>
                    <a:pt x="116" y="139"/>
                  </a:cubicBezTo>
                  <a:cubicBezTo>
                    <a:pt x="118" y="141"/>
                    <a:pt x="119" y="144"/>
                    <a:pt x="120" y="145"/>
                  </a:cubicBezTo>
                  <a:cubicBezTo>
                    <a:pt x="122" y="143"/>
                    <a:pt x="126" y="141"/>
                    <a:pt x="126" y="137"/>
                  </a:cubicBezTo>
                  <a:cubicBezTo>
                    <a:pt x="126" y="137"/>
                    <a:pt x="127" y="136"/>
                    <a:pt x="127" y="136"/>
                  </a:cubicBezTo>
                  <a:cubicBezTo>
                    <a:pt x="129" y="136"/>
                    <a:pt x="129" y="138"/>
                    <a:pt x="129" y="138"/>
                  </a:cubicBezTo>
                  <a:cubicBezTo>
                    <a:pt x="130" y="139"/>
                    <a:pt x="132" y="140"/>
                    <a:pt x="132" y="141"/>
                  </a:cubicBezTo>
                  <a:cubicBezTo>
                    <a:pt x="134" y="142"/>
                    <a:pt x="134" y="144"/>
                    <a:pt x="135" y="144"/>
                  </a:cubicBezTo>
                  <a:cubicBezTo>
                    <a:pt x="136" y="142"/>
                    <a:pt x="140" y="139"/>
                    <a:pt x="141" y="137"/>
                  </a:cubicBezTo>
                  <a:cubicBezTo>
                    <a:pt x="141" y="136"/>
                    <a:pt x="141" y="135"/>
                    <a:pt x="142" y="135"/>
                  </a:cubicBezTo>
                  <a:cubicBezTo>
                    <a:pt x="143" y="134"/>
                    <a:pt x="144" y="135"/>
                    <a:pt x="145" y="135"/>
                  </a:cubicBezTo>
                  <a:cubicBezTo>
                    <a:pt x="146" y="137"/>
                    <a:pt x="148" y="140"/>
                    <a:pt x="150" y="142"/>
                  </a:cubicBezTo>
                  <a:cubicBezTo>
                    <a:pt x="151" y="141"/>
                    <a:pt x="153" y="139"/>
                    <a:pt x="154" y="137"/>
                  </a:cubicBezTo>
                  <a:cubicBezTo>
                    <a:pt x="155" y="136"/>
                    <a:pt x="154" y="134"/>
                    <a:pt x="156" y="134"/>
                  </a:cubicBezTo>
                  <a:cubicBezTo>
                    <a:pt x="158" y="134"/>
                    <a:pt x="160" y="136"/>
                    <a:pt x="162" y="136"/>
                  </a:cubicBezTo>
                  <a:cubicBezTo>
                    <a:pt x="164" y="138"/>
                    <a:pt x="167" y="139"/>
                    <a:pt x="169" y="139"/>
                  </a:cubicBezTo>
                  <a:cubicBezTo>
                    <a:pt x="167" y="135"/>
                    <a:pt x="167" y="131"/>
                    <a:pt x="165" y="126"/>
                  </a:cubicBezTo>
                  <a:close/>
                  <a:moveTo>
                    <a:pt x="178" y="123"/>
                  </a:moveTo>
                  <a:cubicBezTo>
                    <a:pt x="177" y="121"/>
                    <a:pt x="176" y="119"/>
                    <a:pt x="174" y="118"/>
                  </a:cubicBezTo>
                  <a:cubicBezTo>
                    <a:pt x="171" y="116"/>
                    <a:pt x="168" y="114"/>
                    <a:pt x="164" y="115"/>
                  </a:cubicBezTo>
                  <a:cubicBezTo>
                    <a:pt x="164" y="115"/>
                    <a:pt x="164" y="115"/>
                    <a:pt x="164" y="115"/>
                  </a:cubicBezTo>
                  <a:cubicBezTo>
                    <a:pt x="167" y="123"/>
                    <a:pt x="169" y="132"/>
                    <a:pt x="171" y="139"/>
                  </a:cubicBezTo>
                  <a:cubicBezTo>
                    <a:pt x="173" y="141"/>
                    <a:pt x="174" y="143"/>
                    <a:pt x="176" y="145"/>
                  </a:cubicBezTo>
                  <a:cubicBezTo>
                    <a:pt x="179" y="143"/>
                    <a:pt x="178" y="139"/>
                    <a:pt x="182" y="138"/>
                  </a:cubicBezTo>
                  <a:cubicBezTo>
                    <a:pt x="182" y="138"/>
                    <a:pt x="182" y="138"/>
                    <a:pt x="183" y="138"/>
                  </a:cubicBezTo>
                  <a:cubicBezTo>
                    <a:pt x="184" y="141"/>
                    <a:pt x="186" y="143"/>
                    <a:pt x="188" y="144"/>
                  </a:cubicBezTo>
                  <a:cubicBezTo>
                    <a:pt x="188" y="144"/>
                    <a:pt x="188" y="144"/>
                    <a:pt x="188" y="145"/>
                  </a:cubicBezTo>
                  <a:cubicBezTo>
                    <a:pt x="189" y="144"/>
                    <a:pt x="190" y="142"/>
                    <a:pt x="191" y="141"/>
                  </a:cubicBezTo>
                  <a:cubicBezTo>
                    <a:pt x="187" y="135"/>
                    <a:pt x="183" y="128"/>
                    <a:pt x="178" y="123"/>
                  </a:cubicBezTo>
                  <a:close/>
                  <a:moveTo>
                    <a:pt x="278" y="115"/>
                  </a:moveTo>
                  <a:cubicBezTo>
                    <a:pt x="277" y="117"/>
                    <a:pt x="278" y="120"/>
                    <a:pt x="279" y="121"/>
                  </a:cubicBezTo>
                  <a:cubicBezTo>
                    <a:pt x="279" y="121"/>
                    <a:pt x="279" y="121"/>
                    <a:pt x="279" y="121"/>
                  </a:cubicBezTo>
                  <a:cubicBezTo>
                    <a:pt x="280" y="119"/>
                    <a:pt x="279" y="117"/>
                    <a:pt x="280" y="117"/>
                  </a:cubicBezTo>
                  <a:cubicBezTo>
                    <a:pt x="280" y="118"/>
                    <a:pt x="281" y="118"/>
                    <a:pt x="281" y="120"/>
                  </a:cubicBezTo>
                  <a:cubicBezTo>
                    <a:pt x="282" y="120"/>
                    <a:pt x="282" y="120"/>
                    <a:pt x="282" y="121"/>
                  </a:cubicBezTo>
                  <a:cubicBezTo>
                    <a:pt x="283" y="120"/>
                    <a:pt x="284" y="120"/>
                    <a:pt x="284" y="119"/>
                  </a:cubicBezTo>
                  <a:cubicBezTo>
                    <a:pt x="283" y="118"/>
                    <a:pt x="283" y="116"/>
                    <a:pt x="283" y="115"/>
                  </a:cubicBezTo>
                  <a:cubicBezTo>
                    <a:pt x="281" y="117"/>
                    <a:pt x="279" y="116"/>
                    <a:pt x="278" y="115"/>
                  </a:cubicBezTo>
                  <a:close/>
                  <a:moveTo>
                    <a:pt x="273" y="119"/>
                  </a:moveTo>
                  <a:cubicBezTo>
                    <a:pt x="274" y="120"/>
                    <a:pt x="274" y="120"/>
                    <a:pt x="275" y="120"/>
                  </a:cubicBezTo>
                  <a:cubicBezTo>
                    <a:pt x="276" y="119"/>
                    <a:pt x="276" y="117"/>
                    <a:pt x="275" y="116"/>
                  </a:cubicBezTo>
                  <a:cubicBezTo>
                    <a:pt x="274" y="116"/>
                    <a:pt x="274" y="118"/>
                    <a:pt x="273" y="119"/>
                  </a:cubicBezTo>
                  <a:close/>
                  <a:moveTo>
                    <a:pt x="43" y="123"/>
                  </a:moveTo>
                  <a:cubicBezTo>
                    <a:pt x="43" y="126"/>
                    <a:pt x="47" y="127"/>
                    <a:pt x="48" y="129"/>
                  </a:cubicBezTo>
                  <a:cubicBezTo>
                    <a:pt x="49" y="128"/>
                    <a:pt x="49" y="127"/>
                    <a:pt x="50" y="126"/>
                  </a:cubicBezTo>
                  <a:cubicBezTo>
                    <a:pt x="49" y="124"/>
                    <a:pt x="43" y="120"/>
                    <a:pt x="43" y="123"/>
                  </a:cubicBezTo>
                  <a:close/>
                  <a:moveTo>
                    <a:pt x="263" y="131"/>
                  </a:moveTo>
                  <a:cubicBezTo>
                    <a:pt x="265" y="130"/>
                    <a:pt x="265" y="128"/>
                    <a:pt x="267" y="127"/>
                  </a:cubicBezTo>
                  <a:cubicBezTo>
                    <a:pt x="268" y="128"/>
                    <a:pt x="266" y="130"/>
                    <a:pt x="267" y="131"/>
                  </a:cubicBezTo>
                  <a:cubicBezTo>
                    <a:pt x="269" y="130"/>
                    <a:pt x="270" y="126"/>
                    <a:pt x="269" y="124"/>
                  </a:cubicBezTo>
                  <a:cubicBezTo>
                    <a:pt x="269" y="123"/>
                    <a:pt x="269" y="123"/>
                    <a:pt x="269" y="122"/>
                  </a:cubicBezTo>
                  <a:cubicBezTo>
                    <a:pt x="267" y="124"/>
                    <a:pt x="264" y="128"/>
                    <a:pt x="263" y="131"/>
                  </a:cubicBezTo>
                  <a:close/>
                  <a:moveTo>
                    <a:pt x="275" y="124"/>
                  </a:moveTo>
                  <a:cubicBezTo>
                    <a:pt x="277" y="124"/>
                    <a:pt x="281" y="125"/>
                    <a:pt x="284" y="123"/>
                  </a:cubicBezTo>
                  <a:cubicBezTo>
                    <a:pt x="282" y="122"/>
                    <a:pt x="277" y="124"/>
                    <a:pt x="273" y="122"/>
                  </a:cubicBezTo>
                  <a:cubicBezTo>
                    <a:pt x="273" y="123"/>
                    <a:pt x="275" y="123"/>
                    <a:pt x="275" y="124"/>
                  </a:cubicBezTo>
                  <a:close/>
                  <a:moveTo>
                    <a:pt x="271" y="134"/>
                  </a:moveTo>
                  <a:cubicBezTo>
                    <a:pt x="272" y="134"/>
                    <a:pt x="272" y="134"/>
                    <a:pt x="273" y="134"/>
                  </a:cubicBezTo>
                  <a:cubicBezTo>
                    <a:pt x="276" y="137"/>
                    <a:pt x="284" y="136"/>
                    <a:pt x="286" y="132"/>
                  </a:cubicBezTo>
                  <a:cubicBezTo>
                    <a:pt x="286" y="130"/>
                    <a:pt x="286" y="127"/>
                    <a:pt x="285" y="125"/>
                  </a:cubicBezTo>
                  <a:cubicBezTo>
                    <a:pt x="281" y="127"/>
                    <a:pt x="274" y="128"/>
                    <a:pt x="271" y="125"/>
                  </a:cubicBezTo>
                  <a:cubicBezTo>
                    <a:pt x="271" y="128"/>
                    <a:pt x="271" y="130"/>
                    <a:pt x="271" y="134"/>
                  </a:cubicBezTo>
                  <a:close/>
                  <a:moveTo>
                    <a:pt x="49" y="132"/>
                  </a:moveTo>
                  <a:cubicBezTo>
                    <a:pt x="49" y="132"/>
                    <a:pt x="50" y="132"/>
                    <a:pt x="49" y="132"/>
                  </a:cubicBezTo>
                  <a:cubicBezTo>
                    <a:pt x="50" y="132"/>
                    <a:pt x="50" y="132"/>
                    <a:pt x="51" y="132"/>
                  </a:cubicBezTo>
                  <a:cubicBezTo>
                    <a:pt x="51" y="131"/>
                    <a:pt x="53" y="129"/>
                    <a:pt x="54" y="128"/>
                  </a:cubicBezTo>
                  <a:cubicBezTo>
                    <a:pt x="51" y="126"/>
                    <a:pt x="50" y="130"/>
                    <a:pt x="49" y="132"/>
                  </a:cubicBezTo>
                  <a:close/>
                  <a:moveTo>
                    <a:pt x="58" y="131"/>
                  </a:moveTo>
                  <a:cubicBezTo>
                    <a:pt x="54" y="129"/>
                    <a:pt x="53" y="132"/>
                    <a:pt x="53" y="134"/>
                  </a:cubicBezTo>
                  <a:cubicBezTo>
                    <a:pt x="56" y="138"/>
                    <a:pt x="61" y="142"/>
                    <a:pt x="65" y="146"/>
                  </a:cubicBezTo>
                  <a:cubicBezTo>
                    <a:pt x="66" y="147"/>
                    <a:pt x="68" y="150"/>
                    <a:pt x="70" y="150"/>
                  </a:cubicBezTo>
                  <a:cubicBezTo>
                    <a:pt x="72" y="151"/>
                    <a:pt x="75" y="149"/>
                    <a:pt x="78" y="150"/>
                  </a:cubicBezTo>
                  <a:cubicBezTo>
                    <a:pt x="73" y="143"/>
                    <a:pt x="64" y="137"/>
                    <a:pt x="58" y="131"/>
                  </a:cubicBezTo>
                  <a:close/>
                  <a:moveTo>
                    <a:pt x="248" y="140"/>
                  </a:moveTo>
                  <a:cubicBezTo>
                    <a:pt x="251" y="141"/>
                    <a:pt x="253" y="138"/>
                    <a:pt x="255" y="136"/>
                  </a:cubicBezTo>
                  <a:cubicBezTo>
                    <a:pt x="255" y="138"/>
                    <a:pt x="254" y="139"/>
                    <a:pt x="254" y="140"/>
                  </a:cubicBezTo>
                  <a:cubicBezTo>
                    <a:pt x="256" y="139"/>
                    <a:pt x="256" y="135"/>
                    <a:pt x="256" y="132"/>
                  </a:cubicBezTo>
                  <a:cubicBezTo>
                    <a:pt x="252" y="134"/>
                    <a:pt x="251" y="137"/>
                    <a:pt x="248" y="140"/>
                  </a:cubicBezTo>
                  <a:close/>
                  <a:moveTo>
                    <a:pt x="47" y="134"/>
                  </a:moveTo>
                  <a:cubicBezTo>
                    <a:pt x="47" y="136"/>
                    <a:pt x="45" y="139"/>
                    <a:pt x="48" y="140"/>
                  </a:cubicBezTo>
                  <a:cubicBezTo>
                    <a:pt x="47" y="137"/>
                    <a:pt x="48" y="136"/>
                    <a:pt x="49" y="135"/>
                  </a:cubicBezTo>
                  <a:cubicBezTo>
                    <a:pt x="49" y="134"/>
                    <a:pt x="48" y="134"/>
                    <a:pt x="47" y="134"/>
                  </a:cubicBezTo>
                  <a:close/>
                  <a:moveTo>
                    <a:pt x="252" y="167"/>
                  </a:moveTo>
                  <a:cubicBezTo>
                    <a:pt x="251" y="169"/>
                    <a:pt x="250" y="170"/>
                    <a:pt x="251" y="172"/>
                  </a:cubicBezTo>
                  <a:cubicBezTo>
                    <a:pt x="250" y="173"/>
                    <a:pt x="249" y="175"/>
                    <a:pt x="250" y="176"/>
                  </a:cubicBezTo>
                  <a:cubicBezTo>
                    <a:pt x="251" y="171"/>
                    <a:pt x="255" y="164"/>
                    <a:pt x="255" y="159"/>
                  </a:cubicBezTo>
                  <a:cubicBezTo>
                    <a:pt x="256" y="156"/>
                    <a:pt x="259" y="158"/>
                    <a:pt x="262" y="159"/>
                  </a:cubicBezTo>
                  <a:cubicBezTo>
                    <a:pt x="262" y="161"/>
                    <a:pt x="262" y="162"/>
                    <a:pt x="261" y="163"/>
                  </a:cubicBezTo>
                  <a:cubicBezTo>
                    <a:pt x="263" y="164"/>
                    <a:pt x="260" y="166"/>
                    <a:pt x="262" y="167"/>
                  </a:cubicBezTo>
                  <a:cubicBezTo>
                    <a:pt x="264" y="159"/>
                    <a:pt x="266" y="147"/>
                    <a:pt x="267" y="136"/>
                  </a:cubicBezTo>
                  <a:cubicBezTo>
                    <a:pt x="264" y="136"/>
                    <a:pt x="262" y="136"/>
                    <a:pt x="260" y="134"/>
                  </a:cubicBezTo>
                  <a:cubicBezTo>
                    <a:pt x="257" y="145"/>
                    <a:pt x="254" y="156"/>
                    <a:pt x="252" y="167"/>
                  </a:cubicBezTo>
                  <a:close/>
                  <a:moveTo>
                    <a:pt x="152" y="145"/>
                  </a:moveTo>
                  <a:cubicBezTo>
                    <a:pt x="154" y="146"/>
                    <a:pt x="158" y="152"/>
                    <a:pt x="161" y="152"/>
                  </a:cubicBezTo>
                  <a:cubicBezTo>
                    <a:pt x="162" y="152"/>
                    <a:pt x="163" y="150"/>
                    <a:pt x="163" y="149"/>
                  </a:cubicBezTo>
                  <a:cubicBezTo>
                    <a:pt x="165" y="146"/>
                    <a:pt x="167" y="144"/>
                    <a:pt x="167" y="141"/>
                  </a:cubicBezTo>
                  <a:cubicBezTo>
                    <a:pt x="164" y="140"/>
                    <a:pt x="162" y="138"/>
                    <a:pt x="158" y="138"/>
                  </a:cubicBezTo>
                  <a:cubicBezTo>
                    <a:pt x="159" y="137"/>
                    <a:pt x="157" y="137"/>
                    <a:pt x="157" y="136"/>
                  </a:cubicBezTo>
                  <a:cubicBezTo>
                    <a:pt x="155" y="139"/>
                    <a:pt x="153" y="141"/>
                    <a:pt x="152" y="145"/>
                  </a:cubicBezTo>
                  <a:close/>
                  <a:moveTo>
                    <a:pt x="53" y="137"/>
                  </a:moveTo>
                  <a:cubicBezTo>
                    <a:pt x="52" y="137"/>
                    <a:pt x="51" y="137"/>
                    <a:pt x="50" y="137"/>
                  </a:cubicBezTo>
                  <a:cubicBezTo>
                    <a:pt x="49" y="143"/>
                    <a:pt x="55" y="141"/>
                    <a:pt x="59" y="143"/>
                  </a:cubicBezTo>
                  <a:cubicBezTo>
                    <a:pt x="57" y="140"/>
                    <a:pt x="55" y="139"/>
                    <a:pt x="53" y="137"/>
                  </a:cubicBezTo>
                  <a:close/>
                  <a:moveTo>
                    <a:pt x="144" y="137"/>
                  </a:moveTo>
                  <a:cubicBezTo>
                    <a:pt x="140" y="139"/>
                    <a:pt x="138" y="143"/>
                    <a:pt x="136" y="145"/>
                  </a:cubicBezTo>
                  <a:cubicBezTo>
                    <a:pt x="138" y="147"/>
                    <a:pt x="140" y="148"/>
                    <a:pt x="141" y="150"/>
                  </a:cubicBezTo>
                  <a:cubicBezTo>
                    <a:pt x="143" y="151"/>
                    <a:pt x="144" y="152"/>
                    <a:pt x="145" y="152"/>
                  </a:cubicBezTo>
                  <a:cubicBezTo>
                    <a:pt x="146" y="152"/>
                    <a:pt x="146" y="150"/>
                    <a:pt x="147" y="149"/>
                  </a:cubicBezTo>
                  <a:cubicBezTo>
                    <a:pt x="147" y="148"/>
                    <a:pt x="148" y="148"/>
                    <a:pt x="148" y="148"/>
                  </a:cubicBezTo>
                  <a:cubicBezTo>
                    <a:pt x="149" y="147"/>
                    <a:pt x="149" y="145"/>
                    <a:pt x="149" y="144"/>
                  </a:cubicBezTo>
                  <a:cubicBezTo>
                    <a:pt x="147" y="142"/>
                    <a:pt x="146" y="139"/>
                    <a:pt x="144" y="137"/>
                  </a:cubicBezTo>
                  <a:close/>
                  <a:moveTo>
                    <a:pt x="86" y="143"/>
                  </a:moveTo>
                  <a:cubicBezTo>
                    <a:pt x="87" y="145"/>
                    <a:pt x="85" y="148"/>
                    <a:pt x="84" y="150"/>
                  </a:cubicBezTo>
                  <a:cubicBezTo>
                    <a:pt x="84" y="150"/>
                    <a:pt x="83" y="150"/>
                    <a:pt x="83" y="150"/>
                  </a:cubicBezTo>
                  <a:cubicBezTo>
                    <a:pt x="83" y="148"/>
                    <a:pt x="83" y="147"/>
                    <a:pt x="84" y="146"/>
                  </a:cubicBezTo>
                  <a:cubicBezTo>
                    <a:pt x="82" y="146"/>
                    <a:pt x="81" y="147"/>
                    <a:pt x="79" y="147"/>
                  </a:cubicBezTo>
                  <a:cubicBezTo>
                    <a:pt x="80" y="149"/>
                    <a:pt x="82" y="149"/>
                    <a:pt x="84" y="150"/>
                  </a:cubicBezTo>
                  <a:cubicBezTo>
                    <a:pt x="86" y="147"/>
                    <a:pt x="90" y="146"/>
                    <a:pt x="92" y="143"/>
                  </a:cubicBezTo>
                  <a:cubicBezTo>
                    <a:pt x="90" y="141"/>
                    <a:pt x="89" y="139"/>
                    <a:pt x="88" y="138"/>
                  </a:cubicBezTo>
                  <a:cubicBezTo>
                    <a:pt x="87" y="140"/>
                    <a:pt x="88" y="142"/>
                    <a:pt x="86" y="143"/>
                  </a:cubicBezTo>
                  <a:close/>
                  <a:moveTo>
                    <a:pt x="113" y="138"/>
                  </a:moveTo>
                  <a:cubicBezTo>
                    <a:pt x="110" y="140"/>
                    <a:pt x="109" y="143"/>
                    <a:pt x="106" y="145"/>
                  </a:cubicBezTo>
                  <a:cubicBezTo>
                    <a:pt x="108" y="148"/>
                    <a:pt x="110" y="151"/>
                    <a:pt x="112" y="153"/>
                  </a:cubicBezTo>
                  <a:cubicBezTo>
                    <a:pt x="114" y="150"/>
                    <a:pt x="117" y="148"/>
                    <a:pt x="119" y="146"/>
                  </a:cubicBezTo>
                  <a:cubicBezTo>
                    <a:pt x="117" y="143"/>
                    <a:pt x="115" y="140"/>
                    <a:pt x="113" y="138"/>
                  </a:cubicBezTo>
                  <a:close/>
                  <a:moveTo>
                    <a:pt x="101" y="141"/>
                  </a:moveTo>
                  <a:cubicBezTo>
                    <a:pt x="100" y="136"/>
                    <a:pt x="96" y="143"/>
                    <a:pt x="95" y="144"/>
                  </a:cubicBezTo>
                  <a:cubicBezTo>
                    <a:pt x="96" y="145"/>
                    <a:pt x="96" y="148"/>
                    <a:pt x="98" y="149"/>
                  </a:cubicBezTo>
                  <a:cubicBezTo>
                    <a:pt x="100" y="147"/>
                    <a:pt x="102" y="146"/>
                    <a:pt x="103" y="144"/>
                  </a:cubicBezTo>
                  <a:cubicBezTo>
                    <a:pt x="103" y="143"/>
                    <a:pt x="102" y="142"/>
                    <a:pt x="101" y="141"/>
                  </a:cubicBezTo>
                  <a:close/>
                  <a:moveTo>
                    <a:pt x="269" y="144"/>
                  </a:moveTo>
                  <a:cubicBezTo>
                    <a:pt x="268" y="145"/>
                    <a:pt x="267" y="150"/>
                    <a:pt x="267" y="151"/>
                  </a:cubicBezTo>
                  <a:cubicBezTo>
                    <a:pt x="267" y="149"/>
                    <a:pt x="269" y="148"/>
                    <a:pt x="270" y="147"/>
                  </a:cubicBezTo>
                  <a:cubicBezTo>
                    <a:pt x="270" y="144"/>
                    <a:pt x="269" y="141"/>
                    <a:pt x="269" y="139"/>
                  </a:cubicBezTo>
                  <a:cubicBezTo>
                    <a:pt x="269" y="141"/>
                    <a:pt x="268" y="142"/>
                    <a:pt x="269" y="144"/>
                  </a:cubicBezTo>
                  <a:close/>
                  <a:moveTo>
                    <a:pt x="133" y="145"/>
                  </a:moveTo>
                  <a:cubicBezTo>
                    <a:pt x="133" y="143"/>
                    <a:pt x="129" y="140"/>
                    <a:pt x="128" y="140"/>
                  </a:cubicBezTo>
                  <a:cubicBezTo>
                    <a:pt x="126" y="142"/>
                    <a:pt x="124" y="144"/>
                    <a:pt x="121" y="146"/>
                  </a:cubicBezTo>
                  <a:cubicBezTo>
                    <a:pt x="123" y="149"/>
                    <a:pt x="125" y="152"/>
                    <a:pt x="127" y="153"/>
                  </a:cubicBezTo>
                  <a:cubicBezTo>
                    <a:pt x="128" y="150"/>
                    <a:pt x="133" y="148"/>
                    <a:pt x="133" y="145"/>
                  </a:cubicBezTo>
                  <a:close/>
                  <a:moveTo>
                    <a:pt x="177" y="146"/>
                  </a:moveTo>
                  <a:cubicBezTo>
                    <a:pt x="178" y="148"/>
                    <a:pt x="180" y="149"/>
                    <a:pt x="180" y="152"/>
                  </a:cubicBezTo>
                  <a:cubicBezTo>
                    <a:pt x="183" y="150"/>
                    <a:pt x="185" y="148"/>
                    <a:pt x="186" y="146"/>
                  </a:cubicBezTo>
                  <a:cubicBezTo>
                    <a:pt x="185" y="144"/>
                    <a:pt x="184" y="142"/>
                    <a:pt x="182" y="141"/>
                  </a:cubicBezTo>
                  <a:cubicBezTo>
                    <a:pt x="180" y="142"/>
                    <a:pt x="179" y="144"/>
                    <a:pt x="177" y="146"/>
                  </a:cubicBezTo>
                  <a:close/>
                  <a:moveTo>
                    <a:pt x="271" y="143"/>
                  </a:moveTo>
                  <a:cubicBezTo>
                    <a:pt x="271" y="145"/>
                    <a:pt x="272" y="145"/>
                    <a:pt x="271" y="147"/>
                  </a:cubicBezTo>
                  <a:cubicBezTo>
                    <a:pt x="276" y="149"/>
                    <a:pt x="284" y="148"/>
                    <a:pt x="287" y="145"/>
                  </a:cubicBezTo>
                  <a:cubicBezTo>
                    <a:pt x="287" y="145"/>
                    <a:pt x="287" y="143"/>
                    <a:pt x="287" y="142"/>
                  </a:cubicBezTo>
                  <a:cubicBezTo>
                    <a:pt x="283" y="144"/>
                    <a:pt x="276" y="143"/>
                    <a:pt x="271" y="143"/>
                  </a:cubicBezTo>
                  <a:close/>
                  <a:moveTo>
                    <a:pt x="247" y="143"/>
                  </a:moveTo>
                  <a:cubicBezTo>
                    <a:pt x="247" y="144"/>
                    <a:pt x="246" y="144"/>
                    <a:pt x="246" y="146"/>
                  </a:cubicBezTo>
                  <a:cubicBezTo>
                    <a:pt x="248" y="147"/>
                    <a:pt x="250" y="147"/>
                    <a:pt x="253" y="147"/>
                  </a:cubicBezTo>
                  <a:cubicBezTo>
                    <a:pt x="254" y="146"/>
                    <a:pt x="253" y="145"/>
                    <a:pt x="254" y="144"/>
                  </a:cubicBezTo>
                  <a:cubicBezTo>
                    <a:pt x="253" y="145"/>
                    <a:pt x="251" y="143"/>
                    <a:pt x="252" y="143"/>
                  </a:cubicBezTo>
                  <a:cubicBezTo>
                    <a:pt x="250" y="142"/>
                    <a:pt x="248" y="143"/>
                    <a:pt x="247" y="143"/>
                  </a:cubicBezTo>
                  <a:close/>
                  <a:moveTo>
                    <a:pt x="98" y="166"/>
                  </a:moveTo>
                  <a:cubicBezTo>
                    <a:pt x="98" y="170"/>
                    <a:pt x="99" y="172"/>
                    <a:pt x="101" y="175"/>
                  </a:cubicBezTo>
                  <a:cubicBezTo>
                    <a:pt x="100" y="175"/>
                    <a:pt x="100" y="176"/>
                    <a:pt x="100" y="176"/>
                  </a:cubicBezTo>
                  <a:cubicBezTo>
                    <a:pt x="99" y="176"/>
                    <a:pt x="98" y="175"/>
                    <a:pt x="97" y="174"/>
                  </a:cubicBezTo>
                  <a:cubicBezTo>
                    <a:pt x="93" y="174"/>
                    <a:pt x="90" y="172"/>
                    <a:pt x="86" y="171"/>
                  </a:cubicBezTo>
                  <a:cubicBezTo>
                    <a:pt x="85" y="170"/>
                    <a:pt x="84" y="169"/>
                    <a:pt x="84" y="168"/>
                  </a:cubicBezTo>
                  <a:cubicBezTo>
                    <a:pt x="82" y="169"/>
                    <a:pt x="82" y="170"/>
                    <a:pt x="82" y="171"/>
                  </a:cubicBezTo>
                  <a:cubicBezTo>
                    <a:pt x="84" y="175"/>
                    <a:pt x="85" y="179"/>
                    <a:pt x="84" y="184"/>
                  </a:cubicBezTo>
                  <a:cubicBezTo>
                    <a:pt x="93" y="182"/>
                    <a:pt x="105" y="181"/>
                    <a:pt x="114" y="183"/>
                  </a:cubicBezTo>
                  <a:cubicBezTo>
                    <a:pt x="116" y="183"/>
                    <a:pt x="119" y="185"/>
                    <a:pt x="122" y="185"/>
                  </a:cubicBezTo>
                  <a:cubicBezTo>
                    <a:pt x="126" y="187"/>
                    <a:pt x="129" y="190"/>
                    <a:pt x="133" y="192"/>
                  </a:cubicBezTo>
                  <a:cubicBezTo>
                    <a:pt x="142" y="181"/>
                    <a:pt x="155" y="174"/>
                    <a:pt x="173" y="171"/>
                  </a:cubicBezTo>
                  <a:cubicBezTo>
                    <a:pt x="173" y="172"/>
                    <a:pt x="174" y="171"/>
                    <a:pt x="175" y="172"/>
                  </a:cubicBezTo>
                  <a:cubicBezTo>
                    <a:pt x="175" y="169"/>
                    <a:pt x="176" y="165"/>
                    <a:pt x="178" y="162"/>
                  </a:cubicBezTo>
                  <a:cubicBezTo>
                    <a:pt x="178" y="162"/>
                    <a:pt x="177" y="162"/>
                    <a:pt x="177" y="162"/>
                  </a:cubicBezTo>
                  <a:cubicBezTo>
                    <a:pt x="176" y="156"/>
                    <a:pt x="172" y="152"/>
                    <a:pt x="171" y="148"/>
                  </a:cubicBezTo>
                  <a:cubicBezTo>
                    <a:pt x="170" y="146"/>
                    <a:pt x="171" y="144"/>
                    <a:pt x="169" y="143"/>
                  </a:cubicBezTo>
                  <a:cubicBezTo>
                    <a:pt x="168" y="144"/>
                    <a:pt x="167" y="147"/>
                    <a:pt x="166" y="149"/>
                  </a:cubicBezTo>
                  <a:cubicBezTo>
                    <a:pt x="164" y="151"/>
                    <a:pt x="163" y="154"/>
                    <a:pt x="160" y="154"/>
                  </a:cubicBezTo>
                  <a:cubicBezTo>
                    <a:pt x="157" y="152"/>
                    <a:pt x="154" y="150"/>
                    <a:pt x="151" y="147"/>
                  </a:cubicBezTo>
                  <a:cubicBezTo>
                    <a:pt x="150" y="150"/>
                    <a:pt x="148" y="153"/>
                    <a:pt x="145" y="155"/>
                  </a:cubicBezTo>
                  <a:cubicBezTo>
                    <a:pt x="145" y="155"/>
                    <a:pt x="144" y="155"/>
                    <a:pt x="144" y="155"/>
                  </a:cubicBezTo>
                  <a:cubicBezTo>
                    <a:pt x="142" y="151"/>
                    <a:pt x="137" y="150"/>
                    <a:pt x="135" y="147"/>
                  </a:cubicBezTo>
                  <a:cubicBezTo>
                    <a:pt x="133" y="148"/>
                    <a:pt x="132" y="149"/>
                    <a:pt x="131" y="151"/>
                  </a:cubicBezTo>
                  <a:cubicBezTo>
                    <a:pt x="130" y="153"/>
                    <a:pt x="129" y="156"/>
                    <a:pt x="127" y="156"/>
                  </a:cubicBezTo>
                  <a:cubicBezTo>
                    <a:pt x="124" y="156"/>
                    <a:pt x="122" y="149"/>
                    <a:pt x="120" y="148"/>
                  </a:cubicBezTo>
                  <a:cubicBezTo>
                    <a:pt x="117" y="150"/>
                    <a:pt x="115" y="154"/>
                    <a:pt x="112" y="156"/>
                  </a:cubicBezTo>
                  <a:cubicBezTo>
                    <a:pt x="111" y="156"/>
                    <a:pt x="110" y="155"/>
                    <a:pt x="110" y="153"/>
                  </a:cubicBezTo>
                  <a:cubicBezTo>
                    <a:pt x="108" y="151"/>
                    <a:pt x="106" y="149"/>
                    <a:pt x="105" y="146"/>
                  </a:cubicBezTo>
                  <a:cubicBezTo>
                    <a:pt x="104" y="147"/>
                    <a:pt x="100" y="149"/>
                    <a:pt x="99" y="150"/>
                  </a:cubicBezTo>
                  <a:cubicBezTo>
                    <a:pt x="98" y="151"/>
                    <a:pt x="98" y="152"/>
                    <a:pt x="97" y="152"/>
                  </a:cubicBezTo>
                  <a:cubicBezTo>
                    <a:pt x="97" y="152"/>
                    <a:pt x="95" y="152"/>
                    <a:pt x="95" y="150"/>
                  </a:cubicBezTo>
                  <a:cubicBezTo>
                    <a:pt x="96" y="149"/>
                    <a:pt x="94" y="147"/>
                    <a:pt x="93" y="145"/>
                  </a:cubicBezTo>
                  <a:cubicBezTo>
                    <a:pt x="90" y="147"/>
                    <a:pt x="88" y="149"/>
                    <a:pt x="86" y="151"/>
                  </a:cubicBezTo>
                  <a:cubicBezTo>
                    <a:pt x="91" y="152"/>
                    <a:pt x="93" y="156"/>
                    <a:pt x="93" y="161"/>
                  </a:cubicBezTo>
                  <a:cubicBezTo>
                    <a:pt x="94" y="163"/>
                    <a:pt x="98" y="163"/>
                    <a:pt x="96" y="164"/>
                  </a:cubicBezTo>
                  <a:cubicBezTo>
                    <a:pt x="97" y="165"/>
                    <a:pt x="97" y="166"/>
                    <a:pt x="98" y="166"/>
                  </a:cubicBezTo>
                  <a:close/>
                  <a:moveTo>
                    <a:pt x="173" y="147"/>
                  </a:moveTo>
                  <a:cubicBezTo>
                    <a:pt x="174" y="147"/>
                    <a:pt x="174" y="146"/>
                    <a:pt x="174" y="145"/>
                  </a:cubicBezTo>
                  <a:cubicBezTo>
                    <a:pt x="173" y="145"/>
                    <a:pt x="173" y="143"/>
                    <a:pt x="172" y="143"/>
                  </a:cubicBezTo>
                  <a:cubicBezTo>
                    <a:pt x="172" y="144"/>
                    <a:pt x="173" y="145"/>
                    <a:pt x="173" y="147"/>
                  </a:cubicBezTo>
                  <a:close/>
                  <a:moveTo>
                    <a:pt x="192" y="143"/>
                  </a:moveTo>
                  <a:cubicBezTo>
                    <a:pt x="191" y="144"/>
                    <a:pt x="190" y="145"/>
                    <a:pt x="189" y="146"/>
                  </a:cubicBezTo>
                  <a:cubicBezTo>
                    <a:pt x="191" y="149"/>
                    <a:pt x="193" y="151"/>
                    <a:pt x="196" y="152"/>
                  </a:cubicBezTo>
                  <a:cubicBezTo>
                    <a:pt x="197" y="152"/>
                    <a:pt x="198" y="151"/>
                    <a:pt x="199" y="150"/>
                  </a:cubicBezTo>
                  <a:cubicBezTo>
                    <a:pt x="197" y="150"/>
                    <a:pt x="197" y="149"/>
                    <a:pt x="196" y="148"/>
                  </a:cubicBezTo>
                  <a:cubicBezTo>
                    <a:pt x="196" y="148"/>
                    <a:pt x="197" y="149"/>
                    <a:pt x="197" y="148"/>
                  </a:cubicBezTo>
                  <a:cubicBezTo>
                    <a:pt x="196" y="147"/>
                    <a:pt x="194" y="145"/>
                    <a:pt x="192" y="143"/>
                  </a:cubicBezTo>
                  <a:close/>
                  <a:moveTo>
                    <a:pt x="200" y="149"/>
                  </a:moveTo>
                  <a:cubicBezTo>
                    <a:pt x="201" y="149"/>
                    <a:pt x="201" y="148"/>
                    <a:pt x="202" y="147"/>
                  </a:cubicBezTo>
                  <a:cubicBezTo>
                    <a:pt x="199" y="146"/>
                    <a:pt x="197" y="144"/>
                    <a:pt x="195" y="143"/>
                  </a:cubicBezTo>
                  <a:cubicBezTo>
                    <a:pt x="197" y="145"/>
                    <a:pt x="199" y="147"/>
                    <a:pt x="200" y="149"/>
                  </a:cubicBezTo>
                  <a:close/>
                  <a:moveTo>
                    <a:pt x="60" y="146"/>
                  </a:moveTo>
                  <a:cubicBezTo>
                    <a:pt x="60" y="144"/>
                    <a:pt x="57" y="145"/>
                    <a:pt x="57" y="144"/>
                  </a:cubicBezTo>
                  <a:cubicBezTo>
                    <a:pt x="56" y="144"/>
                    <a:pt x="56" y="144"/>
                    <a:pt x="56" y="144"/>
                  </a:cubicBezTo>
                  <a:cubicBezTo>
                    <a:pt x="56" y="145"/>
                    <a:pt x="58" y="146"/>
                    <a:pt x="60" y="146"/>
                  </a:cubicBezTo>
                  <a:close/>
                  <a:moveTo>
                    <a:pt x="56" y="152"/>
                  </a:moveTo>
                  <a:cubicBezTo>
                    <a:pt x="57" y="152"/>
                    <a:pt x="57" y="153"/>
                    <a:pt x="58" y="154"/>
                  </a:cubicBezTo>
                  <a:cubicBezTo>
                    <a:pt x="61" y="153"/>
                    <a:pt x="60" y="149"/>
                    <a:pt x="63" y="148"/>
                  </a:cubicBezTo>
                  <a:cubicBezTo>
                    <a:pt x="63" y="147"/>
                    <a:pt x="64" y="148"/>
                    <a:pt x="64" y="147"/>
                  </a:cubicBezTo>
                  <a:cubicBezTo>
                    <a:pt x="63" y="147"/>
                    <a:pt x="63" y="146"/>
                    <a:pt x="62" y="146"/>
                  </a:cubicBezTo>
                  <a:cubicBezTo>
                    <a:pt x="63" y="149"/>
                    <a:pt x="58" y="150"/>
                    <a:pt x="57" y="149"/>
                  </a:cubicBezTo>
                  <a:cubicBezTo>
                    <a:pt x="57" y="149"/>
                    <a:pt x="56" y="151"/>
                    <a:pt x="56" y="152"/>
                  </a:cubicBezTo>
                  <a:close/>
                  <a:moveTo>
                    <a:pt x="176" y="147"/>
                  </a:moveTo>
                  <a:cubicBezTo>
                    <a:pt x="175" y="148"/>
                    <a:pt x="174" y="150"/>
                    <a:pt x="174" y="151"/>
                  </a:cubicBezTo>
                  <a:cubicBezTo>
                    <a:pt x="176" y="154"/>
                    <a:pt x="177" y="158"/>
                    <a:pt x="178" y="161"/>
                  </a:cubicBezTo>
                  <a:cubicBezTo>
                    <a:pt x="179" y="160"/>
                    <a:pt x="180" y="158"/>
                    <a:pt x="183" y="158"/>
                  </a:cubicBezTo>
                  <a:cubicBezTo>
                    <a:pt x="183" y="158"/>
                    <a:pt x="183" y="159"/>
                    <a:pt x="183" y="159"/>
                  </a:cubicBezTo>
                  <a:cubicBezTo>
                    <a:pt x="177" y="164"/>
                    <a:pt x="173" y="179"/>
                    <a:pt x="181" y="184"/>
                  </a:cubicBezTo>
                  <a:cubicBezTo>
                    <a:pt x="181" y="182"/>
                    <a:pt x="186" y="183"/>
                    <a:pt x="188" y="181"/>
                  </a:cubicBezTo>
                  <a:cubicBezTo>
                    <a:pt x="188" y="180"/>
                    <a:pt x="188" y="179"/>
                    <a:pt x="188" y="177"/>
                  </a:cubicBezTo>
                  <a:cubicBezTo>
                    <a:pt x="189" y="173"/>
                    <a:pt x="193" y="175"/>
                    <a:pt x="196" y="175"/>
                  </a:cubicBezTo>
                  <a:cubicBezTo>
                    <a:pt x="200" y="175"/>
                    <a:pt x="202" y="173"/>
                    <a:pt x="205" y="173"/>
                  </a:cubicBezTo>
                  <a:cubicBezTo>
                    <a:pt x="207" y="173"/>
                    <a:pt x="208" y="172"/>
                    <a:pt x="210" y="173"/>
                  </a:cubicBezTo>
                  <a:cubicBezTo>
                    <a:pt x="215" y="174"/>
                    <a:pt x="217" y="178"/>
                    <a:pt x="217" y="182"/>
                  </a:cubicBezTo>
                  <a:cubicBezTo>
                    <a:pt x="219" y="180"/>
                    <a:pt x="220" y="177"/>
                    <a:pt x="221" y="175"/>
                  </a:cubicBezTo>
                  <a:cubicBezTo>
                    <a:pt x="220" y="169"/>
                    <a:pt x="217" y="164"/>
                    <a:pt x="212" y="161"/>
                  </a:cubicBezTo>
                  <a:cubicBezTo>
                    <a:pt x="212" y="161"/>
                    <a:pt x="212" y="161"/>
                    <a:pt x="212" y="160"/>
                  </a:cubicBezTo>
                  <a:cubicBezTo>
                    <a:pt x="206" y="158"/>
                    <a:pt x="201" y="155"/>
                    <a:pt x="194" y="156"/>
                  </a:cubicBezTo>
                  <a:cubicBezTo>
                    <a:pt x="192" y="154"/>
                    <a:pt x="190" y="154"/>
                    <a:pt x="187" y="154"/>
                  </a:cubicBezTo>
                  <a:cubicBezTo>
                    <a:pt x="186" y="154"/>
                    <a:pt x="186" y="154"/>
                    <a:pt x="186" y="153"/>
                  </a:cubicBezTo>
                  <a:cubicBezTo>
                    <a:pt x="188" y="151"/>
                    <a:pt x="190" y="153"/>
                    <a:pt x="193" y="153"/>
                  </a:cubicBezTo>
                  <a:cubicBezTo>
                    <a:pt x="191" y="151"/>
                    <a:pt x="189" y="150"/>
                    <a:pt x="188" y="148"/>
                  </a:cubicBezTo>
                  <a:cubicBezTo>
                    <a:pt x="185" y="149"/>
                    <a:pt x="184" y="153"/>
                    <a:pt x="180" y="154"/>
                  </a:cubicBezTo>
                  <a:cubicBezTo>
                    <a:pt x="179" y="152"/>
                    <a:pt x="178" y="149"/>
                    <a:pt x="176" y="147"/>
                  </a:cubicBezTo>
                  <a:close/>
                  <a:moveTo>
                    <a:pt x="203" y="149"/>
                  </a:moveTo>
                  <a:cubicBezTo>
                    <a:pt x="200" y="152"/>
                    <a:pt x="206" y="153"/>
                    <a:pt x="206" y="156"/>
                  </a:cubicBezTo>
                  <a:cubicBezTo>
                    <a:pt x="208" y="156"/>
                    <a:pt x="210" y="158"/>
                    <a:pt x="212" y="158"/>
                  </a:cubicBezTo>
                  <a:cubicBezTo>
                    <a:pt x="210" y="154"/>
                    <a:pt x="208" y="151"/>
                    <a:pt x="203" y="149"/>
                  </a:cubicBezTo>
                  <a:close/>
                  <a:moveTo>
                    <a:pt x="234" y="180"/>
                  </a:moveTo>
                  <a:cubicBezTo>
                    <a:pt x="235" y="183"/>
                    <a:pt x="240" y="184"/>
                    <a:pt x="244" y="183"/>
                  </a:cubicBezTo>
                  <a:cubicBezTo>
                    <a:pt x="248" y="172"/>
                    <a:pt x="250" y="162"/>
                    <a:pt x="252" y="152"/>
                  </a:cubicBezTo>
                  <a:cubicBezTo>
                    <a:pt x="250" y="151"/>
                    <a:pt x="247" y="151"/>
                    <a:pt x="245" y="151"/>
                  </a:cubicBezTo>
                  <a:cubicBezTo>
                    <a:pt x="244" y="151"/>
                    <a:pt x="245" y="149"/>
                    <a:pt x="244" y="149"/>
                  </a:cubicBezTo>
                  <a:cubicBezTo>
                    <a:pt x="240" y="160"/>
                    <a:pt x="237" y="169"/>
                    <a:pt x="234" y="180"/>
                  </a:cubicBezTo>
                  <a:close/>
                  <a:moveTo>
                    <a:pt x="268" y="155"/>
                  </a:moveTo>
                  <a:cubicBezTo>
                    <a:pt x="269" y="154"/>
                    <a:pt x="269" y="154"/>
                    <a:pt x="270" y="154"/>
                  </a:cubicBezTo>
                  <a:cubicBezTo>
                    <a:pt x="270" y="152"/>
                    <a:pt x="270" y="151"/>
                    <a:pt x="270" y="150"/>
                  </a:cubicBezTo>
                  <a:cubicBezTo>
                    <a:pt x="269" y="151"/>
                    <a:pt x="268" y="154"/>
                    <a:pt x="268" y="155"/>
                  </a:cubicBezTo>
                  <a:close/>
                  <a:moveTo>
                    <a:pt x="272" y="151"/>
                  </a:moveTo>
                  <a:cubicBezTo>
                    <a:pt x="272" y="160"/>
                    <a:pt x="273" y="167"/>
                    <a:pt x="273" y="174"/>
                  </a:cubicBezTo>
                  <a:cubicBezTo>
                    <a:pt x="276" y="179"/>
                    <a:pt x="284" y="176"/>
                    <a:pt x="288" y="174"/>
                  </a:cubicBezTo>
                  <a:cubicBezTo>
                    <a:pt x="288" y="166"/>
                    <a:pt x="288" y="157"/>
                    <a:pt x="287" y="150"/>
                  </a:cubicBezTo>
                  <a:cubicBezTo>
                    <a:pt x="283" y="153"/>
                    <a:pt x="276" y="154"/>
                    <a:pt x="272" y="151"/>
                  </a:cubicBezTo>
                  <a:close/>
                  <a:moveTo>
                    <a:pt x="83" y="153"/>
                  </a:moveTo>
                  <a:cubicBezTo>
                    <a:pt x="81" y="152"/>
                    <a:pt x="79" y="151"/>
                    <a:pt x="77" y="151"/>
                  </a:cubicBezTo>
                  <a:cubicBezTo>
                    <a:pt x="72" y="151"/>
                    <a:pt x="68" y="153"/>
                    <a:pt x="64" y="151"/>
                  </a:cubicBezTo>
                  <a:cubicBezTo>
                    <a:pt x="62" y="154"/>
                    <a:pt x="58" y="156"/>
                    <a:pt x="57" y="159"/>
                  </a:cubicBezTo>
                  <a:cubicBezTo>
                    <a:pt x="56" y="163"/>
                    <a:pt x="58" y="168"/>
                    <a:pt x="60" y="171"/>
                  </a:cubicBezTo>
                  <a:cubicBezTo>
                    <a:pt x="65" y="174"/>
                    <a:pt x="69" y="178"/>
                    <a:pt x="74" y="177"/>
                  </a:cubicBezTo>
                  <a:cubicBezTo>
                    <a:pt x="74" y="176"/>
                    <a:pt x="74" y="175"/>
                    <a:pt x="74" y="174"/>
                  </a:cubicBezTo>
                  <a:cubicBezTo>
                    <a:pt x="76" y="174"/>
                    <a:pt x="78" y="174"/>
                    <a:pt x="79" y="172"/>
                  </a:cubicBezTo>
                  <a:cubicBezTo>
                    <a:pt x="79" y="170"/>
                    <a:pt x="78" y="168"/>
                    <a:pt x="80" y="167"/>
                  </a:cubicBezTo>
                  <a:cubicBezTo>
                    <a:pt x="83" y="166"/>
                    <a:pt x="83" y="162"/>
                    <a:pt x="81" y="161"/>
                  </a:cubicBezTo>
                  <a:cubicBezTo>
                    <a:pt x="80" y="160"/>
                    <a:pt x="80" y="160"/>
                    <a:pt x="80" y="159"/>
                  </a:cubicBezTo>
                  <a:cubicBezTo>
                    <a:pt x="82" y="156"/>
                    <a:pt x="87" y="158"/>
                    <a:pt x="90" y="158"/>
                  </a:cubicBezTo>
                  <a:cubicBezTo>
                    <a:pt x="90" y="154"/>
                    <a:pt x="87" y="154"/>
                    <a:pt x="83" y="153"/>
                  </a:cubicBezTo>
                  <a:close/>
                  <a:moveTo>
                    <a:pt x="198" y="154"/>
                  </a:moveTo>
                  <a:cubicBezTo>
                    <a:pt x="200" y="153"/>
                    <a:pt x="202" y="155"/>
                    <a:pt x="203" y="154"/>
                  </a:cubicBezTo>
                  <a:cubicBezTo>
                    <a:pt x="202" y="152"/>
                    <a:pt x="199" y="150"/>
                    <a:pt x="198" y="154"/>
                  </a:cubicBezTo>
                  <a:close/>
                  <a:moveTo>
                    <a:pt x="43" y="176"/>
                  </a:moveTo>
                  <a:cubicBezTo>
                    <a:pt x="43" y="181"/>
                    <a:pt x="45" y="186"/>
                    <a:pt x="48" y="190"/>
                  </a:cubicBezTo>
                  <a:cubicBezTo>
                    <a:pt x="51" y="192"/>
                    <a:pt x="55" y="195"/>
                    <a:pt x="60" y="196"/>
                  </a:cubicBezTo>
                  <a:cubicBezTo>
                    <a:pt x="63" y="196"/>
                    <a:pt x="69" y="196"/>
                    <a:pt x="72" y="195"/>
                  </a:cubicBezTo>
                  <a:cubicBezTo>
                    <a:pt x="80" y="193"/>
                    <a:pt x="84" y="182"/>
                    <a:pt x="81" y="174"/>
                  </a:cubicBezTo>
                  <a:cubicBezTo>
                    <a:pt x="80" y="174"/>
                    <a:pt x="79" y="174"/>
                    <a:pt x="79" y="175"/>
                  </a:cubicBezTo>
                  <a:cubicBezTo>
                    <a:pt x="83" y="180"/>
                    <a:pt x="74" y="184"/>
                    <a:pt x="69" y="185"/>
                  </a:cubicBezTo>
                  <a:cubicBezTo>
                    <a:pt x="68" y="185"/>
                    <a:pt x="67" y="184"/>
                    <a:pt x="66" y="184"/>
                  </a:cubicBezTo>
                  <a:cubicBezTo>
                    <a:pt x="65" y="184"/>
                    <a:pt x="64" y="185"/>
                    <a:pt x="63" y="185"/>
                  </a:cubicBezTo>
                  <a:cubicBezTo>
                    <a:pt x="63" y="185"/>
                    <a:pt x="62" y="184"/>
                    <a:pt x="62" y="184"/>
                  </a:cubicBezTo>
                  <a:cubicBezTo>
                    <a:pt x="56" y="183"/>
                    <a:pt x="53" y="180"/>
                    <a:pt x="50" y="176"/>
                  </a:cubicBezTo>
                  <a:cubicBezTo>
                    <a:pt x="49" y="173"/>
                    <a:pt x="48" y="168"/>
                    <a:pt x="51" y="164"/>
                  </a:cubicBezTo>
                  <a:cubicBezTo>
                    <a:pt x="52" y="164"/>
                    <a:pt x="53" y="163"/>
                    <a:pt x="55" y="162"/>
                  </a:cubicBezTo>
                  <a:cubicBezTo>
                    <a:pt x="54" y="159"/>
                    <a:pt x="56" y="158"/>
                    <a:pt x="57" y="156"/>
                  </a:cubicBezTo>
                  <a:cubicBezTo>
                    <a:pt x="56" y="155"/>
                    <a:pt x="56" y="154"/>
                    <a:pt x="55" y="153"/>
                  </a:cubicBezTo>
                  <a:cubicBezTo>
                    <a:pt x="52" y="160"/>
                    <a:pt x="44" y="166"/>
                    <a:pt x="43" y="176"/>
                  </a:cubicBezTo>
                  <a:close/>
                  <a:moveTo>
                    <a:pt x="266" y="157"/>
                  </a:moveTo>
                  <a:cubicBezTo>
                    <a:pt x="266" y="160"/>
                    <a:pt x="265" y="161"/>
                    <a:pt x="266" y="163"/>
                  </a:cubicBezTo>
                  <a:cubicBezTo>
                    <a:pt x="266" y="160"/>
                    <a:pt x="269" y="159"/>
                    <a:pt x="269" y="157"/>
                  </a:cubicBezTo>
                  <a:cubicBezTo>
                    <a:pt x="268" y="157"/>
                    <a:pt x="267" y="157"/>
                    <a:pt x="266" y="157"/>
                  </a:cubicBezTo>
                  <a:close/>
                  <a:moveTo>
                    <a:pt x="266" y="167"/>
                  </a:moveTo>
                  <a:cubicBezTo>
                    <a:pt x="268" y="168"/>
                    <a:pt x="268" y="166"/>
                    <a:pt x="271" y="166"/>
                  </a:cubicBezTo>
                  <a:cubicBezTo>
                    <a:pt x="271" y="163"/>
                    <a:pt x="271" y="161"/>
                    <a:pt x="270" y="158"/>
                  </a:cubicBezTo>
                  <a:cubicBezTo>
                    <a:pt x="269" y="161"/>
                    <a:pt x="267" y="164"/>
                    <a:pt x="266" y="167"/>
                  </a:cubicBezTo>
                  <a:close/>
                  <a:moveTo>
                    <a:pt x="83" y="160"/>
                  </a:moveTo>
                  <a:cubicBezTo>
                    <a:pt x="83" y="161"/>
                    <a:pt x="85" y="162"/>
                    <a:pt x="86" y="164"/>
                  </a:cubicBezTo>
                  <a:cubicBezTo>
                    <a:pt x="85" y="165"/>
                    <a:pt x="85" y="165"/>
                    <a:pt x="85" y="166"/>
                  </a:cubicBezTo>
                  <a:cubicBezTo>
                    <a:pt x="86" y="167"/>
                    <a:pt x="86" y="169"/>
                    <a:pt x="88" y="170"/>
                  </a:cubicBezTo>
                  <a:cubicBezTo>
                    <a:pt x="89" y="168"/>
                    <a:pt x="92" y="167"/>
                    <a:pt x="93" y="165"/>
                  </a:cubicBezTo>
                  <a:cubicBezTo>
                    <a:pt x="91" y="163"/>
                    <a:pt x="88" y="158"/>
                    <a:pt x="83" y="160"/>
                  </a:cubicBezTo>
                  <a:close/>
                  <a:moveTo>
                    <a:pt x="52" y="167"/>
                  </a:moveTo>
                  <a:cubicBezTo>
                    <a:pt x="51" y="172"/>
                    <a:pt x="52" y="178"/>
                    <a:pt x="57" y="180"/>
                  </a:cubicBezTo>
                  <a:cubicBezTo>
                    <a:pt x="59" y="180"/>
                    <a:pt x="60" y="178"/>
                    <a:pt x="62" y="177"/>
                  </a:cubicBezTo>
                  <a:cubicBezTo>
                    <a:pt x="62" y="179"/>
                    <a:pt x="61" y="180"/>
                    <a:pt x="59" y="181"/>
                  </a:cubicBezTo>
                  <a:cubicBezTo>
                    <a:pt x="65" y="184"/>
                    <a:pt x="77" y="183"/>
                    <a:pt x="78" y="177"/>
                  </a:cubicBezTo>
                  <a:cubicBezTo>
                    <a:pt x="77" y="177"/>
                    <a:pt x="77" y="178"/>
                    <a:pt x="76" y="179"/>
                  </a:cubicBezTo>
                  <a:cubicBezTo>
                    <a:pt x="74" y="180"/>
                    <a:pt x="71" y="179"/>
                    <a:pt x="70" y="179"/>
                  </a:cubicBezTo>
                  <a:cubicBezTo>
                    <a:pt x="69" y="180"/>
                    <a:pt x="70" y="182"/>
                    <a:pt x="68" y="182"/>
                  </a:cubicBezTo>
                  <a:cubicBezTo>
                    <a:pt x="68" y="180"/>
                    <a:pt x="68" y="179"/>
                    <a:pt x="68" y="178"/>
                  </a:cubicBezTo>
                  <a:cubicBezTo>
                    <a:pt x="64" y="176"/>
                    <a:pt x="61" y="174"/>
                    <a:pt x="58" y="171"/>
                  </a:cubicBezTo>
                  <a:cubicBezTo>
                    <a:pt x="57" y="172"/>
                    <a:pt x="56" y="175"/>
                    <a:pt x="54" y="174"/>
                  </a:cubicBezTo>
                  <a:cubicBezTo>
                    <a:pt x="55" y="172"/>
                    <a:pt x="56" y="171"/>
                    <a:pt x="57" y="169"/>
                  </a:cubicBezTo>
                  <a:cubicBezTo>
                    <a:pt x="56" y="168"/>
                    <a:pt x="55" y="166"/>
                    <a:pt x="54" y="165"/>
                  </a:cubicBezTo>
                  <a:cubicBezTo>
                    <a:pt x="54" y="165"/>
                    <a:pt x="55" y="164"/>
                    <a:pt x="54" y="164"/>
                  </a:cubicBezTo>
                  <a:cubicBezTo>
                    <a:pt x="53" y="165"/>
                    <a:pt x="52" y="166"/>
                    <a:pt x="52" y="167"/>
                  </a:cubicBezTo>
                  <a:close/>
                  <a:moveTo>
                    <a:pt x="90" y="170"/>
                  </a:moveTo>
                  <a:cubicBezTo>
                    <a:pt x="92" y="171"/>
                    <a:pt x="93" y="171"/>
                    <a:pt x="94" y="169"/>
                  </a:cubicBezTo>
                  <a:cubicBezTo>
                    <a:pt x="93" y="169"/>
                    <a:pt x="94" y="168"/>
                    <a:pt x="94" y="167"/>
                  </a:cubicBezTo>
                  <a:cubicBezTo>
                    <a:pt x="93" y="168"/>
                    <a:pt x="91" y="169"/>
                    <a:pt x="90" y="170"/>
                  </a:cubicBezTo>
                  <a:close/>
                  <a:moveTo>
                    <a:pt x="259" y="183"/>
                  </a:moveTo>
                  <a:cubicBezTo>
                    <a:pt x="260" y="178"/>
                    <a:pt x="263" y="172"/>
                    <a:pt x="262" y="168"/>
                  </a:cubicBezTo>
                  <a:cubicBezTo>
                    <a:pt x="260" y="173"/>
                    <a:pt x="260" y="178"/>
                    <a:pt x="259" y="183"/>
                  </a:cubicBezTo>
                  <a:close/>
                  <a:moveTo>
                    <a:pt x="265" y="169"/>
                  </a:moveTo>
                  <a:cubicBezTo>
                    <a:pt x="264" y="171"/>
                    <a:pt x="263" y="174"/>
                    <a:pt x="263" y="177"/>
                  </a:cubicBezTo>
                  <a:cubicBezTo>
                    <a:pt x="266" y="175"/>
                    <a:pt x="267" y="172"/>
                    <a:pt x="269" y="169"/>
                  </a:cubicBezTo>
                  <a:cubicBezTo>
                    <a:pt x="268" y="169"/>
                    <a:pt x="266" y="169"/>
                    <a:pt x="265" y="169"/>
                  </a:cubicBezTo>
                  <a:close/>
                  <a:moveTo>
                    <a:pt x="264" y="180"/>
                  </a:moveTo>
                  <a:cubicBezTo>
                    <a:pt x="266" y="180"/>
                    <a:pt x="269" y="177"/>
                    <a:pt x="271" y="176"/>
                  </a:cubicBezTo>
                  <a:cubicBezTo>
                    <a:pt x="271" y="174"/>
                    <a:pt x="271" y="171"/>
                    <a:pt x="271" y="170"/>
                  </a:cubicBezTo>
                  <a:cubicBezTo>
                    <a:pt x="268" y="173"/>
                    <a:pt x="266" y="177"/>
                    <a:pt x="264" y="180"/>
                  </a:cubicBezTo>
                  <a:close/>
                  <a:moveTo>
                    <a:pt x="136" y="191"/>
                  </a:moveTo>
                  <a:cubicBezTo>
                    <a:pt x="135" y="192"/>
                    <a:pt x="134" y="193"/>
                    <a:pt x="134" y="194"/>
                  </a:cubicBezTo>
                  <a:cubicBezTo>
                    <a:pt x="135" y="193"/>
                    <a:pt x="135" y="195"/>
                    <a:pt x="136" y="194"/>
                  </a:cubicBezTo>
                  <a:cubicBezTo>
                    <a:pt x="137" y="193"/>
                    <a:pt x="137" y="192"/>
                    <a:pt x="139" y="191"/>
                  </a:cubicBezTo>
                  <a:cubicBezTo>
                    <a:pt x="147" y="187"/>
                    <a:pt x="156" y="181"/>
                    <a:pt x="166" y="182"/>
                  </a:cubicBezTo>
                  <a:cubicBezTo>
                    <a:pt x="165" y="182"/>
                    <a:pt x="166" y="181"/>
                    <a:pt x="166" y="181"/>
                  </a:cubicBezTo>
                  <a:cubicBezTo>
                    <a:pt x="168" y="178"/>
                    <a:pt x="169" y="177"/>
                    <a:pt x="170" y="174"/>
                  </a:cubicBezTo>
                  <a:cubicBezTo>
                    <a:pt x="156" y="175"/>
                    <a:pt x="145" y="183"/>
                    <a:pt x="136" y="191"/>
                  </a:cubicBezTo>
                  <a:close/>
                  <a:moveTo>
                    <a:pt x="177" y="184"/>
                  </a:moveTo>
                  <a:cubicBezTo>
                    <a:pt x="175" y="181"/>
                    <a:pt x="175" y="178"/>
                    <a:pt x="174" y="174"/>
                  </a:cubicBezTo>
                  <a:cubicBezTo>
                    <a:pt x="173" y="175"/>
                    <a:pt x="172" y="175"/>
                    <a:pt x="171" y="176"/>
                  </a:cubicBezTo>
                  <a:cubicBezTo>
                    <a:pt x="170" y="177"/>
                    <a:pt x="170" y="179"/>
                    <a:pt x="169" y="180"/>
                  </a:cubicBezTo>
                  <a:cubicBezTo>
                    <a:pt x="169" y="180"/>
                    <a:pt x="169" y="181"/>
                    <a:pt x="169" y="181"/>
                  </a:cubicBezTo>
                  <a:cubicBezTo>
                    <a:pt x="169" y="182"/>
                    <a:pt x="168" y="182"/>
                    <a:pt x="168" y="182"/>
                  </a:cubicBezTo>
                  <a:cubicBezTo>
                    <a:pt x="171" y="183"/>
                    <a:pt x="175" y="183"/>
                    <a:pt x="177" y="184"/>
                  </a:cubicBezTo>
                  <a:close/>
                  <a:moveTo>
                    <a:pt x="212" y="182"/>
                  </a:moveTo>
                  <a:cubicBezTo>
                    <a:pt x="212" y="181"/>
                    <a:pt x="214" y="180"/>
                    <a:pt x="214" y="179"/>
                  </a:cubicBezTo>
                  <a:cubicBezTo>
                    <a:pt x="214" y="177"/>
                    <a:pt x="211" y="174"/>
                    <a:pt x="209" y="175"/>
                  </a:cubicBezTo>
                  <a:cubicBezTo>
                    <a:pt x="209" y="176"/>
                    <a:pt x="208" y="178"/>
                    <a:pt x="207" y="178"/>
                  </a:cubicBezTo>
                  <a:cubicBezTo>
                    <a:pt x="206" y="177"/>
                    <a:pt x="207" y="176"/>
                    <a:pt x="207" y="175"/>
                  </a:cubicBezTo>
                  <a:cubicBezTo>
                    <a:pt x="204" y="174"/>
                    <a:pt x="201" y="176"/>
                    <a:pt x="200" y="176"/>
                  </a:cubicBezTo>
                  <a:cubicBezTo>
                    <a:pt x="201" y="177"/>
                    <a:pt x="201" y="178"/>
                    <a:pt x="201" y="179"/>
                  </a:cubicBezTo>
                  <a:cubicBezTo>
                    <a:pt x="206" y="178"/>
                    <a:pt x="209" y="181"/>
                    <a:pt x="212" y="182"/>
                  </a:cubicBezTo>
                  <a:close/>
                  <a:moveTo>
                    <a:pt x="190" y="181"/>
                  </a:moveTo>
                  <a:cubicBezTo>
                    <a:pt x="193" y="179"/>
                    <a:pt x="196" y="180"/>
                    <a:pt x="199" y="178"/>
                  </a:cubicBezTo>
                  <a:cubicBezTo>
                    <a:pt x="199" y="178"/>
                    <a:pt x="199" y="178"/>
                    <a:pt x="199" y="177"/>
                  </a:cubicBezTo>
                  <a:cubicBezTo>
                    <a:pt x="196" y="177"/>
                    <a:pt x="188" y="175"/>
                    <a:pt x="190" y="181"/>
                  </a:cubicBezTo>
                  <a:close/>
                  <a:moveTo>
                    <a:pt x="273" y="181"/>
                  </a:moveTo>
                  <a:cubicBezTo>
                    <a:pt x="273" y="183"/>
                    <a:pt x="273" y="183"/>
                    <a:pt x="273" y="185"/>
                  </a:cubicBezTo>
                  <a:cubicBezTo>
                    <a:pt x="273" y="184"/>
                    <a:pt x="273" y="185"/>
                    <a:pt x="274" y="185"/>
                  </a:cubicBezTo>
                  <a:cubicBezTo>
                    <a:pt x="277" y="189"/>
                    <a:pt x="285" y="186"/>
                    <a:pt x="289" y="184"/>
                  </a:cubicBezTo>
                  <a:cubicBezTo>
                    <a:pt x="288" y="183"/>
                    <a:pt x="288" y="181"/>
                    <a:pt x="288" y="179"/>
                  </a:cubicBezTo>
                  <a:cubicBezTo>
                    <a:pt x="285" y="181"/>
                    <a:pt x="278" y="182"/>
                    <a:pt x="273" y="181"/>
                  </a:cubicBezTo>
                  <a:close/>
                  <a:moveTo>
                    <a:pt x="270" y="180"/>
                  </a:moveTo>
                  <a:cubicBezTo>
                    <a:pt x="270" y="180"/>
                    <a:pt x="269" y="180"/>
                    <a:pt x="269" y="180"/>
                  </a:cubicBezTo>
                  <a:cubicBezTo>
                    <a:pt x="266" y="181"/>
                    <a:pt x="264" y="182"/>
                    <a:pt x="262" y="184"/>
                  </a:cubicBezTo>
                  <a:cubicBezTo>
                    <a:pt x="262" y="183"/>
                    <a:pt x="261" y="184"/>
                    <a:pt x="261" y="184"/>
                  </a:cubicBezTo>
                  <a:cubicBezTo>
                    <a:pt x="261" y="186"/>
                    <a:pt x="260" y="186"/>
                    <a:pt x="260" y="187"/>
                  </a:cubicBezTo>
                  <a:cubicBezTo>
                    <a:pt x="262" y="188"/>
                    <a:pt x="264" y="187"/>
                    <a:pt x="266" y="187"/>
                  </a:cubicBezTo>
                  <a:cubicBezTo>
                    <a:pt x="267" y="185"/>
                    <a:pt x="268" y="183"/>
                    <a:pt x="270" y="180"/>
                  </a:cubicBezTo>
                  <a:close/>
                  <a:moveTo>
                    <a:pt x="269" y="187"/>
                  </a:moveTo>
                  <a:cubicBezTo>
                    <a:pt x="269" y="186"/>
                    <a:pt x="270" y="185"/>
                    <a:pt x="271" y="185"/>
                  </a:cubicBezTo>
                  <a:cubicBezTo>
                    <a:pt x="271" y="183"/>
                    <a:pt x="271" y="182"/>
                    <a:pt x="271" y="181"/>
                  </a:cubicBezTo>
                  <a:cubicBezTo>
                    <a:pt x="270" y="183"/>
                    <a:pt x="270" y="185"/>
                    <a:pt x="269" y="187"/>
                  </a:cubicBezTo>
                  <a:close/>
                  <a:moveTo>
                    <a:pt x="195" y="204"/>
                  </a:moveTo>
                  <a:cubicBezTo>
                    <a:pt x="196" y="200"/>
                    <a:pt x="198" y="196"/>
                    <a:pt x="201" y="195"/>
                  </a:cubicBezTo>
                  <a:cubicBezTo>
                    <a:pt x="203" y="198"/>
                    <a:pt x="200" y="202"/>
                    <a:pt x="204" y="204"/>
                  </a:cubicBezTo>
                  <a:cubicBezTo>
                    <a:pt x="207" y="202"/>
                    <a:pt x="205" y="200"/>
                    <a:pt x="205" y="198"/>
                  </a:cubicBezTo>
                  <a:cubicBezTo>
                    <a:pt x="206" y="194"/>
                    <a:pt x="213" y="193"/>
                    <a:pt x="211" y="188"/>
                  </a:cubicBezTo>
                  <a:cubicBezTo>
                    <a:pt x="211" y="188"/>
                    <a:pt x="212" y="188"/>
                    <a:pt x="212" y="187"/>
                  </a:cubicBezTo>
                  <a:cubicBezTo>
                    <a:pt x="212" y="186"/>
                    <a:pt x="211" y="186"/>
                    <a:pt x="211" y="184"/>
                  </a:cubicBezTo>
                  <a:cubicBezTo>
                    <a:pt x="209" y="183"/>
                    <a:pt x="207" y="182"/>
                    <a:pt x="205" y="181"/>
                  </a:cubicBezTo>
                  <a:cubicBezTo>
                    <a:pt x="195" y="180"/>
                    <a:pt x="189" y="183"/>
                    <a:pt x="186" y="190"/>
                  </a:cubicBezTo>
                  <a:cubicBezTo>
                    <a:pt x="185" y="192"/>
                    <a:pt x="184" y="198"/>
                    <a:pt x="186" y="199"/>
                  </a:cubicBezTo>
                  <a:cubicBezTo>
                    <a:pt x="186" y="195"/>
                    <a:pt x="187" y="193"/>
                    <a:pt x="188" y="190"/>
                  </a:cubicBezTo>
                  <a:cubicBezTo>
                    <a:pt x="189" y="192"/>
                    <a:pt x="187" y="195"/>
                    <a:pt x="187" y="197"/>
                  </a:cubicBezTo>
                  <a:cubicBezTo>
                    <a:pt x="188" y="200"/>
                    <a:pt x="189" y="202"/>
                    <a:pt x="190" y="204"/>
                  </a:cubicBezTo>
                  <a:cubicBezTo>
                    <a:pt x="189" y="199"/>
                    <a:pt x="191" y="194"/>
                    <a:pt x="194" y="190"/>
                  </a:cubicBezTo>
                  <a:cubicBezTo>
                    <a:pt x="195" y="193"/>
                    <a:pt x="191" y="198"/>
                    <a:pt x="192" y="202"/>
                  </a:cubicBezTo>
                  <a:cubicBezTo>
                    <a:pt x="192" y="203"/>
                    <a:pt x="193" y="204"/>
                    <a:pt x="193" y="205"/>
                  </a:cubicBezTo>
                  <a:cubicBezTo>
                    <a:pt x="194" y="205"/>
                    <a:pt x="193" y="203"/>
                    <a:pt x="195" y="204"/>
                  </a:cubicBezTo>
                  <a:close/>
                  <a:moveTo>
                    <a:pt x="213" y="183"/>
                  </a:moveTo>
                  <a:cubicBezTo>
                    <a:pt x="214" y="183"/>
                    <a:pt x="214" y="185"/>
                    <a:pt x="214" y="186"/>
                  </a:cubicBezTo>
                  <a:cubicBezTo>
                    <a:pt x="215" y="186"/>
                    <a:pt x="215" y="185"/>
                    <a:pt x="215" y="184"/>
                  </a:cubicBezTo>
                  <a:cubicBezTo>
                    <a:pt x="214" y="184"/>
                    <a:pt x="215" y="182"/>
                    <a:pt x="215" y="182"/>
                  </a:cubicBezTo>
                  <a:cubicBezTo>
                    <a:pt x="214" y="182"/>
                    <a:pt x="213" y="182"/>
                    <a:pt x="213" y="183"/>
                  </a:cubicBezTo>
                  <a:close/>
                  <a:moveTo>
                    <a:pt x="91" y="188"/>
                  </a:moveTo>
                  <a:cubicBezTo>
                    <a:pt x="92" y="188"/>
                    <a:pt x="94" y="188"/>
                    <a:pt x="96" y="188"/>
                  </a:cubicBezTo>
                  <a:cubicBezTo>
                    <a:pt x="105" y="189"/>
                    <a:pt x="116" y="187"/>
                    <a:pt x="125" y="190"/>
                  </a:cubicBezTo>
                  <a:cubicBezTo>
                    <a:pt x="122" y="187"/>
                    <a:pt x="119" y="186"/>
                    <a:pt x="114" y="185"/>
                  </a:cubicBezTo>
                  <a:cubicBezTo>
                    <a:pt x="105" y="183"/>
                    <a:pt x="95" y="184"/>
                    <a:pt x="85" y="186"/>
                  </a:cubicBezTo>
                  <a:cubicBezTo>
                    <a:pt x="85" y="189"/>
                    <a:pt x="89" y="188"/>
                    <a:pt x="91" y="188"/>
                  </a:cubicBezTo>
                  <a:close/>
                  <a:moveTo>
                    <a:pt x="164" y="196"/>
                  </a:moveTo>
                  <a:cubicBezTo>
                    <a:pt x="170" y="197"/>
                    <a:pt x="176" y="200"/>
                    <a:pt x="178" y="195"/>
                  </a:cubicBezTo>
                  <a:cubicBezTo>
                    <a:pt x="170" y="193"/>
                    <a:pt x="162" y="192"/>
                    <a:pt x="155" y="192"/>
                  </a:cubicBezTo>
                  <a:cubicBezTo>
                    <a:pt x="152" y="192"/>
                    <a:pt x="149" y="193"/>
                    <a:pt x="146" y="193"/>
                  </a:cubicBezTo>
                  <a:cubicBezTo>
                    <a:pt x="154" y="187"/>
                    <a:pt x="167" y="191"/>
                    <a:pt x="176" y="192"/>
                  </a:cubicBezTo>
                  <a:cubicBezTo>
                    <a:pt x="177" y="191"/>
                    <a:pt x="177" y="190"/>
                    <a:pt x="177" y="189"/>
                  </a:cubicBezTo>
                  <a:cubicBezTo>
                    <a:pt x="171" y="186"/>
                    <a:pt x="162" y="190"/>
                    <a:pt x="155" y="188"/>
                  </a:cubicBezTo>
                  <a:cubicBezTo>
                    <a:pt x="160" y="187"/>
                    <a:pt x="165" y="186"/>
                    <a:pt x="169" y="186"/>
                  </a:cubicBezTo>
                  <a:cubicBezTo>
                    <a:pt x="171" y="186"/>
                    <a:pt x="173" y="186"/>
                    <a:pt x="174" y="185"/>
                  </a:cubicBezTo>
                  <a:cubicBezTo>
                    <a:pt x="161" y="181"/>
                    <a:pt x="147" y="188"/>
                    <a:pt x="138" y="194"/>
                  </a:cubicBezTo>
                  <a:cubicBezTo>
                    <a:pt x="138" y="194"/>
                    <a:pt x="138" y="194"/>
                    <a:pt x="138" y="195"/>
                  </a:cubicBezTo>
                  <a:cubicBezTo>
                    <a:pt x="144" y="196"/>
                    <a:pt x="155" y="194"/>
                    <a:pt x="164" y="196"/>
                  </a:cubicBezTo>
                  <a:close/>
                  <a:moveTo>
                    <a:pt x="184" y="187"/>
                  </a:moveTo>
                  <a:cubicBezTo>
                    <a:pt x="185" y="187"/>
                    <a:pt x="186" y="186"/>
                    <a:pt x="185" y="185"/>
                  </a:cubicBezTo>
                  <a:cubicBezTo>
                    <a:pt x="186" y="185"/>
                    <a:pt x="187" y="185"/>
                    <a:pt x="187" y="184"/>
                  </a:cubicBezTo>
                  <a:cubicBezTo>
                    <a:pt x="186" y="185"/>
                    <a:pt x="182" y="186"/>
                    <a:pt x="184" y="187"/>
                  </a:cubicBezTo>
                  <a:close/>
                  <a:moveTo>
                    <a:pt x="180" y="187"/>
                  </a:moveTo>
                  <a:cubicBezTo>
                    <a:pt x="179" y="186"/>
                    <a:pt x="178" y="185"/>
                    <a:pt x="177" y="185"/>
                  </a:cubicBezTo>
                  <a:cubicBezTo>
                    <a:pt x="177" y="186"/>
                    <a:pt x="177" y="186"/>
                    <a:pt x="177" y="187"/>
                  </a:cubicBezTo>
                  <a:cubicBezTo>
                    <a:pt x="178" y="186"/>
                    <a:pt x="179" y="187"/>
                    <a:pt x="180" y="187"/>
                  </a:cubicBezTo>
                  <a:close/>
                  <a:moveTo>
                    <a:pt x="83" y="189"/>
                  </a:moveTo>
                  <a:cubicBezTo>
                    <a:pt x="83" y="188"/>
                    <a:pt x="84" y="188"/>
                    <a:pt x="84" y="188"/>
                  </a:cubicBezTo>
                  <a:cubicBezTo>
                    <a:pt x="84" y="187"/>
                    <a:pt x="83" y="187"/>
                    <a:pt x="83" y="188"/>
                  </a:cubicBezTo>
                  <a:cubicBezTo>
                    <a:pt x="83" y="188"/>
                    <a:pt x="82" y="188"/>
                    <a:pt x="83" y="189"/>
                  </a:cubicBezTo>
                  <a:close/>
                  <a:moveTo>
                    <a:pt x="208" y="199"/>
                  </a:moveTo>
                  <a:cubicBezTo>
                    <a:pt x="208" y="202"/>
                    <a:pt x="209" y="205"/>
                    <a:pt x="205" y="205"/>
                  </a:cubicBezTo>
                  <a:cubicBezTo>
                    <a:pt x="201" y="206"/>
                    <a:pt x="200" y="202"/>
                    <a:pt x="199" y="199"/>
                  </a:cubicBezTo>
                  <a:cubicBezTo>
                    <a:pt x="197" y="202"/>
                    <a:pt x="197" y="207"/>
                    <a:pt x="192" y="207"/>
                  </a:cubicBezTo>
                  <a:cubicBezTo>
                    <a:pt x="190" y="205"/>
                    <a:pt x="188" y="205"/>
                    <a:pt x="187" y="203"/>
                  </a:cubicBezTo>
                  <a:cubicBezTo>
                    <a:pt x="186" y="203"/>
                    <a:pt x="186" y="203"/>
                    <a:pt x="185" y="203"/>
                  </a:cubicBezTo>
                  <a:cubicBezTo>
                    <a:pt x="183" y="200"/>
                    <a:pt x="182" y="193"/>
                    <a:pt x="183" y="190"/>
                  </a:cubicBezTo>
                  <a:cubicBezTo>
                    <a:pt x="182" y="190"/>
                    <a:pt x="182" y="189"/>
                    <a:pt x="181" y="189"/>
                  </a:cubicBezTo>
                  <a:cubicBezTo>
                    <a:pt x="178" y="191"/>
                    <a:pt x="180" y="192"/>
                    <a:pt x="182" y="194"/>
                  </a:cubicBezTo>
                  <a:cubicBezTo>
                    <a:pt x="180" y="196"/>
                    <a:pt x="180" y="198"/>
                    <a:pt x="180" y="202"/>
                  </a:cubicBezTo>
                  <a:cubicBezTo>
                    <a:pt x="177" y="204"/>
                    <a:pt x="175" y="203"/>
                    <a:pt x="172" y="202"/>
                  </a:cubicBezTo>
                  <a:cubicBezTo>
                    <a:pt x="169" y="202"/>
                    <a:pt x="166" y="203"/>
                    <a:pt x="163" y="203"/>
                  </a:cubicBezTo>
                  <a:cubicBezTo>
                    <a:pt x="161" y="203"/>
                    <a:pt x="157" y="203"/>
                    <a:pt x="154" y="203"/>
                  </a:cubicBezTo>
                  <a:cubicBezTo>
                    <a:pt x="153" y="203"/>
                    <a:pt x="151" y="202"/>
                    <a:pt x="149" y="202"/>
                  </a:cubicBezTo>
                  <a:cubicBezTo>
                    <a:pt x="144" y="202"/>
                    <a:pt x="139" y="202"/>
                    <a:pt x="134" y="202"/>
                  </a:cubicBezTo>
                  <a:cubicBezTo>
                    <a:pt x="122" y="202"/>
                    <a:pt x="108" y="202"/>
                    <a:pt x="95" y="203"/>
                  </a:cubicBezTo>
                  <a:cubicBezTo>
                    <a:pt x="92" y="203"/>
                    <a:pt x="90" y="204"/>
                    <a:pt x="88" y="204"/>
                  </a:cubicBezTo>
                  <a:cubicBezTo>
                    <a:pt x="87" y="204"/>
                    <a:pt x="86" y="204"/>
                    <a:pt x="85" y="204"/>
                  </a:cubicBezTo>
                  <a:cubicBezTo>
                    <a:pt x="83" y="204"/>
                    <a:pt x="80" y="205"/>
                    <a:pt x="78" y="204"/>
                  </a:cubicBezTo>
                  <a:cubicBezTo>
                    <a:pt x="76" y="202"/>
                    <a:pt x="78" y="198"/>
                    <a:pt x="81" y="198"/>
                  </a:cubicBezTo>
                  <a:cubicBezTo>
                    <a:pt x="80" y="197"/>
                    <a:pt x="81" y="194"/>
                    <a:pt x="82" y="194"/>
                  </a:cubicBezTo>
                  <a:cubicBezTo>
                    <a:pt x="82" y="193"/>
                    <a:pt x="81" y="192"/>
                    <a:pt x="80" y="192"/>
                  </a:cubicBezTo>
                  <a:cubicBezTo>
                    <a:pt x="73" y="199"/>
                    <a:pt x="56" y="200"/>
                    <a:pt x="49" y="193"/>
                  </a:cubicBezTo>
                  <a:cubicBezTo>
                    <a:pt x="48" y="195"/>
                    <a:pt x="44" y="192"/>
                    <a:pt x="43" y="193"/>
                  </a:cubicBezTo>
                  <a:cubicBezTo>
                    <a:pt x="40" y="193"/>
                    <a:pt x="35" y="193"/>
                    <a:pt x="30" y="193"/>
                  </a:cubicBezTo>
                  <a:cubicBezTo>
                    <a:pt x="28" y="193"/>
                    <a:pt x="27" y="193"/>
                    <a:pt x="25" y="193"/>
                  </a:cubicBezTo>
                  <a:cubicBezTo>
                    <a:pt x="22" y="193"/>
                    <a:pt x="19" y="194"/>
                    <a:pt x="16" y="194"/>
                  </a:cubicBezTo>
                  <a:cubicBezTo>
                    <a:pt x="12" y="193"/>
                    <a:pt x="12" y="193"/>
                    <a:pt x="9" y="195"/>
                  </a:cubicBezTo>
                  <a:cubicBezTo>
                    <a:pt x="6" y="196"/>
                    <a:pt x="4" y="198"/>
                    <a:pt x="3" y="201"/>
                  </a:cubicBezTo>
                  <a:cubicBezTo>
                    <a:pt x="3" y="203"/>
                    <a:pt x="2" y="204"/>
                    <a:pt x="3" y="205"/>
                  </a:cubicBezTo>
                  <a:cubicBezTo>
                    <a:pt x="7" y="207"/>
                    <a:pt x="12" y="206"/>
                    <a:pt x="17" y="206"/>
                  </a:cubicBezTo>
                  <a:cubicBezTo>
                    <a:pt x="21" y="207"/>
                    <a:pt x="24" y="207"/>
                    <a:pt x="28" y="207"/>
                  </a:cubicBezTo>
                  <a:cubicBezTo>
                    <a:pt x="35" y="208"/>
                    <a:pt x="42" y="209"/>
                    <a:pt x="49" y="208"/>
                  </a:cubicBezTo>
                  <a:cubicBezTo>
                    <a:pt x="58" y="208"/>
                    <a:pt x="68" y="208"/>
                    <a:pt x="77" y="209"/>
                  </a:cubicBezTo>
                  <a:cubicBezTo>
                    <a:pt x="95" y="212"/>
                    <a:pt x="116" y="210"/>
                    <a:pt x="134" y="209"/>
                  </a:cubicBezTo>
                  <a:cubicBezTo>
                    <a:pt x="139" y="209"/>
                    <a:pt x="144" y="210"/>
                    <a:pt x="149" y="210"/>
                  </a:cubicBezTo>
                  <a:cubicBezTo>
                    <a:pt x="160" y="210"/>
                    <a:pt x="172" y="209"/>
                    <a:pt x="184" y="209"/>
                  </a:cubicBezTo>
                  <a:cubicBezTo>
                    <a:pt x="197" y="209"/>
                    <a:pt x="209" y="207"/>
                    <a:pt x="221" y="207"/>
                  </a:cubicBezTo>
                  <a:cubicBezTo>
                    <a:pt x="223" y="207"/>
                    <a:pt x="225" y="208"/>
                    <a:pt x="228" y="208"/>
                  </a:cubicBezTo>
                  <a:cubicBezTo>
                    <a:pt x="233" y="208"/>
                    <a:pt x="238" y="207"/>
                    <a:pt x="243" y="206"/>
                  </a:cubicBezTo>
                  <a:cubicBezTo>
                    <a:pt x="250" y="206"/>
                    <a:pt x="258" y="206"/>
                    <a:pt x="265" y="206"/>
                  </a:cubicBezTo>
                  <a:cubicBezTo>
                    <a:pt x="269" y="206"/>
                    <a:pt x="273" y="205"/>
                    <a:pt x="276" y="205"/>
                  </a:cubicBezTo>
                  <a:cubicBezTo>
                    <a:pt x="282" y="206"/>
                    <a:pt x="286" y="207"/>
                    <a:pt x="291" y="205"/>
                  </a:cubicBezTo>
                  <a:cubicBezTo>
                    <a:pt x="292" y="204"/>
                    <a:pt x="293" y="204"/>
                    <a:pt x="293" y="203"/>
                  </a:cubicBezTo>
                  <a:cubicBezTo>
                    <a:pt x="294" y="200"/>
                    <a:pt x="295" y="195"/>
                    <a:pt x="292" y="192"/>
                  </a:cubicBezTo>
                  <a:cubicBezTo>
                    <a:pt x="291" y="192"/>
                    <a:pt x="291" y="190"/>
                    <a:pt x="290" y="191"/>
                  </a:cubicBezTo>
                  <a:cubicBezTo>
                    <a:pt x="291" y="193"/>
                    <a:pt x="290" y="196"/>
                    <a:pt x="291" y="197"/>
                  </a:cubicBezTo>
                  <a:cubicBezTo>
                    <a:pt x="289" y="201"/>
                    <a:pt x="284" y="203"/>
                    <a:pt x="281" y="203"/>
                  </a:cubicBezTo>
                  <a:cubicBezTo>
                    <a:pt x="279" y="203"/>
                    <a:pt x="276" y="201"/>
                    <a:pt x="274" y="200"/>
                  </a:cubicBezTo>
                  <a:cubicBezTo>
                    <a:pt x="273" y="199"/>
                    <a:pt x="272" y="199"/>
                    <a:pt x="272" y="197"/>
                  </a:cubicBezTo>
                  <a:cubicBezTo>
                    <a:pt x="271" y="194"/>
                    <a:pt x="271" y="193"/>
                    <a:pt x="271" y="190"/>
                  </a:cubicBezTo>
                  <a:cubicBezTo>
                    <a:pt x="268" y="189"/>
                    <a:pt x="267" y="191"/>
                    <a:pt x="265" y="193"/>
                  </a:cubicBezTo>
                  <a:cubicBezTo>
                    <a:pt x="263" y="195"/>
                    <a:pt x="261" y="196"/>
                    <a:pt x="260" y="198"/>
                  </a:cubicBezTo>
                  <a:cubicBezTo>
                    <a:pt x="259" y="199"/>
                    <a:pt x="257" y="201"/>
                    <a:pt x="255" y="200"/>
                  </a:cubicBezTo>
                  <a:cubicBezTo>
                    <a:pt x="250" y="204"/>
                    <a:pt x="242" y="200"/>
                    <a:pt x="242" y="195"/>
                  </a:cubicBezTo>
                  <a:cubicBezTo>
                    <a:pt x="239" y="197"/>
                    <a:pt x="236" y="198"/>
                    <a:pt x="231" y="198"/>
                  </a:cubicBezTo>
                  <a:cubicBezTo>
                    <a:pt x="230" y="196"/>
                    <a:pt x="227" y="195"/>
                    <a:pt x="226" y="192"/>
                  </a:cubicBezTo>
                  <a:cubicBezTo>
                    <a:pt x="228" y="192"/>
                    <a:pt x="227" y="191"/>
                    <a:pt x="228" y="189"/>
                  </a:cubicBezTo>
                  <a:cubicBezTo>
                    <a:pt x="223" y="189"/>
                    <a:pt x="219" y="189"/>
                    <a:pt x="214" y="189"/>
                  </a:cubicBezTo>
                  <a:cubicBezTo>
                    <a:pt x="215" y="193"/>
                    <a:pt x="209" y="196"/>
                    <a:pt x="208" y="199"/>
                  </a:cubicBezTo>
                  <a:close/>
                  <a:moveTo>
                    <a:pt x="231" y="190"/>
                  </a:moveTo>
                  <a:cubicBezTo>
                    <a:pt x="232" y="190"/>
                    <a:pt x="231" y="191"/>
                    <a:pt x="231" y="191"/>
                  </a:cubicBezTo>
                  <a:cubicBezTo>
                    <a:pt x="231" y="191"/>
                    <a:pt x="231" y="191"/>
                    <a:pt x="231" y="191"/>
                  </a:cubicBezTo>
                  <a:cubicBezTo>
                    <a:pt x="231" y="191"/>
                    <a:pt x="232" y="192"/>
                    <a:pt x="231" y="192"/>
                  </a:cubicBezTo>
                  <a:cubicBezTo>
                    <a:pt x="231" y="193"/>
                    <a:pt x="231" y="195"/>
                    <a:pt x="233" y="195"/>
                  </a:cubicBezTo>
                  <a:cubicBezTo>
                    <a:pt x="236" y="196"/>
                    <a:pt x="239" y="193"/>
                    <a:pt x="240" y="191"/>
                  </a:cubicBezTo>
                  <a:cubicBezTo>
                    <a:pt x="237" y="192"/>
                    <a:pt x="234" y="188"/>
                    <a:pt x="231" y="190"/>
                  </a:cubicBezTo>
                  <a:close/>
                  <a:moveTo>
                    <a:pt x="244" y="195"/>
                  </a:moveTo>
                  <a:cubicBezTo>
                    <a:pt x="246" y="198"/>
                    <a:pt x="249" y="200"/>
                    <a:pt x="253" y="199"/>
                  </a:cubicBezTo>
                  <a:cubicBezTo>
                    <a:pt x="255" y="197"/>
                    <a:pt x="256" y="194"/>
                    <a:pt x="257" y="191"/>
                  </a:cubicBezTo>
                  <a:cubicBezTo>
                    <a:pt x="253" y="191"/>
                    <a:pt x="251" y="191"/>
                    <a:pt x="248" y="190"/>
                  </a:cubicBezTo>
                  <a:cubicBezTo>
                    <a:pt x="247" y="190"/>
                    <a:pt x="246" y="190"/>
                    <a:pt x="246" y="189"/>
                  </a:cubicBezTo>
                  <a:cubicBezTo>
                    <a:pt x="245" y="191"/>
                    <a:pt x="245" y="193"/>
                    <a:pt x="244" y="195"/>
                  </a:cubicBezTo>
                  <a:close/>
                  <a:moveTo>
                    <a:pt x="259" y="190"/>
                  </a:moveTo>
                  <a:cubicBezTo>
                    <a:pt x="260" y="192"/>
                    <a:pt x="257" y="194"/>
                    <a:pt x="259" y="196"/>
                  </a:cubicBezTo>
                  <a:cubicBezTo>
                    <a:pt x="261" y="194"/>
                    <a:pt x="263" y="192"/>
                    <a:pt x="266" y="190"/>
                  </a:cubicBezTo>
                  <a:cubicBezTo>
                    <a:pt x="264" y="189"/>
                    <a:pt x="261" y="190"/>
                    <a:pt x="259" y="190"/>
                  </a:cubicBezTo>
                  <a:close/>
                  <a:moveTo>
                    <a:pt x="122" y="195"/>
                  </a:moveTo>
                  <a:cubicBezTo>
                    <a:pt x="125" y="195"/>
                    <a:pt x="127" y="194"/>
                    <a:pt x="129" y="194"/>
                  </a:cubicBezTo>
                  <a:cubicBezTo>
                    <a:pt x="130" y="194"/>
                    <a:pt x="130" y="193"/>
                    <a:pt x="129" y="193"/>
                  </a:cubicBezTo>
                  <a:cubicBezTo>
                    <a:pt x="126" y="192"/>
                    <a:pt x="121" y="191"/>
                    <a:pt x="117" y="190"/>
                  </a:cubicBezTo>
                  <a:cubicBezTo>
                    <a:pt x="110" y="190"/>
                    <a:pt x="104" y="190"/>
                    <a:pt x="99" y="190"/>
                  </a:cubicBezTo>
                  <a:cubicBezTo>
                    <a:pt x="94" y="190"/>
                    <a:pt x="87" y="189"/>
                    <a:pt x="83" y="191"/>
                  </a:cubicBezTo>
                  <a:cubicBezTo>
                    <a:pt x="84" y="192"/>
                    <a:pt x="84" y="194"/>
                    <a:pt x="86" y="194"/>
                  </a:cubicBezTo>
                  <a:cubicBezTo>
                    <a:pt x="87" y="195"/>
                    <a:pt x="93" y="192"/>
                    <a:pt x="92" y="196"/>
                  </a:cubicBezTo>
                  <a:cubicBezTo>
                    <a:pt x="90" y="197"/>
                    <a:pt x="83" y="194"/>
                    <a:pt x="83" y="198"/>
                  </a:cubicBezTo>
                  <a:cubicBezTo>
                    <a:pt x="91" y="197"/>
                    <a:pt x="101" y="196"/>
                    <a:pt x="110" y="196"/>
                  </a:cubicBezTo>
                  <a:cubicBezTo>
                    <a:pt x="115" y="196"/>
                    <a:pt x="121" y="198"/>
                    <a:pt x="124" y="196"/>
                  </a:cubicBezTo>
                  <a:cubicBezTo>
                    <a:pt x="123" y="196"/>
                    <a:pt x="121" y="196"/>
                    <a:pt x="119" y="196"/>
                  </a:cubicBezTo>
                  <a:cubicBezTo>
                    <a:pt x="118" y="196"/>
                    <a:pt x="115" y="195"/>
                    <a:pt x="114" y="194"/>
                  </a:cubicBezTo>
                  <a:cubicBezTo>
                    <a:pt x="117" y="194"/>
                    <a:pt x="119" y="194"/>
                    <a:pt x="122" y="195"/>
                  </a:cubicBezTo>
                  <a:close/>
                  <a:moveTo>
                    <a:pt x="273" y="192"/>
                  </a:moveTo>
                  <a:cubicBezTo>
                    <a:pt x="273" y="193"/>
                    <a:pt x="274" y="195"/>
                    <a:pt x="274" y="196"/>
                  </a:cubicBezTo>
                  <a:cubicBezTo>
                    <a:pt x="275" y="201"/>
                    <a:pt x="281" y="202"/>
                    <a:pt x="284" y="200"/>
                  </a:cubicBezTo>
                  <a:cubicBezTo>
                    <a:pt x="285" y="199"/>
                    <a:pt x="287" y="199"/>
                    <a:pt x="287" y="198"/>
                  </a:cubicBezTo>
                  <a:cubicBezTo>
                    <a:pt x="288" y="196"/>
                    <a:pt x="288" y="194"/>
                    <a:pt x="288" y="192"/>
                  </a:cubicBezTo>
                  <a:cubicBezTo>
                    <a:pt x="284" y="194"/>
                    <a:pt x="277" y="194"/>
                    <a:pt x="273" y="192"/>
                  </a:cubicBezTo>
                  <a:close/>
                  <a:moveTo>
                    <a:pt x="129" y="196"/>
                  </a:moveTo>
                  <a:cubicBezTo>
                    <a:pt x="128" y="197"/>
                    <a:pt x="127" y="198"/>
                    <a:pt x="126" y="199"/>
                  </a:cubicBezTo>
                  <a:cubicBezTo>
                    <a:pt x="120" y="200"/>
                    <a:pt x="113" y="198"/>
                    <a:pt x="105" y="198"/>
                  </a:cubicBezTo>
                  <a:cubicBezTo>
                    <a:pt x="102" y="198"/>
                    <a:pt x="98" y="199"/>
                    <a:pt x="94" y="199"/>
                  </a:cubicBezTo>
                  <a:cubicBezTo>
                    <a:pt x="92" y="199"/>
                    <a:pt x="90" y="199"/>
                    <a:pt x="88" y="199"/>
                  </a:cubicBezTo>
                  <a:cubicBezTo>
                    <a:pt x="87" y="199"/>
                    <a:pt x="86" y="200"/>
                    <a:pt x="84" y="200"/>
                  </a:cubicBezTo>
                  <a:cubicBezTo>
                    <a:pt x="83" y="200"/>
                    <a:pt x="80" y="199"/>
                    <a:pt x="80" y="201"/>
                  </a:cubicBezTo>
                  <a:cubicBezTo>
                    <a:pt x="95" y="202"/>
                    <a:pt x="113" y="199"/>
                    <a:pt x="130" y="201"/>
                  </a:cubicBezTo>
                  <a:cubicBezTo>
                    <a:pt x="130" y="199"/>
                    <a:pt x="128" y="199"/>
                    <a:pt x="128" y="197"/>
                  </a:cubicBezTo>
                  <a:cubicBezTo>
                    <a:pt x="131" y="198"/>
                    <a:pt x="131" y="200"/>
                    <a:pt x="134" y="199"/>
                  </a:cubicBezTo>
                  <a:cubicBezTo>
                    <a:pt x="134" y="199"/>
                    <a:pt x="135" y="198"/>
                    <a:pt x="135" y="197"/>
                  </a:cubicBezTo>
                  <a:cubicBezTo>
                    <a:pt x="133" y="197"/>
                    <a:pt x="131" y="195"/>
                    <a:pt x="129" y="196"/>
                  </a:cubicBezTo>
                  <a:close/>
                  <a:moveTo>
                    <a:pt x="172" y="200"/>
                  </a:moveTo>
                  <a:cubicBezTo>
                    <a:pt x="168" y="200"/>
                    <a:pt x="164" y="198"/>
                    <a:pt x="160" y="198"/>
                  </a:cubicBezTo>
                  <a:cubicBezTo>
                    <a:pt x="152" y="197"/>
                    <a:pt x="145" y="197"/>
                    <a:pt x="138" y="198"/>
                  </a:cubicBezTo>
                  <a:cubicBezTo>
                    <a:pt x="138" y="198"/>
                    <a:pt x="136" y="200"/>
                    <a:pt x="136" y="201"/>
                  </a:cubicBezTo>
                  <a:cubicBezTo>
                    <a:pt x="149" y="200"/>
                    <a:pt x="159" y="202"/>
                    <a:pt x="173" y="200"/>
                  </a:cubicBezTo>
                  <a:cubicBezTo>
                    <a:pt x="174" y="201"/>
                    <a:pt x="176" y="202"/>
                    <a:pt x="177" y="201"/>
                  </a:cubicBezTo>
                  <a:cubicBezTo>
                    <a:pt x="176" y="199"/>
                    <a:pt x="174" y="200"/>
                    <a:pt x="172" y="2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4" name="Freeform 178"/>
            <p:cNvSpPr/>
            <p:nvPr/>
          </p:nvSpPr>
          <p:spPr bwMode="auto">
            <a:xfrm>
              <a:off x="8596407" y="1018679"/>
              <a:ext cx="34331" cy="79441"/>
            </a:xfrm>
            <a:custGeom>
              <a:avLst/>
              <a:gdLst>
                <a:gd name="T0" fmla="*/ 0 w 11"/>
                <a:gd name="T1" fmla="*/ 23 h 25"/>
                <a:gd name="T2" fmla="*/ 5 w 11"/>
                <a:gd name="T3" fmla="*/ 3 h 25"/>
                <a:gd name="T4" fmla="*/ 10 w 11"/>
                <a:gd name="T5" fmla="*/ 2 h 25"/>
                <a:gd name="T6" fmla="*/ 9 w 11"/>
                <a:gd name="T7" fmla="*/ 7 h 25"/>
                <a:gd name="T8" fmla="*/ 8 w 11"/>
                <a:gd name="T9" fmla="*/ 12 h 25"/>
                <a:gd name="T10" fmla="*/ 5 w 11"/>
                <a:gd name="T11" fmla="*/ 19 h 25"/>
                <a:gd name="T12" fmla="*/ 5 w 11"/>
                <a:gd name="T13" fmla="*/ 22 h 25"/>
                <a:gd name="T14" fmla="*/ 5 w 11"/>
                <a:gd name="T15" fmla="*/ 22 h 25"/>
                <a:gd name="T16" fmla="*/ 5 w 11"/>
                <a:gd name="T17" fmla="*/ 23 h 25"/>
                <a:gd name="T18" fmla="*/ 0 w 11"/>
                <a:gd name="T19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25">
                  <a:moveTo>
                    <a:pt x="0" y="23"/>
                  </a:moveTo>
                  <a:cubicBezTo>
                    <a:pt x="1" y="16"/>
                    <a:pt x="4" y="10"/>
                    <a:pt x="5" y="3"/>
                  </a:cubicBezTo>
                  <a:cubicBezTo>
                    <a:pt x="6" y="1"/>
                    <a:pt x="9" y="0"/>
                    <a:pt x="10" y="2"/>
                  </a:cubicBezTo>
                  <a:cubicBezTo>
                    <a:pt x="11" y="4"/>
                    <a:pt x="9" y="4"/>
                    <a:pt x="9" y="7"/>
                  </a:cubicBezTo>
                  <a:cubicBezTo>
                    <a:pt x="8" y="9"/>
                    <a:pt x="8" y="11"/>
                    <a:pt x="8" y="12"/>
                  </a:cubicBezTo>
                  <a:cubicBezTo>
                    <a:pt x="7" y="15"/>
                    <a:pt x="5" y="17"/>
                    <a:pt x="5" y="19"/>
                  </a:cubicBezTo>
                  <a:cubicBezTo>
                    <a:pt x="5" y="20"/>
                    <a:pt x="5" y="21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2"/>
                    <a:pt x="5" y="23"/>
                    <a:pt x="5" y="23"/>
                  </a:cubicBezTo>
                  <a:cubicBezTo>
                    <a:pt x="4" y="24"/>
                    <a:pt x="1" y="25"/>
                    <a:pt x="0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SubTitle_1"/>
          <p:cNvSpPr/>
          <p:nvPr>
            <p:custDataLst>
              <p:tags r:id="rId2"/>
            </p:custDataLst>
          </p:nvPr>
        </p:nvSpPr>
        <p:spPr>
          <a:xfrm>
            <a:off x="987425" y="1355725"/>
            <a:ext cx="2162175" cy="1560513"/>
          </a:xfrm>
          <a:custGeom>
            <a:avLst/>
            <a:gdLst>
              <a:gd name="connsiteX0" fmla="*/ 1154681 w 2309360"/>
              <a:gd name="connsiteY0" fmla="*/ 0 h 1666434"/>
              <a:gd name="connsiteX1" fmla="*/ 1530338 w 2309360"/>
              <a:gd name="connsiteY1" fmla="*/ 360555 h 1666434"/>
              <a:gd name="connsiteX2" fmla="*/ 2309360 w 2309360"/>
              <a:gd name="connsiteY2" fmla="*/ 360555 h 1666434"/>
              <a:gd name="connsiteX3" fmla="*/ 2309360 w 2309360"/>
              <a:gd name="connsiteY3" fmla="*/ 1666434 h 1666434"/>
              <a:gd name="connsiteX4" fmla="*/ 0 w 2309360"/>
              <a:gd name="connsiteY4" fmla="*/ 1666434 h 1666434"/>
              <a:gd name="connsiteX5" fmla="*/ 0 w 2309360"/>
              <a:gd name="connsiteY5" fmla="*/ 360555 h 1666434"/>
              <a:gd name="connsiteX6" fmla="*/ 779023 w 2309360"/>
              <a:gd name="connsiteY6" fmla="*/ 360555 h 1666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9360" h="1666434">
                <a:moveTo>
                  <a:pt x="1154681" y="0"/>
                </a:moveTo>
                <a:lnTo>
                  <a:pt x="1530338" y="360555"/>
                </a:lnTo>
                <a:lnTo>
                  <a:pt x="2309360" y="360555"/>
                </a:lnTo>
                <a:lnTo>
                  <a:pt x="2309360" y="1666434"/>
                </a:lnTo>
                <a:lnTo>
                  <a:pt x="0" y="1666434"/>
                </a:lnTo>
                <a:lnTo>
                  <a:pt x="0" y="360555"/>
                </a:lnTo>
                <a:lnTo>
                  <a:pt x="779023" y="360555"/>
                </a:lnTo>
                <a:close/>
              </a:path>
            </a:pathLst>
          </a:cu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9000" rIns="0" bIns="0" anchor="ctr">
            <a:normAutofit/>
          </a:bodyPr>
          <a:lstStyle/>
          <a:p>
            <a:pPr algn="ctr" eaLnBrk="0" hangingPunct="0">
              <a:lnSpc>
                <a:spcPct val="120000"/>
              </a:lnSpc>
              <a:buFontTx/>
              <a:buNone/>
              <a:defRPr/>
            </a:pPr>
            <a:endParaRPr lang="zh-CN" altLang="en-US" sz="1015" dirty="0">
              <a:solidFill>
                <a:schemeClr val="bg1"/>
              </a:solidFill>
            </a:endParaRPr>
          </a:p>
        </p:txBody>
      </p:sp>
      <p:sp>
        <p:nvSpPr>
          <p:cNvPr id="6" name="MH_Other_2"/>
          <p:cNvSpPr/>
          <p:nvPr>
            <p:custDataLst>
              <p:tags r:id="rId3"/>
            </p:custDataLst>
          </p:nvPr>
        </p:nvSpPr>
        <p:spPr>
          <a:xfrm>
            <a:off x="1725613" y="1430338"/>
            <a:ext cx="682625" cy="668337"/>
          </a:xfrm>
          <a:prstGeom prst="diamond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 sz="1015">
              <a:solidFill>
                <a:schemeClr val="bg1"/>
              </a:solidFill>
            </a:endParaRPr>
          </a:p>
        </p:txBody>
      </p:sp>
      <p:sp>
        <p:nvSpPr>
          <p:cNvPr id="14" name="MH_Other_4"/>
          <p:cNvSpPr/>
          <p:nvPr>
            <p:custDataLst>
              <p:tags r:id="rId4"/>
            </p:custDataLst>
          </p:nvPr>
        </p:nvSpPr>
        <p:spPr>
          <a:xfrm flipV="1">
            <a:off x="2922588" y="3995738"/>
            <a:ext cx="681037" cy="669925"/>
          </a:xfrm>
          <a:prstGeom prst="diamond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 sz="1015">
              <a:solidFill>
                <a:schemeClr val="bg1"/>
              </a:solidFill>
            </a:endParaRPr>
          </a:p>
        </p:txBody>
      </p:sp>
      <p:sp>
        <p:nvSpPr>
          <p:cNvPr id="20" name="MH_Other_6"/>
          <p:cNvSpPr/>
          <p:nvPr>
            <p:custDataLst>
              <p:tags r:id="rId5"/>
            </p:custDataLst>
          </p:nvPr>
        </p:nvSpPr>
        <p:spPr>
          <a:xfrm flipV="1">
            <a:off x="5276850" y="3995738"/>
            <a:ext cx="681038" cy="669925"/>
          </a:xfrm>
          <a:prstGeom prst="diamond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 sz="1015">
              <a:solidFill>
                <a:schemeClr val="bg1"/>
              </a:solidFill>
            </a:endParaRPr>
          </a:p>
        </p:txBody>
      </p:sp>
      <p:sp>
        <p:nvSpPr>
          <p:cNvPr id="30" name="MH_SubTitle_2"/>
          <p:cNvSpPr/>
          <p:nvPr>
            <p:custDataLst>
              <p:tags r:id="rId6"/>
            </p:custDataLst>
          </p:nvPr>
        </p:nvSpPr>
        <p:spPr>
          <a:xfrm>
            <a:off x="3341688" y="1355725"/>
            <a:ext cx="2162175" cy="1560513"/>
          </a:xfrm>
          <a:custGeom>
            <a:avLst/>
            <a:gdLst>
              <a:gd name="connsiteX0" fmla="*/ 1154681 w 2309360"/>
              <a:gd name="connsiteY0" fmla="*/ 0 h 1666434"/>
              <a:gd name="connsiteX1" fmla="*/ 1530338 w 2309360"/>
              <a:gd name="connsiteY1" fmla="*/ 360555 h 1666434"/>
              <a:gd name="connsiteX2" fmla="*/ 2309360 w 2309360"/>
              <a:gd name="connsiteY2" fmla="*/ 360555 h 1666434"/>
              <a:gd name="connsiteX3" fmla="*/ 2309360 w 2309360"/>
              <a:gd name="connsiteY3" fmla="*/ 1666434 h 1666434"/>
              <a:gd name="connsiteX4" fmla="*/ 0 w 2309360"/>
              <a:gd name="connsiteY4" fmla="*/ 1666434 h 1666434"/>
              <a:gd name="connsiteX5" fmla="*/ 0 w 2309360"/>
              <a:gd name="connsiteY5" fmla="*/ 360555 h 1666434"/>
              <a:gd name="connsiteX6" fmla="*/ 779023 w 2309360"/>
              <a:gd name="connsiteY6" fmla="*/ 360555 h 1666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9360" h="1666434">
                <a:moveTo>
                  <a:pt x="1154681" y="0"/>
                </a:moveTo>
                <a:lnTo>
                  <a:pt x="1530338" y="360555"/>
                </a:lnTo>
                <a:lnTo>
                  <a:pt x="2309360" y="360555"/>
                </a:lnTo>
                <a:lnTo>
                  <a:pt x="2309360" y="1666434"/>
                </a:lnTo>
                <a:lnTo>
                  <a:pt x="0" y="1666434"/>
                </a:lnTo>
                <a:lnTo>
                  <a:pt x="0" y="360555"/>
                </a:lnTo>
                <a:lnTo>
                  <a:pt x="779023" y="360555"/>
                </a:lnTo>
                <a:close/>
              </a:path>
            </a:pathLst>
          </a:cu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9000" rIns="0" bIns="0" anchor="ctr">
            <a:normAutofit/>
          </a:bodyPr>
          <a:lstStyle/>
          <a:p>
            <a:pPr algn="ctr" eaLnBrk="0" hangingPunct="0">
              <a:lnSpc>
                <a:spcPct val="120000"/>
              </a:lnSpc>
              <a:buFontTx/>
              <a:buNone/>
              <a:defRPr/>
            </a:pPr>
            <a:endParaRPr lang="zh-CN" altLang="en-US" sz="1015" dirty="0">
              <a:solidFill>
                <a:schemeClr val="bg1"/>
              </a:solidFill>
            </a:endParaRPr>
          </a:p>
        </p:txBody>
      </p:sp>
      <p:sp>
        <p:nvSpPr>
          <p:cNvPr id="31" name="MH_Other_11"/>
          <p:cNvSpPr/>
          <p:nvPr>
            <p:custDataLst>
              <p:tags r:id="rId7"/>
            </p:custDataLst>
          </p:nvPr>
        </p:nvSpPr>
        <p:spPr>
          <a:xfrm>
            <a:off x="4081463" y="1430338"/>
            <a:ext cx="682625" cy="668337"/>
          </a:xfrm>
          <a:prstGeom prst="diamond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 sz="1015">
              <a:solidFill>
                <a:schemeClr val="bg1"/>
              </a:solidFill>
            </a:endParaRPr>
          </a:p>
        </p:txBody>
      </p:sp>
      <p:sp>
        <p:nvSpPr>
          <p:cNvPr id="36" name="MH_SubTitle_3"/>
          <p:cNvSpPr/>
          <p:nvPr>
            <p:custDataLst>
              <p:tags r:id="rId8"/>
            </p:custDataLst>
          </p:nvPr>
        </p:nvSpPr>
        <p:spPr>
          <a:xfrm>
            <a:off x="5699125" y="1355725"/>
            <a:ext cx="2159000" cy="1560513"/>
          </a:xfrm>
          <a:custGeom>
            <a:avLst/>
            <a:gdLst>
              <a:gd name="connsiteX0" fmla="*/ 1154681 w 2309360"/>
              <a:gd name="connsiteY0" fmla="*/ 0 h 1666434"/>
              <a:gd name="connsiteX1" fmla="*/ 1530338 w 2309360"/>
              <a:gd name="connsiteY1" fmla="*/ 360555 h 1666434"/>
              <a:gd name="connsiteX2" fmla="*/ 2309360 w 2309360"/>
              <a:gd name="connsiteY2" fmla="*/ 360555 h 1666434"/>
              <a:gd name="connsiteX3" fmla="*/ 2309360 w 2309360"/>
              <a:gd name="connsiteY3" fmla="*/ 1666434 h 1666434"/>
              <a:gd name="connsiteX4" fmla="*/ 0 w 2309360"/>
              <a:gd name="connsiteY4" fmla="*/ 1666434 h 1666434"/>
              <a:gd name="connsiteX5" fmla="*/ 0 w 2309360"/>
              <a:gd name="connsiteY5" fmla="*/ 360555 h 1666434"/>
              <a:gd name="connsiteX6" fmla="*/ 779023 w 2309360"/>
              <a:gd name="connsiteY6" fmla="*/ 360555 h 1666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9360" h="1666434">
                <a:moveTo>
                  <a:pt x="1154681" y="0"/>
                </a:moveTo>
                <a:lnTo>
                  <a:pt x="1530338" y="360555"/>
                </a:lnTo>
                <a:lnTo>
                  <a:pt x="2309360" y="360555"/>
                </a:lnTo>
                <a:lnTo>
                  <a:pt x="2309360" y="1666434"/>
                </a:lnTo>
                <a:lnTo>
                  <a:pt x="0" y="1666434"/>
                </a:lnTo>
                <a:lnTo>
                  <a:pt x="0" y="360555"/>
                </a:lnTo>
                <a:lnTo>
                  <a:pt x="779023" y="360555"/>
                </a:lnTo>
                <a:close/>
              </a:path>
            </a:pathLst>
          </a:cu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9000" rIns="0" bIns="0" anchor="ctr">
            <a:normAutofit/>
          </a:bodyPr>
          <a:lstStyle/>
          <a:p>
            <a:pPr algn="ctr" eaLnBrk="0" hangingPunct="0">
              <a:lnSpc>
                <a:spcPct val="120000"/>
              </a:lnSpc>
              <a:buFontTx/>
              <a:buNone/>
              <a:defRPr/>
            </a:pPr>
            <a:endParaRPr lang="zh-CN" altLang="en-US" sz="1015" dirty="0">
              <a:solidFill>
                <a:schemeClr val="bg1"/>
              </a:solidFill>
            </a:endParaRPr>
          </a:p>
        </p:txBody>
      </p:sp>
      <p:sp>
        <p:nvSpPr>
          <p:cNvPr id="37" name="MH_Other_14"/>
          <p:cNvSpPr/>
          <p:nvPr>
            <p:custDataLst>
              <p:tags r:id="rId9"/>
            </p:custDataLst>
          </p:nvPr>
        </p:nvSpPr>
        <p:spPr>
          <a:xfrm>
            <a:off x="6437313" y="1430338"/>
            <a:ext cx="681037" cy="668337"/>
          </a:xfrm>
          <a:prstGeom prst="diamond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 sz="1015">
              <a:solidFill>
                <a:schemeClr val="bg1"/>
              </a:solidFill>
            </a:endParaRPr>
          </a:p>
        </p:txBody>
      </p:sp>
      <p:sp>
        <p:nvSpPr>
          <p:cNvPr id="52" name="MH_SubTitle_4"/>
          <p:cNvSpPr/>
          <p:nvPr>
            <p:custDataLst>
              <p:tags r:id="rId10"/>
            </p:custDataLst>
          </p:nvPr>
        </p:nvSpPr>
        <p:spPr>
          <a:xfrm>
            <a:off x="2182813" y="3178175"/>
            <a:ext cx="2160587" cy="1560513"/>
          </a:xfrm>
          <a:custGeom>
            <a:avLst/>
            <a:gdLst>
              <a:gd name="connsiteX0" fmla="*/ 0 w 2309360"/>
              <a:gd name="connsiteY0" fmla="*/ 0 h 1666434"/>
              <a:gd name="connsiteX1" fmla="*/ 2309360 w 2309360"/>
              <a:gd name="connsiteY1" fmla="*/ 0 h 1666434"/>
              <a:gd name="connsiteX2" fmla="*/ 2309360 w 2309360"/>
              <a:gd name="connsiteY2" fmla="*/ 1305879 h 1666434"/>
              <a:gd name="connsiteX3" fmla="*/ 1530338 w 2309360"/>
              <a:gd name="connsiteY3" fmla="*/ 1305879 h 1666434"/>
              <a:gd name="connsiteX4" fmla="*/ 1154681 w 2309360"/>
              <a:gd name="connsiteY4" fmla="*/ 1666434 h 1666434"/>
              <a:gd name="connsiteX5" fmla="*/ 779023 w 2309360"/>
              <a:gd name="connsiteY5" fmla="*/ 1305879 h 1666434"/>
              <a:gd name="connsiteX6" fmla="*/ 0 w 2309360"/>
              <a:gd name="connsiteY6" fmla="*/ 1305879 h 1666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9360" h="1666434">
                <a:moveTo>
                  <a:pt x="0" y="0"/>
                </a:moveTo>
                <a:lnTo>
                  <a:pt x="2309360" y="0"/>
                </a:lnTo>
                <a:lnTo>
                  <a:pt x="2309360" y="1305879"/>
                </a:lnTo>
                <a:lnTo>
                  <a:pt x="1530338" y="1305879"/>
                </a:lnTo>
                <a:lnTo>
                  <a:pt x="1154681" y="1666434"/>
                </a:lnTo>
                <a:lnTo>
                  <a:pt x="779023" y="1305879"/>
                </a:lnTo>
                <a:lnTo>
                  <a:pt x="0" y="1305879"/>
                </a:lnTo>
                <a:close/>
              </a:path>
            </a:pathLst>
          </a:cu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9000" anchor="ctr">
            <a:normAutofit/>
          </a:bodyPr>
          <a:lstStyle/>
          <a:p>
            <a:pPr algn="ctr" eaLnBrk="0" hangingPunct="0">
              <a:lnSpc>
                <a:spcPct val="120000"/>
              </a:lnSpc>
              <a:buFontTx/>
              <a:buNone/>
              <a:defRPr/>
            </a:pPr>
            <a:endParaRPr lang="zh-CN" altLang="en-US" sz="1015" dirty="0">
              <a:solidFill>
                <a:schemeClr val="bg1"/>
              </a:solidFill>
            </a:endParaRPr>
          </a:p>
        </p:txBody>
      </p:sp>
      <p:sp>
        <p:nvSpPr>
          <p:cNvPr id="53" name="MH_SubTitle_5"/>
          <p:cNvSpPr/>
          <p:nvPr>
            <p:custDataLst>
              <p:tags r:id="rId11"/>
            </p:custDataLst>
          </p:nvPr>
        </p:nvSpPr>
        <p:spPr>
          <a:xfrm>
            <a:off x="4538663" y="3178175"/>
            <a:ext cx="2160587" cy="1560513"/>
          </a:xfrm>
          <a:custGeom>
            <a:avLst/>
            <a:gdLst>
              <a:gd name="connsiteX0" fmla="*/ 0 w 2309360"/>
              <a:gd name="connsiteY0" fmla="*/ 0 h 1666434"/>
              <a:gd name="connsiteX1" fmla="*/ 2309360 w 2309360"/>
              <a:gd name="connsiteY1" fmla="*/ 0 h 1666434"/>
              <a:gd name="connsiteX2" fmla="*/ 2309360 w 2309360"/>
              <a:gd name="connsiteY2" fmla="*/ 1305879 h 1666434"/>
              <a:gd name="connsiteX3" fmla="*/ 1530338 w 2309360"/>
              <a:gd name="connsiteY3" fmla="*/ 1305879 h 1666434"/>
              <a:gd name="connsiteX4" fmla="*/ 1154681 w 2309360"/>
              <a:gd name="connsiteY4" fmla="*/ 1666434 h 1666434"/>
              <a:gd name="connsiteX5" fmla="*/ 779023 w 2309360"/>
              <a:gd name="connsiteY5" fmla="*/ 1305879 h 1666434"/>
              <a:gd name="connsiteX6" fmla="*/ 0 w 2309360"/>
              <a:gd name="connsiteY6" fmla="*/ 1305879 h 1666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9360" h="1666434">
                <a:moveTo>
                  <a:pt x="0" y="0"/>
                </a:moveTo>
                <a:lnTo>
                  <a:pt x="2309360" y="0"/>
                </a:lnTo>
                <a:lnTo>
                  <a:pt x="2309360" y="1305879"/>
                </a:lnTo>
                <a:lnTo>
                  <a:pt x="1530338" y="1305879"/>
                </a:lnTo>
                <a:lnTo>
                  <a:pt x="1154681" y="1666434"/>
                </a:lnTo>
                <a:lnTo>
                  <a:pt x="779023" y="1305879"/>
                </a:lnTo>
                <a:lnTo>
                  <a:pt x="0" y="1305879"/>
                </a:lnTo>
                <a:close/>
              </a:path>
            </a:pathLst>
          </a:cu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9000" anchor="ctr">
            <a:normAutofit/>
          </a:bodyPr>
          <a:lstStyle/>
          <a:p>
            <a:pPr algn="ctr" eaLnBrk="0" hangingPunct="0">
              <a:lnSpc>
                <a:spcPct val="120000"/>
              </a:lnSpc>
              <a:buFontTx/>
              <a:buNone/>
              <a:defRPr/>
            </a:pPr>
            <a:endParaRPr lang="zh-CN" altLang="en-US" sz="1015" dirty="0">
              <a:solidFill>
                <a:schemeClr val="bg1"/>
              </a:solidFill>
            </a:endParaRPr>
          </a:p>
        </p:txBody>
      </p:sp>
      <p:sp>
        <p:nvSpPr>
          <p:cNvPr id="19467" name="Text Box 10"/>
          <p:cNvSpPr txBox="1">
            <a:spLocks noChangeArrowheads="1"/>
          </p:cNvSpPr>
          <p:nvPr/>
        </p:nvSpPr>
        <p:spPr bwMode="auto">
          <a:xfrm>
            <a:off x="1066800" y="2097088"/>
            <a:ext cx="20288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</a:rPr>
              <a:t>您的内容打在这里，或者通过复制您的文本后，在此框中选择粘贴您</a:t>
            </a:r>
            <a:endParaRPr lang="en-US" altLang="zh-CN" sz="90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</a:rPr>
              <a:t>的内容打在这里，或者通</a:t>
            </a:r>
            <a:endParaRPr lang="en-US" altLang="zh-CN" sz="9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9468" name="Text Box 10"/>
          <p:cNvSpPr txBox="1">
            <a:spLocks noChangeArrowheads="1"/>
          </p:cNvSpPr>
          <p:nvPr/>
        </p:nvSpPr>
        <p:spPr bwMode="auto">
          <a:xfrm>
            <a:off x="3400425" y="2097088"/>
            <a:ext cx="20288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</a:rPr>
              <a:t>您的内容打在这里，或者通过复制您的文本后，在此框中选择粘贴您</a:t>
            </a:r>
            <a:endParaRPr lang="en-US" altLang="zh-CN" sz="90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</a:rPr>
              <a:t>的内容打在这里，或者通</a:t>
            </a:r>
            <a:endParaRPr lang="en-US" altLang="zh-CN" sz="9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9469" name="Text Box 10"/>
          <p:cNvSpPr txBox="1">
            <a:spLocks noChangeArrowheads="1"/>
          </p:cNvSpPr>
          <p:nvPr/>
        </p:nvSpPr>
        <p:spPr bwMode="auto">
          <a:xfrm>
            <a:off x="5754688" y="2097088"/>
            <a:ext cx="20304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</a:rPr>
              <a:t>您的内容打在这里，或者通过复制您的文本后，在此框中选择粘贴您</a:t>
            </a:r>
            <a:endParaRPr lang="en-US" altLang="zh-CN" sz="90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</a:rPr>
              <a:t>的内容打在这里，或者通</a:t>
            </a:r>
            <a:endParaRPr lang="en-US" altLang="zh-CN" sz="9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9470" name="Text Box 10"/>
          <p:cNvSpPr txBox="1">
            <a:spLocks noChangeArrowheads="1"/>
          </p:cNvSpPr>
          <p:nvPr/>
        </p:nvSpPr>
        <p:spPr bwMode="auto">
          <a:xfrm>
            <a:off x="2217738" y="3295650"/>
            <a:ext cx="20288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</a:rPr>
              <a:t>您的内容打在这里，或者通过复制您的文本后，在此框中选择粘贴您</a:t>
            </a:r>
            <a:endParaRPr lang="en-US" altLang="zh-CN" sz="90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</a:rPr>
              <a:t>的内容打在这里，或者通</a:t>
            </a:r>
            <a:endParaRPr lang="en-US" altLang="zh-CN" sz="9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9471" name="Text Box 10"/>
          <p:cNvSpPr txBox="1">
            <a:spLocks noChangeArrowheads="1"/>
          </p:cNvSpPr>
          <p:nvPr/>
        </p:nvSpPr>
        <p:spPr bwMode="auto">
          <a:xfrm>
            <a:off x="4572000" y="3295650"/>
            <a:ext cx="2030413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</a:rPr>
              <a:t>您的内容打在这里，或者通过复制您的文本后，在此框中选择粘贴您</a:t>
            </a:r>
            <a:endParaRPr lang="en-US" altLang="zh-CN" sz="90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</a:rPr>
              <a:t>的内容打在这里，或者通</a:t>
            </a:r>
            <a:endParaRPr lang="en-US" altLang="zh-CN" sz="9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9472" name="Freeform 20"/>
          <p:cNvSpPr>
            <a:spLocks noChangeAspect="1" noEditPoints="1" noChangeArrowheads="1"/>
          </p:cNvSpPr>
          <p:nvPr/>
        </p:nvSpPr>
        <p:spPr bwMode="auto">
          <a:xfrm>
            <a:off x="4300538" y="1585913"/>
            <a:ext cx="252412" cy="303212"/>
          </a:xfrm>
          <a:custGeom>
            <a:avLst/>
            <a:gdLst>
              <a:gd name="T0" fmla="*/ 109 w 442"/>
              <a:gd name="T1" fmla="*/ 531 h 531"/>
              <a:gd name="T2" fmla="*/ 350 w 442"/>
              <a:gd name="T3" fmla="*/ 518 h 531"/>
              <a:gd name="T4" fmla="*/ 358 w 442"/>
              <a:gd name="T5" fmla="*/ 338 h 531"/>
              <a:gd name="T6" fmla="*/ 86 w 442"/>
              <a:gd name="T7" fmla="*/ 187 h 531"/>
              <a:gd name="T8" fmla="*/ 104 w 442"/>
              <a:gd name="T9" fmla="*/ 194 h 531"/>
              <a:gd name="T10" fmla="*/ 111 w 442"/>
              <a:gd name="T11" fmla="*/ 183 h 531"/>
              <a:gd name="T12" fmla="*/ 117 w 442"/>
              <a:gd name="T13" fmla="*/ 176 h 531"/>
              <a:gd name="T14" fmla="*/ 86 w 442"/>
              <a:gd name="T15" fmla="*/ 187 h 531"/>
              <a:gd name="T16" fmla="*/ 221 w 442"/>
              <a:gd name="T17" fmla="*/ 88 h 531"/>
              <a:gd name="T18" fmla="*/ 224 w 442"/>
              <a:gd name="T19" fmla="*/ 69 h 531"/>
              <a:gd name="T20" fmla="*/ 238 w 442"/>
              <a:gd name="T21" fmla="*/ 101 h 531"/>
              <a:gd name="T22" fmla="*/ 220 w 442"/>
              <a:gd name="T23" fmla="*/ 137 h 531"/>
              <a:gd name="T24" fmla="*/ 233 w 442"/>
              <a:gd name="T25" fmla="*/ 158 h 531"/>
              <a:gd name="T26" fmla="*/ 238 w 442"/>
              <a:gd name="T27" fmla="*/ 131 h 531"/>
              <a:gd name="T28" fmla="*/ 242 w 442"/>
              <a:gd name="T29" fmla="*/ 125 h 531"/>
              <a:gd name="T30" fmla="*/ 285 w 442"/>
              <a:gd name="T31" fmla="*/ 122 h 531"/>
              <a:gd name="T32" fmla="*/ 251 w 442"/>
              <a:gd name="T33" fmla="*/ 149 h 531"/>
              <a:gd name="T34" fmla="*/ 262 w 442"/>
              <a:gd name="T35" fmla="*/ 213 h 531"/>
              <a:gd name="T36" fmla="*/ 293 w 442"/>
              <a:gd name="T37" fmla="*/ 201 h 531"/>
              <a:gd name="T38" fmla="*/ 359 w 442"/>
              <a:gd name="T39" fmla="*/ 255 h 531"/>
              <a:gd name="T40" fmla="*/ 353 w 442"/>
              <a:gd name="T41" fmla="*/ 218 h 531"/>
              <a:gd name="T42" fmla="*/ 322 w 442"/>
              <a:gd name="T43" fmla="*/ 163 h 531"/>
              <a:gd name="T44" fmla="*/ 325 w 442"/>
              <a:gd name="T45" fmla="*/ 128 h 531"/>
              <a:gd name="T46" fmla="*/ 305 w 442"/>
              <a:gd name="T47" fmla="*/ 125 h 531"/>
              <a:gd name="T48" fmla="*/ 324 w 442"/>
              <a:gd name="T49" fmla="*/ 119 h 531"/>
              <a:gd name="T50" fmla="*/ 350 w 442"/>
              <a:gd name="T51" fmla="*/ 122 h 531"/>
              <a:gd name="T52" fmla="*/ 243 w 442"/>
              <a:gd name="T53" fmla="*/ 44 h 531"/>
              <a:gd name="T54" fmla="*/ 238 w 442"/>
              <a:gd name="T55" fmla="*/ 56 h 531"/>
              <a:gd name="T56" fmla="*/ 209 w 442"/>
              <a:gd name="T57" fmla="*/ 70 h 531"/>
              <a:gd name="T58" fmla="*/ 197 w 442"/>
              <a:gd name="T59" fmla="*/ 312 h 531"/>
              <a:gd name="T60" fmla="*/ 255 w 442"/>
              <a:gd name="T61" fmla="*/ 348 h 531"/>
              <a:gd name="T62" fmla="*/ 272 w 442"/>
              <a:gd name="T63" fmla="*/ 355 h 531"/>
              <a:gd name="T64" fmla="*/ 267 w 442"/>
              <a:gd name="T65" fmla="*/ 345 h 531"/>
              <a:gd name="T66" fmla="*/ 269 w 442"/>
              <a:gd name="T67" fmla="*/ 324 h 531"/>
              <a:gd name="T68" fmla="*/ 274 w 442"/>
              <a:gd name="T69" fmla="*/ 314 h 531"/>
              <a:gd name="T70" fmla="*/ 269 w 442"/>
              <a:gd name="T71" fmla="*/ 294 h 531"/>
              <a:gd name="T72" fmla="*/ 251 w 442"/>
              <a:gd name="T73" fmla="*/ 261 h 531"/>
              <a:gd name="T74" fmla="*/ 218 w 442"/>
              <a:gd name="T75" fmla="*/ 271 h 531"/>
              <a:gd name="T76" fmla="*/ 153 w 442"/>
              <a:gd name="T77" fmla="*/ 198 h 531"/>
              <a:gd name="T78" fmla="*/ 164 w 442"/>
              <a:gd name="T79" fmla="*/ 194 h 531"/>
              <a:gd name="T80" fmla="*/ 107 w 442"/>
              <a:gd name="T81" fmla="*/ 209 h 531"/>
              <a:gd name="T82" fmla="*/ 90 w 442"/>
              <a:gd name="T83" fmla="*/ 209 h 531"/>
              <a:gd name="T84" fmla="*/ 130 w 442"/>
              <a:gd name="T85" fmla="*/ 308 h 531"/>
              <a:gd name="T86" fmla="*/ 155 w 442"/>
              <a:gd name="T87" fmla="*/ 284 h 531"/>
              <a:gd name="T88" fmla="*/ 123 w 442"/>
              <a:gd name="T89" fmla="*/ 299 h 531"/>
              <a:gd name="T90" fmla="*/ 118 w 442"/>
              <a:gd name="T91" fmla="*/ 272 h 531"/>
              <a:gd name="T92" fmla="*/ 139 w 442"/>
              <a:gd name="T93" fmla="*/ 261 h 531"/>
              <a:gd name="T94" fmla="*/ 150 w 442"/>
              <a:gd name="T95" fmla="*/ 212 h 531"/>
              <a:gd name="T96" fmla="*/ 120 w 442"/>
              <a:gd name="T97" fmla="*/ 104 h 531"/>
              <a:gd name="T98" fmla="*/ 122 w 442"/>
              <a:gd name="T99" fmla="*/ 146 h 531"/>
              <a:gd name="T100" fmla="*/ 130 w 442"/>
              <a:gd name="T101" fmla="*/ 143 h 531"/>
              <a:gd name="T102" fmla="*/ 131 w 442"/>
              <a:gd name="T103" fmla="*/ 151 h 531"/>
              <a:gd name="T104" fmla="*/ 149 w 442"/>
              <a:gd name="T105" fmla="*/ 124 h 531"/>
              <a:gd name="T106" fmla="*/ 151 w 442"/>
              <a:gd name="T107" fmla="*/ 110 h 531"/>
              <a:gd name="T108" fmla="*/ 129 w 442"/>
              <a:gd name="T109" fmla="*/ 105 h 531"/>
              <a:gd name="T110" fmla="*/ 121 w 442"/>
              <a:gd name="T111" fmla="*/ 104 h 531"/>
              <a:gd name="T112" fmla="*/ 394 w 442"/>
              <a:gd name="T113" fmla="*/ 354 h 531"/>
              <a:gd name="T114" fmla="*/ 37 w 442"/>
              <a:gd name="T115" fmla="*/ 241 h 531"/>
              <a:gd name="T116" fmla="*/ 127 w 442"/>
              <a:gd name="T117" fmla="*/ 9 h 531"/>
              <a:gd name="T118" fmla="*/ 5 w 442"/>
              <a:gd name="T119" fmla="*/ 247 h 531"/>
              <a:gd name="T120" fmla="*/ 416 w 442"/>
              <a:gd name="T121" fmla="*/ 377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2" h="531">
                <a:moveTo>
                  <a:pt x="350" y="518"/>
                </a:moveTo>
                <a:cubicBezTo>
                  <a:pt x="353" y="523"/>
                  <a:pt x="349" y="531"/>
                  <a:pt x="342" y="531"/>
                </a:cubicBezTo>
                <a:cubicBezTo>
                  <a:pt x="109" y="531"/>
                  <a:pt x="109" y="531"/>
                  <a:pt x="109" y="531"/>
                </a:cubicBezTo>
                <a:cubicBezTo>
                  <a:pt x="102" y="531"/>
                  <a:pt x="101" y="522"/>
                  <a:pt x="103" y="518"/>
                </a:cubicBezTo>
                <a:cubicBezTo>
                  <a:pt x="119" y="492"/>
                  <a:pt x="171" y="469"/>
                  <a:pt x="226" y="469"/>
                </a:cubicBezTo>
                <a:cubicBezTo>
                  <a:pt x="279" y="469"/>
                  <a:pt x="331" y="490"/>
                  <a:pt x="350" y="518"/>
                </a:cubicBezTo>
                <a:close/>
                <a:moveTo>
                  <a:pt x="133" y="70"/>
                </a:moveTo>
                <a:cubicBezTo>
                  <a:pt x="207" y="8"/>
                  <a:pt x="317" y="17"/>
                  <a:pt x="379" y="92"/>
                </a:cubicBezTo>
                <a:cubicBezTo>
                  <a:pt x="442" y="166"/>
                  <a:pt x="432" y="276"/>
                  <a:pt x="358" y="338"/>
                </a:cubicBezTo>
                <a:cubicBezTo>
                  <a:pt x="284" y="401"/>
                  <a:pt x="173" y="391"/>
                  <a:pt x="111" y="317"/>
                </a:cubicBezTo>
                <a:cubicBezTo>
                  <a:pt x="49" y="243"/>
                  <a:pt x="58" y="132"/>
                  <a:pt x="133" y="70"/>
                </a:cubicBezTo>
                <a:close/>
                <a:moveTo>
                  <a:pt x="86" y="187"/>
                </a:moveTo>
                <a:cubicBezTo>
                  <a:pt x="88" y="185"/>
                  <a:pt x="90" y="184"/>
                  <a:pt x="93" y="184"/>
                </a:cubicBezTo>
                <a:cubicBezTo>
                  <a:pt x="96" y="184"/>
                  <a:pt x="98" y="185"/>
                  <a:pt x="100" y="187"/>
                </a:cubicBezTo>
                <a:cubicBezTo>
                  <a:pt x="102" y="189"/>
                  <a:pt x="103" y="191"/>
                  <a:pt x="104" y="194"/>
                </a:cubicBezTo>
                <a:cubicBezTo>
                  <a:pt x="106" y="193"/>
                  <a:pt x="108" y="192"/>
                  <a:pt x="110" y="191"/>
                </a:cubicBezTo>
                <a:cubicBezTo>
                  <a:pt x="112" y="190"/>
                  <a:pt x="115" y="189"/>
                  <a:pt x="115" y="188"/>
                </a:cubicBezTo>
                <a:cubicBezTo>
                  <a:pt x="115" y="188"/>
                  <a:pt x="115" y="187"/>
                  <a:pt x="111" y="183"/>
                </a:cubicBezTo>
                <a:cubicBezTo>
                  <a:pt x="110" y="182"/>
                  <a:pt x="110" y="181"/>
                  <a:pt x="110" y="180"/>
                </a:cubicBezTo>
                <a:cubicBezTo>
                  <a:pt x="111" y="179"/>
                  <a:pt x="111" y="179"/>
                  <a:pt x="112" y="178"/>
                </a:cubicBezTo>
                <a:cubicBezTo>
                  <a:pt x="115" y="178"/>
                  <a:pt x="116" y="177"/>
                  <a:pt x="117" y="176"/>
                </a:cubicBezTo>
                <a:cubicBezTo>
                  <a:pt x="117" y="176"/>
                  <a:pt x="117" y="175"/>
                  <a:pt x="117" y="175"/>
                </a:cubicBezTo>
                <a:cubicBezTo>
                  <a:pt x="106" y="176"/>
                  <a:pt x="95" y="179"/>
                  <a:pt x="86" y="184"/>
                </a:cubicBezTo>
                <a:cubicBezTo>
                  <a:pt x="86" y="185"/>
                  <a:pt x="86" y="186"/>
                  <a:pt x="86" y="187"/>
                </a:cubicBezTo>
                <a:close/>
                <a:moveTo>
                  <a:pt x="214" y="101"/>
                </a:moveTo>
                <a:cubicBezTo>
                  <a:pt x="216" y="100"/>
                  <a:pt x="220" y="99"/>
                  <a:pt x="223" y="100"/>
                </a:cubicBezTo>
                <a:cubicBezTo>
                  <a:pt x="222" y="97"/>
                  <a:pt x="221" y="92"/>
                  <a:pt x="221" y="88"/>
                </a:cubicBezTo>
                <a:cubicBezTo>
                  <a:pt x="218" y="73"/>
                  <a:pt x="217" y="70"/>
                  <a:pt x="219" y="68"/>
                </a:cubicBezTo>
                <a:cubicBezTo>
                  <a:pt x="219" y="68"/>
                  <a:pt x="220" y="67"/>
                  <a:pt x="221" y="67"/>
                </a:cubicBezTo>
                <a:cubicBezTo>
                  <a:pt x="223" y="67"/>
                  <a:pt x="224" y="69"/>
                  <a:pt x="224" y="69"/>
                </a:cubicBezTo>
                <a:cubicBezTo>
                  <a:pt x="224" y="69"/>
                  <a:pt x="225" y="70"/>
                  <a:pt x="225" y="70"/>
                </a:cubicBezTo>
                <a:cubicBezTo>
                  <a:pt x="226" y="73"/>
                  <a:pt x="228" y="76"/>
                  <a:pt x="230" y="79"/>
                </a:cubicBezTo>
                <a:cubicBezTo>
                  <a:pt x="234" y="86"/>
                  <a:pt x="239" y="94"/>
                  <a:pt x="238" y="101"/>
                </a:cubicBezTo>
                <a:cubicBezTo>
                  <a:pt x="237" y="105"/>
                  <a:pt x="234" y="108"/>
                  <a:pt x="230" y="111"/>
                </a:cubicBezTo>
                <a:cubicBezTo>
                  <a:pt x="226" y="114"/>
                  <a:pt x="226" y="115"/>
                  <a:pt x="226" y="118"/>
                </a:cubicBezTo>
                <a:cubicBezTo>
                  <a:pt x="225" y="122"/>
                  <a:pt x="225" y="128"/>
                  <a:pt x="220" y="137"/>
                </a:cubicBezTo>
                <a:cubicBezTo>
                  <a:pt x="224" y="141"/>
                  <a:pt x="224" y="146"/>
                  <a:pt x="223" y="149"/>
                </a:cubicBezTo>
                <a:cubicBezTo>
                  <a:pt x="223" y="153"/>
                  <a:pt x="223" y="156"/>
                  <a:pt x="228" y="159"/>
                </a:cubicBezTo>
                <a:cubicBezTo>
                  <a:pt x="230" y="159"/>
                  <a:pt x="232" y="159"/>
                  <a:pt x="233" y="158"/>
                </a:cubicBezTo>
                <a:cubicBezTo>
                  <a:pt x="235" y="155"/>
                  <a:pt x="234" y="151"/>
                  <a:pt x="234" y="147"/>
                </a:cubicBezTo>
                <a:cubicBezTo>
                  <a:pt x="233" y="142"/>
                  <a:pt x="233" y="138"/>
                  <a:pt x="235" y="134"/>
                </a:cubicBezTo>
                <a:cubicBezTo>
                  <a:pt x="236" y="133"/>
                  <a:pt x="237" y="132"/>
                  <a:pt x="238" y="131"/>
                </a:cubicBezTo>
                <a:cubicBezTo>
                  <a:pt x="240" y="130"/>
                  <a:pt x="240" y="130"/>
                  <a:pt x="240" y="128"/>
                </a:cubicBezTo>
                <a:cubicBezTo>
                  <a:pt x="239" y="128"/>
                  <a:pt x="239" y="127"/>
                  <a:pt x="240" y="126"/>
                </a:cubicBezTo>
                <a:cubicBezTo>
                  <a:pt x="240" y="125"/>
                  <a:pt x="241" y="125"/>
                  <a:pt x="242" y="125"/>
                </a:cubicBezTo>
                <a:cubicBezTo>
                  <a:pt x="249" y="124"/>
                  <a:pt x="257" y="126"/>
                  <a:pt x="264" y="130"/>
                </a:cubicBezTo>
                <a:cubicBezTo>
                  <a:pt x="265" y="128"/>
                  <a:pt x="266" y="126"/>
                  <a:pt x="267" y="125"/>
                </a:cubicBezTo>
                <a:cubicBezTo>
                  <a:pt x="272" y="120"/>
                  <a:pt x="279" y="118"/>
                  <a:pt x="285" y="122"/>
                </a:cubicBezTo>
                <a:cubicBezTo>
                  <a:pt x="289" y="126"/>
                  <a:pt x="290" y="130"/>
                  <a:pt x="288" y="135"/>
                </a:cubicBezTo>
                <a:cubicBezTo>
                  <a:pt x="285" y="145"/>
                  <a:pt x="272" y="153"/>
                  <a:pt x="262" y="153"/>
                </a:cubicBezTo>
                <a:cubicBezTo>
                  <a:pt x="258" y="153"/>
                  <a:pt x="254" y="152"/>
                  <a:pt x="251" y="149"/>
                </a:cubicBezTo>
                <a:cubicBezTo>
                  <a:pt x="245" y="151"/>
                  <a:pt x="240" y="155"/>
                  <a:pt x="238" y="161"/>
                </a:cubicBezTo>
                <a:cubicBezTo>
                  <a:pt x="234" y="172"/>
                  <a:pt x="237" y="187"/>
                  <a:pt x="245" y="200"/>
                </a:cubicBezTo>
                <a:cubicBezTo>
                  <a:pt x="252" y="211"/>
                  <a:pt x="258" y="213"/>
                  <a:pt x="262" y="213"/>
                </a:cubicBezTo>
                <a:cubicBezTo>
                  <a:pt x="267" y="213"/>
                  <a:pt x="272" y="210"/>
                  <a:pt x="277" y="207"/>
                </a:cubicBezTo>
                <a:cubicBezTo>
                  <a:pt x="282" y="205"/>
                  <a:pt x="287" y="202"/>
                  <a:pt x="292" y="201"/>
                </a:cubicBezTo>
                <a:cubicBezTo>
                  <a:pt x="292" y="201"/>
                  <a:pt x="293" y="201"/>
                  <a:pt x="293" y="201"/>
                </a:cubicBezTo>
                <a:cubicBezTo>
                  <a:pt x="293" y="201"/>
                  <a:pt x="294" y="201"/>
                  <a:pt x="294" y="202"/>
                </a:cubicBezTo>
                <a:cubicBezTo>
                  <a:pt x="296" y="203"/>
                  <a:pt x="301" y="207"/>
                  <a:pt x="306" y="213"/>
                </a:cubicBezTo>
                <a:cubicBezTo>
                  <a:pt x="320" y="226"/>
                  <a:pt x="349" y="255"/>
                  <a:pt x="359" y="255"/>
                </a:cubicBezTo>
                <a:cubicBezTo>
                  <a:pt x="360" y="255"/>
                  <a:pt x="360" y="254"/>
                  <a:pt x="360" y="254"/>
                </a:cubicBezTo>
                <a:cubicBezTo>
                  <a:pt x="361" y="253"/>
                  <a:pt x="362" y="249"/>
                  <a:pt x="358" y="236"/>
                </a:cubicBezTo>
                <a:cubicBezTo>
                  <a:pt x="356" y="231"/>
                  <a:pt x="355" y="225"/>
                  <a:pt x="353" y="218"/>
                </a:cubicBezTo>
                <a:cubicBezTo>
                  <a:pt x="348" y="198"/>
                  <a:pt x="341" y="171"/>
                  <a:pt x="333" y="158"/>
                </a:cubicBezTo>
                <a:cubicBezTo>
                  <a:pt x="331" y="160"/>
                  <a:pt x="328" y="162"/>
                  <a:pt x="326" y="163"/>
                </a:cubicBezTo>
                <a:cubicBezTo>
                  <a:pt x="324" y="164"/>
                  <a:pt x="323" y="164"/>
                  <a:pt x="322" y="163"/>
                </a:cubicBezTo>
                <a:cubicBezTo>
                  <a:pt x="319" y="158"/>
                  <a:pt x="321" y="153"/>
                  <a:pt x="324" y="147"/>
                </a:cubicBezTo>
                <a:cubicBezTo>
                  <a:pt x="326" y="142"/>
                  <a:pt x="329" y="135"/>
                  <a:pt x="327" y="129"/>
                </a:cubicBezTo>
                <a:cubicBezTo>
                  <a:pt x="327" y="128"/>
                  <a:pt x="326" y="128"/>
                  <a:pt x="325" y="128"/>
                </a:cubicBezTo>
                <a:cubicBezTo>
                  <a:pt x="324" y="128"/>
                  <a:pt x="322" y="129"/>
                  <a:pt x="321" y="130"/>
                </a:cubicBezTo>
                <a:cubicBezTo>
                  <a:pt x="319" y="131"/>
                  <a:pt x="317" y="133"/>
                  <a:pt x="314" y="133"/>
                </a:cubicBezTo>
                <a:cubicBezTo>
                  <a:pt x="310" y="133"/>
                  <a:pt x="307" y="129"/>
                  <a:pt x="305" y="125"/>
                </a:cubicBezTo>
                <a:cubicBezTo>
                  <a:pt x="304" y="124"/>
                  <a:pt x="304" y="123"/>
                  <a:pt x="305" y="122"/>
                </a:cubicBezTo>
                <a:cubicBezTo>
                  <a:pt x="306" y="121"/>
                  <a:pt x="307" y="121"/>
                  <a:pt x="308" y="121"/>
                </a:cubicBezTo>
                <a:cubicBezTo>
                  <a:pt x="313" y="124"/>
                  <a:pt x="318" y="122"/>
                  <a:pt x="324" y="119"/>
                </a:cubicBezTo>
                <a:cubicBezTo>
                  <a:pt x="328" y="117"/>
                  <a:pt x="332" y="115"/>
                  <a:pt x="336" y="115"/>
                </a:cubicBezTo>
                <a:cubicBezTo>
                  <a:pt x="340" y="115"/>
                  <a:pt x="343" y="116"/>
                  <a:pt x="346" y="118"/>
                </a:cubicBezTo>
                <a:cubicBezTo>
                  <a:pt x="347" y="119"/>
                  <a:pt x="348" y="121"/>
                  <a:pt x="350" y="122"/>
                </a:cubicBezTo>
                <a:cubicBezTo>
                  <a:pt x="352" y="127"/>
                  <a:pt x="355" y="131"/>
                  <a:pt x="365" y="130"/>
                </a:cubicBezTo>
                <a:cubicBezTo>
                  <a:pt x="362" y="121"/>
                  <a:pt x="359" y="107"/>
                  <a:pt x="366" y="99"/>
                </a:cubicBezTo>
                <a:cubicBezTo>
                  <a:pt x="335" y="64"/>
                  <a:pt x="290" y="43"/>
                  <a:pt x="243" y="44"/>
                </a:cubicBezTo>
                <a:cubicBezTo>
                  <a:pt x="245" y="47"/>
                  <a:pt x="245" y="49"/>
                  <a:pt x="245" y="51"/>
                </a:cubicBezTo>
                <a:cubicBezTo>
                  <a:pt x="245" y="53"/>
                  <a:pt x="243" y="55"/>
                  <a:pt x="240" y="56"/>
                </a:cubicBezTo>
                <a:cubicBezTo>
                  <a:pt x="240" y="57"/>
                  <a:pt x="239" y="57"/>
                  <a:pt x="238" y="56"/>
                </a:cubicBezTo>
                <a:cubicBezTo>
                  <a:pt x="237" y="56"/>
                  <a:pt x="237" y="56"/>
                  <a:pt x="237" y="55"/>
                </a:cubicBezTo>
                <a:cubicBezTo>
                  <a:pt x="235" y="52"/>
                  <a:pt x="233" y="51"/>
                  <a:pt x="230" y="51"/>
                </a:cubicBezTo>
                <a:cubicBezTo>
                  <a:pt x="224" y="51"/>
                  <a:pt x="214" y="58"/>
                  <a:pt x="209" y="70"/>
                </a:cubicBezTo>
                <a:cubicBezTo>
                  <a:pt x="206" y="76"/>
                  <a:pt x="203" y="88"/>
                  <a:pt x="214" y="101"/>
                </a:cubicBezTo>
                <a:close/>
                <a:moveTo>
                  <a:pt x="189" y="286"/>
                </a:moveTo>
                <a:cubicBezTo>
                  <a:pt x="188" y="295"/>
                  <a:pt x="192" y="303"/>
                  <a:pt x="197" y="312"/>
                </a:cubicBezTo>
                <a:cubicBezTo>
                  <a:pt x="198" y="313"/>
                  <a:pt x="199" y="315"/>
                  <a:pt x="199" y="316"/>
                </a:cubicBezTo>
                <a:cubicBezTo>
                  <a:pt x="203" y="316"/>
                  <a:pt x="206" y="315"/>
                  <a:pt x="209" y="315"/>
                </a:cubicBezTo>
                <a:cubicBezTo>
                  <a:pt x="230" y="315"/>
                  <a:pt x="243" y="332"/>
                  <a:pt x="255" y="348"/>
                </a:cubicBezTo>
                <a:cubicBezTo>
                  <a:pt x="259" y="353"/>
                  <a:pt x="264" y="358"/>
                  <a:pt x="268" y="363"/>
                </a:cubicBezTo>
                <a:cubicBezTo>
                  <a:pt x="271" y="362"/>
                  <a:pt x="274" y="362"/>
                  <a:pt x="277" y="361"/>
                </a:cubicBezTo>
                <a:cubicBezTo>
                  <a:pt x="276" y="358"/>
                  <a:pt x="274" y="356"/>
                  <a:pt x="272" y="355"/>
                </a:cubicBezTo>
                <a:cubicBezTo>
                  <a:pt x="271" y="354"/>
                  <a:pt x="271" y="353"/>
                  <a:pt x="271" y="352"/>
                </a:cubicBezTo>
                <a:cubicBezTo>
                  <a:pt x="271" y="347"/>
                  <a:pt x="270" y="346"/>
                  <a:pt x="269" y="346"/>
                </a:cubicBezTo>
                <a:cubicBezTo>
                  <a:pt x="269" y="346"/>
                  <a:pt x="268" y="346"/>
                  <a:pt x="267" y="345"/>
                </a:cubicBezTo>
                <a:cubicBezTo>
                  <a:pt x="267" y="344"/>
                  <a:pt x="267" y="344"/>
                  <a:pt x="267" y="343"/>
                </a:cubicBezTo>
                <a:cubicBezTo>
                  <a:pt x="268" y="337"/>
                  <a:pt x="270" y="332"/>
                  <a:pt x="273" y="327"/>
                </a:cubicBezTo>
                <a:cubicBezTo>
                  <a:pt x="271" y="327"/>
                  <a:pt x="270" y="326"/>
                  <a:pt x="269" y="324"/>
                </a:cubicBezTo>
                <a:cubicBezTo>
                  <a:pt x="268" y="324"/>
                  <a:pt x="268" y="322"/>
                  <a:pt x="268" y="321"/>
                </a:cubicBezTo>
                <a:cubicBezTo>
                  <a:pt x="269" y="320"/>
                  <a:pt x="270" y="319"/>
                  <a:pt x="271" y="317"/>
                </a:cubicBezTo>
                <a:cubicBezTo>
                  <a:pt x="272" y="316"/>
                  <a:pt x="273" y="315"/>
                  <a:pt x="274" y="314"/>
                </a:cubicBezTo>
                <a:cubicBezTo>
                  <a:pt x="273" y="312"/>
                  <a:pt x="273" y="311"/>
                  <a:pt x="273" y="309"/>
                </a:cubicBezTo>
                <a:cubicBezTo>
                  <a:pt x="272" y="305"/>
                  <a:pt x="272" y="301"/>
                  <a:pt x="269" y="298"/>
                </a:cubicBezTo>
                <a:cubicBezTo>
                  <a:pt x="268" y="297"/>
                  <a:pt x="268" y="295"/>
                  <a:pt x="269" y="294"/>
                </a:cubicBezTo>
                <a:cubicBezTo>
                  <a:pt x="276" y="283"/>
                  <a:pt x="272" y="274"/>
                  <a:pt x="267" y="263"/>
                </a:cubicBezTo>
                <a:cubicBezTo>
                  <a:pt x="265" y="260"/>
                  <a:pt x="264" y="258"/>
                  <a:pt x="263" y="255"/>
                </a:cubicBezTo>
                <a:cubicBezTo>
                  <a:pt x="260" y="255"/>
                  <a:pt x="256" y="258"/>
                  <a:pt x="251" y="261"/>
                </a:cubicBezTo>
                <a:cubicBezTo>
                  <a:pt x="247" y="264"/>
                  <a:pt x="242" y="268"/>
                  <a:pt x="237" y="268"/>
                </a:cubicBezTo>
                <a:cubicBezTo>
                  <a:pt x="234" y="268"/>
                  <a:pt x="232" y="267"/>
                  <a:pt x="231" y="266"/>
                </a:cubicBezTo>
                <a:cubicBezTo>
                  <a:pt x="226" y="268"/>
                  <a:pt x="222" y="270"/>
                  <a:pt x="218" y="271"/>
                </a:cubicBezTo>
                <a:cubicBezTo>
                  <a:pt x="208" y="275"/>
                  <a:pt x="199" y="278"/>
                  <a:pt x="189" y="286"/>
                </a:cubicBezTo>
                <a:close/>
                <a:moveTo>
                  <a:pt x="144" y="206"/>
                </a:moveTo>
                <a:cubicBezTo>
                  <a:pt x="148" y="200"/>
                  <a:pt x="151" y="198"/>
                  <a:pt x="153" y="198"/>
                </a:cubicBezTo>
                <a:cubicBezTo>
                  <a:pt x="155" y="198"/>
                  <a:pt x="157" y="200"/>
                  <a:pt x="157" y="201"/>
                </a:cubicBezTo>
                <a:cubicBezTo>
                  <a:pt x="157" y="201"/>
                  <a:pt x="157" y="201"/>
                  <a:pt x="157" y="201"/>
                </a:cubicBezTo>
                <a:cubicBezTo>
                  <a:pt x="158" y="201"/>
                  <a:pt x="160" y="199"/>
                  <a:pt x="164" y="194"/>
                </a:cubicBezTo>
                <a:cubicBezTo>
                  <a:pt x="162" y="192"/>
                  <a:pt x="157" y="191"/>
                  <a:pt x="152" y="191"/>
                </a:cubicBezTo>
                <a:cubicBezTo>
                  <a:pt x="137" y="191"/>
                  <a:pt x="115" y="198"/>
                  <a:pt x="109" y="204"/>
                </a:cubicBezTo>
                <a:cubicBezTo>
                  <a:pt x="109" y="206"/>
                  <a:pt x="108" y="207"/>
                  <a:pt x="107" y="209"/>
                </a:cubicBezTo>
                <a:cubicBezTo>
                  <a:pt x="105" y="212"/>
                  <a:pt x="102" y="215"/>
                  <a:pt x="99" y="215"/>
                </a:cubicBezTo>
                <a:cubicBezTo>
                  <a:pt x="97" y="215"/>
                  <a:pt x="94" y="214"/>
                  <a:pt x="93" y="209"/>
                </a:cubicBezTo>
                <a:cubicBezTo>
                  <a:pt x="91" y="209"/>
                  <a:pt x="90" y="209"/>
                  <a:pt x="90" y="209"/>
                </a:cubicBezTo>
                <a:cubicBezTo>
                  <a:pt x="88" y="209"/>
                  <a:pt x="86" y="209"/>
                  <a:pt x="85" y="208"/>
                </a:cubicBezTo>
                <a:cubicBezTo>
                  <a:pt x="86" y="243"/>
                  <a:pt x="99" y="278"/>
                  <a:pt x="121" y="306"/>
                </a:cubicBezTo>
                <a:cubicBezTo>
                  <a:pt x="122" y="306"/>
                  <a:pt x="124" y="308"/>
                  <a:pt x="130" y="308"/>
                </a:cubicBezTo>
                <a:cubicBezTo>
                  <a:pt x="146" y="308"/>
                  <a:pt x="168" y="300"/>
                  <a:pt x="177" y="292"/>
                </a:cubicBezTo>
                <a:cubicBezTo>
                  <a:pt x="171" y="293"/>
                  <a:pt x="165" y="290"/>
                  <a:pt x="161" y="287"/>
                </a:cubicBezTo>
                <a:cubicBezTo>
                  <a:pt x="158" y="286"/>
                  <a:pt x="156" y="285"/>
                  <a:pt x="155" y="284"/>
                </a:cubicBezTo>
                <a:cubicBezTo>
                  <a:pt x="155" y="284"/>
                  <a:pt x="155" y="284"/>
                  <a:pt x="154" y="284"/>
                </a:cubicBezTo>
                <a:cubicBezTo>
                  <a:pt x="148" y="284"/>
                  <a:pt x="138" y="295"/>
                  <a:pt x="134" y="299"/>
                </a:cubicBezTo>
                <a:cubicBezTo>
                  <a:pt x="132" y="301"/>
                  <a:pt x="130" y="303"/>
                  <a:pt x="123" y="299"/>
                </a:cubicBezTo>
                <a:cubicBezTo>
                  <a:pt x="119" y="297"/>
                  <a:pt x="115" y="293"/>
                  <a:pt x="114" y="287"/>
                </a:cubicBezTo>
                <a:cubicBezTo>
                  <a:pt x="113" y="282"/>
                  <a:pt x="114" y="276"/>
                  <a:pt x="117" y="272"/>
                </a:cubicBezTo>
                <a:cubicBezTo>
                  <a:pt x="117" y="272"/>
                  <a:pt x="118" y="272"/>
                  <a:pt x="118" y="272"/>
                </a:cubicBezTo>
                <a:cubicBezTo>
                  <a:pt x="120" y="270"/>
                  <a:pt x="125" y="271"/>
                  <a:pt x="131" y="273"/>
                </a:cubicBezTo>
                <a:cubicBezTo>
                  <a:pt x="134" y="273"/>
                  <a:pt x="138" y="274"/>
                  <a:pt x="140" y="274"/>
                </a:cubicBezTo>
                <a:cubicBezTo>
                  <a:pt x="140" y="270"/>
                  <a:pt x="140" y="265"/>
                  <a:pt x="139" y="261"/>
                </a:cubicBezTo>
                <a:cubicBezTo>
                  <a:pt x="138" y="247"/>
                  <a:pt x="136" y="230"/>
                  <a:pt x="152" y="212"/>
                </a:cubicBezTo>
                <a:cubicBezTo>
                  <a:pt x="152" y="212"/>
                  <a:pt x="152" y="212"/>
                  <a:pt x="152" y="212"/>
                </a:cubicBezTo>
                <a:cubicBezTo>
                  <a:pt x="151" y="212"/>
                  <a:pt x="151" y="212"/>
                  <a:pt x="150" y="212"/>
                </a:cubicBezTo>
                <a:cubicBezTo>
                  <a:pt x="146" y="212"/>
                  <a:pt x="145" y="210"/>
                  <a:pt x="144" y="209"/>
                </a:cubicBezTo>
                <a:cubicBezTo>
                  <a:pt x="143" y="208"/>
                  <a:pt x="143" y="207"/>
                  <a:pt x="144" y="206"/>
                </a:cubicBezTo>
                <a:close/>
                <a:moveTo>
                  <a:pt x="120" y="104"/>
                </a:moveTo>
                <a:cubicBezTo>
                  <a:pt x="112" y="114"/>
                  <a:pt x="105" y="125"/>
                  <a:pt x="100" y="136"/>
                </a:cubicBezTo>
                <a:cubicBezTo>
                  <a:pt x="107" y="135"/>
                  <a:pt x="116" y="138"/>
                  <a:pt x="121" y="144"/>
                </a:cubicBezTo>
                <a:cubicBezTo>
                  <a:pt x="122" y="146"/>
                  <a:pt x="122" y="146"/>
                  <a:pt x="122" y="146"/>
                </a:cubicBezTo>
                <a:cubicBezTo>
                  <a:pt x="122" y="146"/>
                  <a:pt x="123" y="145"/>
                  <a:pt x="124" y="145"/>
                </a:cubicBezTo>
                <a:cubicBezTo>
                  <a:pt x="125" y="144"/>
                  <a:pt x="126" y="143"/>
                  <a:pt x="128" y="143"/>
                </a:cubicBezTo>
                <a:cubicBezTo>
                  <a:pt x="128" y="143"/>
                  <a:pt x="129" y="143"/>
                  <a:pt x="130" y="143"/>
                </a:cubicBezTo>
                <a:cubicBezTo>
                  <a:pt x="130" y="144"/>
                  <a:pt x="130" y="144"/>
                  <a:pt x="131" y="144"/>
                </a:cubicBezTo>
                <a:cubicBezTo>
                  <a:pt x="132" y="147"/>
                  <a:pt x="131" y="149"/>
                  <a:pt x="131" y="150"/>
                </a:cubicBezTo>
                <a:cubicBezTo>
                  <a:pt x="131" y="151"/>
                  <a:pt x="131" y="151"/>
                  <a:pt x="131" y="151"/>
                </a:cubicBezTo>
                <a:cubicBezTo>
                  <a:pt x="139" y="156"/>
                  <a:pt x="147" y="155"/>
                  <a:pt x="155" y="148"/>
                </a:cubicBezTo>
                <a:cubicBezTo>
                  <a:pt x="150" y="142"/>
                  <a:pt x="150" y="137"/>
                  <a:pt x="150" y="131"/>
                </a:cubicBezTo>
                <a:cubicBezTo>
                  <a:pt x="150" y="129"/>
                  <a:pt x="150" y="126"/>
                  <a:pt x="149" y="124"/>
                </a:cubicBezTo>
                <a:cubicBezTo>
                  <a:pt x="149" y="120"/>
                  <a:pt x="150" y="118"/>
                  <a:pt x="152" y="117"/>
                </a:cubicBezTo>
                <a:cubicBezTo>
                  <a:pt x="153" y="115"/>
                  <a:pt x="154" y="114"/>
                  <a:pt x="154" y="111"/>
                </a:cubicBezTo>
                <a:cubicBezTo>
                  <a:pt x="153" y="110"/>
                  <a:pt x="152" y="110"/>
                  <a:pt x="151" y="110"/>
                </a:cubicBezTo>
                <a:cubicBezTo>
                  <a:pt x="147" y="110"/>
                  <a:pt x="141" y="110"/>
                  <a:pt x="137" y="105"/>
                </a:cubicBezTo>
                <a:cubicBezTo>
                  <a:pt x="136" y="102"/>
                  <a:pt x="135" y="102"/>
                  <a:pt x="135" y="102"/>
                </a:cubicBezTo>
                <a:cubicBezTo>
                  <a:pt x="134" y="102"/>
                  <a:pt x="132" y="103"/>
                  <a:pt x="129" y="105"/>
                </a:cubicBezTo>
                <a:cubicBezTo>
                  <a:pt x="127" y="106"/>
                  <a:pt x="127" y="106"/>
                  <a:pt x="127" y="106"/>
                </a:cubicBezTo>
                <a:cubicBezTo>
                  <a:pt x="126" y="107"/>
                  <a:pt x="125" y="107"/>
                  <a:pt x="124" y="106"/>
                </a:cubicBezTo>
                <a:cubicBezTo>
                  <a:pt x="123" y="106"/>
                  <a:pt x="122" y="105"/>
                  <a:pt x="121" y="104"/>
                </a:cubicBezTo>
                <a:cubicBezTo>
                  <a:pt x="121" y="104"/>
                  <a:pt x="121" y="104"/>
                  <a:pt x="120" y="104"/>
                </a:cubicBezTo>
                <a:close/>
                <a:moveTo>
                  <a:pt x="417" y="354"/>
                </a:moveTo>
                <a:cubicBezTo>
                  <a:pt x="410" y="348"/>
                  <a:pt x="400" y="348"/>
                  <a:pt x="394" y="354"/>
                </a:cubicBezTo>
                <a:cubicBezTo>
                  <a:pt x="363" y="384"/>
                  <a:pt x="324" y="405"/>
                  <a:pt x="281" y="413"/>
                </a:cubicBezTo>
                <a:cubicBezTo>
                  <a:pt x="263" y="416"/>
                  <a:pt x="245" y="417"/>
                  <a:pt x="226" y="415"/>
                </a:cubicBezTo>
                <a:cubicBezTo>
                  <a:pt x="129" y="406"/>
                  <a:pt x="53" y="333"/>
                  <a:pt x="37" y="241"/>
                </a:cubicBezTo>
                <a:cubicBezTo>
                  <a:pt x="33" y="224"/>
                  <a:pt x="32" y="205"/>
                  <a:pt x="34" y="186"/>
                </a:cubicBezTo>
                <a:cubicBezTo>
                  <a:pt x="40" y="121"/>
                  <a:pt x="74" y="66"/>
                  <a:pt x="123" y="32"/>
                </a:cubicBezTo>
                <a:cubicBezTo>
                  <a:pt x="131" y="27"/>
                  <a:pt x="132" y="17"/>
                  <a:pt x="127" y="9"/>
                </a:cubicBezTo>
                <a:cubicBezTo>
                  <a:pt x="122" y="2"/>
                  <a:pt x="112" y="0"/>
                  <a:pt x="105" y="5"/>
                </a:cubicBezTo>
                <a:cubicBezTo>
                  <a:pt x="48" y="45"/>
                  <a:pt x="8" y="109"/>
                  <a:pt x="2" y="183"/>
                </a:cubicBezTo>
                <a:cubicBezTo>
                  <a:pt x="0" y="205"/>
                  <a:pt x="1" y="226"/>
                  <a:pt x="5" y="247"/>
                </a:cubicBezTo>
                <a:cubicBezTo>
                  <a:pt x="23" y="353"/>
                  <a:pt x="111" y="437"/>
                  <a:pt x="223" y="447"/>
                </a:cubicBezTo>
                <a:cubicBezTo>
                  <a:pt x="245" y="449"/>
                  <a:pt x="266" y="448"/>
                  <a:pt x="287" y="444"/>
                </a:cubicBezTo>
                <a:cubicBezTo>
                  <a:pt x="337" y="436"/>
                  <a:pt x="382" y="412"/>
                  <a:pt x="416" y="377"/>
                </a:cubicBezTo>
                <a:cubicBezTo>
                  <a:pt x="423" y="371"/>
                  <a:pt x="423" y="360"/>
                  <a:pt x="417" y="354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endParaRPr lang="zh-CN" altLang="en-US"/>
          </a:p>
        </p:txBody>
      </p:sp>
      <p:sp>
        <p:nvSpPr>
          <p:cNvPr id="19473" name="Freeform 23"/>
          <p:cNvSpPr>
            <a:spLocks noChangeAspect="1" noEditPoints="1" noChangeArrowheads="1"/>
          </p:cNvSpPr>
          <p:nvPr/>
        </p:nvSpPr>
        <p:spPr bwMode="auto">
          <a:xfrm>
            <a:off x="3148013" y="4244975"/>
            <a:ext cx="252412" cy="236538"/>
          </a:xfrm>
          <a:custGeom>
            <a:avLst/>
            <a:gdLst>
              <a:gd name="T0" fmla="*/ 530 w 542"/>
              <a:gd name="T1" fmla="*/ 256 h 507"/>
              <a:gd name="T2" fmla="*/ 259 w 542"/>
              <a:gd name="T3" fmla="*/ 40 h 507"/>
              <a:gd name="T4" fmla="*/ 213 w 542"/>
              <a:gd name="T5" fmla="*/ 157 h 507"/>
              <a:gd name="T6" fmla="*/ 269 w 542"/>
              <a:gd name="T7" fmla="*/ 259 h 507"/>
              <a:gd name="T8" fmla="*/ 269 w 542"/>
              <a:gd name="T9" fmla="*/ 261 h 507"/>
              <a:gd name="T10" fmla="*/ 288 w 542"/>
              <a:gd name="T11" fmla="*/ 261 h 507"/>
              <a:gd name="T12" fmla="*/ 361 w 542"/>
              <a:gd name="T13" fmla="*/ 347 h 507"/>
              <a:gd name="T14" fmla="*/ 369 w 542"/>
              <a:gd name="T15" fmla="*/ 391 h 507"/>
              <a:gd name="T16" fmla="*/ 363 w 542"/>
              <a:gd name="T17" fmla="*/ 420 h 507"/>
              <a:gd name="T18" fmla="*/ 344 w 542"/>
              <a:gd name="T19" fmla="*/ 428 h 507"/>
              <a:gd name="T20" fmla="*/ 308 w 542"/>
              <a:gd name="T21" fmla="*/ 416 h 507"/>
              <a:gd name="T22" fmla="*/ 274 w 542"/>
              <a:gd name="T23" fmla="*/ 402 h 507"/>
              <a:gd name="T24" fmla="*/ 216 w 542"/>
              <a:gd name="T25" fmla="*/ 339 h 507"/>
              <a:gd name="T26" fmla="*/ 214 w 542"/>
              <a:gd name="T27" fmla="*/ 313 h 507"/>
              <a:gd name="T28" fmla="*/ 205 w 542"/>
              <a:gd name="T29" fmla="*/ 310 h 507"/>
              <a:gd name="T30" fmla="*/ 119 w 542"/>
              <a:gd name="T31" fmla="*/ 232 h 507"/>
              <a:gd name="T32" fmla="*/ 283 w 542"/>
              <a:gd name="T33" fmla="*/ 486 h 507"/>
              <a:gd name="T34" fmla="*/ 472 w 542"/>
              <a:gd name="T35" fmla="*/ 445 h 507"/>
              <a:gd name="T36" fmla="*/ 530 w 542"/>
              <a:gd name="T37" fmla="*/ 256 h 507"/>
              <a:gd name="T38" fmla="*/ 340 w 542"/>
              <a:gd name="T39" fmla="*/ 154 h 507"/>
              <a:gd name="T40" fmla="*/ 294 w 542"/>
              <a:gd name="T41" fmla="*/ 165 h 507"/>
              <a:gd name="T42" fmla="*/ 282 w 542"/>
              <a:gd name="T43" fmla="*/ 119 h 507"/>
              <a:gd name="T44" fmla="*/ 329 w 542"/>
              <a:gd name="T45" fmla="*/ 107 h 507"/>
              <a:gd name="T46" fmla="*/ 340 w 542"/>
              <a:gd name="T47" fmla="*/ 154 h 507"/>
              <a:gd name="T48" fmla="*/ 374 w 542"/>
              <a:gd name="T49" fmla="*/ 182 h 507"/>
              <a:gd name="T50" fmla="*/ 420 w 542"/>
              <a:gd name="T51" fmla="*/ 170 h 507"/>
              <a:gd name="T52" fmla="*/ 432 w 542"/>
              <a:gd name="T53" fmla="*/ 217 h 507"/>
              <a:gd name="T54" fmla="*/ 385 w 542"/>
              <a:gd name="T55" fmla="*/ 229 h 507"/>
              <a:gd name="T56" fmla="*/ 374 w 542"/>
              <a:gd name="T57" fmla="*/ 182 h 507"/>
              <a:gd name="T58" fmla="*/ 465 w 542"/>
              <a:gd name="T59" fmla="*/ 331 h 507"/>
              <a:gd name="T60" fmla="*/ 418 w 542"/>
              <a:gd name="T61" fmla="*/ 343 h 507"/>
              <a:gd name="T62" fmla="*/ 406 w 542"/>
              <a:gd name="T63" fmla="*/ 296 h 507"/>
              <a:gd name="T64" fmla="*/ 453 w 542"/>
              <a:gd name="T65" fmla="*/ 284 h 507"/>
              <a:gd name="T66" fmla="*/ 465 w 542"/>
              <a:gd name="T67" fmla="*/ 331 h 507"/>
              <a:gd name="T68" fmla="*/ 5 w 542"/>
              <a:gd name="T69" fmla="*/ 38 h 507"/>
              <a:gd name="T70" fmla="*/ 10 w 542"/>
              <a:gd name="T71" fmla="*/ 14 h 507"/>
              <a:gd name="T72" fmla="*/ 22 w 542"/>
              <a:gd name="T73" fmla="*/ 10 h 507"/>
              <a:gd name="T74" fmla="*/ 38 w 542"/>
              <a:gd name="T75" fmla="*/ 16 h 507"/>
              <a:gd name="T76" fmla="*/ 174 w 542"/>
              <a:gd name="T77" fmla="*/ 143 h 507"/>
              <a:gd name="T78" fmla="*/ 252 w 542"/>
              <a:gd name="T79" fmla="*/ 262 h 507"/>
              <a:gd name="T80" fmla="*/ 213 w 542"/>
              <a:gd name="T81" fmla="*/ 294 h 507"/>
              <a:gd name="T82" fmla="*/ 114 w 542"/>
              <a:gd name="T83" fmla="*/ 193 h 507"/>
              <a:gd name="T84" fmla="*/ 5 w 542"/>
              <a:gd name="T85" fmla="*/ 38 h 507"/>
              <a:gd name="T86" fmla="*/ 231 w 542"/>
              <a:gd name="T87" fmla="*/ 305 h 507"/>
              <a:gd name="T88" fmla="*/ 233 w 542"/>
              <a:gd name="T89" fmla="*/ 300 h 507"/>
              <a:gd name="T90" fmla="*/ 259 w 542"/>
              <a:gd name="T91" fmla="*/ 278 h 507"/>
              <a:gd name="T92" fmla="*/ 260 w 542"/>
              <a:gd name="T93" fmla="*/ 278 h 507"/>
              <a:gd name="T94" fmla="*/ 297 w 542"/>
              <a:gd name="T95" fmla="*/ 278 h 507"/>
              <a:gd name="T96" fmla="*/ 343 w 542"/>
              <a:gd name="T97" fmla="*/ 348 h 507"/>
              <a:gd name="T98" fmla="*/ 351 w 542"/>
              <a:gd name="T99" fmla="*/ 407 h 507"/>
              <a:gd name="T100" fmla="*/ 344 w 542"/>
              <a:gd name="T101" fmla="*/ 410 h 507"/>
              <a:gd name="T102" fmla="*/ 281 w 542"/>
              <a:gd name="T103" fmla="*/ 386 h 507"/>
              <a:gd name="T104" fmla="*/ 231 w 542"/>
              <a:gd name="T105" fmla="*/ 305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42" h="507">
                <a:moveTo>
                  <a:pt x="530" y="256"/>
                </a:moveTo>
                <a:cubicBezTo>
                  <a:pt x="503" y="105"/>
                  <a:pt x="350" y="0"/>
                  <a:pt x="259" y="40"/>
                </a:cubicBezTo>
                <a:cubicBezTo>
                  <a:pt x="200" y="66"/>
                  <a:pt x="212" y="115"/>
                  <a:pt x="213" y="157"/>
                </a:cubicBezTo>
                <a:cubicBezTo>
                  <a:pt x="239" y="186"/>
                  <a:pt x="264" y="226"/>
                  <a:pt x="269" y="259"/>
                </a:cubicBezTo>
                <a:cubicBezTo>
                  <a:pt x="269" y="261"/>
                  <a:pt x="269" y="261"/>
                  <a:pt x="269" y="261"/>
                </a:cubicBezTo>
                <a:cubicBezTo>
                  <a:pt x="275" y="261"/>
                  <a:pt x="281" y="261"/>
                  <a:pt x="288" y="261"/>
                </a:cubicBezTo>
                <a:cubicBezTo>
                  <a:pt x="310" y="262"/>
                  <a:pt x="353" y="269"/>
                  <a:pt x="361" y="347"/>
                </a:cubicBezTo>
                <a:cubicBezTo>
                  <a:pt x="363" y="372"/>
                  <a:pt x="367" y="384"/>
                  <a:pt x="369" y="391"/>
                </a:cubicBezTo>
                <a:cubicBezTo>
                  <a:pt x="371" y="398"/>
                  <a:pt x="374" y="409"/>
                  <a:pt x="363" y="420"/>
                </a:cubicBezTo>
                <a:cubicBezTo>
                  <a:pt x="358" y="425"/>
                  <a:pt x="352" y="428"/>
                  <a:pt x="344" y="428"/>
                </a:cubicBezTo>
                <a:cubicBezTo>
                  <a:pt x="336" y="428"/>
                  <a:pt x="328" y="424"/>
                  <a:pt x="308" y="416"/>
                </a:cubicBezTo>
                <a:cubicBezTo>
                  <a:pt x="299" y="412"/>
                  <a:pt x="288" y="408"/>
                  <a:pt x="274" y="402"/>
                </a:cubicBezTo>
                <a:cubicBezTo>
                  <a:pt x="232" y="386"/>
                  <a:pt x="219" y="359"/>
                  <a:pt x="216" y="339"/>
                </a:cubicBezTo>
                <a:cubicBezTo>
                  <a:pt x="215" y="331"/>
                  <a:pt x="214" y="322"/>
                  <a:pt x="214" y="313"/>
                </a:cubicBezTo>
                <a:cubicBezTo>
                  <a:pt x="205" y="310"/>
                  <a:pt x="205" y="310"/>
                  <a:pt x="205" y="310"/>
                </a:cubicBezTo>
                <a:cubicBezTo>
                  <a:pt x="169" y="292"/>
                  <a:pt x="139" y="258"/>
                  <a:pt x="119" y="232"/>
                </a:cubicBezTo>
                <a:cubicBezTo>
                  <a:pt x="70" y="289"/>
                  <a:pt x="158" y="446"/>
                  <a:pt x="283" y="486"/>
                </a:cubicBezTo>
                <a:cubicBezTo>
                  <a:pt x="345" y="507"/>
                  <a:pt x="419" y="490"/>
                  <a:pt x="472" y="445"/>
                </a:cubicBezTo>
                <a:cubicBezTo>
                  <a:pt x="527" y="398"/>
                  <a:pt x="542" y="324"/>
                  <a:pt x="530" y="256"/>
                </a:cubicBezTo>
                <a:close/>
                <a:moveTo>
                  <a:pt x="340" y="154"/>
                </a:moveTo>
                <a:cubicBezTo>
                  <a:pt x="331" y="170"/>
                  <a:pt x="310" y="175"/>
                  <a:pt x="294" y="165"/>
                </a:cubicBezTo>
                <a:cubicBezTo>
                  <a:pt x="277" y="156"/>
                  <a:pt x="272" y="135"/>
                  <a:pt x="282" y="119"/>
                </a:cubicBezTo>
                <a:cubicBezTo>
                  <a:pt x="292" y="102"/>
                  <a:pt x="313" y="97"/>
                  <a:pt x="329" y="107"/>
                </a:cubicBezTo>
                <a:cubicBezTo>
                  <a:pt x="345" y="117"/>
                  <a:pt x="350" y="138"/>
                  <a:pt x="340" y="154"/>
                </a:cubicBezTo>
                <a:close/>
                <a:moveTo>
                  <a:pt x="374" y="182"/>
                </a:moveTo>
                <a:cubicBezTo>
                  <a:pt x="383" y="166"/>
                  <a:pt x="404" y="161"/>
                  <a:pt x="420" y="170"/>
                </a:cubicBezTo>
                <a:cubicBezTo>
                  <a:pt x="436" y="180"/>
                  <a:pt x="442" y="201"/>
                  <a:pt x="432" y="217"/>
                </a:cubicBezTo>
                <a:cubicBezTo>
                  <a:pt x="422" y="233"/>
                  <a:pt x="401" y="239"/>
                  <a:pt x="385" y="229"/>
                </a:cubicBezTo>
                <a:cubicBezTo>
                  <a:pt x="369" y="219"/>
                  <a:pt x="364" y="198"/>
                  <a:pt x="374" y="182"/>
                </a:cubicBezTo>
                <a:close/>
                <a:moveTo>
                  <a:pt x="465" y="331"/>
                </a:moveTo>
                <a:cubicBezTo>
                  <a:pt x="455" y="347"/>
                  <a:pt x="434" y="352"/>
                  <a:pt x="418" y="343"/>
                </a:cubicBezTo>
                <a:cubicBezTo>
                  <a:pt x="402" y="333"/>
                  <a:pt x="397" y="312"/>
                  <a:pt x="406" y="296"/>
                </a:cubicBezTo>
                <a:cubicBezTo>
                  <a:pt x="416" y="280"/>
                  <a:pt x="437" y="275"/>
                  <a:pt x="453" y="284"/>
                </a:cubicBezTo>
                <a:cubicBezTo>
                  <a:pt x="469" y="294"/>
                  <a:pt x="474" y="315"/>
                  <a:pt x="465" y="331"/>
                </a:cubicBezTo>
                <a:close/>
                <a:moveTo>
                  <a:pt x="5" y="38"/>
                </a:moveTo>
                <a:cubicBezTo>
                  <a:pt x="0" y="30"/>
                  <a:pt x="1" y="20"/>
                  <a:pt x="10" y="14"/>
                </a:cubicBezTo>
                <a:cubicBezTo>
                  <a:pt x="14" y="11"/>
                  <a:pt x="18" y="10"/>
                  <a:pt x="22" y="10"/>
                </a:cubicBezTo>
                <a:cubicBezTo>
                  <a:pt x="28" y="10"/>
                  <a:pt x="34" y="12"/>
                  <a:pt x="38" y="16"/>
                </a:cubicBezTo>
                <a:cubicBezTo>
                  <a:pt x="57" y="35"/>
                  <a:pt x="120" y="99"/>
                  <a:pt x="174" y="143"/>
                </a:cubicBezTo>
                <a:cubicBezTo>
                  <a:pt x="204" y="167"/>
                  <a:pt x="246" y="222"/>
                  <a:pt x="252" y="262"/>
                </a:cubicBezTo>
                <a:cubicBezTo>
                  <a:pt x="213" y="294"/>
                  <a:pt x="213" y="294"/>
                  <a:pt x="213" y="294"/>
                </a:cubicBezTo>
                <a:cubicBezTo>
                  <a:pt x="171" y="274"/>
                  <a:pt x="133" y="225"/>
                  <a:pt x="114" y="193"/>
                </a:cubicBezTo>
                <a:cubicBezTo>
                  <a:pt x="69" y="119"/>
                  <a:pt x="16" y="58"/>
                  <a:pt x="5" y="38"/>
                </a:cubicBezTo>
                <a:close/>
                <a:moveTo>
                  <a:pt x="231" y="305"/>
                </a:moveTo>
                <a:cubicBezTo>
                  <a:pt x="232" y="304"/>
                  <a:pt x="232" y="302"/>
                  <a:pt x="233" y="300"/>
                </a:cubicBezTo>
                <a:cubicBezTo>
                  <a:pt x="259" y="278"/>
                  <a:pt x="259" y="278"/>
                  <a:pt x="259" y="278"/>
                </a:cubicBezTo>
                <a:cubicBezTo>
                  <a:pt x="259" y="278"/>
                  <a:pt x="260" y="278"/>
                  <a:pt x="260" y="278"/>
                </a:cubicBezTo>
                <a:cubicBezTo>
                  <a:pt x="270" y="275"/>
                  <a:pt x="283" y="275"/>
                  <a:pt x="297" y="278"/>
                </a:cubicBezTo>
                <a:cubicBezTo>
                  <a:pt x="312" y="281"/>
                  <a:pt x="338" y="291"/>
                  <a:pt x="343" y="348"/>
                </a:cubicBezTo>
                <a:cubicBezTo>
                  <a:pt x="348" y="401"/>
                  <a:pt x="358" y="400"/>
                  <a:pt x="351" y="407"/>
                </a:cubicBezTo>
                <a:cubicBezTo>
                  <a:pt x="349" y="409"/>
                  <a:pt x="347" y="410"/>
                  <a:pt x="344" y="410"/>
                </a:cubicBezTo>
                <a:cubicBezTo>
                  <a:pt x="337" y="410"/>
                  <a:pt x="322" y="403"/>
                  <a:pt x="281" y="386"/>
                </a:cubicBezTo>
                <a:cubicBezTo>
                  <a:pt x="220" y="362"/>
                  <a:pt x="230" y="314"/>
                  <a:pt x="231" y="305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endParaRPr lang="zh-CN" altLang="en-US"/>
          </a:p>
        </p:txBody>
      </p:sp>
      <p:grpSp>
        <p:nvGrpSpPr>
          <p:cNvPr id="19474" name="组合 50"/>
          <p:cNvGrpSpPr>
            <a:grpSpLocks noChangeAspect="1"/>
          </p:cNvGrpSpPr>
          <p:nvPr/>
        </p:nvGrpSpPr>
        <p:grpSpPr bwMode="auto">
          <a:xfrm>
            <a:off x="1930400" y="1606550"/>
            <a:ext cx="250825" cy="252413"/>
            <a:chOff x="1754693" y="2521817"/>
            <a:chExt cx="822325" cy="823913"/>
          </a:xfrm>
        </p:grpSpPr>
        <p:sp>
          <p:nvSpPr>
            <p:cNvPr id="54" name="Freeform 42"/>
            <p:cNvSpPr>
              <a:spLocks noEditPoints="1"/>
            </p:cNvSpPr>
            <p:nvPr/>
          </p:nvSpPr>
          <p:spPr bwMode="auto">
            <a:xfrm>
              <a:off x="1754693" y="2532181"/>
              <a:ext cx="666187" cy="777275"/>
            </a:xfrm>
            <a:custGeom>
              <a:avLst/>
              <a:gdLst>
                <a:gd name="T0" fmla="*/ 157 w 178"/>
                <a:gd name="T1" fmla="*/ 0 h 207"/>
                <a:gd name="T2" fmla="*/ 20 w 178"/>
                <a:gd name="T3" fmla="*/ 0 h 207"/>
                <a:gd name="T4" fmla="*/ 0 w 178"/>
                <a:gd name="T5" fmla="*/ 20 h 207"/>
                <a:gd name="T6" fmla="*/ 0 w 178"/>
                <a:gd name="T7" fmla="*/ 186 h 207"/>
                <a:gd name="T8" fmla="*/ 20 w 178"/>
                <a:gd name="T9" fmla="*/ 207 h 207"/>
                <a:gd name="T10" fmla="*/ 157 w 178"/>
                <a:gd name="T11" fmla="*/ 207 h 207"/>
                <a:gd name="T12" fmla="*/ 178 w 178"/>
                <a:gd name="T13" fmla="*/ 186 h 207"/>
                <a:gd name="T14" fmla="*/ 178 w 178"/>
                <a:gd name="T15" fmla="*/ 20 h 207"/>
                <a:gd name="T16" fmla="*/ 157 w 178"/>
                <a:gd name="T17" fmla="*/ 0 h 207"/>
                <a:gd name="T18" fmla="*/ 89 w 178"/>
                <a:gd name="T19" fmla="*/ 200 h 207"/>
                <a:gd name="T20" fmla="*/ 81 w 178"/>
                <a:gd name="T21" fmla="*/ 193 h 207"/>
                <a:gd name="T22" fmla="*/ 89 w 178"/>
                <a:gd name="T23" fmla="*/ 185 h 207"/>
                <a:gd name="T24" fmla="*/ 96 w 178"/>
                <a:gd name="T25" fmla="*/ 193 h 207"/>
                <a:gd name="T26" fmla="*/ 89 w 178"/>
                <a:gd name="T27" fmla="*/ 200 h 207"/>
                <a:gd name="T28" fmla="*/ 161 w 178"/>
                <a:gd name="T29" fmla="*/ 176 h 207"/>
                <a:gd name="T30" fmla="*/ 157 w 178"/>
                <a:gd name="T31" fmla="*/ 179 h 207"/>
                <a:gd name="T32" fmla="*/ 20 w 178"/>
                <a:gd name="T33" fmla="*/ 179 h 207"/>
                <a:gd name="T34" fmla="*/ 17 w 178"/>
                <a:gd name="T35" fmla="*/ 176 h 207"/>
                <a:gd name="T36" fmla="*/ 17 w 178"/>
                <a:gd name="T37" fmla="*/ 20 h 207"/>
                <a:gd name="T38" fmla="*/ 20 w 178"/>
                <a:gd name="T39" fmla="*/ 17 h 207"/>
                <a:gd name="T40" fmla="*/ 157 w 178"/>
                <a:gd name="T41" fmla="*/ 17 h 207"/>
                <a:gd name="T42" fmla="*/ 161 w 178"/>
                <a:gd name="T43" fmla="*/ 20 h 207"/>
                <a:gd name="T44" fmla="*/ 161 w 178"/>
                <a:gd name="T45" fmla="*/ 17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8" h="207">
                  <a:moveTo>
                    <a:pt x="15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8"/>
                    <a:pt x="9" y="207"/>
                    <a:pt x="20" y="207"/>
                  </a:cubicBezTo>
                  <a:cubicBezTo>
                    <a:pt x="157" y="207"/>
                    <a:pt x="157" y="207"/>
                    <a:pt x="157" y="207"/>
                  </a:cubicBezTo>
                  <a:cubicBezTo>
                    <a:pt x="169" y="207"/>
                    <a:pt x="178" y="198"/>
                    <a:pt x="178" y="186"/>
                  </a:cubicBezTo>
                  <a:cubicBezTo>
                    <a:pt x="178" y="20"/>
                    <a:pt x="178" y="20"/>
                    <a:pt x="178" y="20"/>
                  </a:cubicBezTo>
                  <a:cubicBezTo>
                    <a:pt x="178" y="9"/>
                    <a:pt x="169" y="0"/>
                    <a:pt x="157" y="0"/>
                  </a:cubicBezTo>
                  <a:close/>
                  <a:moveTo>
                    <a:pt x="89" y="200"/>
                  </a:moveTo>
                  <a:cubicBezTo>
                    <a:pt x="85" y="200"/>
                    <a:pt x="81" y="197"/>
                    <a:pt x="81" y="193"/>
                  </a:cubicBezTo>
                  <a:cubicBezTo>
                    <a:pt x="81" y="189"/>
                    <a:pt x="85" y="185"/>
                    <a:pt x="89" y="185"/>
                  </a:cubicBezTo>
                  <a:cubicBezTo>
                    <a:pt x="93" y="185"/>
                    <a:pt x="96" y="189"/>
                    <a:pt x="96" y="193"/>
                  </a:cubicBezTo>
                  <a:cubicBezTo>
                    <a:pt x="96" y="197"/>
                    <a:pt x="93" y="200"/>
                    <a:pt x="89" y="200"/>
                  </a:cubicBezTo>
                  <a:close/>
                  <a:moveTo>
                    <a:pt x="161" y="176"/>
                  </a:moveTo>
                  <a:cubicBezTo>
                    <a:pt x="161" y="177"/>
                    <a:pt x="159" y="179"/>
                    <a:pt x="157" y="179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79"/>
                    <a:pt x="17" y="177"/>
                    <a:pt x="17" y="176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8"/>
                    <a:pt x="18" y="17"/>
                    <a:pt x="20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9" y="17"/>
                    <a:pt x="161" y="18"/>
                    <a:pt x="161" y="20"/>
                  </a:cubicBezTo>
                  <a:lnTo>
                    <a:pt x="161" y="176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5" name="Freeform 43"/>
            <p:cNvSpPr/>
            <p:nvPr/>
          </p:nvSpPr>
          <p:spPr bwMode="auto">
            <a:xfrm>
              <a:off x="2467723" y="2521817"/>
              <a:ext cx="109295" cy="51818"/>
            </a:xfrm>
            <a:custGeom>
              <a:avLst/>
              <a:gdLst>
                <a:gd name="T0" fmla="*/ 25 w 29"/>
                <a:gd name="T1" fmla="*/ 0 h 14"/>
                <a:gd name="T2" fmla="*/ 4 w 29"/>
                <a:gd name="T3" fmla="*/ 0 h 14"/>
                <a:gd name="T4" fmla="*/ 0 w 29"/>
                <a:gd name="T5" fmla="*/ 4 h 14"/>
                <a:gd name="T6" fmla="*/ 0 w 29"/>
                <a:gd name="T7" fmla="*/ 14 h 14"/>
                <a:gd name="T8" fmla="*/ 29 w 29"/>
                <a:gd name="T9" fmla="*/ 14 h 14"/>
                <a:gd name="T10" fmla="*/ 29 w 29"/>
                <a:gd name="T11" fmla="*/ 4 h 14"/>
                <a:gd name="T12" fmla="*/ 25 w 29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4">
                  <a:moveTo>
                    <a:pt x="2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44"/>
            <p:cNvSpPr/>
            <p:nvPr/>
          </p:nvSpPr>
          <p:spPr bwMode="auto">
            <a:xfrm>
              <a:off x="2467723" y="2583999"/>
              <a:ext cx="109295" cy="761731"/>
            </a:xfrm>
            <a:custGeom>
              <a:avLst/>
              <a:gdLst>
                <a:gd name="T0" fmla="*/ 0 w 29"/>
                <a:gd name="T1" fmla="*/ 60 h 202"/>
                <a:gd name="T2" fmla="*/ 2 w 29"/>
                <a:gd name="T3" fmla="*/ 63 h 202"/>
                <a:gd name="T4" fmla="*/ 19 w 29"/>
                <a:gd name="T5" fmla="*/ 63 h 202"/>
                <a:gd name="T6" fmla="*/ 19 w 29"/>
                <a:gd name="T7" fmla="*/ 66 h 202"/>
                <a:gd name="T8" fmla="*/ 4 w 29"/>
                <a:gd name="T9" fmla="*/ 66 h 202"/>
                <a:gd name="T10" fmla="*/ 4 w 29"/>
                <a:gd name="T11" fmla="*/ 169 h 202"/>
                <a:gd name="T12" fmla="*/ 15 w 29"/>
                <a:gd name="T13" fmla="*/ 202 h 202"/>
                <a:gd name="T14" fmla="*/ 25 w 29"/>
                <a:gd name="T15" fmla="*/ 169 h 202"/>
                <a:gd name="T16" fmla="*/ 25 w 29"/>
                <a:gd name="T17" fmla="*/ 64 h 202"/>
                <a:gd name="T18" fmla="*/ 29 w 29"/>
                <a:gd name="T19" fmla="*/ 60 h 202"/>
                <a:gd name="T20" fmla="*/ 29 w 29"/>
                <a:gd name="T21" fmla="*/ 0 h 202"/>
                <a:gd name="T22" fmla="*/ 0 w 29"/>
                <a:gd name="T23" fmla="*/ 0 h 202"/>
                <a:gd name="T24" fmla="*/ 0 w 29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202">
                  <a:moveTo>
                    <a:pt x="0" y="60"/>
                  </a:moveTo>
                  <a:cubicBezTo>
                    <a:pt x="0" y="61"/>
                    <a:pt x="1" y="62"/>
                    <a:pt x="2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169"/>
                    <a:pt x="4" y="169"/>
                    <a:pt x="4" y="169"/>
                  </a:cubicBezTo>
                  <a:cubicBezTo>
                    <a:pt x="15" y="202"/>
                    <a:pt x="15" y="202"/>
                    <a:pt x="15" y="202"/>
                  </a:cubicBezTo>
                  <a:cubicBezTo>
                    <a:pt x="25" y="169"/>
                    <a:pt x="25" y="169"/>
                    <a:pt x="25" y="169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7" y="64"/>
                    <a:pt x="29" y="62"/>
                    <a:pt x="29" y="6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7" name="Rectangle 45"/>
            <p:cNvSpPr>
              <a:spLocks noChangeArrowheads="1"/>
            </p:cNvSpPr>
            <p:nvPr/>
          </p:nvSpPr>
          <p:spPr bwMode="auto">
            <a:xfrm>
              <a:off x="1874400" y="2734274"/>
              <a:ext cx="437185" cy="4145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8" name="Rectangle 46"/>
            <p:cNvSpPr>
              <a:spLocks noChangeArrowheads="1"/>
            </p:cNvSpPr>
            <p:nvPr/>
          </p:nvSpPr>
          <p:spPr bwMode="auto">
            <a:xfrm>
              <a:off x="1869194" y="2832727"/>
              <a:ext cx="437185" cy="4145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9" name="Rectangle 47"/>
            <p:cNvSpPr>
              <a:spLocks noChangeArrowheads="1"/>
            </p:cNvSpPr>
            <p:nvPr/>
          </p:nvSpPr>
          <p:spPr bwMode="auto">
            <a:xfrm>
              <a:off x="1874400" y="2931183"/>
              <a:ext cx="431979" cy="4145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0" name="Rectangle 48"/>
            <p:cNvSpPr>
              <a:spLocks noChangeArrowheads="1"/>
            </p:cNvSpPr>
            <p:nvPr/>
          </p:nvSpPr>
          <p:spPr bwMode="auto">
            <a:xfrm>
              <a:off x="1869194" y="3029637"/>
              <a:ext cx="431982" cy="4145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9482" name="组合 60"/>
          <p:cNvGrpSpPr>
            <a:grpSpLocks noChangeAspect="1"/>
          </p:cNvGrpSpPr>
          <p:nvPr/>
        </p:nvGrpSpPr>
        <p:grpSpPr bwMode="auto">
          <a:xfrm>
            <a:off x="5491163" y="4235450"/>
            <a:ext cx="252412" cy="190500"/>
            <a:chOff x="3192968" y="2571029"/>
            <a:chExt cx="1012825" cy="766763"/>
          </a:xfrm>
        </p:grpSpPr>
        <p:sp>
          <p:nvSpPr>
            <p:cNvPr id="62" name="Freeform 74"/>
            <p:cNvSpPr>
              <a:spLocks noEditPoints="1"/>
            </p:cNvSpPr>
            <p:nvPr/>
          </p:nvSpPr>
          <p:spPr bwMode="auto">
            <a:xfrm>
              <a:off x="3485987" y="3082204"/>
              <a:ext cx="649738" cy="242808"/>
            </a:xfrm>
            <a:custGeom>
              <a:avLst/>
              <a:gdLst>
                <a:gd name="T0" fmla="*/ 0 w 173"/>
                <a:gd name="T1" fmla="*/ 12 h 64"/>
                <a:gd name="T2" fmla="*/ 0 w 173"/>
                <a:gd name="T3" fmla="*/ 52 h 64"/>
                <a:gd name="T4" fmla="*/ 12 w 173"/>
                <a:gd name="T5" fmla="*/ 64 h 64"/>
                <a:gd name="T6" fmla="*/ 173 w 173"/>
                <a:gd name="T7" fmla="*/ 64 h 64"/>
                <a:gd name="T8" fmla="*/ 173 w 173"/>
                <a:gd name="T9" fmla="*/ 54 h 64"/>
                <a:gd name="T10" fmla="*/ 162 w 173"/>
                <a:gd name="T11" fmla="*/ 54 h 64"/>
                <a:gd name="T12" fmla="*/ 159 w 173"/>
                <a:gd name="T13" fmla="*/ 34 h 64"/>
                <a:gd name="T14" fmla="*/ 164 w 173"/>
                <a:gd name="T15" fmla="*/ 10 h 64"/>
                <a:gd name="T16" fmla="*/ 173 w 173"/>
                <a:gd name="T17" fmla="*/ 10 h 64"/>
                <a:gd name="T18" fmla="*/ 173 w 173"/>
                <a:gd name="T19" fmla="*/ 0 h 64"/>
                <a:gd name="T20" fmla="*/ 12 w 173"/>
                <a:gd name="T21" fmla="*/ 0 h 64"/>
                <a:gd name="T22" fmla="*/ 0 w 173"/>
                <a:gd name="T23" fmla="*/ 12 h 64"/>
                <a:gd name="T24" fmla="*/ 150 w 173"/>
                <a:gd name="T25" fmla="*/ 21 h 64"/>
                <a:gd name="T26" fmla="*/ 149 w 173"/>
                <a:gd name="T27" fmla="*/ 30 h 64"/>
                <a:gd name="T28" fmla="*/ 25 w 173"/>
                <a:gd name="T29" fmla="*/ 30 h 64"/>
                <a:gd name="T30" fmla="*/ 25 w 173"/>
                <a:gd name="T31" fmla="*/ 34 h 64"/>
                <a:gd name="T32" fmla="*/ 149 w 173"/>
                <a:gd name="T33" fmla="*/ 34 h 64"/>
                <a:gd name="T34" fmla="*/ 150 w 173"/>
                <a:gd name="T35" fmla="*/ 43 h 64"/>
                <a:gd name="T36" fmla="*/ 26 w 173"/>
                <a:gd name="T37" fmla="*/ 43 h 64"/>
                <a:gd name="T38" fmla="*/ 26 w 173"/>
                <a:gd name="T39" fmla="*/ 47 h 64"/>
                <a:gd name="T40" fmla="*/ 150 w 173"/>
                <a:gd name="T41" fmla="*/ 47 h 64"/>
                <a:gd name="T42" fmla="*/ 152 w 173"/>
                <a:gd name="T43" fmla="*/ 54 h 64"/>
                <a:gd name="T44" fmla="*/ 12 w 173"/>
                <a:gd name="T45" fmla="*/ 54 h 64"/>
                <a:gd name="T46" fmla="*/ 10 w 173"/>
                <a:gd name="T47" fmla="*/ 52 h 64"/>
                <a:gd name="T48" fmla="*/ 10 w 173"/>
                <a:gd name="T49" fmla="*/ 12 h 64"/>
                <a:gd name="T50" fmla="*/ 12 w 173"/>
                <a:gd name="T51" fmla="*/ 10 h 64"/>
                <a:gd name="T52" fmla="*/ 153 w 173"/>
                <a:gd name="T53" fmla="*/ 10 h 64"/>
                <a:gd name="T54" fmla="*/ 151 w 173"/>
                <a:gd name="T55" fmla="*/ 17 h 64"/>
                <a:gd name="T56" fmla="*/ 26 w 173"/>
                <a:gd name="T57" fmla="*/ 17 h 64"/>
                <a:gd name="T58" fmla="*/ 26 w 173"/>
                <a:gd name="T59" fmla="*/ 21 h 64"/>
                <a:gd name="T60" fmla="*/ 150 w 173"/>
                <a:gd name="T61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3" h="64">
                  <a:moveTo>
                    <a:pt x="0" y="12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59"/>
                    <a:pt x="6" y="64"/>
                    <a:pt x="12" y="64"/>
                  </a:cubicBezTo>
                  <a:cubicBezTo>
                    <a:pt x="173" y="64"/>
                    <a:pt x="173" y="64"/>
                    <a:pt x="173" y="64"/>
                  </a:cubicBezTo>
                  <a:cubicBezTo>
                    <a:pt x="173" y="54"/>
                    <a:pt x="173" y="54"/>
                    <a:pt x="173" y="54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1" y="50"/>
                    <a:pt x="159" y="43"/>
                    <a:pt x="159" y="34"/>
                  </a:cubicBezTo>
                  <a:cubicBezTo>
                    <a:pt x="159" y="23"/>
                    <a:pt x="162" y="15"/>
                    <a:pt x="164" y="10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lose/>
                  <a:moveTo>
                    <a:pt x="150" y="21"/>
                  </a:moveTo>
                  <a:cubicBezTo>
                    <a:pt x="150" y="24"/>
                    <a:pt x="149" y="27"/>
                    <a:pt x="149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149" y="34"/>
                    <a:pt x="149" y="34"/>
                    <a:pt x="149" y="34"/>
                  </a:cubicBezTo>
                  <a:cubicBezTo>
                    <a:pt x="149" y="37"/>
                    <a:pt x="149" y="40"/>
                    <a:pt x="150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51" y="50"/>
                    <a:pt x="151" y="52"/>
                    <a:pt x="15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4"/>
                    <a:pt x="10" y="53"/>
                    <a:pt x="10" y="5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1"/>
                    <a:pt x="11" y="10"/>
                    <a:pt x="12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2" y="12"/>
                    <a:pt x="152" y="14"/>
                    <a:pt x="151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21"/>
                    <a:pt x="26" y="21"/>
                    <a:pt x="26" y="21"/>
                  </a:cubicBezTo>
                  <a:lnTo>
                    <a:pt x="150" y="2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3" name="Freeform 75"/>
            <p:cNvSpPr>
              <a:spLocks noEditPoints="1"/>
            </p:cNvSpPr>
            <p:nvPr/>
          </p:nvSpPr>
          <p:spPr bwMode="auto">
            <a:xfrm>
              <a:off x="3473247" y="2807450"/>
              <a:ext cx="649738" cy="242808"/>
            </a:xfrm>
            <a:custGeom>
              <a:avLst/>
              <a:gdLst>
                <a:gd name="T0" fmla="*/ 12 w 173"/>
                <a:gd name="T1" fmla="*/ 65 h 65"/>
                <a:gd name="T2" fmla="*/ 173 w 173"/>
                <a:gd name="T3" fmla="*/ 65 h 65"/>
                <a:gd name="T4" fmla="*/ 173 w 173"/>
                <a:gd name="T5" fmla="*/ 55 h 65"/>
                <a:gd name="T6" fmla="*/ 162 w 173"/>
                <a:gd name="T7" fmla="*/ 55 h 65"/>
                <a:gd name="T8" fmla="*/ 159 w 173"/>
                <a:gd name="T9" fmla="*/ 35 h 65"/>
                <a:gd name="T10" fmla="*/ 164 w 173"/>
                <a:gd name="T11" fmla="*/ 10 h 65"/>
                <a:gd name="T12" fmla="*/ 173 w 173"/>
                <a:gd name="T13" fmla="*/ 10 h 65"/>
                <a:gd name="T14" fmla="*/ 173 w 173"/>
                <a:gd name="T15" fmla="*/ 0 h 65"/>
                <a:gd name="T16" fmla="*/ 12 w 173"/>
                <a:gd name="T17" fmla="*/ 0 h 65"/>
                <a:gd name="T18" fmla="*/ 0 w 173"/>
                <a:gd name="T19" fmla="*/ 12 h 65"/>
                <a:gd name="T20" fmla="*/ 0 w 173"/>
                <a:gd name="T21" fmla="*/ 53 h 65"/>
                <a:gd name="T22" fmla="*/ 12 w 173"/>
                <a:gd name="T23" fmla="*/ 65 h 65"/>
                <a:gd name="T24" fmla="*/ 10 w 173"/>
                <a:gd name="T25" fmla="*/ 12 h 65"/>
                <a:gd name="T26" fmla="*/ 12 w 173"/>
                <a:gd name="T27" fmla="*/ 10 h 65"/>
                <a:gd name="T28" fmla="*/ 153 w 173"/>
                <a:gd name="T29" fmla="*/ 10 h 65"/>
                <a:gd name="T30" fmla="*/ 151 w 173"/>
                <a:gd name="T31" fmla="*/ 17 h 65"/>
                <a:gd name="T32" fmla="*/ 26 w 173"/>
                <a:gd name="T33" fmla="*/ 17 h 65"/>
                <a:gd name="T34" fmla="*/ 26 w 173"/>
                <a:gd name="T35" fmla="*/ 22 h 65"/>
                <a:gd name="T36" fmla="*/ 150 w 173"/>
                <a:gd name="T37" fmla="*/ 22 h 65"/>
                <a:gd name="T38" fmla="*/ 149 w 173"/>
                <a:gd name="T39" fmla="*/ 30 h 65"/>
                <a:gd name="T40" fmla="*/ 25 w 173"/>
                <a:gd name="T41" fmla="*/ 30 h 65"/>
                <a:gd name="T42" fmla="*/ 25 w 173"/>
                <a:gd name="T43" fmla="*/ 35 h 65"/>
                <a:gd name="T44" fmla="*/ 149 w 173"/>
                <a:gd name="T45" fmla="*/ 35 h 65"/>
                <a:gd name="T46" fmla="*/ 150 w 173"/>
                <a:gd name="T47" fmla="*/ 43 h 65"/>
                <a:gd name="T48" fmla="*/ 26 w 173"/>
                <a:gd name="T49" fmla="*/ 43 h 65"/>
                <a:gd name="T50" fmla="*/ 26 w 173"/>
                <a:gd name="T51" fmla="*/ 48 h 65"/>
                <a:gd name="T52" fmla="*/ 150 w 173"/>
                <a:gd name="T53" fmla="*/ 48 h 65"/>
                <a:gd name="T54" fmla="*/ 152 w 173"/>
                <a:gd name="T55" fmla="*/ 55 h 65"/>
                <a:gd name="T56" fmla="*/ 12 w 173"/>
                <a:gd name="T57" fmla="*/ 55 h 65"/>
                <a:gd name="T58" fmla="*/ 10 w 173"/>
                <a:gd name="T59" fmla="*/ 53 h 65"/>
                <a:gd name="T60" fmla="*/ 10 w 173"/>
                <a:gd name="T61" fmla="*/ 1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3" h="65">
                  <a:moveTo>
                    <a:pt x="12" y="65"/>
                  </a:moveTo>
                  <a:cubicBezTo>
                    <a:pt x="173" y="65"/>
                    <a:pt x="173" y="65"/>
                    <a:pt x="173" y="6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1" y="50"/>
                    <a:pt x="159" y="43"/>
                    <a:pt x="159" y="35"/>
                  </a:cubicBezTo>
                  <a:cubicBezTo>
                    <a:pt x="159" y="23"/>
                    <a:pt x="162" y="15"/>
                    <a:pt x="164" y="10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9"/>
                    <a:pt x="6" y="65"/>
                    <a:pt x="12" y="65"/>
                  </a:cubicBezTo>
                  <a:close/>
                  <a:moveTo>
                    <a:pt x="10" y="12"/>
                  </a:moveTo>
                  <a:cubicBezTo>
                    <a:pt x="10" y="11"/>
                    <a:pt x="11" y="10"/>
                    <a:pt x="12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2" y="13"/>
                    <a:pt x="152" y="15"/>
                    <a:pt x="151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0" y="25"/>
                    <a:pt x="149" y="27"/>
                    <a:pt x="149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49" y="38"/>
                    <a:pt x="149" y="41"/>
                    <a:pt x="150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150" y="48"/>
                    <a:pt x="150" y="48"/>
                    <a:pt x="150" y="48"/>
                  </a:cubicBezTo>
                  <a:cubicBezTo>
                    <a:pt x="151" y="50"/>
                    <a:pt x="151" y="53"/>
                    <a:pt x="15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1" y="55"/>
                    <a:pt x="10" y="54"/>
                    <a:pt x="10" y="53"/>
                  </a:cubicBezTo>
                  <a:lnTo>
                    <a:pt x="10" y="12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4" name="Freeform 76"/>
            <p:cNvSpPr>
              <a:spLocks noEditPoints="1"/>
            </p:cNvSpPr>
            <p:nvPr/>
          </p:nvSpPr>
          <p:spPr bwMode="auto">
            <a:xfrm>
              <a:off x="3192968" y="2749940"/>
              <a:ext cx="280279" cy="587852"/>
            </a:xfrm>
            <a:custGeom>
              <a:avLst/>
              <a:gdLst>
                <a:gd name="T0" fmla="*/ 65 w 75"/>
                <a:gd name="T1" fmla="*/ 16 h 156"/>
                <a:gd name="T2" fmla="*/ 48 w 75"/>
                <a:gd name="T3" fmla="*/ 16 h 156"/>
                <a:gd name="T4" fmla="*/ 27 w 75"/>
                <a:gd name="T5" fmla="*/ 9 h 156"/>
                <a:gd name="T6" fmla="*/ 28 w 75"/>
                <a:gd name="T7" fmla="*/ 2 h 156"/>
                <a:gd name="T8" fmla="*/ 19 w 75"/>
                <a:gd name="T9" fmla="*/ 0 h 156"/>
                <a:gd name="T10" fmla="*/ 1 w 75"/>
                <a:gd name="T11" fmla="*/ 139 h 156"/>
                <a:gd name="T12" fmla="*/ 10 w 75"/>
                <a:gd name="T13" fmla="*/ 150 h 156"/>
                <a:gd name="T14" fmla="*/ 45 w 75"/>
                <a:gd name="T15" fmla="*/ 155 h 156"/>
                <a:gd name="T16" fmla="*/ 57 w 75"/>
                <a:gd name="T17" fmla="*/ 146 h 156"/>
                <a:gd name="T18" fmla="*/ 75 w 75"/>
                <a:gd name="T19" fmla="*/ 8 h 156"/>
                <a:gd name="T20" fmla="*/ 67 w 75"/>
                <a:gd name="T21" fmla="*/ 7 h 156"/>
                <a:gd name="T22" fmla="*/ 65 w 75"/>
                <a:gd name="T23" fmla="*/ 16 h 156"/>
                <a:gd name="T24" fmla="*/ 48 w 75"/>
                <a:gd name="T25" fmla="*/ 145 h 156"/>
                <a:gd name="T26" fmla="*/ 46 w 75"/>
                <a:gd name="T27" fmla="*/ 146 h 156"/>
                <a:gd name="T28" fmla="*/ 11 w 75"/>
                <a:gd name="T29" fmla="*/ 142 h 156"/>
                <a:gd name="T30" fmla="*/ 10 w 75"/>
                <a:gd name="T31" fmla="*/ 140 h 156"/>
                <a:gd name="T32" fmla="*/ 26 w 75"/>
                <a:gd name="T33" fmla="*/ 18 h 156"/>
                <a:gd name="T34" fmla="*/ 32 w 75"/>
                <a:gd name="T35" fmla="*/ 21 h 156"/>
                <a:gd name="T36" fmla="*/ 17 w 75"/>
                <a:gd name="T37" fmla="*/ 129 h 156"/>
                <a:gd name="T38" fmla="*/ 21 w 75"/>
                <a:gd name="T39" fmla="*/ 129 h 156"/>
                <a:gd name="T40" fmla="*/ 35 w 75"/>
                <a:gd name="T41" fmla="*/ 22 h 156"/>
                <a:gd name="T42" fmla="*/ 43 w 75"/>
                <a:gd name="T43" fmla="*/ 24 h 156"/>
                <a:gd name="T44" fmla="*/ 28 w 75"/>
                <a:gd name="T45" fmla="*/ 131 h 156"/>
                <a:gd name="T46" fmla="*/ 32 w 75"/>
                <a:gd name="T47" fmla="*/ 131 h 156"/>
                <a:gd name="T48" fmla="*/ 47 w 75"/>
                <a:gd name="T49" fmla="*/ 25 h 156"/>
                <a:gd name="T50" fmla="*/ 54 w 75"/>
                <a:gd name="T51" fmla="*/ 25 h 156"/>
                <a:gd name="T52" fmla="*/ 40 w 75"/>
                <a:gd name="T53" fmla="*/ 132 h 156"/>
                <a:gd name="T54" fmla="*/ 43 w 75"/>
                <a:gd name="T55" fmla="*/ 132 h 156"/>
                <a:gd name="T56" fmla="*/ 58 w 75"/>
                <a:gd name="T57" fmla="*/ 25 h 156"/>
                <a:gd name="T58" fmla="*/ 64 w 75"/>
                <a:gd name="T59" fmla="*/ 25 h 156"/>
                <a:gd name="T60" fmla="*/ 48 w 75"/>
                <a:gd name="T61" fmla="*/ 14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5" h="156">
                  <a:moveTo>
                    <a:pt x="65" y="16"/>
                  </a:moveTo>
                  <a:cubicBezTo>
                    <a:pt x="61" y="17"/>
                    <a:pt x="55" y="17"/>
                    <a:pt x="48" y="16"/>
                  </a:cubicBezTo>
                  <a:cubicBezTo>
                    <a:pt x="38" y="15"/>
                    <a:pt x="31" y="11"/>
                    <a:pt x="27" y="9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0" y="144"/>
                    <a:pt x="4" y="150"/>
                    <a:pt x="10" y="150"/>
                  </a:cubicBezTo>
                  <a:cubicBezTo>
                    <a:pt x="45" y="155"/>
                    <a:pt x="45" y="155"/>
                    <a:pt x="45" y="155"/>
                  </a:cubicBezTo>
                  <a:cubicBezTo>
                    <a:pt x="51" y="156"/>
                    <a:pt x="56" y="152"/>
                    <a:pt x="57" y="146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67" y="7"/>
                    <a:pt x="67" y="7"/>
                    <a:pt x="67" y="7"/>
                  </a:cubicBezTo>
                  <a:lnTo>
                    <a:pt x="65" y="16"/>
                  </a:lnTo>
                  <a:close/>
                  <a:moveTo>
                    <a:pt x="48" y="145"/>
                  </a:moveTo>
                  <a:cubicBezTo>
                    <a:pt x="48" y="146"/>
                    <a:pt x="47" y="147"/>
                    <a:pt x="46" y="146"/>
                  </a:cubicBezTo>
                  <a:cubicBezTo>
                    <a:pt x="11" y="142"/>
                    <a:pt x="11" y="142"/>
                    <a:pt x="11" y="142"/>
                  </a:cubicBezTo>
                  <a:cubicBezTo>
                    <a:pt x="10" y="142"/>
                    <a:pt x="10" y="141"/>
                    <a:pt x="10" y="140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8" y="19"/>
                    <a:pt x="30" y="20"/>
                    <a:pt x="32" y="21"/>
                  </a:cubicBezTo>
                  <a:cubicBezTo>
                    <a:pt x="17" y="129"/>
                    <a:pt x="17" y="129"/>
                    <a:pt x="17" y="129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8" y="23"/>
                    <a:pt x="40" y="23"/>
                    <a:pt x="43" y="24"/>
                  </a:cubicBezTo>
                  <a:cubicBezTo>
                    <a:pt x="28" y="131"/>
                    <a:pt x="28" y="131"/>
                    <a:pt x="28" y="131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9" y="25"/>
                    <a:pt x="51" y="25"/>
                    <a:pt x="54" y="25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60" y="25"/>
                    <a:pt x="62" y="25"/>
                    <a:pt x="64" y="25"/>
                  </a:cubicBezTo>
                  <a:lnTo>
                    <a:pt x="48" y="145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5" name="Rectangle 77"/>
            <p:cNvSpPr>
              <a:spLocks noChangeArrowheads="1"/>
            </p:cNvSpPr>
            <p:nvPr/>
          </p:nvSpPr>
          <p:spPr bwMode="auto">
            <a:xfrm>
              <a:off x="3664347" y="2571029"/>
              <a:ext cx="541446" cy="3833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6" name="Freeform 78"/>
            <p:cNvSpPr/>
            <p:nvPr/>
          </p:nvSpPr>
          <p:spPr bwMode="auto">
            <a:xfrm>
              <a:off x="4148465" y="2622147"/>
              <a:ext cx="57328" cy="217250"/>
            </a:xfrm>
            <a:custGeom>
              <a:avLst/>
              <a:gdLst>
                <a:gd name="T0" fmla="*/ 10 w 15"/>
                <a:gd name="T1" fmla="*/ 0 h 58"/>
                <a:gd name="T2" fmla="*/ 5 w 15"/>
                <a:gd name="T3" fmla="*/ 0 h 58"/>
                <a:gd name="T4" fmla="*/ 5 w 15"/>
                <a:gd name="T5" fmla="*/ 38 h 58"/>
                <a:gd name="T6" fmla="*/ 0 w 15"/>
                <a:gd name="T7" fmla="*/ 50 h 58"/>
                <a:gd name="T8" fmla="*/ 7 w 15"/>
                <a:gd name="T9" fmla="*/ 58 h 58"/>
                <a:gd name="T10" fmla="*/ 15 w 15"/>
                <a:gd name="T11" fmla="*/ 50 h 58"/>
                <a:gd name="T12" fmla="*/ 10 w 15"/>
                <a:gd name="T13" fmla="*/ 38 h 58"/>
                <a:gd name="T14" fmla="*/ 10 w 15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8">
                  <a:moveTo>
                    <a:pt x="1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2" y="41"/>
                    <a:pt x="0" y="47"/>
                    <a:pt x="0" y="50"/>
                  </a:cubicBezTo>
                  <a:cubicBezTo>
                    <a:pt x="0" y="54"/>
                    <a:pt x="3" y="58"/>
                    <a:pt x="7" y="58"/>
                  </a:cubicBezTo>
                  <a:cubicBezTo>
                    <a:pt x="11" y="58"/>
                    <a:pt x="15" y="54"/>
                    <a:pt x="15" y="50"/>
                  </a:cubicBezTo>
                  <a:cubicBezTo>
                    <a:pt x="15" y="47"/>
                    <a:pt x="13" y="41"/>
                    <a:pt x="10" y="38"/>
                  </a:cubicBezTo>
                  <a:lnTo>
                    <a:pt x="1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7" name="Rectangle 79"/>
            <p:cNvSpPr>
              <a:spLocks noChangeArrowheads="1"/>
            </p:cNvSpPr>
            <p:nvPr/>
          </p:nvSpPr>
          <p:spPr bwMode="auto">
            <a:xfrm>
              <a:off x="3721674" y="2628538"/>
              <a:ext cx="420419" cy="1661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9489" name="Freeform 7"/>
          <p:cNvSpPr>
            <a:spLocks noChangeAspect="1" noEditPoints="1" noChangeArrowheads="1"/>
          </p:cNvSpPr>
          <p:nvPr/>
        </p:nvSpPr>
        <p:spPr bwMode="auto">
          <a:xfrm>
            <a:off x="6643688" y="1671638"/>
            <a:ext cx="252412" cy="206375"/>
          </a:xfrm>
          <a:custGeom>
            <a:avLst/>
            <a:gdLst>
              <a:gd name="T0" fmla="*/ 310 w 563"/>
              <a:gd name="T1" fmla="*/ 372 h 461"/>
              <a:gd name="T2" fmla="*/ 321 w 563"/>
              <a:gd name="T3" fmla="*/ 370 h 461"/>
              <a:gd name="T4" fmla="*/ 552 w 563"/>
              <a:gd name="T5" fmla="*/ 248 h 461"/>
              <a:gd name="T6" fmla="*/ 559 w 563"/>
              <a:gd name="T7" fmla="*/ 226 h 461"/>
              <a:gd name="T8" fmla="*/ 537 w 563"/>
              <a:gd name="T9" fmla="*/ 220 h 461"/>
              <a:gd name="T10" fmla="*/ 311 w 563"/>
              <a:gd name="T11" fmla="*/ 339 h 461"/>
              <a:gd name="T12" fmla="*/ 59 w 563"/>
              <a:gd name="T13" fmla="*/ 285 h 461"/>
              <a:gd name="T14" fmla="*/ 38 w 563"/>
              <a:gd name="T15" fmla="*/ 253 h 461"/>
              <a:gd name="T16" fmla="*/ 71 w 563"/>
              <a:gd name="T17" fmla="*/ 232 h 461"/>
              <a:gd name="T18" fmla="*/ 313 w 563"/>
              <a:gd name="T19" fmla="*/ 283 h 461"/>
              <a:gd name="T20" fmla="*/ 321 w 563"/>
              <a:gd name="T21" fmla="*/ 281 h 461"/>
              <a:gd name="T22" fmla="*/ 552 w 563"/>
              <a:gd name="T23" fmla="*/ 159 h 461"/>
              <a:gd name="T24" fmla="*/ 559 w 563"/>
              <a:gd name="T25" fmla="*/ 138 h 461"/>
              <a:gd name="T26" fmla="*/ 537 w 563"/>
              <a:gd name="T27" fmla="*/ 131 h 461"/>
              <a:gd name="T28" fmla="*/ 310 w 563"/>
              <a:gd name="T29" fmla="*/ 251 h 461"/>
              <a:gd name="T30" fmla="*/ 59 w 563"/>
              <a:gd name="T31" fmla="*/ 197 h 461"/>
              <a:gd name="T32" fmla="*/ 38 w 563"/>
              <a:gd name="T33" fmla="*/ 164 h 461"/>
              <a:gd name="T34" fmla="*/ 71 w 563"/>
              <a:gd name="T35" fmla="*/ 143 h 461"/>
              <a:gd name="T36" fmla="*/ 298 w 563"/>
              <a:gd name="T37" fmla="*/ 191 h 461"/>
              <a:gd name="T38" fmla="*/ 306 w 563"/>
              <a:gd name="T39" fmla="*/ 189 h 461"/>
              <a:gd name="T40" fmla="*/ 538 w 563"/>
              <a:gd name="T41" fmla="*/ 69 h 461"/>
              <a:gd name="T42" fmla="*/ 535 w 563"/>
              <a:gd name="T43" fmla="*/ 48 h 461"/>
              <a:gd name="T44" fmla="*/ 310 w 563"/>
              <a:gd name="T45" fmla="*/ 4 h 461"/>
              <a:gd name="T46" fmla="*/ 249 w 563"/>
              <a:gd name="T47" fmla="*/ 12 h 461"/>
              <a:gd name="T48" fmla="*/ 41 w 563"/>
              <a:gd name="T49" fmla="*/ 114 h 461"/>
              <a:gd name="T50" fmla="*/ 33 w 563"/>
              <a:gd name="T51" fmla="*/ 119 h 461"/>
              <a:gd name="T52" fmla="*/ 7 w 563"/>
              <a:gd name="T53" fmla="*/ 157 h 461"/>
              <a:gd name="T54" fmla="*/ 25 w 563"/>
              <a:gd name="T55" fmla="*/ 214 h 461"/>
              <a:gd name="T56" fmla="*/ 7 w 563"/>
              <a:gd name="T57" fmla="*/ 246 h 461"/>
              <a:gd name="T58" fmla="*/ 25 w 563"/>
              <a:gd name="T59" fmla="*/ 303 h 461"/>
              <a:gd name="T60" fmla="*/ 7 w 563"/>
              <a:gd name="T61" fmla="*/ 335 h 461"/>
              <a:gd name="T62" fmla="*/ 52 w 563"/>
              <a:gd name="T63" fmla="*/ 405 h 461"/>
              <a:gd name="T64" fmla="*/ 311 w 563"/>
              <a:gd name="T65" fmla="*/ 460 h 461"/>
              <a:gd name="T66" fmla="*/ 321 w 563"/>
              <a:gd name="T67" fmla="*/ 459 h 461"/>
              <a:gd name="T68" fmla="*/ 552 w 563"/>
              <a:gd name="T69" fmla="*/ 337 h 461"/>
              <a:gd name="T70" fmla="*/ 559 w 563"/>
              <a:gd name="T71" fmla="*/ 315 h 461"/>
              <a:gd name="T72" fmla="*/ 537 w 563"/>
              <a:gd name="T73" fmla="*/ 308 h 461"/>
              <a:gd name="T74" fmla="*/ 310 w 563"/>
              <a:gd name="T75" fmla="*/ 428 h 461"/>
              <a:gd name="T76" fmla="*/ 59 w 563"/>
              <a:gd name="T77" fmla="*/ 374 h 461"/>
              <a:gd name="T78" fmla="*/ 38 w 563"/>
              <a:gd name="T79" fmla="*/ 341 h 461"/>
              <a:gd name="T80" fmla="*/ 71 w 563"/>
              <a:gd name="T81" fmla="*/ 320 h 461"/>
              <a:gd name="T82" fmla="*/ 310 w 563"/>
              <a:gd name="T83" fmla="*/ 372 h 461"/>
              <a:gd name="T84" fmla="*/ 296 w 563"/>
              <a:gd name="T85" fmla="*/ 57 h 461"/>
              <a:gd name="T86" fmla="*/ 404 w 563"/>
              <a:gd name="T87" fmla="*/ 78 h 461"/>
              <a:gd name="T88" fmla="*/ 357 w 563"/>
              <a:gd name="T89" fmla="*/ 101 h 461"/>
              <a:gd name="T90" fmla="*/ 249 w 563"/>
              <a:gd name="T91" fmla="*/ 79 h 461"/>
              <a:gd name="T92" fmla="*/ 296 w 563"/>
              <a:gd name="T93" fmla="*/ 57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63" h="461">
                <a:moveTo>
                  <a:pt x="310" y="372"/>
                </a:moveTo>
                <a:cubicBezTo>
                  <a:pt x="314" y="372"/>
                  <a:pt x="318" y="371"/>
                  <a:pt x="321" y="370"/>
                </a:cubicBezTo>
                <a:cubicBezTo>
                  <a:pt x="552" y="248"/>
                  <a:pt x="552" y="248"/>
                  <a:pt x="552" y="248"/>
                </a:cubicBezTo>
                <a:cubicBezTo>
                  <a:pt x="560" y="244"/>
                  <a:pt x="563" y="234"/>
                  <a:pt x="559" y="226"/>
                </a:cubicBezTo>
                <a:cubicBezTo>
                  <a:pt x="555" y="218"/>
                  <a:pt x="545" y="215"/>
                  <a:pt x="537" y="220"/>
                </a:cubicBezTo>
                <a:cubicBezTo>
                  <a:pt x="311" y="339"/>
                  <a:pt x="311" y="339"/>
                  <a:pt x="311" y="339"/>
                </a:cubicBezTo>
                <a:cubicBezTo>
                  <a:pt x="59" y="285"/>
                  <a:pt x="59" y="285"/>
                  <a:pt x="59" y="285"/>
                </a:cubicBezTo>
                <a:cubicBezTo>
                  <a:pt x="44" y="282"/>
                  <a:pt x="35" y="268"/>
                  <a:pt x="38" y="253"/>
                </a:cubicBezTo>
                <a:cubicBezTo>
                  <a:pt x="41" y="238"/>
                  <a:pt x="56" y="228"/>
                  <a:pt x="71" y="232"/>
                </a:cubicBezTo>
                <a:cubicBezTo>
                  <a:pt x="71" y="232"/>
                  <a:pt x="313" y="283"/>
                  <a:pt x="313" y="283"/>
                </a:cubicBezTo>
                <a:cubicBezTo>
                  <a:pt x="316" y="283"/>
                  <a:pt x="318" y="283"/>
                  <a:pt x="321" y="281"/>
                </a:cubicBezTo>
                <a:cubicBezTo>
                  <a:pt x="552" y="159"/>
                  <a:pt x="552" y="159"/>
                  <a:pt x="552" y="159"/>
                </a:cubicBezTo>
                <a:cubicBezTo>
                  <a:pt x="560" y="155"/>
                  <a:pt x="563" y="146"/>
                  <a:pt x="559" y="138"/>
                </a:cubicBezTo>
                <a:cubicBezTo>
                  <a:pt x="555" y="130"/>
                  <a:pt x="545" y="127"/>
                  <a:pt x="537" y="131"/>
                </a:cubicBezTo>
                <a:cubicBezTo>
                  <a:pt x="310" y="251"/>
                  <a:pt x="310" y="251"/>
                  <a:pt x="310" y="251"/>
                </a:cubicBezTo>
                <a:cubicBezTo>
                  <a:pt x="59" y="197"/>
                  <a:pt x="59" y="197"/>
                  <a:pt x="59" y="197"/>
                </a:cubicBezTo>
                <a:cubicBezTo>
                  <a:pt x="44" y="194"/>
                  <a:pt x="35" y="179"/>
                  <a:pt x="38" y="164"/>
                </a:cubicBezTo>
                <a:cubicBezTo>
                  <a:pt x="41" y="149"/>
                  <a:pt x="56" y="140"/>
                  <a:pt x="71" y="143"/>
                </a:cubicBezTo>
                <a:cubicBezTo>
                  <a:pt x="71" y="143"/>
                  <a:pt x="297" y="191"/>
                  <a:pt x="298" y="191"/>
                </a:cubicBezTo>
                <a:cubicBezTo>
                  <a:pt x="301" y="191"/>
                  <a:pt x="303" y="191"/>
                  <a:pt x="306" y="189"/>
                </a:cubicBezTo>
                <a:cubicBezTo>
                  <a:pt x="306" y="189"/>
                  <a:pt x="538" y="69"/>
                  <a:pt x="538" y="69"/>
                </a:cubicBezTo>
                <a:cubicBezTo>
                  <a:pt x="554" y="61"/>
                  <a:pt x="553" y="51"/>
                  <a:pt x="535" y="48"/>
                </a:cubicBezTo>
                <a:cubicBezTo>
                  <a:pt x="310" y="4"/>
                  <a:pt x="310" y="4"/>
                  <a:pt x="310" y="4"/>
                </a:cubicBezTo>
                <a:cubicBezTo>
                  <a:pt x="292" y="0"/>
                  <a:pt x="265" y="4"/>
                  <a:pt x="249" y="12"/>
                </a:cubicBezTo>
                <a:cubicBezTo>
                  <a:pt x="41" y="114"/>
                  <a:pt x="41" y="114"/>
                  <a:pt x="41" y="114"/>
                </a:cubicBezTo>
                <a:cubicBezTo>
                  <a:pt x="38" y="116"/>
                  <a:pt x="35" y="118"/>
                  <a:pt x="33" y="119"/>
                </a:cubicBezTo>
                <a:cubicBezTo>
                  <a:pt x="20" y="128"/>
                  <a:pt x="10" y="141"/>
                  <a:pt x="7" y="157"/>
                </a:cubicBezTo>
                <a:cubicBezTo>
                  <a:pt x="2" y="179"/>
                  <a:pt x="10" y="200"/>
                  <a:pt x="25" y="214"/>
                </a:cubicBezTo>
                <a:cubicBezTo>
                  <a:pt x="16" y="222"/>
                  <a:pt x="9" y="233"/>
                  <a:pt x="7" y="246"/>
                </a:cubicBezTo>
                <a:cubicBezTo>
                  <a:pt x="2" y="268"/>
                  <a:pt x="10" y="289"/>
                  <a:pt x="25" y="303"/>
                </a:cubicBezTo>
                <a:cubicBezTo>
                  <a:pt x="16" y="311"/>
                  <a:pt x="9" y="322"/>
                  <a:pt x="7" y="335"/>
                </a:cubicBezTo>
                <a:cubicBezTo>
                  <a:pt x="0" y="367"/>
                  <a:pt x="20" y="399"/>
                  <a:pt x="52" y="405"/>
                </a:cubicBezTo>
                <a:cubicBezTo>
                  <a:pt x="52" y="405"/>
                  <a:pt x="310" y="461"/>
                  <a:pt x="311" y="460"/>
                </a:cubicBezTo>
                <a:cubicBezTo>
                  <a:pt x="314" y="460"/>
                  <a:pt x="318" y="460"/>
                  <a:pt x="321" y="459"/>
                </a:cubicBezTo>
                <a:cubicBezTo>
                  <a:pt x="552" y="337"/>
                  <a:pt x="552" y="337"/>
                  <a:pt x="552" y="337"/>
                </a:cubicBezTo>
                <a:cubicBezTo>
                  <a:pt x="560" y="332"/>
                  <a:pt x="563" y="323"/>
                  <a:pt x="559" y="315"/>
                </a:cubicBezTo>
                <a:cubicBezTo>
                  <a:pt x="555" y="307"/>
                  <a:pt x="545" y="304"/>
                  <a:pt x="537" y="308"/>
                </a:cubicBezTo>
                <a:cubicBezTo>
                  <a:pt x="310" y="428"/>
                  <a:pt x="310" y="428"/>
                  <a:pt x="310" y="428"/>
                </a:cubicBezTo>
                <a:cubicBezTo>
                  <a:pt x="59" y="374"/>
                  <a:pt x="59" y="374"/>
                  <a:pt x="59" y="374"/>
                </a:cubicBezTo>
                <a:cubicBezTo>
                  <a:pt x="44" y="371"/>
                  <a:pt x="35" y="356"/>
                  <a:pt x="38" y="341"/>
                </a:cubicBezTo>
                <a:cubicBezTo>
                  <a:pt x="41" y="327"/>
                  <a:pt x="56" y="317"/>
                  <a:pt x="71" y="320"/>
                </a:cubicBezTo>
                <a:cubicBezTo>
                  <a:pt x="71" y="320"/>
                  <a:pt x="309" y="372"/>
                  <a:pt x="310" y="372"/>
                </a:cubicBezTo>
                <a:close/>
                <a:moveTo>
                  <a:pt x="296" y="57"/>
                </a:moveTo>
                <a:cubicBezTo>
                  <a:pt x="404" y="78"/>
                  <a:pt x="404" y="78"/>
                  <a:pt x="404" y="78"/>
                </a:cubicBezTo>
                <a:cubicBezTo>
                  <a:pt x="357" y="101"/>
                  <a:pt x="357" y="101"/>
                  <a:pt x="357" y="101"/>
                </a:cubicBezTo>
                <a:cubicBezTo>
                  <a:pt x="249" y="79"/>
                  <a:pt x="249" y="79"/>
                  <a:pt x="249" y="79"/>
                </a:cubicBezTo>
                <a:lnTo>
                  <a:pt x="296" y="57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1108075" y="393700"/>
            <a:ext cx="247967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点击此处添加标题</a:t>
            </a:r>
          </a:p>
        </p:txBody>
      </p:sp>
      <p:sp>
        <p:nvSpPr>
          <p:cNvPr id="38" name="Freeform 145"/>
          <p:cNvSpPr>
            <a:spLocks noEditPoints="1"/>
          </p:cNvSpPr>
          <p:nvPr/>
        </p:nvSpPr>
        <p:spPr bwMode="auto">
          <a:xfrm>
            <a:off x="373063" y="247650"/>
            <a:ext cx="682625" cy="584200"/>
          </a:xfrm>
          <a:custGeom>
            <a:avLst/>
            <a:gdLst>
              <a:gd name="T0" fmla="*/ 101 w 238"/>
              <a:gd name="T1" fmla="*/ 32 h 203"/>
              <a:gd name="T2" fmla="*/ 188 w 238"/>
              <a:gd name="T3" fmla="*/ 87 h 203"/>
              <a:gd name="T4" fmla="*/ 234 w 238"/>
              <a:gd name="T5" fmla="*/ 141 h 203"/>
              <a:gd name="T6" fmla="*/ 140 w 238"/>
              <a:gd name="T7" fmla="*/ 201 h 203"/>
              <a:gd name="T8" fmla="*/ 32 w 238"/>
              <a:gd name="T9" fmla="*/ 188 h 203"/>
              <a:gd name="T10" fmla="*/ 6 w 238"/>
              <a:gd name="T11" fmla="*/ 171 h 203"/>
              <a:gd name="T12" fmla="*/ 21 w 238"/>
              <a:gd name="T13" fmla="*/ 138 h 203"/>
              <a:gd name="T14" fmla="*/ 13 w 238"/>
              <a:gd name="T15" fmla="*/ 118 h 203"/>
              <a:gd name="T16" fmla="*/ 47 w 238"/>
              <a:gd name="T17" fmla="*/ 85 h 203"/>
              <a:gd name="T18" fmla="*/ 79 w 238"/>
              <a:gd name="T19" fmla="*/ 36 h 203"/>
              <a:gd name="T20" fmla="*/ 82 w 238"/>
              <a:gd name="T21" fmla="*/ 20 h 203"/>
              <a:gd name="T22" fmla="*/ 91 w 238"/>
              <a:gd name="T23" fmla="*/ 12 h 203"/>
              <a:gd name="T24" fmla="*/ 129 w 238"/>
              <a:gd name="T25" fmla="*/ 6 h 203"/>
              <a:gd name="T26" fmla="*/ 107 w 238"/>
              <a:gd name="T27" fmla="*/ 4 h 203"/>
              <a:gd name="T28" fmla="*/ 84 w 238"/>
              <a:gd name="T29" fmla="*/ 33 h 203"/>
              <a:gd name="T30" fmla="*/ 97 w 238"/>
              <a:gd name="T31" fmla="*/ 19 h 203"/>
              <a:gd name="T32" fmla="*/ 108 w 238"/>
              <a:gd name="T33" fmla="*/ 16 h 203"/>
              <a:gd name="T34" fmla="*/ 91 w 238"/>
              <a:gd name="T35" fmla="*/ 28 h 203"/>
              <a:gd name="T36" fmla="*/ 99 w 238"/>
              <a:gd name="T37" fmla="*/ 30 h 203"/>
              <a:gd name="T38" fmla="*/ 81 w 238"/>
              <a:gd name="T39" fmla="*/ 6 h 203"/>
              <a:gd name="T40" fmla="*/ 82 w 238"/>
              <a:gd name="T41" fmla="*/ 32 h 203"/>
              <a:gd name="T42" fmla="*/ 109 w 238"/>
              <a:gd name="T43" fmla="*/ 101 h 203"/>
              <a:gd name="T44" fmla="*/ 93 w 238"/>
              <a:gd name="T45" fmla="*/ 36 h 203"/>
              <a:gd name="T46" fmla="*/ 80 w 238"/>
              <a:gd name="T47" fmla="*/ 41 h 203"/>
              <a:gd name="T48" fmla="*/ 55 w 238"/>
              <a:gd name="T49" fmla="*/ 95 h 203"/>
              <a:gd name="T50" fmla="*/ 95 w 238"/>
              <a:gd name="T51" fmla="*/ 96 h 203"/>
              <a:gd name="T52" fmla="*/ 25 w 238"/>
              <a:gd name="T53" fmla="*/ 107 h 203"/>
              <a:gd name="T54" fmla="*/ 137 w 238"/>
              <a:gd name="T55" fmla="*/ 124 h 203"/>
              <a:gd name="T56" fmla="*/ 201 w 238"/>
              <a:gd name="T57" fmla="*/ 90 h 203"/>
              <a:gd name="T58" fmla="*/ 132 w 238"/>
              <a:gd name="T59" fmla="*/ 85 h 203"/>
              <a:gd name="T60" fmla="*/ 90 w 238"/>
              <a:gd name="T61" fmla="*/ 110 h 203"/>
              <a:gd name="T62" fmla="*/ 190 w 238"/>
              <a:gd name="T63" fmla="*/ 126 h 203"/>
              <a:gd name="T64" fmla="*/ 200 w 238"/>
              <a:gd name="T65" fmla="*/ 97 h 203"/>
              <a:gd name="T66" fmla="*/ 87 w 238"/>
              <a:gd name="T67" fmla="*/ 106 h 203"/>
              <a:gd name="T68" fmla="*/ 80 w 238"/>
              <a:gd name="T69" fmla="*/ 107 h 203"/>
              <a:gd name="T70" fmla="*/ 146 w 238"/>
              <a:gd name="T71" fmla="*/ 154 h 203"/>
              <a:gd name="T72" fmla="*/ 85 w 238"/>
              <a:gd name="T73" fmla="*/ 147 h 203"/>
              <a:gd name="T74" fmla="*/ 93 w 238"/>
              <a:gd name="T75" fmla="*/ 158 h 203"/>
              <a:gd name="T76" fmla="*/ 170 w 238"/>
              <a:gd name="T77" fmla="*/ 150 h 203"/>
              <a:gd name="T78" fmla="*/ 229 w 238"/>
              <a:gd name="T79" fmla="*/ 143 h 203"/>
              <a:gd name="T80" fmla="*/ 15 w 238"/>
              <a:gd name="T81" fmla="*/ 120 h 203"/>
              <a:gd name="T82" fmla="*/ 48 w 238"/>
              <a:gd name="T83" fmla="*/ 131 h 203"/>
              <a:gd name="T84" fmla="*/ 95 w 238"/>
              <a:gd name="T85" fmla="*/ 142 h 203"/>
              <a:gd name="T86" fmla="*/ 123 w 238"/>
              <a:gd name="T87" fmla="*/ 137 h 203"/>
              <a:gd name="T88" fmla="*/ 135 w 238"/>
              <a:gd name="T89" fmla="*/ 130 h 203"/>
              <a:gd name="T90" fmla="*/ 229 w 238"/>
              <a:gd name="T91" fmla="*/ 133 h 203"/>
              <a:gd name="T92" fmla="*/ 216 w 238"/>
              <a:gd name="T93" fmla="*/ 122 h 203"/>
              <a:gd name="T94" fmla="*/ 143 w 238"/>
              <a:gd name="T95" fmla="*/ 151 h 203"/>
              <a:gd name="T96" fmla="*/ 135 w 238"/>
              <a:gd name="T97" fmla="*/ 149 h 203"/>
              <a:gd name="T98" fmla="*/ 69 w 238"/>
              <a:gd name="T99" fmla="*/ 142 h 203"/>
              <a:gd name="T100" fmla="*/ 135 w 238"/>
              <a:gd name="T101" fmla="*/ 149 h 203"/>
              <a:gd name="T102" fmla="*/ 37 w 238"/>
              <a:gd name="T103" fmla="*/ 154 h 203"/>
              <a:gd name="T104" fmla="*/ 13 w 238"/>
              <a:gd name="T105" fmla="*/ 157 h 203"/>
              <a:gd name="T106" fmla="*/ 10 w 238"/>
              <a:gd name="T107" fmla="*/ 175 h 203"/>
              <a:gd name="T108" fmla="*/ 98 w 238"/>
              <a:gd name="T109" fmla="*/ 182 h 203"/>
              <a:gd name="T110" fmla="*/ 115 w 238"/>
              <a:gd name="T111" fmla="*/ 171 h 203"/>
              <a:gd name="T112" fmla="*/ 74 w 238"/>
              <a:gd name="T113" fmla="*/ 163 h 203"/>
              <a:gd name="T114" fmla="*/ 165 w 238"/>
              <a:gd name="T115" fmla="*/ 155 h 203"/>
              <a:gd name="T116" fmla="*/ 160 w 238"/>
              <a:gd name="T117" fmla="*/ 158 h 203"/>
              <a:gd name="T118" fmla="*/ 148 w 238"/>
              <a:gd name="T119" fmla="*/ 165 h 203"/>
              <a:gd name="T120" fmla="*/ 144 w 238"/>
              <a:gd name="T121" fmla="*/ 197 h 203"/>
              <a:gd name="T122" fmla="*/ 53 w 238"/>
              <a:gd name="T123" fmla="*/ 186 h 203"/>
              <a:gd name="T124" fmla="*/ 143 w 238"/>
              <a:gd name="T125" fmla="*/ 20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203">
                <a:moveTo>
                  <a:pt x="137" y="9"/>
                </a:moveTo>
                <a:cubicBezTo>
                  <a:pt x="138" y="10"/>
                  <a:pt x="137" y="11"/>
                  <a:pt x="136" y="12"/>
                </a:cubicBezTo>
                <a:cubicBezTo>
                  <a:pt x="134" y="14"/>
                  <a:pt x="132" y="16"/>
                  <a:pt x="131" y="18"/>
                </a:cubicBezTo>
                <a:cubicBezTo>
                  <a:pt x="128" y="20"/>
                  <a:pt x="123" y="21"/>
                  <a:pt x="119" y="22"/>
                </a:cubicBezTo>
                <a:cubicBezTo>
                  <a:pt x="117" y="29"/>
                  <a:pt x="111" y="32"/>
                  <a:pt x="104" y="28"/>
                </a:cubicBezTo>
                <a:cubicBezTo>
                  <a:pt x="103" y="29"/>
                  <a:pt x="102" y="31"/>
                  <a:pt x="101" y="32"/>
                </a:cubicBezTo>
                <a:cubicBezTo>
                  <a:pt x="97" y="34"/>
                  <a:pt x="92" y="32"/>
                  <a:pt x="89" y="35"/>
                </a:cubicBezTo>
                <a:cubicBezTo>
                  <a:pt x="101" y="32"/>
                  <a:pt x="114" y="36"/>
                  <a:pt x="121" y="43"/>
                </a:cubicBezTo>
                <a:cubicBezTo>
                  <a:pt x="128" y="54"/>
                  <a:pt x="126" y="73"/>
                  <a:pt x="121" y="86"/>
                </a:cubicBezTo>
                <a:cubicBezTo>
                  <a:pt x="130" y="81"/>
                  <a:pt x="143" y="84"/>
                  <a:pt x="155" y="85"/>
                </a:cubicBezTo>
                <a:cubicBezTo>
                  <a:pt x="162" y="86"/>
                  <a:pt x="168" y="86"/>
                  <a:pt x="175" y="86"/>
                </a:cubicBezTo>
                <a:cubicBezTo>
                  <a:pt x="180" y="86"/>
                  <a:pt x="184" y="87"/>
                  <a:pt x="188" y="87"/>
                </a:cubicBezTo>
                <a:cubicBezTo>
                  <a:pt x="194" y="87"/>
                  <a:pt x="204" y="89"/>
                  <a:pt x="210" y="87"/>
                </a:cubicBezTo>
                <a:cubicBezTo>
                  <a:pt x="212" y="87"/>
                  <a:pt x="213" y="88"/>
                  <a:pt x="214" y="88"/>
                </a:cubicBezTo>
                <a:cubicBezTo>
                  <a:pt x="216" y="89"/>
                  <a:pt x="218" y="90"/>
                  <a:pt x="220" y="91"/>
                </a:cubicBezTo>
                <a:cubicBezTo>
                  <a:pt x="222" y="95"/>
                  <a:pt x="223" y="102"/>
                  <a:pt x="220" y="106"/>
                </a:cubicBezTo>
                <a:cubicBezTo>
                  <a:pt x="223" y="107"/>
                  <a:pt x="228" y="107"/>
                  <a:pt x="229" y="107"/>
                </a:cubicBezTo>
                <a:cubicBezTo>
                  <a:pt x="237" y="113"/>
                  <a:pt x="238" y="130"/>
                  <a:pt x="234" y="141"/>
                </a:cubicBezTo>
                <a:cubicBezTo>
                  <a:pt x="215" y="157"/>
                  <a:pt x="194" y="172"/>
                  <a:pt x="173" y="186"/>
                </a:cubicBezTo>
                <a:cubicBezTo>
                  <a:pt x="172" y="187"/>
                  <a:pt x="172" y="187"/>
                  <a:pt x="172" y="188"/>
                </a:cubicBezTo>
                <a:cubicBezTo>
                  <a:pt x="171" y="188"/>
                  <a:pt x="171" y="188"/>
                  <a:pt x="170" y="188"/>
                </a:cubicBezTo>
                <a:cubicBezTo>
                  <a:pt x="165" y="192"/>
                  <a:pt x="159" y="195"/>
                  <a:pt x="153" y="199"/>
                </a:cubicBezTo>
                <a:cubicBezTo>
                  <a:pt x="152" y="200"/>
                  <a:pt x="149" y="202"/>
                  <a:pt x="148" y="203"/>
                </a:cubicBezTo>
                <a:cubicBezTo>
                  <a:pt x="145" y="203"/>
                  <a:pt x="143" y="202"/>
                  <a:pt x="140" y="201"/>
                </a:cubicBezTo>
                <a:cubicBezTo>
                  <a:pt x="138" y="201"/>
                  <a:pt x="135" y="202"/>
                  <a:pt x="133" y="201"/>
                </a:cubicBezTo>
                <a:cubicBezTo>
                  <a:pt x="130" y="201"/>
                  <a:pt x="128" y="201"/>
                  <a:pt x="126" y="200"/>
                </a:cubicBezTo>
                <a:cubicBezTo>
                  <a:pt x="117" y="199"/>
                  <a:pt x="105" y="198"/>
                  <a:pt x="96" y="198"/>
                </a:cubicBezTo>
                <a:cubicBezTo>
                  <a:pt x="87" y="197"/>
                  <a:pt x="80" y="197"/>
                  <a:pt x="73" y="196"/>
                </a:cubicBezTo>
                <a:cubicBezTo>
                  <a:pt x="66" y="195"/>
                  <a:pt x="58" y="192"/>
                  <a:pt x="50" y="191"/>
                </a:cubicBezTo>
                <a:cubicBezTo>
                  <a:pt x="44" y="190"/>
                  <a:pt x="39" y="189"/>
                  <a:pt x="32" y="188"/>
                </a:cubicBezTo>
                <a:cubicBezTo>
                  <a:pt x="27" y="187"/>
                  <a:pt x="20" y="185"/>
                  <a:pt x="13" y="184"/>
                </a:cubicBezTo>
                <a:cubicBezTo>
                  <a:pt x="12" y="183"/>
                  <a:pt x="10" y="183"/>
                  <a:pt x="9" y="183"/>
                </a:cubicBezTo>
                <a:cubicBezTo>
                  <a:pt x="7" y="183"/>
                  <a:pt x="6" y="182"/>
                  <a:pt x="5" y="182"/>
                </a:cubicBezTo>
                <a:cubicBezTo>
                  <a:pt x="3" y="182"/>
                  <a:pt x="2" y="183"/>
                  <a:pt x="0" y="182"/>
                </a:cubicBezTo>
                <a:cubicBezTo>
                  <a:pt x="0" y="178"/>
                  <a:pt x="4" y="175"/>
                  <a:pt x="8" y="175"/>
                </a:cubicBezTo>
                <a:cubicBezTo>
                  <a:pt x="8" y="173"/>
                  <a:pt x="6" y="173"/>
                  <a:pt x="6" y="171"/>
                </a:cubicBezTo>
                <a:cubicBezTo>
                  <a:pt x="6" y="169"/>
                  <a:pt x="8" y="168"/>
                  <a:pt x="9" y="166"/>
                </a:cubicBezTo>
                <a:cubicBezTo>
                  <a:pt x="7" y="161"/>
                  <a:pt x="11" y="157"/>
                  <a:pt x="8" y="153"/>
                </a:cubicBezTo>
                <a:cubicBezTo>
                  <a:pt x="8" y="152"/>
                  <a:pt x="9" y="152"/>
                  <a:pt x="9" y="151"/>
                </a:cubicBezTo>
                <a:cubicBezTo>
                  <a:pt x="6" y="151"/>
                  <a:pt x="3" y="151"/>
                  <a:pt x="1" y="149"/>
                </a:cubicBezTo>
                <a:cubicBezTo>
                  <a:pt x="1" y="148"/>
                  <a:pt x="1" y="147"/>
                  <a:pt x="2" y="146"/>
                </a:cubicBezTo>
                <a:cubicBezTo>
                  <a:pt x="8" y="143"/>
                  <a:pt x="16" y="141"/>
                  <a:pt x="21" y="138"/>
                </a:cubicBezTo>
                <a:cubicBezTo>
                  <a:pt x="19" y="137"/>
                  <a:pt x="15" y="137"/>
                  <a:pt x="12" y="137"/>
                </a:cubicBezTo>
                <a:cubicBezTo>
                  <a:pt x="11" y="136"/>
                  <a:pt x="10" y="136"/>
                  <a:pt x="9" y="136"/>
                </a:cubicBezTo>
                <a:cubicBezTo>
                  <a:pt x="7" y="135"/>
                  <a:pt x="5" y="136"/>
                  <a:pt x="5" y="133"/>
                </a:cubicBezTo>
                <a:cubicBezTo>
                  <a:pt x="6" y="132"/>
                  <a:pt x="8" y="130"/>
                  <a:pt x="10" y="130"/>
                </a:cubicBezTo>
                <a:cubicBezTo>
                  <a:pt x="10" y="126"/>
                  <a:pt x="14" y="124"/>
                  <a:pt x="12" y="121"/>
                </a:cubicBezTo>
                <a:cubicBezTo>
                  <a:pt x="12" y="119"/>
                  <a:pt x="13" y="119"/>
                  <a:pt x="13" y="118"/>
                </a:cubicBezTo>
                <a:cubicBezTo>
                  <a:pt x="13" y="117"/>
                  <a:pt x="11" y="115"/>
                  <a:pt x="12" y="114"/>
                </a:cubicBezTo>
                <a:cubicBezTo>
                  <a:pt x="11" y="114"/>
                  <a:pt x="10" y="113"/>
                  <a:pt x="9" y="112"/>
                </a:cubicBezTo>
                <a:cubicBezTo>
                  <a:pt x="9" y="111"/>
                  <a:pt x="10" y="109"/>
                  <a:pt x="11" y="108"/>
                </a:cubicBezTo>
                <a:cubicBezTo>
                  <a:pt x="13" y="107"/>
                  <a:pt x="19" y="107"/>
                  <a:pt x="22" y="106"/>
                </a:cubicBezTo>
                <a:cubicBezTo>
                  <a:pt x="34" y="104"/>
                  <a:pt x="45" y="103"/>
                  <a:pt x="55" y="98"/>
                </a:cubicBezTo>
                <a:cubicBezTo>
                  <a:pt x="52" y="95"/>
                  <a:pt x="49" y="90"/>
                  <a:pt x="47" y="85"/>
                </a:cubicBezTo>
                <a:cubicBezTo>
                  <a:pt x="44" y="81"/>
                  <a:pt x="42" y="75"/>
                  <a:pt x="41" y="69"/>
                </a:cubicBezTo>
                <a:cubicBezTo>
                  <a:pt x="40" y="64"/>
                  <a:pt x="42" y="58"/>
                  <a:pt x="43" y="52"/>
                </a:cubicBezTo>
                <a:cubicBezTo>
                  <a:pt x="45" y="44"/>
                  <a:pt x="50" y="36"/>
                  <a:pt x="59" y="34"/>
                </a:cubicBezTo>
                <a:cubicBezTo>
                  <a:pt x="60" y="34"/>
                  <a:pt x="61" y="35"/>
                  <a:pt x="62" y="34"/>
                </a:cubicBezTo>
                <a:cubicBezTo>
                  <a:pt x="63" y="34"/>
                  <a:pt x="65" y="34"/>
                  <a:pt x="66" y="34"/>
                </a:cubicBezTo>
                <a:cubicBezTo>
                  <a:pt x="70" y="33"/>
                  <a:pt x="75" y="35"/>
                  <a:pt x="79" y="36"/>
                </a:cubicBezTo>
                <a:cubicBezTo>
                  <a:pt x="78" y="32"/>
                  <a:pt x="78" y="28"/>
                  <a:pt x="78" y="23"/>
                </a:cubicBezTo>
                <a:cubicBezTo>
                  <a:pt x="78" y="20"/>
                  <a:pt x="77" y="18"/>
                  <a:pt x="77" y="15"/>
                </a:cubicBezTo>
                <a:cubicBezTo>
                  <a:pt x="77" y="13"/>
                  <a:pt x="78" y="11"/>
                  <a:pt x="78" y="9"/>
                </a:cubicBezTo>
                <a:cubicBezTo>
                  <a:pt x="78" y="7"/>
                  <a:pt x="77" y="6"/>
                  <a:pt x="78" y="5"/>
                </a:cubicBezTo>
                <a:cubicBezTo>
                  <a:pt x="80" y="4"/>
                  <a:pt x="83" y="4"/>
                  <a:pt x="85" y="5"/>
                </a:cubicBezTo>
                <a:cubicBezTo>
                  <a:pt x="85" y="10"/>
                  <a:pt x="82" y="14"/>
                  <a:pt x="82" y="20"/>
                </a:cubicBezTo>
                <a:cubicBezTo>
                  <a:pt x="82" y="23"/>
                  <a:pt x="82" y="26"/>
                  <a:pt x="82" y="30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27"/>
                  <a:pt x="83" y="23"/>
                  <a:pt x="84" y="21"/>
                </a:cubicBezTo>
                <a:cubicBezTo>
                  <a:pt x="85" y="20"/>
                  <a:pt x="86" y="19"/>
                  <a:pt x="87" y="19"/>
                </a:cubicBezTo>
                <a:cubicBezTo>
                  <a:pt x="88" y="18"/>
                  <a:pt x="88" y="18"/>
                  <a:pt x="89" y="17"/>
                </a:cubicBezTo>
                <a:cubicBezTo>
                  <a:pt x="90" y="16"/>
                  <a:pt x="90" y="14"/>
                  <a:pt x="91" y="12"/>
                </a:cubicBezTo>
                <a:cubicBezTo>
                  <a:pt x="92" y="11"/>
                  <a:pt x="94" y="9"/>
                  <a:pt x="95" y="9"/>
                </a:cubicBezTo>
                <a:cubicBezTo>
                  <a:pt x="97" y="8"/>
                  <a:pt x="99" y="9"/>
                  <a:pt x="101" y="8"/>
                </a:cubicBezTo>
                <a:cubicBezTo>
                  <a:pt x="104" y="6"/>
                  <a:pt x="104" y="4"/>
                  <a:pt x="106" y="2"/>
                </a:cubicBezTo>
                <a:cubicBezTo>
                  <a:pt x="109" y="1"/>
                  <a:pt x="114" y="0"/>
                  <a:pt x="116" y="2"/>
                </a:cubicBezTo>
                <a:cubicBezTo>
                  <a:pt x="118" y="3"/>
                  <a:pt x="119" y="6"/>
                  <a:pt x="121" y="6"/>
                </a:cubicBezTo>
                <a:cubicBezTo>
                  <a:pt x="123" y="6"/>
                  <a:pt x="126" y="6"/>
                  <a:pt x="129" y="6"/>
                </a:cubicBezTo>
                <a:cubicBezTo>
                  <a:pt x="131" y="6"/>
                  <a:pt x="133" y="7"/>
                  <a:pt x="135" y="8"/>
                </a:cubicBezTo>
                <a:cubicBezTo>
                  <a:pt x="136" y="8"/>
                  <a:pt x="137" y="8"/>
                  <a:pt x="137" y="9"/>
                </a:cubicBezTo>
                <a:close/>
                <a:moveTo>
                  <a:pt x="125" y="7"/>
                </a:moveTo>
                <a:cubicBezTo>
                  <a:pt x="124" y="7"/>
                  <a:pt x="122" y="8"/>
                  <a:pt x="121" y="8"/>
                </a:cubicBezTo>
                <a:cubicBezTo>
                  <a:pt x="119" y="8"/>
                  <a:pt x="119" y="6"/>
                  <a:pt x="117" y="6"/>
                </a:cubicBezTo>
                <a:cubicBezTo>
                  <a:pt x="115" y="3"/>
                  <a:pt x="112" y="3"/>
                  <a:pt x="107" y="4"/>
                </a:cubicBezTo>
                <a:cubicBezTo>
                  <a:pt x="104" y="6"/>
                  <a:pt x="102" y="11"/>
                  <a:pt x="97" y="10"/>
                </a:cubicBezTo>
                <a:cubicBezTo>
                  <a:pt x="96" y="11"/>
                  <a:pt x="95" y="11"/>
                  <a:pt x="95" y="11"/>
                </a:cubicBezTo>
                <a:cubicBezTo>
                  <a:pt x="95" y="11"/>
                  <a:pt x="95" y="11"/>
                  <a:pt x="95" y="11"/>
                </a:cubicBezTo>
                <a:cubicBezTo>
                  <a:pt x="95" y="12"/>
                  <a:pt x="94" y="12"/>
                  <a:pt x="93" y="12"/>
                </a:cubicBezTo>
                <a:cubicBezTo>
                  <a:pt x="92" y="16"/>
                  <a:pt x="90" y="19"/>
                  <a:pt x="87" y="21"/>
                </a:cubicBezTo>
                <a:cubicBezTo>
                  <a:pt x="84" y="24"/>
                  <a:pt x="84" y="30"/>
                  <a:pt x="84" y="33"/>
                </a:cubicBezTo>
                <a:cubicBezTo>
                  <a:pt x="85" y="31"/>
                  <a:pt x="88" y="29"/>
                  <a:pt x="89" y="26"/>
                </a:cubicBezTo>
                <a:cubicBezTo>
                  <a:pt x="90" y="24"/>
                  <a:pt x="90" y="21"/>
                  <a:pt x="92" y="20"/>
                </a:cubicBezTo>
                <a:cubicBezTo>
                  <a:pt x="91" y="22"/>
                  <a:pt x="90" y="23"/>
                  <a:pt x="91" y="24"/>
                </a:cubicBezTo>
                <a:cubicBezTo>
                  <a:pt x="92" y="22"/>
                  <a:pt x="94" y="21"/>
                  <a:pt x="95" y="20"/>
                </a:cubicBezTo>
                <a:cubicBezTo>
                  <a:pt x="95" y="18"/>
                  <a:pt x="97" y="14"/>
                  <a:pt x="98" y="14"/>
                </a:cubicBezTo>
                <a:cubicBezTo>
                  <a:pt x="98" y="16"/>
                  <a:pt x="97" y="17"/>
                  <a:pt x="97" y="19"/>
                </a:cubicBezTo>
                <a:cubicBezTo>
                  <a:pt x="99" y="18"/>
                  <a:pt x="102" y="15"/>
                  <a:pt x="105" y="15"/>
                </a:cubicBezTo>
                <a:cubicBezTo>
                  <a:pt x="107" y="13"/>
                  <a:pt x="111" y="12"/>
                  <a:pt x="113" y="11"/>
                </a:cubicBezTo>
                <a:cubicBezTo>
                  <a:pt x="112" y="12"/>
                  <a:pt x="111" y="13"/>
                  <a:pt x="110" y="14"/>
                </a:cubicBezTo>
                <a:cubicBezTo>
                  <a:pt x="113" y="13"/>
                  <a:pt x="117" y="14"/>
                  <a:pt x="121" y="13"/>
                </a:cubicBezTo>
                <a:cubicBezTo>
                  <a:pt x="125" y="12"/>
                  <a:pt x="128" y="10"/>
                  <a:pt x="131" y="10"/>
                </a:cubicBezTo>
                <a:cubicBezTo>
                  <a:pt x="126" y="16"/>
                  <a:pt x="115" y="14"/>
                  <a:pt x="108" y="16"/>
                </a:cubicBezTo>
                <a:cubicBezTo>
                  <a:pt x="110" y="18"/>
                  <a:pt x="114" y="19"/>
                  <a:pt x="115" y="21"/>
                </a:cubicBezTo>
                <a:cubicBezTo>
                  <a:pt x="112" y="20"/>
                  <a:pt x="109" y="18"/>
                  <a:pt x="105" y="17"/>
                </a:cubicBezTo>
                <a:cubicBezTo>
                  <a:pt x="103" y="17"/>
                  <a:pt x="101" y="19"/>
                  <a:pt x="98" y="20"/>
                </a:cubicBezTo>
                <a:cubicBezTo>
                  <a:pt x="101" y="21"/>
                  <a:pt x="104" y="22"/>
                  <a:pt x="106" y="23"/>
                </a:cubicBezTo>
                <a:cubicBezTo>
                  <a:pt x="103" y="24"/>
                  <a:pt x="99" y="21"/>
                  <a:pt x="96" y="22"/>
                </a:cubicBezTo>
                <a:cubicBezTo>
                  <a:pt x="94" y="23"/>
                  <a:pt x="92" y="25"/>
                  <a:pt x="91" y="28"/>
                </a:cubicBezTo>
                <a:cubicBezTo>
                  <a:pt x="93" y="27"/>
                  <a:pt x="97" y="26"/>
                  <a:pt x="99" y="28"/>
                </a:cubicBezTo>
                <a:cubicBezTo>
                  <a:pt x="95" y="27"/>
                  <a:pt x="92" y="29"/>
                  <a:pt x="89" y="30"/>
                </a:cubicBezTo>
                <a:cubicBezTo>
                  <a:pt x="87" y="32"/>
                  <a:pt x="85" y="35"/>
                  <a:pt x="85" y="38"/>
                </a:cubicBezTo>
                <a:cubicBezTo>
                  <a:pt x="85" y="37"/>
                  <a:pt x="86" y="36"/>
                  <a:pt x="86" y="35"/>
                </a:cubicBezTo>
                <a:cubicBezTo>
                  <a:pt x="88" y="34"/>
                  <a:pt x="89" y="32"/>
                  <a:pt x="92" y="31"/>
                </a:cubicBezTo>
                <a:cubicBezTo>
                  <a:pt x="94" y="31"/>
                  <a:pt x="97" y="31"/>
                  <a:pt x="99" y="30"/>
                </a:cubicBezTo>
                <a:cubicBezTo>
                  <a:pt x="101" y="29"/>
                  <a:pt x="102" y="26"/>
                  <a:pt x="105" y="26"/>
                </a:cubicBezTo>
                <a:cubicBezTo>
                  <a:pt x="110" y="30"/>
                  <a:pt x="116" y="27"/>
                  <a:pt x="117" y="21"/>
                </a:cubicBezTo>
                <a:cubicBezTo>
                  <a:pt x="119" y="19"/>
                  <a:pt x="123" y="20"/>
                  <a:pt x="125" y="19"/>
                </a:cubicBezTo>
                <a:cubicBezTo>
                  <a:pt x="130" y="17"/>
                  <a:pt x="132" y="13"/>
                  <a:pt x="134" y="10"/>
                </a:cubicBezTo>
                <a:cubicBezTo>
                  <a:pt x="131" y="9"/>
                  <a:pt x="129" y="7"/>
                  <a:pt x="125" y="7"/>
                </a:cubicBezTo>
                <a:close/>
                <a:moveTo>
                  <a:pt x="81" y="6"/>
                </a:moveTo>
                <a:cubicBezTo>
                  <a:pt x="78" y="12"/>
                  <a:pt x="79" y="22"/>
                  <a:pt x="80" y="29"/>
                </a:cubicBezTo>
                <a:cubicBezTo>
                  <a:pt x="81" y="23"/>
                  <a:pt x="80" y="16"/>
                  <a:pt x="82" y="11"/>
                </a:cubicBezTo>
                <a:cubicBezTo>
                  <a:pt x="82" y="9"/>
                  <a:pt x="84" y="8"/>
                  <a:pt x="82" y="6"/>
                </a:cubicBezTo>
                <a:cubicBezTo>
                  <a:pt x="82" y="5"/>
                  <a:pt x="82" y="6"/>
                  <a:pt x="81" y="6"/>
                </a:cubicBezTo>
                <a:close/>
                <a:moveTo>
                  <a:pt x="82" y="34"/>
                </a:moveTo>
                <a:cubicBezTo>
                  <a:pt x="82" y="36"/>
                  <a:pt x="83" y="33"/>
                  <a:pt x="82" y="32"/>
                </a:cubicBezTo>
                <a:cubicBezTo>
                  <a:pt x="82" y="33"/>
                  <a:pt x="82" y="33"/>
                  <a:pt x="82" y="34"/>
                </a:cubicBezTo>
                <a:close/>
                <a:moveTo>
                  <a:pt x="95" y="96"/>
                </a:moveTo>
                <a:cubicBezTo>
                  <a:pt x="97" y="97"/>
                  <a:pt x="91" y="104"/>
                  <a:pt x="89" y="104"/>
                </a:cubicBezTo>
                <a:cubicBezTo>
                  <a:pt x="89" y="104"/>
                  <a:pt x="89" y="104"/>
                  <a:pt x="89" y="104"/>
                </a:cubicBezTo>
                <a:cubicBezTo>
                  <a:pt x="90" y="104"/>
                  <a:pt x="92" y="105"/>
                  <a:pt x="93" y="106"/>
                </a:cubicBezTo>
                <a:cubicBezTo>
                  <a:pt x="100" y="106"/>
                  <a:pt x="105" y="104"/>
                  <a:pt x="109" y="101"/>
                </a:cubicBezTo>
                <a:cubicBezTo>
                  <a:pt x="111" y="99"/>
                  <a:pt x="112" y="98"/>
                  <a:pt x="113" y="97"/>
                </a:cubicBezTo>
                <a:cubicBezTo>
                  <a:pt x="115" y="95"/>
                  <a:pt x="117" y="90"/>
                  <a:pt x="117" y="87"/>
                </a:cubicBezTo>
                <a:cubicBezTo>
                  <a:pt x="118" y="87"/>
                  <a:pt x="118" y="86"/>
                  <a:pt x="119" y="86"/>
                </a:cubicBezTo>
                <a:cubicBezTo>
                  <a:pt x="121" y="78"/>
                  <a:pt x="124" y="69"/>
                  <a:pt x="123" y="60"/>
                </a:cubicBezTo>
                <a:cubicBezTo>
                  <a:pt x="123" y="53"/>
                  <a:pt x="121" y="45"/>
                  <a:pt x="116" y="42"/>
                </a:cubicBezTo>
                <a:cubicBezTo>
                  <a:pt x="110" y="38"/>
                  <a:pt x="101" y="34"/>
                  <a:pt x="93" y="36"/>
                </a:cubicBezTo>
                <a:cubicBezTo>
                  <a:pt x="89" y="37"/>
                  <a:pt x="85" y="39"/>
                  <a:pt x="83" y="42"/>
                </a:cubicBezTo>
                <a:cubicBezTo>
                  <a:pt x="81" y="42"/>
                  <a:pt x="80" y="43"/>
                  <a:pt x="78" y="44"/>
                </a:cubicBezTo>
                <a:cubicBezTo>
                  <a:pt x="76" y="43"/>
                  <a:pt x="75" y="43"/>
                  <a:pt x="73" y="44"/>
                </a:cubicBezTo>
                <a:cubicBezTo>
                  <a:pt x="72" y="42"/>
                  <a:pt x="70" y="43"/>
                  <a:pt x="70" y="40"/>
                </a:cubicBezTo>
                <a:cubicBezTo>
                  <a:pt x="71" y="40"/>
                  <a:pt x="71" y="40"/>
                  <a:pt x="72" y="39"/>
                </a:cubicBezTo>
                <a:cubicBezTo>
                  <a:pt x="73" y="42"/>
                  <a:pt x="78" y="42"/>
                  <a:pt x="80" y="41"/>
                </a:cubicBezTo>
                <a:cubicBezTo>
                  <a:pt x="81" y="40"/>
                  <a:pt x="80" y="39"/>
                  <a:pt x="79" y="37"/>
                </a:cubicBezTo>
                <a:cubicBezTo>
                  <a:pt x="78" y="38"/>
                  <a:pt x="76" y="37"/>
                  <a:pt x="74" y="37"/>
                </a:cubicBezTo>
                <a:cubicBezTo>
                  <a:pt x="67" y="35"/>
                  <a:pt x="57" y="36"/>
                  <a:pt x="52" y="40"/>
                </a:cubicBezTo>
                <a:cubicBezTo>
                  <a:pt x="51" y="41"/>
                  <a:pt x="50" y="42"/>
                  <a:pt x="49" y="42"/>
                </a:cubicBezTo>
                <a:cubicBezTo>
                  <a:pt x="43" y="49"/>
                  <a:pt x="42" y="65"/>
                  <a:pt x="44" y="74"/>
                </a:cubicBezTo>
                <a:cubicBezTo>
                  <a:pt x="46" y="81"/>
                  <a:pt x="49" y="90"/>
                  <a:pt x="55" y="95"/>
                </a:cubicBezTo>
                <a:cubicBezTo>
                  <a:pt x="60" y="100"/>
                  <a:pt x="64" y="104"/>
                  <a:pt x="71" y="106"/>
                </a:cubicBezTo>
                <a:cubicBezTo>
                  <a:pt x="74" y="106"/>
                  <a:pt x="77" y="105"/>
                  <a:pt x="80" y="105"/>
                </a:cubicBezTo>
                <a:cubicBezTo>
                  <a:pt x="76" y="102"/>
                  <a:pt x="73" y="99"/>
                  <a:pt x="71" y="94"/>
                </a:cubicBezTo>
                <a:cubicBezTo>
                  <a:pt x="75" y="97"/>
                  <a:pt x="77" y="102"/>
                  <a:pt x="82" y="103"/>
                </a:cubicBezTo>
                <a:cubicBezTo>
                  <a:pt x="85" y="103"/>
                  <a:pt x="87" y="103"/>
                  <a:pt x="90" y="101"/>
                </a:cubicBezTo>
                <a:cubicBezTo>
                  <a:pt x="92" y="100"/>
                  <a:pt x="94" y="95"/>
                  <a:pt x="95" y="96"/>
                </a:cubicBezTo>
                <a:close/>
                <a:moveTo>
                  <a:pt x="63" y="105"/>
                </a:moveTo>
                <a:cubicBezTo>
                  <a:pt x="62" y="103"/>
                  <a:pt x="60" y="102"/>
                  <a:pt x="58" y="100"/>
                </a:cubicBezTo>
                <a:cubicBezTo>
                  <a:pt x="58" y="100"/>
                  <a:pt x="58" y="100"/>
                  <a:pt x="57" y="100"/>
                </a:cubicBezTo>
                <a:cubicBezTo>
                  <a:pt x="57" y="100"/>
                  <a:pt x="57" y="101"/>
                  <a:pt x="56" y="100"/>
                </a:cubicBezTo>
                <a:cubicBezTo>
                  <a:pt x="49" y="103"/>
                  <a:pt x="43" y="104"/>
                  <a:pt x="35" y="106"/>
                </a:cubicBezTo>
                <a:cubicBezTo>
                  <a:pt x="32" y="106"/>
                  <a:pt x="28" y="107"/>
                  <a:pt x="25" y="107"/>
                </a:cubicBezTo>
                <a:cubicBezTo>
                  <a:pt x="21" y="108"/>
                  <a:pt x="14" y="109"/>
                  <a:pt x="11" y="112"/>
                </a:cubicBezTo>
                <a:cubicBezTo>
                  <a:pt x="22" y="115"/>
                  <a:pt x="39" y="117"/>
                  <a:pt x="50" y="116"/>
                </a:cubicBezTo>
                <a:cubicBezTo>
                  <a:pt x="53" y="117"/>
                  <a:pt x="57" y="117"/>
                  <a:pt x="62" y="117"/>
                </a:cubicBezTo>
                <a:cubicBezTo>
                  <a:pt x="69" y="118"/>
                  <a:pt x="78" y="119"/>
                  <a:pt x="86" y="120"/>
                </a:cubicBezTo>
                <a:cubicBezTo>
                  <a:pt x="100" y="121"/>
                  <a:pt x="115" y="123"/>
                  <a:pt x="129" y="124"/>
                </a:cubicBezTo>
                <a:cubicBezTo>
                  <a:pt x="132" y="124"/>
                  <a:pt x="135" y="124"/>
                  <a:pt x="137" y="124"/>
                </a:cubicBezTo>
                <a:cubicBezTo>
                  <a:pt x="139" y="124"/>
                  <a:pt x="140" y="124"/>
                  <a:pt x="140" y="123"/>
                </a:cubicBezTo>
                <a:cubicBezTo>
                  <a:pt x="141" y="123"/>
                  <a:pt x="141" y="123"/>
                  <a:pt x="142" y="123"/>
                </a:cubicBezTo>
                <a:cubicBezTo>
                  <a:pt x="154" y="117"/>
                  <a:pt x="168" y="113"/>
                  <a:pt x="179" y="106"/>
                </a:cubicBezTo>
                <a:cubicBezTo>
                  <a:pt x="180" y="106"/>
                  <a:pt x="180" y="105"/>
                  <a:pt x="181" y="106"/>
                </a:cubicBezTo>
                <a:cubicBezTo>
                  <a:pt x="190" y="100"/>
                  <a:pt x="199" y="95"/>
                  <a:pt x="208" y="90"/>
                </a:cubicBezTo>
                <a:cubicBezTo>
                  <a:pt x="206" y="91"/>
                  <a:pt x="204" y="89"/>
                  <a:pt x="201" y="90"/>
                </a:cubicBezTo>
                <a:cubicBezTo>
                  <a:pt x="197" y="89"/>
                  <a:pt x="193" y="90"/>
                  <a:pt x="189" y="90"/>
                </a:cubicBezTo>
                <a:cubicBezTo>
                  <a:pt x="187" y="90"/>
                  <a:pt x="186" y="89"/>
                  <a:pt x="184" y="89"/>
                </a:cubicBezTo>
                <a:cubicBezTo>
                  <a:pt x="182" y="88"/>
                  <a:pt x="180" y="89"/>
                  <a:pt x="178" y="88"/>
                </a:cubicBezTo>
                <a:cubicBezTo>
                  <a:pt x="174" y="88"/>
                  <a:pt x="172" y="88"/>
                  <a:pt x="169" y="88"/>
                </a:cubicBezTo>
                <a:cubicBezTo>
                  <a:pt x="167" y="88"/>
                  <a:pt x="165" y="88"/>
                  <a:pt x="163" y="88"/>
                </a:cubicBezTo>
                <a:cubicBezTo>
                  <a:pt x="154" y="87"/>
                  <a:pt x="141" y="84"/>
                  <a:pt x="132" y="85"/>
                </a:cubicBezTo>
                <a:cubicBezTo>
                  <a:pt x="132" y="85"/>
                  <a:pt x="130" y="85"/>
                  <a:pt x="130" y="85"/>
                </a:cubicBezTo>
                <a:cubicBezTo>
                  <a:pt x="126" y="85"/>
                  <a:pt x="124" y="87"/>
                  <a:pt x="120" y="88"/>
                </a:cubicBezTo>
                <a:cubicBezTo>
                  <a:pt x="117" y="95"/>
                  <a:pt x="114" y="102"/>
                  <a:pt x="108" y="105"/>
                </a:cubicBezTo>
                <a:cubicBezTo>
                  <a:pt x="103" y="108"/>
                  <a:pt x="96" y="109"/>
                  <a:pt x="90" y="106"/>
                </a:cubicBezTo>
                <a:cubicBezTo>
                  <a:pt x="90" y="108"/>
                  <a:pt x="91" y="108"/>
                  <a:pt x="91" y="109"/>
                </a:cubicBezTo>
                <a:cubicBezTo>
                  <a:pt x="91" y="109"/>
                  <a:pt x="91" y="110"/>
                  <a:pt x="90" y="110"/>
                </a:cubicBezTo>
                <a:cubicBezTo>
                  <a:pt x="88" y="111"/>
                  <a:pt x="87" y="109"/>
                  <a:pt x="85" y="110"/>
                </a:cubicBezTo>
                <a:cubicBezTo>
                  <a:pt x="83" y="110"/>
                  <a:pt x="82" y="113"/>
                  <a:pt x="79" y="112"/>
                </a:cubicBezTo>
                <a:cubicBezTo>
                  <a:pt x="79" y="110"/>
                  <a:pt x="78" y="109"/>
                  <a:pt x="78" y="108"/>
                </a:cubicBezTo>
                <a:cubicBezTo>
                  <a:pt x="72" y="109"/>
                  <a:pt x="68" y="106"/>
                  <a:pt x="63" y="105"/>
                </a:cubicBezTo>
                <a:close/>
                <a:moveTo>
                  <a:pt x="183" y="131"/>
                </a:moveTo>
                <a:cubicBezTo>
                  <a:pt x="185" y="129"/>
                  <a:pt x="187" y="127"/>
                  <a:pt x="190" y="126"/>
                </a:cubicBezTo>
                <a:cubicBezTo>
                  <a:pt x="195" y="123"/>
                  <a:pt x="200" y="120"/>
                  <a:pt x="204" y="117"/>
                </a:cubicBezTo>
                <a:cubicBezTo>
                  <a:pt x="208" y="114"/>
                  <a:pt x="214" y="111"/>
                  <a:pt x="217" y="108"/>
                </a:cubicBezTo>
                <a:cubicBezTo>
                  <a:pt x="221" y="103"/>
                  <a:pt x="221" y="92"/>
                  <a:pt x="213" y="91"/>
                </a:cubicBezTo>
                <a:cubicBezTo>
                  <a:pt x="213" y="90"/>
                  <a:pt x="212" y="91"/>
                  <a:pt x="212" y="92"/>
                </a:cubicBezTo>
                <a:cubicBezTo>
                  <a:pt x="209" y="92"/>
                  <a:pt x="207" y="93"/>
                  <a:pt x="205" y="95"/>
                </a:cubicBezTo>
                <a:cubicBezTo>
                  <a:pt x="203" y="96"/>
                  <a:pt x="201" y="96"/>
                  <a:pt x="200" y="97"/>
                </a:cubicBezTo>
                <a:cubicBezTo>
                  <a:pt x="182" y="108"/>
                  <a:pt x="163" y="116"/>
                  <a:pt x="143" y="124"/>
                </a:cubicBezTo>
                <a:cubicBezTo>
                  <a:pt x="148" y="130"/>
                  <a:pt x="151" y="143"/>
                  <a:pt x="148" y="151"/>
                </a:cubicBezTo>
                <a:cubicBezTo>
                  <a:pt x="158" y="145"/>
                  <a:pt x="171" y="137"/>
                  <a:pt x="183" y="131"/>
                </a:cubicBezTo>
                <a:close/>
                <a:moveTo>
                  <a:pt x="85" y="107"/>
                </a:moveTo>
                <a:cubicBezTo>
                  <a:pt x="86" y="107"/>
                  <a:pt x="87" y="108"/>
                  <a:pt x="88" y="107"/>
                </a:cubicBezTo>
                <a:cubicBezTo>
                  <a:pt x="87" y="107"/>
                  <a:pt x="87" y="107"/>
                  <a:pt x="87" y="106"/>
                </a:cubicBezTo>
                <a:cubicBezTo>
                  <a:pt x="86" y="106"/>
                  <a:pt x="86" y="106"/>
                  <a:pt x="85" y="107"/>
                </a:cubicBezTo>
                <a:close/>
                <a:moveTo>
                  <a:pt x="80" y="107"/>
                </a:moveTo>
                <a:cubicBezTo>
                  <a:pt x="80" y="107"/>
                  <a:pt x="80" y="108"/>
                  <a:pt x="80" y="108"/>
                </a:cubicBezTo>
                <a:cubicBezTo>
                  <a:pt x="80" y="108"/>
                  <a:pt x="80" y="109"/>
                  <a:pt x="81" y="110"/>
                </a:cubicBezTo>
                <a:cubicBezTo>
                  <a:pt x="82" y="109"/>
                  <a:pt x="83" y="108"/>
                  <a:pt x="84" y="107"/>
                </a:cubicBezTo>
                <a:cubicBezTo>
                  <a:pt x="83" y="108"/>
                  <a:pt x="82" y="107"/>
                  <a:pt x="80" y="107"/>
                </a:cubicBezTo>
                <a:close/>
                <a:moveTo>
                  <a:pt x="229" y="109"/>
                </a:moveTo>
                <a:cubicBezTo>
                  <a:pt x="226" y="108"/>
                  <a:pt x="222" y="109"/>
                  <a:pt x="219" y="109"/>
                </a:cubicBezTo>
                <a:cubicBezTo>
                  <a:pt x="216" y="113"/>
                  <a:pt x="211" y="115"/>
                  <a:pt x="207" y="117"/>
                </a:cubicBezTo>
                <a:cubicBezTo>
                  <a:pt x="204" y="119"/>
                  <a:pt x="201" y="121"/>
                  <a:pt x="199" y="123"/>
                </a:cubicBezTo>
                <a:cubicBezTo>
                  <a:pt x="193" y="127"/>
                  <a:pt x="187" y="130"/>
                  <a:pt x="181" y="134"/>
                </a:cubicBezTo>
                <a:cubicBezTo>
                  <a:pt x="170" y="140"/>
                  <a:pt x="158" y="148"/>
                  <a:pt x="146" y="154"/>
                </a:cubicBezTo>
                <a:cubicBezTo>
                  <a:pt x="144" y="154"/>
                  <a:pt x="143" y="155"/>
                  <a:pt x="142" y="155"/>
                </a:cubicBezTo>
                <a:cubicBezTo>
                  <a:pt x="142" y="155"/>
                  <a:pt x="142" y="154"/>
                  <a:pt x="142" y="155"/>
                </a:cubicBezTo>
                <a:cubicBezTo>
                  <a:pt x="139" y="153"/>
                  <a:pt x="137" y="154"/>
                  <a:pt x="133" y="154"/>
                </a:cubicBezTo>
                <a:cubicBezTo>
                  <a:pt x="130" y="153"/>
                  <a:pt x="127" y="152"/>
                  <a:pt x="125" y="152"/>
                </a:cubicBezTo>
                <a:cubicBezTo>
                  <a:pt x="121" y="151"/>
                  <a:pt x="118" y="151"/>
                  <a:pt x="115" y="151"/>
                </a:cubicBezTo>
                <a:cubicBezTo>
                  <a:pt x="104" y="148"/>
                  <a:pt x="95" y="148"/>
                  <a:pt x="85" y="147"/>
                </a:cubicBezTo>
                <a:cubicBezTo>
                  <a:pt x="78" y="146"/>
                  <a:pt x="72" y="145"/>
                  <a:pt x="65" y="144"/>
                </a:cubicBezTo>
                <a:cubicBezTo>
                  <a:pt x="51" y="142"/>
                  <a:pt x="38" y="140"/>
                  <a:pt x="24" y="138"/>
                </a:cubicBezTo>
                <a:cubicBezTo>
                  <a:pt x="20" y="141"/>
                  <a:pt x="15" y="143"/>
                  <a:pt x="11" y="145"/>
                </a:cubicBezTo>
                <a:cubicBezTo>
                  <a:pt x="8" y="146"/>
                  <a:pt x="4" y="146"/>
                  <a:pt x="4" y="149"/>
                </a:cubicBezTo>
                <a:cubicBezTo>
                  <a:pt x="16" y="148"/>
                  <a:pt x="30" y="151"/>
                  <a:pt x="43" y="152"/>
                </a:cubicBezTo>
                <a:cubicBezTo>
                  <a:pt x="60" y="153"/>
                  <a:pt x="77" y="155"/>
                  <a:pt x="93" y="158"/>
                </a:cubicBezTo>
                <a:cubicBezTo>
                  <a:pt x="100" y="159"/>
                  <a:pt x="107" y="159"/>
                  <a:pt x="113" y="160"/>
                </a:cubicBezTo>
                <a:cubicBezTo>
                  <a:pt x="121" y="160"/>
                  <a:pt x="128" y="160"/>
                  <a:pt x="135" y="161"/>
                </a:cubicBezTo>
                <a:cubicBezTo>
                  <a:pt x="137" y="162"/>
                  <a:pt x="139" y="162"/>
                  <a:pt x="142" y="163"/>
                </a:cubicBezTo>
                <a:cubicBezTo>
                  <a:pt x="144" y="163"/>
                  <a:pt x="145" y="162"/>
                  <a:pt x="147" y="163"/>
                </a:cubicBezTo>
                <a:cubicBezTo>
                  <a:pt x="148" y="162"/>
                  <a:pt x="150" y="159"/>
                  <a:pt x="153" y="161"/>
                </a:cubicBezTo>
                <a:cubicBezTo>
                  <a:pt x="158" y="157"/>
                  <a:pt x="164" y="153"/>
                  <a:pt x="170" y="150"/>
                </a:cubicBezTo>
                <a:cubicBezTo>
                  <a:pt x="175" y="146"/>
                  <a:pt x="181" y="142"/>
                  <a:pt x="187" y="139"/>
                </a:cubicBezTo>
                <a:cubicBezTo>
                  <a:pt x="192" y="135"/>
                  <a:pt x="198" y="131"/>
                  <a:pt x="204" y="128"/>
                </a:cubicBezTo>
                <a:cubicBezTo>
                  <a:pt x="210" y="124"/>
                  <a:pt x="214" y="120"/>
                  <a:pt x="220" y="116"/>
                </a:cubicBezTo>
                <a:cubicBezTo>
                  <a:pt x="222" y="114"/>
                  <a:pt x="224" y="112"/>
                  <a:pt x="227" y="112"/>
                </a:cubicBezTo>
                <a:cubicBezTo>
                  <a:pt x="228" y="113"/>
                  <a:pt x="226" y="114"/>
                  <a:pt x="225" y="115"/>
                </a:cubicBezTo>
                <a:cubicBezTo>
                  <a:pt x="232" y="121"/>
                  <a:pt x="231" y="133"/>
                  <a:pt x="229" y="143"/>
                </a:cubicBezTo>
                <a:cubicBezTo>
                  <a:pt x="237" y="135"/>
                  <a:pt x="236" y="117"/>
                  <a:pt x="229" y="109"/>
                </a:cubicBezTo>
                <a:close/>
                <a:moveTo>
                  <a:pt x="71" y="120"/>
                </a:moveTo>
                <a:cubicBezTo>
                  <a:pt x="52" y="118"/>
                  <a:pt x="32" y="119"/>
                  <a:pt x="15" y="115"/>
                </a:cubicBezTo>
                <a:cubicBezTo>
                  <a:pt x="15" y="115"/>
                  <a:pt x="15" y="115"/>
                  <a:pt x="14" y="115"/>
                </a:cubicBezTo>
                <a:cubicBezTo>
                  <a:pt x="15" y="119"/>
                  <a:pt x="20" y="115"/>
                  <a:pt x="23" y="118"/>
                </a:cubicBezTo>
                <a:cubicBezTo>
                  <a:pt x="20" y="119"/>
                  <a:pt x="16" y="117"/>
                  <a:pt x="15" y="120"/>
                </a:cubicBezTo>
                <a:cubicBezTo>
                  <a:pt x="17" y="120"/>
                  <a:pt x="19" y="121"/>
                  <a:pt x="21" y="122"/>
                </a:cubicBezTo>
                <a:cubicBezTo>
                  <a:pt x="24" y="122"/>
                  <a:pt x="26" y="122"/>
                  <a:pt x="28" y="124"/>
                </a:cubicBezTo>
                <a:cubicBezTo>
                  <a:pt x="23" y="124"/>
                  <a:pt x="19" y="121"/>
                  <a:pt x="15" y="123"/>
                </a:cubicBezTo>
                <a:cubicBezTo>
                  <a:pt x="15" y="124"/>
                  <a:pt x="15" y="124"/>
                  <a:pt x="14" y="125"/>
                </a:cubicBezTo>
                <a:cubicBezTo>
                  <a:pt x="21" y="126"/>
                  <a:pt x="27" y="126"/>
                  <a:pt x="34" y="127"/>
                </a:cubicBezTo>
                <a:cubicBezTo>
                  <a:pt x="39" y="128"/>
                  <a:pt x="43" y="130"/>
                  <a:pt x="48" y="131"/>
                </a:cubicBezTo>
                <a:cubicBezTo>
                  <a:pt x="53" y="132"/>
                  <a:pt x="59" y="132"/>
                  <a:pt x="64" y="134"/>
                </a:cubicBezTo>
                <a:cubicBezTo>
                  <a:pt x="48" y="132"/>
                  <a:pt x="29" y="126"/>
                  <a:pt x="13" y="127"/>
                </a:cubicBezTo>
                <a:cubicBezTo>
                  <a:pt x="13" y="128"/>
                  <a:pt x="13" y="128"/>
                  <a:pt x="13" y="129"/>
                </a:cubicBezTo>
                <a:cubicBezTo>
                  <a:pt x="19" y="130"/>
                  <a:pt x="24" y="132"/>
                  <a:pt x="30" y="133"/>
                </a:cubicBezTo>
                <a:cubicBezTo>
                  <a:pt x="45" y="136"/>
                  <a:pt x="61" y="137"/>
                  <a:pt x="76" y="140"/>
                </a:cubicBezTo>
                <a:cubicBezTo>
                  <a:pt x="82" y="141"/>
                  <a:pt x="89" y="141"/>
                  <a:pt x="95" y="142"/>
                </a:cubicBezTo>
                <a:cubicBezTo>
                  <a:pt x="111" y="143"/>
                  <a:pt x="125" y="145"/>
                  <a:pt x="139" y="148"/>
                </a:cubicBezTo>
                <a:cubicBezTo>
                  <a:pt x="138" y="147"/>
                  <a:pt x="138" y="144"/>
                  <a:pt x="138" y="144"/>
                </a:cubicBezTo>
                <a:cubicBezTo>
                  <a:pt x="127" y="142"/>
                  <a:pt x="113" y="141"/>
                  <a:pt x="103" y="138"/>
                </a:cubicBezTo>
                <a:cubicBezTo>
                  <a:pt x="113" y="140"/>
                  <a:pt x="128" y="141"/>
                  <a:pt x="138" y="142"/>
                </a:cubicBezTo>
                <a:cubicBezTo>
                  <a:pt x="138" y="140"/>
                  <a:pt x="138" y="140"/>
                  <a:pt x="138" y="139"/>
                </a:cubicBezTo>
                <a:cubicBezTo>
                  <a:pt x="133" y="140"/>
                  <a:pt x="127" y="138"/>
                  <a:pt x="123" y="137"/>
                </a:cubicBezTo>
                <a:cubicBezTo>
                  <a:pt x="126" y="136"/>
                  <a:pt x="131" y="138"/>
                  <a:pt x="136" y="138"/>
                </a:cubicBezTo>
                <a:cubicBezTo>
                  <a:pt x="136" y="136"/>
                  <a:pt x="137" y="134"/>
                  <a:pt x="138" y="133"/>
                </a:cubicBezTo>
                <a:cubicBezTo>
                  <a:pt x="131" y="130"/>
                  <a:pt x="122" y="132"/>
                  <a:pt x="115" y="131"/>
                </a:cubicBezTo>
                <a:cubicBezTo>
                  <a:pt x="108" y="130"/>
                  <a:pt x="100" y="128"/>
                  <a:pt x="93" y="126"/>
                </a:cubicBezTo>
                <a:cubicBezTo>
                  <a:pt x="103" y="127"/>
                  <a:pt x="112" y="130"/>
                  <a:pt x="122" y="130"/>
                </a:cubicBezTo>
                <a:cubicBezTo>
                  <a:pt x="126" y="130"/>
                  <a:pt x="131" y="130"/>
                  <a:pt x="135" y="130"/>
                </a:cubicBezTo>
                <a:cubicBezTo>
                  <a:pt x="136" y="130"/>
                  <a:pt x="138" y="131"/>
                  <a:pt x="139" y="129"/>
                </a:cubicBezTo>
                <a:cubicBezTo>
                  <a:pt x="139" y="128"/>
                  <a:pt x="137" y="127"/>
                  <a:pt x="137" y="126"/>
                </a:cubicBezTo>
                <a:cubicBezTo>
                  <a:pt x="115" y="125"/>
                  <a:pt x="93" y="122"/>
                  <a:pt x="71" y="120"/>
                </a:cubicBezTo>
                <a:close/>
                <a:moveTo>
                  <a:pt x="226" y="146"/>
                </a:moveTo>
                <a:cubicBezTo>
                  <a:pt x="225" y="144"/>
                  <a:pt x="227" y="144"/>
                  <a:pt x="227" y="142"/>
                </a:cubicBezTo>
                <a:cubicBezTo>
                  <a:pt x="228" y="140"/>
                  <a:pt x="228" y="136"/>
                  <a:pt x="229" y="133"/>
                </a:cubicBezTo>
                <a:cubicBezTo>
                  <a:pt x="229" y="125"/>
                  <a:pt x="228" y="119"/>
                  <a:pt x="223" y="116"/>
                </a:cubicBezTo>
                <a:cubicBezTo>
                  <a:pt x="221" y="117"/>
                  <a:pt x="219" y="119"/>
                  <a:pt x="217" y="120"/>
                </a:cubicBezTo>
                <a:cubicBezTo>
                  <a:pt x="222" y="128"/>
                  <a:pt x="224" y="140"/>
                  <a:pt x="221" y="149"/>
                </a:cubicBezTo>
                <a:cubicBezTo>
                  <a:pt x="223" y="148"/>
                  <a:pt x="224" y="147"/>
                  <a:pt x="226" y="146"/>
                </a:cubicBezTo>
                <a:close/>
                <a:moveTo>
                  <a:pt x="220" y="139"/>
                </a:moveTo>
                <a:cubicBezTo>
                  <a:pt x="220" y="132"/>
                  <a:pt x="219" y="125"/>
                  <a:pt x="216" y="122"/>
                </a:cubicBezTo>
                <a:cubicBezTo>
                  <a:pt x="200" y="133"/>
                  <a:pt x="183" y="143"/>
                  <a:pt x="167" y="154"/>
                </a:cubicBezTo>
                <a:cubicBezTo>
                  <a:pt x="171" y="162"/>
                  <a:pt x="174" y="173"/>
                  <a:pt x="173" y="183"/>
                </a:cubicBezTo>
                <a:cubicBezTo>
                  <a:pt x="189" y="173"/>
                  <a:pt x="203" y="162"/>
                  <a:pt x="219" y="151"/>
                </a:cubicBezTo>
                <a:cubicBezTo>
                  <a:pt x="219" y="148"/>
                  <a:pt x="221" y="143"/>
                  <a:pt x="220" y="139"/>
                </a:cubicBezTo>
                <a:close/>
                <a:moveTo>
                  <a:pt x="145" y="144"/>
                </a:moveTo>
                <a:cubicBezTo>
                  <a:pt x="145" y="146"/>
                  <a:pt x="143" y="148"/>
                  <a:pt x="143" y="151"/>
                </a:cubicBezTo>
                <a:cubicBezTo>
                  <a:pt x="146" y="150"/>
                  <a:pt x="147" y="147"/>
                  <a:pt x="147" y="144"/>
                </a:cubicBezTo>
                <a:cubicBezTo>
                  <a:pt x="148" y="138"/>
                  <a:pt x="146" y="132"/>
                  <a:pt x="144" y="128"/>
                </a:cubicBezTo>
                <a:cubicBezTo>
                  <a:pt x="143" y="128"/>
                  <a:pt x="142" y="127"/>
                  <a:pt x="142" y="126"/>
                </a:cubicBezTo>
                <a:cubicBezTo>
                  <a:pt x="140" y="127"/>
                  <a:pt x="140" y="126"/>
                  <a:pt x="139" y="126"/>
                </a:cubicBezTo>
                <a:cubicBezTo>
                  <a:pt x="141" y="132"/>
                  <a:pt x="145" y="137"/>
                  <a:pt x="145" y="144"/>
                </a:cubicBezTo>
                <a:close/>
                <a:moveTo>
                  <a:pt x="135" y="149"/>
                </a:moveTo>
                <a:cubicBezTo>
                  <a:pt x="127" y="147"/>
                  <a:pt x="119" y="146"/>
                  <a:pt x="111" y="145"/>
                </a:cubicBezTo>
                <a:cubicBezTo>
                  <a:pt x="106" y="144"/>
                  <a:pt x="101" y="144"/>
                  <a:pt x="97" y="144"/>
                </a:cubicBezTo>
                <a:cubicBezTo>
                  <a:pt x="87" y="143"/>
                  <a:pt x="78" y="141"/>
                  <a:pt x="67" y="140"/>
                </a:cubicBezTo>
                <a:cubicBezTo>
                  <a:pt x="53" y="139"/>
                  <a:pt x="39" y="137"/>
                  <a:pt x="24" y="134"/>
                </a:cubicBezTo>
                <a:cubicBezTo>
                  <a:pt x="19" y="133"/>
                  <a:pt x="10" y="129"/>
                  <a:pt x="8" y="133"/>
                </a:cubicBezTo>
                <a:cubicBezTo>
                  <a:pt x="27" y="138"/>
                  <a:pt x="48" y="140"/>
                  <a:pt x="69" y="142"/>
                </a:cubicBezTo>
                <a:cubicBezTo>
                  <a:pt x="74" y="143"/>
                  <a:pt x="79" y="144"/>
                  <a:pt x="84" y="145"/>
                </a:cubicBezTo>
                <a:cubicBezTo>
                  <a:pt x="89" y="145"/>
                  <a:pt x="94" y="146"/>
                  <a:pt x="99" y="146"/>
                </a:cubicBezTo>
                <a:cubicBezTo>
                  <a:pt x="106" y="147"/>
                  <a:pt x="114" y="149"/>
                  <a:pt x="121" y="150"/>
                </a:cubicBezTo>
                <a:cubicBezTo>
                  <a:pt x="126" y="150"/>
                  <a:pt x="133" y="151"/>
                  <a:pt x="136" y="151"/>
                </a:cubicBezTo>
                <a:cubicBezTo>
                  <a:pt x="137" y="152"/>
                  <a:pt x="139" y="152"/>
                  <a:pt x="140" y="151"/>
                </a:cubicBezTo>
                <a:cubicBezTo>
                  <a:pt x="139" y="150"/>
                  <a:pt x="137" y="149"/>
                  <a:pt x="135" y="149"/>
                </a:cubicBezTo>
                <a:close/>
                <a:moveTo>
                  <a:pt x="141" y="165"/>
                </a:moveTo>
                <a:cubicBezTo>
                  <a:pt x="136" y="165"/>
                  <a:pt x="132" y="163"/>
                  <a:pt x="128" y="162"/>
                </a:cubicBezTo>
                <a:cubicBezTo>
                  <a:pt x="121" y="162"/>
                  <a:pt x="110" y="162"/>
                  <a:pt x="101" y="161"/>
                </a:cubicBezTo>
                <a:cubicBezTo>
                  <a:pt x="93" y="160"/>
                  <a:pt x="84" y="158"/>
                  <a:pt x="76" y="158"/>
                </a:cubicBezTo>
                <a:cubicBezTo>
                  <a:pt x="67" y="157"/>
                  <a:pt x="58" y="155"/>
                  <a:pt x="48" y="155"/>
                </a:cubicBezTo>
                <a:cubicBezTo>
                  <a:pt x="44" y="154"/>
                  <a:pt x="41" y="154"/>
                  <a:pt x="37" y="154"/>
                </a:cubicBezTo>
                <a:cubicBezTo>
                  <a:pt x="30" y="153"/>
                  <a:pt x="21" y="151"/>
                  <a:pt x="12" y="151"/>
                </a:cubicBezTo>
                <a:cubicBezTo>
                  <a:pt x="11" y="152"/>
                  <a:pt x="11" y="152"/>
                  <a:pt x="10" y="153"/>
                </a:cubicBezTo>
                <a:cubicBezTo>
                  <a:pt x="10" y="156"/>
                  <a:pt x="13" y="155"/>
                  <a:pt x="15" y="155"/>
                </a:cubicBezTo>
                <a:cubicBezTo>
                  <a:pt x="17" y="155"/>
                  <a:pt x="20" y="155"/>
                  <a:pt x="22" y="155"/>
                </a:cubicBezTo>
                <a:cubicBezTo>
                  <a:pt x="26" y="155"/>
                  <a:pt x="30" y="155"/>
                  <a:pt x="32" y="157"/>
                </a:cubicBezTo>
                <a:cubicBezTo>
                  <a:pt x="26" y="157"/>
                  <a:pt x="18" y="156"/>
                  <a:pt x="13" y="157"/>
                </a:cubicBezTo>
                <a:cubicBezTo>
                  <a:pt x="17" y="158"/>
                  <a:pt x="24" y="157"/>
                  <a:pt x="28" y="160"/>
                </a:cubicBezTo>
                <a:cubicBezTo>
                  <a:pt x="23" y="160"/>
                  <a:pt x="19" y="159"/>
                  <a:pt x="11" y="159"/>
                </a:cubicBezTo>
                <a:cubicBezTo>
                  <a:pt x="10" y="161"/>
                  <a:pt x="11" y="164"/>
                  <a:pt x="12" y="166"/>
                </a:cubicBezTo>
                <a:cubicBezTo>
                  <a:pt x="29" y="168"/>
                  <a:pt x="43" y="171"/>
                  <a:pt x="59" y="174"/>
                </a:cubicBezTo>
                <a:cubicBezTo>
                  <a:pt x="43" y="172"/>
                  <a:pt x="28" y="169"/>
                  <a:pt x="10" y="168"/>
                </a:cubicBezTo>
                <a:cubicBezTo>
                  <a:pt x="7" y="170"/>
                  <a:pt x="11" y="173"/>
                  <a:pt x="10" y="175"/>
                </a:cubicBezTo>
                <a:cubicBezTo>
                  <a:pt x="16" y="176"/>
                  <a:pt x="21" y="177"/>
                  <a:pt x="26" y="178"/>
                </a:cubicBezTo>
                <a:cubicBezTo>
                  <a:pt x="42" y="182"/>
                  <a:pt x="56" y="185"/>
                  <a:pt x="72" y="186"/>
                </a:cubicBezTo>
                <a:cubicBezTo>
                  <a:pt x="93" y="187"/>
                  <a:pt x="113" y="191"/>
                  <a:pt x="136" y="193"/>
                </a:cubicBezTo>
                <a:cubicBezTo>
                  <a:pt x="138" y="194"/>
                  <a:pt x="142" y="194"/>
                  <a:pt x="144" y="194"/>
                </a:cubicBezTo>
                <a:cubicBezTo>
                  <a:pt x="144" y="193"/>
                  <a:pt x="142" y="192"/>
                  <a:pt x="142" y="189"/>
                </a:cubicBezTo>
                <a:cubicBezTo>
                  <a:pt x="129" y="187"/>
                  <a:pt x="112" y="185"/>
                  <a:pt x="98" y="182"/>
                </a:cubicBezTo>
                <a:cubicBezTo>
                  <a:pt x="95" y="182"/>
                  <a:pt x="91" y="181"/>
                  <a:pt x="88" y="180"/>
                </a:cubicBezTo>
                <a:cubicBezTo>
                  <a:pt x="108" y="182"/>
                  <a:pt x="125" y="186"/>
                  <a:pt x="143" y="187"/>
                </a:cubicBezTo>
                <a:cubicBezTo>
                  <a:pt x="141" y="182"/>
                  <a:pt x="145" y="180"/>
                  <a:pt x="144" y="175"/>
                </a:cubicBezTo>
                <a:cubicBezTo>
                  <a:pt x="140" y="175"/>
                  <a:pt x="136" y="175"/>
                  <a:pt x="131" y="174"/>
                </a:cubicBezTo>
                <a:cubicBezTo>
                  <a:pt x="127" y="174"/>
                  <a:pt x="123" y="172"/>
                  <a:pt x="120" y="172"/>
                </a:cubicBezTo>
                <a:cubicBezTo>
                  <a:pt x="118" y="172"/>
                  <a:pt x="115" y="173"/>
                  <a:pt x="115" y="171"/>
                </a:cubicBezTo>
                <a:cubicBezTo>
                  <a:pt x="120" y="170"/>
                  <a:pt x="127" y="173"/>
                  <a:pt x="133" y="173"/>
                </a:cubicBezTo>
                <a:cubicBezTo>
                  <a:pt x="137" y="173"/>
                  <a:pt x="141" y="173"/>
                  <a:pt x="144" y="174"/>
                </a:cubicBezTo>
                <a:cubicBezTo>
                  <a:pt x="145" y="172"/>
                  <a:pt x="146" y="172"/>
                  <a:pt x="145" y="171"/>
                </a:cubicBezTo>
                <a:cubicBezTo>
                  <a:pt x="141" y="170"/>
                  <a:pt x="137" y="170"/>
                  <a:pt x="132" y="170"/>
                </a:cubicBezTo>
                <a:cubicBezTo>
                  <a:pt x="127" y="170"/>
                  <a:pt x="123" y="169"/>
                  <a:pt x="118" y="169"/>
                </a:cubicBezTo>
                <a:cubicBezTo>
                  <a:pt x="102" y="167"/>
                  <a:pt x="87" y="167"/>
                  <a:pt x="74" y="163"/>
                </a:cubicBezTo>
                <a:cubicBezTo>
                  <a:pt x="87" y="164"/>
                  <a:pt x="101" y="166"/>
                  <a:pt x="115" y="167"/>
                </a:cubicBezTo>
                <a:cubicBezTo>
                  <a:pt x="126" y="167"/>
                  <a:pt x="135" y="169"/>
                  <a:pt x="145" y="168"/>
                </a:cubicBezTo>
                <a:cubicBezTo>
                  <a:pt x="145" y="167"/>
                  <a:pt x="145" y="167"/>
                  <a:pt x="145" y="165"/>
                </a:cubicBezTo>
                <a:cubicBezTo>
                  <a:pt x="143" y="165"/>
                  <a:pt x="142" y="165"/>
                  <a:pt x="141" y="165"/>
                </a:cubicBezTo>
                <a:close/>
                <a:moveTo>
                  <a:pt x="170" y="185"/>
                </a:moveTo>
                <a:cubicBezTo>
                  <a:pt x="172" y="174"/>
                  <a:pt x="170" y="162"/>
                  <a:pt x="165" y="155"/>
                </a:cubicBezTo>
                <a:cubicBezTo>
                  <a:pt x="164" y="156"/>
                  <a:pt x="163" y="156"/>
                  <a:pt x="162" y="156"/>
                </a:cubicBezTo>
                <a:cubicBezTo>
                  <a:pt x="165" y="168"/>
                  <a:pt x="168" y="177"/>
                  <a:pt x="165" y="189"/>
                </a:cubicBezTo>
                <a:cubicBezTo>
                  <a:pt x="167" y="188"/>
                  <a:pt x="169" y="187"/>
                  <a:pt x="170" y="185"/>
                </a:cubicBezTo>
                <a:close/>
                <a:moveTo>
                  <a:pt x="162" y="192"/>
                </a:moveTo>
                <a:cubicBezTo>
                  <a:pt x="163" y="190"/>
                  <a:pt x="164" y="187"/>
                  <a:pt x="164" y="186"/>
                </a:cubicBezTo>
                <a:cubicBezTo>
                  <a:pt x="165" y="177"/>
                  <a:pt x="163" y="165"/>
                  <a:pt x="160" y="158"/>
                </a:cubicBezTo>
                <a:cubicBezTo>
                  <a:pt x="157" y="160"/>
                  <a:pt x="154" y="162"/>
                  <a:pt x="151" y="164"/>
                </a:cubicBezTo>
                <a:cubicBezTo>
                  <a:pt x="155" y="175"/>
                  <a:pt x="155" y="188"/>
                  <a:pt x="152" y="198"/>
                </a:cubicBezTo>
                <a:cubicBezTo>
                  <a:pt x="154" y="195"/>
                  <a:pt x="160" y="194"/>
                  <a:pt x="162" y="192"/>
                </a:cubicBezTo>
                <a:close/>
                <a:moveTo>
                  <a:pt x="150" y="197"/>
                </a:moveTo>
                <a:cubicBezTo>
                  <a:pt x="154" y="187"/>
                  <a:pt x="153" y="172"/>
                  <a:pt x="149" y="165"/>
                </a:cubicBezTo>
                <a:cubicBezTo>
                  <a:pt x="149" y="165"/>
                  <a:pt x="149" y="164"/>
                  <a:pt x="148" y="165"/>
                </a:cubicBezTo>
                <a:cubicBezTo>
                  <a:pt x="146" y="165"/>
                  <a:pt x="147" y="168"/>
                  <a:pt x="147" y="170"/>
                </a:cubicBezTo>
                <a:cubicBezTo>
                  <a:pt x="147" y="173"/>
                  <a:pt x="147" y="176"/>
                  <a:pt x="148" y="179"/>
                </a:cubicBezTo>
                <a:cubicBezTo>
                  <a:pt x="148" y="183"/>
                  <a:pt x="148" y="187"/>
                  <a:pt x="147" y="190"/>
                </a:cubicBezTo>
                <a:cubicBezTo>
                  <a:pt x="147" y="194"/>
                  <a:pt x="145" y="198"/>
                  <a:pt x="146" y="200"/>
                </a:cubicBezTo>
                <a:cubicBezTo>
                  <a:pt x="148" y="201"/>
                  <a:pt x="149" y="198"/>
                  <a:pt x="150" y="197"/>
                </a:cubicBezTo>
                <a:close/>
                <a:moveTo>
                  <a:pt x="144" y="197"/>
                </a:moveTo>
                <a:cubicBezTo>
                  <a:pt x="142" y="196"/>
                  <a:pt x="140" y="196"/>
                  <a:pt x="138" y="196"/>
                </a:cubicBezTo>
                <a:cubicBezTo>
                  <a:pt x="137" y="196"/>
                  <a:pt x="136" y="195"/>
                  <a:pt x="135" y="195"/>
                </a:cubicBezTo>
                <a:cubicBezTo>
                  <a:pt x="132" y="194"/>
                  <a:pt x="129" y="194"/>
                  <a:pt x="127" y="194"/>
                </a:cubicBezTo>
                <a:cubicBezTo>
                  <a:pt x="118" y="194"/>
                  <a:pt x="108" y="191"/>
                  <a:pt x="99" y="191"/>
                </a:cubicBezTo>
                <a:cubicBezTo>
                  <a:pt x="96" y="191"/>
                  <a:pt x="93" y="190"/>
                  <a:pt x="89" y="189"/>
                </a:cubicBezTo>
                <a:cubicBezTo>
                  <a:pt x="77" y="188"/>
                  <a:pt x="65" y="188"/>
                  <a:pt x="53" y="186"/>
                </a:cubicBezTo>
                <a:cubicBezTo>
                  <a:pt x="44" y="185"/>
                  <a:pt x="34" y="182"/>
                  <a:pt x="26" y="180"/>
                </a:cubicBezTo>
                <a:cubicBezTo>
                  <a:pt x="23" y="180"/>
                  <a:pt x="19" y="179"/>
                  <a:pt x="16" y="178"/>
                </a:cubicBezTo>
                <a:cubicBezTo>
                  <a:pt x="12" y="178"/>
                  <a:pt x="4" y="175"/>
                  <a:pt x="4" y="180"/>
                </a:cubicBezTo>
                <a:cubicBezTo>
                  <a:pt x="29" y="184"/>
                  <a:pt x="55" y="191"/>
                  <a:pt x="81" y="194"/>
                </a:cubicBezTo>
                <a:cubicBezTo>
                  <a:pt x="84" y="194"/>
                  <a:pt x="88" y="195"/>
                  <a:pt x="91" y="195"/>
                </a:cubicBezTo>
                <a:cubicBezTo>
                  <a:pt x="107" y="196"/>
                  <a:pt x="126" y="199"/>
                  <a:pt x="143" y="200"/>
                </a:cubicBezTo>
                <a:cubicBezTo>
                  <a:pt x="143" y="199"/>
                  <a:pt x="144" y="197"/>
                  <a:pt x="144" y="1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4"/>
          <p:cNvSpPr>
            <a:spLocks noChangeAspect="1"/>
          </p:cNvSpPr>
          <p:nvPr/>
        </p:nvSpPr>
        <p:spPr>
          <a:xfrm>
            <a:off x="385763" y="2100263"/>
            <a:ext cx="990600" cy="990600"/>
          </a:xfrm>
          <a:prstGeom prst="ellipse">
            <a:avLst/>
          </a:prstGeom>
          <a:noFill/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en-US" sz="2400" dirty="0">
              <a:solidFill>
                <a:schemeClr val="bg1"/>
              </a:solidFill>
              <a:latin typeface="华文细黑" panose="02010600040101010101" pitchFamily="2" charset="-122"/>
            </a:endParaRPr>
          </a:p>
        </p:txBody>
      </p:sp>
      <p:grpSp>
        <p:nvGrpSpPr>
          <p:cNvPr id="20482" name="组合 16"/>
          <p:cNvGrpSpPr/>
          <p:nvPr/>
        </p:nvGrpSpPr>
        <p:grpSpPr bwMode="auto">
          <a:xfrm>
            <a:off x="1446213" y="2100263"/>
            <a:ext cx="1651000" cy="1390650"/>
            <a:chOff x="1446289" y="2294750"/>
            <a:chExt cx="1650202" cy="1389879"/>
          </a:xfrm>
        </p:grpSpPr>
        <p:sp>
          <p:nvSpPr>
            <p:cNvPr id="20483" name="文本框 3"/>
            <p:cNvSpPr txBox="1">
              <a:spLocks noChangeArrowheads="1"/>
            </p:cNvSpPr>
            <p:nvPr/>
          </p:nvSpPr>
          <p:spPr bwMode="auto">
            <a:xfrm>
              <a:off x="1446289" y="2294750"/>
              <a:ext cx="136939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9pPr>
            </a:lstStyle>
            <a:p>
              <a:r>
                <a:rPr lang="zh-CN" altLang="en-US" sz="1200">
                  <a:solidFill>
                    <a:schemeClr val="bg1"/>
                  </a:solidFill>
                  <a:latin typeface="华文细黑" panose="02010600040101010101" pitchFamily="2" charset="-122"/>
                </a:rPr>
                <a:t>添加标题文字</a:t>
              </a:r>
            </a:p>
          </p:txBody>
        </p:sp>
        <p:sp>
          <p:nvSpPr>
            <p:cNvPr id="20484" name="文本框 4"/>
            <p:cNvSpPr txBox="1">
              <a:spLocks noChangeArrowheads="1"/>
            </p:cNvSpPr>
            <p:nvPr/>
          </p:nvSpPr>
          <p:spPr bwMode="auto">
            <a:xfrm>
              <a:off x="1446289" y="2608372"/>
              <a:ext cx="1650202" cy="1076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您的内容打在这里，或者通过复制您的文本后，在此框中选择粘贴您</a:t>
              </a:r>
              <a:endParaRPr lang="en-US" altLang="zh-CN" sz="110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</a:rPr>
                <a:t>的内容打在这里</a:t>
              </a:r>
              <a:endParaRPr lang="en-US" altLang="zh-CN" sz="110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6" name="任意多边形 5"/>
          <p:cNvSpPr/>
          <p:nvPr/>
        </p:nvSpPr>
        <p:spPr>
          <a:xfrm>
            <a:off x="908050" y="3090863"/>
            <a:ext cx="2471738" cy="928687"/>
          </a:xfrm>
          <a:custGeom>
            <a:avLst/>
            <a:gdLst>
              <a:gd name="connsiteX0" fmla="*/ 0 w 2459182"/>
              <a:gd name="connsiteY0" fmla="*/ 0 h 888919"/>
              <a:gd name="connsiteX1" fmla="*/ 955964 w 2459182"/>
              <a:gd name="connsiteY1" fmla="*/ 858982 h 888919"/>
              <a:gd name="connsiteX2" fmla="*/ 2459182 w 2459182"/>
              <a:gd name="connsiteY2" fmla="*/ 609600 h 88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9182" h="888919">
                <a:moveTo>
                  <a:pt x="0" y="0"/>
                </a:moveTo>
                <a:cubicBezTo>
                  <a:pt x="273050" y="378691"/>
                  <a:pt x="546100" y="757382"/>
                  <a:pt x="955964" y="858982"/>
                </a:cubicBezTo>
                <a:cubicBezTo>
                  <a:pt x="1365828" y="960582"/>
                  <a:pt x="1912505" y="785091"/>
                  <a:pt x="2459182" y="609600"/>
                </a:cubicBezTo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Oval 14"/>
          <p:cNvSpPr>
            <a:spLocks noChangeAspect="1"/>
          </p:cNvSpPr>
          <p:nvPr/>
        </p:nvSpPr>
        <p:spPr>
          <a:xfrm>
            <a:off x="3311525" y="2968625"/>
            <a:ext cx="990600" cy="990600"/>
          </a:xfrm>
          <a:prstGeom prst="ellipse">
            <a:avLst/>
          </a:prstGeom>
          <a:noFill/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en-US" sz="2400" dirty="0">
              <a:solidFill>
                <a:schemeClr val="bg1"/>
              </a:solidFill>
              <a:latin typeface="华文细黑" panose="02010600040101010101" pitchFamily="2" charset="-122"/>
            </a:endParaRPr>
          </a:p>
        </p:txBody>
      </p:sp>
      <p:sp>
        <p:nvSpPr>
          <p:cNvPr id="12" name="Oval 14"/>
          <p:cNvSpPr>
            <a:spLocks noChangeAspect="1"/>
          </p:cNvSpPr>
          <p:nvPr/>
        </p:nvSpPr>
        <p:spPr>
          <a:xfrm>
            <a:off x="6196013" y="2100263"/>
            <a:ext cx="990600" cy="990600"/>
          </a:xfrm>
          <a:prstGeom prst="ellipse">
            <a:avLst/>
          </a:prstGeom>
          <a:noFill/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en-US" sz="2400" dirty="0">
              <a:solidFill>
                <a:schemeClr val="bg1"/>
              </a:solidFill>
              <a:latin typeface="华文细黑" panose="02010600040101010101" pitchFamily="2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3913188" y="2090738"/>
            <a:ext cx="2432050" cy="881062"/>
          </a:xfrm>
          <a:custGeom>
            <a:avLst/>
            <a:gdLst>
              <a:gd name="connsiteX0" fmla="*/ 0 w 2431473"/>
              <a:gd name="connsiteY0" fmla="*/ 880693 h 880693"/>
              <a:gd name="connsiteX1" fmla="*/ 1018309 w 2431473"/>
              <a:gd name="connsiteY1" fmla="*/ 56347 h 880693"/>
              <a:gd name="connsiteX2" fmla="*/ 2431473 w 2431473"/>
              <a:gd name="connsiteY2" fmla="*/ 139474 h 880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1473" h="880693">
                <a:moveTo>
                  <a:pt x="0" y="880693"/>
                </a:moveTo>
                <a:cubicBezTo>
                  <a:pt x="306532" y="530288"/>
                  <a:pt x="613064" y="179883"/>
                  <a:pt x="1018309" y="56347"/>
                </a:cubicBezTo>
                <a:cubicBezTo>
                  <a:pt x="1423554" y="-67189"/>
                  <a:pt x="1927513" y="36142"/>
                  <a:pt x="2431473" y="139474"/>
                </a:cubicBezTo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489" name="Freeform 20"/>
          <p:cNvSpPr>
            <a:spLocks noChangeAspect="1" noEditPoints="1" noChangeArrowheads="1"/>
          </p:cNvSpPr>
          <p:nvPr/>
        </p:nvSpPr>
        <p:spPr bwMode="auto">
          <a:xfrm>
            <a:off x="3595688" y="3206750"/>
            <a:ext cx="428625" cy="517525"/>
          </a:xfrm>
          <a:custGeom>
            <a:avLst/>
            <a:gdLst>
              <a:gd name="T0" fmla="*/ 109 w 442"/>
              <a:gd name="T1" fmla="*/ 531 h 531"/>
              <a:gd name="T2" fmla="*/ 350 w 442"/>
              <a:gd name="T3" fmla="*/ 518 h 531"/>
              <a:gd name="T4" fmla="*/ 358 w 442"/>
              <a:gd name="T5" fmla="*/ 338 h 531"/>
              <a:gd name="T6" fmla="*/ 86 w 442"/>
              <a:gd name="T7" fmla="*/ 187 h 531"/>
              <a:gd name="T8" fmla="*/ 104 w 442"/>
              <a:gd name="T9" fmla="*/ 194 h 531"/>
              <a:gd name="T10" fmla="*/ 111 w 442"/>
              <a:gd name="T11" fmla="*/ 183 h 531"/>
              <a:gd name="T12" fmla="*/ 117 w 442"/>
              <a:gd name="T13" fmla="*/ 176 h 531"/>
              <a:gd name="T14" fmla="*/ 86 w 442"/>
              <a:gd name="T15" fmla="*/ 187 h 531"/>
              <a:gd name="T16" fmla="*/ 221 w 442"/>
              <a:gd name="T17" fmla="*/ 88 h 531"/>
              <a:gd name="T18" fmla="*/ 224 w 442"/>
              <a:gd name="T19" fmla="*/ 69 h 531"/>
              <a:gd name="T20" fmla="*/ 238 w 442"/>
              <a:gd name="T21" fmla="*/ 101 h 531"/>
              <a:gd name="T22" fmla="*/ 220 w 442"/>
              <a:gd name="T23" fmla="*/ 137 h 531"/>
              <a:gd name="T24" fmla="*/ 233 w 442"/>
              <a:gd name="T25" fmla="*/ 158 h 531"/>
              <a:gd name="T26" fmla="*/ 238 w 442"/>
              <a:gd name="T27" fmla="*/ 131 h 531"/>
              <a:gd name="T28" fmla="*/ 242 w 442"/>
              <a:gd name="T29" fmla="*/ 125 h 531"/>
              <a:gd name="T30" fmla="*/ 285 w 442"/>
              <a:gd name="T31" fmla="*/ 122 h 531"/>
              <a:gd name="T32" fmla="*/ 251 w 442"/>
              <a:gd name="T33" fmla="*/ 149 h 531"/>
              <a:gd name="T34" fmla="*/ 262 w 442"/>
              <a:gd name="T35" fmla="*/ 213 h 531"/>
              <a:gd name="T36" fmla="*/ 293 w 442"/>
              <a:gd name="T37" fmla="*/ 201 h 531"/>
              <a:gd name="T38" fmla="*/ 359 w 442"/>
              <a:gd name="T39" fmla="*/ 255 h 531"/>
              <a:gd name="T40" fmla="*/ 353 w 442"/>
              <a:gd name="T41" fmla="*/ 218 h 531"/>
              <a:gd name="T42" fmla="*/ 322 w 442"/>
              <a:gd name="T43" fmla="*/ 163 h 531"/>
              <a:gd name="T44" fmla="*/ 325 w 442"/>
              <a:gd name="T45" fmla="*/ 128 h 531"/>
              <a:gd name="T46" fmla="*/ 305 w 442"/>
              <a:gd name="T47" fmla="*/ 125 h 531"/>
              <a:gd name="T48" fmla="*/ 324 w 442"/>
              <a:gd name="T49" fmla="*/ 119 h 531"/>
              <a:gd name="T50" fmla="*/ 350 w 442"/>
              <a:gd name="T51" fmla="*/ 122 h 531"/>
              <a:gd name="T52" fmla="*/ 243 w 442"/>
              <a:gd name="T53" fmla="*/ 44 h 531"/>
              <a:gd name="T54" fmla="*/ 238 w 442"/>
              <a:gd name="T55" fmla="*/ 56 h 531"/>
              <a:gd name="T56" fmla="*/ 209 w 442"/>
              <a:gd name="T57" fmla="*/ 70 h 531"/>
              <a:gd name="T58" fmla="*/ 197 w 442"/>
              <a:gd name="T59" fmla="*/ 312 h 531"/>
              <a:gd name="T60" fmla="*/ 255 w 442"/>
              <a:gd name="T61" fmla="*/ 348 h 531"/>
              <a:gd name="T62" fmla="*/ 272 w 442"/>
              <a:gd name="T63" fmla="*/ 355 h 531"/>
              <a:gd name="T64" fmla="*/ 267 w 442"/>
              <a:gd name="T65" fmla="*/ 345 h 531"/>
              <a:gd name="T66" fmla="*/ 269 w 442"/>
              <a:gd name="T67" fmla="*/ 324 h 531"/>
              <a:gd name="T68" fmla="*/ 274 w 442"/>
              <a:gd name="T69" fmla="*/ 314 h 531"/>
              <a:gd name="T70" fmla="*/ 269 w 442"/>
              <a:gd name="T71" fmla="*/ 294 h 531"/>
              <a:gd name="T72" fmla="*/ 251 w 442"/>
              <a:gd name="T73" fmla="*/ 261 h 531"/>
              <a:gd name="T74" fmla="*/ 218 w 442"/>
              <a:gd name="T75" fmla="*/ 271 h 531"/>
              <a:gd name="T76" fmla="*/ 153 w 442"/>
              <a:gd name="T77" fmla="*/ 198 h 531"/>
              <a:gd name="T78" fmla="*/ 164 w 442"/>
              <a:gd name="T79" fmla="*/ 194 h 531"/>
              <a:gd name="T80" fmla="*/ 107 w 442"/>
              <a:gd name="T81" fmla="*/ 209 h 531"/>
              <a:gd name="T82" fmla="*/ 90 w 442"/>
              <a:gd name="T83" fmla="*/ 209 h 531"/>
              <a:gd name="T84" fmla="*/ 130 w 442"/>
              <a:gd name="T85" fmla="*/ 308 h 531"/>
              <a:gd name="T86" fmla="*/ 155 w 442"/>
              <a:gd name="T87" fmla="*/ 284 h 531"/>
              <a:gd name="T88" fmla="*/ 123 w 442"/>
              <a:gd name="T89" fmla="*/ 299 h 531"/>
              <a:gd name="T90" fmla="*/ 118 w 442"/>
              <a:gd name="T91" fmla="*/ 272 h 531"/>
              <a:gd name="T92" fmla="*/ 139 w 442"/>
              <a:gd name="T93" fmla="*/ 261 h 531"/>
              <a:gd name="T94" fmla="*/ 150 w 442"/>
              <a:gd name="T95" fmla="*/ 212 h 531"/>
              <a:gd name="T96" fmla="*/ 120 w 442"/>
              <a:gd name="T97" fmla="*/ 104 h 531"/>
              <a:gd name="T98" fmla="*/ 122 w 442"/>
              <a:gd name="T99" fmla="*/ 146 h 531"/>
              <a:gd name="T100" fmla="*/ 130 w 442"/>
              <a:gd name="T101" fmla="*/ 143 h 531"/>
              <a:gd name="T102" fmla="*/ 131 w 442"/>
              <a:gd name="T103" fmla="*/ 151 h 531"/>
              <a:gd name="T104" fmla="*/ 149 w 442"/>
              <a:gd name="T105" fmla="*/ 124 h 531"/>
              <a:gd name="T106" fmla="*/ 151 w 442"/>
              <a:gd name="T107" fmla="*/ 110 h 531"/>
              <a:gd name="T108" fmla="*/ 129 w 442"/>
              <a:gd name="T109" fmla="*/ 105 h 531"/>
              <a:gd name="T110" fmla="*/ 121 w 442"/>
              <a:gd name="T111" fmla="*/ 104 h 531"/>
              <a:gd name="T112" fmla="*/ 394 w 442"/>
              <a:gd name="T113" fmla="*/ 354 h 531"/>
              <a:gd name="T114" fmla="*/ 37 w 442"/>
              <a:gd name="T115" fmla="*/ 241 h 531"/>
              <a:gd name="T116" fmla="*/ 127 w 442"/>
              <a:gd name="T117" fmla="*/ 9 h 531"/>
              <a:gd name="T118" fmla="*/ 5 w 442"/>
              <a:gd name="T119" fmla="*/ 247 h 531"/>
              <a:gd name="T120" fmla="*/ 416 w 442"/>
              <a:gd name="T121" fmla="*/ 377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2" h="531">
                <a:moveTo>
                  <a:pt x="350" y="518"/>
                </a:moveTo>
                <a:cubicBezTo>
                  <a:pt x="353" y="523"/>
                  <a:pt x="349" y="531"/>
                  <a:pt x="342" y="531"/>
                </a:cubicBezTo>
                <a:cubicBezTo>
                  <a:pt x="109" y="531"/>
                  <a:pt x="109" y="531"/>
                  <a:pt x="109" y="531"/>
                </a:cubicBezTo>
                <a:cubicBezTo>
                  <a:pt x="102" y="531"/>
                  <a:pt x="101" y="522"/>
                  <a:pt x="103" y="518"/>
                </a:cubicBezTo>
                <a:cubicBezTo>
                  <a:pt x="119" y="492"/>
                  <a:pt x="171" y="469"/>
                  <a:pt x="226" y="469"/>
                </a:cubicBezTo>
                <a:cubicBezTo>
                  <a:pt x="279" y="469"/>
                  <a:pt x="331" y="490"/>
                  <a:pt x="350" y="518"/>
                </a:cubicBezTo>
                <a:close/>
                <a:moveTo>
                  <a:pt x="133" y="70"/>
                </a:moveTo>
                <a:cubicBezTo>
                  <a:pt x="207" y="8"/>
                  <a:pt x="317" y="17"/>
                  <a:pt x="379" y="92"/>
                </a:cubicBezTo>
                <a:cubicBezTo>
                  <a:pt x="442" y="166"/>
                  <a:pt x="432" y="276"/>
                  <a:pt x="358" y="338"/>
                </a:cubicBezTo>
                <a:cubicBezTo>
                  <a:pt x="284" y="401"/>
                  <a:pt x="173" y="391"/>
                  <a:pt x="111" y="317"/>
                </a:cubicBezTo>
                <a:cubicBezTo>
                  <a:pt x="49" y="243"/>
                  <a:pt x="58" y="132"/>
                  <a:pt x="133" y="70"/>
                </a:cubicBezTo>
                <a:close/>
                <a:moveTo>
                  <a:pt x="86" y="187"/>
                </a:moveTo>
                <a:cubicBezTo>
                  <a:pt x="88" y="185"/>
                  <a:pt x="90" y="184"/>
                  <a:pt x="93" y="184"/>
                </a:cubicBezTo>
                <a:cubicBezTo>
                  <a:pt x="96" y="184"/>
                  <a:pt x="98" y="185"/>
                  <a:pt x="100" y="187"/>
                </a:cubicBezTo>
                <a:cubicBezTo>
                  <a:pt x="102" y="189"/>
                  <a:pt x="103" y="191"/>
                  <a:pt x="104" y="194"/>
                </a:cubicBezTo>
                <a:cubicBezTo>
                  <a:pt x="106" y="193"/>
                  <a:pt x="108" y="192"/>
                  <a:pt x="110" y="191"/>
                </a:cubicBezTo>
                <a:cubicBezTo>
                  <a:pt x="112" y="190"/>
                  <a:pt x="115" y="189"/>
                  <a:pt x="115" y="188"/>
                </a:cubicBezTo>
                <a:cubicBezTo>
                  <a:pt x="115" y="188"/>
                  <a:pt x="115" y="187"/>
                  <a:pt x="111" y="183"/>
                </a:cubicBezTo>
                <a:cubicBezTo>
                  <a:pt x="110" y="182"/>
                  <a:pt x="110" y="181"/>
                  <a:pt x="110" y="180"/>
                </a:cubicBezTo>
                <a:cubicBezTo>
                  <a:pt x="111" y="179"/>
                  <a:pt x="111" y="179"/>
                  <a:pt x="112" y="178"/>
                </a:cubicBezTo>
                <a:cubicBezTo>
                  <a:pt x="115" y="178"/>
                  <a:pt x="116" y="177"/>
                  <a:pt x="117" y="176"/>
                </a:cubicBezTo>
                <a:cubicBezTo>
                  <a:pt x="117" y="176"/>
                  <a:pt x="117" y="175"/>
                  <a:pt x="117" y="175"/>
                </a:cubicBezTo>
                <a:cubicBezTo>
                  <a:pt x="106" y="176"/>
                  <a:pt x="95" y="179"/>
                  <a:pt x="86" y="184"/>
                </a:cubicBezTo>
                <a:cubicBezTo>
                  <a:pt x="86" y="185"/>
                  <a:pt x="86" y="186"/>
                  <a:pt x="86" y="187"/>
                </a:cubicBezTo>
                <a:close/>
                <a:moveTo>
                  <a:pt x="214" y="101"/>
                </a:moveTo>
                <a:cubicBezTo>
                  <a:pt x="216" y="100"/>
                  <a:pt x="220" y="99"/>
                  <a:pt x="223" y="100"/>
                </a:cubicBezTo>
                <a:cubicBezTo>
                  <a:pt x="222" y="97"/>
                  <a:pt x="221" y="92"/>
                  <a:pt x="221" y="88"/>
                </a:cubicBezTo>
                <a:cubicBezTo>
                  <a:pt x="218" y="73"/>
                  <a:pt x="217" y="70"/>
                  <a:pt x="219" y="68"/>
                </a:cubicBezTo>
                <a:cubicBezTo>
                  <a:pt x="219" y="68"/>
                  <a:pt x="220" y="67"/>
                  <a:pt x="221" y="67"/>
                </a:cubicBezTo>
                <a:cubicBezTo>
                  <a:pt x="223" y="67"/>
                  <a:pt x="224" y="69"/>
                  <a:pt x="224" y="69"/>
                </a:cubicBezTo>
                <a:cubicBezTo>
                  <a:pt x="224" y="69"/>
                  <a:pt x="225" y="70"/>
                  <a:pt x="225" y="70"/>
                </a:cubicBezTo>
                <a:cubicBezTo>
                  <a:pt x="226" y="73"/>
                  <a:pt x="228" y="76"/>
                  <a:pt x="230" y="79"/>
                </a:cubicBezTo>
                <a:cubicBezTo>
                  <a:pt x="234" y="86"/>
                  <a:pt x="239" y="94"/>
                  <a:pt x="238" y="101"/>
                </a:cubicBezTo>
                <a:cubicBezTo>
                  <a:pt x="237" y="105"/>
                  <a:pt x="234" y="108"/>
                  <a:pt x="230" y="111"/>
                </a:cubicBezTo>
                <a:cubicBezTo>
                  <a:pt x="226" y="114"/>
                  <a:pt x="226" y="115"/>
                  <a:pt x="226" y="118"/>
                </a:cubicBezTo>
                <a:cubicBezTo>
                  <a:pt x="225" y="122"/>
                  <a:pt x="225" y="128"/>
                  <a:pt x="220" y="137"/>
                </a:cubicBezTo>
                <a:cubicBezTo>
                  <a:pt x="224" y="141"/>
                  <a:pt x="224" y="146"/>
                  <a:pt x="223" y="149"/>
                </a:cubicBezTo>
                <a:cubicBezTo>
                  <a:pt x="223" y="153"/>
                  <a:pt x="223" y="156"/>
                  <a:pt x="228" y="159"/>
                </a:cubicBezTo>
                <a:cubicBezTo>
                  <a:pt x="230" y="159"/>
                  <a:pt x="232" y="159"/>
                  <a:pt x="233" y="158"/>
                </a:cubicBezTo>
                <a:cubicBezTo>
                  <a:pt x="235" y="155"/>
                  <a:pt x="234" y="151"/>
                  <a:pt x="234" y="147"/>
                </a:cubicBezTo>
                <a:cubicBezTo>
                  <a:pt x="233" y="142"/>
                  <a:pt x="233" y="138"/>
                  <a:pt x="235" y="134"/>
                </a:cubicBezTo>
                <a:cubicBezTo>
                  <a:pt x="236" y="133"/>
                  <a:pt x="237" y="132"/>
                  <a:pt x="238" y="131"/>
                </a:cubicBezTo>
                <a:cubicBezTo>
                  <a:pt x="240" y="130"/>
                  <a:pt x="240" y="130"/>
                  <a:pt x="240" y="128"/>
                </a:cubicBezTo>
                <a:cubicBezTo>
                  <a:pt x="239" y="128"/>
                  <a:pt x="239" y="127"/>
                  <a:pt x="240" y="126"/>
                </a:cubicBezTo>
                <a:cubicBezTo>
                  <a:pt x="240" y="125"/>
                  <a:pt x="241" y="125"/>
                  <a:pt x="242" y="125"/>
                </a:cubicBezTo>
                <a:cubicBezTo>
                  <a:pt x="249" y="124"/>
                  <a:pt x="257" y="126"/>
                  <a:pt x="264" y="130"/>
                </a:cubicBezTo>
                <a:cubicBezTo>
                  <a:pt x="265" y="128"/>
                  <a:pt x="266" y="126"/>
                  <a:pt x="267" y="125"/>
                </a:cubicBezTo>
                <a:cubicBezTo>
                  <a:pt x="272" y="120"/>
                  <a:pt x="279" y="118"/>
                  <a:pt x="285" y="122"/>
                </a:cubicBezTo>
                <a:cubicBezTo>
                  <a:pt x="289" y="126"/>
                  <a:pt x="290" y="130"/>
                  <a:pt x="288" y="135"/>
                </a:cubicBezTo>
                <a:cubicBezTo>
                  <a:pt x="285" y="145"/>
                  <a:pt x="272" y="153"/>
                  <a:pt x="262" y="153"/>
                </a:cubicBezTo>
                <a:cubicBezTo>
                  <a:pt x="258" y="153"/>
                  <a:pt x="254" y="152"/>
                  <a:pt x="251" y="149"/>
                </a:cubicBezTo>
                <a:cubicBezTo>
                  <a:pt x="245" y="151"/>
                  <a:pt x="240" y="155"/>
                  <a:pt x="238" y="161"/>
                </a:cubicBezTo>
                <a:cubicBezTo>
                  <a:pt x="234" y="172"/>
                  <a:pt x="237" y="187"/>
                  <a:pt x="245" y="200"/>
                </a:cubicBezTo>
                <a:cubicBezTo>
                  <a:pt x="252" y="211"/>
                  <a:pt x="258" y="213"/>
                  <a:pt x="262" y="213"/>
                </a:cubicBezTo>
                <a:cubicBezTo>
                  <a:pt x="267" y="213"/>
                  <a:pt x="272" y="210"/>
                  <a:pt x="277" y="207"/>
                </a:cubicBezTo>
                <a:cubicBezTo>
                  <a:pt x="282" y="205"/>
                  <a:pt x="287" y="202"/>
                  <a:pt x="292" y="201"/>
                </a:cubicBezTo>
                <a:cubicBezTo>
                  <a:pt x="292" y="201"/>
                  <a:pt x="293" y="201"/>
                  <a:pt x="293" y="201"/>
                </a:cubicBezTo>
                <a:cubicBezTo>
                  <a:pt x="293" y="201"/>
                  <a:pt x="294" y="201"/>
                  <a:pt x="294" y="202"/>
                </a:cubicBezTo>
                <a:cubicBezTo>
                  <a:pt x="296" y="203"/>
                  <a:pt x="301" y="207"/>
                  <a:pt x="306" y="213"/>
                </a:cubicBezTo>
                <a:cubicBezTo>
                  <a:pt x="320" y="226"/>
                  <a:pt x="349" y="255"/>
                  <a:pt x="359" y="255"/>
                </a:cubicBezTo>
                <a:cubicBezTo>
                  <a:pt x="360" y="255"/>
                  <a:pt x="360" y="254"/>
                  <a:pt x="360" y="254"/>
                </a:cubicBezTo>
                <a:cubicBezTo>
                  <a:pt x="361" y="253"/>
                  <a:pt x="362" y="249"/>
                  <a:pt x="358" y="236"/>
                </a:cubicBezTo>
                <a:cubicBezTo>
                  <a:pt x="356" y="231"/>
                  <a:pt x="355" y="225"/>
                  <a:pt x="353" y="218"/>
                </a:cubicBezTo>
                <a:cubicBezTo>
                  <a:pt x="348" y="198"/>
                  <a:pt x="341" y="171"/>
                  <a:pt x="333" y="158"/>
                </a:cubicBezTo>
                <a:cubicBezTo>
                  <a:pt x="331" y="160"/>
                  <a:pt x="328" y="162"/>
                  <a:pt x="326" y="163"/>
                </a:cubicBezTo>
                <a:cubicBezTo>
                  <a:pt x="324" y="164"/>
                  <a:pt x="323" y="164"/>
                  <a:pt x="322" y="163"/>
                </a:cubicBezTo>
                <a:cubicBezTo>
                  <a:pt x="319" y="158"/>
                  <a:pt x="321" y="153"/>
                  <a:pt x="324" y="147"/>
                </a:cubicBezTo>
                <a:cubicBezTo>
                  <a:pt x="326" y="142"/>
                  <a:pt x="329" y="135"/>
                  <a:pt x="327" y="129"/>
                </a:cubicBezTo>
                <a:cubicBezTo>
                  <a:pt x="327" y="128"/>
                  <a:pt x="326" y="128"/>
                  <a:pt x="325" y="128"/>
                </a:cubicBezTo>
                <a:cubicBezTo>
                  <a:pt x="324" y="128"/>
                  <a:pt x="322" y="129"/>
                  <a:pt x="321" y="130"/>
                </a:cubicBezTo>
                <a:cubicBezTo>
                  <a:pt x="319" y="131"/>
                  <a:pt x="317" y="133"/>
                  <a:pt x="314" y="133"/>
                </a:cubicBezTo>
                <a:cubicBezTo>
                  <a:pt x="310" y="133"/>
                  <a:pt x="307" y="129"/>
                  <a:pt x="305" y="125"/>
                </a:cubicBezTo>
                <a:cubicBezTo>
                  <a:pt x="304" y="124"/>
                  <a:pt x="304" y="123"/>
                  <a:pt x="305" y="122"/>
                </a:cubicBezTo>
                <a:cubicBezTo>
                  <a:pt x="306" y="121"/>
                  <a:pt x="307" y="121"/>
                  <a:pt x="308" y="121"/>
                </a:cubicBezTo>
                <a:cubicBezTo>
                  <a:pt x="313" y="124"/>
                  <a:pt x="318" y="122"/>
                  <a:pt x="324" y="119"/>
                </a:cubicBezTo>
                <a:cubicBezTo>
                  <a:pt x="328" y="117"/>
                  <a:pt x="332" y="115"/>
                  <a:pt x="336" y="115"/>
                </a:cubicBezTo>
                <a:cubicBezTo>
                  <a:pt x="340" y="115"/>
                  <a:pt x="343" y="116"/>
                  <a:pt x="346" y="118"/>
                </a:cubicBezTo>
                <a:cubicBezTo>
                  <a:pt x="347" y="119"/>
                  <a:pt x="348" y="121"/>
                  <a:pt x="350" y="122"/>
                </a:cubicBezTo>
                <a:cubicBezTo>
                  <a:pt x="352" y="127"/>
                  <a:pt x="355" y="131"/>
                  <a:pt x="365" y="130"/>
                </a:cubicBezTo>
                <a:cubicBezTo>
                  <a:pt x="362" y="121"/>
                  <a:pt x="359" y="107"/>
                  <a:pt x="366" y="99"/>
                </a:cubicBezTo>
                <a:cubicBezTo>
                  <a:pt x="335" y="64"/>
                  <a:pt x="290" y="43"/>
                  <a:pt x="243" y="44"/>
                </a:cubicBezTo>
                <a:cubicBezTo>
                  <a:pt x="245" y="47"/>
                  <a:pt x="245" y="49"/>
                  <a:pt x="245" y="51"/>
                </a:cubicBezTo>
                <a:cubicBezTo>
                  <a:pt x="245" y="53"/>
                  <a:pt x="243" y="55"/>
                  <a:pt x="240" y="56"/>
                </a:cubicBezTo>
                <a:cubicBezTo>
                  <a:pt x="240" y="57"/>
                  <a:pt x="239" y="57"/>
                  <a:pt x="238" y="56"/>
                </a:cubicBezTo>
                <a:cubicBezTo>
                  <a:pt x="237" y="56"/>
                  <a:pt x="237" y="56"/>
                  <a:pt x="237" y="55"/>
                </a:cubicBezTo>
                <a:cubicBezTo>
                  <a:pt x="235" y="52"/>
                  <a:pt x="233" y="51"/>
                  <a:pt x="230" y="51"/>
                </a:cubicBezTo>
                <a:cubicBezTo>
                  <a:pt x="224" y="51"/>
                  <a:pt x="214" y="58"/>
                  <a:pt x="209" y="70"/>
                </a:cubicBezTo>
                <a:cubicBezTo>
                  <a:pt x="206" y="76"/>
                  <a:pt x="203" y="88"/>
                  <a:pt x="214" y="101"/>
                </a:cubicBezTo>
                <a:close/>
                <a:moveTo>
                  <a:pt x="189" y="286"/>
                </a:moveTo>
                <a:cubicBezTo>
                  <a:pt x="188" y="295"/>
                  <a:pt x="192" y="303"/>
                  <a:pt x="197" y="312"/>
                </a:cubicBezTo>
                <a:cubicBezTo>
                  <a:pt x="198" y="313"/>
                  <a:pt x="199" y="315"/>
                  <a:pt x="199" y="316"/>
                </a:cubicBezTo>
                <a:cubicBezTo>
                  <a:pt x="203" y="316"/>
                  <a:pt x="206" y="315"/>
                  <a:pt x="209" y="315"/>
                </a:cubicBezTo>
                <a:cubicBezTo>
                  <a:pt x="230" y="315"/>
                  <a:pt x="243" y="332"/>
                  <a:pt x="255" y="348"/>
                </a:cubicBezTo>
                <a:cubicBezTo>
                  <a:pt x="259" y="353"/>
                  <a:pt x="264" y="358"/>
                  <a:pt x="268" y="363"/>
                </a:cubicBezTo>
                <a:cubicBezTo>
                  <a:pt x="271" y="362"/>
                  <a:pt x="274" y="362"/>
                  <a:pt x="277" y="361"/>
                </a:cubicBezTo>
                <a:cubicBezTo>
                  <a:pt x="276" y="358"/>
                  <a:pt x="274" y="356"/>
                  <a:pt x="272" y="355"/>
                </a:cubicBezTo>
                <a:cubicBezTo>
                  <a:pt x="271" y="354"/>
                  <a:pt x="271" y="353"/>
                  <a:pt x="271" y="352"/>
                </a:cubicBezTo>
                <a:cubicBezTo>
                  <a:pt x="271" y="347"/>
                  <a:pt x="270" y="346"/>
                  <a:pt x="269" y="346"/>
                </a:cubicBezTo>
                <a:cubicBezTo>
                  <a:pt x="269" y="346"/>
                  <a:pt x="268" y="346"/>
                  <a:pt x="267" y="345"/>
                </a:cubicBezTo>
                <a:cubicBezTo>
                  <a:pt x="267" y="344"/>
                  <a:pt x="267" y="344"/>
                  <a:pt x="267" y="343"/>
                </a:cubicBezTo>
                <a:cubicBezTo>
                  <a:pt x="268" y="337"/>
                  <a:pt x="270" y="332"/>
                  <a:pt x="273" y="327"/>
                </a:cubicBezTo>
                <a:cubicBezTo>
                  <a:pt x="271" y="327"/>
                  <a:pt x="270" y="326"/>
                  <a:pt x="269" y="324"/>
                </a:cubicBezTo>
                <a:cubicBezTo>
                  <a:pt x="268" y="324"/>
                  <a:pt x="268" y="322"/>
                  <a:pt x="268" y="321"/>
                </a:cubicBezTo>
                <a:cubicBezTo>
                  <a:pt x="269" y="320"/>
                  <a:pt x="270" y="319"/>
                  <a:pt x="271" y="317"/>
                </a:cubicBezTo>
                <a:cubicBezTo>
                  <a:pt x="272" y="316"/>
                  <a:pt x="273" y="315"/>
                  <a:pt x="274" y="314"/>
                </a:cubicBezTo>
                <a:cubicBezTo>
                  <a:pt x="273" y="312"/>
                  <a:pt x="273" y="311"/>
                  <a:pt x="273" y="309"/>
                </a:cubicBezTo>
                <a:cubicBezTo>
                  <a:pt x="272" y="305"/>
                  <a:pt x="272" y="301"/>
                  <a:pt x="269" y="298"/>
                </a:cubicBezTo>
                <a:cubicBezTo>
                  <a:pt x="268" y="297"/>
                  <a:pt x="268" y="295"/>
                  <a:pt x="269" y="294"/>
                </a:cubicBezTo>
                <a:cubicBezTo>
                  <a:pt x="276" y="283"/>
                  <a:pt x="272" y="274"/>
                  <a:pt x="267" y="263"/>
                </a:cubicBezTo>
                <a:cubicBezTo>
                  <a:pt x="265" y="260"/>
                  <a:pt x="264" y="258"/>
                  <a:pt x="263" y="255"/>
                </a:cubicBezTo>
                <a:cubicBezTo>
                  <a:pt x="260" y="255"/>
                  <a:pt x="256" y="258"/>
                  <a:pt x="251" y="261"/>
                </a:cubicBezTo>
                <a:cubicBezTo>
                  <a:pt x="247" y="264"/>
                  <a:pt x="242" y="268"/>
                  <a:pt x="237" y="268"/>
                </a:cubicBezTo>
                <a:cubicBezTo>
                  <a:pt x="234" y="268"/>
                  <a:pt x="232" y="267"/>
                  <a:pt x="231" y="266"/>
                </a:cubicBezTo>
                <a:cubicBezTo>
                  <a:pt x="226" y="268"/>
                  <a:pt x="222" y="270"/>
                  <a:pt x="218" y="271"/>
                </a:cubicBezTo>
                <a:cubicBezTo>
                  <a:pt x="208" y="275"/>
                  <a:pt x="199" y="278"/>
                  <a:pt x="189" y="286"/>
                </a:cubicBezTo>
                <a:close/>
                <a:moveTo>
                  <a:pt x="144" y="206"/>
                </a:moveTo>
                <a:cubicBezTo>
                  <a:pt x="148" y="200"/>
                  <a:pt x="151" y="198"/>
                  <a:pt x="153" y="198"/>
                </a:cubicBezTo>
                <a:cubicBezTo>
                  <a:pt x="155" y="198"/>
                  <a:pt x="157" y="200"/>
                  <a:pt x="157" y="201"/>
                </a:cubicBezTo>
                <a:cubicBezTo>
                  <a:pt x="157" y="201"/>
                  <a:pt x="157" y="201"/>
                  <a:pt x="157" y="201"/>
                </a:cubicBezTo>
                <a:cubicBezTo>
                  <a:pt x="158" y="201"/>
                  <a:pt x="160" y="199"/>
                  <a:pt x="164" y="194"/>
                </a:cubicBezTo>
                <a:cubicBezTo>
                  <a:pt x="162" y="192"/>
                  <a:pt x="157" y="191"/>
                  <a:pt x="152" y="191"/>
                </a:cubicBezTo>
                <a:cubicBezTo>
                  <a:pt x="137" y="191"/>
                  <a:pt x="115" y="198"/>
                  <a:pt x="109" y="204"/>
                </a:cubicBezTo>
                <a:cubicBezTo>
                  <a:pt x="109" y="206"/>
                  <a:pt x="108" y="207"/>
                  <a:pt x="107" y="209"/>
                </a:cubicBezTo>
                <a:cubicBezTo>
                  <a:pt x="105" y="212"/>
                  <a:pt x="102" y="215"/>
                  <a:pt x="99" y="215"/>
                </a:cubicBezTo>
                <a:cubicBezTo>
                  <a:pt x="97" y="215"/>
                  <a:pt x="94" y="214"/>
                  <a:pt x="93" y="209"/>
                </a:cubicBezTo>
                <a:cubicBezTo>
                  <a:pt x="91" y="209"/>
                  <a:pt x="90" y="209"/>
                  <a:pt x="90" y="209"/>
                </a:cubicBezTo>
                <a:cubicBezTo>
                  <a:pt x="88" y="209"/>
                  <a:pt x="86" y="209"/>
                  <a:pt x="85" y="208"/>
                </a:cubicBezTo>
                <a:cubicBezTo>
                  <a:pt x="86" y="243"/>
                  <a:pt x="99" y="278"/>
                  <a:pt x="121" y="306"/>
                </a:cubicBezTo>
                <a:cubicBezTo>
                  <a:pt x="122" y="306"/>
                  <a:pt x="124" y="308"/>
                  <a:pt x="130" y="308"/>
                </a:cubicBezTo>
                <a:cubicBezTo>
                  <a:pt x="146" y="308"/>
                  <a:pt x="168" y="300"/>
                  <a:pt x="177" y="292"/>
                </a:cubicBezTo>
                <a:cubicBezTo>
                  <a:pt x="171" y="293"/>
                  <a:pt x="165" y="290"/>
                  <a:pt x="161" y="287"/>
                </a:cubicBezTo>
                <a:cubicBezTo>
                  <a:pt x="158" y="286"/>
                  <a:pt x="156" y="285"/>
                  <a:pt x="155" y="284"/>
                </a:cubicBezTo>
                <a:cubicBezTo>
                  <a:pt x="155" y="284"/>
                  <a:pt x="155" y="284"/>
                  <a:pt x="154" y="284"/>
                </a:cubicBezTo>
                <a:cubicBezTo>
                  <a:pt x="148" y="284"/>
                  <a:pt x="138" y="295"/>
                  <a:pt x="134" y="299"/>
                </a:cubicBezTo>
                <a:cubicBezTo>
                  <a:pt x="132" y="301"/>
                  <a:pt x="130" y="303"/>
                  <a:pt x="123" y="299"/>
                </a:cubicBezTo>
                <a:cubicBezTo>
                  <a:pt x="119" y="297"/>
                  <a:pt x="115" y="293"/>
                  <a:pt x="114" y="287"/>
                </a:cubicBezTo>
                <a:cubicBezTo>
                  <a:pt x="113" y="282"/>
                  <a:pt x="114" y="276"/>
                  <a:pt x="117" y="272"/>
                </a:cubicBezTo>
                <a:cubicBezTo>
                  <a:pt x="117" y="272"/>
                  <a:pt x="118" y="272"/>
                  <a:pt x="118" y="272"/>
                </a:cubicBezTo>
                <a:cubicBezTo>
                  <a:pt x="120" y="270"/>
                  <a:pt x="125" y="271"/>
                  <a:pt x="131" y="273"/>
                </a:cubicBezTo>
                <a:cubicBezTo>
                  <a:pt x="134" y="273"/>
                  <a:pt x="138" y="274"/>
                  <a:pt x="140" y="274"/>
                </a:cubicBezTo>
                <a:cubicBezTo>
                  <a:pt x="140" y="270"/>
                  <a:pt x="140" y="265"/>
                  <a:pt x="139" y="261"/>
                </a:cubicBezTo>
                <a:cubicBezTo>
                  <a:pt x="138" y="247"/>
                  <a:pt x="136" y="230"/>
                  <a:pt x="152" y="212"/>
                </a:cubicBezTo>
                <a:cubicBezTo>
                  <a:pt x="152" y="212"/>
                  <a:pt x="152" y="212"/>
                  <a:pt x="152" y="212"/>
                </a:cubicBezTo>
                <a:cubicBezTo>
                  <a:pt x="151" y="212"/>
                  <a:pt x="151" y="212"/>
                  <a:pt x="150" y="212"/>
                </a:cubicBezTo>
                <a:cubicBezTo>
                  <a:pt x="146" y="212"/>
                  <a:pt x="145" y="210"/>
                  <a:pt x="144" y="209"/>
                </a:cubicBezTo>
                <a:cubicBezTo>
                  <a:pt x="143" y="208"/>
                  <a:pt x="143" y="207"/>
                  <a:pt x="144" y="206"/>
                </a:cubicBezTo>
                <a:close/>
                <a:moveTo>
                  <a:pt x="120" y="104"/>
                </a:moveTo>
                <a:cubicBezTo>
                  <a:pt x="112" y="114"/>
                  <a:pt x="105" y="125"/>
                  <a:pt x="100" y="136"/>
                </a:cubicBezTo>
                <a:cubicBezTo>
                  <a:pt x="107" y="135"/>
                  <a:pt x="116" y="138"/>
                  <a:pt x="121" y="144"/>
                </a:cubicBezTo>
                <a:cubicBezTo>
                  <a:pt x="122" y="146"/>
                  <a:pt x="122" y="146"/>
                  <a:pt x="122" y="146"/>
                </a:cubicBezTo>
                <a:cubicBezTo>
                  <a:pt x="122" y="146"/>
                  <a:pt x="123" y="145"/>
                  <a:pt x="124" y="145"/>
                </a:cubicBezTo>
                <a:cubicBezTo>
                  <a:pt x="125" y="144"/>
                  <a:pt x="126" y="143"/>
                  <a:pt x="128" y="143"/>
                </a:cubicBezTo>
                <a:cubicBezTo>
                  <a:pt x="128" y="143"/>
                  <a:pt x="129" y="143"/>
                  <a:pt x="130" y="143"/>
                </a:cubicBezTo>
                <a:cubicBezTo>
                  <a:pt x="130" y="144"/>
                  <a:pt x="130" y="144"/>
                  <a:pt x="131" y="144"/>
                </a:cubicBezTo>
                <a:cubicBezTo>
                  <a:pt x="132" y="147"/>
                  <a:pt x="131" y="149"/>
                  <a:pt x="131" y="150"/>
                </a:cubicBezTo>
                <a:cubicBezTo>
                  <a:pt x="131" y="151"/>
                  <a:pt x="131" y="151"/>
                  <a:pt x="131" y="151"/>
                </a:cubicBezTo>
                <a:cubicBezTo>
                  <a:pt x="139" y="156"/>
                  <a:pt x="147" y="155"/>
                  <a:pt x="155" y="148"/>
                </a:cubicBezTo>
                <a:cubicBezTo>
                  <a:pt x="150" y="142"/>
                  <a:pt x="150" y="137"/>
                  <a:pt x="150" y="131"/>
                </a:cubicBezTo>
                <a:cubicBezTo>
                  <a:pt x="150" y="129"/>
                  <a:pt x="150" y="126"/>
                  <a:pt x="149" y="124"/>
                </a:cubicBezTo>
                <a:cubicBezTo>
                  <a:pt x="149" y="120"/>
                  <a:pt x="150" y="118"/>
                  <a:pt x="152" y="117"/>
                </a:cubicBezTo>
                <a:cubicBezTo>
                  <a:pt x="153" y="115"/>
                  <a:pt x="154" y="114"/>
                  <a:pt x="154" y="111"/>
                </a:cubicBezTo>
                <a:cubicBezTo>
                  <a:pt x="153" y="110"/>
                  <a:pt x="152" y="110"/>
                  <a:pt x="151" y="110"/>
                </a:cubicBezTo>
                <a:cubicBezTo>
                  <a:pt x="147" y="110"/>
                  <a:pt x="141" y="110"/>
                  <a:pt x="137" y="105"/>
                </a:cubicBezTo>
                <a:cubicBezTo>
                  <a:pt x="136" y="102"/>
                  <a:pt x="135" y="102"/>
                  <a:pt x="135" y="102"/>
                </a:cubicBezTo>
                <a:cubicBezTo>
                  <a:pt x="134" y="102"/>
                  <a:pt x="132" y="103"/>
                  <a:pt x="129" y="105"/>
                </a:cubicBezTo>
                <a:cubicBezTo>
                  <a:pt x="127" y="106"/>
                  <a:pt x="127" y="106"/>
                  <a:pt x="127" y="106"/>
                </a:cubicBezTo>
                <a:cubicBezTo>
                  <a:pt x="126" y="107"/>
                  <a:pt x="125" y="107"/>
                  <a:pt x="124" y="106"/>
                </a:cubicBezTo>
                <a:cubicBezTo>
                  <a:pt x="123" y="106"/>
                  <a:pt x="122" y="105"/>
                  <a:pt x="121" y="104"/>
                </a:cubicBezTo>
                <a:cubicBezTo>
                  <a:pt x="121" y="104"/>
                  <a:pt x="121" y="104"/>
                  <a:pt x="120" y="104"/>
                </a:cubicBezTo>
                <a:close/>
                <a:moveTo>
                  <a:pt x="417" y="354"/>
                </a:moveTo>
                <a:cubicBezTo>
                  <a:pt x="410" y="348"/>
                  <a:pt x="400" y="348"/>
                  <a:pt x="394" y="354"/>
                </a:cubicBezTo>
                <a:cubicBezTo>
                  <a:pt x="363" y="384"/>
                  <a:pt x="324" y="405"/>
                  <a:pt x="281" y="413"/>
                </a:cubicBezTo>
                <a:cubicBezTo>
                  <a:pt x="263" y="416"/>
                  <a:pt x="245" y="417"/>
                  <a:pt x="226" y="415"/>
                </a:cubicBezTo>
                <a:cubicBezTo>
                  <a:pt x="129" y="406"/>
                  <a:pt x="53" y="333"/>
                  <a:pt x="37" y="241"/>
                </a:cubicBezTo>
                <a:cubicBezTo>
                  <a:pt x="33" y="224"/>
                  <a:pt x="32" y="205"/>
                  <a:pt x="34" y="186"/>
                </a:cubicBezTo>
                <a:cubicBezTo>
                  <a:pt x="40" y="121"/>
                  <a:pt x="74" y="66"/>
                  <a:pt x="123" y="32"/>
                </a:cubicBezTo>
                <a:cubicBezTo>
                  <a:pt x="131" y="27"/>
                  <a:pt x="132" y="17"/>
                  <a:pt x="127" y="9"/>
                </a:cubicBezTo>
                <a:cubicBezTo>
                  <a:pt x="122" y="2"/>
                  <a:pt x="112" y="0"/>
                  <a:pt x="105" y="5"/>
                </a:cubicBezTo>
                <a:cubicBezTo>
                  <a:pt x="48" y="45"/>
                  <a:pt x="8" y="109"/>
                  <a:pt x="2" y="183"/>
                </a:cubicBezTo>
                <a:cubicBezTo>
                  <a:pt x="0" y="205"/>
                  <a:pt x="1" y="226"/>
                  <a:pt x="5" y="247"/>
                </a:cubicBezTo>
                <a:cubicBezTo>
                  <a:pt x="23" y="353"/>
                  <a:pt x="111" y="437"/>
                  <a:pt x="223" y="447"/>
                </a:cubicBezTo>
                <a:cubicBezTo>
                  <a:pt x="245" y="449"/>
                  <a:pt x="266" y="448"/>
                  <a:pt x="287" y="444"/>
                </a:cubicBezTo>
                <a:cubicBezTo>
                  <a:pt x="337" y="436"/>
                  <a:pt x="382" y="412"/>
                  <a:pt x="416" y="377"/>
                </a:cubicBezTo>
                <a:cubicBezTo>
                  <a:pt x="423" y="371"/>
                  <a:pt x="423" y="360"/>
                  <a:pt x="417" y="354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endParaRPr lang="zh-CN" altLang="en-US"/>
          </a:p>
        </p:txBody>
      </p:sp>
      <p:grpSp>
        <p:nvGrpSpPr>
          <p:cNvPr id="20490" name="组合 19"/>
          <p:cNvGrpSpPr>
            <a:grpSpLocks noChangeAspect="1"/>
          </p:cNvGrpSpPr>
          <p:nvPr/>
        </p:nvGrpSpPr>
        <p:grpSpPr bwMode="auto">
          <a:xfrm>
            <a:off x="666750" y="2384425"/>
            <a:ext cx="428625" cy="430213"/>
            <a:chOff x="1754693" y="2521817"/>
            <a:chExt cx="822325" cy="823913"/>
          </a:xfrm>
        </p:grpSpPr>
        <p:sp>
          <p:nvSpPr>
            <p:cNvPr id="21" name="Freeform 42"/>
            <p:cNvSpPr>
              <a:spLocks noEditPoints="1"/>
            </p:cNvSpPr>
            <p:nvPr/>
          </p:nvSpPr>
          <p:spPr bwMode="auto">
            <a:xfrm>
              <a:off x="1754693" y="2533978"/>
              <a:ext cx="666998" cy="778308"/>
            </a:xfrm>
            <a:custGeom>
              <a:avLst/>
              <a:gdLst>
                <a:gd name="T0" fmla="*/ 157 w 178"/>
                <a:gd name="T1" fmla="*/ 0 h 207"/>
                <a:gd name="T2" fmla="*/ 20 w 178"/>
                <a:gd name="T3" fmla="*/ 0 h 207"/>
                <a:gd name="T4" fmla="*/ 0 w 178"/>
                <a:gd name="T5" fmla="*/ 20 h 207"/>
                <a:gd name="T6" fmla="*/ 0 w 178"/>
                <a:gd name="T7" fmla="*/ 186 h 207"/>
                <a:gd name="T8" fmla="*/ 20 w 178"/>
                <a:gd name="T9" fmla="*/ 207 h 207"/>
                <a:gd name="T10" fmla="*/ 157 w 178"/>
                <a:gd name="T11" fmla="*/ 207 h 207"/>
                <a:gd name="T12" fmla="*/ 178 w 178"/>
                <a:gd name="T13" fmla="*/ 186 h 207"/>
                <a:gd name="T14" fmla="*/ 178 w 178"/>
                <a:gd name="T15" fmla="*/ 20 h 207"/>
                <a:gd name="T16" fmla="*/ 157 w 178"/>
                <a:gd name="T17" fmla="*/ 0 h 207"/>
                <a:gd name="T18" fmla="*/ 89 w 178"/>
                <a:gd name="T19" fmla="*/ 200 h 207"/>
                <a:gd name="T20" fmla="*/ 81 w 178"/>
                <a:gd name="T21" fmla="*/ 193 h 207"/>
                <a:gd name="T22" fmla="*/ 89 w 178"/>
                <a:gd name="T23" fmla="*/ 185 h 207"/>
                <a:gd name="T24" fmla="*/ 96 w 178"/>
                <a:gd name="T25" fmla="*/ 193 h 207"/>
                <a:gd name="T26" fmla="*/ 89 w 178"/>
                <a:gd name="T27" fmla="*/ 200 h 207"/>
                <a:gd name="T28" fmla="*/ 161 w 178"/>
                <a:gd name="T29" fmla="*/ 176 h 207"/>
                <a:gd name="T30" fmla="*/ 157 w 178"/>
                <a:gd name="T31" fmla="*/ 179 h 207"/>
                <a:gd name="T32" fmla="*/ 20 w 178"/>
                <a:gd name="T33" fmla="*/ 179 h 207"/>
                <a:gd name="T34" fmla="*/ 17 w 178"/>
                <a:gd name="T35" fmla="*/ 176 h 207"/>
                <a:gd name="T36" fmla="*/ 17 w 178"/>
                <a:gd name="T37" fmla="*/ 20 h 207"/>
                <a:gd name="T38" fmla="*/ 20 w 178"/>
                <a:gd name="T39" fmla="*/ 17 h 207"/>
                <a:gd name="T40" fmla="*/ 157 w 178"/>
                <a:gd name="T41" fmla="*/ 17 h 207"/>
                <a:gd name="T42" fmla="*/ 161 w 178"/>
                <a:gd name="T43" fmla="*/ 20 h 207"/>
                <a:gd name="T44" fmla="*/ 161 w 178"/>
                <a:gd name="T45" fmla="*/ 17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8" h="207">
                  <a:moveTo>
                    <a:pt x="15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8"/>
                    <a:pt x="9" y="207"/>
                    <a:pt x="20" y="207"/>
                  </a:cubicBezTo>
                  <a:cubicBezTo>
                    <a:pt x="157" y="207"/>
                    <a:pt x="157" y="207"/>
                    <a:pt x="157" y="207"/>
                  </a:cubicBezTo>
                  <a:cubicBezTo>
                    <a:pt x="169" y="207"/>
                    <a:pt x="178" y="198"/>
                    <a:pt x="178" y="186"/>
                  </a:cubicBezTo>
                  <a:cubicBezTo>
                    <a:pt x="178" y="20"/>
                    <a:pt x="178" y="20"/>
                    <a:pt x="178" y="20"/>
                  </a:cubicBezTo>
                  <a:cubicBezTo>
                    <a:pt x="178" y="9"/>
                    <a:pt x="169" y="0"/>
                    <a:pt x="157" y="0"/>
                  </a:cubicBezTo>
                  <a:close/>
                  <a:moveTo>
                    <a:pt x="89" y="200"/>
                  </a:moveTo>
                  <a:cubicBezTo>
                    <a:pt x="85" y="200"/>
                    <a:pt x="81" y="197"/>
                    <a:pt x="81" y="193"/>
                  </a:cubicBezTo>
                  <a:cubicBezTo>
                    <a:pt x="81" y="189"/>
                    <a:pt x="85" y="185"/>
                    <a:pt x="89" y="185"/>
                  </a:cubicBezTo>
                  <a:cubicBezTo>
                    <a:pt x="93" y="185"/>
                    <a:pt x="96" y="189"/>
                    <a:pt x="96" y="193"/>
                  </a:cubicBezTo>
                  <a:cubicBezTo>
                    <a:pt x="96" y="197"/>
                    <a:pt x="93" y="200"/>
                    <a:pt x="89" y="200"/>
                  </a:cubicBezTo>
                  <a:close/>
                  <a:moveTo>
                    <a:pt x="161" y="176"/>
                  </a:moveTo>
                  <a:cubicBezTo>
                    <a:pt x="161" y="177"/>
                    <a:pt x="159" y="179"/>
                    <a:pt x="157" y="179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79"/>
                    <a:pt x="17" y="177"/>
                    <a:pt x="17" y="176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8"/>
                    <a:pt x="18" y="17"/>
                    <a:pt x="20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9" y="17"/>
                    <a:pt x="161" y="18"/>
                    <a:pt x="161" y="20"/>
                  </a:cubicBezTo>
                  <a:lnTo>
                    <a:pt x="161" y="176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Freeform 43"/>
            <p:cNvSpPr/>
            <p:nvPr/>
          </p:nvSpPr>
          <p:spPr bwMode="auto">
            <a:xfrm>
              <a:off x="2467375" y="2521817"/>
              <a:ext cx="109643" cy="51685"/>
            </a:xfrm>
            <a:custGeom>
              <a:avLst/>
              <a:gdLst>
                <a:gd name="T0" fmla="*/ 25 w 29"/>
                <a:gd name="T1" fmla="*/ 0 h 14"/>
                <a:gd name="T2" fmla="*/ 4 w 29"/>
                <a:gd name="T3" fmla="*/ 0 h 14"/>
                <a:gd name="T4" fmla="*/ 0 w 29"/>
                <a:gd name="T5" fmla="*/ 4 h 14"/>
                <a:gd name="T6" fmla="*/ 0 w 29"/>
                <a:gd name="T7" fmla="*/ 14 h 14"/>
                <a:gd name="T8" fmla="*/ 29 w 29"/>
                <a:gd name="T9" fmla="*/ 14 h 14"/>
                <a:gd name="T10" fmla="*/ 29 w 29"/>
                <a:gd name="T11" fmla="*/ 4 h 14"/>
                <a:gd name="T12" fmla="*/ 25 w 29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4">
                  <a:moveTo>
                    <a:pt x="2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 44"/>
            <p:cNvSpPr/>
            <p:nvPr/>
          </p:nvSpPr>
          <p:spPr bwMode="auto">
            <a:xfrm>
              <a:off x="2467375" y="2585664"/>
              <a:ext cx="109643" cy="760066"/>
            </a:xfrm>
            <a:custGeom>
              <a:avLst/>
              <a:gdLst>
                <a:gd name="T0" fmla="*/ 0 w 29"/>
                <a:gd name="T1" fmla="*/ 60 h 202"/>
                <a:gd name="T2" fmla="*/ 2 w 29"/>
                <a:gd name="T3" fmla="*/ 63 h 202"/>
                <a:gd name="T4" fmla="*/ 19 w 29"/>
                <a:gd name="T5" fmla="*/ 63 h 202"/>
                <a:gd name="T6" fmla="*/ 19 w 29"/>
                <a:gd name="T7" fmla="*/ 66 h 202"/>
                <a:gd name="T8" fmla="*/ 4 w 29"/>
                <a:gd name="T9" fmla="*/ 66 h 202"/>
                <a:gd name="T10" fmla="*/ 4 w 29"/>
                <a:gd name="T11" fmla="*/ 169 h 202"/>
                <a:gd name="T12" fmla="*/ 15 w 29"/>
                <a:gd name="T13" fmla="*/ 202 h 202"/>
                <a:gd name="T14" fmla="*/ 25 w 29"/>
                <a:gd name="T15" fmla="*/ 169 h 202"/>
                <a:gd name="T16" fmla="*/ 25 w 29"/>
                <a:gd name="T17" fmla="*/ 64 h 202"/>
                <a:gd name="T18" fmla="*/ 29 w 29"/>
                <a:gd name="T19" fmla="*/ 60 h 202"/>
                <a:gd name="T20" fmla="*/ 29 w 29"/>
                <a:gd name="T21" fmla="*/ 0 h 202"/>
                <a:gd name="T22" fmla="*/ 0 w 29"/>
                <a:gd name="T23" fmla="*/ 0 h 202"/>
                <a:gd name="T24" fmla="*/ 0 w 29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202">
                  <a:moveTo>
                    <a:pt x="0" y="60"/>
                  </a:moveTo>
                  <a:cubicBezTo>
                    <a:pt x="0" y="61"/>
                    <a:pt x="1" y="62"/>
                    <a:pt x="2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169"/>
                    <a:pt x="4" y="169"/>
                    <a:pt x="4" y="169"/>
                  </a:cubicBezTo>
                  <a:cubicBezTo>
                    <a:pt x="15" y="202"/>
                    <a:pt x="15" y="202"/>
                    <a:pt x="15" y="202"/>
                  </a:cubicBezTo>
                  <a:cubicBezTo>
                    <a:pt x="25" y="169"/>
                    <a:pt x="25" y="169"/>
                    <a:pt x="25" y="169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7" y="64"/>
                    <a:pt x="29" y="62"/>
                    <a:pt x="29" y="6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Rectangle 45"/>
            <p:cNvSpPr>
              <a:spLocks noChangeArrowheads="1"/>
            </p:cNvSpPr>
            <p:nvPr/>
          </p:nvSpPr>
          <p:spPr bwMode="auto">
            <a:xfrm>
              <a:off x="1873474" y="2734636"/>
              <a:ext cx="435527" cy="4256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Rectangle 46"/>
            <p:cNvSpPr>
              <a:spLocks noChangeArrowheads="1"/>
            </p:cNvSpPr>
            <p:nvPr/>
          </p:nvSpPr>
          <p:spPr bwMode="auto">
            <a:xfrm>
              <a:off x="1870428" y="2831924"/>
              <a:ext cx="435529" cy="4256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" name="Rectangle 47"/>
            <p:cNvSpPr>
              <a:spLocks noChangeArrowheads="1"/>
            </p:cNvSpPr>
            <p:nvPr/>
          </p:nvSpPr>
          <p:spPr bwMode="auto">
            <a:xfrm>
              <a:off x="1873474" y="2932254"/>
              <a:ext cx="432482" cy="3952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" name="Rectangle 48"/>
            <p:cNvSpPr>
              <a:spLocks noChangeArrowheads="1"/>
            </p:cNvSpPr>
            <p:nvPr/>
          </p:nvSpPr>
          <p:spPr bwMode="auto">
            <a:xfrm>
              <a:off x="1867383" y="3029542"/>
              <a:ext cx="435527" cy="4256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0498" name="Freeform 7"/>
          <p:cNvSpPr>
            <a:spLocks noChangeAspect="1" noEditPoints="1" noChangeArrowheads="1"/>
          </p:cNvSpPr>
          <p:nvPr/>
        </p:nvSpPr>
        <p:spPr bwMode="auto">
          <a:xfrm>
            <a:off x="6477000" y="2473325"/>
            <a:ext cx="430213" cy="352425"/>
          </a:xfrm>
          <a:custGeom>
            <a:avLst/>
            <a:gdLst>
              <a:gd name="T0" fmla="*/ 310 w 563"/>
              <a:gd name="T1" fmla="*/ 372 h 461"/>
              <a:gd name="T2" fmla="*/ 321 w 563"/>
              <a:gd name="T3" fmla="*/ 370 h 461"/>
              <a:gd name="T4" fmla="*/ 552 w 563"/>
              <a:gd name="T5" fmla="*/ 248 h 461"/>
              <a:gd name="T6" fmla="*/ 559 w 563"/>
              <a:gd name="T7" fmla="*/ 226 h 461"/>
              <a:gd name="T8" fmla="*/ 537 w 563"/>
              <a:gd name="T9" fmla="*/ 220 h 461"/>
              <a:gd name="T10" fmla="*/ 311 w 563"/>
              <a:gd name="T11" fmla="*/ 339 h 461"/>
              <a:gd name="T12" fmla="*/ 59 w 563"/>
              <a:gd name="T13" fmla="*/ 285 h 461"/>
              <a:gd name="T14" fmla="*/ 38 w 563"/>
              <a:gd name="T15" fmla="*/ 253 h 461"/>
              <a:gd name="T16" fmla="*/ 71 w 563"/>
              <a:gd name="T17" fmla="*/ 232 h 461"/>
              <a:gd name="T18" fmla="*/ 313 w 563"/>
              <a:gd name="T19" fmla="*/ 283 h 461"/>
              <a:gd name="T20" fmla="*/ 321 w 563"/>
              <a:gd name="T21" fmla="*/ 281 h 461"/>
              <a:gd name="T22" fmla="*/ 552 w 563"/>
              <a:gd name="T23" fmla="*/ 159 h 461"/>
              <a:gd name="T24" fmla="*/ 559 w 563"/>
              <a:gd name="T25" fmla="*/ 138 h 461"/>
              <a:gd name="T26" fmla="*/ 537 w 563"/>
              <a:gd name="T27" fmla="*/ 131 h 461"/>
              <a:gd name="T28" fmla="*/ 310 w 563"/>
              <a:gd name="T29" fmla="*/ 251 h 461"/>
              <a:gd name="T30" fmla="*/ 59 w 563"/>
              <a:gd name="T31" fmla="*/ 197 h 461"/>
              <a:gd name="T32" fmla="*/ 38 w 563"/>
              <a:gd name="T33" fmla="*/ 164 h 461"/>
              <a:gd name="T34" fmla="*/ 71 w 563"/>
              <a:gd name="T35" fmla="*/ 143 h 461"/>
              <a:gd name="T36" fmla="*/ 298 w 563"/>
              <a:gd name="T37" fmla="*/ 191 h 461"/>
              <a:gd name="T38" fmla="*/ 306 w 563"/>
              <a:gd name="T39" fmla="*/ 189 h 461"/>
              <a:gd name="T40" fmla="*/ 538 w 563"/>
              <a:gd name="T41" fmla="*/ 69 h 461"/>
              <a:gd name="T42" fmla="*/ 535 w 563"/>
              <a:gd name="T43" fmla="*/ 48 h 461"/>
              <a:gd name="T44" fmla="*/ 310 w 563"/>
              <a:gd name="T45" fmla="*/ 4 h 461"/>
              <a:gd name="T46" fmla="*/ 249 w 563"/>
              <a:gd name="T47" fmla="*/ 12 h 461"/>
              <a:gd name="T48" fmla="*/ 41 w 563"/>
              <a:gd name="T49" fmla="*/ 114 h 461"/>
              <a:gd name="T50" fmla="*/ 33 w 563"/>
              <a:gd name="T51" fmla="*/ 119 h 461"/>
              <a:gd name="T52" fmla="*/ 7 w 563"/>
              <a:gd name="T53" fmla="*/ 157 h 461"/>
              <a:gd name="T54" fmla="*/ 25 w 563"/>
              <a:gd name="T55" fmla="*/ 214 h 461"/>
              <a:gd name="T56" fmla="*/ 7 w 563"/>
              <a:gd name="T57" fmla="*/ 246 h 461"/>
              <a:gd name="T58" fmla="*/ 25 w 563"/>
              <a:gd name="T59" fmla="*/ 303 h 461"/>
              <a:gd name="T60" fmla="*/ 7 w 563"/>
              <a:gd name="T61" fmla="*/ 335 h 461"/>
              <a:gd name="T62" fmla="*/ 52 w 563"/>
              <a:gd name="T63" fmla="*/ 405 h 461"/>
              <a:gd name="T64" fmla="*/ 311 w 563"/>
              <a:gd name="T65" fmla="*/ 460 h 461"/>
              <a:gd name="T66" fmla="*/ 321 w 563"/>
              <a:gd name="T67" fmla="*/ 459 h 461"/>
              <a:gd name="T68" fmla="*/ 552 w 563"/>
              <a:gd name="T69" fmla="*/ 337 h 461"/>
              <a:gd name="T70" fmla="*/ 559 w 563"/>
              <a:gd name="T71" fmla="*/ 315 h 461"/>
              <a:gd name="T72" fmla="*/ 537 w 563"/>
              <a:gd name="T73" fmla="*/ 308 h 461"/>
              <a:gd name="T74" fmla="*/ 310 w 563"/>
              <a:gd name="T75" fmla="*/ 428 h 461"/>
              <a:gd name="T76" fmla="*/ 59 w 563"/>
              <a:gd name="T77" fmla="*/ 374 h 461"/>
              <a:gd name="T78" fmla="*/ 38 w 563"/>
              <a:gd name="T79" fmla="*/ 341 h 461"/>
              <a:gd name="T80" fmla="*/ 71 w 563"/>
              <a:gd name="T81" fmla="*/ 320 h 461"/>
              <a:gd name="T82" fmla="*/ 310 w 563"/>
              <a:gd name="T83" fmla="*/ 372 h 461"/>
              <a:gd name="T84" fmla="*/ 296 w 563"/>
              <a:gd name="T85" fmla="*/ 57 h 461"/>
              <a:gd name="T86" fmla="*/ 404 w 563"/>
              <a:gd name="T87" fmla="*/ 78 h 461"/>
              <a:gd name="T88" fmla="*/ 357 w 563"/>
              <a:gd name="T89" fmla="*/ 101 h 461"/>
              <a:gd name="T90" fmla="*/ 249 w 563"/>
              <a:gd name="T91" fmla="*/ 79 h 461"/>
              <a:gd name="T92" fmla="*/ 296 w 563"/>
              <a:gd name="T93" fmla="*/ 57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63" h="461">
                <a:moveTo>
                  <a:pt x="310" y="372"/>
                </a:moveTo>
                <a:cubicBezTo>
                  <a:pt x="314" y="372"/>
                  <a:pt x="318" y="371"/>
                  <a:pt x="321" y="370"/>
                </a:cubicBezTo>
                <a:cubicBezTo>
                  <a:pt x="552" y="248"/>
                  <a:pt x="552" y="248"/>
                  <a:pt x="552" y="248"/>
                </a:cubicBezTo>
                <a:cubicBezTo>
                  <a:pt x="560" y="244"/>
                  <a:pt x="563" y="234"/>
                  <a:pt x="559" y="226"/>
                </a:cubicBezTo>
                <a:cubicBezTo>
                  <a:pt x="555" y="218"/>
                  <a:pt x="545" y="215"/>
                  <a:pt x="537" y="220"/>
                </a:cubicBezTo>
                <a:cubicBezTo>
                  <a:pt x="311" y="339"/>
                  <a:pt x="311" y="339"/>
                  <a:pt x="311" y="339"/>
                </a:cubicBezTo>
                <a:cubicBezTo>
                  <a:pt x="59" y="285"/>
                  <a:pt x="59" y="285"/>
                  <a:pt x="59" y="285"/>
                </a:cubicBezTo>
                <a:cubicBezTo>
                  <a:pt x="44" y="282"/>
                  <a:pt x="35" y="268"/>
                  <a:pt x="38" y="253"/>
                </a:cubicBezTo>
                <a:cubicBezTo>
                  <a:pt x="41" y="238"/>
                  <a:pt x="56" y="228"/>
                  <a:pt x="71" y="232"/>
                </a:cubicBezTo>
                <a:cubicBezTo>
                  <a:pt x="71" y="232"/>
                  <a:pt x="313" y="283"/>
                  <a:pt x="313" y="283"/>
                </a:cubicBezTo>
                <a:cubicBezTo>
                  <a:pt x="316" y="283"/>
                  <a:pt x="318" y="283"/>
                  <a:pt x="321" y="281"/>
                </a:cubicBezTo>
                <a:cubicBezTo>
                  <a:pt x="552" y="159"/>
                  <a:pt x="552" y="159"/>
                  <a:pt x="552" y="159"/>
                </a:cubicBezTo>
                <a:cubicBezTo>
                  <a:pt x="560" y="155"/>
                  <a:pt x="563" y="146"/>
                  <a:pt x="559" y="138"/>
                </a:cubicBezTo>
                <a:cubicBezTo>
                  <a:pt x="555" y="130"/>
                  <a:pt x="545" y="127"/>
                  <a:pt x="537" y="131"/>
                </a:cubicBezTo>
                <a:cubicBezTo>
                  <a:pt x="310" y="251"/>
                  <a:pt x="310" y="251"/>
                  <a:pt x="310" y="251"/>
                </a:cubicBezTo>
                <a:cubicBezTo>
                  <a:pt x="59" y="197"/>
                  <a:pt x="59" y="197"/>
                  <a:pt x="59" y="197"/>
                </a:cubicBezTo>
                <a:cubicBezTo>
                  <a:pt x="44" y="194"/>
                  <a:pt x="35" y="179"/>
                  <a:pt x="38" y="164"/>
                </a:cubicBezTo>
                <a:cubicBezTo>
                  <a:pt x="41" y="149"/>
                  <a:pt x="56" y="140"/>
                  <a:pt x="71" y="143"/>
                </a:cubicBezTo>
                <a:cubicBezTo>
                  <a:pt x="71" y="143"/>
                  <a:pt x="297" y="191"/>
                  <a:pt x="298" y="191"/>
                </a:cubicBezTo>
                <a:cubicBezTo>
                  <a:pt x="301" y="191"/>
                  <a:pt x="303" y="191"/>
                  <a:pt x="306" y="189"/>
                </a:cubicBezTo>
                <a:cubicBezTo>
                  <a:pt x="306" y="189"/>
                  <a:pt x="538" y="69"/>
                  <a:pt x="538" y="69"/>
                </a:cubicBezTo>
                <a:cubicBezTo>
                  <a:pt x="554" y="61"/>
                  <a:pt x="553" y="51"/>
                  <a:pt x="535" y="48"/>
                </a:cubicBezTo>
                <a:cubicBezTo>
                  <a:pt x="310" y="4"/>
                  <a:pt x="310" y="4"/>
                  <a:pt x="310" y="4"/>
                </a:cubicBezTo>
                <a:cubicBezTo>
                  <a:pt x="292" y="0"/>
                  <a:pt x="265" y="4"/>
                  <a:pt x="249" y="12"/>
                </a:cubicBezTo>
                <a:cubicBezTo>
                  <a:pt x="41" y="114"/>
                  <a:pt x="41" y="114"/>
                  <a:pt x="41" y="114"/>
                </a:cubicBezTo>
                <a:cubicBezTo>
                  <a:pt x="38" y="116"/>
                  <a:pt x="35" y="118"/>
                  <a:pt x="33" y="119"/>
                </a:cubicBezTo>
                <a:cubicBezTo>
                  <a:pt x="20" y="128"/>
                  <a:pt x="10" y="141"/>
                  <a:pt x="7" y="157"/>
                </a:cubicBezTo>
                <a:cubicBezTo>
                  <a:pt x="2" y="179"/>
                  <a:pt x="10" y="200"/>
                  <a:pt x="25" y="214"/>
                </a:cubicBezTo>
                <a:cubicBezTo>
                  <a:pt x="16" y="222"/>
                  <a:pt x="9" y="233"/>
                  <a:pt x="7" y="246"/>
                </a:cubicBezTo>
                <a:cubicBezTo>
                  <a:pt x="2" y="268"/>
                  <a:pt x="10" y="289"/>
                  <a:pt x="25" y="303"/>
                </a:cubicBezTo>
                <a:cubicBezTo>
                  <a:pt x="16" y="311"/>
                  <a:pt x="9" y="322"/>
                  <a:pt x="7" y="335"/>
                </a:cubicBezTo>
                <a:cubicBezTo>
                  <a:pt x="0" y="367"/>
                  <a:pt x="20" y="399"/>
                  <a:pt x="52" y="405"/>
                </a:cubicBezTo>
                <a:cubicBezTo>
                  <a:pt x="52" y="405"/>
                  <a:pt x="310" y="461"/>
                  <a:pt x="311" y="460"/>
                </a:cubicBezTo>
                <a:cubicBezTo>
                  <a:pt x="314" y="460"/>
                  <a:pt x="318" y="460"/>
                  <a:pt x="321" y="459"/>
                </a:cubicBezTo>
                <a:cubicBezTo>
                  <a:pt x="552" y="337"/>
                  <a:pt x="552" y="337"/>
                  <a:pt x="552" y="337"/>
                </a:cubicBezTo>
                <a:cubicBezTo>
                  <a:pt x="560" y="332"/>
                  <a:pt x="563" y="323"/>
                  <a:pt x="559" y="315"/>
                </a:cubicBezTo>
                <a:cubicBezTo>
                  <a:pt x="555" y="307"/>
                  <a:pt x="545" y="304"/>
                  <a:pt x="537" y="308"/>
                </a:cubicBezTo>
                <a:cubicBezTo>
                  <a:pt x="310" y="428"/>
                  <a:pt x="310" y="428"/>
                  <a:pt x="310" y="428"/>
                </a:cubicBezTo>
                <a:cubicBezTo>
                  <a:pt x="59" y="374"/>
                  <a:pt x="59" y="374"/>
                  <a:pt x="59" y="374"/>
                </a:cubicBezTo>
                <a:cubicBezTo>
                  <a:pt x="44" y="371"/>
                  <a:pt x="35" y="356"/>
                  <a:pt x="38" y="341"/>
                </a:cubicBezTo>
                <a:cubicBezTo>
                  <a:pt x="41" y="327"/>
                  <a:pt x="56" y="317"/>
                  <a:pt x="71" y="320"/>
                </a:cubicBezTo>
                <a:cubicBezTo>
                  <a:pt x="71" y="320"/>
                  <a:pt x="309" y="372"/>
                  <a:pt x="310" y="372"/>
                </a:cubicBezTo>
                <a:close/>
                <a:moveTo>
                  <a:pt x="296" y="57"/>
                </a:moveTo>
                <a:cubicBezTo>
                  <a:pt x="404" y="78"/>
                  <a:pt x="404" y="78"/>
                  <a:pt x="404" y="78"/>
                </a:cubicBezTo>
                <a:cubicBezTo>
                  <a:pt x="357" y="101"/>
                  <a:pt x="357" y="101"/>
                  <a:pt x="357" y="101"/>
                </a:cubicBezTo>
                <a:cubicBezTo>
                  <a:pt x="249" y="79"/>
                  <a:pt x="249" y="79"/>
                  <a:pt x="249" y="79"/>
                </a:cubicBezTo>
                <a:lnTo>
                  <a:pt x="296" y="57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endParaRPr lang="zh-CN" altLang="en-US"/>
          </a:p>
        </p:txBody>
      </p:sp>
      <p:grpSp>
        <p:nvGrpSpPr>
          <p:cNvPr id="20499" name="组合 28"/>
          <p:cNvGrpSpPr/>
          <p:nvPr/>
        </p:nvGrpSpPr>
        <p:grpSpPr bwMode="auto">
          <a:xfrm>
            <a:off x="4516438" y="2952750"/>
            <a:ext cx="1649412" cy="1389063"/>
            <a:chOff x="1446289" y="2294750"/>
            <a:chExt cx="1650202" cy="1389879"/>
          </a:xfrm>
        </p:grpSpPr>
        <p:sp>
          <p:nvSpPr>
            <p:cNvPr id="20500" name="文本框 29"/>
            <p:cNvSpPr txBox="1">
              <a:spLocks noChangeArrowheads="1"/>
            </p:cNvSpPr>
            <p:nvPr/>
          </p:nvSpPr>
          <p:spPr bwMode="auto">
            <a:xfrm>
              <a:off x="1446289" y="2294750"/>
              <a:ext cx="136939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9pPr>
            </a:lstStyle>
            <a:p>
              <a:r>
                <a:rPr lang="zh-CN" altLang="en-US" sz="1200">
                  <a:solidFill>
                    <a:schemeClr val="bg1"/>
                  </a:solidFill>
                  <a:latin typeface="华文细黑" panose="02010600040101010101" pitchFamily="2" charset="-122"/>
                </a:rPr>
                <a:t>添加标题文字</a:t>
              </a:r>
            </a:p>
          </p:txBody>
        </p:sp>
        <p:sp>
          <p:nvSpPr>
            <p:cNvPr id="20501" name="文本框 30"/>
            <p:cNvSpPr txBox="1">
              <a:spLocks noChangeArrowheads="1"/>
            </p:cNvSpPr>
            <p:nvPr/>
          </p:nvSpPr>
          <p:spPr bwMode="auto">
            <a:xfrm>
              <a:off x="1446289" y="2608372"/>
              <a:ext cx="1650202" cy="1076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您的内容打在这里，或者通过复制您的文本后，在此框中选择粘贴您</a:t>
              </a:r>
              <a:endParaRPr lang="en-US" altLang="zh-CN" sz="110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</a:rPr>
                <a:t>的内容打在这里</a:t>
              </a:r>
              <a:endParaRPr lang="en-US" altLang="zh-CN" sz="110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0502" name="组合 31"/>
          <p:cNvGrpSpPr/>
          <p:nvPr/>
        </p:nvGrpSpPr>
        <p:grpSpPr bwMode="auto">
          <a:xfrm>
            <a:off x="7318375" y="2119313"/>
            <a:ext cx="1649413" cy="1390650"/>
            <a:chOff x="1446289" y="2294750"/>
            <a:chExt cx="1650202" cy="1389879"/>
          </a:xfrm>
        </p:grpSpPr>
        <p:sp>
          <p:nvSpPr>
            <p:cNvPr id="20503" name="文本框 32"/>
            <p:cNvSpPr txBox="1">
              <a:spLocks noChangeArrowheads="1"/>
            </p:cNvSpPr>
            <p:nvPr/>
          </p:nvSpPr>
          <p:spPr bwMode="auto">
            <a:xfrm>
              <a:off x="1446289" y="2294750"/>
              <a:ext cx="136939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9pPr>
            </a:lstStyle>
            <a:p>
              <a:r>
                <a:rPr lang="zh-CN" altLang="en-US" sz="1200">
                  <a:solidFill>
                    <a:schemeClr val="bg1"/>
                  </a:solidFill>
                  <a:latin typeface="华文细黑" panose="02010600040101010101" pitchFamily="2" charset="-122"/>
                </a:rPr>
                <a:t>添加标题文字</a:t>
              </a:r>
            </a:p>
          </p:txBody>
        </p:sp>
        <p:sp>
          <p:nvSpPr>
            <p:cNvPr id="20504" name="文本框 33"/>
            <p:cNvSpPr txBox="1">
              <a:spLocks noChangeArrowheads="1"/>
            </p:cNvSpPr>
            <p:nvPr/>
          </p:nvSpPr>
          <p:spPr bwMode="auto">
            <a:xfrm>
              <a:off x="1446289" y="2608372"/>
              <a:ext cx="1650202" cy="1076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您的内容打在这里，或者通过复制您的文本后，在此框中选择粘贴您</a:t>
              </a:r>
              <a:endParaRPr lang="en-US" altLang="zh-CN" sz="110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</a:rPr>
                <a:t>的内容打在这里</a:t>
              </a:r>
              <a:endParaRPr lang="en-US" altLang="zh-CN" sz="110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1108075" y="393700"/>
            <a:ext cx="247967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点击此处添加标题</a:t>
            </a:r>
          </a:p>
        </p:txBody>
      </p:sp>
      <p:sp>
        <p:nvSpPr>
          <p:cNvPr id="36" name="Freeform 145"/>
          <p:cNvSpPr>
            <a:spLocks noEditPoints="1"/>
          </p:cNvSpPr>
          <p:nvPr/>
        </p:nvSpPr>
        <p:spPr bwMode="auto">
          <a:xfrm>
            <a:off x="373063" y="247650"/>
            <a:ext cx="682625" cy="584200"/>
          </a:xfrm>
          <a:custGeom>
            <a:avLst/>
            <a:gdLst>
              <a:gd name="T0" fmla="*/ 101 w 238"/>
              <a:gd name="T1" fmla="*/ 32 h 203"/>
              <a:gd name="T2" fmla="*/ 188 w 238"/>
              <a:gd name="T3" fmla="*/ 87 h 203"/>
              <a:gd name="T4" fmla="*/ 234 w 238"/>
              <a:gd name="T5" fmla="*/ 141 h 203"/>
              <a:gd name="T6" fmla="*/ 140 w 238"/>
              <a:gd name="T7" fmla="*/ 201 h 203"/>
              <a:gd name="T8" fmla="*/ 32 w 238"/>
              <a:gd name="T9" fmla="*/ 188 h 203"/>
              <a:gd name="T10" fmla="*/ 6 w 238"/>
              <a:gd name="T11" fmla="*/ 171 h 203"/>
              <a:gd name="T12" fmla="*/ 21 w 238"/>
              <a:gd name="T13" fmla="*/ 138 h 203"/>
              <a:gd name="T14" fmla="*/ 13 w 238"/>
              <a:gd name="T15" fmla="*/ 118 h 203"/>
              <a:gd name="T16" fmla="*/ 47 w 238"/>
              <a:gd name="T17" fmla="*/ 85 h 203"/>
              <a:gd name="T18" fmla="*/ 79 w 238"/>
              <a:gd name="T19" fmla="*/ 36 h 203"/>
              <a:gd name="T20" fmla="*/ 82 w 238"/>
              <a:gd name="T21" fmla="*/ 20 h 203"/>
              <a:gd name="T22" fmla="*/ 91 w 238"/>
              <a:gd name="T23" fmla="*/ 12 h 203"/>
              <a:gd name="T24" fmla="*/ 129 w 238"/>
              <a:gd name="T25" fmla="*/ 6 h 203"/>
              <a:gd name="T26" fmla="*/ 107 w 238"/>
              <a:gd name="T27" fmla="*/ 4 h 203"/>
              <a:gd name="T28" fmla="*/ 84 w 238"/>
              <a:gd name="T29" fmla="*/ 33 h 203"/>
              <a:gd name="T30" fmla="*/ 97 w 238"/>
              <a:gd name="T31" fmla="*/ 19 h 203"/>
              <a:gd name="T32" fmla="*/ 108 w 238"/>
              <a:gd name="T33" fmla="*/ 16 h 203"/>
              <a:gd name="T34" fmla="*/ 91 w 238"/>
              <a:gd name="T35" fmla="*/ 28 h 203"/>
              <a:gd name="T36" fmla="*/ 99 w 238"/>
              <a:gd name="T37" fmla="*/ 30 h 203"/>
              <a:gd name="T38" fmla="*/ 81 w 238"/>
              <a:gd name="T39" fmla="*/ 6 h 203"/>
              <a:gd name="T40" fmla="*/ 82 w 238"/>
              <a:gd name="T41" fmla="*/ 32 h 203"/>
              <a:gd name="T42" fmla="*/ 109 w 238"/>
              <a:gd name="T43" fmla="*/ 101 h 203"/>
              <a:gd name="T44" fmla="*/ 93 w 238"/>
              <a:gd name="T45" fmla="*/ 36 h 203"/>
              <a:gd name="T46" fmla="*/ 80 w 238"/>
              <a:gd name="T47" fmla="*/ 41 h 203"/>
              <a:gd name="T48" fmla="*/ 55 w 238"/>
              <a:gd name="T49" fmla="*/ 95 h 203"/>
              <a:gd name="T50" fmla="*/ 95 w 238"/>
              <a:gd name="T51" fmla="*/ 96 h 203"/>
              <a:gd name="T52" fmla="*/ 25 w 238"/>
              <a:gd name="T53" fmla="*/ 107 h 203"/>
              <a:gd name="T54" fmla="*/ 137 w 238"/>
              <a:gd name="T55" fmla="*/ 124 h 203"/>
              <a:gd name="T56" fmla="*/ 201 w 238"/>
              <a:gd name="T57" fmla="*/ 90 h 203"/>
              <a:gd name="T58" fmla="*/ 132 w 238"/>
              <a:gd name="T59" fmla="*/ 85 h 203"/>
              <a:gd name="T60" fmla="*/ 90 w 238"/>
              <a:gd name="T61" fmla="*/ 110 h 203"/>
              <a:gd name="T62" fmla="*/ 190 w 238"/>
              <a:gd name="T63" fmla="*/ 126 h 203"/>
              <a:gd name="T64" fmla="*/ 200 w 238"/>
              <a:gd name="T65" fmla="*/ 97 h 203"/>
              <a:gd name="T66" fmla="*/ 87 w 238"/>
              <a:gd name="T67" fmla="*/ 106 h 203"/>
              <a:gd name="T68" fmla="*/ 80 w 238"/>
              <a:gd name="T69" fmla="*/ 107 h 203"/>
              <a:gd name="T70" fmla="*/ 146 w 238"/>
              <a:gd name="T71" fmla="*/ 154 h 203"/>
              <a:gd name="T72" fmla="*/ 85 w 238"/>
              <a:gd name="T73" fmla="*/ 147 h 203"/>
              <a:gd name="T74" fmla="*/ 93 w 238"/>
              <a:gd name="T75" fmla="*/ 158 h 203"/>
              <a:gd name="T76" fmla="*/ 170 w 238"/>
              <a:gd name="T77" fmla="*/ 150 h 203"/>
              <a:gd name="T78" fmla="*/ 229 w 238"/>
              <a:gd name="T79" fmla="*/ 143 h 203"/>
              <a:gd name="T80" fmla="*/ 15 w 238"/>
              <a:gd name="T81" fmla="*/ 120 h 203"/>
              <a:gd name="T82" fmla="*/ 48 w 238"/>
              <a:gd name="T83" fmla="*/ 131 h 203"/>
              <a:gd name="T84" fmla="*/ 95 w 238"/>
              <a:gd name="T85" fmla="*/ 142 h 203"/>
              <a:gd name="T86" fmla="*/ 123 w 238"/>
              <a:gd name="T87" fmla="*/ 137 h 203"/>
              <a:gd name="T88" fmla="*/ 135 w 238"/>
              <a:gd name="T89" fmla="*/ 130 h 203"/>
              <a:gd name="T90" fmla="*/ 229 w 238"/>
              <a:gd name="T91" fmla="*/ 133 h 203"/>
              <a:gd name="T92" fmla="*/ 216 w 238"/>
              <a:gd name="T93" fmla="*/ 122 h 203"/>
              <a:gd name="T94" fmla="*/ 143 w 238"/>
              <a:gd name="T95" fmla="*/ 151 h 203"/>
              <a:gd name="T96" fmla="*/ 135 w 238"/>
              <a:gd name="T97" fmla="*/ 149 h 203"/>
              <a:gd name="T98" fmla="*/ 69 w 238"/>
              <a:gd name="T99" fmla="*/ 142 h 203"/>
              <a:gd name="T100" fmla="*/ 135 w 238"/>
              <a:gd name="T101" fmla="*/ 149 h 203"/>
              <a:gd name="T102" fmla="*/ 37 w 238"/>
              <a:gd name="T103" fmla="*/ 154 h 203"/>
              <a:gd name="T104" fmla="*/ 13 w 238"/>
              <a:gd name="T105" fmla="*/ 157 h 203"/>
              <a:gd name="T106" fmla="*/ 10 w 238"/>
              <a:gd name="T107" fmla="*/ 175 h 203"/>
              <a:gd name="T108" fmla="*/ 98 w 238"/>
              <a:gd name="T109" fmla="*/ 182 h 203"/>
              <a:gd name="T110" fmla="*/ 115 w 238"/>
              <a:gd name="T111" fmla="*/ 171 h 203"/>
              <a:gd name="T112" fmla="*/ 74 w 238"/>
              <a:gd name="T113" fmla="*/ 163 h 203"/>
              <a:gd name="T114" fmla="*/ 165 w 238"/>
              <a:gd name="T115" fmla="*/ 155 h 203"/>
              <a:gd name="T116" fmla="*/ 160 w 238"/>
              <a:gd name="T117" fmla="*/ 158 h 203"/>
              <a:gd name="T118" fmla="*/ 148 w 238"/>
              <a:gd name="T119" fmla="*/ 165 h 203"/>
              <a:gd name="T120" fmla="*/ 144 w 238"/>
              <a:gd name="T121" fmla="*/ 197 h 203"/>
              <a:gd name="T122" fmla="*/ 53 w 238"/>
              <a:gd name="T123" fmla="*/ 186 h 203"/>
              <a:gd name="T124" fmla="*/ 143 w 238"/>
              <a:gd name="T125" fmla="*/ 20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203">
                <a:moveTo>
                  <a:pt x="137" y="9"/>
                </a:moveTo>
                <a:cubicBezTo>
                  <a:pt x="138" y="10"/>
                  <a:pt x="137" y="11"/>
                  <a:pt x="136" y="12"/>
                </a:cubicBezTo>
                <a:cubicBezTo>
                  <a:pt x="134" y="14"/>
                  <a:pt x="132" y="16"/>
                  <a:pt x="131" y="18"/>
                </a:cubicBezTo>
                <a:cubicBezTo>
                  <a:pt x="128" y="20"/>
                  <a:pt x="123" y="21"/>
                  <a:pt x="119" y="22"/>
                </a:cubicBezTo>
                <a:cubicBezTo>
                  <a:pt x="117" y="29"/>
                  <a:pt x="111" y="32"/>
                  <a:pt x="104" y="28"/>
                </a:cubicBezTo>
                <a:cubicBezTo>
                  <a:pt x="103" y="29"/>
                  <a:pt x="102" y="31"/>
                  <a:pt x="101" y="32"/>
                </a:cubicBezTo>
                <a:cubicBezTo>
                  <a:pt x="97" y="34"/>
                  <a:pt x="92" y="32"/>
                  <a:pt x="89" y="35"/>
                </a:cubicBezTo>
                <a:cubicBezTo>
                  <a:pt x="101" y="32"/>
                  <a:pt x="114" y="36"/>
                  <a:pt x="121" y="43"/>
                </a:cubicBezTo>
                <a:cubicBezTo>
                  <a:pt x="128" y="54"/>
                  <a:pt x="126" y="73"/>
                  <a:pt x="121" y="86"/>
                </a:cubicBezTo>
                <a:cubicBezTo>
                  <a:pt x="130" y="81"/>
                  <a:pt x="143" y="84"/>
                  <a:pt x="155" y="85"/>
                </a:cubicBezTo>
                <a:cubicBezTo>
                  <a:pt x="162" y="86"/>
                  <a:pt x="168" y="86"/>
                  <a:pt x="175" y="86"/>
                </a:cubicBezTo>
                <a:cubicBezTo>
                  <a:pt x="180" y="86"/>
                  <a:pt x="184" y="87"/>
                  <a:pt x="188" y="87"/>
                </a:cubicBezTo>
                <a:cubicBezTo>
                  <a:pt x="194" y="87"/>
                  <a:pt x="204" y="89"/>
                  <a:pt x="210" y="87"/>
                </a:cubicBezTo>
                <a:cubicBezTo>
                  <a:pt x="212" y="87"/>
                  <a:pt x="213" y="88"/>
                  <a:pt x="214" y="88"/>
                </a:cubicBezTo>
                <a:cubicBezTo>
                  <a:pt x="216" y="89"/>
                  <a:pt x="218" y="90"/>
                  <a:pt x="220" y="91"/>
                </a:cubicBezTo>
                <a:cubicBezTo>
                  <a:pt x="222" y="95"/>
                  <a:pt x="223" y="102"/>
                  <a:pt x="220" y="106"/>
                </a:cubicBezTo>
                <a:cubicBezTo>
                  <a:pt x="223" y="107"/>
                  <a:pt x="228" y="107"/>
                  <a:pt x="229" y="107"/>
                </a:cubicBezTo>
                <a:cubicBezTo>
                  <a:pt x="237" y="113"/>
                  <a:pt x="238" y="130"/>
                  <a:pt x="234" y="141"/>
                </a:cubicBezTo>
                <a:cubicBezTo>
                  <a:pt x="215" y="157"/>
                  <a:pt x="194" y="172"/>
                  <a:pt x="173" y="186"/>
                </a:cubicBezTo>
                <a:cubicBezTo>
                  <a:pt x="172" y="187"/>
                  <a:pt x="172" y="187"/>
                  <a:pt x="172" y="188"/>
                </a:cubicBezTo>
                <a:cubicBezTo>
                  <a:pt x="171" y="188"/>
                  <a:pt x="171" y="188"/>
                  <a:pt x="170" y="188"/>
                </a:cubicBezTo>
                <a:cubicBezTo>
                  <a:pt x="165" y="192"/>
                  <a:pt x="159" y="195"/>
                  <a:pt x="153" y="199"/>
                </a:cubicBezTo>
                <a:cubicBezTo>
                  <a:pt x="152" y="200"/>
                  <a:pt x="149" y="202"/>
                  <a:pt x="148" y="203"/>
                </a:cubicBezTo>
                <a:cubicBezTo>
                  <a:pt x="145" y="203"/>
                  <a:pt x="143" y="202"/>
                  <a:pt x="140" y="201"/>
                </a:cubicBezTo>
                <a:cubicBezTo>
                  <a:pt x="138" y="201"/>
                  <a:pt x="135" y="202"/>
                  <a:pt x="133" y="201"/>
                </a:cubicBezTo>
                <a:cubicBezTo>
                  <a:pt x="130" y="201"/>
                  <a:pt x="128" y="201"/>
                  <a:pt x="126" y="200"/>
                </a:cubicBezTo>
                <a:cubicBezTo>
                  <a:pt x="117" y="199"/>
                  <a:pt x="105" y="198"/>
                  <a:pt x="96" y="198"/>
                </a:cubicBezTo>
                <a:cubicBezTo>
                  <a:pt x="87" y="197"/>
                  <a:pt x="80" y="197"/>
                  <a:pt x="73" y="196"/>
                </a:cubicBezTo>
                <a:cubicBezTo>
                  <a:pt x="66" y="195"/>
                  <a:pt x="58" y="192"/>
                  <a:pt x="50" y="191"/>
                </a:cubicBezTo>
                <a:cubicBezTo>
                  <a:pt x="44" y="190"/>
                  <a:pt x="39" y="189"/>
                  <a:pt x="32" y="188"/>
                </a:cubicBezTo>
                <a:cubicBezTo>
                  <a:pt x="27" y="187"/>
                  <a:pt x="20" y="185"/>
                  <a:pt x="13" y="184"/>
                </a:cubicBezTo>
                <a:cubicBezTo>
                  <a:pt x="12" y="183"/>
                  <a:pt x="10" y="183"/>
                  <a:pt x="9" y="183"/>
                </a:cubicBezTo>
                <a:cubicBezTo>
                  <a:pt x="7" y="183"/>
                  <a:pt x="6" y="182"/>
                  <a:pt x="5" y="182"/>
                </a:cubicBezTo>
                <a:cubicBezTo>
                  <a:pt x="3" y="182"/>
                  <a:pt x="2" y="183"/>
                  <a:pt x="0" y="182"/>
                </a:cubicBezTo>
                <a:cubicBezTo>
                  <a:pt x="0" y="178"/>
                  <a:pt x="4" y="175"/>
                  <a:pt x="8" y="175"/>
                </a:cubicBezTo>
                <a:cubicBezTo>
                  <a:pt x="8" y="173"/>
                  <a:pt x="6" y="173"/>
                  <a:pt x="6" y="171"/>
                </a:cubicBezTo>
                <a:cubicBezTo>
                  <a:pt x="6" y="169"/>
                  <a:pt x="8" y="168"/>
                  <a:pt x="9" y="166"/>
                </a:cubicBezTo>
                <a:cubicBezTo>
                  <a:pt x="7" y="161"/>
                  <a:pt x="11" y="157"/>
                  <a:pt x="8" y="153"/>
                </a:cubicBezTo>
                <a:cubicBezTo>
                  <a:pt x="8" y="152"/>
                  <a:pt x="9" y="152"/>
                  <a:pt x="9" y="151"/>
                </a:cubicBezTo>
                <a:cubicBezTo>
                  <a:pt x="6" y="151"/>
                  <a:pt x="3" y="151"/>
                  <a:pt x="1" y="149"/>
                </a:cubicBezTo>
                <a:cubicBezTo>
                  <a:pt x="1" y="148"/>
                  <a:pt x="1" y="147"/>
                  <a:pt x="2" y="146"/>
                </a:cubicBezTo>
                <a:cubicBezTo>
                  <a:pt x="8" y="143"/>
                  <a:pt x="16" y="141"/>
                  <a:pt x="21" y="138"/>
                </a:cubicBezTo>
                <a:cubicBezTo>
                  <a:pt x="19" y="137"/>
                  <a:pt x="15" y="137"/>
                  <a:pt x="12" y="137"/>
                </a:cubicBezTo>
                <a:cubicBezTo>
                  <a:pt x="11" y="136"/>
                  <a:pt x="10" y="136"/>
                  <a:pt x="9" y="136"/>
                </a:cubicBezTo>
                <a:cubicBezTo>
                  <a:pt x="7" y="135"/>
                  <a:pt x="5" y="136"/>
                  <a:pt x="5" y="133"/>
                </a:cubicBezTo>
                <a:cubicBezTo>
                  <a:pt x="6" y="132"/>
                  <a:pt x="8" y="130"/>
                  <a:pt x="10" y="130"/>
                </a:cubicBezTo>
                <a:cubicBezTo>
                  <a:pt x="10" y="126"/>
                  <a:pt x="14" y="124"/>
                  <a:pt x="12" y="121"/>
                </a:cubicBezTo>
                <a:cubicBezTo>
                  <a:pt x="12" y="119"/>
                  <a:pt x="13" y="119"/>
                  <a:pt x="13" y="118"/>
                </a:cubicBezTo>
                <a:cubicBezTo>
                  <a:pt x="13" y="117"/>
                  <a:pt x="11" y="115"/>
                  <a:pt x="12" y="114"/>
                </a:cubicBezTo>
                <a:cubicBezTo>
                  <a:pt x="11" y="114"/>
                  <a:pt x="10" y="113"/>
                  <a:pt x="9" y="112"/>
                </a:cubicBezTo>
                <a:cubicBezTo>
                  <a:pt x="9" y="111"/>
                  <a:pt x="10" y="109"/>
                  <a:pt x="11" y="108"/>
                </a:cubicBezTo>
                <a:cubicBezTo>
                  <a:pt x="13" y="107"/>
                  <a:pt x="19" y="107"/>
                  <a:pt x="22" y="106"/>
                </a:cubicBezTo>
                <a:cubicBezTo>
                  <a:pt x="34" y="104"/>
                  <a:pt x="45" y="103"/>
                  <a:pt x="55" y="98"/>
                </a:cubicBezTo>
                <a:cubicBezTo>
                  <a:pt x="52" y="95"/>
                  <a:pt x="49" y="90"/>
                  <a:pt x="47" y="85"/>
                </a:cubicBezTo>
                <a:cubicBezTo>
                  <a:pt x="44" y="81"/>
                  <a:pt x="42" y="75"/>
                  <a:pt x="41" y="69"/>
                </a:cubicBezTo>
                <a:cubicBezTo>
                  <a:pt x="40" y="64"/>
                  <a:pt x="42" y="58"/>
                  <a:pt x="43" y="52"/>
                </a:cubicBezTo>
                <a:cubicBezTo>
                  <a:pt x="45" y="44"/>
                  <a:pt x="50" y="36"/>
                  <a:pt x="59" y="34"/>
                </a:cubicBezTo>
                <a:cubicBezTo>
                  <a:pt x="60" y="34"/>
                  <a:pt x="61" y="35"/>
                  <a:pt x="62" y="34"/>
                </a:cubicBezTo>
                <a:cubicBezTo>
                  <a:pt x="63" y="34"/>
                  <a:pt x="65" y="34"/>
                  <a:pt x="66" y="34"/>
                </a:cubicBezTo>
                <a:cubicBezTo>
                  <a:pt x="70" y="33"/>
                  <a:pt x="75" y="35"/>
                  <a:pt x="79" y="36"/>
                </a:cubicBezTo>
                <a:cubicBezTo>
                  <a:pt x="78" y="32"/>
                  <a:pt x="78" y="28"/>
                  <a:pt x="78" y="23"/>
                </a:cubicBezTo>
                <a:cubicBezTo>
                  <a:pt x="78" y="20"/>
                  <a:pt x="77" y="18"/>
                  <a:pt x="77" y="15"/>
                </a:cubicBezTo>
                <a:cubicBezTo>
                  <a:pt x="77" y="13"/>
                  <a:pt x="78" y="11"/>
                  <a:pt x="78" y="9"/>
                </a:cubicBezTo>
                <a:cubicBezTo>
                  <a:pt x="78" y="7"/>
                  <a:pt x="77" y="6"/>
                  <a:pt x="78" y="5"/>
                </a:cubicBezTo>
                <a:cubicBezTo>
                  <a:pt x="80" y="4"/>
                  <a:pt x="83" y="4"/>
                  <a:pt x="85" y="5"/>
                </a:cubicBezTo>
                <a:cubicBezTo>
                  <a:pt x="85" y="10"/>
                  <a:pt x="82" y="14"/>
                  <a:pt x="82" y="20"/>
                </a:cubicBezTo>
                <a:cubicBezTo>
                  <a:pt x="82" y="23"/>
                  <a:pt x="82" y="26"/>
                  <a:pt x="82" y="30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27"/>
                  <a:pt x="83" y="23"/>
                  <a:pt x="84" y="21"/>
                </a:cubicBezTo>
                <a:cubicBezTo>
                  <a:pt x="85" y="20"/>
                  <a:pt x="86" y="19"/>
                  <a:pt x="87" y="19"/>
                </a:cubicBezTo>
                <a:cubicBezTo>
                  <a:pt x="88" y="18"/>
                  <a:pt x="88" y="18"/>
                  <a:pt x="89" y="17"/>
                </a:cubicBezTo>
                <a:cubicBezTo>
                  <a:pt x="90" y="16"/>
                  <a:pt x="90" y="14"/>
                  <a:pt x="91" y="12"/>
                </a:cubicBezTo>
                <a:cubicBezTo>
                  <a:pt x="92" y="11"/>
                  <a:pt x="94" y="9"/>
                  <a:pt x="95" y="9"/>
                </a:cubicBezTo>
                <a:cubicBezTo>
                  <a:pt x="97" y="8"/>
                  <a:pt x="99" y="9"/>
                  <a:pt x="101" y="8"/>
                </a:cubicBezTo>
                <a:cubicBezTo>
                  <a:pt x="104" y="6"/>
                  <a:pt x="104" y="4"/>
                  <a:pt x="106" y="2"/>
                </a:cubicBezTo>
                <a:cubicBezTo>
                  <a:pt x="109" y="1"/>
                  <a:pt x="114" y="0"/>
                  <a:pt x="116" y="2"/>
                </a:cubicBezTo>
                <a:cubicBezTo>
                  <a:pt x="118" y="3"/>
                  <a:pt x="119" y="6"/>
                  <a:pt x="121" y="6"/>
                </a:cubicBezTo>
                <a:cubicBezTo>
                  <a:pt x="123" y="6"/>
                  <a:pt x="126" y="6"/>
                  <a:pt x="129" y="6"/>
                </a:cubicBezTo>
                <a:cubicBezTo>
                  <a:pt x="131" y="6"/>
                  <a:pt x="133" y="7"/>
                  <a:pt x="135" y="8"/>
                </a:cubicBezTo>
                <a:cubicBezTo>
                  <a:pt x="136" y="8"/>
                  <a:pt x="137" y="8"/>
                  <a:pt x="137" y="9"/>
                </a:cubicBezTo>
                <a:close/>
                <a:moveTo>
                  <a:pt x="125" y="7"/>
                </a:moveTo>
                <a:cubicBezTo>
                  <a:pt x="124" y="7"/>
                  <a:pt x="122" y="8"/>
                  <a:pt x="121" y="8"/>
                </a:cubicBezTo>
                <a:cubicBezTo>
                  <a:pt x="119" y="8"/>
                  <a:pt x="119" y="6"/>
                  <a:pt x="117" y="6"/>
                </a:cubicBezTo>
                <a:cubicBezTo>
                  <a:pt x="115" y="3"/>
                  <a:pt x="112" y="3"/>
                  <a:pt x="107" y="4"/>
                </a:cubicBezTo>
                <a:cubicBezTo>
                  <a:pt x="104" y="6"/>
                  <a:pt x="102" y="11"/>
                  <a:pt x="97" y="10"/>
                </a:cubicBezTo>
                <a:cubicBezTo>
                  <a:pt x="96" y="11"/>
                  <a:pt x="95" y="11"/>
                  <a:pt x="95" y="11"/>
                </a:cubicBezTo>
                <a:cubicBezTo>
                  <a:pt x="95" y="11"/>
                  <a:pt x="95" y="11"/>
                  <a:pt x="95" y="11"/>
                </a:cubicBezTo>
                <a:cubicBezTo>
                  <a:pt x="95" y="12"/>
                  <a:pt x="94" y="12"/>
                  <a:pt x="93" y="12"/>
                </a:cubicBezTo>
                <a:cubicBezTo>
                  <a:pt x="92" y="16"/>
                  <a:pt x="90" y="19"/>
                  <a:pt x="87" y="21"/>
                </a:cubicBezTo>
                <a:cubicBezTo>
                  <a:pt x="84" y="24"/>
                  <a:pt x="84" y="30"/>
                  <a:pt x="84" y="33"/>
                </a:cubicBezTo>
                <a:cubicBezTo>
                  <a:pt x="85" y="31"/>
                  <a:pt x="88" y="29"/>
                  <a:pt x="89" y="26"/>
                </a:cubicBezTo>
                <a:cubicBezTo>
                  <a:pt x="90" y="24"/>
                  <a:pt x="90" y="21"/>
                  <a:pt x="92" y="20"/>
                </a:cubicBezTo>
                <a:cubicBezTo>
                  <a:pt x="91" y="22"/>
                  <a:pt x="90" y="23"/>
                  <a:pt x="91" y="24"/>
                </a:cubicBezTo>
                <a:cubicBezTo>
                  <a:pt x="92" y="22"/>
                  <a:pt x="94" y="21"/>
                  <a:pt x="95" y="20"/>
                </a:cubicBezTo>
                <a:cubicBezTo>
                  <a:pt x="95" y="18"/>
                  <a:pt x="97" y="14"/>
                  <a:pt x="98" y="14"/>
                </a:cubicBezTo>
                <a:cubicBezTo>
                  <a:pt x="98" y="16"/>
                  <a:pt x="97" y="17"/>
                  <a:pt x="97" y="19"/>
                </a:cubicBezTo>
                <a:cubicBezTo>
                  <a:pt x="99" y="18"/>
                  <a:pt x="102" y="15"/>
                  <a:pt x="105" y="15"/>
                </a:cubicBezTo>
                <a:cubicBezTo>
                  <a:pt x="107" y="13"/>
                  <a:pt x="111" y="12"/>
                  <a:pt x="113" y="11"/>
                </a:cubicBezTo>
                <a:cubicBezTo>
                  <a:pt x="112" y="12"/>
                  <a:pt x="111" y="13"/>
                  <a:pt x="110" y="14"/>
                </a:cubicBezTo>
                <a:cubicBezTo>
                  <a:pt x="113" y="13"/>
                  <a:pt x="117" y="14"/>
                  <a:pt x="121" y="13"/>
                </a:cubicBezTo>
                <a:cubicBezTo>
                  <a:pt x="125" y="12"/>
                  <a:pt x="128" y="10"/>
                  <a:pt x="131" y="10"/>
                </a:cubicBezTo>
                <a:cubicBezTo>
                  <a:pt x="126" y="16"/>
                  <a:pt x="115" y="14"/>
                  <a:pt x="108" y="16"/>
                </a:cubicBezTo>
                <a:cubicBezTo>
                  <a:pt x="110" y="18"/>
                  <a:pt x="114" y="19"/>
                  <a:pt x="115" y="21"/>
                </a:cubicBezTo>
                <a:cubicBezTo>
                  <a:pt x="112" y="20"/>
                  <a:pt x="109" y="18"/>
                  <a:pt x="105" y="17"/>
                </a:cubicBezTo>
                <a:cubicBezTo>
                  <a:pt x="103" y="17"/>
                  <a:pt x="101" y="19"/>
                  <a:pt x="98" y="20"/>
                </a:cubicBezTo>
                <a:cubicBezTo>
                  <a:pt x="101" y="21"/>
                  <a:pt x="104" y="22"/>
                  <a:pt x="106" y="23"/>
                </a:cubicBezTo>
                <a:cubicBezTo>
                  <a:pt x="103" y="24"/>
                  <a:pt x="99" y="21"/>
                  <a:pt x="96" y="22"/>
                </a:cubicBezTo>
                <a:cubicBezTo>
                  <a:pt x="94" y="23"/>
                  <a:pt x="92" y="25"/>
                  <a:pt x="91" y="28"/>
                </a:cubicBezTo>
                <a:cubicBezTo>
                  <a:pt x="93" y="27"/>
                  <a:pt x="97" y="26"/>
                  <a:pt x="99" y="28"/>
                </a:cubicBezTo>
                <a:cubicBezTo>
                  <a:pt x="95" y="27"/>
                  <a:pt x="92" y="29"/>
                  <a:pt x="89" y="30"/>
                </a:cubicBezTo>
                <a:cubicBezTo>
                  <a:pt x="87" y="32"/>
                  <a:pt x="85" y="35"/>
                  <a:pt x="85" y="38"/>
                </a:cubicBezTo>
                <a:cubicBezTo>
                  <a:pt x="85" y="37"/>
                  <a:pt x="86" y="36"/>
                  <a:pt x="86" y="35"/>
                </a:cubicBezTo>
                <a:cubicBezTo>
                  <a:pt x="88" y="34"/>
                  <a:pt x="89" y="32"/>
                  <a:pt x="92" y="31"/>
                </a:cubicBezTo>
                <a:cubicBezTo>
                  <a:pt x="94" y="31"/>
                  <a:pt x="97" y="31"/>
                  <a:pt x="99" y="30"/>
                </a:cubicBezTo>
                <a:cubicBezTo>
                  <a:pt x="101" y="29"/>
                  <a:pt x="102" y="26"/>
                  <a:pt x="105" y="26"/>
                </a:cubicBezTo>
                <a:cubicBezTo>
                  <a:pt x="110" y="30"/>
                  <a:pt x="116" y="27"/>
                  <a:pt x="117" y="21"/>
                </a:cubicBezTo>
                <a:cubicBezTo>
                  <a:pt x="119" y="19"/>
                  <a:pt x="123" y="20"/>
                  <a:pt x="125" y="19"/>
                </a:cubicBezTo>
                <a:cubicBezTo>
                  <a:pt x="130" y="17"/>
                  <a:pt x="132" y="13"/>
                  <a:pt x="134" y="10"/>
                </a:cubicBezTo>
                <a:cubicBezTo>
                  <a:pt x="131" y="9"/>
                  <a:pt x="129" y="7"/>
                  <a:pt x="125" y="7"/>
                </a:cubicBezTo>
                <a:close/>
                <a:moveTo>
                  <a:pt x="81" y="6"/>
                </a:moveTo>
                <a:cubicBezTo>
                  <a:pt x="78" y="12"/>
                  <a:pt x="79" y="22"/>
                  <a:pt x="80" y="29"/>
                </a:cubicBezTo>
                <a:cubicBezTo>
                  <a:pt x="81" y="23"/>
                  <a:pt x="80" y="16"/>
                  <a:pt x="82" y="11"/>
                </a:cubicBezTo>
                <a:cubicBezTo>
                  <a:pt x="82" y="9"/>
                  <a:pt x="84" y="8"/>
                  <a:pt x="82" y="6"/>
                </a:cubicBezTo>
                <a:cubicBezTo>
                  <a:pt x="82" y="5"/>
                  <a:pt x="82" y="6"/>
                  <a:pt x="81" y="6"/>
                </a:cubicBezTo>
                <a:close/>
                <a:moveTo>
                  <a:pt x="82" y="34"/>
                </a:moveTo>
                <a:cubicBezTo>
                  <a:pt x="82" y="36"/>
                  <a:pt x="83" y="33"/>
                  <a:pt x="82" y="32"/>
                </a:cubicBezTo>
                <a:cubicBezTo>
                  <a:pt x="82" y="33"/>
                  <a:pt x="82" y="33"/>
                  <a:pt x="82" y="34"/>
                </a:cubicBezTo>
                <a:close/>
                <a:moveTo>
                  <a:pt x="95" y="96"/>
                </a:moveTo>
                <a:cubicBezTo>
                  <a:pt x="97" y="97"/>
                  <a:pt x="91" y="104"/>
                  <a:pt x="89" y="104"/>
                </a:cubicBezTo>
                <a:cubicBezTo>
                  <a:pt x="89" y="104"/>
                  <a:pt x="89" y="104"/>
                  <a:pt x="89" y="104"/>
                </a:cubicBezTo>
                <a:cubicBezTo>
                  <a:pt x="90" y="104"/>
                  <a:pt x="92" y="105"/>
                  <a:pt x="93" y="106"/>
                </a:cubicBezTo>
                <a:cubicBezTo>
                  <a:pt x="100" y="106"/>
                  <a:pt x="105" y="104"/>
                  <a:pt x="109" y="101"/>
                </a:cubicBezTo>
                <a:cubicBezTo>
                  <a:pt x="111" y="99"/>
                  <a:pt x="112" y="98"/>
                  <a:pt x="113" y="97"/>
                </a:cubicBezTo>
                <a:cubicBezTo>
                  <a:pt x="115" y="95"/>
                  <a:pt x="117" y="90"/>
                  <a:pt x="117" y="87"/>
                </a:cubicBezTo>
                <a:cubicBezTo>
                  <a:pt x="118" y="87"/>
                  <a:pt x="118" y="86"/>
                  <a:pt x="119" y="86"/>
                </a:cubicBezTo>
                <a:cubicBezTo>
                  <a:pt x="121" y="78"/>
                  <a:pt x="124" y="69"/>
                  <a:pt x="123" y="60"/>
                </a:cubicBezTo>
                <a:cubicBezTo>
                  <a:pt x="123" y="53"/>
                  <a:pt x="121" y="45"/>
                  <a:pt x="116" y="42"/>
                </a:cubicBezTo>
                <a:cubicBezTo>
                  <a:pt x="110" y="38"/>
                  <a:pt x="101" y="34"/>
                  <a:pt x="93" y="36"/>
                </a:cubicBezTo>
                <a:cubicBezTo>
                  <a:pt x="89" y="37"/>
                  <a:pt x="85" y="39"/>
                  <a:pt x="83" y="42"/>
                </a:cubicBezTo>
                <a:cubicBezTo>
                  <a:pt x="81" y="42"/>
                  <a:pt x="80" y="43"/>
                  <a:pt x="78" y="44"/>
                </a:cubicBezTo>
                <a:cubicBezTo>
                  <a:pt x="76" y="43"/>
                  <a:pt x="75" y="43"/>
                  <a:pt x="73" y="44"/>
                </a:cubicBezTo>
                <a:cubicBezTo>
                  <a:pt x="72" y="42"/>
                  <a:pt x="70" y="43"/>
                  <a:pt x="70" y="40"/>
                </a:cubicBezTo>
                <a:cubicBezTo>
                  <a:pt x="71" y="40"/>
                  <a:pt x="71" y="40"/>
                  <a:pt x="72" y="39"/>
                </a:cubicBezTo>
                <a:cubicBezTo>
                  <a:pt x="73" y="42"/>
                  <a:pt x="78" y="42"/>
                  <a:pt x="80" y="41"/>
                </a:cubicBezTo>
                <a:cubicBezTo>
                  <a:pt x="81" y="40"/>
                  <a:pt x="80" y="39"/>
                  <a:pt x="79" y="37"/>
                </a:cubicBezTo>
                <a:cubicBezTo>
                  <a:pt x="78" y="38"/>
                  <a:pt x="76" y="37"/>
                  <a:pt x="74" y="37"/>
                </a:cubicBezTo>
                <a:cubicBezTo>
                  <a:pt x="67" y="35"/>
                  <a:pt x="57" y="36"/>
                  <a:pt x="52" y="40"/>
                </a:cubicBezTo>
                <a:cubicBezTo>
                  <a:pt x="51" y="41"/>
                  <a:pt x="50" y="42"/>
                  <a:pt x="49" y="42"/>
                </a:cubicBezTo>
                <a:cubicBezTo>
                  <a:pt x="43" y="49"/>
                  <a:pt x="42" y="65"/>
                  <a:pt x="44" y="74"/>
                </a:cubicBezTo>
                <a:cubicBezTo>
                  <a:pt x="46" y="81"/>
                  <a:pt x="49" y="90"/>
                  <a:pt x="55" y="95"/>
                </a:cubicBezTo>
                <a:cubicBezTo>
                  <a:pt x="60" y="100"/>
                  <a:pt x="64" y="104"/>
                  <a:pt x="71" y="106"/>
                </a:cubicBezTo>
                <a:cubicBezTo>
                  <a:pt x="74" y="106"/>
                  <a:pt x="77" y="105"/>
                  <a:pt x="80" y="105"/>
                </a:cubicBezTo>
                <a:cubicBezTo>
                  <a:pt x="76" y="102"/>
                  <a:pt x="73" y="99"/>
                  <a:pt x="71" y="94"/>
                </a:cubicBezTo>
                <a:cubicBezTo>
                  <a:pt x="75" y="97"/>
                  <a:pt x="77" y="102"/>
                  <a:pt x="82" y="103"/>
                </a:cubicBezTo>
                <a:cubicBezTo>
                  <a:pt x="85" y="103"/>
                  <a:pt x="87" y="103"/>
                  <a:pt x="90" y="101"/>
                </a:cubicBezTo>
                <a:cubicBezTo>
                  <a:pt x="92" y="100"/>
                  <a:pt x="94" y="95"/>
                  <a:pt x="95" y="96"/>
                </a:cubicBezTo>
                <a:close/>
                <a:moveTo>
                  <a:pt x="63" y="105"/>
                </a:moveTo>
                <a:cubicBezTo>
                  <a:pt x="62" y="103"/>
                  <a:pt x="60" y="102"/>
                  <a:pt x="58" y="100"/>
                </a:cubicBezTo>
                <a:cubicBezTo>
                  <a:pt x="58" y="100"/>
                  <a:pt x="58" y="100"/>
                  <a:pt x="57" y="100"/>
                </a:cubicBezTo>
                <a:cubicBezTo>
                  <a:pt x="57" y="100"/>
                  <a:pt x="57" y="101"/>
                  <a:pt x="56" y="100"/>
                </a:cubicBezTo>
                <a:cubicBezTo>
                  <a:pt x="49" y="103"/>
                  <a:pt x="43" y="104"/>
                  <a:pt x="35" y="106"/>
                </a:cubicBezTo>
                <a:cubicBezTo>
                  <a:pt x="32" y="106"/>
                  <a:pt x="28" y="107"/>
                  <a:pt x="25" y="107"/>
                </a:cubicBezTo>
                <a:cubicBezTo>
                  <a:pt x="21" y="108"/>
                  <a:pt x="14" y="109"/>
                  <a:pt x="11" y="112"/>
                </a:cubicBezTo>
                <a:cubicBezTo>
                  <a:pt x="22" y="115"/>
                  <a:pt x="39" y="117"/>
                  <a:pt x="50" y="116"/>
                </a:cubicBezTo>
                <a:cubicBezTo>
                  <a:pt x="53" y="117"/>
                  <a:pt x="57" y="117"/>
                  <a:pt x="62" y="117"/>
                </a:cubicBezTo>
                <a:cubicBezTo>
                  <a:pt x="69" y="118"/>
                  <a:pt x="78" y="119"/>
                  <a:pt x="86" y="120"/>
                </a:cubicBezTo>
                <a:cubicBezTo>
                  <a:pt x="100" y="121"/>
                  <a:pt x="115" y="123"/>
                  <a:pt x="129" y="124"/>
                </a:cubicBezTo>
                <a:cubicBezTo>
                  <a:pt x="132" y="124"/>
                  <a:pt x="135" y="124"/>
                  <a:pt x="137" y="124"/>
                </a:cubicBezTo>
                <a:cubicBezTo>
                  <a:pt x="139" y="124"/>
                  <a:pt x="140" y="124"/>
                  <a:pt x="140" y="123"/>
                </a:cubicBezTo>
                <a:cubicBezTo>
                  <a:pt x="141" y="123"/>
                  <a:pt x="141" y="123"/>
                  <a:pt x="142" y="123"/>
                </a:cubicBezTo>
                <a:cubicBezTo>
                  <a:pt x="154" y="117"/>
                  <a:pt x="168" y="113"/>
                  <a:pt x="179" y="106"/>
                </a:cubicBezTo>
                <a:cubicBezTo>
                  <a:pt x="180" y="106"/>
                  <a:pt x="180" y="105"/>
                  <a:pt x="181" y="106"/>
                </a:cubicBezTo>
                <a:cubicBezTo>
                  <a:pt x="190" y="100"/>
                  <a:pt x="199" y="95"/>
                  <a:pt x="208" y="90"/>
                </a:cubicBezTo>
                <a:cubicBezTo>
                  <a:pt x="206" y="91"/>
                  <a:pt x="204" y="89"/>
                  <a:pt x="201" y="90"/>
                </a:cubicBezTo>
                <a:cubicBezTo>
                  <a:pt x="197" y="89"/>
                  <a:pt x="193" y="90"/>
                  <a:pt x="189" y="90"/>
                </a:cubicBezTo>
                <a:cubicBezTo>
                  <a:pt x="187" y="90"/>
                  <a:pt x="186" y="89"/>
                  <a:pt x="184" y="89"/>
                </a:cubicBezTo>
                <a:cubicBezTo>
                  <a:pt x="182" y="88"/>
                  <a:pt x="180" y="89"/>
                  <a:pt x="178" y="88"/>
                </a:cubicBezTo>
                <a:cubicBezTo>
                  <a:pt x="174" y="88"/>
                  <a:pt x="172" y="88"/>
                  <a:pt x="169" y="88"/>
                </a:cubicBezTo>
                <a:cubicBezTo>
                  <a:pt x="167" y="88"/>
                  <a:pt x="165" y="88"/>
                  <a:pt x="163" y="88"/>
                </a:cubicBezTo>
                <a:cubicBezTo>
                  <a:pt x="154" y="87"/>
                  <a:pt x="141" y="84"/>
                  <a:pt x="132" y="85"/>
                </a:cubicBezTo>
                <a:cubicBezTo>
                  <a:pt x="132" y="85"/>
                  <a:pt x="130" y="85"/>
                  <a:pt x="130" y="85"/>
                </a:cubicBezTo>
                <a:cubicBezTo>
                  <a:pt x="126" y="85"/>
                  <a:pt x="124" y="87"/>
                  <a:pt x="120" y="88"/>
                </a:cubicBezTo>
                <a:cubicBezTo>
                  <a:pt x="117" y="95"/>
                  <a:pt x="114" y="102"/>
                  <a:pt x="108" y="105"/>
                </a:cubicBezTo>
                <a:cubicBezTo>
                  <a:pt x="103" y="108"/>
                  <a:pt x="96" y="109"/>
                  <a:pt x="90" y="106"/>
                </a:cubicBezTo>
                <a:cubicBezTo>
                  <a:pt x="90" y="108"/>
                  <a:pt x="91" y="108"/>
                  <a:pt x="91" y="109"/>
                </a:cubicBezTo>
                <a:cubicBezTo>
                  <a:pt x="91" y="109"/>
                  <a:pt x="91" y="110"/>
                  <a:pt x="90" y="110"/>
                </a:cubicBezTo>
                <a:cubicBezTo>
                  <a:pt x="88" y="111"/>
                  <a:pt x="87" y="109"/>
                  <a:pt x="85" y="110"/>
                </a:cubicBezTo>
                <a:cubicBezTo>
                  <a:pt x="83" y="110"/>
                  <a:pt x="82" y="113"/>
                  <a:pt x="79" y="112"/>
                </a:cubicBezTo>
                <a:cubicBezTo>
                  <a:pt x="79" y="110"/>
                  <a:pt x="78" y="109"/>
                  <a:pt x="78" y="108"/>
                </a:cubicBezTo>
                <a:cubicBezTo>
                  <a:pt x="72" y="109"/>
                  <a:pt x="68" y="106"/>
                  <a:pt x="63" y="105"/>
                </a:cubicBezTo>
                <a:close/>
                <a:moveTo>
                  <a:pt x="183" y="131"/>
                </a:moveTo>
                <a:cubicBezTo>
                  <a:pt x="185" y="129"/>
                  <a:pt x="187" y="127"/>
                  <a:pt x="190" y="126"/>
                </a:cubicBezTo>
                <a:cubicBezTo>
                  <a:pt x="195" y="123"/>
                  <a:pt x="200" y="120"/>
                  <a:pt x="204" y="117"/>
                </a:cubicBezTo>
                <a:cubicBezTo>
                  <a:pt x="208" y="114"/>
                  <a:pt x="214" y="111"/>
                  <a:pt x="217" y="108"/>
                </a:cubicBezTo>
                <a:cubicBezTo>
                  <a:pt x="221" y="103"/>
                  <a:pt x="221" y="92"/>
                  <a:pt x="213" y="91"/>
                </a:cubicBezTo>
                <a:cubicBezTo>
                  <a:pt x="213" y="90"/>
                  <a:pt x="212" y="91"/>
                  <a:pt x="212" y="92"/>
                </a:cubicBezTo>
                <a:cubicBezTo>
                  <a:pt x="209" y="92"/>
                  <a:pt x="207" y="93"/>
                  <a:pt x="205" y="95"/>
                </a:cubicBezTo>
                <a:cubicBezTo>
                  <a:pt x="203" y="96"/>
                  <a:pt x="201" y="96"/>
                  <a:pt x="200" y="97"/>
                </a:cubicBezTo>
                <a:cubicBezTo>
                  <a:pt x="182" y="108"/>
                  <a:pt x="163" y="116"/>
                  <a:pt x="143" y="124"/>
                </a:cubicBezTo>
                <a:cubicBezTo>
                  <a:pt x="148" y="130"/>
                  <a:pt x="151" y="143"/>
                  <a:pt x="148" y="151"/>
                </a:cubicBezTo>
                <a:cubicBezTo>
                  <a:pt x="158" y="145"/>
                  <a:pt x="171" y="137"/>
                  <a:pt x="183" y="131"/>
                </a:cubicBezTo>
                <a:close/>
                <a:moveTo>
                  <a:pt x="85" y="107"/>
                </a:moveTo>
                <a:cubicBezTo>
                  <a:pt x="86" y="107"/>
                  <a:pt x="87" y="108"/>
                  <a:pt x="88" y="107"/>
                </a:cubicBezTo>
                <a:cubicBezTo>
                  <a:pt x="87" y="107"/>
                  <a:pt x="87" y="107"/>
                  <a:pt x="87" y="106"/>
                </a:cubicBezTo>
                <a:cubicBezTo>
                  <a:pt x="86" y="106"/>
                  <a:pt x="86" y="106"/>
                  <a:pt x="85" y="107"/>
                </a:cubicBezTo>
                <a:close/>
                <a:moveTo>
                  <a:pt x="80" y="107"/>
                </a:moveTo>
                <a:cubicBezTo>
                  <a:pt x="80" y="107"/>
                  <a:pt x="80" y="108"/>
                  <a:pt x="80" y="108"/>
                </a:cubicBezTo>
                <a:cubicBezTo>
                  <a:pt x="80" y="108"/>
                  <a:pt x="80" y="109"/>
                  <a:pt x="81" y="110"/>
                </a:cubicBezTo>
                <a:cubicBezTo>
                  <a:pt x="82" y="109"/>
                  <a:pt x="83" y="108"/>
                  <a:pt x="84" y="107"/>
                </a:cubicBezTo>
                <a:cubicBezTo>
                  <a:pt x="83" y="108"/>
                  <a:pt x="82" y="107"/>
                  <a:pt x="80" y="107"/>
                </a:cubicBezTo>
                <a:close/>
                <a:moveTo>
                  <a:pt x="229" y="109"/>
                </a:moveTo>
                <a:cubicBezTo>
                  <a:pt x="226" y="108"/>
                  <a:pt x="222" y="109"/>
                  <a:pt x="219" y="109"/>
                </a:cubicBezTo>
                <a:cubicBezTo>
                  <a:pt x="216" y="113"/>
                  <a:pt x="211" y="115"/>
                  <a:pt x="207" y="117"/>
                </a:cubicBezTo>
                <a:cubicBezTo>
                  <a:pt x="204" y="119"/>
                  <a:pt x="201" y="121"/>
                  <a:pt x="199" y="123"/>
                </a:cubicBezTo>
                <a:cubicBezTo>
                  <a:pt x="193" y="127"/>
                  <a:pt x="187" y="130"/>
                  <a:pt x="181" y="134"/>
                </a:cubicBezTo>
                <a:cubicBezTo>
                  <a:pt x="170" y="140"/>
                  <a:pt x="158" y="148"/>
                  <a:pt x="146" y="154"/>
                </a:cubicBezTo>
                <a:cubicBezTo>
                  <a:pt x="144" y="154"/>
                  <a:pt x="143" y="155"/>
                  <a:pt x="142" y="155"/>
                </a:cubicBezTo>
                <a:cubicBezTo>
                  <a:pt x="142" y="155"/>
                  <a:pt x="142" y="154"/>
                  <a:pt x="142" y="155"/>
                </a:cubicBezTo>
                <a:cubicBezTo>
                  <a:pt x="139" y="153"/>
                  <a:pt x="137" y="154"/>
                  <a:pt x="133" y="154"/>
                </a:cubicBezTo>
                <a:cubicBezTo>
                  <a:pt x="130" y="153"/>
                  <a:pt x="127" y="152"/>
                  <a:pt x="125" y="152"/>
                </a:cubicBezTo>
                <a:cubicBezTo>
                  <a:pt x="121" y="151"/>
                  <a:pt x="118" y="151"/>
                  <a:pt x="115" y="151"/>
                </a:cubicBezTo>
                <a:cubicBezTo>
                  <a:pt x="104" y="148"/>
                  <a:pt x="95" y="148"/>
                  <a:pt x="85" y="147"/>
                </a:cubicBezTo>
                <a:cubicBezTo>
                  <a:pt x="78" y="146"/>
                  <a:pt x="72" y="145"/>
                  <a:pt x="65" y="144"/>
                </a:cubicBezTo>
                <a:cubicBezTo>
                  <a:pt x="51" y="142"/>
                  <a:pt x="38" y="140"/>
                  <a:pt x="24" y="138"/>
                </a:cubicBezTo>
                <a:cubicBezTo>
                  <a:pt x="20" y="141"/>
                  <a:pt x="15" y="143"/>
                  <a:pt x="11" y="145"/>
                </a:cubicBezTo>
                <a:cubicBezTo>
                  <a:pt x="8" y="146"/>
                  <a:pt x="4" y="146"/>
                  <a:pt x="4" y="149"/>
                </a:cubicBezTo>
                <a:cubicBezTo>
                  <a:pt x="16" y="148"/>
                  <a:pt x="30" y="151"/>
                  <a:pt x="43" y="152"/>
                </a:cubicBezTo>
                <a:cubicBezTo>
                  <a:pt x="60" y="153"/>
                  <a:pt x="77" y="155"/>
                  <a:pt x="93" y="158"/>
                </a:cubicBezTo>
                <a:cubicBezTo>
                  <a:pt x="100" y="159"/>
                  <a:pt x="107" y="159"/>
                  <a:pt x="113" y="160"/>
                </a:cubicBezTo>
                <a:cubicBezTo>
                  <a:pt x="121" y="160"/>
                  <a:pt x="128" y="160"/>
                  <a:pt x="135" y="161"/>
                </a:cubicBezTo>
                <a:cubicBezTo>
                  <a:pt x="137" y="162"/>
                  <a:pt x="139" y="162"/>
                  <a:pt x="142" y="163"/>
                </a:cubicBezTo>
                <a:cubicBezTo>
                  <a:pt x="144" y="163"/>
                  <a:pt x="145" y="162"/>
                  <a:pt x="147" y="163"/>
                </a:cubicBezTo>
                <a:cubicBezTo>
                  <a:pt x="148" y="162"/>
                  <a:pt x="150" y="159"/>
                  <a:pt x="153" y="161"/>
                </a:cubicBezTo>
                <a:cubicBezTo>
                  <a:pt x="158" y="157"/>
                  <a:pt x="164" y="153"/>
                  <a:pt x="170" y="150"/>
                </a:cubicBezTo>
                <a:cubicBezTo>
                  <a:pt x="175" y="146"/>
                  <a:pt x="181" y="142"/>
                  <a:pt x="187" y="139"/>
                </a:cubicBezTo>
                <a:cubicBezTo>
                  <a:pt x="192" y="135"/>
                  <a:pt x="198" y="131"/>
                  <a:pt x="204" y="128"/>
                </a:cubicBezTo>
                <a:cubicBezTo>
                  <a:pt x="210" y="124"/>
                  <a:pt x="214" y="120"/>
                  <a:pt x="220" y="116"/>
                </a:cubicBezTo>
                <a:cubicBezTo>
                  <a:pt x="222" y="114"/>
                  <a:pt x="224" y="112"/>
                  <a:pt x="227" y="112"/>
                </a:cubicBezTo>
                <a:cubicBezTo>
                  <a:pt x="228" y="113"/>
                  <a:pt x="226" y="114"/>
                  <a:pt x="225" y="115"/>
                </a:cubicBezTo>
                <a:cubicBezTo>
                  <a:pt x="232" y="121"/>
                  <a:pt x="231" y="133"/>
                  <a:pt x="229" y="143"/>
                </a:cubicBezTo>
                <a:cubicBezTo>
                  <a:pt x="237" y="135"/>
                  <a:pt x="236" y="117"/>
                  <a:pt x="229" y="109"/>
                </a:cubicBezTo>
                <a:close/>
                <a:moveTo>
                  <a:pt x="71" y="120"/>
                </a:moveTo>
                <a:cubicBezTo>
                  <a:pt x="52" y="118"/>
                  <a:pt x="32" y="119"/>
                  <a:pt x="15" y="115"/>
                </a:cubicBezTo>
                <a:cubicBezTo>
                  <a:pt x="15" y="115"/>
                  <a:pt x="15" y="115"/>
                  <a:pt x="14" y="115"/>
                </a:cubicBezTo>
                <a:cubicBezTo>
                  <a:pt x="15" y="119"/>
                  <a:pt x="20" y="115"/>
                  <a:pt x="23" y="118"/>
                </a:cubicBezTo>
                <a:cubicBezTo>
                  <a:pt x="20" y="119"/>
                  <a:pt x="16" y="117"/>
                  <a:pt x="15" y="120"/>
                </a:cubicBezTo>
                <a:cubicBezTo>
                  <a:pt x="17" y="120"/>
                  <a:pt x="19" y="121"/>
                  <a:pt x="21" y="122"/>
                </a:cubicBezTo>
                <a:cubicBezTo>
                  <a:pt x="24" y="122"/>
                  <a:pt x="26" y="122"/>
                  <a:pt x="28" y="124"/>
                </a:cubicBezTo>
                <a:cubicBezTo>
                  <a:pt x="23" y="124"/>
                  <a:pt x="19" y="121"/>
                  <a:pt x="15" y="123"/>
                </a:cubicBezTo>
                <a:cubicBezTo>
                  <a:pt x="15" y="124"/>
                  <a:pt x="15" y="124"/>
                  <a:pt x="14" y="125"/>
                </a:cubicBezTo>
                <a:cubicBezTo>
                  <a:pt x="21" y="126"/>
                  <a:pt x="27" y="126"/>
                  <a:pt x="34" y="127"/>
                </a:cubicBezTo>
                <a:cubicBezTo>
                  <a:pt x="39" y="128"/>
                  <a:pt x="43" y="130"/>
                  <a:pt x="48" y="131"/>
                </a:cubicBezTo>
                <a:cubicBezTo>
                  <a:pt x="53" y="132"/>
                  <a:pt x="59" y="132"/>
                  <a:pt x="64" y="134"/>
                </a:cubicBezTo>
                <a:cubicBezTo>
                  <a:pt x="48" y="132"/>
                  <a:pt x="29" y="126"/>
                  <a:pt x="13" y="127"/>
                </a:cubicBezTo>
                <a:cubicBezTo>
                  <a:pt x="13" y="128"/>
                  <a:pt x="13" y="128"/>
                  <a:pt x="13" y="129"/>
                </a:cubicBezTo>
                <a:cubicBezTo>
                  <a:pt x="19" y="130"/>
                  <a:pt x="24" y="132"/>
                  <a:pt x="30" y="133"/>
                </a:cubicBezTo>
                <a:cubicBezTo>
                  <a:pt x="45" y="136"/>
                  <a:pt x="61" y="137"/>
                  <a:pt x="76" y="140"/>
                </a:cubicBezTo>
                <a:cubicBezTo>
                  <a:pt x="82" y="141"/>
                  <a:pt x="89" y="141"/>
                  <a:pt x="95" y="142"/>
                </a:cubicBezTo>
                <a:cubicBezTo>
                  <a:pt x="111" y="143"/>
                  <a:pt x="125" y="145"/>
                  <a:pt x="139" y="148"/>
                </a:cubicBezTo>
                <a:cubicBezTo>
                  <a:pt x="138" y="147"/>
                  <a:pt x="138" y="144"/>
                  <a:pt x="138" y="144"/>
                </a:cubicBezTo>
                <a:cubicBezTo>
                  <a:pt x="127" y="142"/>
                  <a:pt x="113" y="141"/>
                  <a:pt x="103" y="138"/>
                </a:cubicBezTo>
                <a:cubicBezTo>
                  <a:pt x="113" y="140"/>
                  <a:pt x="128" y="141"/>
                  <a:pt x="138" y="142"/>
                </a:cubicBezTo>
                <a:cubicBezTo>
                  <a:pt x="138" y="140"/>
                  <a:pt x="138" y="140"/>
                  <a:pt x="138" y="139"/>
                </a:cubicBezTo>
                <a:cubicBezTo>
                  <a:pt x="133" y="140"/>
                  <a:pt x="127" y="138"/>
                  <a:pt x="123" y="137"/>
                </a:cubicBezTo>
                <a:cubicBezTo>
                  <a:pt x="126" y="136"/>
                  <a:pt x="131" y="138"/>
                  <a:pt x="136" y="138"/>
                </a:cubicBezTo>
                <a:cubicBezTo>
                  <a:pt x="136" y="136"/>
                  <a:pt x="137" y="134"/>
                  <a:pt x="138" y="133"/>
                </a:cubicBezTo>
                <a:cubicBezTo>
                  <a:pt x="131" y="130"/>
                  <a:pt x="122" y="132"/>
                  <a:pt x="115" y="131"/>
                </a:cubicBezTo>
                <a:cubicBezTo>
                  <a:pt x="108" y="130"/>
                  <a:pt x="100" y="128"/>
                  <a:pt x="93" y="126"/>
                </a:cubicBezTo>
                <a:cubicBezTo>
                  <a:pt x="103" y="127"/>
                  <a:pt x="112" y="130"/>
                  <a:pt x="122" y="130"/>
                </a:cubicBezTo>
                <a:cubicBezTo>
                  <a:pt x="126" y="130"/>
                  <a:pt x="131" y="130"/>
                  <a:pt x="135" y="130"/>
                </a:cubicBezTo>
                <a:cubicBezTo>
                  <a:pt x="136" y="130"/>
                  <a:pt x="138" y="131"/>
                  <a:pt x="139" y="129"/>
                </a:cubicBezTo>
                <a:cubicBezTo>
                  <a:pt x="139" y="128"/>
                  <a:pt x="137" y="127"/>
                  <a:pt x="137" y="126"/>
                </a:cubicBezTo>
                <a:cubicBezTo>
                  <a:pt x="115" y="125"/>
                  <a:pt x="93" y="122"/>
                  <a:pt x="71" y="120"/>
                </a:cubicBezTo>
                <a:close/>
                <a:moveTo>
                  <a:pt x="226" y="146"/>
                </a:moveTo>
                <a:cubicBezTo>
                  <a:pt x="225" y="144"/>
                  <a:pt x="227" y="144"/>
                  <a:pt x="227" y="142"/>
                </a:cubicBezTo>
                <a:cubicBezTo>
                  <a:pt x="228" y="140"/>
                  <a:pt x="228" y="136"/>
                  <a:pt x="229" y="133"/>
                </a:cubicBezTo>
                <a:cubicBezTo>
                  <a:pt x="229" y="125"/>
                  <a:pt x="228" y="119"/>
                  <a:pt x="223" y="116"/>
                </a:cubicBezTo>
                <a:cubicBezTo>
                  <a:pt x="221" y="117"/>
                  <a:pt x="219" y="119"/>
                  <a:pt x="217" y="120"/>
                </a:cubicBezTo>
                <a:cubicBezTo>
                  <a:pt x="222" y="128"/>
                  <a:pt x="224" y="140"/>
                  <a:pt x="221" y="149"/>
                </a:cubicBezTo>
                <a:cubicBezTo>
                  <a:pt x="223" y="148"/>
                  <a:pt x="224" y="147"/>
                  <a:pt x="226" y="146"/>
                </a:cubicBezTo>
                <a:close/>
                <a:moveTo>
                  <a:pt x="220" y="139"/>
                </a:moveTo>
                <a:cubicBezTo>
                  <a:pt x="220" y="132"/>
                  <a:pt x="219" y="125"/>
                  <a:pt x="216" y="122"/>
                </a:cubicBezTo>
                <a:cubicBezTo>
                  <a:pt x="200" y="133"/>
                  <a:pt x="183" y="143"/>
                  <a:pt x="167" y="154"/>
                </a:cubicBezTo>
                <a:cubicBezTo>
                  <a:pt x="171" y="162"/>
                  <a:pt x="174" y="173"/>
                  <a:pt x="173" y="183"/>
                </a:cubicBezTo>
                <a:cubicBezTo>
                  <a:pt x="189" y="173"/>
                  <a:pt x="203" y="162"/>
                  <a:pt x="219" y="151"/>
                </a:cubicBezTo>
                <a:cubicBezTo>
                  <a:pt x="219" y="148"/>
                  <a:pt x="221" y="143"/>
                  <a:pt x="220" y="139"/>
                </a:cubicBezTo>
                <a:close/>
                <a:moveTo>
                  <a:pt x="145" y="144"/>
                </a:moveTo>
                <a:cubicBezTo>
                  <a:pt x="145" y="146"/>
                  <a:pt x="143" y="148"/>
                  <a:pt x="143" y="151"/>
                </a:cubicBezTo>
                <a:cubicBezTo>
                  <a:pt x="146" y="150"/>
                  <a:pt x="147" y="147"/>
                  <a:pt x="147" y="144"/>
                </a:cubicBezTo>
                <a:cubicBezTo>
                  <a:pt x="148" y="138"/>
                  <a:pt x="146" y="132"/>
                  <a:pt x="144" y="128"/>
                </a:cubicBezTo>
                <a:cubicBezTo>
                  <a:pt x="143" y="128"/>
                  <a:pt x="142" y="127"/>
                  <a:pt x="142" y="126"/>
                </a:cubicBezTo>
                <a:cubicBezTo>
                  <a:pt x="140" y="127"/>
                  <a:pt x="140" y="126"/>
                  <a:pt x="139" y="126"/>
                </a:cubicBezTo>
                <a:cubicBezTo>
                  <a:pt x="141" y="132"/>
                  <a:pt x="145" y="137"/>
                  <a:pt x="145" y="144"/>
                </a:cubicBezTo>
                <a:close/>
                <a:moveTo>
                  <a:pt x="135" y="149"/>
                </a:moveTo>
                <a:cubicBezTo>
                  <a:pt x="127" y="147"/>
                  <a:pt x="119" y="146"/>
                  <a:pt x="111" y="145"/>
                </a:cubicBezTo>
                <a:cubicBezTo>
                  <a:pt x="106" y="144"/>
                  <a:pt x="101" y="144"/>
                  <a:pt x="97" y="144"/>
                </a:cubicBezTo>
                <a:cubicBezTo>
                  <a:pt x="87" y="143"/>
                  <a:pt x="78" y="141"/>
                  <a:pt x="67" y="140"/>
                </a:cubicBezTo>
                <a:cubicBezTo>
                  <a:pt x="53" y="139"/>
                  <a:pt x="39" y="137"/>
                  <a:pt x="24" y="134"/>
                </a:cubicBezTo>
                <a:cubicBezTo>
                  <a:pt x="19" y="133"/>
                  <a:pt x="10" y="129"/>
                  <a:pt x="8" y="133"/>
                </a:cubicBezTo>
                <a:cubicBezTo>
                  <a:pt x="27" y="138"/>
                  <a:pt x="48" y="140"/>
                  <a:pt x="69" y="142"/>
                </a:cubicBezTo>
                <a:cubicBezTo>
                  <a:pt x="74" y="143"/>
                  <a:pt x="79" y="144"/>
                  <a:pt x="84" y="145"/>
                </a:cubicBezTo>
                <a:cubicBezTo>
                  <a:pt x="89" y="145"/>
                  <a:pt x="94" y="146"/>
                  <a:pt x="99" y="146"/>
                </a:cubicBezTo>
                <a:cubicBezTo>
                  <a:pt x="106" y="147"/>
                  <a:pt x="114" y="149"/>
                  <a:pt x="121" y="150"/>
                </a:cubicBezTo>
                <a:cubicBezTo>
                  <a:pt x="126" y="150"/>
                  <a:pt x="133" y="151"/>
                  <a:pt x="136" y="151"/>
                </a:cubicBezTo>
                <a:cubicBezTo>
                  <a:pt x="137" y="152"/>
                  <a:pt x="139" y="152"/>
                  <a:pt x="140" y="151"/>
                </a:cubicBezTo>
                <a:cubicBezTo>
                  <a:pt x="139" y="150"/>
                  <a:pt x="137" y="149"/>
                  <a:pt x="135" y="149"/>
                </a:cubicBezTo>
                <a:close/>
                <a:moveTo>
                  <a:pt x="141" y="165"/>
                </a:moveTo>
                <a:cubicBezTo>
                  <a:pt x="136" y="165"/>
                  <a:pt x="132" y="163"/>
                  <a:pt x="128" y="162"/>
                </a:cubicBezTo>
                <a:cubicBezTo>
                  <a:pt x="121" y="162"/>
                  <a:pt x="110" y="162"/>
                  <a:pt x="101" y="161"/>
                </a:cubicBezTo>
                <a:cubicBezTo>
                  <a:pt x="93" y="160"/>
                  <a:pt x="84" y="158"/>
                  <a:pt x="76" y="158"/>
                </a:cubicBezTo>
                <a:cubicBezTo>
                  <a:pt x="67" y="157"/>
                  <a:pt x="58" y="155"/>
                  <a:pt x="48" y="155"/>
                </a:cubicBezTo>
                <a:cubicBezTo>
                  <a:pt x="44" y="154"/>
                  <a:pt x="41" y="154"/>
                  <a:pt x="37" y="154"/>
                </a:cubicBezTo>
                <a:cubicBezTo>
                  <a:pt x="30" y="153"/>
                  <a:pt x="21" y="151"/>
                  <a:pt x="12" y="151"/>
                </a:cubicBezTo>
                <a:cubicBezTo>
                  <a:pt x="11" y="152"/>
                  <a:pt x="11" y="152"/>
                  <a:pt x="10" y="153"/>
                </a:cubicBezTo>
                <a:cubicBezTo>
                  <a:pt x="10" y="156"/>
                  <a:pt x="13" y="155"/>
                  <a:pt x="15" y="155"/>
                </a:cubicBezTo>
                <a:cubicBezTo>
                  <a:pt x="17" y="155"/>
                  <a:pt x="20" y="155"/>
                  <a:pt x="22" y="155"/>
                </a:cubicBezTo>
                <a:cubicBezTo>
                  <a:pt x="26" y="155"/>
                  <a:pt x="30" y="155"/>
                  <a:pt x="32" y="157"/>
                </a:cubicBezTo>
                <a:cubicBezTo>
                  <a:pt x="26" y="157"/>
                  <a:pt x="18" y="156"/>
                  <a:pt x="13" y="157"/>
                </a:cubicBezTo>
                <a:cubicBezTo>
                  <a:pt x="17" y="158"/>
                  <a:pt x="24" y="157"/>
                  <a:pt x="28" y="160"/>
                </a:cubicBezTo>
                <a:cubicBezTo>
                  <a:pt x="23" y="160"/>
                  <a:pt x="19" y="159"/>
                  <a:pt x="11" y="159"/>
                </a:cubicBezTo>
                <a:cubicBezTo>
                  <a:pt x="10" y="161"/>
                  <a:pt x="11" y="164"/>
                  <a:pt x="12" y="166"/>
                </a:cubicBezTo>
                <a:cubicBezTo>
                  <a:pt x="29" y="168"/>
                  <a:pt x="43" y="171"/>
                  <a:pt x="59" y="174"/>
                </a:cubicBezTo>
                <a:cubicBezTo>
                  <a:pt x="43" y="172"/>
                  <a:pt x="28" y="169"/>
                  <a:pt x="10" y="168"/>
                </a:cubicBezTo>
                <a:cubicBezTo>
                  <a:pt x="7" y="170"/>
                  <a:pt x="11" y="173"/>
                  <a:pt x="10" y="175"/>
                </a:cubicBezTo>
                <a:cubicBezTo>
                  <a:pt x="16" y="176"/>
                  <a:pt x="21" y="177"/>
                  <a:pt x="26" y="178"/>
                </a:cubicBezTo>
                <a:cubicBezTo>
                  <a:pt x="42" y="182"/>
                  <a:pt x="56" y="185"/>
                  <a:pt x="72" y="186"/>
                </a:cubicBezTo>
                <a:cubicBezTo>
                  <a:pt x="93" y="187"/>
                  <a:pt x="113" y="191"/>
                  <a:pt x="136" y="193"/>
                </a:cubicBezTo>
                <a:cubicBezTo>
                  <a:pt x="138" y="194"/>
                  <a:pt x="142" y="194"/>
                  <a:pt x="144" y="194"/>
                </a:cubicBezTo>
                <a:cubicBezTo>
                  <a:pt x="144" y="193"/>
                  <a:pt x="142" y="192"/>
                  <a:pt x="142" y="189"/>
                </a:cubicBezTo>
                <a:cubicBezTo>
                  <a:pt x="129" y="187"/>
                  <a:pt x="112" y="185"/>
                  <a:pt x="98" y="182"/>
                </a:cubicBezTo>
                <a:cubicBezTo>
                  <a:pt x="95" y="182"/>
                  <a:pt x="91" y="181"/>
                  <a:pt x="88" y="180"/>
                </a:cubicBezTo>
                <a:cubicBezTo>
                  <a:pt x="108" y="182"/>
                  <a:pt x="125" y="186"/>
                  <a:pt x="143" y="187"/>
                </a:cubicBezTo>
                <a:cubicBezTo>
                  <a:pt x="141" y="182"/>
                  <a:pt x="145" y="180"/>
                  <a:pt x="144" y="175"/>
                </a:cubicBezTo>
                <a:cubicBezTo>
                  <a:pt x="140" y="175"/>
                  <a:pt x="136" y="175"/>
                  <a:pt x="131" y="174"/>
                </a:cubicBezTo>
                <a:cubicBezTo>
                  <a:pt x="127" y="174"/>
                  <a:pt x="123" y="172"/>
                  <a:pt x="120" y="172"/>
                </a:cubicBezTo>
                <a:cubicBezTo>
                  <a:pt x="118" y="172"/>
                  <a:pt x="115" y="173"/>
                  <a:pt x="115" y="171"/>
                </a:cubicBezTo>
                <a:cubicBezTo>
                  <a:pt x="120" y="170"/>
                  <a:pt x="127" y="173"/>
                  <a:pt x="133" y="173"/>
                </a:cubicBezTo>
                <a:cubicBezTo>
                  <a:pt x="137" y="173"/>
                  <a:pt x="141" y="173"/>
                  <a:pt x="144" y="174"/>
                </a:cubicBezTo>
                <a:cubicBezTo>
                  <a:pt x="145" y="172"/>
                  <a:pt x="146" y="172"/>
                  <a:pt x="145" y="171"/>
                </a:cubicBezTo>
                <a:cubicBezTo>
                  <a:pt x="141" y="170"/>
                  <a:pt x="137" y="170"/>
                  <a:pt x="132" y="170"/>
                </a:cubicBezTo>
                <a:cubicBezTo>
                  <a:pt x="127" y="170"/>
                  <a:pt x="123" y="169"/>
                  <a:pt x="118" y="169"/>
                </a:cubicBezTo>
                <a:cubicBezTo>
                  <a:pt x="102" y="167"/>
                  <a:pt x="87" y="167"/>
                  <a:pt x="74" y="163"/>
                </a:cubicBezTo>
                <a:cubicBezTo>
                  <a:pt x="87" y="164"/>
                  <a:pt x="101" y="166"/>
                  <a:pt x="115" y="167"/>
                </a:cubicBezTo>
                <a:cubicBezTo>
                  <a:pt x="126" y="167"/>
                  <a:pt x="135" y="169"/>
                  <a:pt x="145" y="168"/>
                </a:cubicBezTo>
                <a:cubicBezTo>
                  <a:pt x="145" y="167"/>
                  <a:pt x="145" y="167"/>
                  <a:pt x="145" y="165"/>
                </a:cubicBezTo>
                <a:cubicBezTo>
                  <a:pt x="143" y="165"/>
                  <a:pt x="142" y="165"/>
                  <a:pt x="141" y="165"/>
                </a:cubicBezTo>
                <a:close/>
                <a:moveTo>
                  <a:pt x="170" y="185"/>
                </a:moveTo>
                <a:cubicBezTo>
                  <a:pt x="172" y="174"/>
                  <a:pt x="170" y="162"/>
                  <a:pt x="165" y="155"/>
                </a:cubicBezTo>
                <a:cubicBezTo>
                  <a:pt x="164" y="156"/>
                  <a:pt x="163" y="156"/>
                  <a:pt x="162" y="156"/>
                </a:cubicBezTo>
                <a:cubicBezTo>
                  <a:pt x="165" y="168"/>
                  <a:pt x="168" y="177"/>
                  <a:pt x="165" y="189"/>
                </a:cubicBezTo>
                <a:cubicBezTo>
                  <a:pt x="167" y="188"/>
                  <a:pt x="169" y="187"/>
                  <a:pt x="170" y="185"/>
                </a:cubicBezTo>
                <a:close/>
                <a:moveTo>
                  <a:pt x="162" y="192"/>
                </a:moveTo>
                <a:cubicBezTo>
                  <a:pt x="163" y="190"/>
                  <a:pt x="164" y="187"/>
                  <a:pt x="164" y="186"/>
                </a:cubicBezTo>
                <a:cubicBezTo>
                  <a:pt x="165" y="177"/>
                  <a:pt x="163" y="165"/>
                  <a:pt x="160" y="158"/>
                </a:cubicBezTo>
                <a:cubicBezTo>
                  <a:pt x="157" y="160"/>
                  <a:pt x="154" y="162"/>
                  <a:pt x="151" y="164"/>
                </a:cubicBezTo>
                <a:cubicBezTo>
                  <a:pt x="155" y="175"/>
                  <a:pt x="155" y="188"/>
                  <a:pt x="152" y="198"/>
                </a:cubicBezTo>
                <a:cubicBezTo>
                  <a:pt x="154" y="195"/>
                  <a:pt x="160" y="194"/>
                  <a:pt x="162" y="192"/>
                </a:cubicBezTo>
                <a:close/>
                <a:moveTo>
                  <a:pt x="150" y="197"/>
                </a:moveTo>
                <a:cubicBezTo>
                  <a:pt x="154" y="187"/>
                  <a:pt x="153" y="172"/>
                  <a:pt x="149" y="165"/>
                </a:cubicBezTo>
                <a:cubicBezTo>
                  <a:pt x="149" y="165"/>
                  <a:pt x="149" y="164"/>
                  <a:pt x="148" y="165"/>
                </a:cubicBezTo>
                <a:cubicBezTo>
                  <a:pt x="146" y="165"/>
                  <a:pt x="147" y="168"/>
                  <a:pt x="147" y="170"/>
                </a:cubicBezTo>
                <a:cubicBezTo>
                  <a:pt x="147" y="173"/>
                  <a:pt x="147" y="176"/>
                  <a:pt x="148" y="179"/>
                </a:cubicBezTo>
                <a:cubicBezTo>
                  <a:pt x="148" y="183"/>
                  <a:pt x="148" y="187"/>
                  <a:pt x="147" y="190"/>
                </a:cubicBezTo>
                <a:cubicBezTo>
                  <a:pt x="147" y="194"/>
                  <a:pt x="145" y="198"/>
                  <a:pt x="146" y="200"/>
                </a:cubicBezTo>
                <a:cubicBezTo>
                  <a:pt x="148" y="201"/>
                  <a:pt x="149" y="198"/>
                  <a:pt x="150" y="197"/>
                </a:cubicBezTo>
                <a:close/>
                <a:moveTo>
                  <a:pt x="144" y="197"/>
                </a:moveTo>
                <a:cubicBezTo>
                  <a:pt x="142" y="196"/>
                  <a:pt x="140" y="196"/>
                  <a:pt x="138" y="196"/>
                </a:cubicBezTo>
                <a:cubicBezTo>
                  <a:pt x="137" y="196"/>
                  <a:pt x="136" y="195"/>
                  <a:pt x="135" y="195"/>
                </a:cubicBezTo>
                <a:cubicBezTo>
                  <a:pt x="132" y="194"/>
                  <a:pt x="129" y="194"/>
                  <a:pt x="127" y="194"/>
                </a:cubicBezTo>
                <a:cubicBezTo>
                  <a:pt x="118" y="194"/>
                  <a:pt x="108" y="191"/>
                  <a:pt x="99" y="191"/>
                </a:cubicBezTo>
                <a:cubicBezTo>
                  <a:pt x="96" y="191"/>
                  <a:pt x="93" y="190"/>
                  <a:pt x="89" y="189"/>
                </a:cubicBezTo>
                <a:cubicBezTo>
                  <a:pt x="77" y="188"/>
                  <a:pt x="65" y="188"/>
                  <a:pt x="53" y="186"/>
                </a:cubicBezTo>
                <a:cubicBezTo>
                  <a:pt x="44" y="185"/>
                  <a:pt x="34" y="182"/>
                  <a:pt x="26" y="180"/>
                </a:cubicBezTo>
                <a:cubicBezTo>
                  <a:pt x="23" y="180"/>
                  <a:pt x="19" y="179"/>
                  <a:pt x="16" y="178"/>
                </a:cubicBezTo>
                <a:cubicBezTo>
                  <a:pt x="12" y="178"/>
                  <a:pt x="4" y="175"/>
                  <a:pt x="4" y="180"/>
                </a:cubicBezTo>
                <a:cubicBezTo>
                  <a:pt x="29" y="184"/>
                  <a:pt x="55" y="191"/>
                  <a:pt x="81" y="194"/>
                </a:cubicBezTo>
                <a:cubicBezTo>
                  <a:pt x="84" y="194"/>
                  <a:pt x="88" y="195"/>
                  <a:pt x="91" y="195"/>
                </a:cubicBezTo>
                <a:cubicBezTo>
                  <a:pt x="107" y="196"/>
                  <a:pt x="126" y="199"/>
                  <a:pt x="143" y="200"/>
                </a:cubicBezTo>
                <a:cubicBezTo>
                  <a:pt x="143" y="199"/>
                  <a:pt x="144" y="197"/>
                  <a:pt x="144" y="1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组合 12"/>
          <p:cNvGrpSpPr/>
          <p:nvPr/>
        </p:nvGrpSpPr>
        <p:grpSpPr bwMode="auto">
          <a:xfrm>
            <a:off x="6232525" y="3687763"/>
            <a:ext cx="465138" cy="98425"/>
            <a:chOff x="6255618" y="3688224"/>
            <a:chExt cx="675955" cy="97713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6255618" y="3688224"/>
              <a:ext cx="106123" cy="97713"/>
            </a:xfrm>
            <a:prstGeom prst="line">
              <a:avLst/>
            </a:prstGeom>
            <a:ln>
              <a:solidFill>
                <a:schemeClr val="bg1">
                  <a:lumMod val="9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6361741" y="3785937"/>
              <a:ext cx="569832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32" name="组合 20"/>
          <p:cNvGrpSpPr/>
          <p:nvPr/>
        </p:nvGrpSpPr>
        <p:grpSpPr bwMode="auto">
          <a:xfrm flipV="1">
            <a:off x="5348288" y="2058988"/>
            <a:ext cx="630237" cy="274637"/>
            <a:chOff x="6226815" y="3694232"/>
            <a:chExt cx="704758" cy="91705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6226815" y="3694232"/>
              <a:ext cx="133140" cy="91705"/>
            </a:xfrm>
            <a:prstGeom prst="line">
              <a:avLst/>
            </a:prstGeom>
            <a:ln>
              <a:solidFill>
                <a:schemeClr val="bg1">
                  <a:lumMod val="9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6359955" y="3785937"/>
              <a:ext cx="571618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35" name="组合 27"/>
          <p:cNvGrpSpPr/>
          <p:nvPr/>
        </p:nvGrpSpPr>
        <p:grpSpPr bwMode="auto">
          <a:xfrm flipH="1">
            <a:off x="2549525" y="3740150"/>
            <a:ext cx="474663" cy="122238"/>
            <a:chOff x="6240914" y="3664741"/>
            <a:chExt cx="690659" cy="121196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6240914" y="3664741"/>
              <a:ext cx="120114" cy="121196"/>
            </a:xfrm>
            <a:prstGeom prst="line">
              <a:avLst/>
            </a:prstGeom>
            <a:ln>
              <a:solidFill>
                <a:schemeClr val="bg1">
                  <a:lumMod val="9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6361028" y="3785937"/>
              <a:ext cx="570545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38" name="组合 30"/>
          <p:cNvGrpSpPr/>
          <p:nvPr/>
        </p:nvGrpSpPr>
        <p:grpSpPr bwMode="auto">
          <a:xfrm flipH="1" flipV="1">
            <a:off x="2941638" y="2046288"/>
            <a:ext cx="620712" cy="414337"/>
            <a:chOff x="6237294" y="3647762"/>
            <a:chExt cx="694279" cy="138175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6237294" y="3647762"/>
              <a:ext cx="122519" cy="138175"/>
            </a:xfrm>
            <a:prstGeom prst="line">
              <a:avLst/>
            </a:prstGeom>
            <a:ln>
              <a:solidFill>
                <a:schemeClr val="bg1">
                  <a:lumMod val="9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6359813" y="3785937"/>
              <a:ext cx="571760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reeform 4"/>
          <p:cNvSpPr/>
          <p:nvPr/>
        </p:nvSpPr>
        <p:spPr bwMode="auto">
          <a:xfrm>
            <a:off x="4086225" y="3508375"/>
            <a:ext cx="965200" cy="1816100"/>
          </a:xfrm>
          <a:custGeom>
            <a:avLst/>
            <a:gdLst>
              <a:gd name="T0" fmla="*/ 558 w 679"/>
              <a:gd name="T1" fmla="*/ 1235 h 1235"/>
              <a:gd name="T2" fmla="*/ 517 w 679"/>
              <a:gd name="T3" fmla="*/ 546 h 1235"/>
              <a:gd name="T4" fmla="*/ 669 w 679"/>
              <a:gd name="T5" fmla="*/ 191 h 1235"/>
              <a:gd name="T6" fmla="*/ 593 w 679"/>
              <a:gd name="T7" fmla="*/ 207 h 1235"/>
              <a:gd name="T8" fmla="*/ 451 w 679"/>
              <a:gd name="T9" fmla="*/ 310 h 1235"/>
              <a:gd name="T10" fmla="*/ 331 w 679"/>
              <a:gd name="T11" fmla="*/ 25 h 1235"/>
              <a:gd name="T12" fmla="*/ 319 w 679"/>
              <a:gd name="T13" fmla="*/ 214 h 1235"/>
              <a:gd name="T14" fmla="*/ 199 w 679"/>
              <a:gd name="T15" fmla="*/ 139 h 1235"/>
              <a:gd name="T16" fmla="*/ 110 w 679"/>
              <a:gd name="T17" fmla="*/ 71 h 1235"/>
              <a:gd name="T18" fmla="*/ 216 w 679"/>
              <a:gd name="T19" fmla="*/ 311 h 1235"/>
              <a:gd name="T20" fmla="*/ 40 w 679"/>
              <a:gd name="T21" fmla="*/ 150 h 1235"/>
              <a:gd name="T22" fmla="*/ 37 w 679"/>
              <a:gd name="T23" fmla="*/ 224 h 1235"/>
              <a:gd name="T24" fmla="*/ 180 w 679"/>
              <a:gd name="T25" fmla="*/ 388 h 1235"/>
              <a:gd name="T26" fmla="*/ 44 w 679"/>
              <a:gd name="T27" fmla="*/ 317 h 1235"/>
              <a:gd name="T28" fmla="*/ 85 w 679"/>
              <a:gd name="T29" fmla="*/ 408 h 1235"/>
              <a:gd name="T30" fmla="*/ 303 w 679"/>
              <a:gd name="T31" fmla="*/ 668 h 1235"/>
              <a:gd name="T32" fmla="*/ 275 w 679"/>
              <a:gd name="T33" fmla="*/ 1139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79" h="1235">
                <a:moveTo>
                  <a:pt x="558" y="1235"/>
                </a:moveTo>
                <a:cubicBezTo>
                  <a:pt x="558" y="1235"/>
                  <a:pt x="455" y="806"/>
                  <a:pt x="517" y="546"/>
                </a:cubicBezTo>
                <a:cubicBezTo>
                  <a:pt x="580" y="285"/>
                  <a:pt x="679" y="231"/>
                  <a:pt x="669" y="191"/>
                </a:cubicBezTo>
                <a:cubicBezTo>
                  <a:pt x="660" y="151"/>
                  <a:pt x="609" y="170"/>
                  <a:pt x="593" y="207"/>
                </a:cubicBezTo>
                <a:cubicBezTo>
                  <a:pt x="577" y="243"/>
                  <a:pt x="512" y="323"/>
                  <a:pt x="451" y="310"/>
                </a:cubicBezTo>
                <a:cubicBezTo>
                  <a:pt x="391" y="297"/>
                  <a:pt x="375" y="49"/>
                  <a:pt x="331" y="25"/>
                </a:cubicBezTo>
                <a:cubicBezTo>
                  <a:pt x="287" y="0"/>
                  <a:pt x="302" y="114"/>
                  <a:pt x="319" y="214"/>
                </a:cubicBezTo>
                <a:cubicBezTo>
                  <a:pt x="336" y="313"/>
                  <a:pt x="252" y="258"/>
                  <a:pt x="199" y="139"/>
                </a:cubicBezTo>
                <a:cubicBezTo>
                  <a:pt x="146" y="20"/>
                  <a:pt x="115" y="54"/>
                  <a:pt x="110" y="71"/>
                </a:cubicBezTo>
                <a:cubicBezTo>
                  <a:pt x="104" y="88"/>
                  <a:pt x="225" y="300"/>
                  <a:pt x="216" y="311"/>
                </a:cubicBezTo>
                <a:cubicBezTo>
                  <a:pt x="208" y="321"/>
                  <a:pt x="55" y="145"/>
                  <a:pt x="40" y="150"/>
                </a:cubicBezTo>
                <a:cubicBezTo>
                  <a:pt x="26" y="155"/>
                  <a:pt x="0" y="169"/>
                  <a:pt x="37" y="224"/>
                </a:cubicBezTo>
                <a:cubicBezTo>
                  <a:pt x="73" y="280"/>
                  <a:pt x="187" y="373"/>
                  <a:pt x="180" y="388"/>
                </a:cubicBezTo>
                <a:cubicBezTo>
                  <a:pt x="173" y="404"/>
                  <a:pt x="78" y="319"/>
                  <a:pt x="44" y="317"/>
                </a:cubicBezTo>
                <a:cubicBezTo>
                  <a:pt x="9" y="315"/>
                  <a:pt x="23" y="364"/>
                  <a:pt x="85" y="408"/>
                </a:cubicBezTo>
                <a:cubicBezTo>
                  <a:pt x="147" y="452"/>
                  <a:pt x="298" y="501"/>
                  <a:pt x="303" y="668"/>
                </a:cubicBezTo>
                <a:cubicBezTo>
                  <a:pt x="308" y="835"/>
                  <a:pt x="275" y="1139"/>
                  <a:pt x="275" y="1139"/>
                </a:cubicBezTo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eaLnBrk="0" hangingPunct="0">
              <a:buFontTx/>
              <a:buNone/>
              <a:defRPr/>
            </a:pP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4186238" y="1925638"/>
            <a:ext cx="1792287" cy="1752600"/>
          </a:xfrm>
          <a:custGeom>
            <a:avLst/>
            <a:gdLst>
              <a:gd name="T0" fmla="*/ 388 w 1261"/>
              <a:gd name="T1" fmla="*/ 1185 h 1192"/>
              <a:gd name="T2" fmla="*/ 659 w 1261"/>
              <a:gd name="T3" fmla="*/ 0 h 1192"/>
              <a:gd name="T4" fmla="*/ 490 w 1261"/>
              <a:gd name="T5" fmla="*/ 1192 h 1192"/>
              <a:gd name="T6" fmla="*/ 595 w 1261"/>
              <a:gd name="T7" fmla="*/ 548 h 1192"/>
              <a:gd name="T8" fmla="*/ 388 w 1261"/>
              <a:gd name="T9" fmla="*/ 1185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1" h="1192">
                <a:moveTo>
                  <a:pt x="388" y="1185"/>
                </a:moveTo>
                <a:cubicBezTo>
                  <a:pt x="388" y="1185"/>
                  <a:pt x="0" y="615"/>
                  <a:pt x="659" y="0"/>
                </a:cubicBezTo>
                <a:cubicBezTo>
                  <a:pt x="659" y="0"/>
                  <a:pt x="1261" y="710"/>
                  <a:pt x="490" y="1192"/>
                </a:cubicBezTo>
                <a:cubicBezTo>
                  <a:pt x="490" y="1192"/>
                  <a:pt x="508" y="734"/>
                  <a:pt x="595" y="548"/>
                </a:cubicBezTo>
                <a:cubicBezTo>
                  <a:pt x="595" y="548"/>
                  <a:pt x="363" y="953"/>
                  <a:pt x="388" y="1185"/>
                </a:cubicBezTo>
                <a:close/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eaLnBrk="0" hangingPunct="0">
              <a:buFontTx/>
              <a:buNone/>
              <a:defRPr/>
            </a:pP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5110163" y="3011488"/>
            <a:ext cx="1325562" cy="1346200"/>
          </a:xfrm>
          <a:custGeom>
            <a:avLst/>
            <a:gdLst>
              <a:gd name="T0" fmla="*/ 0 w 933"/>
              <a:gd name="T1" fmla="*/ 502 h 915"/>
              <a:gd name="T2" fmla="*/ 933 w 933"/>
              <a:gd name="T3" fmla="*/ 207 h 915"/>
              <a:gd name="T4" fmla="*/ 37 w 933"/>
              <a:gd name="T5" fmla="*/ 576 h 915"/>
              <a:gd name="T6" fmla="*/ 527 w 933"/>
              <a:gd name="T7" fmla="*/ 386 h 915"/>
              <a:gd name="T8" fmla="*/ 0 w 933"/>
              <a:gd name="T9" fmla="*/ 502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6"/>
                </a:cubicBezTo>
                <a:cubicBezTo>
                  <a:pt x="37" y="576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eaLnBrk="0" hangingPunct="0">
              <a:buFontTx/>
              <a:buNone/>
              <a:defRPr/>
            </a:pP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2708275" y="2730500"/>
            <a:ext cx="1377950" cy="1508125"/>
          </a:xfrm>
          <a:custGeom>
            <a:avLst/>
            <a:gdLst>
              <a:gd name="T0" fmla="*/ 966 w 970"/>
              <a:gd name="T1" fmla="*/ 703 h 1025"/>
              <a:gd name="T2" fmla="*/ 0 w 970"/>
              <a:gd name="T3" fmla="*/ 498 h 1025"/>
              <a:gd name="T4" fmla="*/ 970 w 970"/>
              <a:gd name="T5" fmla="*/ 620 h 1025"/>
              <a:gd name="T6" fmla="*/ 445 w 970"/>
              <a:gd name="T7" fmla="*/ 543 h 1025"/>
              <a:gd name="T8" fmla="*/ 966 w 970"/>
              <a:gd name="T9" fmla="*/ 703 h 1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0" h="1025">
                <a:moveTo>
                  <a:pt x="966" y="703"/>
                </a:moveTo>
                <a:cubicBezTo>
                  <a:pt x="966" y="703"/>
                  <a:pt x="507" y="1025"/>
                  <a:pt x="0" y="498"/>
                </a:cubicBezTo>
                <a:cubicBezTo>
                  <a:pt x="0" y="498"/>
                  <a:pt x="568" y="0"/>
                  <a:pt x="970" y="620"/>
                </a:cubicBezTo>
                <a:cubicBezTo>
                  <a:pt x="970" y="620"/>
                  <a:pt x="598" y="611"/>
                  <a:pt x="445" y="543"/>
                </a:cubicBezTo>
                <a:cubicBezTo>
                  <a:pt x="445" y="543"/>
                  <a:pt x="778" y="726"/>
                  <a:pt x="966" y="703"/>
                </a:cubicBezTo>
                <a:close/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eaLnBrk="0" hangingPunct="0">
              <a:buFontTx/>
              <a:buNone/>
              <a:defRPr/>
            </a:pP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8" name="Freeform 8"/>
          <p:cNvSpPr/>
          <p:nvPr/>
        </p:nvSpPr>
        <p:spPr bwMode="auto">
          <a:xfrm>
            <a:off x="3400425" y="2058988"/>
            <a:ext cx="1376363" cy="1482725"/>
          </a:xfrm>
          <a:custGeom>
            <a:avLst/>
            <a:gdLst>
              <a:gd name="T0" fmla="*/ 594 w 968"/>
              <a:gd name="T1" fmla="*/ 1009 h 1009"/>
              <a:gd name="T2" fmla="*/ 142 w 968"/>
              <a:gd name="T3" fmla="*/ 0 h 1009"/>
              <a:gd name="T4" fmla="*/ 671 w 968"/>
              <a:gd name="T5" fmla="*/ 958 h 1009"/>
              <a:gd name="T6" fmla="*/ 395 w 968"/>
              <a:gd name="T7" fmla="*/ 433 h 1009"/>
              <a:gd name="T8" fmla="*/ 594 w 968"/>
              <a:gd name="T9" fmla="*/ 1009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8" h="1009">
                <a:moveTo>
                  <a:pt x="594" y="1009"/>
                </a:moveTo>
                <a:cubicBezTo>
                  <a:pt x="594" y="1009"/>
                  <a:pt x="0" y="806"/>
                  <a:pt x="142" y="0"/>
                </a:cubicBezTo>
                <a:cubicBezTo>
                  <a:pt x="142" y="0"/>
                  <a:pt x="968" y="186"/>
                  <a:pt x="671" y="958"/>
                </a:cubicBezTo>
                <a:cubicBezTo>
                  <a:pt x="671" y="958"/>
                  <a:pt x="435" y="615"/>
                  <a:pt x="395" y="433"/>
                </a:cubicBezTo>
                <a:cubicBezTo>
                  <a:pt x="395" y="433"/>
                  <a:pt x="449" y="854"/>
                  <a:pt x="594" y="1009"/>
                </a:cubicBezTo>
                <a:close/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eaLnBrk="0" hangingPunct="0">
              <a:buFontTx/>
              <a:buNone/>
              <a:defRPr/>
            </a:pP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2546" name="Freeform 20"/>
          <p:cNvSpPr>
            <a:spLocks noChangeAspect="1" noEditPoints="1" noChangeArrowheads="1"/>
          </p:cNvSpPr>
          <p:nvPr/>
        </p:nvSpPr>
        <p:spPr bwMode="auto">
          <a:xfrm>
            <a:off x="2166938" y="3643313"/>
            <a:ext cx="330200" cy="396875"/>
          </a:xfrm>
          <a:custGeom>
            <a:avLst/>
            <a:gdLst>
              <a:gd name="T0" fmla="*/ 109 w 442"/>
              <a:gd name="T1" fmla="*/ 531 h 531"/>
              <a:gd name="T2" fmla="*/ 350 w 442"/>
              <a:gd name="T3" fmla="*/ 518 h 531"/>
              <a:gd name="T4" fmla="*/ 358 w 442"/>
              <a:gd name="T5" fmla="*/ 338 h 531"/>
              <a:gd name="T6" fmla="*/ 86 w 442"/>
              <a:gd name="T7" fmla="*/ 187 h 531"/>
              <a:gd name="T8" fmla="*/ 104 w 442"/>
              <a:gd name="T9" fmla="*/ 194 h 531"/>
              <a:gd name="T10" fmla="*/ 111 w 442"/>
              <a:gd name="T11" fmla="*/ 183 h 531"/>
              <a:gd name="T12" fmla="*/ 117 w 442"/>
              <a:gd name="T13" fmla="*/ 176 h 531"/>
              <a:gd name="T14" fmla="*/ 86 w 442"/>
              <a:gd name="T15" fmla="*/ 187 h 531"/>
              <a:gd name="T16" fmla="*/ 221 w 442"/>
              <a:gd name="T17" fmla="*/ 88 h 531"/>
              <a:gd name="T18" fmla="*/ 224 w 442"/>
              <a:gd name="T19" fmla="*/ 69 h 531"/>
              <a:gd name="T20" fmla="*/ 238 w 442"/>
              <a:gd name="T21" fmla="*/ 101 h 531"/>
              <a:gd name="T22" fmla="*/ 220 w 442"/>
              <a:gd name="T23" fmla="*/ 137 h 531"/>
              <a:gd name="T24" fmla="*/ 233 w 442"/>
              <a:gd name="T25" fmla="*/ 158 h 531"/>
              <a:gd name="T26" fmla="*/ 238 w 442"/>
              <a:gd name="T27" fmla="*/ 131 h 531"/>
              <a:gd name="T28" fmla="*/ 242 w 442"/>
              <a:gd name="T29" fmla="*/ 125 h 531"/>
              <a:gd name="T30" fmla="*/ 285 w 442"/>
              <a:gd name="T31" fmla="*/ 122 h 531"/>
              <a:gd name="T32" fmla="*/ 251 w 442"/>
              <a:gd name="T33" fmla="*/ 149 h 531"/>
              <a:gd name="T34" fmla="*/ 262 w 442"/>
              <a:gd name="T35" fmla="*/ 213 h 531"/>
              <a:gd name="T36" fmla="*/ 293 w 442"/>
              <a:gd name="T37" fmla="*/ 201 h 531"/>
              <a:gd name="T38" fmla="*/ 359 w 442"/>
              <a:gd name="T39" fmla="*/ 255 h 531"/>
              <a:gd name="T40" fmla="*/ 353 w 442"/>
              <a:gd name="T41" fmla="*/ 218 h 531"/>
              <a:gd name="T42" fmla="*/ 322 w 442"/>
              <a:gd name="T43" fmla="*/ 163 h 531"/>
              <a:gd name="T44" fmla="*/ 325 w 442"/>
              <a:gd name="T45" fmla="*/ 128 h 531"/>
              <a:gd name="T46" fmla="*/ 305 w 442"/>
              <a:gd name="T47" fmla="*/ 125 h 531"/>
              <a:gd name="T48" fmla="*/ 324 w 442"/>
              <a:gd name="T49" fmla="*/ 119 h 531"/>
              <a:gd name="T50" fmla="*/ 350 w 442"/>
              <a:gd name="T51" fmla="*/ 122 h 531"/>
              <a:gd name="T52" fmla="*/ 243 w 442"/>
              <a:gd name="T53" fmla="*/ 44 h 531"/>
              <a:gd name="T54" fmla="*/ 238 w 442"/>
              <a:gd name="T55" fmla="*/ 56 h 531"/>
              <a:gd name="T56" fmla="*/ 209 w 442"/>
              <a:gd name="T57" fmla="*/ 70 h 531"/>
              <a:gd name="T58" fmla="*/ 197 w 442"/>
              <a:gd name="T59" fmla="*/ 312 h 531"/>
              <a:gd name="T60" fmla="*/ 255 w 442"/>
              <a:gd name="T61" fmla="*/ 348 h 531"/>
              <a:gd name="T62" fmla="*/ 272 w 442"/>
              <a:gd name="T63" fmla="*/ 355 h 531"/>
              <a:gd name="T64" fmla="*/ 267 w 442"/>
              <a:gd name="T65" fmla="*/ 345 h 531"/>
              <a:gd name="T66" fmla="*/ 269 w 442"/>
              <a:gd name="T67" fmla="*/ 324 h 531"/>
              <a:gd name="T68" fmla="*/ 274 w 442"/>
              <a:gd name="T69" fmla="*/ 314 h 531"/>
              <a:gd name="T70" fmla="*/ 269 w 442"/>
              <a:gd name="T71" fmla="*/ 294 h 531"/>
              <a:gd name="T72" fmla="*/ 251 w 442"/>
              <a:gd name="T73" fmla="*/ 261 h 531"/>
              <a:gd name="T74" fmla="*/ 218 w 442"/>
              <a:gd name="T75" fmla="*/ 271 h 531"/>
              <a:gd name="T76" fmla="*/ 153 w 442"/>
              <a:gd name="T77" fmla="*/ 198 h 531"/>
              <a:gd name="T78" fmla="*/ 164 w 442"/>
              <a:gd name="T79" fmla="*/ 194 h 531"/>
              <a:gd name="T80" fmla="*/ 107 w 442"/>
              <a:gd name="T81" fmla="*/ 209 h 531"/>
              <a:gd name="T82" fmla="*/ 90 w 442"/>
              <a:gd name="T83" fmla="*/ 209 h 531"/>
              <a:gd name="T84" fmla="*/ 130 w 442"/>
              <a:gd name="T85" fmla="*/ 308 h 531"/>
              <a:gd name="T86" fmla="*/ 155 w 442"/>
              <a:gd name="T87" fmla="*/ 284 h 531"/>
              <a:gd name="T88" fmla="*/ 123 w 442"/>
              <a:gd name="T89" fmla="*/ 299 h 531"/>
              <a:gd name="T90" fmla="*/ 118 w 442"/>
              <a:gd name="T91" fmla="*/ 272 h 531"/>
              <a:gd name="T92" fmla="*/ 139 w 442"/>
              <a:gd name="T93" fmla="*/ 261 h 531"/>
              <a:gd name="T94" fmla="*/ 150 w 442"/>
              <a:gd name="T95" fmla="*/ 212 h 531"/>
              <a:gd name="T96" fmla="*/ 120 w 442"/>
              <a:gd name="T97" fmla="*/ 104 h 531"/>
              <a:gd name="T98" fmla="*/ 122 w 442"/>
              <a:gd name="T99" fmla="*/ 146 h 531"/>
              <a:gd name="T100" fmla="*/ 130 w 442"/>
              <a:gd name="T101" fmla="*/ 143 h 531"/>
              <a:gd name="T102" fmla="*/ 131 w 442"/>
              <a:gd name="T103" fmla="*/ 151 h 531"/>
              <a:gd name="T104" fmla="*/ 149 w 442"/>
              <a:gd name="T105" fmla="*/ 124 h 531"/>
              <a:gd name="T106" fmla="*/ 151 w 442"/>
              <a:gd name="T107" fmla="*/ 110 h 531"/>
              <a:gd name="T108" fmla="*/ 129 w 442"/>
              <a:gd name="T109" fmla="*/ 105 h 531"/>
              <a:gd name="T110" fmla="*/ 121 w 442"/>
              <a:gd name="T111" fmla="*/ 104 h 531"/>
              <a:gd name="T112" fmla="*/ 394 w 442"/>
              <a:gd name="T113" fmla="*/ 354 h 531"/>
              <a:gd name="T114" fmla="*/ 37 w 442"/>
              <a:gd name="T115" fmla="*/ 241 h 531"/>
              <a:gd name="T116" fmla="*/ 127 w 442"/>
              <a:gd name="T117" fmla="*/ 9 h 531"/>
              <a:gd name="T118" fmla="*/ 5 w 442"/>
              <a:gd name="T119" fmla="*/ 247 h 531"/>
              <a:gd name="T120" fmla="*/ 416 w 442"/>
              <a:gd name="T121" fmla="*/ 377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2" h="531">
                <a:moveTo>
                  <a:pt x="350" y="518"/>
                </a:moveTo>
                <a:cubicBezTo>
                  <a:pt x="353" y="523"/>
                  <a:pt x="349" y="531"/>
                  <a:pt x="342" y="531"/>
                </a:cubicBezTo>
                <a:cubicBezTo>
                  <a:pt x="109" y="531"/>
                  <a:pt x="109" y="531"/>
                  <a:pt x="109" y="531"/>
                </a:cubicBezTo>
                <a:cubicBezTo>
                  <a:pt x="102" y="531"/>
                  <a:pt x="101" y="522"/>
                  <a:pt x="103" y="518"/>
                </a:cubicBezTo>
                <a:cubicBezTo>
                  <a:pt x="119" y="492"/>
                  <a:pt x="171" y="469"/>
                  <a:pt x="226" y="469"/>
                </a:cubicBezTo>
                <a:cubicBezTo>
                  <a:pt x="279" y="469"/>
                  <a:pt x="331" y="490"/>
                  <a:pt x="350" y="518"/>
                </a:cubicBezTo>
                <a:close/>
                <a:moveTo>
                  <a:pt x="133" y="70"/>
                </a:moveTo>
                <a:cubicBezTo>
                  <a:pt x="207" y="8"/>
                  <a:pt x="317" y="17"/>
                  <a:pt x="379" y="92"/>
                </a:cubicBezTo>
                <a:cubicBezTo>
                  <a:pt x="442" y="166"/>
                  <a:pt x="432" y="276"/>
                  <a:pt x="358" y="338"/>
                </a:cubicBezTo>
                <a:cubicBezTo>
                  <a:pt x="284" y="401"/>
                  <a:pt x="173" y="391"/>
                  <a:pt x="111" y="317"/>
                </a:cubicBezTo>
                <a:cubicBezTo>
                  <a:pt x="49" y="243"/>
                  <a:pt x="58" y="132"/>
                  <a:pt x="133" y="70"/>
                </a:cubicBezTo>
                <a:close/>
                <a:moveTo>
                  <a:pt x="86" y="187"/>
                </a:moveTo>
                <a:cubicBezTo>
                  <a:pt x="88" y="185"/>
                  <a:pt x="90" y="184"/>
                  <a:pt x="93" y="184"/>
                </a:cubicBezTo>
                <a:cubicBezTo>
                  <a:pt x="96" y="184"/>
                  <a:pt x="98" y="185"/>
                  <a:pt x="100" y="187"/>
                </a:cubicBezTo>
                <a:cubicBezTo>
                  <a:pt x="102" y="189"/>
                  <a:pt x="103" y="191"/>
                  <a:pt x="104" y="194"/>
                </a:cubicBezTo>
                <a:cubicBezTo>
                  <a:pt x="106" y="193"/>
                  <a:pt x="108" y="192"/>
                  <a:pt x="110" y="191"/>
                </a:cubicBezTo>
                <a:cubicBezTo>
                  <a:pt x="112" y="190"/>
                  <a:pt x="115" y="189"/>
                  <a:pt x="115" y="188"/>
                </a:cubicBezTo>
                <a:cubicBezTo>
                  <a:pt x="115" y="188"/>
                  <a:pt x="115" y="187"/>
                  <a:pt x="111" y="183"/>
                </a:cubicBezTo>
                <a:cubicBezTo>
                  <a:pt x="110" y="182"/>
                  <a:pt x="110" y="181"/>
                  <a:pt x="110" y="180"/>
                </a:cubicBezTo>
                <a:cubicBezTo>
                  <a:pt x="111" y="179"/>
                  <a:pt x="111" y="179"/>
                  <a:pt x="112" y="178"/>
                </a:cubicBezTo>
                <a:cubicBezTo>
                  <a:pt x="115" y="178"/>
                  <a:pt x="116" y="177"/>
                  <a:pt x="117" y="176"/>
                </a:cubicBezTo>
                <a:cubicBezTo>
                  <a:pt x="117" y="176"/>
                  <a:pt x="117" y="175"/>
                  <a:pt x="117" y="175"/>
                </a:cubicBezTo>
                <a:cubicBezTo>
                  <a:pt x="106" y="176"/>
                  <a:pt x="95" y="179"/>
                  <a:pt x="86" y="184"/>
                </a:cubicBezTo>
                <a:cubicBezTo>
                  <a:pt x="86" y="185"/>
                  <a:pt x="86" y="186"/>
                  <a:pt x="86" y="187"/>
                </a:cubicBezTo>
                <a:close/>
                <a:moveTo>
                  <a:pt x="214" y="101"/>
                </a:moveTo>
                <a:cubicBezTo>
                  <a:pt x="216" y="100"/>
                  <a:pt x="220" y="99"/>
                  <a:pt x="223" y="100"/>
                </a:cubicBezTo>
                <a:cubicBezTo>
                  <a:pt x="222" y="97"/>
                  <a:pt x="221" y="92"/>
                  <a:pt x="221" y="88"/>
                </a:cubicBezTo>
                <a:cubicBezTo>
                  <a:pt x="218" y="73"/>
                  <a:pt x="217" y="70"/>
                  <a:pt x="219" y="68"/>
                </a:cubicBezTo>
                <a:cubicBezTo>
                  <a:pt x="219" y="68"/>
                  <a:pt x="220" y="67"/>
                  <a:pt x="221" y="67"/>
                </a:cubicBezTo>
                <a:cubicBezTo>
                  <a:pt x="223" y="67"/>
                  <a:pt x="224" y="69"/>
                  <a:pt x="224" y="69"/>
                </a:cubicBezTo>
                <a:cubicBezTo>
                  <a:pt x="224" y="69"/>
                  <a:pt x="225" y="70"/>
                  <a:pt x="225" y="70"/>
                </a:cubicBezTo>
                <a:cubicBezTo>
                  <a:pt x="226" y="73"/>
                  <a:pt x="228" y="76"/>
                  <a:pt x="230" y="79"/>
                </a:cubicBezTo>
                <a:cubicBezTo>
                  <a:pt x="234" y="86"/>
                  <a:pt x="239" y="94"/>
                  <a:pt x="238" y="101"/>
                </a:cubicBezTo>
                <a:cubicBezTo>
                  <a:pt x="237" y="105"/>
                  <a:pt x="234" y="108"/>
                  <a:pt x="230" y="111"/>
                </a:cubicBezTo>
                <a:cubicBezTo>
                  <a:pt x="226" y="114"/>
                  <a:pt x="226" y="115"/>
                  <a:pt x="226" y="118"/>
                </a:cubicBezTo>
                <a:cubicBezTo>
                  <a:pt x="225" y="122"/>
                  <a:pt x="225" y="128"/>
                  <a:pt x="220" y="137"/>
                </a:cubicBezTo>
                <a:cubicBezTo>
                  <a:pt x="224" y="141"/>
                  <a:pt x="224" y="146"/>
                  <a:pt x="223" y="149"/>
                </a:cubicBezTo>
                <a:cubicBezTo>
                  <a:pt x="223" y="153"/>
                  <a:pt x="223" y="156"/>
                  <a:pt x="228" y="159"/>
                </a:cubicBezTo>
                <a:cubicBezTo>
                  <a:pt x="230" y="159"/>
                  <a:pt x="232" y="159"/>
                  <a:pt x="233" y="158"/>
                </a:cubicBezTo>
                <a:cubicBezTo>
                  <a:pt x="235" y="155"/>
                  <a:pt x="234" y="151"/>
                  <a:pt x="234" y="147"/>
                </a:cubicBezTo>
                <a:cubicBezTo>
                  <a:pt x="233" y="142"/>
                  <a:pt x="233" y="138"/>
                  <a:pt x="235" y="134"/>
                </a:cubicBezTo>
                <a:cubicBezTo>
                  <a:pt x="236" y="133"/>
                  <a:pt x="237" y="132"/>
                  <a:pt x="238" y="131"/>
                </a:cubicBezTo>
                <a:cubicBezTo>
                  <a:pt x="240" y="130"/>
                  <a:pt x="240" y="130"/>
                  <a:pt x="240" y="128"/>
                </a:cubicBezTo>
                <a:cubicBezTo>
                  <a:pt x="239" y="128"/>
                  <a:pt x="239" y="127"/>
                  <a:pt x="240" y="126"/>
                </a:cubicBezTo>
                <a:cubicBezTo>
                  <a:pt x="240" y="125"/>
                  <a:pt x="241" y="125"/>
                  <a:pt x="242" y="125"/>
                </a:cubicBezTo>
                <a:cubicBezTo>
                  <a:pt x="249" y="124"/>
                  <a:pt x="257" y="126"/>
                  <a:pt x="264" y="130"/>
                </a:cubicBezTo>
                <a:cubicBezTo>
                  <a:pt x="265" y="128"/>
                  <a:pt x="266" y="126"/>
                  <a:pt x="267" y="125"/>
                </a:cubicBezTo>
                <a:cubicBezTo>
                  <a:pt x="272" y="120"/>
                  <a:pt x="279" y="118"/>
                  <a:pt x="285" y="122"/>
                </a:cubicBezTo>
                <a:cubicBezTo>
                  <a:pt x="289" y="126"/>
                  <a:pt x="290" y="130"/>
                  <a:pt x="288" y="135"/>
                </a:cubicBezTo>
                <a:cubicBezTo>
                  <a:pt x="285" y="145"/>
                  <a:pt x="272" y="153"/>
                  <a:pt x="262" y="153"/>
                </a:cubicBezTo>
                <a:cubicBezTo>
                  <a:pt x="258" y="153"/>
                  <a:pt x="254" y="152"/>
                  <a:pt x="251" y="149"/>
                </a:cubicBezTo>
                <a:cubicBezTo>
                  <a:pt x="245" y="151"/>
                  <a:pt x="240" y="155"/>
                  <a:pt x="238" y="161"/>
                </a:cubicBezTo>
                <a:cubicBezTo>
                  <a:pt x="234" y="172"/>
                  <a:pt x="237" y="187"/>
                  <a:pt x="245" y="200"/>
                </a:cubicBezTo>
                <a:cubicBezTo>
                  <a:pt x="252" y="211"/>
                  <a:pt x="258" y="213"/>
                  <a:pt x="262" y="213"/>
                </a:cubicBezTo>
                <a:cubicBezTo>
                  <a:pt x="267" y="213"/>
                  <a:pt x="272" y="210"/>
                  <a:pt x="277" y="207"/>
                </a:cubicBezTo>
                <a:cubicBezTo>
                  <a:pt x="282" y="205"/>
                  <a:pt x="287" y="202"/>
                  <a:pt x="292" y="201"/>
                </a:cubicBezTo>
                <a:cubicBezTo>
                  <a:pt x="292" y="201"/>
                  <a:pt x="293" y="201"/>
                  <a:pt x="293" y="201"/>
                </a:cubicBezTo>
                <a:cubicBezTo>
                  <a:pt x="293" y="201"/>
                  <a:pt x="294" y="201"/>
                  <a:pt x="294" y="202"/>
                </a:cubicBezTo>
                <a:cubicBezTo>
                  <a:pt x="296" y="203"/>
                  <a:pt x="301" y="207"/>
                  <a:pt x="306" y="213"/>
                </a:cubicBezTo>
                <a:cubicBezTo>
                  <a:pt x="320" y="226"/>
                  <a:pt x="349" y="255"/>
                  <a:pt x="359" y="255"/>
                </a:cubicBezTo>
                <a:cubicBezTo>
                  <a:pt x="360" y="255"/>
                  <a:pt x="360" y="254"/>
                  <a:pt x="360" y="254"/>
                </a:cubicBezTo>
                <a:cubicBezTo>
                  <a:pt x="361" y="253"/>
                  <a:pt x="362" y="249"/>
                  <a:pt x="358" y="236"/>
                </a:cubicBezTo>
                <a:cubicBezTo>
                  <a:pt x="356" y="231"/>
                  <a:pt x="355" y="225"/>
                  <a:pt x="353" y="218"/>
                </a:cubicBezTo>
                <a:cubicBezTo>
                  <a:pt x="348" y="198"/>
                  <a:pt x="341" y="171"/>
                  <a:pt x="333" y="158"/>
                </a:cubicBezTo>
                <a:cubicBezTo>
                  <a:pt x="331" y="160"/>
                  <a:pt x="328" y="162"/>
                  <a:pt x="326" y="163"/>
                </a:cubicBezTo>
                <a:cubicBezTo>
                  <a:pt x="324" y="164"/>
                  <a:pt x="323" y="164"/>
                  <a:pt x="322" y="163"/>
                </a:cubicBezTo>
                <a:cubicBezTo>
                  <a:pt x="319" y="158"/>
                  <a:pt x="321" y="153"/>
                  <a:pt x="324" y="147"/>
                </a:cubicBezTo>
                <a:cubicBezTo>
                  <a:pt x="326" y="142"/>
                  <a:pt x="329" y="135"/>
                  <a:pt x="327" y="129"/>
                </a:cubicBezTo>
                <a:cubicBezTo>
                  <a:pt x="327" y="128"/>
                  <a:pt x="326" y="128"/>
                  <a:pt x="325" y="128"/>
                </a:cubicBezTo>
                <a:cubicBezTo>
                  <a:pt x="324" y="128"/>
                  <a:pt x="322" y="129"/>
                  <a:pt x="321" y="130"/>
                </a:cubicBezTo>
                <a:cubicBezTo>
                  <a:pt x="319" y="131"/>
                  <a:pt x="317" y="133"/>
                  <a:pt x="314" y="133"/>
                </a:cubicBezTo>
                <a:cubicBezTo>
                  <a:pt x="310" y="133"/>
                  <a:pt x="307" y="129"/>
                  <a:pt x="305" y="125"/>
                </a:cubicBezTo>
                <a:cubicBezTo>
                  <a:pt x="304" y="124"/>
                  <a:pt x="304" y="123"/>
                  <a:pt x="305" y="122"/>
                </a:cubicBezTo>
                <a:cubicBezTo>
                  <a:pt x="306" y="121"/>
                  <a:pt x="307" y="121"/>
                  <a:pt x="308" y="121"/>
                </a:cubicBezTo>
                <a:cubicBezTo>
                  <a:pt x="313" y="124"/>
                  <a:pt x="318" y="122"/>
                  <a:pt x="324" y="119"/>
                </a:cubicBezTo>
                <a:cubicBezTo>
                  <a:pt x="328" y="117"/>
                  <a:pt x="332" y="115"/>
                  <a:pt x="336" y="115"/>
                </a:cubicBezTo>
                <a:cubicBezTo>
                  <a:pt x="340" y="115"/>
                  <a:pt x="343" y="116"/>
                  <a:pt x="346" y="118"/>
                </a:cubicBezTo>
                <a:cubicBezTo>
                  <a:pt x="347" y="119"/>
                  <a:pt x="348" y="121"/>
                  <a:pt x="350" y="122"/>
                </a:cubicBezTo>
                <a:cubicBezTo>
                  <a:pt x="352" y="127"/>
                  <a:pt x="355" y="131"/>
                  <a:pt x="365" y="130"/>
                </a:cubicBezTo>
                <a:cubicBezTo>
                  <a:pt x="362" y="121"/>
                  <a:pt x="359" y="107"/>
                  <a:pt x="366" y="99"/>
                </a:cubicBezTo>
                <a:cubicBezTo>
                  <a:pt x="335" y="64"/>
                  <a:pt x="290" y="43"/>
                  <a:pt x="243" y="44"/>
                </a:cubicBezTo>
                <a:cubicBezTo>
                  <a:pt x="245" y="47"/>
                  <a:pt x="245" y="49"/>
                  <a:pt x="245" y="51"/>
                </a:cubicBezTo>
                <a:cubicBezTo>
                  <a:pt x="245" y="53"/>
                  <a:pt x="243" y="55"/>
                  <a:pt x="240" y="56"/>
                </a:cubicBezTo>
                <a:cubicBezTo>
                  <a:pt x="240" y="57"/>
                  <a:pt x="239" y="57"/>
                  <a:pt x="238" y="56"/>
                </a:cubicBezTo>
                <a:cubicBezTo>
                  <a:pt x="237" y="56"/>
                  <a:pt x="237" y="56"/>
                  <a:pt x="237" y="55"/>
                </a:cubicBezTo>
                <a:cubicBezTo>
                  <a:pt x="235" y="52"/>
                  <a:pt x="233" y="51"/>
                  <a:pt x="230" y="51"/>
                </a:cubicBezTo>
                <a:cubicBezTo>
                  <a:pt x="224" y="51"/>
                  <a:pt x="214" y="58"/>
                  <a:pt x="209" y="70"/>
                </a:cubicBezTo>
                <a:cubicBezTo>
                  <a:pt x="206" y="76"/>
                  <a:pt x="203" y="88"/>
                  <a:pt x="214" y="101"/>
                </a:cubicBezTo>
                <a:close/>
                <a:moveTo>
                  <a:pt x="189" y="286"/>
                </a:moveTo>
                <a:cubicBezTo>
                  <a:pt x="188" y="295"/>
                  <a:pt x="192" y="303"/>
                  <a:pt x="197" y="312"/>
                </a:cubicBezTo>
                <a:cubicBezTo>
                  <a:pt x="198" y="313"/>
                  <a:pt x="199" y="315"/>
                  <a:pt x="199" y="316"/>
                </a:cubicBezTo>
                <a:cubicBezTo>
                  <a:pt x="203" y="316"/>
                  <a:pt x="206" y="315"/>
                  <a:pt x="209" y="315"/>
                </a:cubicBezTo>
                <a:cubicBezTo>
                  <a:pt x="230" y="315"/>
                  <a:pt x="243" y="332"/>
                  <a:pt x="255" y="348"/>
                </a:cubicBezTo>
                <a:cubicBezTo>
                  <a:pt x="259" y="353"/>
                  <a:pt x="264" y="358"/>
                  <a:pt x="268" y="363"/>
                </a:cubicBezTo>
                <a:cubicBezTo>
                  <a:pt x="271" y="362"/>
                  <a:pt x="274" y="362"/>
                  <a:pt x="277" y="361"/>
                </a:cubicBezTo>
                <a:cubicBezTo>
                  <a:pt x="276" y="358"/>
                  <a:pt x="274" y="356"/>
                  <a:pt x="272" y="355"/>
                </a:cubicBezTo>
                <a:cubicBezTo>
                  <a:pt x="271" y="354"/>
                  <a:pt x="271" y="353"/>
                  <a:pt x="271" y="352"/>
                </a:cubicBezTo>
                <a:cubicBezTo>
                  <a:pt x="271" y="347"/>
                  <a:pt x="270" y="346"/>
                  <a:pt x="269" y="346"/>
                </a:cubicBezTo>
                <a:cubicBezTo>
                  <a:pt x="269" y="346"/>
                  <a:pt x="268" y="346"/>
                  <a:pt x="267" y="345"/>
                </a:cubicBezTo>
                <a:cubicBezTo>
                  <a:pt x="267" y="344"/>
                  <a:pt x="267" y="344"/>
                  <a:pt x="267" y="343"/>
                </a:cubicBezTo>
                <a:cubicBezTo>
                  <a:pt x="268" y="337"/>
                  <a:pt x="270" y="332"/>
                  <a:pt x="273" y="327"/>
                </a:cubicBezTo>
                <a:cubicBezTo>
                  <a:pt x="271" y="327"/>
                  <a:pt x="270" y="326"/>
                  <a:pt x="269" y="324"/>
                </a:cubicBezTo>
                <a:cubicBezTo>
                  <a:pt x="268" y="324"/>
                  <a:pt x="268" y="322"/>
                  <a:pt x="268" y="321"/>
                </a:cubicBezTo>
                <a:cubicBezTo>
                  <a:pt x="269" y="320"/>
                  <a:pt x="270" y="319"/>
                  <a:pt x="271" y="317"/>
                </a:cubicBezTo>
                <a:cubicBezTo>
                  <a:pt x="272" y="316"/>
                  <a:pt x="273" y="315"/>
                  <a:pt x="274" y="314"/>
                </a:cubicBezTo>
                <a:cubicBezTo>
                  <a:pt x="273" y="312"/>
                  <a:pt x="273" y="311"/>
                  <a:pt x="273" y="309"/>
                </a:cubicBezTo>
                <a:cubicBezTo>
                  <a:pt x="272" y="305"/>
                  <a:pt x="272" y="301"/>
                  <a:pt x="269" y="298"/>
                </a:cubicBezTo>
                <a:cubicBezTo>
                  <a:pt x="268" y="297"/>
                  <a:pt x="268" y="295"/>
                  <a:pt x="269" y="294"/>
                </a:cubicBezTo>
                <a:cubicBezTo>
                  <a:pt x="276" y="283"/>
                  <a:pt x="272" y="274"/>
                  <a:pt x="267" y="263"/>
                </a:cubicBezTo>
                <a:cubicBezTo>
                  <a:pt x="265" y="260"/>
                  <a:pt x="264" y="258"/>
                  <a:pt x="263" y="255"/>
                </a:cubicBezTo>
                <a:cubicBezTo>
                  <a:pt x="260" y="255"/>
                  <a:pt x="256" y="258"/>
                  <a:pt x="251" y="261"/>
                </a:cubicBezTo>
                <a:cubicBezTo>
                  <a:pt x="247" y="264"/>
                  <a:pt x="242" y="268"/>
                  <a:pt x="237" y="268"/>
                </a:cubicBezTo>
                <a:cubicBezTo>
                  <a:pt x="234" y="268"/>
                  <a:pt x="232" y="267"/>
                  <a:pt x="231" y="266"/>
                </a:cubicBezTo>
                <a:cubicBezTo>
                  <a:pt x="226" y="268"/>
                  <a:pt x="222" y="270"/>
                  <a:pt x="218" y="271"/>
                </a:cubicBezTo>
                <a:cubicBezTo>
                  <a:pt x="208" y="275"/>
                  <a:pt x="199" y="278"/>
                  <a:pt x="189" y="286"/>
                </a:cubicBezTo>
                <a:close/>
                <a:moveTo>
                  <a:pt x="144" y="206"/>
                </a:moveTo>
                <a:cubicBezTo>
                  <a:pt x="148" y="200"/>
                  <a:pt x="151" y="198"/>
                  <a:pt x="153" y="198"/>
                </a:cubicBezTo>
                <a:cubicBezTo>
                  <a:pt x="155" y="198"/>
                  <a:pt x="157" y="200"/>
                  <a:pt x="157" y="201"/>
                </a:cubicBezTo>
                <a:cubicBezTo>
                  <a:pt x="157" y="201"/>
                  <a:pt x="157" y="201"/>
                  <a:pt x="157" y="201"/>
                </a:cubicBezTo>
                <a:cubicBezTo>
                  <a:pt x="158" y="201"/>
                  <a:pt x="160" y="199"/>
                  <a:pt x="164" y="194"/>
                </a:cubicBezTo>
                <a:cubicBezTo>
                  <a:pt x="162" y="192"/>
                  <a:pt x="157" y="191"/>
                  <a:pt x="152" y="191"/>
                </a:cubicBezTo>
                <a:cubicBezTo>
                  <a:pt x="137" y="191"/>
                  <a:pt x="115" y="198"/>
                  <a:pt x="109" y="204"/>
                </a:cubicBezTo>
                <a:cubicBezTo>
                  <a:pt x="109" y="206"/>
                  <a:pt x="108" y="207"/>
                  <a:pt x="107" y="209"/>
                </a:cubicBezTo>
                <a:cubicBezTo>
                  <a:pt x="105" y="212"/>
                  <a:pt x="102" y="215"/>
                  <a:pt x="99" y="215"/>
                </a:cubicBezTo>
                <a:cubicBezTo>
                  <a:pt x="97" y="215"/>
                  <a:pt x="94" y="214"/>
                  <a:pt x="93" y="209"/>
                </a:cubicBezTo>
                <a:cubicBezTo>
                  <a:pt x="91" y="209"/>
                  <a:pt x="90" y="209"/>
                  <a:pt x="90" y="209"/>
                </a:cubicBezTo>
                <a:cubicBezTo>
                  <a:pt x="88" y="209"/>
                  <a:pt x="86" y="209"/>
                  <a:pt x="85" y="208"/>
                </a:cubicBezTo>
                <a:cubicBezTo>
                  <a:pt x="86" y="243"/>
                  <a:pt x="99" y="278"/>
                  <a:pt x="121" y="306"/>
                </a:cubicBezTo>
                <a:cubicBezTo>
                  <a:pt x="122" y="306"/>
                  <a:pt x="124" y="308"/>
                  <a:pt x="130" y="308"/>
                </a:cubicBezTo>
                <a:cubicBezTo>
                  <a:pt x="146" y="308"/>
                  <a:pt x="168" y="300"/>
                  <a:pt x="177" y="292"/>
                </a:cubicBezTo>
                <a:cubicBezTo>
                  <a:pt x="171" y="293"/>
                  <a:pt x="165" y="290"/>
                  <a:pt x="161" y="287"/>
                </a:cubicBezTo>
                <a:cubicBezTo>
                  <a:pt x="158" y="286"/>
                  <a:pt x="156" y="285"/>
                  <a:pt x="155" y="284"/>
                </a:cubicBezTo>
                <a:cubicBezTo>
                  <a:pt x="155" y="284"/>
                  <a:pt x="155" y="284"/>
                  <a:pt x="154" y="284"/>
                </a:cubicBezTo>
                <a:cubicBezTo>
                  <a:pt x="148" y="284"/>
                  <a:pt x="138" y="295"/>
                  <a:pt x="134" y="299"/>
                </a:cubicBezTo>
                <a:cubicBezTo>
                  <a:pt x="132" y="301"/>
                  <a:pt x="130" y="303"/>
                  <a:pt x="123" y="299"/>
                </a:cubicBezTo>
                <a:cubicBezTo>
                  <a:pt x="119" y="297"/>
                  <a:pt x="115" y="293"/>
                  <a:pt x="114" y="287"/>
                </a:cubicBezTo>
                <a:cubicBezTo>
                  <a:pt x="113" y="282"/>
                  <a:pt x="114" y="276"/>
                  <a:pt x="117" y="272"/>
                </a:cubicBezTo>
                <a:cubicBezTo>
                  <a:pt x="117" y="272"/>
                  <a:pt x="118" y="272"/>
                  <a:pt x="118" y="272"/>
                </a:cubicBezTo>
                <a:cubicBezTo>
                  <a:pt x="120" y="270"/>
                  <a:pt x="125" y="271"/>
                  <a:pt x="131" y="273"/>
                </a:cubicBezTo>
                <a:cubicBezTo>
                  <a:pt x="134" y="273"/>
                  <a:pt x="138" y="274"/>
                  <a:pt x="140" y="274"/>
                </a:cubicBezTo>
                <a:cubicBezTo>
                  <a:pt x="140" y="270"/>
                  <a:pt x="140" y="265"/>
                  <a:pt x="139" y="261"/>
                </a:cubicBezTo>
                <a:cubicBezTo>
                  <a:pt x="138" y="247"/>
                  <a:pt x="136" y="230"/>
                  <a:pt x="152" y="212"/>
                </a:cubicBezTo>
                <a:cubicBezTo>
                  <a:pt x="152" y="212"/>
                  <a:pt x="152" y="212"/>
                  <a:pt x="152" y="212"/>
                </a:cubicBezTo>
                <a:cubicBezTo>
                  <a:pt x="151" y="212"/>
                  <a:pt x="151" y="212"/>
                  <a:pt x="150" y="212"/>
                </a:cubicBezTo>
                <a:cubicBezTo>
                  <a:pt x="146" y="212"/>
                  <a:pt x="145" y="210"/>
                  <a:pt x="144" y="209"/>
                </a:cubicBezTo>
                <a:cubicBezTo>
                  <a:pt x="143" y="208"/>
                  <a:pt x="143" y="207"/>
                  <a:pt x="144" y="206"/>
                </a:cubicBezTo>
                <a:close/>
                <a:moveTo>
                  <a:pt x="120" y="104"/>
                </a:moveTo>
                <a:cubicBezTo>
                  <a:pt x="112" y="114"/>
                  <a:pt x="105" y="125"/>
                  <a:pt x="100" y="136"/>
                </a:cubicBezTo>
                <a:cubicBezTo>
                  <a:pt x="107" y="135"/>
                  <a:pt x="116" y="138"/>
                  <a:pt x="121" y="144"/>
                </a:cubicBezTo>
                <a:cubicBezTo>
                  <a:pt x="122" y="146"/>
                  <a:pt x="122" y="146"/>
                  <a:pt x="122" y="146"/>
                </a:cubicBezTo>
                <a:cubicBezTo>
                  <a:pt x="122" y="146"/>
                  <a:pt x="123" y="145"/>
                  <a:pt x="124" y="145"/>
                </a:cubicBezTo>
                <a:cubicBezTo>
                  <a:pt x="125" y="144"/>
                  <a:pt x="126" y="143"/>
                  <a:pt x="128" y="143"/>
                </a:cubicBezTo>
                <a:cubicBezTo>
                  <a:pt x="128" y="143"/>
                  <a:pt x="129" y="143"/>
                  <a:pt x="130" y="143"/>
                </a:cubicBezTo>
                <a:cubicBezTo>
                  <a:pt x="130" y="144"/>
                  <a:pt x="130" y="144"/>
                  <a:pt x="131" y="144"/>
                </a:cubicBezTo>
                <a:cubicBezTo>
                  <a:pt x="132" y="147"/>
                  <a:pt x="131" y="149"/>
                  <a:pt x="131" y="150"/>
                </a:cubicBezTo>
                <a:cubicBezTo>
                  <a:pt x="131" y="151"/>
                  <a:pt x="131" y="151"/>
                  <a:pt x="131" y="151"/>
                </a:cubicBezTo>
                <a:cubicBezTo>
                  <a:pt x="139" y="156"/>
                  <a:pt x="147" y="155"/>
                  <a:pt x="155" y="148"/>
                </a:cubicBezTo>
                <a:cubicBezTo>
                  <a:pt x="150" y="142"/>
                  <a:pt x="150" y="137"/>
                  <a:pt x="150" y="131"/>
                </a:cubicBezTo>
                <a:cubicBezTo>
                  <a:pt x="150" y="129"/>
                  <a:pt x="150" y="126"/>
                  <a:pt x="149" y="124"/>
                </a:cubicBezTo>
                <a:cubicBezTo>
                  <a:pt x="149" y="120"/>
                  <a:pt x="150" y="118"/>
                  <a:pt x="152" y="117"/>
                </a:cubicBezTo>
                <a:cubicBezTo>
                  <a:pt x="153" y="115"/>
                  <a:pt x="154" y="114"/>
                  <a:pt x="154" y="111"/>
                </a:cubicBezTo>
                <a:cubicBezTo>
                  <a:pt x="153" y="110"/>
                  <a:pt x="152" y="110"/>
                  <a:pt x="151" y="110"/>
                </a:cubicBezTo>
                <a:cubicBezTo>
                  <a:pt x="147" y="110"/>
                  <a:pt x="141" y="110"/>
                  <a:pt x="137" y="105"/>
                </a:cubicBezTo>
                <a:cubicBezTo>
                  <a:pt x="136" y="102"/>
                  <a:pt x="135" y="102"/>
                  <a:pt x="135" y="102"/>
                </a:cubicBezTo>
                <a:cubicBezTo>
                  <a:pt x="134" y="102"/>
                  <a:pt x="132" y="103"/>
                  <a:pt x="129" y="105"/>
                </a:cubicBezTo>
                <a:cubicBezTo>
                  <a:pt x="127" y="106"/>
                  <a:pt x="127" y="106"/>
                  <a:pt x="127" y="106"/>
                </a:cubicBezTo>
                <a:cubicBezTo>
                  <a:pt x="126" y="107"/>
                  <a:pt x="125" y="107"/>
                  <a:pt x="124" y="106"/>
                </a:cubicBezTo>
                <a:cubicBezTo>
                  <a:pt x="123" y="106"/>
                  <a:pt x="122" y="105"/>
                  <a:pt x="121" y="104"/>
                </a:cubicBezTo>
                <a:cubicBezTo>
                  <a:pt x="121" y="104"/>
                  <a:pt x="121" y="104"/>
                  <a:pt x="120" y="104"/>
                </a:cubicBezTo>
                <a:close/>
                <a:moveTo>
                  <a:pt x="417" y="354"/>
                </a:moveTo>
                <a:cubicBezTo>
                  <a:pt x="410" y="348"/>
                  <a:pt x="400" y="348"/>
                  <a:pt x="394" y="354"/>
                </a:cubicBezTo>
                <a:cubicBezTo>
                  <a:pt x="363" y="384"/>
                  <a:pt x="324" y="405"/>
                  <a:pt x="281" y="413"/>
                </a:cubicBezTo>
                <a:cubicBezTo>
                  <a:pt x="263" y="416"/>
                  <a:pt x="245" y="417"/>
                  <a:pt x="226" y="415"/>
                </a:cubicBezTo>
                <a:cubicBezTo>
                  <a:pt x="129" y="406"/>
                  <a:pt x="53" y="333"/>
                  <a:pt x="37" y="241"/>
                </a:cubicBezTo>
                <a:cubicBezTo>
                  <a:pt x="33" y="224"/>
                  <a:pt x="32" y="205"/>
                  <a:pt x="34" y="186"/>
                </a:cubicBezTo>
                <a:cubicBezTo>
                  <a:pt x="40" y="121"/>
                  <a:pt x="74" y="66"/>
                  <a:pt x="123" y="32"/>
                </a:cubicBezTo>
                <a:cubicBezTo>
                  <a:pt x="131" y="27"/>
                  <a:pt x="132" y="17"/>
                  <a:pt x="127" y="9"/>
                </a:cubicBezTo>
                <a:cubicBezTo>
                  <a:pt x="122" y="2"/>
                  <a:pt x="112" y="0"/>
                  <a:pt x="105" y="5"/>
                </a:cubicBezTo>
                <a:cubicBezTo>
                  <a:pt x="48" y="45"/>
                  <a:pt x="8" y="109"/>
                  <a:pt x="2" y="183"/>
                </a:cubicBezTo>
                <a:cubicBezTo>
                  <a:pt x="0" y="205"/>
                  <a:pt x="1" y="226"/>
                  <a:pt x="5" y="247"/>
                </a:cubicBezTo>
                <a:cubicBezTo>
                  <a:pt x="23" y="353"/>
                  <a:pt x="111" y="437"/>
                  <a:pt x="223" y="447"/>
                </a:cubicBezTo>
                <a:cubicBezTo>
                  <a:pt x="245" y="449"/>
                  <a:pt x="266" y="448"/>
                  <a:pt x="287" y="444"/>
                </a:cubicBezTo>
                <a:cubicBezTo>
                  <a:pt x="337" y="436"/>
                  <a:pt x="382" y="412"/>
                  <a:pt x="416" y="377"/>
                </a:cubicBezTo>
                <a:cubicBezTo>
                  <a:pt x="423" y="371"/>
                  <a:pt x="423" y="360"/>
                  <a:pt x="417" y="354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endParaRPr lang="zh-CN" altLang="en-US"/>
          </a:p>
        </p:txBody>
      </p:sp>
      <p:grpSp>
        <p:nvGrpSpPr>
          <p:cNvPr id="22547" name="组合 38"/>
          <p:cNvGrpSpPr>
            <a:grpSpLocks noChangeAspect="1"/>
          </p:cNvGrpSpPr>
          <p:nvPr/>
        </p:nvGrpSpPr>
        <p:grpSpPr bwMode="auto">
          <a:xfrm>
            <a:off x="2474913" y="1866900"/>
            <a:ext cx="357187" cy="357188"/>
            <a:chOff x="1754693" y="2521817"/>
            <a:chExt cx="822325" cy="823913"/>
          </a:xfrm>
        </p:grpSpPr>
        <p:sp>
          <p:nvSpPr>
            <p:cNvPr id="40" name="Freeform 42"/>
            <p:cNvSpPr>
              <a:spLocks noEditPoints="1"/>
            </p:cNvSpPr>
            <p:nvPr/>
          </p:nvSpPr>
          <p:spPr bwMode="auto">
            <a:xfrm>
              <a:off x="1754693" y="2532804"/>
              <a:ext cx="668824" cy="776308"/>
            </a:xfrm>
            <a:custGeom>
              <a:avLst/>
              <a:gdLst>
                <a:gd name="T0" fmla="*/ 157 w 178"/>
                <a:gd name="T1" fmla="*/ 0 h 207"/>
                <a:gd name="T2" fmla="*/ 20 w 178"/>
                <a:gd name="T3" fmla="*/ 0 h 207"/>
                <a:gd name="T4" fmla="*/ 0 w 178"/>
                <a:gd name="T5" fmla="*/ 20 h 207"/>
                <a:gd name="T6" fmla="*/ 0 w 178"/>
                <a:gd name="T7" fmla="*/ 186 h 207"/>
                <a:gd name="T8" fmla="*/ 20 w 178"/>
                <a:gd name="T9" fmla="*/ 207 h 207"/>
                <a:gd name="T10" fmla="*/ 157 w 178"/>
                <a:gd name="T11" fmla="*/ 207 h 207"/>
                <a:gd name="T12" fmla="*/ 178 w 178"/>
                <a:gd name="T13" fmla="*/ 186 h 207"/>
                <a:gd name="T14" fmla="*/ 178 w 178"/>
                <a:gd name="T15" fmla="*/ 20 h 207"/>
                <a:gd name="T16" fmla="*/ 157 w 178"/>
                <a:gd name="T17" fmla="*/ 0 h 207"/>
                <a:gd name="T18" fmla="*/ 89 w 178"/>
                <a:gd name="T19" fmla="*/ 200 h 207"/>
                <a:gd name="T20" fmla="*/ 81 w 178"/>
                <a:gd name="T21" fmla="*/ 193 h 207"/>
                <a:gd name="T22" fmla="*/ 89 w 178"/>
                <a:gd name="T23" fmla="*/ 185 h 207"/>
                <a:gd name="T24" fmla="*/ 96 w 178"/>
                <a:gd name="T25" fmla="*/ 193 h 207"/>
                <a:gd name="T26" fmla="*/ 89 w 178"/>
                <a:gd name="T27" fmla="*/ 200 h 207"/>
                <a:gd name="T28" fmla="*/ 161 w 178"/>
                <a:gd name="T29" fmla="*/ 176 h 207"/>
                <a:gd name="T30" fmla="*/ 157 w 178"/>
                <a:gd name="T31" fmla="*/ 179 h 207"/>
                <a:gd name="T32" fmla="*/ 20 w 178"/>
                <a:gd name="T33" fmla="*/ 179 h 207"/>
                <a:gd name="T34" fmla="*/ 17 w 178"/>
                <a:gd name="T35" fmla="*/ 176 h 207"/>
                <a:gd name="T36" fmla="*/ 17 w 178"/>
                <a:gd name="T37" fmla="*/ 20 h 207"/>
                <a:gd name="T38" fmla="*/ 20 w 178"/>
                <a:gd name="T39" fmla="*/ 17 h 207"/>
                <a:gd name="T40" fmla="*/ 157 w 178"/>
                <a:gd name="T41" fmla="*/ 17 h 207"/>
                <a:gd name="T42" fmla="*/ 161 w 178"/>
                <a:gd name="T43" fmla="*/ 20 h 207"/>
                <a:gd name="T44" fmla="*/ 161 w 178"/>
                <a:gd name="T45" fmla="*/ 17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8" h="207">
                  <a:moveTo>
                    <a:pt x="15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8"/>
                    <a:pt x="9" y="207"/>
                    <a:pt x="20" y="207"/>
                  </a:cubicBezTo>
                  <a:cubicBezTo>
                    <a:pt x="157" y="207"/>
                    <a:pt x="157" y="207"/>
                    <a:pt x="157" y="207"/>
                  </a:cubicBezTo>
                  <a:cubicBezTo>
                    <a:pt x="169" y="207"/>
                    <a:pt x="178" y="198"/>
                    <a:pt x="178" y="186"/>
                  </a:cubicBezTo>
                  <a:cubicBezTo>
                    <a:pt x="178" y="20"/>
                    <a:pt x="178" y="20"/>
                    <a:pt x="178" y="20"/>
                  </a:cubicBezTo>
                  <a:cubicBezTo>
                    <a:pt x="178" y="9"/>
                    <a:pt x="169" y="0"/>
                    <a:pt x="157" y="0"/>
                  </a:cubicBezTo>
                  <a:close/>
                  <a:moveTo>
                    <a:pt x="89" y="200"/>
                  </a:moveTo>
                  <a:cubicBezTo>
                    <a:pt x="85" y="200"/>
                    <a:pt x="81" y="197"/>
                    <a:pt x="81" y="193"/>
                  </a:cubicBezTo>
                  <a:cubicBezTo>
                    <a:pt x="81" y="189"/>
                    <a:pt x="85" y="185"/>
                    <a:pt x="89" y="185"/>
                  </a:cubicBezTo>
                  <a:cubicBezTo>
                    <a:pt x="93" y="185"/>
                    <a:pt x="96" y="189"/>
                    <a:pt x="96" y="193"/>
                  </a:cubicBezTo>
                  <a:cubicBezTo>
                    <a:pt x="96" y="197"/>
                    <a:pt x="93" y="200"/>
                    <a:pt x="89" y="200"/>
                  </a:cubicBezTo>
                  <a:close/>
                  <a:moveTo>
                    <a:pt x="161" y="176"/>
                  </a:moveTo>
                  <a:cubicBezTo>
                    <a:pt x="161" y="177"/>
                    <a:pt x="159" y="179"/>
                    <a:pt x="157" y="179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79"/>
                    <a:pt x="17" y="177"/>
                    <a:pt x="17" y="176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8"/>
                    <a:pt x="18" y="17"/>
                    <a:pt x="20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9" y="17"/>
                    <a:pt x="161" y="18"/>
                    <a:pt x="161" y="20"/>
                  </a:cubicBezTo>
                  <a:lnTo>
                    <a:pt x="161" y="176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1" name="Freeform 43"/>
            <p:cNvSpPr/>
            <p:nvPr/>
          </p:nvSpPr>
          <p:spPr bwMode="auto">
            <a:xfrm>
              <a:off x="2467375" y="2521817"/>
              <a:ext cx="109643" cy="51266"/>
            </a:xfrm>
            <a:custGeom>
              <a:avLst/>
              <a:gdLst>
                <a:gd name="T0" fmla="*/ 25 w 29"/>
                <a:gd name="T1" fmla="*/ 0 h 14"/>
                <a:gd name="T2" fmla="*/ 4 w 29"/>
                <a:gd name="T3" fmla="*/ 0 h 14"/>
                <a:gd name="T4" fmla="*/ 0 w 29"/>
                <a:gd name="T5" fmla="*/ 4 h 14"/>
                <a:gd name="T6" fmla="*/ 0 w 29"/>
                <a:gd name="T7" fmla="*/ 14 h 14"/>
                <a:gd name="T8" fmla="*/ 29 w 29"/>
                <a:gd name="T9" fmla="*/ 14 h 14"/>
                <a:gd name="T10" fmla="*/ 29 w 29"/>
                <a:gd name="T11" fmla="*/ 4 h 14"/>
                <a:gd name="T12" fmla="*/ 25 w 29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4">
                  <a:moveTo>
                    <a:pt x="2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2" name="Freeform 44"/>
            <p:cNvSpPr/>
            <p:nvPr/>
          </p:nvSpPr>
          <p:spPr bwMode="auto">
            <a:xfrm>
              <a:off x="2467375" y="2584069"/>
              <a:ext cx="109643" cy="761661"/>
            </a:xfrm>
            <a:custGeom>
              <a:avLst/>
              <a:gdLst>
                <a:gd name="T0" fmla="*/ 0 w 29"/>
                <a:gd name="T1" fmla="*/ 60 h 202"/>
                <a:gd name="T2" fmla="*/ 2 w 29"/>
                <a:gd name="T3" fmla="*/ 63 h 202"/>
                <a:gd name="T4" fmla="*/ 19 w 29"/>
                <a:gd name="T5" fmla="*/ 63 h 202"/>
                <a:gd name="T6" fmla="*/ 19 w 29"/>
                <a:gd name="T7" fmla="*/ 66 h 202"/>
                <a:gd name="T8" fmla="*/ 4 w 29"/>
                <a:gd name="T9" fmla="*/ 66 h 202"/>
                <a:gd name="T10" fmla="*/ 4 w 29"/>
                <a:gd name="T11" fmla="*/ 169 h 202"/>
                <a:gd name="T12" fmla="*/ 15 w 29"/>
                <a:gd name="T13" fmla="*/ 202 h 202"/>
                <a:gd name="T14" fmla="*/ 25 w 29"/>
                <a:gd name="T15" fmla="*/ 169 h 202"/>
                <a:gd name="T16" fmla="*/ 25 w 29"/>
                <a:gd name="T17" fmla="*/ 64 h 202"/>
                <a:gd name="T18" fmla="*/ 29 w 29"/>
                <a:gd name="T19" fmla="*/ 60 h 202"/>
                <a:gd name="T20" fmla="*/ 29 w 29"/>
                <a:gd name="T21" fmla="*/ 0 h 202"/>
                <a:gd name="T22" fmla="*/ 0 w 29"/>
                <a:gd name="T23" fmla="*/ 0 h 202"/>
                <a:gd name="T24" fmla="*/ 0 w 29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202">
                  <a:moveTo>
                    <a:pt x="0" y="60"/>
                  </a:moveTo>
                  <a:cubicBezTo>
                    <a:pt x="0" y="61"/>
                    <a:pt x="1" y="62"/>
                    <a:pt x="2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169"/>
                    <a:pt x="4" y="169"/>
                    <a:pt x="4" y="169"/>
                  </a:cubicBezTo>
                  <a:cubicBezTo>
                    <a:pt x="15" y="202"/>
                    <a:pt x="15" y="202"/>
                    <a:pt x="15" y="202"/>
                  </a:cubicBezTo>
                  <a:cubicBezTo>
                    <a:pt x="25" y="169"/>
                    <a:pt x="25" y="169"/>
                    <a:pt x="25" y="169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7" y="64"/>
                    <a:pt x="29" y="62"/>
                    <a:pt x="29" y="6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3" name="Rectangle 45"/>
            <p:cNvSpPr>
              <a:spLocks noChangeArrowheads="1"/>
            </p:cNvSpPr>
            <p:nvPr/>
          </p:nvSpPr>
          <p:spPr bwMode="auto">
            <a:xfrm>
              <a:off x="1875300" y="2737866"/>
              <a:ext cx="434920" cy="4027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4" name="Rectangle 46"/>
            <p:cNvSpPr>
              <a:spLocks noChangeArrowheads="1"/>
            </p:cNvSpPr>
            <p:nvPr/>
          </p:nvSpPr>
          <p:spPr bwMode="auto">
            <a:xfrm>
              <a:off x="1871646" y="2833074"/>
              <a:ext cx="434918" cy="4027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5" name="Rectangle 47"/>
            <p:cNvSpPr>
              <a:spLocks noChangeArrowheads="1"/>
            </p:cNvSpPr>
            <p:nvPr/>
          </p:nvSpPr>
          <p:spPr bwMode="auto">
            <a:xfrm>
              <a:off x="1875300" y="2931942"/>
              <a:ext cx="431264" cy="402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6" name="Rectangle 48"/>
            <p:cNvSpPr>
              <a:spLocks noChangeArrowheads="1"/>
            </p:cNvSpPr>
            <p:nvPr/>
          </p:nvSpPr>
          <p:spPr bwMode="auto">
            <a:xfrm>
              <a:off x="1867990" y="3030813"/>
              <a:ext cx="434920" cy="4027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2555" name="组合 46"/>
          <p:cNvGrpSpPr>
            <a:grpSpLocks noChangeAspect="1"/>
          </p:cNvGrpSpPr>
          <p:nvPr/>
        </p:nvGrpSpPr>
        <p:grpSpPr bwMode="auto">
          <a:xfrm>
            <a:off x="6764338" y="3671888"/>
            <a:ext cx="385762" cy="292100"/>
            <a:chOff x="3192968" y="2571029"/>
            <a:chExt cx="1012825" cy="766763"/>
          </a:xfrm>
        </p:grpSpPr>
        <p:sp>
          <p:nvSpPr>
            <p:cNvPr id="48" name="Freeform 74"/>
            <p:cNvSpPr>
              <a:spLocks noEditPoints="1"/>
            </p:cNvSpPr>
            <p:nvPr/>
          </p:nvSpPr>
          <p:spPr bwMode="auto">
            <a:xfrm>
              <a:off x="3484729" y="3083592"/>
              <a:ext cx="650209" cy="237531"/>
            </a:xfrm>
            <a:custGeom>
              <a:avLst/>
              <a:gdLst>
                <a:gd name="T0" fmla="*/ 0 w 173"/>
                <a:gd name="T1" fmla="*/ 12 h 64"/>
                <a:gd name="T2" fmla="*/ 0 w 173"/>
                <a:gd name="T3" fmla="*/ 52 h 64"/>
                <a:gd name="T4" fmla="*/ 12 w 173"/>
                <a:gd name="T5" fmla="*/ 64 h 64"/>
                <a:gd name="T6" fmla="*/ 173 w 173"/>
                <a:gd name="T7" fmla="*/ 64 h 64"/>
                <a:gd name="T8" fmla="*/ 173 w 173"/>
                <a:gd name="T9" fmla="*/ 54 h 64"/>
                <a:gd name="T10" fmla="*/ 162 w 173"/>
                <a:gd name="T11" fmla="*/ 54 h 64"/>
                <a:gd name="T12" fmla="*/ 159 w 173"/>
                <a:gd name="T13" fmla="*/ 34 h 64"/>
                <a:gd name="T14" fmla="*/ 164 w 173"/>
                <a:gd name="T15" fmla="*/ 10 h 64"/>
                <a:gd name="T16" fmla="*/ 173 w 173"/>
                <a:gd name="T17" fmla="*/ 10 h 64"/>
                <a:gd name="T18" fmla="*/ 173 w 173"/>
                <a:gd name="T19" fmla="*/ 0 h 64"/>
                <a:gd name="T20" fmla="*/ 12 w 173"/>
                <a:gd name="T21" fmla="*/ 0 h 64"/>
                <a:gd name="T22" fmla="*/ 0 w 173"/>
                <a:gd name="T23" fmla="*/ 12 h 64"/>
                <a:gd name="T24" fmla="*/ 150 w 173"/>
                <a:gd name="T25" fmla="*/ 21 h 64"/>
                <a:gd name="T26" fmla="*/ 149 w 173"/>
                <a:gd name="T27" fmla="*/ 30 h 64"/>
                <a:gd name="T28" fmla="*/ 25 w 173"/>
                <a:gd name="T29" fmla="*/ 30 h 64"/>
                <a:gd name="T30" fmla="*/ 25 w 173"/>
                <a:gd name="T31" fmla="*/ 34 h 64"/>
                <a:gd name="T32" fmla="*/ 149 w 173"/>
                <a:gd name="T33" fmla="*/ 34 h 64"/>
                <a:gd name="T34" fmla="*/ 150 w 173"/>
                <a:gd name="T35" fmla="*/ 43 h 64"/>
                <a:gd name="T36" fmla="*/ 26 w 173"/>
                <a:gd name="T37" fmla="*/ 43 h 64"/>
                <a:gd name="T38" fmla="*/ 26 w 173"/>
                <a:gd name="T39" fmla="*/ 47 h 64"/>
                <a:gd name="T40" fmla="*/ 150 w 173"/>
                <a:gd name="T41" fmla="*/ 47 h 64"/>
                <a:gd name="T42" fmla="*/ 152 w 173"/>
                <a:gd name="T43" fmla="*/ 54 h 64"/>
                <a:gd name="T44" fmla="*/ 12 w 173"/>
                <a:gd name="T45" fmla="*/ 54 h 64"/>
                <a:gd name="T46" fmla="*/ 10 w 173"/>
                <a:gd name="T47" fmla="*/ 52 h 64"/>
                <a:gd name="T48" fmla="*/ 10 w 173"/>
                <a:gd name="T49" fmla="*/ 12 h 64"/>
                <a:gd name="T50" fmla="*/ 12 w 173"/>
                <a:gd name="T51" fmla="*/ 10 h 64"/>
                <a:gd name="T52" fmla="*/ 153 w 173"/>
                <a:gd name="T53" fmla="*/ 10 h 64"/>
                <a:gd name="T54" fmla="*/ 151 w 173"/>
                <a:gd name="T55" fmla="*/ 17 h 64"/>
                <a:gd name="T56" fmla="*/ 26 w 173"/>
                <a:gd name="T57" fmla="*/ 17 h 64"/>
                <a:gd name="T58" fmla="*/ 26 w 173"/>
                <a:gd name="T59" fmla="*/ 21 h 64"/>
                <a:gd name="T60" fmla="*/ 150 w 173"/>
                <a:gd name="T61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3" h="64">
                  <a:moveTo>
                    <a:pt x="0" y="12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59"/>
                    <a:pt x="6" y="64"/>
                    <a:pt x="12" y="64"/>
                  </a:cubicBezTo>
                  <a:cubicBezTo>
                    <a:pt x="173" y="64"/>
                    <a:pt x="173" y="64"/>
                    <a:pt x="173" y="64"/>
                  </a:cubicBezTo>
                  <a:cubicBezTo>
                    <a:pt x="173" y="54"/>
                    <a:pt x="173" y="54"/>
                    <a:pt x="173" y="54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1" y="50"/>
                    <a:pt x="159" y="43"/>
                    <a:pt x="159" y="34"/>
                  </a:cubicBezTo>
                  <a:cubicBezTo>
                    <a:pt x="159" y="23"/>
                    <a:pt x="162" y="15"/>
                    <a:pt x="164" y="10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lose/>
                  <a:moveTo>
                    <a:pt x="150" y="21"/>
                  </a:moveTo>
                  <a:cubicBezTo>
                    <a:pt x="150" y="24"/>
                    <a:pt x="149" y="27"/>
                    <a:pt x="149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149" y="34"/>
                    <a:pt x="149" y="34"/>
                    <a:pt x="149" y="34"/>
                  </a:cubicBezTo>
                  <a:cubicBezTo>
                    <a:pt x="149" y="37"/>
                    <a:pt x="149" y="40"/>
                    <a:pt x="150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51" y="50"/>
                    <a:pt x="151" y="52"/>
                    <a:pt x="15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4"/>
                    <a:pt x="10" y="53"/>
                    <a:pt x="10" y="5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1"/>
                    <a:pt x="11" y="10"/>
                    <a:pt x="12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2" y="12"/>
                    <a:pt x="152" y="14"/>
                    <a:pt x="151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21"/>
                    <a:pt x="26" y="21"/>
                    <a:pt x="26" y="21"/>
                  </a:cubicBezTo>
                  <a:lnTo>
                    <a:pt x="150" y="2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9" name="Freeform 75"/>
            <p:cNvSpPr>
              <a:spLocks noEditPoints="1"/>
            </p:cNvSpPr>
            <p:nvPr/>
          </p:nvSpPr>
          <p:spPr bwMode="auto">
            <a:xfrm>
              <a:off x="3472223" y="2808558"/>
              <a:ext cx="650209" cy="241697"/>
            </a:xfrm>
            <a:custGeom>
              <a:avLst/>
              <a:gdLst>
                <a:gd name="T0" fmla="*/ 12 w 173"/>
                <a:gd name="T1" fmla="*/ 65 h 65"/>
                <a:gd name="T2" fmla="*/ 173 w 173"/>
                <a:gd name="T3" fmla="*/ 65 h 65"/>
                <a:gd name="T4" fmla="*/ 173 w 173"/>
                <a:gd name="T5" fmla="*/ 55 h 65"/>
                <a:gd name="T6" fmla="*/ 162 w 173"/>
                <a:gd name="T7" fmla="*/ 55 h 65"/>
                <a:gd name="T8" fmla="*/ 159 w 173"/>
                <a:gd name="T9" fmla="*/ 35 h 65"/>
                <a:gd name="T10" fmla="*/ 164 w 173"/>
                <a:gd name="T11" fmla="*/ 10 h 65"/>
                <a:gd name="T12" fmla="*/ 173 w 173"/>
                <a:gd name="T13" fmla="*/ 10 h 65"/>
                <a:gd name="T14" fmla="*/ 173 w 173"/>
                <a:gd name="T15" fmla="*/ 0 h 65"/>
                <a:gd name="T16" fmla="*/ 12 w 173"/>
                <a:gd name="T17" fmla="*/ 0 h 65"/>
                <a:gd name="T18" fmla="*/ 0 w 173"/>
                <a:gd name="T19" fmla="*/ 12 h 65"/>
                <a:gd name="T20" fmla="*/ 0 w 173"/>
                <a:gd name="T21" fmla="*/ 53 h 65"/>
                <a:gd name="T22" fmla="*/ 12 w 173"/>
                <a:gd name="T23" fmla="*/ 65 h 65"/>
                <a:gd name="T24" fmla="*/ 10 w 173"/>
                <a:gd name="T25" fmla="*/ 12 h 65"/>
                <a:gd name="T26" fmla="*/ 12 w 173"/>
                <a:gd name="T27" fmla="*/ 10 h 65"/>
                <a:gd name="T28" fmla="*/ 153 w 173"/>
                <a:gd name="T29" fmla="*/ 10 h 65"/>
                <a:gd name="T30" fmla="*/ 151 w 173"/>
                <a:gd name="T31" fmla="*/ 17 h 65"/>
                <a:gd name="T32" fmla="*/ 26 w 173"/>
                <a:gd name="T33" fmla="*/ 17 h 65"/>
                <a:gd name="T34" fmla="*/ 26 w 173"/>
                <a:gd name="T35" fmla="*/ 22 h 65"/>
                <a:gd name="T36" fmla="*/ 150 w 173"/>
                <a:gd name="T37" fmla="*/ 22 h 65"/>
                <a:gd name="T38" fmla="*/ 149 w 173"/>
                <a:gd name="T39" fmla="*/ 30 h 65"/>
                <a:gd name="T40" fmla="*/ 25 w 173"/>
                <a:gd name="T41" fmla="*/ 30 h 65"/>
                <a:gd name="T42" fmla="*/ 25 w 173"/>
                <a:gd name="T43" fmla="*/ 35 h 65"/>
                <a:gd name="T44" fmla="*/ 149 w 173"/>
                <a:gd name="T45" fmla="*/ 35 h 65"/>
                <a:gd name="T46" fmla="*/ 150 w 173"/>
                <a:gd name="T47" fmla="*/ 43 h 65"/>
                <a:gd name="T48" fmla="*/ 26 w 173"/>
                <a:gd name="T49" fmla="*/ 43 h 65"/>
                <a:gd name="T50" fmla="*/ 26 w 173"/>
                <a:gd name="T51" fmla="*/ 48 h 65"/>
                <a:gd name="T52" fmla="*/ 150 w 173"/>
                <a:gd name="T53" fmla="*/ 48 h 65"/>
                <a:gd name="T54" fmla="*/ 152 w 173"/>
                <a:gd name="T55" fmla="*/ 55 h 65"/>
                <a:gd name="T56" fmla="*/ 12 w 173"/>
                <a:gd name="T57" fmla="*/ 55 h 65"/>
                <a:gd name="T58" fmla="*/ 10 w 173"/>
                <a:gd name="T59" fmla="*/ 53 h 65"/>
                <a:gd name="T60" fmla="*/ 10 w 173"/>
                <a:gd name="T61" fmla="*/ 1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3" h="65">
                  <a:moveTo>
                    <a:pt x="12" y="65"/>
                  </a:moveTo>
                  <a:cubicBezTo>
                    <a:pt x="173" y="65"/>
                    <a:pt x="173" y="65"/>
                    <a:pt x="173" y="6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1" y="50"/>
                    <a:pt x="159" y="43"/>
                    <a:pt x="159" y="35"/>
                  </a:cubicBezTo>
                  <a:cubicBezTo>
                    <a:pt x="159" y="23"/>
                    <a:pt x="162" y="15"/>
                    <a:pt x="164" y="10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9"/>
                    <a:pt x="6" y="65"/>
                    <a:pt x="12" y="65"/>
                  </a:cubicBezTo>
                  <a:close/>
                  <a:moveTo>
                    <a:pt x="10" y="12"/>
                  </a:moveTo>
                  <a:cubicBezTo>
                    <a:pt x="10" y="11"/>
                    <a:pt x="11" y="10"/>
                    <a:pt x="12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2" y="13"/>
                    <a:pt x="152" y="15"/>
                    <a:pt x="151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0" y="25"/>
                    <a:pt x="149" y="27"/>
                    <a:pt x="149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49" y="38"/>
                    <a:pt x="149" y="41"/>
                    <a:pt x="150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150" y="48"/>
                    <a:pt x="150" y="48"/>
                    <a:pt x="150" y="48"/>
                  </a:cubicBezTo>
                  <a:cubicBezTo>
                    <a:pt x="151" y="50"/>
                    <a:pt x="151" y="53"/>
                    <a:pt x="15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1" y="55"/>
                    <a:pt x="10" y="54"/>
                    <a:pt x="10" y="53"/>
                  </a:cubicBezTo>
                  <a:lnTo>
                    <a:pt x="10" y="12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1" name="Freeform 76"/>
            <p:cNvSpPr>
              <a:spLocks noEditPoints="1"/>
            </p:cNvSpPr>
            <p:nvPr/>
          </p:nvSpPr>
          <p:spPr bwMode="auto">
            <a:xfrm>
              <a:off x="3192968" y="2750217"/>
              <a:ext cx="279255" cy="587575"/>
            </a:xfrm>
            <a:custGeom>
              <a:avLst/>
              <a:gdLst>
                <a:gd name="T0" fmla="*/ 65 w 75"/>
                <a:gd name="T1" fmla="*/ 16 h 156"/>
                <a:gd name="T2" fmla="*/ 48 w 75"/>
                <a:gd name="T3" fmla="*/ 16 h 156"/>
                <a:gd name="T4" fmla="*/ 27 w 75"/>
                <a:gd name="T5" fmla="*/ 9 h 156"/>
                <a:gd name="T6" fmla="*/ 28 w 75"/>
                <a:gd name="T7" fmla="*/ 2 h 156"/>
                <a:gd name="T8" fmla="*/ 19 w 75"/>
                <a:gd name="T9" fmla="*/ 0 h 156"/>
                <a:gd name="T10" fmla="*/ 1 w 75"/>
                <a:gd name="T11" fmla="*/ 139 h 156"/>
                <a:gd name="T12" fmla="*/ 10 w 75"/>
                <a:gd name="T13" fmla="*/ 150 h 156"/>
                <a:gd name="T14" fmla="*/ 45 w 75"/>
                <a:gd name="T15" fmla="*/ 155 h 156"/>
                <a:gd name="T16" fmla="*/ 57 w 75"/>
                <a:gd name="T17" fmla="*/ 146 h 156"/>
                <a:gd name="T18" fmla="*/ 75 w 75"/>
                <a:gd name="T19" fmla="*/ 8 h 156"/>
                <a:gd name="T20" fmla="*/ 67 w 75"/>
                <a:gd name="T21" fmla="*/ 7 h 156"/>
                <a:gd name="T22" fmla="*/ 65 w 75"/>
                <a:gd name="T23" fmla="*/ 16 h 156"/>
                <a:gd name="T24" fmla="*/ 48 w 75"/>
                <a:gd name="T25" fmla="*/ 145 h 156"/>
                <a:gd name="T26" fmla="*/ 46 w 75"/>
                <a:gd name="T27" fmla="*/ 146 h 156"/>
                <a:gd name="T28" fmla="*/ 11 w 75"/>
                <a:gd name="T29" fmla="*/ 142 h 156"/>
                <a:gd name="T30" fmla="*/ 10 w 75"/>
                <a:gd name="T31" fmla="*/ 140 h 156"/>
                <a:gd name="T32" fmla="*/ 26 w 75"/>
                <a:gd name="T33" fmla="*/ 18 h 156"/>
                <a:gd name="T34" fmla="*/ 32 w 75"/>
                <a:gd name="T35" fmla="*/ 21 h 156"/>
                <a:gd name="T36" fmla="*/ 17 w 75"/>
                <a:gd name="T37" fmla="*/ 129 h 156"/>
                <a:gd name="T38" fmla="*/ 21 w 75"/>
                <a:gd name="T39" fmla="*/ 129 h 156"/>
                <a:gd name="T40" fmla="*/ 35 w 75"/>
                <a:gd name="T41" fmla="*/ 22 h 156"/>
                <a:gd name="T42" fmla="*/ 43 w 75"/>
                <a:gd name="T43" fmla="*/ 24 h 156"/>
                <a:gd name="T44" fmla="*/ 28 w 75"/>
                <a:gd name="T45" fmla="*/ 131 h 156"/>
                <a:gd name="T46" fmla="*/ 32 w 75"/>
                <a:gd name="T47" fmla="*/ 131 h 156"/>
                <a:gd name="T48" fmla="*/ 47 w 75"/>
                <a:gd name="T49" fmla="*/ 25 h 156"/>
                <a:gd name="T50" fmla="*/ 54 w 75"/>
                <a:gd name="T51" fmla="*/ 25 h 156"/>
                <a:gd name="T52" fmla="*/ 40 w 75"/>
                <a:gd name="T53" fmla="*/ 132 h 156"/>
                <a:gd name="T54" fmla="*/ 43 w 75"/>
                <a:gd name="T55" fmla="*/ 132 h 156"/>
                <a:gd name="T56" fmla="*/ 58 w 75"/>
                <a:gd name="T57" fmla="*/ 25 h 156"/>
                <a:gd name="T58" fmla="*/ 64 w 75"/>
                <a:gd name="T59" fmla="*/ 25 h 156"/>
                <a:gd name="T60" fmla="*/ 48 w 75"/>
                <a:gd name="T61" fmla="*/ 14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5" h="156">
                  <a:moveTo>
                    <a:pt x="65" y="16"/>
                  </a:moveTo>
                  <a:cubicBezTo>
                    <a:pt x="61" y="17"/>
                    <a:pt x="55" y="17"/>
                    <a:pt x="48" y="16"/>
                  </a:cubicBezTo>
                  <a:cubicBezTo>
                    <a:pt x="38" y="15"/>
                    <a:pt x="31" y="11"/>
                    <a:pt x="27" y="9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0" y="144"/>
                    <a:pt x="4" y="150"/>
                    <a:pt x="10" y="150"/>
                  </a:cubicBezTo>
                  <a:cubicBezTo>
                    <a:pt x="45" y="155"/>
                    <a:pt x="45" y="155"/>
                    <a:pt x="45" y="155"/>
                  </a:cubicBezTo>
                  <a:cubicBezTo>
                    <a:pt x="51" y="156"/>
                    <a:pt x="56" y="152"/>
                    <a:pt x="57" y="146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67" y="7"/>
                    <a:pt x="67" y="7"/>
                    <a:pt x="67" y="7"/>
                  </a:cubicBezTo>
                  <a:lnTo>
                    <a:pt x="65" y="16"/>
                  </a:lnTo>
                  <a:close/>
                  <a:moveTo>
                    <a:pt x="48" y="145"/>
                  </a:moveTo>
                  <a:cubicBezTo>
                    <a:pt x="48" y="146"/>
                    <a:pt x="47" y="147"/>
                    <a:pt x="46" y="146"/>
                  </a:cubicBezTo>
                  <a:cubicBezTo>
                    <a:pt x="11" y="142"/>
                    <a:pt x="11" y="142"/>
                    <a:pt x="11" y="142"/>
                  </a:cubicBezTo>
                  <a:cubicBezTo>
                    <a:pt x="10" y="142"/>
                    <a:pt x="10" y="141"/>
                    <a:pt x="10" y="140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8" y="19"/>
                    <a:pt x="30" y="20"/>
                    <a:pt x="32" y="21"/>
                  </a:cubicBezTo>
                  <a:cubicBezTo>
                    <a:pt x="17" y="129"/>
                    <a:pt x="17" y="129"/>
                    <a:pt x="17" y="129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8" y="23"/>
                    <a:pt x="40" y="23"/>
                    <a:pt x="43" y="24"/>
                  </a:cubicBezTo>
                  <a:cubicBezTo>
                    <a:pt x="28" y="131"/>
                    <a:pt x="28" y="131"/>
                    <a:pt x="28" y="131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9" y="25"/>
                    <a:pt x="51" y="25"/>
                    <a:pt x="54" y="25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60" y="25"/>
                    <a:pt x="62" y="25"/>
                    <a:pt x="64" y="25"/>
                  </a:cubicBezTo>
                  <a:lnTo>
                    <a:pt x="48" y="145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2" name="Rectangle 77"/>
            <p:cNvSpPr>
              <a:spLocks noChangeArrowheads="1"/>
            </p:cNvSpPr>
            <p:nvPr/>
          </p:nvSpPr>
          <p:spPr bwMode="auto">
            <a:xfrm>
              <a:off x="3668121" y="2571029"/>
              <a:ext cx="537672" cy="4167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3" name="Freeform 78"/>
            <p:cNvSpPr/>
            <p:nvPr/>
          </p:nvSpPr>
          <p:spPr bwMode="auto">
            <a:xfrm>
              <a:off x="4147441" y="2625201"/>
              <a:ext cx="54185" cy="216694"/>
            </a:xfrm>
            <a:custGeom>
              <a:avLst/>
              <a:gdLst>
                <a:gd name="T0" fmla="*/ 10 w 15"/>
                <a:gd name="T1" fmla="*/ 0 h 58"/>
                <a:gd name="T2" fmla="*/ 5 w 15"/>
                <a:gd name="T3" fmla="*/ 0 h 58"/>
                <a:gd name="T4" fmla="*/ 5 w 15"/>
                <a:gd name="T5" fmla="*/ 38 h 58"/>
                <a:gd name="T6" fmla="*/ 0 w 15"/>
                <a:gd name="T7" fmla="*/ 50 h 58"/>
                <a:gd name="T8" fmla="*/ 7 w 15"/>
                <a:gd name="T9" fmla="*/ 58 h 58"/>
                <a:gd name="T10" fmla="*/ 15 w 15"/>
                <a:gd name="T11" fmla="*/ 50 h 58"/>
                <a:gd name="T12" fmla="*/ 10 w 15"/>
                <a:gd name="T13" fmla="*/ 38 h 58"/>
                <a:gd name="T14" fmla="*/ 10 w 15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8">
                  <a:moveTo>
                    <a:pt x="1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2" y="41"/>
                    <a:pt x="0" y="47"/>
                    <a:pt x="0" y="50"/>
                  </a:cubicBezTo>
                  <a:cubicBezTo>
                    <a:pt x="0" y="54"/>
                    <a:pt x="3" y="58"/>
                    <a:pt x="7" y="58"/>
                  </a:cubicBezTo>
                  <a:cubicBezTo>
                    <a:pt x="11" y="58"/>
                    <a:pt x="15" y="54"/>
                    <a:pt x="15" y="50"/>
                  </a:cubicBezTo>
                  <a:cubicBezTo>
                    <a:pt x="15" y="47"/>
                    <a:pt x="13" y="41"/>
                    <a:pt x="10" y="38"/>
                  </a:cubicBezTo>
                  <a:lnTo>
                    <a:pt x="1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4" name="Rectangle 79"/>
            <p:cNvSpPr>
              <a:spLocks noChangeArrowheads="1"/>
            </p:cNvSpPr>
            <p:nvPr/>
          </p:nvSpPr>
          <p:spPr bwMode="auto">
            <a:xfrm>
              <a:off x="3722304" y="2629370"/>
              <a:ext cx="416801" cy="16251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2562" name="Freeform 7"/>
          <p:cNvSpPr>
            <a:spLocks noChangeAspect="1" noEditPoints="1" noChangeArrowheads="1"/>
          </p:cNvSpPr>
          <p:nvPr/>
        </p:nvSpPr>
        <p:spPr bwMode="auto">
          <a:xfrm>
            <a:off x="6145213" y="1927225"/>
            <a:ext cx="385762" cy="315913"/>
          </a:xfrm>
          <a:custGeom>
            <a:avLst/>
            <a:gdLst>
              <a:gd name="T0" fmla="*/ 310 w 563"/>
              <a:gd name="T1" fmla="*/ 372 h 461"/>
              <a:gd name="T2" fmla="*/ 321 w 563"/>
              <a:gd name="T3" fmla="*/ 370 h 461"/>
              <a:gd name="T4" fmla="*/ 552 w 563"/>
              <a:gd name="T5" fmla="*/ 248 h 461"/>
              <a:gd name="T6" fmla="*/ 559 w 563"/>
              <a:gd name="T7" fmla="*/ 226 h 461"/>
              <a:gd name="T8" fmla="*/ 537 w 563"/>
              <a:gd name="T9" fmla="*/ 220 h 461"/>
              <a:gd name="T10" fmla="*/ 311 w 563"/>
              <a:gd name="T11" fmla="*/ 339 h 461"/>
              <a:gd name="T12" fmla="*/ 59 w 563"/>
              <a:gd name="T13" fmla="*/ 285 h 461"/>
              <a:gd name="T14" fmla="*/ 38 w 563"/>
              <a:gd name="T15" fmla="*/ 253 h 461"/>
              <a:gd name="T16" fmla="*/ 71 w 563"/>
              <a:gd name="T17" fmla="*/ 232 h 461"/>
              <a:gd name="T18" fmla="*/ 313 w 563"/>
              <a:gd name="T19" fmla="*/ 283 h 461"/>
              <a:gd name="T20" fmla="*/ 321 w 563"/>
              <a:gd name="T21" fmla="*/ 281 h 461"/>
              <a:gd name="T22" fmla="*/ 552 w 563"/>
              <a:gd name="T23" fmla="*/ 159 h 461"/>
              <a:gd name="T24" fmla="*/ 559 w 563"/>
              <a:gd name="T25" fmla="*/ 138 h 461"/>
              <a:gd name="T26" fmla="*/ 537 w 563"/>
              <a:gd name="T27" fmla="*/ 131 h 461"/>
              <a:gd name="T28" fmla="*/ 310 w 563"/>
              <a:gd name="T29" fmla="*/ 251 h 461"/>
              <a:gd name="T30" fmla="*/ 59 w 563"/>
              <a:gd name="T31" fmla="*/ 197 h 461"/>
              <a:gd name="T32" fmla="*/ 38 w 563"/>
              <a:gd name="T33" fmla="*/ 164 h 461"/>
              <a:gd name="T34" fmla="*/ 71 w 563"/>
              <a:gd name="T35" fmla="*/ 143 h 461"/>
              <a:gd name="T36" fmla="*/ 298 w 563"/>
              <a:gd name="T37" fmla="*/ 191 h 461"/>
              <a:gd name="T38" fmla="*/ 306 w 563"/>
              <a:gd name="T39" fmla="*/ 189 h 461"/>
              <a:gd name="T40" fmla="*/ 538 w 563"/>
              <a:gd name="T41" fmla="*/ 69 h 461"/>
              <a:gd name="T42" fmla="*/ 535 w 563"/>
              <a:gd name="T43" fmla="*/ 48 h 461"/>
              <a:gd name="T44" fmla="*/ 310 w 563"/>
              <a:gd name="T45" fmla="*/ 4 h 461"/>
              <a:gd name="T46" fmla="*/ 249 w 563"/>
              <a:gd name="T47" fmla="*/ 12 h 461"/>
              <a:gd name="T48" fmla="*/ 41 w 563"/>
              <a:gd name="T49" fmla="*/ 114 h 461"/>
              <a:gd name="T50" fmla="*/ 33 w 563"/>
              <a:gd name="T51" fmla="*/ 119 h 461"/>
              <a:gd name="T52" fmla="*/ 7 w 563"/>
              <a:gd name="T53" fmla="*/ 157 h 461"/>
              <a:gd name="T54" fmla="*/ 25 w 563"/>
              <a:gd name="T55" fmla="*/ 214 h 461"/>
              <a:gd name="T56" fmla="*/ 7 w 563"/>
              <a:gd name="T57" fmla="*/ 246 h 461"/>
              <a:gd name="T58" fmla="*/ 25 w 563"/>
              <a:gd name="T59" fmla="*/ 303 h 461"/>
              <a:gd name="T60" fmla="*/ 7 w 563"/>
              <a:gd name="T61" fmla="*/ 335 h 461"/>
              <a:gd name="T62" fmla="*/ 52 w 563"/>
              <a:gd name="T63" fmla="*/ 405 h 461"/>
              <a:gd name="T64" fmla="*/ 311 w 563"/>
              <a:gd name="T65" fmla="*/ 460 h 461"/>
              <a:gd name="T66" fmla="*/ 321 w 563"/>
              <a:gd name="T67" fmla="*/ 459 h 461"/>
              <a:gd name="T68" fmla="*/ 552 w 563"/>
              <a:gd name="T69" fmla="*/ 337 h 461"/>
              <a:gd name="T70" fmla="*/ 559 w 563"/>
              <a:gd name="T71" fmla="*/ 315 h 461"/>
              <a:gd name="T72" fmla="*/ 537 w 563"/>
              <a:gd name="T73" fmla="*/ 308 h 461"/>
              <a:gd name="T74" fmla="*/ 310 w 563"/>
              <a:gd name="T75" fmla="*/ 428 h 461"/>
              <a:gd name="T76" fmla="*/ 59 w 563"/>
              <a:gd name="T77" fmla="*/ 374 h 461"/>
              <a:gd name="T78" fmla="*/ 38 w 563"/>
              <a:gd name="T79" fmla="*/ 341 h 461"/>
              <a:gd name="T80" fmla="*/ 71 w 563"/>
              <a:gd name="T81" fmla="*/ 320 h 461"/>
              <a:gd name="T82" fmla="*/ 310 w 563"/>
              <a:gd name="T83" fmla="*/ 372 h 461"/>
              <a:gd name="T84" fmla="*/ 296 w 563"/>
              <a:gd name="T85" fmla="*/ 57 h 461"/>
              <a:gd name="T86" fmla="*/ 404 w 563"/>
              <a:gd name="T87" fmla="*/ 78 h 461"/>
              <a:gd name="T88" fmla="*/ 357 w 563"/>
              <a:gd name="T89" fmla="*/ 101 h 461"/>
              <a:gd name="T90" fmla="*/ 249 w 563"/>
              <a:gd name="T91" fmla="*/ 79 h 461"/>
              <a:gd name="T92" fmla="*/ 296 w 563"/>
              <a:gd name="T93" fmla="*/ 57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63" h="461">
                <a:moveTo>
                  <a:pt x="310" y="372"/>
                </a:moveTo>
                <a:cubicBezTo>
                  <a:pt x="314" y="372"/>
                  <a:pt x="318" y="371"/>
                  <a:pt x="321" y="370"/>
                </a:cubicBezTo>
                <a:cubicBezTo>
                  <a:pt x="552" y="248"/>
                  <a:pt x="552" y="248"/>
                  <a:pt x="552" y="248"/>
                </a:cubicBezTo>
                <a:cubicBezTo>
                  <a:pt x="560" y="244"/>
                  <a:pt x="563" y="234"/>
                  <a:pt x="559" y="226"/>
                </a:cubicBezTo>
                <a:cubicBezTo>
                  <a:pt x="555" y="218"/>
                  <a:pt x="545" y="215"/>
                  <a:pt x="537" y="220"/>
                </a:cubicBezTo>
                <a:cubicBezTo>
                  <a:pt x="311" y="339"/>
                  <a:pt x="311" y="339"/>
                  <a:pt x="311" y="339"/>
                </a:cubicBezTo>
                <a:cubicBezTo>
                  <a:pt x="59" y="285"/>
                  <a:pt x="59" y="285"/>
                  <a:pt x="59" y="285"/>
                </a:cubicBezTo>
                <a:cubicBezTo>
                  <a:pt x="44" y="282"/>
                  <a:pt x="35" y="268"/>
                  <a:pt x="38" y="253"/>
                </a:cubicBezTo>
                <a:cubicBezTo>
                  <a:pt x="41" y="238"/>
                  <a:pt x="56" y="228"/>
                  <a:pt x="71" y="232"/>
                </a:cubicBezTo>
                <a:cubicBezTo>
                  <a:pt x="71" y="232"/>
                  <a:pt x="313" y="283"/>
                  <a:pt x="313" y="283"/>
                </a:cubicBezTo>
                <a:cubicBezTo>
                  <a:pt x="316" y="283"/>
                  <a:pt x="318" y="283"/>
                  <a:pt x="321" y="281"/>
                </a:cubicBezTo>
                <a:cubicBezTo>
                  <a:pt x="552" y="159"/>
                  <a:pt x="552" y="159"/>
                  <a:pt x="552" y="159"/>
                </a:cubicBezTo>
                <a:cubicBezTo>
                  <a:pt x="560" y="155"/>
                  <a:pt x="563" y="146"/>
                  <a:pt x="559" y="138"/>
                </a:cubicBezTo>
                <a:cubicBezTo>
                  <a:pt x="555" y="130"/>
                  <a:pt x="545" y="127"/>
                  <a:pt x="537" y="131"/>
                </a:cubicBezTo>
                <a:cubicBezTo>
                  <a:pt x="310" y="251"/>
                  <a:pt x="310" y="251"/>
                  <a:pt x="310" y="251"/>
                </a:cubicBezTo>
                <a:cubicBezTo>
                  <a:pt x="59" y="197"/>
                  <a:pt x="59" y="197"/>
                  <a:pt x="59" y="197"/>
                </a:cubicBezTo>
                <a:cubicBezTo>
                  <a:pt x="44" y="194"/>
                  <a:pt x="35" y="179"/>
                  <a:pt x="38" y="164"/>
                </a:cubicBezTo>
                <a:cubicBezTo>
                  <a:pt x="41" y="149"/>
                  <a:pt x="56" y="140"/>
                  <a:pt x="71" y="143"/>
                </a:cubicBezTo>
                <a:cubicBezTo>
                  <a:pt x="71" y="143"/>
                  <a:pt x="297" y="191"/>
                  <a:pt x="298" y="191"/>
                </a:cubicBezTo>
                <a:cubicBezTo>
                  <a:pt x="301" y="191"/>
                  <a:pt x="303" y="191"/>
                  <a:pt x="306" y="189"/>
                </a:cubicBezTo>
                <a:cubicBezTo>
                  <a:pt x="306" y="189"/>
                  <a:pt x="538" y="69"/>
                  <a:pt x="538" y="69"/>
                </a:cubicBezTo>
                <a:cubicBezTo>
                  <a:pt x="554" y="61"/>
                  <a:pt x="553" y="51"/>
                  <a:pt x="535" y="48"/>
                </a:cubicBezTo>
                <a:cubicBezTo>
                  <a:pt x="310" y="4"/>
                  <a:pt x="310" y="4"/>
                  <a:pt x="310" y="4"/>
                </a:cubicBezTo>
                <a:cubicBezTo>
                  <a:pt x="292" y="0"/>
                  <a:pt x="265" y="4"/>
                  <a:pt x="249" y="12"/>
                </a:cubicBezTo>
                <a:cubicBezTo>
                  <a:pt x="41" y="114"/>
                  <a:pt x="41" y="114"/>
                  <a:pt x="41" y="114"/>
                </a:cubicBezTo>
                <a:cubicBezTo>
                  <a:pt x="38" y="116"/>
                  <a:pt x="35" y="118"/>
                  <a:pt x="33" y="119"/>
                </a:cubicBezTo>
                <a:cubicBezTo>
                  <a:pt x="20" y="128"/>
                  <a:pt x="10" y="141"/>
                  <a:pt x="7" y="157"/>
                </a:cubicBezTo>
                <a:cubicBezTo>
                  <a:pt x="2" y="179"/>
                  <a:pt x="10" y="200"/>
                  <a:pt x="25" y="214"/>
                </a:cubicBezTo>
                <a:cubicBezTo>
                  <a:pt x="16" y="222"/>
                  <a:pt x="9" y="233"/>
                  <a:pt x="7" y="246"/>
                </a:cubicBezTo>
                <a:cubicBezTo>
                  <a:pt x="2" y="268"/>
                  <a:pt x="10" y="289"/>
                  <a:pt x="25" y="303"/>
                </a:cubicBezTo>
                <a:cubicBezTo>
                  <a:pt x="16" y="311"/>
                  <a:pt x="9" y="322"/>
                  <a:pt x="7" y="335"/>
                </a:cubicBezTo>
                <a:cubicBezTo>
                  <a:pt x="0" y="367"/>
                  <a:pt x="20" y="399"/>
                  <a:pt x="52" y="405"/>
                </a:cubicBezTo>
                <a:cubicBezTo>
                  <a:pt x="52" y="405"/>
                  <a:pt x="310" y="461"/>
                  <a:pt x="311" y="460"/>
                </a:cubicBezTo>
                <a:cubicBezTo>
                  <a:pt x="314" y="460"/>
                  <a:pt x="318" y="460"/>
                  <a:pt x="321" y="459"/>
                </a:cubicBezTo>
                <a:cubicBezTo>
                  <a:pt x="552" y="337"/>
                  <a:pt x="552" y="337"/>
                  <a:pt x="552" y="337"/>
                </a:cubicBezTo>
                <a:cubicBezTo>
                  <a:pt x="560" y="332"/>
                  <a:pt x="563" y="323"/>
                  <a:pt x="559" y="315"/>
                </a:cubicBezTo>
                <a:cubicBezTo>
                  <a:pt x="555" y="307"/>
                  <a:pt x="545" y="304"/>
                  <a:pt x="537" y="308"/>
                </a:cubicBezTo>
                <a:cubicBezTo>
                  <a:pt x="310" y="428"/>
                  <a:pt x="310" y="428"/>
                  <a:pt x="310" y="428"/>
                </a:cubicBezTo>
                <a:cubicBezTo>
                  <a:pt x="59" y="374"/>
                  <a:pt x="59" y="374"/>
                  <a:pt x="59" y="374"/>
                </a:cubicBezTo>
                <a:cubicBezTo>
                  <a:pt x="44" y="371"/>
                  <a:pt x="35" y="356"/>
                  <a:pt x="38" y="341"/>
                </a:cubicBezTo>
                <a:cubicBezTo>
                  <a:pt x="41" y="327"/>
                  <a:pt x="56" y="317"/>
                  <a:pt x="71" y="320"/>
                </a:cubicBezTo>
                <a:cubicBezTo>
                  <a:pt x="71" y="320"/>
                  <a:pt x="309" y="372"/>
                  <a:pt x="310" y="372"/>
                </a:cubicBezTo>
                <a:close/>
                <a:moveTo>
                  <a:pt x="296" y="57"/>
                </a:moveTo>
                <a:cubicBezTo>
                  <a:pt x="404" y="78"/>
                  <a:pt x="404" y="78"/>
                  <a:pt x="404" y="78"/>
                </a:cubicBezTo>
                <a:cubicBezTo>
                  <a:pt x="357" y="101"/>
                  <a:pt x="357" y="101"/>
                  <a:pt x="357" y="101"/>
                </a:cubicBezTo>
                <a:cubicBezTo>
                  <a:pt x="249" y="79"/>
                  <a:pt x="249" y="79"/>
                  <a:pt x="249" y="79"/>
                </a:cubicBezTo>
                <a:lnTo>
                  <a:pt x="296" y="57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endParaRPr lang="zh-CN" altLang="en-US"/>
          </a:p>
        </p:txBody>
      </p:sp>
      <p:grpSp>
        <p:nvGrpSpPr>
          <p:cNvPr id="22563" name="组合 55"/>
          <p:cNvGrpSpPr/>
          <p:nvPr/>
        </p:nvGrpSpPr>
        <p:grpSpPr bwMode="auto">
          <a:xfrm>
            <a:off x="6697663" y="1841500"/>
            <a:ext cx="2168525" cy="1041400"/>
            <a:chOff x="1446289" y="2294750"/>
            <a:chExt cx="2168928" cy="1040406"/>
          </a:xfrm>
        </p:grpSpPr>
        <p:sp>
          <p:nvSpPr>
            <p:cNvPr id="22564" name="文本框 56"/>
            <p:cNvSpPr txBox="1">
              <a:spLocks noChangeArrowheads="1"/>
            </p:cNvSpPr>
            <p:nvPr/>
          </p:nvSpPr>
          <p:spPr bwMode="auto">
            <a:xfrm>
              <a:off x="1446289" y="2294750"/>
              <a:ext cx="13693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9pPr>
            </a:lstStyle>
            <a:p>
              <a:r>
                <a:rPr lang="zh-CN" altLang="en-US" sz="1400">
                  <a:solidFill>
                    <a:schemeClr val="bg1"/>
                  </a:solidFill>
                  <a:latin typeface="华文细黑" panose="02010600040101010101" pitchFamily="2" charset="-122"/>
                </a:rPr>
                <a:t>添加标题文字</a:t>
              </a: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446289" y="2545336"/>
              <a:ext cx="2168928" cy="7898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0" hangingPunct="0">
                <a:lnSpc>
                  <a:spcPct val="150000"/>
                </a:lnSpc>
                <a:buFontTx/>
                <a:buNone/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您的内容打在这里，或者通过复制您的文本后，在此框中选择粘贴您的内容打在这里</a:t>
              </a:r>
              <a:endPara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2566" name="组合 58"/>
          <p:cNvGrpSpPr/>
          <p:nvPr/>
        </p:nvGrpSpPr>
        <p:grpSpPr bwMode="auto">
          <a:xfrm>
            <a:off x="7207250" y="3602038"/>
            <a:ext cx="1743075" cy="1069975"/>
            <a:chOff x="1446289" y="2294750"/>
            <a:chExt cx="1743399" cy="1070734"/>
          </a:xfrm>
        </p:grpSpPr>
        <p:sp>
          <p:nvSpPr>
            <p:cNvPr id="22567" name="文本框 59"/>
            <p:cNvSpPr txBox="1">
              <a:spLocks noChangeArrowheads="1"/>
            </p:cNvSpPr>
            <p:nvPr/>
          </p:nvSpPr>
          <p:spPr bwMode="auto">
            <a:xfrm>
              <a:off x="1446289" y="2294750"/>
              <a:ext cx="13693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9pPr>
            </a:lstStyle>
            <a:p>
              <a:r>
                <a:rPr lang="zh-CN" altLang="en-US" sz="1400">
                  <a:solidFill>
                    <a:schemeClr val="bg1"/>
                  </a:solidFill>
                  <a:latin typeface="华文细黑" panose="02010600040101010101" pitchFamily="2" charset="-122"/>
                </a:rPr>
                <a:t>添加标题文字</a:t>
              </a: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1446289" y="2545753"/>
              <a:ext cx="1743399" cy="8197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0" hangingPunct="0">
                <a:lnSpc>
                  <a:spcPct val="150000"/>
                </a:lnSpc>
                <a:buFontTx/>
                <a:buNone/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您的内容打在这里，或者通过复制您的文本后，在此框中选择粘贴您的</a:t>
              </a:r>
              <a:endPara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2569" name="组合 61"/>
          <p:cNvGrpSpPr/>
          <p:nvPr/>
        </p:nvGrpSpPr>
        <p:grpSpPr bwMode="auto">
          <a:xfrm>
            <a:off x="254000" y="1816100"/>
            <a:ext cx="2168525" cy="1039813"/>
            <a:chOff x="1446289" y="2294750"/>
            <a:chExt cx="2168928" cy="1040406"/>
          </a:xfrm>
        </p:grpSpPr>
        <p:sp>
          <p:nvSpPr>
            <p:cNvPr id="22570" name="文本框 62"/>
            <p:cNvSpPr txBox="1">
              <a:spLocks noChangeArrowheads="1"/>
            </p:cNvSpPr>
            <p:nvPr/>
          </p:nvSpPr>
          <p:spPr bwMode="auto">
            <a:xfrm>
              <a:off x="1446289" y="2294750"/>
              <a:ext cx="216892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9pPr>
            </a:lstStyle>
            <a:p>
              <a:pPr algn="r"/>
              <a:r>
                <a:rPr lang="zh-CN" altLang="en-US" sz="1400">
                  <a:solidFill>
                    <a:schemeClr val="bg1"/>
                  </a:solidFill>
                  <a:latin typeface="华文细黑" panose="02010600040101010101" pitchFamily="2" charset="-122"/>
                </a:rPr>
                <a:t>添加标题文字</a:t>
              </a: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1446289" y="2545718"/>
              <a:ext cx="2168928" cy="7894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150000"/>
                </a:lnSpc>
                <a:buFontTx/>
                <a:buNone/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您的内容打在这里，或者通过复制您的文本后，在此框中选择粘贴您的内容打在这里</a:t>
              </a:r>
              <a:endPara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2572" name="组合 64"/>
          <p:cNvGrpSpPr/>
          <p:nvPr/>
        </p:nvGrpSpPr>
        <p:grpSpPr bwMode="auto">
          <a:xfrm>
            <a:off x="371475" y="3632200"/>
            <a:ext cx="1743075" cy="1071563"/>
            <a:chOff x="1446289" y="2294750"/>
            <a:chExt cx="1743399" cy="1070734"/>
          </a:xfrm>
        </p:grpSpPr>
        <p:sp>
          <p:nvSpPr>
            <p:cNvPr id="22573" name="文本框 65"/>
            <p:cNvSpPr txBox="1">
              <a:spLocks noChangeArrowheads="1"/>
            </p:cNvSpPr>
            <p:nvPr/>
          </p:nvSpPr>
          <p:spPr bwMode="auto">
            <a:xfrm>
              <a:off x="1446289" y="2294750"/>
              <a:ext cx="171571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9pPr>
            </a:lstStyle>
            <a:p>
              <a:pPr algn="r"/>
              <a:r>
                <a:rPr lang="zh-CN" altLang="en-US" sz="1400">
                  <a:solidFill>
                    <a:schemeClr val="bg1"/>
                  </a:solidFill>
                  <a:latin typeface="华文细黑" panose="02010600040101010101" pitchFamily="2" charset="-122"/>
                </a:rPr>
                <a:t>添加标题文字</a:t>
              </a: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1446289" y="2545381"/>
              <a:ext cx="1743399" cy="82010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150000"/>
                </a:lnSpc>
                <a:buFontTx/>
                <a:buNone/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您的内容打在这里，或者通过复制您的文本后，在此框中选择粘贴您的</a:t>
              </a:r>
              <a:endPara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1108075" y="393700"/>
            <a:ext cx="247967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点击此处添加标题</a:t>
            </a:r>
          </a:p>
        </p:txBody>
      </p:sp>
      <p:sp>
        <p:nvSpPr>
          <p:cNvPr id="68" name="Freeform 145"/>
          <p:cNvSpPr>
            <a:spLocks noEditPoints="1"/>
          </p:cNvSpPr>
          <p:nvPr/>
        </p:nvSpPr>
        <p:spPr bwMode="auto">
          <a:xfrm>
            <a:off x="373063" y="247650"/>
            <a:ext cx="682625" cy="584200"/>
          </a:xfrm>
          <a:custGeom>
            <a:avLst/>
            <a:gdLst>
              <a:gd name="T0" fmla="*/ 101 w 238"/>
              <a:gd name="T1" fmla="*/ 32 h 203"/>
              <a:gd name="T2" fmla="*/ 188 w 238"/>
              <a:gd name="T3" fmla="*/ 87 h 203"/>
              <a:gd name="T4" fmla="*/ 234 w 238"/>
              <a:gd name="T5" fmla="*/ 141 h 203"/>
              <a:gd name="T6" fmla="*/ 140 w 238"/>
              <a:gd name="T7" fmla="*/ 201 h 203"/>
              <a:gd name="T8" fmla="*/ 32 w 238"/>
              <a:gd name="T9" fmla="*/ 188 h 203"/>
              <a:gd name="T10" fmla="*/ 6 w 238"/>
              <a:gd name="T11" fmla="*/ 171 h 203"/>
              <a:gd name="T12" fmla="*/ 21 w 238"/>
              <a:gd name="T13" fmla="*/ 138 h 203"/>
              <a:gd name="T14" fmla="*/ 13 w 238"/>
              <a:gd name="T15" fmla="*/ 118 h 203"/>
              <a:gd name="T16" fmla="*/ 47 w 238"/>
              <a:gd name="T17" fmla="*/ 85 h 203"/>
              <a:gd name="T18" fmla="*/ 79 w 238"/>
              <a:gd name="T19" fmla="*/ 36 h 203"/>
              <a:gd name="T20" fmla="*/ 82 w 238"/>
              <a:gd name="T21" fmla="*/ 20 h 203"/>
              <a:gd name="T22" fmla="*/ 91 w 238"/>
              <a:gd name="T23" fmla="*/ 12 h 203"/>
              <a:gd name="T24" fmla="*/ 129 w 238"/>
              <a:gd name="T25" fmla="*/ 6 h 203"/>
              <a:gd name="T26" fmla="*/ 107 w 238"/>
              <a:gd name="T27" fmla="*/ 4 h 203"/>
              <a:gd name="T28" fmla="*/ 84 w 238"/>
              <a:gd name="T29" fmla="*/ 33 h 203"/>
              <a:gd name="T30" fmla="*/ 97 w 238"/>
              <a:gd name="T31" fmla="*/ 19 h 203"/>
              <a:gd name="T32" fmla="*/ 108 w 238"/>
              <a:gd name="T33" fmla="*/ 16 h 203"/>
              <a:gd name="T34" fmla="*/ 91 w 238"/>
              <a:gd name="T35" fmla="*/ 28 h 203"/>
              <a:gd name="T36" fmla="*/ 99 w 238"/>
              <a:gd name="T37" fmla="*/ 30 h 203"/>
              <a:gd name="T38" fmla="*/ 81 w 238"/>
              <a:gd name="T39" fmla="*/ 6 h 203"/>
              <a:gd name="T40" fmla="*/ 82 w 238"/>
              <a:gd name="T41" fmla="*/ 32 h 203"/>
              <a:gd name="T42" fmla="*/ 109 w 238"/>
              <a:gd name="T43" fmla="*/ 101 h 203"/>
              <a:gd name="T44" fmla="*/ 93 w 238"/>
              <a:gd name="T45" fmla="*/ 36 h 203"/>
              <a:gd name="T46" fmla="*/ 80 w 238"/>
              <a:gd name="T47" fmla="*/ 41 h 203"/>
              <a:gd name="T48" fmla="*/ 55 w 238"/>
              <a:gd name="T49" fmla="*/ 95 h 203"/>
              <a:gd name="T50" fmla="*/ 95 w 238"/>
              <a:gd name="T51" fmla="*/ 96 h 203"/>
              <a:gd name="T52" fmla="*/ 25 w 238"/>
              <a:gd name="T53" fmla="*/ 107 h 203"/>
              <a:gd name="T54" fmla="*/ 137 w 238"/>
              <a:gd name="T55" fmla="*/ 124 h 203"/>
              <a:gd name="T56" fmla="*/ 201 w 238"/>
              <a:gd name="T57" fmla="*/ 90 h 203"/>
              <a:gd name="T58" fmla="*/ 132 w 238"/>
              <a:gd name="T59" fmla="*/ 85 h 203"/>
              <a:gd name="T60" fmla="*/ 90 w 238"/>
              <a:gd name="T61" fmla="*/ 110 h 203"/>
              <a:gd name="T62" fmla="*/ 190 w 238"/>
              <a:gd name="T63" fmla="*/ 126 h 203"/>
              <a:gd name="T64" fmla="*/ 200 w 238"/>
              <a:gd name="T65" fmla="*/ 97 h 203"/>
              <a:gd name="T66" fmla="*/ 87 w 238"/>
              <a:gd name="T67" fmla="*/ 106 h 203"/>
              <a:gd name="T68" fmla="*/ 80 w 238"/>
              <a:gd name="T69" fmla="*/ 107 h 203"/>
              <a:gd name="T70" fmla="*/ 146 w 238"/>
              <a:gd name="T71" fmla="*/ 154 h 203"/>
              <a:gd name="T72" fmla="*/ 85 w 238"/>
              <a:gd name="T73" fmla="*/ 147 h 203"/>
              <a:gd name="T74" fmla="*/ 93 w 238"/>
              <a:gd name="T75" fmla="*/ 158 h 203"/>
              <a:gd name="T76" fmla="*/ 170 w 238"/>
              <a:gd name="T77" fmla="*/ 150 h 203"/>
              <a:gd name="T78" fmla="*/ 229 w 238"/>
              <a:gd name="T79" fmla="*/ 143 h 203"/>
              <a:gd name="T80" fmla="*/ 15 w 238"/>
              <a:gd name="T81" fmla="*/ 120 h 203"/>
              <a:gd name="T82" fmla="*/ 48 w 238"/>
              <a:gd name="T83" fmla="*/ 131 h 203"/>
              <a:gd name="T84" fmla="*/ 95 w 238"/>
              <a:gd name="T85" fmla="*/ 142 h 203"/>
              <a:gd name="T86" fmla="*/ 123 w 238"/>
              <a:gd name="T87" fmla="*/ 137 h 203"/>
              <a:gd name="T88" fmla="*/ 135 w 238"/>
              <a:gd name="T89" fmla="*/ 130 h 203"/>
              <a:gd name="T90" fmla="*/ 229 w 238"/>
              <a:gd name="T91" fmla="*/ 133 h 203"/>
              <a:gd name="T92" fmla="*/ 216 w 238"/>
              <a:gd name="T93" fmla="*/ 122 h 203"/>
              <a:gd name="T94" fmla="*/ 143 w 238"/>
              <a:gd name="T95" fmla="*/ 151 h 203"/>
              <a:gd name="T96" fmla="*/ 135 w 238"/>
              <a:gd name="T97" fmla="*/ 149 h 203"/>
              <a:gd name="T98" fmla="*/ 69 w 238"/>
              <a:gd name="T99" fmla="*/ 142 h 203"/>
              <a:gd name="T100" fmla="*/ 135 w 238"/>
              <a:gd name="T101" fmla="*/ 149 h 203"/>
              <a:gd name="T102" fmla="*/ 37 w 238"/>
              <a:gd name="T103" fmla="*/ 154 h 203"/>
              <a:gd name="T104" fmla="*/ 13 w 238"/>
              <a:gd name="T105" fmla="*/ 157 h 203"/>
              <a:gd name="T106" fmla="*/ 10 w 238"/>
              <a:gd name="T107" fmla="*/ 175 h 203"/>
              <a:gd name="T108" fmla="*/ 98 w 238"/>
              <a:gd name="T109" fmla="*/ 182 h 203"/>
              <a:gd name="T110" fmla="*/ 115 w 238"/>
              <a:gd name="T111" fmla="*/ 171 h 203"/>
              <a:gd name="T112" fmla="*/ 74 w 238"/>
              <a:gd name="T113" fmla="*/ 163 h 203"/>
              <a:gd name="T114" fmla="*/ 165 w 238"/>
              <a:gd name="T115" fmla="*/ 155 h 203"/>
              <a:gd name="T116" fmla="*/ 160 w 238"/>
              <a:gd name="T117" fmla="*/ 158 h 203"/>
              <a:gd name="T118" fmla="*/ 148 w 238"/>
              <a:gd name="T119" fmla="*/ 165 h 203"/>
              <a:gd name="T120" fmla="*/ 144 w 238"/>
              <a:gd name="T121" fmla="*/ 197 h 203"/>
              <a:gd name="T122" fmla="*/ 53 w 238"/>
              <a:gd name="T123" fmla="*/ 186 h 203"/>
              <a:gd name="T124" fmla="*/ 143 w 238"/>
              <a:gd name="T125" fmla="*/ 20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203">
                <a:moveTo>
                  <a:pt x="137" y="9"/>
                </a:moveTo>
                <a:cubicBezTo>
                  <a:pt x="138" y="10"/>
                  <a:pt x="137" y="11"/>
                  <a:pt x="136" y="12"/>
                </a:cubicBezTo>
                <a:cubicBezTo>
                  <a:pt x="134" y="14"/>
                  <a:pt x="132" y="16"/>
                  <a:pt x="131" y="18"/>
                </a:cubicBezTo>
                <a:cubicBezTo>
                  <a:pt x="128" y="20"/>
                  <a:pt x="123" y="21"/>
                  <a:pt x="119" y="22"/>
                </a:cubicBezTo>
                <a:cubicBezTo>
                  <a:pt x="117" y="29"/>
                  <a:pt x="111" y="32"/>
                  <a:pt x="104" y="28"/>
                </a:cubicBezTo>
                <a:cubicBezTo>
                  <a:pt x="103" y="29"/>
                  <a:pt x="102" y="31"/>
                  <a:pt x="101" y="32"/>
                </a:cubicBezTo>
                <a:cubicBezTo>
                  <a:pt x="97" y="34"/>
                  <a:pt x="92" y="32"/>
                  <a:pt x="89" y="35"/>
                </a:cubicBezTo>
                <a:cubicBezTo>
                  <a:pt x="101" y="32"/>
                  <a:pt x="114" y="36"/>
                  <a:pt x="121" y="43"/>
                </a:cubicBezTo>
                <a:cubicBezTo>
                  <a:pt x="128" y="54"/>
                  <a:pt x="126" y="73"/>
                  <a:pt x="121" y="86"/>
                </a:cubicBezTo>
                <a:cubicBezTo>
                  <a:pt x="130" y="81"/>
                  <a:pt x="143" y="84"/>
                  <a:pt x="155" y="85"/>
                </a:cubicBezTo>
                <a:cubicBezTo>
                  <a:pt x="162" y="86"/>
                  <a:pt x="168" y="86"/>
                  <a:pt x="175" y="86"/>
                </a:cubicBezTo>
                <a:cubicBezTo>
                  <a:pt x="180" y="86"/>
                  <a:pt x="184" y="87"/>
                  <a:pt x="188" y="87"/>
                </a:cubicBezTo>
                <a:cubicBezTo>
                  <a:pt x="194" y="87"/>
                  <a:pt x="204" y="89"/>
                  <a:pt x="210" y="87"/>
                </a:cubicBezTo>
                <a:cubicBezTo>
                  <a:pt x="212" y="87"/>
                  <a:pt x="213" y="88"/>
                  <a:pt x="214" y="88"/>
                </a:cubicBezTo>
                <a:cubicBezTo>
                  <a:pt x="216" y="89"/>
                  <a:pt x="218" y="90"/>
                  <a:pt x="220" y="91"/>
                </a:cubicBezTo>
                <a:cubicBezTo>
                  <a:pt x="222" y="95"/>
                  <a:pt x="223" y="102"/>
                  <a:pt x="220" y="106"/>
                </a:cubicBezTo>
                <a:cubicBezTo>
                  <a:pt x="223" y="107"/>
                  <a:pt x="228" y="107"/>
                  <a:pt x="229" y="107"/>
                </a:cubicBezTo>
                <a:cubicBezTo>
                  <a:pt x="237" y="113"/>
                  <a:pt x="238" y="130"/>
                  <a:pt x="234" y="141"/>
                </a:cubicBezTo>
                <a:cubicBezTo>
                  <a:pt x="215" y="157"/>
                  <a:pt x="194" y="172"/>
                  <a:pt x="173" y="186"/>
                </a:cubicBezTo>
                <a:cubicBezTo>
                  <a:pt x="172" y="187"/>
                  <a:pt x="172" y="187"/>
                  <a:pt x="172" y="188"/>
                </a:cubicBezTo>
                <a:cubicBezTo>
                  <a:pt x="171" y="188"/>
                  <a:pt x="171" y="188"/>
                  <a:pt x="170" y="188"/>
                </a:cubicBezTo>
                <a:cubicBezTo>
                  <a:pt x="165" y="192"/>
                  <a:pt x="159" y="195"/>
                  <a:pt x="153" y="199"/>
                </a:cubicBezTo>
                <a:cubicBezTo>
                  <a:pt x="152" y="200"/>
                  <a:pt x="149" y="202"/>
                  <a:pt x="148" y="203"/>
                </a:cubicBezTo>
                <a:cubicBezTo>
                  <a:pt x="145" y="203"/>
                  <a:pt x="143" y="202"/>
                  <a:pt x="140" y="201"/>
                </a:cubicBezTo>
                <a:cubicBezTo>
                  <a:pt x="138" y="201"/>
                  <a:pt x="135" y="202"/>
                  <a:pt x="133" y="201"/>
                </a:cubicBezTo>
                <a:cubicBezTo>
                  <a:pt x="130" y="201"/>
                  <a:pt x="128" y="201"/>
                  <a:pt x="126" y="200"/>
                </a:cubicBezTo>
                <a:cubicBezTo>
                  <a:pt x="117" y="199"/>
                  <a:pt x="105" y="198"/>
                  <a:pt x="96" y="198"/>
                </a:cubicBezTo>
                <a:cubicBezTo>
                  <a:pt x="87" y="197"/>
                  <a:pt x="80" y="197"/>
                  <a:pt x="73" y="196"/>
                </a:cubicBezTo>
                <a:cubicBezTo>
                  <a:pt x="66" y="195"/>
                  <a:pt x="58" y="192"/>
                  <a:pt x="50" y="191"/>
                </a:cubicBezTo>
                <a:cubicBezTo>
                  <a:pt x="44" y="190"/>
                  <a:pt x="39" y="189"/>
                  <a:pt x="32" y="188"/>
                </a:cubicBezTo>
                <a:cubicBezTo>
                  <a:pt x="27" y="187"/>
                  <a:pt x="20" y="185"/>
                  <a:pt x="13" y="184"/>
                </a:cubicBezTo>
                <a:cubicBezTo>
                  <a:pt x="12" y="183"/>
                  <a:pt x="10" y="183"/>
                  <a:pt x="9" y="183"/>
                </a:cubicBezTo>
                <a:cubicBezTo>
                  <a:pt x="7" y="183"/>
                  <a:pt x="6" y="182"/>
                  <a:pt x="5" y="182"/>
                </a:cubicBezTo>
                <a:cubicBezTo>
                  <a:pt x="3" y="182"/>
                  <a:pt x="2" y="183"/>
                  <a:pt x="0" y="182"/>
                </a:cubicBezTo>
                <a:cubicBezTo>
                  <a:pt x="0" y="178"/>
                  <a:pt x="4" y="175"/>
                  <a:pt x="8" y="175"/>
                </a:cubicBezTo>
                <a:cubicBezTo>
                  <a:pt x="8" y="173"/>
                  <a:pt x="6" y="173"/>
                  <a:pt x="6" y="171"/>
                </a:cubicBezTo>
                <a:cubicBezTo>
                  <a:pt x="6" y="169"/>
                  <a:pt x="8" y="168"/>
                  <a:pt x="9" y="166"/>
                </a:cubicBezTo>
                <a:cubicBezTo>
                  <a:pt x="7" y="161"/>
                  <a:pt x="11" y="157"/>
                  <a:pt x="8" y="153"/>
                </a:cubicBezTo>
                <a:cubicBezTo>
                  <a:pt x="8" y="152"/>
                  <a:pt x="9" y="152"/>
                  <a:pt x="9" y="151"/>
                </a:cubicBezTo>
                <a:cubicBezTo>
                  <a:pt x="6" y="151"/>
                  <a:pt x="3" y="151"/>
                  <a:pt x="1" y="149"/>
                </a:cubicBezTo>
                <a:cubicBezTo>
                  <a:pt x="1" y="148"/>
                  <a:pt x="1" y="147"/>
                  <a:pt x="2" y="146"/>
                </a:cubicBezTo>
                <a:cubicBezTo>
                  <a:pt x="8" y="143"/>
                  <a:pt x="16" y="141"/>
                  <a:pt x="21" y="138"/>
                </a:cubicBezTo>
                <a:cubicBezTo>
                  <a:pt x="19" y="137"/>
                  <a:pt x="15" y="137"/>
                  <a:pt x="12" y="137"/>
                </a:cubicBezTo>
                <a:cubicBezTo>
                  <a:pt x="11" y="136"/>
                  <a:pt x="10" y="136"/>
                  <a:pt x="9" y="136"/>
                </a:cubicBezTo>
                <a:cubicBezTo>
                  <a:pt x="7" y="135"/>
                  <a:pt x="5" y="136"/>
                  <a:pt x="5" y="133"/>
                </a:cubicBezTo>
                <a:cubicBezTo>
                  <a:pt x="6" y="132"/>
                  <a:pt x="8" y="130"/>
                  <a:pt x="10" y="130"/>
                </a:cubicBezTo>
                <a:cubicBezTo>
                  <a:pt x="10" y="126"/>
                  <a:pt x="14" y="124"/>
                  <a:pt x="12" y="121"/>
                </a:cubicBezTo>
                <a:cubicBezTo>
                  <a:pt x="12" y="119"/>
                  <a:pt x="13" y="119"/>
                  <a:pt x="13" y="118"/>
                </a:cubicBezTo>
                <a:cubicBezTo>
                  <a:pt x="13" y="117"/>
                  <a:pt x="11" y="115"/>
                  <a:pt x="12" y="114"/>
                </a:cubicBezTo>
                <a:cubicBezTo>
                  <a:pt x="11" y="114"/>
                  <a:pt x="10" y="113"/>
                  <a:pt x="9" y="112"/>
                </a:cubicBezTo>
                <a:cubicBezTo>
                  <a:pt x="9" y="111"/>
                  <a:pt x="10" y="109"/>
                  <a:pt x="11" y="108"/>
                </a:cubicBezTo>
                <a:cubicBezTo>
                  <a:pt x="13" y="107"/>
                  <a:pt x="19" y="107"/>
                  <a:pt x="22" y="106"/>
                </a:cubicBezTo>
                <a:cubicBezTo>
                  <a:pt x="34" y="104"/>
                  <a:pt x="45" y="103"/>
                  <a:pt x="55" y="98"/>
                </a:cubicBezTo>
                <a:cubicBezTo>
                  <a:pt x="52" y="95"/>
                  <a:pt x="49" y="90"/>
                  <a:pt x="47" y="85"/>
                </a:cubicBezTo>
                <a:cubicBezTo>
                  <a:pt x="44" y="81"/>
                  <a:pt x="42" y="75"/>
                  <a:pt x="41" y="69"/>
                </a:cubicBezTo>
                <a:cubicBezTo>
                  <a:pt x="40" y="64"/>
                  <a:pt x="42" y="58"/>
                  <a:pt x="43" y="52"/>
                </a:cubicBezTo>
                <a:cubicBezTo>
                  <a:pt x="45" y="44"/>
                  <a:pt x="50" y="36"/>
                  <a:pt x="59" y="34"/>
                </a:cubicBezTo>
                <a:cubicBezTo>
                  <a:pt x="60" y="34"/>
                  <a:pt x="61" y="35"/>
                  <a:pt x="62" y="34"/>
                </a:cubicBezTo>
                <a:cubicBezTo>
                  <a:pt x="63" y="34"/>
                  <a:pt x="65" y="34"/>
                  <a:pt x="66" y="34"/>
                </a:cubicBezTo>
                <a:cubicBezTo>
                  <a:pt x="70" y="33"/>
                  <a:pt x="75" y="35"/>
                  <a:pt x="79" y="36"/>
                </a:cubicBezTo>
                <a:cubicBezTo>
                  <a:pt x="78" y="32"/>
                  <a:pt x="78" y="28"/>
                  <a:pt x="78" y="23"/>
                </a:cubicBezTo>
                <a:cubicBezTo>
                  <a:pt x="78" y="20"/>
                  <a:pt x="77" y="18"/>
                  <a:pt x="77" y="15"/>
                </a:cubicBezTo>
                <a:cubicBezTo>
                  <a:pt x="77" y="13"/>
                  <a:pt x="78" y="11"/>
                  <a:pt x="78" y="9"/>
                </a:cubicBezTo>
                <a:cubicBezTo>
                  <a:pt x="78" y="7"/>
                  <a:pt x="77" y="6"/>
                  <a:pt x="78" y="5"/>
                </a:cubicBezTo>
                <a:cubicBezTo>
                  <a:pt x="80" y="4"/>
                  <a:pt x="83" y="4"/>
                  <a:pt x="85" y="5"/>
                </a:cubicBezTo>
                <a:cubicBezTo>
                  <a:pt x="85" y="10"/>
                  <a:pt x="82" y="14"/>
                  <a:pt x="82" y="20"/>
                </a:cubicBezTo>
                <a:cubicBezTo>
                  <a:pt x="82" y="23"/>
                  <a:pt x="82" y="26"/>
                  <a:pt x="82" y="30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27"/>
                  <a:pt x="83" y="23"/>
                  <a:pt x="84" y="21"/>
                </a:cubicBezTo>
                <a:cubicBezTo>
                  <a:pt x="85" y="20"/>
                  <a:pt x="86" y="19"/>
                  <a:pt x="87" y="19"/>
                </a:cubicBezTo>
                <a:cubicBezTo>
                  <a:pt x="88" y="18"/>
                  <a:pt x="88" y="18"/>
                  <a:pt x="89" y="17"/>
                </a:cubicBezTo>
                <a:cubicBezTo>
                  <a:pt x="90" y="16"/>
                  <a:pt x="90" y="14"/>
                  <a:pt x="91" y="12"/>
                </a:cubicBezTo>
                <a:cubicBezTo>
                  <a:pt x="92" y="11"/>
                  <a:pt x="94" y="9"/>
                  <a:pt x="95" y="9"/>
                </a:cubicBezTo>
                <a:cubicBezTo>
                  <a:pt x="97" y="8"/>
                  <a:pt x="99" y="9"/>
                  <a:pt x="101" y="8"/>
                </a:cubicBezTo>
                <a:cubicBezTo>
                  <a:pt x="104" y="6"/>
                  <a:pt x="104" y="4"/>
                  <a:pt x="106" y="2"/>
                </a:cubicBezTo>
                <a:cubicBezTo>
                  <a:pt x="109" y="1"/>
                  <a:pt x="114" y="0"/>
                  <a:pt x="116" y="2"/>
                </a:cubicBezTo>
                <a:cubicBezTo>
                  <a:pt x="118" y="3"/>
                  <a:pt x="119" y="6"/>
                  <a:pt x="121" y="6"/>
                </a:cubicBezTo>
                <a:cubicBezTo>
                  <a:pt x="123" y="6"/>
                  <a:pt x="126" y="6"/>
                  <a:pt x="129" y="6"/>
                </a:cubicBezTo>
                <a:cubicBezTo>
                  <a:pt x="131" y="6"/>
                  <a:pt x="133" y="7"/>
                  <a:pt x="135" y="8"/>
                </a:cubicBezTo>
                <a:cubicBezTo>
                  <a:pt x="136" y="8"/>
                  <a:pt x="137" y="8"/>
                  <a:pt x="137" y="9"/>
                </a:cubicBezTo>
                <a:close/>
                <a:moveTo>
                  <a:pt x="125" y="7"/>
                </a:moveTo>
                <a:cubicBezTo>
                  <a:pt x="124" y="7"/>
                  <a:pt x="122" y="8"/>
                  <a:pt x="121" y="8"/>
                </a:cubicBezTo>
                <a:cubicBezTo>
                  <a:pt x="119" y="8"/>
                  <a:pt x="119" y="6"/>
                  <a:pt x="117" y="6"/>
                </a:cubicBezTo>
                <a:cubicBezTo>
                  <a:pt x="115" y="3"/>
                  <a:pt x="112" y="3"/>
                  <a:pt x="107" y="4"/>
                </a:cubicBezTo>
                <a:cubicBezTo>
                  <a:pt x="104" y="6"/>
                  <a:pt x="102" y="11"/>
                  <a:pt x="97" y="10"/>
                </a:cubicBezTo>
                <a:cubicBezTo>
                  <a:pt x="96" y="11"/>
                  <a:pt x="95" y="11"/>
                  <a:pt x="95" y="11"/>
                </a:cubicBezTo>
                <a:cubicBezTo>
                  <a:pt x="95" y="11"/>
                  <a:pt x="95" y="11"/>
                  <a:pt x="95" y="11"/>
                </a:cubicBezTo>
                <a:cubicBezTo>
                  <a:pt x="95" y="12"/>
                  <a:pt x="94" y="12"/>
                  <a:pt x="93" y="12"/>
                </a:cubicBezTo>
                <a:cubicBezTo>
                  <a:pt x="92" y="16"/>
                  <a:pt x="90" y="19"/>
                  <a:pt x="87" y="21"/>
                </a:cubicBezTo>
                <a:cubicBezTo>
                  <a:pt x="84" y="24"/>
                  <a:pt x="84" y="30"/>
                  <a:pt x="84" y="33"/>
                </a:cubicBezTo>
                <a:cubicBezTo>
                  <a:pt x="85" y="31"/>
                  <a:pt x="88" y="29"/>
                  <a:pt x="89" y="26"/>
                </a:cubicBezTo>
                <a:cubicBezTo>
                  <a:pt x="90" y="24"/>
                  <a:pt x="90" y="21"/>
                  <a:pt x="92" y="20"/>
                </a:cubicBezTo>
                <a:cubicBezTo>
                  <a:pt x="91" y="22"/>
                  <a:pt x="90" y="23"/>
                  <a:pt x="91" y="24"/>
                </a:cubicBezTo>
                <a:cubicBezTo>
                  <a:pt x="92" y="22"/>
                  <a:pt x="94" y="21"/>
                  <a:pt x="95" y="20"/>
                </a:cubicBezTo>
                <a:cubicBezTo>
                  <a:pt x="95" y="18"/>
                  <a:pt x="97" y="14"/>
                  <a:pt x="98" y="14"/>
                </a:cubicBezTo>
                <a:cubicBezTo>
                  <a:pt x="98" y="16"/>
                  <a:pt x="97" y="17"/>
                  <a:pt x="97" y="19"/>
                </a:cubicBezTo>
                <a:cubicBezTo>
                  <a:pt x="99" y="18"/>
                  <a:pt x="102" y="15"/>
                  <a:pt x="105" y="15"/>
                </a:cubicBezTo>
                <a:cubicBezTo>
                  <a:pt x="107" y="13"/>
                  <a:pt x="111" y="12"/>
                  <a:pt x="113" y="11"/>
                </a:cubicBezTo>
                <a:cubicBezTo>
                  <a:pt x="112" y="12"/>
                  <a:pt x="111" y="13"/>
                  <a:pt x="110" y="14"/>
                </a:cubicBezTo>
                <a:cubicBezTo>
                  <a:pt x="113" y="13"/>
                  <a:pt x="117" y="14"/>
                  <a:pt x="121" y="13"/>
                </a:cubicBezTo>
                <a:cubicBezTo>
                  <a:pt x="125" y="12"/>
                  <a:pt x="128" y="10"/>
                  <a:pt x="131" y="10"/>
                </a:cubicBezTo>
                <a:cubicBezTo>
                  <a:pt x="126" y="16"/>
                  <a:pt x="115" y="14"/>
                  <a:pt x="108" y="16"/>
                </a:cubicBezTo>
                <a:cubicBezTo>
                  <a:pt x="110" y="18"/>
                  <a:pt x="114" y="19"/>
                  <a:pt x="115" y="21"/>
                </a:cubicBezTo>
                <a:cubicBezTo>
                  <a:pt x="112" y="20"/>
                  <a:pt x="109" y="18"/>
                  <a:pt x="105" y="17"/>
                </a:cubicBezTo>
                <a:cubicBezTo>
                  <a:pt x="103" y="17"/>
                  <a:pt x="101" y="19"/>
                  <a:pt x="98" y="20"/>
                </a:cubicBezTo>
                <a:cubicBezTo>
                  <a:pt x="101" y="21"/>
                  <a:pt x="104" y="22"/>
                  <a:pt x="106" y="23"/>
                </a:cubicBezTo>
                <a:cubicBezTo>
                  <a:pt x="103" y="24"/>
                  <a:pt x="99" y="21"/>
                  <a:pt x="96" y="22"/>
                </a:cubicBezTo>
                <a:cubicBezTo>
                  <a:pt x="94" y="23"/>
                  <a:pt x="92" y="25"/>
                  <a:pt x="91" y="28"/>
                </a:cubicBezTo>
                <a:cubicBezTo>
                  <a:pt x="93" y="27"/>
                  <a:pt x="97" y="26"/>
                  <a:pt x="99" y="28"/>
                </a:cubicBezTo>
                <a:cubicBezTo>
                  <a:pt x="95" y="27"/>
                  <a:pt x="92" y="29"/>
                  <a:pt x="89" y="30"/>
                </a:cubicBezTo>
                <a:cubicBezTo>
                  <a:pt x="87" y="32"/>
                  <a:pt x="85" y="35"/>
                  <a:pt x="85" y="38"/>
                </a:cubicBezTo>
                <a:cubicBezTo>
                  <a:pt x="85" y="37"/>
                  <a:pt x="86" y="36"/>
                  <a:pt x="86" y="35"/>
                </a:cubicBezTo>
                <a:cubicBezTo>
                  <a:pt x="88" y="34"/>
                  <a:pt x="89" y="32"/>
                  <a:pt x="92" y="31"/>
                </a:cubicBezTo>
                <a:cubicBezTo>
                  <a:pt x="94" y="31"/>
                  <a:pt x="97" y="31"/>
                  <a:pt x="99" y="30"/>
                </a:cubicBezTo>
                <a:cubicBezTo>
                  <a:pt x="101" y="29"/>
                  <a:pt x="102" y="26"/>
                  <a:pt x="105" y="26"/>
                </a:cubicBezTo>
                <a:cubicBezTo>
                  <a:pt x="110" y="30"/>
                  <a:pt x="116" y="27"/>
                  <a:pt x="117" y="21"/>
                </a:cubicBezTo>
                <a:cubicBezTo>
                  <a:pt x="119" y="19"/>
                  <a:pt x="123" y="20"/>
                  <a:pt x="125" y="19"/>
                </a:cubicBezTo>
                <a:cubicBezTo>
                  <a:pt x="130" y="17"/>
                  <a:pt x="132" y="13"/>
                  <a:pt x="134" y="10"/>
                </a:cubicBezTo>
                <a:cubicBezTo>
                  <a:pt x="131" y="9"/>
                  <a:pt x="129" y="7"/>
                  <a:pt x="125" y="7"/>
                </a:cubicBezTo>
                <a:close/>
                <a:moveTo>
                  <a:pt x="81" y="6"/>
                </a:moveTo>
                <a:cubicBezTo>
                  <a:pt x="78" y="12"/>
                  <a:pt x="79" y="22"/>
                  <a:pt x="80" y="29"/>
                </a:cubicBezTo>
                <a:cubicBezTo>
                  <a:pt x="81" y="23"/>
                  <a:pt x="80" y="16"/>
                  <a:pt x="82" y="11"/>
                </a:cubicBezTo>
                <a:cubicBezTo>
                  <a:pt x="82" y="9"/>
                  <a:pt x="84" y="8"/>
                  <a:pt x="82" y="6"/>
                </a:cubicBezTo>
                <a:cubicBezTo>
                  <a:pt x="82" y="5"/>
                  <a:pt x="82" y="6"/>
                  <a:pt x="81" y="6"/>
                </a:cubicBezTo>
                <a:close/>
                <a:moveTo>
                  <a:pt x="82" y="34"/>
                </a:moveTo>
                <a:cubicBezTo>
                  <a:pt x="82" y="36"/>
                  <a:pt x="83" y="33"/>
                  <a:pt x="82" y="32"/>
                </a:cubicBezTo>
                <a:cubicBezTo>
                  <a:pt x="82" y="33"/>
                  <a:pt x="82" y="33"/>
                  <a:pt x="82" y="34"/>
                </a:cubicBezTo>
                <a:close/>
                <a:moveTo>
                  <a:pt x="95" y="96"/>
                </a:moveTo>
                <a:cubicBezTo>
                  <a:pt x="97" y="97"/>
                  <a:pt x="91" y="104"/>
                  <a:pt x="89" y="104"/>
                </a:cubicBezTo>
                <a:cubicBezTo>
                  <a:pt x="89" y="104"/>
                  <a:pt x="89" y="104"/>
                  <a:pt x="89" y="104"/>
                </a:cubicBezTo>
                <a:cubicBezTo>
                  <a:pt x="90" y="104"/>
                  <a:pt x="92" y="105"/>
                  <a:pt x="93" y="106"/>
                </a:cubicBezTo>
                <a:cubicBezTo>
                  <a:pt x="100" y="106"/>
                  <a:pt x="105" y="104"/>
                  <a:pt x="109" y="101"/>
                </a:cubicBezTo>
                <a:cubicBezTo>
                  <a:pt x="111" y="99"/>
                  <a:pt x="112" y="98"/>
                  <a:pt x="113" y="97"/>
                </a:cubicBezTo>
                <a:cubicBezTo>
                  <a:pt x="115" y="95"/>
                  <a:pt x="117" y="90"/>
                  <a:pt x="117" y="87"/>
                </a:cubicBezTo>
                <a:cubicBezTo>
                  <a:pt x="118" y="87"/>
                  <a:pt x="118" y="86"/>
                  <a:pt x="119" y="86"/>
                </a:cubicBezTo>
                <a:cubicBezTo>
                  <a:pt x="121" y="78"/>
                  <a:pt x="124" y="69"/>
                  <a:pt x="123" y="60"/>
                </a:cubicBezTo>
                <a:cubicBezTo>
                  <a:pt x="123" y="53"/>
                  <a:pt x="121" y="45"/>
                  <a:pt x="116" y="42"/>
                </a:cubicBezTo>
                <a:cubicBezTo>
                  <a:pt x="110" y="38"/>
                  <a:pt x="101" y="34"/>
                  <a:pt x="93" y="36"/>
                </a:cubicBezTo>
                <a:cubicBezTo>
                  <a:pt x="89" y="37"/>
                  <a:pt x="85" y="39"/>
                  <a:pt x="83" y="42"/>
                </a:cubicBezTo>
                <a:cubicBezTo>
                  <a:pt x="81" y="42"/>
                  <a:pt x="80" y="43"/>
                  <a:pt x="78" y="44"/>
                </a:cubicBezTo>
                <a:cubicBezTo>
                  <a:pt x="76" y="43"/>
                  <a:pt x="75" y="43"/>
                  <a:pt x="73" y="44"/>
                </a:cubicBezTo>
                <a:cubicBezTo>
                  <a:pt x="72" y="42"/>
                  <a:pt x="70" y="43"/>
                  <a:pt x="70" y="40"/>
                </a:cubicBezTo>
                <a:cubicBezTo>
                  <a:pt x="71" y="40"/>
                  <a:pt x="71" y="40"/>
                  <a:pt x="72" y="39"/>
                </a:cubicBezTo>
                <a:cubicBezTo>
                  <a:pt x="73" y="42"/>
                  <a:pt x="78" y="42"/>
                  <a:pt x="80" y="41"/>
                </a:cubicBezTo>
                <a:cubicBezTo>
                  <a:pt x="81" y="40"/>
                  <a:pt x="80" y="39"/>
                  <a:pt x="79" y="37"/>
                </a:cubicBezTo>
                <a:cubicBezTo>
                  <a:pt x="78" y="38"/>
                  <a:pt x="76" y="37"/>
                  <a:pt x="74" y="37"/>
                </a:cubicBezTo>
                <a:cubicBezTo>
                  <a:pt x="67" y="35"/>
                  <a:pt x="57" y="36"/>
                  <a:pt x="52" y="40"/>
                </a:cubicBezTo>
                <a:cubicBezTo>
                  <a:pt x="51" y="41"/>
                  <a:pt x="50" y="42"/>
                  <a:pt x="49" y="42"/>
                </a:cubicBezTo>
                <a:cubicBezTo>
                  <a:pt x="43" y="49"/>
                  <a:pt x="42" y="65"/>
                  <a:pt x="44" y="74"/>
                </a:cubicBezTo>
                <a:cubicBezTo>
                  <a:pt x="46" y="81"/>
                  <a:pt x="49" y="90"/>
                  <a:pt x="55" y="95"/>
                </a:cubicBezTo>
                <a:cubicBezTo>
                  <a:pt x="60" y="100"/>
                  <a:pt x="64" y="104"/>
                  <a:pt x="71" y="106"/>
                </a:cubicBezTo>
                <a:cubicBezTo>
                  <a:pt x="74" y="106"/>
                  <a:pt x="77" y="105"/>
                  <a:pt x="80" y="105"/>
                </a:cubicBezTo>
                <a:cubicBezTo>
                  <a:pt x="76" y="102"/>
                  <a:pt x="73" y="99"/>
                  <a:pt x="71" y="94"/>
                </a:cubicBezTo>
                <a:cubicBezTo>
                  <a:pt x="75" y="97"/>
                  <a:pt x="77" y="102"/>
                  <a:pt x="82" y="103"/>
                </a:cubicBezTo>
                <a:cubicBezTo>
                  <a:pt x="85" y="103"/>
                  <a:pt x="87" y="103"/>
                  <a:pt x="90" y="101"/>
                </a:cubicBezTo>
                <a:cubicBezTo>
                  <a:pt x="92" y="100"/>
                  <a:pt x="94" y="95"/>
                  <a:pt x="95" y="96"/>
                </a:cubicBezTo>
                <a:close/>
                <a:moveTo>
                  <a:pt x="63" y="105"/>
                </a:moveTo>
                <a:cubicBezTo>
                  <a:pt x="62" y="103"/>
                  <a:pt x="60" y="102"/>
                  <a:pt x="58" y="100"/>
                </a:cubicBezTo>
                <a:cubicBezTo>
                  <a:pt x="58" y="100"/>
                  <a:pt x="58" y="100"/>
                  <a:pt x="57" y="100"/>
                </a:cubicBezTo>
                <a:cubicBezTo>
                  <a:pt x="57" y="100"/>
                  <a:pt x="57" y="101"/>
                  <a:pt x="56" y="100"/>
                </a:cubicBezTo>
                <a:cubicBezTo>
                  <a:pt x="49" y="103"/>
                  <a:pt x="43" y="104"/>
                  <a:pt x="35" y="106"/>
                </a:cubicBezTo>
                <a:cubicBezTo>
                  <a:pt x="32" y="106"/>
                  <a:pt x="28" y="107"/>
                  <a:pt x="25" y="107"/>
                </a:cubicBezTo>
                <a:cubicBezTo>
                  <a:pt x="21" y="108"/>
                  <a:pt x="14" y="109"/>
                  <a:pt x="11" y="112"/>
                </a:cubicBezTo>
                <a:cubicBezTo>
                  <a:pt x="22" y="115"/>
                  <a:pt x="39" y="117"/>
                  <a:pt x="50" y="116"/>
                </a:cubicBezTo>
                <a:cubicBezTo>
                  <a:pt x="53" y="117"/>
                  <a:pt x="57" y="117"/>
                  <a:pt x="62" y="117"/>
                </a:cubicBezTo>
                <a:cubicBezTo>
                  <a:pt x="69" y="118"/>
                  <a:pt x="78" y="119"/>
                  <a:pt x="86" y="120"/>
                </a:cubicBezTo>
                <a:cubicBezTo>
                  <a:pt x="100" y="121"/>
                  <a:pt x="115" y="123"/>
                  <a:pt x="129" y="124"/>
                </a:cubicBezTo>
                <a:cubicBezTo>
                  <a:pt x="132" y="124"/>
                  <a:pt x="135" y="124"/>
                  <a:pt x="137" y="124"/>
                </a:cubicBezTo>
                <a:cubicBezTo>
                  <a:pt x="139" y="124"/>
                  <a:pt x="140" y="124"/>
                  <a:pt x="140" y="123"/>
                </a:cubicBezTo>
                <a:cubicBezTo>
                  <a:pt x="141" y="123"/>
                  <a:pt x="141" y="123"/>
                  <a:pt x="142" y="123"/>
                </a:cubicBezTo>
                <a:cubicBezTo>
                  <a:pt x="154" y="117"/>
                  <a:pt x="168" y="113"/>
                  <a:pt x="179" y="106"/>
                </a:cubicBezTo>
                <a:cubicBezTo>
                  <a:pt x="180" y="106"/>
                  <a:pt x="180" y="105"/>
                  <a:pt x="181" y="106"/>
                </a:cubicBezTo>
                <a:cubicBezTo>
                  <a:pt x="190" y="100"/>
                  <a:pt x="199" y="95"/>
                  <a:pt x="208" y="90"/>
                </a:cubicBezTo>
                <a:cubicBezTo>
                  <a:pt x="206" y="91"/>
                  <a:pt x="204" y="89"/>
                  <a:pt x="201" y="90"/>
                </a:cubicBezTo>
                <a:cubicBezTo>
                  <a:pt x="197" y="89"/>
                  <a:pt x="193" y="90"/>
                  <a:pt x="189" y="90"/>
                </a:cubicBezTo>
                <a:cubicBezTo>
                  <a:pt x="187" y="90"/>
                  <a:pt x="186" y="89"/>
                  <a:pt x="184" y="89"/>
                </a:cubicBezTo>
                <a:cubicBezTo>
                  <a:pt x="182" y="88"/>
                  <a:pt x="180" y="89"/>
                  <a:pt x="178" y="88"/>
                </a:cubicBezTo>
                <a:cubicBezTo>
                  <a:pt x="174" y="88"/>
                  <a:pt x="172" y="88"/>
                  <a:pt x="169" y="88"/>
                </a:cubicBezTo>
                <a:cubicBezTo>
                  <a:pt x="167" y="88"/>
                  <a:pt x="165" y="88"/>
                  <a:pt x="163" y="88"/>
                </a:cubicBezTo>
                <a:cubicBezTo>
                  <a:pt x="154" y="87"/>
                  <a:pt x="141" y="84"/>
                  <a:pt x="132" y="85"/>
                </a:cubicBezTo>
                <a:cubicBezTo>
                  <a:pt x="132" y="85"/>
                  <a:pt x="130" y="85"/>
                  <a:pt x="130" y="85"/>
                </a:cubicBezTo>
                <a:cubicBezTo>
                  <a:pt x="126" y="85"/>
                  <a:pt x="124" y="87"/>
                  <a:pt x="120" y="88"/>
                </a:cubicBezTo>
                <a:cubicBezTo>
                  <a:pt x="117" y="95"/>
                  <a:pt x="114" y="102"/>
                  <a:pt x="108" y="105"/>
                </a:cubicBezTo>
                <a:cubicBezTo>
                  <a:pt x="103" y="108"/>
                  <a:pt x="96" y="109"/>
                  <a:pt x="90" y="106"/>
                </a:cubicBezTo>
                <a:cubicBezTo>
                  <a:pt x="90" y="108"/>
                  <a:pt x="91" y="108"/>
                  <a:pt x="91" y="109"/>
                </a:cubicBezTo>
                <a:cubicBezTo>
                  <a:pt x="91" y="109"/>
                  <a:pt x="91" y="110"/>
                  <a:pt x="90" y="110"/>
                </a:cubicBezTo>
                <a:cubicBezTo>
                  <a:pt x="88" y="111"/>
                  <a:pt x="87" y="109"/>
                  <a:pt x="85" y="110"/>
                </a:cubicBezTo>
                <a:cubicBezTo>
                  <a:pt x="83" y="110"/>
                  <a:pt x="82" y="113"/>
                  <a:pt x="79" y="112"/>
                </a:cubicBezTo>
                <a:cubicBezTo>
                  <a:pt x="79" y="110"/>
                  <a:pt x="78" y="109"/>
                  <a:pt x="78" y="108"/>
                </a:cubicBezTo>
                <a:cubicBezTo>
                  <a:pt x="72" y="109"/>
                  <a:pt x="68" y="106"/>
                  <a:pt x="63" y="105"/>
                </a:cubicBezTo>
                <a:close/>
                <a:moveTo>
                  <a:pt x="183" y="131"/>
                </a:moveTo>
                <a:cubicBezTo>
                  <a:pt x="185" y="129"/>
                  <a:pt x="187" y="127"/>
                  <a:pt x="190" y="126"/>
                </a:cubicBezTo>
                <a:cubicBezTo>
                  <a:pt x="195" y="123"/>
                  <a:pt x="200" y="120"/>
                  <a:pt x="204" y="117"/>
                </a:cubicBezTo>
                <a:cubicBezTo>
                  <a:pt x="208" y="114"/>
                  <a:pt x="214" y="111"/>
                  <a:pt x="217" y="108"/>
                </a:cubicBezTo>
                <a:cubicBezTo>
                  <a:pt x="221" y="103"/>
                  <a:pt x="221" y="92"/>
                  <a:pt x="213" y="91"/>
                </a:cubicBezTo>
                <a:cubicBezTo>
                  <a:pt x="213" y="90"/>
                  <a:pt x="212" y="91"/>
                  <a:pt x="212" y="92"/>
                </a:cubicBezTo>
                <a:cubicBezTo>
                  <a:pt x="209" y="92"/>
                  <a:pt x="207" y="93"/>
                  <a:pt x="205" y="95"/>
                </a:cubicBezTo>
                <a:cubicBezTo>
                  <a:pt x="203" y="96"/>
                  <a:pt x="201" y="96"/>
                  <a:pt x="200" y="97"/>
                </a:cubicBezTo>
                <a:cubicBezTo>
                  <a:pt x="182" y="108"/>
                  <a:pt x="163" y="116"/>
                  <a:pt x="143" y="124"/>
                </a:cubicBezTo>
                <a:cubicBezTo>
                  <a:pt x="148" y="130"/>
                  <a:pt x="151" y="143"/>
                  <a:pt x="148" y="151"/>
                </a:cubicBezTo>
                <a:cubicBezTo>
                  <a:pt x="158" y="145"/>
                  <a:pt x="171" y="137"/>
                  <a:pt x="183" y="131"/>
                </a:cubicBezTo>
                <a:close/>
                <a:moveTo>
                  <a:pt x="85" y="107"/>
                </a:moveTo>
                <a:cubicBezTo>
                  <a:pt x="86" y="107"/>
                  <a:pt x="87" y="108"/>
                  <a:pt x="88" y="107"/>
                </a:cubicBezTo>
                <a:cubicBezTo>
                  <a:pt x="87" y="107"/>
                  <a:pt x="87" y="107"/>
                  <a:pt x="87" y="106"/>
                </a:cubicBezTo>
                <a:cubicBezTo>
                  <a:pt x="86" y="106"/>
                  <a:pt x="86" y="106"/>
                  <a:pt x="85" y="107"/>
                </a:cubicBezTo>
                <a:close/>
                <a:moveTo>
                  <a:pt x="80" y="107"/>
                </a:moveTo>
                <a:cubicBezTo>
                  <a:pt x="80" y="107"/>
                  <a:pt x="80" y="108"/>
                  <a:pt x="80" y="108"/>
                </a:cubicBezTo>
                <a:cubicBezTo>
                  <a:pt x="80" y="108"/>
                  <a:pt x="80" y="109"/>
                  <a:pt x="81" y="110"/>
                </a:cubicBezTo>
                <a:cubicBezTo>
                  <a:pt x="82" y="109"/>
                  <a:pt x="83" y="108"/>
                  <a:pt x="84" y="107"/>
                </a:cubicBezTo>
                <a:cubicBezTo>
                  <a:pt x="83" y="108"/>
                  <a:pt x="82" y="107"/>
                  <a:pt x="80" y="107"/>
                </a:cubicBezTo>
                <a:close/>
                <a:moveTo>
                  <a:pt x="229" y="109"/>
                </a:moveTo>
                <a:cubicBezTo>
                  <a:pt x="226" y="108"/>
                  <a:pt x="222" y="109"/>
                  <a:pt x="219" y="109"/>
                </a:cubicBezTo>
                <a:cubicBezTo>
                  <a:pt x="216" y="113"/>
                  <a:pt x="211" y="115"/>
                  <a:pt x="207" y="117"/>
                </a:cubicBezTo>
                <a:cubicBezTo>
                  <a:pt x="204" y="119"/>
                  <a:pt x="201" y="121"/>
                  <a:pt x="199" y="123"/>
                </a:cubicBezTo>
                <a:cubicBezTo>
                  <a:pt x="193" y="127"/>
                  <a:pt x="187" y="130"/>
                  <a:pt x="181" y="134"/>
                </a:cubicBezTo>
                <a:cubicBezTo>
                  <a:pt x="170" y="140"/>
                  <a:pt x="158" y="148"/>
                  <a:pt x="146" y="154"/>
                </a:cubicBezTo>
                <a:cubicBezTo>
                  <a:pt x="144" y="154"/>
                  <a:pt x="143" y="155"/>
                  <a:pt x="142" y="155"/>
                </a:cubicBezTo>
                <a:cubicBezTo>
                  <a:pt x="142" y="155"/>
                  <a:pt x="142" y="154"/>
                  <a:pt x="142" y="155"/>
                </a:cubicBezTo>
                <a:cubicBezTo>
                  <a:pt x="139" y="153"/>
                  <a:pt x="137" y="154"/>
                  <a:pt x="133" y="154"/>
                </a:cubicBezTo>
                <a:cubicBezTo>
                  <a:pt x="130" y="153"/>
                  <a:pt x="127" y="152"/>
                  <a:pt x="125" y="152"/>
                </a:cubicBezTo>
                <a:cubicBezTo>
                  <a:pt x="121" y="151"/>
                  <a:pt x="118" y="151"/>
                  <a:pt x="115" y="151"/>
                </a:cubicBezTo>
                <a:cubicBezTo>
                  <a:pt x="104" y="148"/>
                  <a:pt x="95" y="148"/>
                  <a:pt x="85" y="147"/>
                </a:cubicBezTo>
                <a:cubicBezTo>
                  <a:pt x="78" y="146"/>
                  <a:pt x="72" y="145"/>
                  <a:pt x="65" y="144"/>
                </a:cubicBezTo>
                <a:cubicBezTo>
                  <a:pt x="51" y="142"/>
                  <a:pt x="38" y="140"/>
                  <a:pt x="24" y="138"/>
                </a:cubicBezTo>
                <a:cubicBezTo>
                  <a:pt x="20" y="141"/>
                  <a:pt x="15" y="143"/>
                  <a:pt x="11" y="145"/>
                </a:cubicBezTo>
                <a:cubicBezTo>
                  <a:pt x="8" y="146"/>
                  <a:pt x="4" y="146"/>
                  <a:pt x="4" y="149"/>
                </a:cubicBezTo>
                <a:cubicBezTo>
                  <a:pt x="16" y="148"/>
                  <a:pt x="30" y="151"/>
                  <a:pt x="43" y="152"/>
                </a:cubicBezTo>
                <a:cubicBezTo>
                  <a:pt x="60" y="153"/>
                  <a:pt x="77" y="155"/>
                  <a:pt x="93" y="158"/>
                </a:cubicBezTo>
                <a:cubicBezTo>
                  <a:pt x="100" y="159"/>
                  <a:pt x="107" y="159"/>
                  <a:pt x="113" y="160"/>
                </a:cubicBezTo>
                <a:cubicBezTo>
                  <a:pt x="121" y="160"/>
                  <a:pt x="128" y="160"/>
                  <a:pt x="135" y="161"/>
                </a:cubicBezTo>
                <a:cubicBezTo>
                  <a:pt x="137" y="162"/>
                  <a:pt x="139" y="162"/>
                  <a:pt x="142" y="163"/>
                </a:cubicBezTo>
                <a:cubicBezTo>
                  <a:pt x="144" y="163"/>
                  <a:pt x="145" y="162"/>
                  <a:pt x="147" y="163"/>
                </a:cubicBezTo>
                <a:cubicBezTo>
                  <a:pt x="148" y="162"/>
                  <a:pt x="150" y="159"/>
                  <a:pt x="153" y="161"/>
                </a:cubicBezTo>
                <a:cubicBezTo>
                  <a:pt x="158" y="157"/>
                  <a:pt x="164" y="153"/>
                  <a:pt x="170" y="150"/>
                </a:cubicBezTo>
                <a:cubicBezTo>
                  <a:pt x="175" y="146"/>
                  <a:pt x="181" y="142"/>
                  <a:pt x="187" y="139"/>
                </a:cubicBezTo>
                <a:cubicBezTo>
                  <a:pt x="192" y="135"/>
                  <a:pt x="198" y="131"/>
                  <a:pt x="204" y="128"/>
                </a:cubicBezTo>
                <a:cubicBezTo>
                  <a:pt x="210" y="124"/>
                  <a:pt x="214" y="120"/>
                  <a:pt x="220" y="116"/>
                </a:cubicBezTo>
                <a:cubicBezTo>
                  <a:pt x="222" y="114"/>
                  <a:pt x="224" y="112"/>
                  <a:pt x="227" y="112"/>
                </a:cubicBezTo>
                <a:cubicBezTo>
                  <a:pt x="228" y="113"/>
                  <a:pt x="226" y="114"/>
                  <a:pt x="225" y="115"/>
                </a:cubicBezTo>
                <a:cubicBezTo>
                  <a:pt x="232" y="121"/>
                  <a:pt x="231" y="133"/>
                  <a:pt x="229" y="143"/>
                </a:cubicBezTo>
                <a:cubicBezTo>
                  <a:pt x="237" y="135"/>
                  <a:pt x="236" y="117"/>
                  <a:pt x="229" y="109"/>
                </a:cubicBezTo>
                <a:close/>
                <a:moveTo>
                  <a:pt x="71" y="120"/>
                </a:moveTo>
                <a:cubicBezTo>
                  <a:pt x="52" y="118"/>
                  <a:pt x="32" y="119"/>
                  <a:pt x="15" y="115"/>
                </a:cubicBezTo>
                <a:cubicBezTo>
                  <a:pt x="15" y="115"/>
                  <a:pt x="15" y="115"/>
                  <a:pt x="14" y="115"/>
                </a:cubicBezTo>
                <a:cubicBezTo>
                  <a:pt x="15" y="119"/>
                  <a:pt x="20" y="115"/>
                  <a:pt x="23" y="118"/>
                </a:cubicBezTo>
                <a:cubicBezTo>
                  <a:pt x="20" y="119"/>
                  <a:pt x="16" y="117"/>
                  <a:pt x="15" y="120"/>
                </a:cubicBezTo>
                <a:cubicBezTo>
                  <a:pt x="17" y="120"/>
                  <a:pt x="19" y="121"/>
                  <a:pt x="21" y="122"/>
                </a:cubicBezTo>
                <a:cubicBezTo>
                  <a:pt x="24" y="122"/>
                  <a:pt x="26" y="122"/>
                  <a:pt x="28" y="124"/>
                </a:cubicBezTo>
                <a:cubicBezTo>
                  <a:pt x="23" y="124"/>
                  <a:pt x="19" y="121"/>
                  <a:pt x="15" y="123"/>
                </a:cubicBezTo>
                <a:cubicBezTo>
                  <a:pt x="15" y="124"/>
                  <a:pt x="15" y="124"/>
                  <a:pt x="14" y="125"/>
                </a:cubicBezTo>
                <a:cubicBezTo>
                  <a:pt x="21" y="126"/>
                  <a:pt x="27" y="126"/>
                  <a:pt x="34" y="127"/>
                </a:cubicBezTo>
                <a:cubicBezTo>
                  <a:pt x="39" y="128"/>
                  <a:pt x="43" y="130"/>
                  <a:pt x="48" y="131"/>
                </a:cubicBezTo>
                <a:cubicBezTo>
                  <a:pt x="53" y="132"/>
                  <a:pt x="59" y="132"/>
                  <a:pt x="64" y="134"/>
                </a:cubicBezTo>
                <a:cubicBezTo>
                  <a:pt x="48" y="132"/>
                  <a:pt x="29" y="126"/>
                  <a:pt x="13" y="127"/>
                </a:cubicBezTo>
                <a:cubicBezTo>
                  <a:pt x="13" y="128"/>
                  <a:pt x="13" y="128"/>
                  <a:pt x="13" y="129"/>
                </a:cubicBezTo>
                <a:cubicBezTo>
                  <a:pt x="19" y="130"/>
                  <a:pt x="24" y="132"/>
                  <a:pt x="30" y="133"/>
                </a:cubicBezTo>
                <a:cubicBezTo>
                  <a:pt x="45" y="136"/>
                  <a:pt x="61" y="137"/>
                  <a:pt x="76" y="140"/>
                </a:cubicBezTo>
                <a:cubicBezTo>
                  <a:pt x="82" y="141"/>
                  <a:pt x="89" y="141"/>
                  <a:pt x="95" y="142"/>
                </a:cubicBezTo>
                <a:cubicBezTo>
                  <a:pt x="111" y="143"/>
                  <a:pt x="125" y="145"/>
                  <a:pt x="139" y="148"/>
                </a:cubicBezTo>
                <a:cubicBezTo>
                  <a:pt x="138" y="147"/>
                  <a:pt x="138" y="144"/>
                  <a:pt x="138" y="144"/>
                </a:cubicBezTo>
                <a:cubicBezTo>
                  <a:pt x="127" y="142"/>
                  <a:pt x="113" y="141"/>
                  <a:pt x="103" y="138"/>
                </a:cubicBezTo>
                <a:cubicBezTo>
                  <a:pt x="113" y="140"/>
                  <a:pt x="128" y="141"/>
                  <a:pt x="138" y="142"/>
                </a:cubicBezTo>
                <a:cubicBezTo>
                  <a:pt x="138" y="140"/>
                  <a:pt x="138" y="140"/>
                  <a:pt x="138" y="139"/>
                </a:cubicBezTo>
                <a:cubicBezTo>
                  <a:pt x="133" y="140"/>
                  <a:pt x="127" y="138"/>
                  <a:pt x="123" y="137"/>
                </a:cubicBezTo>
                <a:cubicBezTo>
                  <a:pt x="126" y="136"/>
                  <a:pt x="131" y="138"/>
                  <a:pt x="136" y="138"/>
                </a:cubicBezTo>
                <a:cubicBezTo>
                  <a:pt x="136" y="136"/>
                  <a:pt x="137" y="134"/>
                  <a:pt x="138" y="133"/>
                </a:cubicBezTo>
                <a:cubicBezTo>
                  <a:pt x="131" y="130"/>
                  <a:pt x="122" y="132"/>
                  <a:pt x="115" y="131"/>
                </a:cubicBezTo>
                <a:cubicBezTo>
                  <a:pt x="108" y="130"/>
                  <a:pt x="100" y="128"/>
                  <a:pt x="93" y="126"/>
                </a:cubicBezTo>
                <a:cubicBezTo>
                  <a:pt x="103" y="127"/>
                  <a:pt x="112" y="130"/>
                  <a:pt x="122" y="130"/>
                </a:cubicBezTo>
                <a:cubicBezTo>
                  <a:pt x="126" y="130"/>
                  <a:pt x="131" y="130"/>
                  <a:pt x="135" y="130"/>
                </a:cubicBezTo>
                <a:cubicBezTo>
                  <a:pt x="136" y="130"/>
                  <a:pt x="138" y="131"/>
                  <a:pt x="139" y="129"/>
                </a:cubicBezTo>
                <a:cubicBezTo>
                  <a:pt x="139" y="128"/>
                  <a:pt x="137" y="127"/>
                  <a:pt x="137" y="126"/>
                </a:cubicBezTo>
                <a:cubicBezTo>
                  <a:pt x="115" y="125"/>
                  <a:pt x="93" y="122"/>
                  <a:pt x="71" y="120"/>
                </a:cubicBezTo>
                <a:close/>
                <a:moveTo>
                  <a:pt x="226" y="146"/>
                </a:moveTo>
                <a:cubicBezTo>
                  <a:pt x="225" y="144"/>
                  <a:pt x="227" y="144"/>
                  <a:pt x="227" y="142"/>
                </a:cubicBezTo>
                <a:cubicBezTo>
                  <a:pt x="228" y="140"/>
                  <a:pt x="228" y="136"/>
                  <a:pt x="229" y="133"/>
                </a:cubicBezTo>
                <a:cubicBezTo>
                  <a:pt x="229" y="125"/>
                  <a:pt x="228" y="119"/>
                  <a:pt x="223" y="116"/>
                </a:cubicBezTo>
                <a:cubicBezTo>
                  <a:pt x="221" y="117"/>
                  <a:pt x="219" y="119"/>
                  <a:pt x="217" y="120"/>
                </a:cubicBezTo>
                <a:cubicBezTo>
                  <a:pt x="222" y="128"/>
                  <a:pt x="224" y="140"/>
                  <a:pt x="221" y="149"/>
                </a:cubicBezTo>
                <a:cubicBezTo>
                  <a:pt x="223" y="148"/>
                  <a:pt x="224" y="147"/>
                  <a:pt x="226" y="146"/>
                </a:cubicBezTo>
                <a:close/>
                <a:moveTo>
                  <a:pt x="220" y="139"/>
                </a:moveTo>
                <a:cubicBezTo>
                  <a:pt x="220" y="132"/>
                  <a:pt x="219" y="125"/>
                  <a:pt x="216" y="122"/>
                </a:cubicBezTo>
                <a:cubicBezTo>
                  <a:pt x="200" y="133"/>
                  <a:pt x="183" y="143"/>
                  <a:pt x="167" y="154"/>
                </a:cubicBezTo>
                <a:cubicBezTo>
                  <a:pt x="171" y="162"/>
                  <a:pt x="174" y="173"/>
                  <a:pt x="173" y="183"/>
                </a:cubicBezTo>
                <a:cubicBezTo>
                  <a:pt x="189" y="173"/>
                  <a:pt x="203" y="162"/>
                  <a:pt x="219" y="151"/>
                </a:cubicBezTo>
                <a:cubicBezTo>
                  <a:pt x="219" y="148"/>
                  <a:pt x="221" y="143"/>
                  <a:pt x="220" y="139"/>
                </a:cubicBezTo>
                <a:close/>
                <a:moveTo>
                  <a:pt x="145" y="144"/>
                </a:moveTo>
                <a:cubicBezTo>
                  <a:pt x="145" y="146"/>
                  <a:pt x="143" y="148"/>
                  <a:pt x="143" y="151"/>
                </a:cubicBezTo>
                <a:cubicBezTo>
                  <a:pt x="146" y="150"/>
                  <a:pt x="147" y="147"/>
                  <a:pt x="147" y="144"/>
                </a:cubicBezTo>
                <a:cubicBezTo>
                  <a:pt x="148" y="138"/>
                  <a:pt x="146" y="132"/>
                  <a:pt x="144" y="128"/>
                </a:cubicBezTo>
                <a:cubicBezTo>
                  <a:pt x="143" y="128"/>
                  <a:pt x="142" y="127"/>
                  <a:pt x="142" y="126"/>
                </a:cubicBezTo>
                <a:cubicBezTo>
                  <a:pt x="140" y="127"/>
                  <a:pt x="140" y="126"/>
                  <a:pt x="139" y="126"/>
                </a:cubicBezTo>
                <a:cubicBezTo>
                  <a:pt x="141" y="132"/>
                  <a:pt x="145" y="137"/>
                  <a:pt x="145" y="144"/>
                </a:cubicBezTo>
                <a:close/>
                <a:moveTo>
                  <a:pt x="135" y="149"/>
                </a:moveTo>
                <a:cubicBezTo>
                  <a:pt x="127" y="147"/>
                  <a:pt x="119" y="146"/>
                  <a:pt x="111" y="145"/>
                </a:cubicBezTo>
                <a:cubicBezTo>
                  <a:pt x="106" y="144"/>
                  <a:pt x="101" y="144"/>
                  <a:pt x="97" y="144"/>
                </a:cubicBezTo>
                <a:cubicBezTo>
                  <a:pt x="87" y="143"/>
                  <a:pt x="78" y="141"/>
                  <a:pt x="67" y="140"/>
                </a:cubicBezTo>
                <a:cubicBezTo>
                  <a:pt x="53" y="139"/>
                  <a:pt x="39" y="137"/>
                  <a:pt x="24" y="134"/>
                </a:cubicBezTo>
                <a:cubicBezTo>
                  <a:pt x="19" y="133"/>
                  <a:pt x="10" y="129"/>
                  <a:pt x="8" y="133"/>
                </a:cubicBezTo>
                <a:cubicBezTo>
                  <a:pt x="27" y="138"/>
                  <a:pt x="48" y="140"/>
                  <a:pt x="69" y="142"/>
                </a:cubicBezTo>
                <a:cubicBezTo>
                  <a:pt x="74" y="143"/>
                  <a:pt x="79" y="144"/>
                  <a:pt x="84" y="145"/>
                </a:cubicBezTo>
                <a:cubicBezTo>
                  <a:pt x="89" y="145"/>
                  <a:pt x="94" y="146"/>
                  <a:pt x="99" y="146"/>
                </a:cubicBezTo>
                <a:cubicBezTo>
                  <a:pt x="106" y="147"/>
                  <a:pt x="114" y="149"/>
                  <a:pt x="121" y="150"/>
                </a:cubicBezTo>
                <a:cubicBezTo>
                  <a:pt x="126" y="150"/>
                  <a:pt x="133" y="151"/>
                  <a:pt x="136" y="151"/>
                </a:cubicBezTo>
                <a:cubicBezTo>
                  <a:pt x="137" y="152"/>
                  <a:pt x="139" y="152"/>
                  <a:pt x="140" y="151"/>
                </a:cubicBezTo>
                <a:cubicBezTo>
                  <a:pt x="139" y="150"/>
                  <a:pt x="137" y="149"/>
                  <a:pt x="135" y="149"/>
                </a:cubicBezTo>
                <a:close/>
                <a:moveTo>
                  <a:pt x="141" y="165"/>
                </a:moveTo>
                <a:cubicBezTo>
                  <a:pt x="136" y="165"/>
                  <a:pt x="132" y="163"/>
                  <a:pt x="128" y="162"/>
                </a:cubicBezTo>
                <a:cubicBezTo>
                  <a:pt x="121" y="162"/>
                  <a:pt x="110" y="162"/>
                  <a:pt x="101" y="161"/>
                </a:cubicBezTo>
                <a:cubicBezTo>
                  <a:pt x="93" y="160"/>
                  <a:pt x="84" y="158"/>
                  <a:pt x="76" y="158"/>
                </a:cubicBezTo>
                <a:cubicBezTo>
                  <a:pt x="67" y="157"/>
                  <a:pt x="58" y="155"/>
                  <a:pt x="48" y="155"/>
                </a:cubicBezTo>
                <a:cubicBezTo>
                  <a:pt x="44" y="154"/>
                  <a:pt x="41" y="154"/>
                  <a:pt x="37" y="154"/>
                </a:cubicBezTo>
                <a:cubicBezTo>
                  <a:pt x="30" y="153"/>
                  <a:pt x="21" y="151"/>
                  <a:pt x="12" y="151"/>
                </a:cubicBezTo>
                <a:cubicBezTo>
                  <a:pt x="11" y="152"/>
                  <a:pt x="11" y="152"/>
                  <a:pt x="10" y="153"/>
                </a:cubicBezTo>
                <a:cubicBezTo>
                  <a:pt x="10" y="156"/>
                  <a:pt x="13" y="155"/>
                  <a:pt x="15" y="155"/>
                </a:cubicBezTo>
                <a:cubicBezTo>
                  <a:pt x="17" y="155"/>
                  <a:pt x="20" y="155"/>
                  <a:pt x="22" y="155"/>
                </a:cubicBezTo>
                <a:cubicBezTo>
                  <a:pt x="26" y="155"/>
                  <a:pt x="30" y="155"/>
                  <a:pt x="32" y="157"/>
                </a:cubicBezTo>
                <a:cubicBezTo>
                  <a:pt x="26" y="157"/>
                  <a:pt x="18" y="156"/>
                  <a:pt x="13" y="157"/>
                </a:cubicBezTo>
                <a:cubicBezTo>
                  <a:pt x="17" y="158"/>
                  <a:pt x="24" y="157"/>
                  <a:pt x="28" y="160"/>
                </a:cubicBezTo>
                <a:cubicBezTo>
                  <a:pt x="23" y="160"/>
                  <a:pt x="19" y="159"/>
                  <a:pt x="11" y="159"/>
                </a:cubicBezTo>
                <a:cubicBezTo>
                  <a:pt x="10" y="161"/>
                  <a:pt x="11" y="164"/>
                  <a:pt x="12" y="166"/>
                </a:cubicBezTo>
                <a:cubicBezTo>
                  <a:pt x="29" y="168"/>
                  <a:pt x="43" y="171"/>
                  <a:pt x="59" y="174"/>
                </a:cubicBezTo>
                <a:cubicBezTo>
                  <a:pt x="43" y="172"/>
                  <a:pt x="28" y="169"/>
                  <a:pt x="10" y="168"/>
                </a:cubicBezTo>
                <a:cubicBezTo>
                  <a:pt x="7" y="170"/>
                  <a:pt x="11" y="173"/>
                  <a:pt x="10" y="175"/>
                </a:cubicBezTo>
                <a:cubicBezTo>
                  <a:pt x="16" y="176"/>
                  <a:pt x="21" y="177"/>
                  <a:pt x="26" y="178"/>
                </a:cubicBezTo>
                <a:cubicBezTo>
                  <a:pt x="42" y="182"/>
                  <a:pt x="56" y="185"/>
                  <a:pt x="72" y="186"/>
                </a:cubicBezTo>
                <a:cubicBezTo>
                  <a:pt x="93" y="187"/>
                  <a:pt x="113" y="191"/>
                  <a:pt x="136" y="193"/>
                </a:cubicBezTo>
                <a:cubicBezTo>
                  <a:pt x="138" y="194"/>
                  <a:pt x="142" y="194"/>
                  <a:pt x="144" y="194"/>
                </a:cubicBezTo>
                <a:cubicBezTo>
                  <a:pt x="144" y="193"/>
                  <a:pt x="142" y="192"/>
                  <a:pt x="142" y="189"/>
                </a:cubicBezTo>
                <a:cubicBezTo>
                  <a:pt x="129" y="187"/>
                  <a:pt x="112" y="185"/>
                  <a:pt x="98" y="182"/>
                </a:cubicBezTo>
                <a:cubicBezTo>
                  <a:pt x="95" y="182"/>
                  <a:pt x="91" y="181"/>
                  <a:pt x="88" y="180"/>
                </a:cubicBezTo>
                <a:cubicBezTo>
                  <a:pt x="108" y="182"/>
                  <a:pt x="125" y="186"/>
                  <a:pt x="143" y="187"/>
                </a:cubicBezTo>
                <a:cubicBezTo>
                  <a:pt x="141" y="182"/>
                  <a:pt x="145" y="180"/>
                  <a:pt x="144" y="175"/>
                </a:cubicBezTo>
                <a:cubicBezTo>
                  <a:pt x="140" y="175"/>
                  <a:pt x="136" y="175"/>
                  <a:pt x="131" y="174"/>
                </a:cubicBezTo>
                <a:cubicBezTo>
                  <a:pt x="127" y="174"/>
                  <a:pt x="123" y="172"/>
                  <a:pt x="120" y="172"/>
                </a:cubicBezTo>
                <a:cubicBezTo>
                  <a:pt x="118" y="172"/>
                  <a:pt x="115" y="173"/>
                  <a:pt x="115" y="171"/>
                </a:cubicBezTo>
                <a:cubicBezTo>
                  <a:pt x="120" y="170"/>
                  <a:pt x="127" y="173"/>
                  <a:pt x="133" y="173"/>
                </a:cubicBezTo>
                <a:cubicBezTo>
                  <a:pt x="137" y="173"/>
                  <a:pt x="141" y="173"/>
                  <a:pt x="144" y="174"/>
                </a:cubicBezTo>
                <a:cubicBezTo>
                  <a:pt x="145" y="172"/>
                  <a:pt x="146" y="172"/>
                  <a:pt x="145" y="171"/>
                </a:cubicBezTo>
                <a:cubicBezTo>
                  <a:pt x="141" y="170"/>
                  <a:pt x="137" y="170"/>
                  <a:pt x="132" y="170"/>
                </a:cubicBezTo>
                <a:cubicBezTo>
                  <a:pt x="127" y="170"/>
                  <a:pt x="123" y="169"/>
                  <a:pt x="118" y="169"/>
                </a:cubicBezTo>
                <a:cubicBezTo>
                  <a:pt x="102" y="167"/>
                  <a:pt x="87" y="167"/>
                  <a:pt x="74" y="163"/>
                </a:cubicBezTo>
                <a:cubicBezTo>
                  <a:pt x="87" y="164"/>
                  <a:pt x="101" y="166"/>
                  <a:pt x="115" y="167"/>
                </a:cubicBezTo>
                <a:cubicBezTo>
                  <a:pt x="126" y="167"/>
                  <a:pt x="135" y="169"/>
                  <a:pt x="145" y="168"/>
                </a:cubicBezTo>
                <a:cubicBezTo>
                  <a:pt x="145" y="167"/>
                  <a:pt x="145" y="167"/>
                  <a:pt x="145" y="165"/>
                </a:cubicBezTo>
                <a:cubicBezTo>
                  <a:pt x="143" y="165"/>
                  <a:pt x="142" y="165"/>
                  <a:pt x="141" y="165"/>
                </a:cubicBezTo>
                <a:close/>
                <a:moveTo>
                  <a:pt x="170" y="185"/>
                </a:moveTo>
                <a:cubicBezTo>
                  <a:pt x="172" y="174"/>
                  <a:pt x="170" y="162"/>
                  <a:pt x="165" y="155"/>
                </a:cubicBezTo>
                <a:cubicBezTo>
                  <a:pt x="164" y="156"/>
                  <a:pt x="163" y="156"/>
                  <a:pt x="162" y="156"/>
                </a:cubicBezTo>
                <a:cubicBezTo>
                  <a:pt x="165" y="168"/>
                  <a:pt x="168" y="177"/>
                  <a:pt x="165" y="189"/>
                </a:cubicBezTo>
                <a:cubicBezTo>
                  <a:pt x="167" y="188"/>
                  <a:pt x="169" y="187"/>
                  <a:pt x="170" y="185"/>
                </a:cubicBezTo>
                <a:close/>
                <a:moveTo>
                  <a:pt x="162" y="192"/>
                </a:moveTo>
                <a:cubicBezTo>
                  <a:pt x="163" y="190"/>
                  <a:pt x="164" y="187"/>
                  <a:pt x="164" y="186"/>
                </a:cubicBezTo>
                <a:cubicBezTo>
                  <a:pt x="165" y="177"/>
                  <a:pt x="163" y="165"/>
                  <a:pt x="160" y="158"/>
                </a:cubicBezTo>
                <a:cubicBezTo>
                  <a:pt x="157" y="160"/>
                  <a:pt x="154" y="162"/>
                  <a:pt x="151" y="164"/>
                </a:cubicBezTo>
                <a:cubicBezTo>
                  <a:pt x="155" y="175"/>
                  <a:pt x="155" y="188"/>
                  <a:pt x="152" y="198"/>
                </a:cubicBezTo>
                <a:cubicBezTo>
                  <a:pt x="154" y="195"/>
                  <a:pt x="160" y="194"/>
                  <a:pt x="162" y="192"/>
                </a:cubicBezTo>
                <a:close/>
                <a:moveTo>
                  <a:pt x="150" y="197"/>
                </a:moveTo>
                <a:cubicBezTo>
                  <a:pt x="154" y="187"/>
                  <a:pt x="153" y="172"/>
                  <a:pt x="149" y="165"/>
                </a:cubicBezTo>
                <a:cubicBezTo>
                  <a:pt x="149" y="165"/>
                  <a:pt x="149" y="164"/>
                  <a:pt x="148" y="165"/>
                </a:cubicBezTo>
                <a:cubicBezTo>
                  <a:pt x="146" y="165"/>
                  <a:pt x="147" y="168"/>
                  <a:pt x="147" y="170"/>
                </a:cubicBezTo>
                <a:cubicBezTo>
                  <a:pt x="147" y="173"/>
                  <a:pt x="147" y="176"/>
                  <a:pt x="148" y="179"/>
                </a:cubicBezTo>
                <a:cubicBezTo>
                  <a:pt x="148" y="183"/>
                  <a:pt x="148" y="187"/>
                  <a:pt x="147" y="190"/>
                </a:cubicBezTo>
                <a:cubicBezTo>
                  <a:pt x="147" y="194"/>
                  <a:pt x="145" y="198"/>
                  <a:pt x="146" y="200"/>
                </a:cubicBezTo>
                <a:cubicBezTo>
                  <a:pt x="148" y="201"/>
                  <a:pt x="149" y="198"/>
                  <a:pt x="150" y="197"/>
                </a:cubicBezTo>
                <a:close/>
                <a:moveTo>
                  <a:pt x="144" y="197"/>
                </a:moveTo>
                <a:cubicBezTo>
                  <a:pt x="142" y="196"/>
                  <a:pt x="140" y="196"/>
                  <a:pt x="138" y="196"/>
                </a:cubicBezTo>
                <a:cubicBezTo>
                  <a:pt x="137" y="196"/>
                  <a:pt x="136" y="195"/>
                  <a:pt x="135" y="195"/>
                </a:cubicBezTo>
                <a:cubicBezTo>
                  <a:pt x="132" y="194"/>
                  <a:pt x="129" y="194"/>
                  <a:pt x="127" y="194"/>
                </a:cubicBezTo>
                <a:cubicBezTo>
                  <a:pt x="118" y="194"/>
                  <a:pt x="108" y="191"/>
                  <a:pt x="99" y="191"/>
                </a:cubicBezTo>
                <a:cubicBezTo>
                  <a:pt x="96" y="191"/>
                  <a:pt x="93" y="190"/>
                  <a:pt x="89" y="189"/>
                </a:cubicBezTo>
                <a:cubicBezTo>
                  <a:pt x="77" y="188"/>
                  <a:pt x="65" y="188"/>
                  <a:pt x="53" y="186"/>
                </a:cubicBezTo>
                <a:cubicBezTo>
                  <a:pt x="44" y="185"/>
                  <a:pt x="34" y="182"/>
                  <a:pt x="26" y="180"/>
                </a:cubicBezTo>
                <a:cubicBezTo>
                  <a:pt x="23" y="180"/>
                  <a:pt x="19" y="179"/>
                  <a:pt x="16" y="178"/>
                </a:cubicBezTo>
                <a:cubicBezTo>
                  <a:pt x="12" y="178"/>
                  <a:pt x="4" y="175"/>
                  <a:pt x="4" y="180"/>
                </a:cubicBezTo>
                <a:cubicBezTo>
                  <a:pt x="29" y="184"/>
                  <a:pt x="55" y="191"/>
                  <a:pt x="81" y="194"/>
                </a:cubicBezTo>
                <a:cubicBezTo>
                  <a:pt x="84" y="194"/>
                  <a:pt x="88" y="195"/>
                  <a:pt x="91" y="195"/>
                </a:cubicBezTo>
                <a:cubicBezTo>
                  <a:pt x="107" y="196"/>
                  <a:pt x="126" y="199"/>
                  <a:pt x="143" y="200"/>
                </a:cubicBezTo>
                <a:cubicBezTo>
                  <a:pt x="143" y="199"/>
                  <a:pt x="144" y="197"/>
                  <a:pt x="144" y="1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</p:cSld>
  <p:clrMapOvr>
    <a:masterClrMapping/>
  </p:clrMapOvr>
  <p:transition spd="med" advTm="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文本框 1"/>
          <p:cNvSpPr txBox="1">
            <a:spLocks noChangeArrowheads="1"/>
          </p:cNvSpPr>
          <p:nvPr/>
        </p:nvSpPr>
        <p:spPr bwMode="auto">
          <a:xfrm>
            <a:off x="2868613" y="2598738"/>
            <a:ext cx="3546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chemeClr val="bg1"/>
                </a:solidFill>
              </a:rPr>
              <a:t>添加第三部分标题</a:t>
            </a:r>
          </a:p>
        </p:txBody>
      </p:sp>
      <p:sp>
        <p:nvSpPr>
          <p:cNvPr id="52" name="矩形 51"/>
          <p:cNvSpPr>
            <a:spLocks noChangeArrowheads="1"/>
          </p:cNvSpPr>
          <p:nvPr/>
        </p:nvSpPr>
        <p:spPr bwMode="auto">
          <a:xfrm>
            <a:off x="1801813" y="3289300"/>
            <a:ext cx="5888037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</a:t>
            </a:r>
            <a:endParaRPr lang="en-US" altLang="zh-CN" sz="105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Freeform 347"/>
          <p:cNvSpPr>
            <a:spLocks noEditPoints="1"/>
          </p:cNvSpPr>
          <p:nvPr/>
        </p:nvSpPr>
        <p:spPr bwMode="auto">
          <a:xfrm>
            <a:off x="4083050" y="898525"/>
            <a:ext cx="1433513" cy="1700213"/>
          </a:xfrm>
          <a:custGeom>
            <a:avLst/>
            <a:gdLst>
              <a:gd name="T0" fmla="*/ 19 w 240"/>
              <a:gd name="T1" fmla="*/ 245 h 284"/>
              <a:gd name="T2" fmla="*/ 7 w 240"/>
              <a:gd name="T3" fmla="*/ 116 h 284"/>
              <a:gd name="T4" fmla="*/ 23 w 240"/>
              <a:gd name="T5" fmla="*/ 85 h 284"/>
              <a:gd name="T6" fmla="*/ 207 w 240"/>
              <a:gd name="T7" fmla="*/ 37 h 284"/>
              <a:gd name="T8" fmla="*/ 191 w 240"/>
              <a:gd name="T9" fmla="*/ 113 h 284"/>
              <a:gd name="T10" fmla="*/ 113 w 240"/>
              <a:gd name="T11" fmla="*/ 119 h 284"/>
              <a:gd name="T12" fmla="*/ 33 w 240"/>
              <a:gd name="T13" fmla="*/ 112 h 284"/>
              <a:gd name="T14" fmla="*/ 104 w 240"/>
              <a:gd name="T15" fmla="*/ 233 h 284"/>
              <a:gd name="T16" fmla="*/ 89 w 240"/>
              <a:gd name="T17" fmla="*/ 139 h 284"/>
              <a:gd name="T18" fmla="*/ 128 w 240"/>
              <a:gd name="T19" fmla="*/ 154 h 284"/>
              <a:gd name="T20" fmla="*/ 178 w 240"/>
              <a:gd name="T21" fmla="*/ 149 h 284"/>
              <a:gd name="T22" fmla="*/ 131 w 240"/>
              <a:gd name="T23" fmla="*/ 247 h 284"/>
              <a:gd name="T24" fmla="*/ 28 w 240"/>
              <a:gd name="T25" fmla="*/ 91 h 284"/>
              <a:gd name="T26" fmla="*/ 161 w 240"/>
              <a:gd name="T27" fmla="*/ 5 h 284"/>
              <a:gd name="T28" fmla="*/ 190 w 240"/>
              <a:gd name="T29" fmla="*/ 36 h 284"/>
              <a:gd name="T30" fmla="*/ 117 w 240"/>
              <a:gd name="T31" fmla="*/ 88 h 284"/>
              <a:gd name="T32" fmla="*/ 117 w 240"/>
              <a:gd name="T33" fmla="*/ 58 h 284"/>
              <a:gd name="T34" fmla="*/ 85 w 240"/>
              <a:gd name="T35" fmla="*/ 58 h 284"/>
              <a:gd name="T36" fmla="*/ 113 w 240"/>
              <a:gd name="T37" fmla="*/ 49 h 284"/>
              <a:gd name="T38" fmla="*/ 113 w 240"/>
              <a:gd name="T39" fmla="*/ 52 h 284"/>
              <a:gd name="T40" fmla="*/ 117 w 240"/>
              <a:gd name="T41" fmla="*/ 62 h 284"/>
              <a:gd name="T42" fmla="*/ 226 w 240"/>
              <a:gd name="T43" fmla="*/ 87 h 284"/>
              <a:gd name="T44" fmla="*/ 37 w 240"/>
              <a:gd name="T45" fmla="*/ 101 h 284"/>
              <a:gd name="T46" fmla="*/ 194 w 240"/>
              <a:gd name="T47" fmla="*/ 87 h 284"/>
              <a:gd name="T48" fmla="*/ 188 w 240"/>
              <a:gd name="T49" fmla="*/ 104 h 284"/>
              <a:gd name="T50" fmla="*/ 158 w 240"/>
              <a:gd name="T51" fmla="*/ 81 h 284"/>
              <a:gd name="T52" fmla="*/ 199 w 240"/>
              <a:gd name="T53" fmla="*/ 111 h 284"/>
              <a:gd name="T54" fmla="*/ 184 w 240"/>
              <a:gd name="T55" fmla="*/ 89 h 284"/>
              <a:gd name="T56" fmla="*/ 170 w 240"/>
              <a:gd name="T57" fmla="*/ 83 h 284"/>
              <a:gd name="T58" fmla="*/ 85 w 240"/>
              <a:gd name="T59" fmla="*/ 224 h 284"/>
              <a:gd name="T60" fmla="*/ 31 w 240"/>
              <a:gd name="T61" fmla="*/ 115 h 284"/>
              <a:gd name="T62" fmla="*/ 85 w 240"/>
              <a:gd name="T63" fmla="*/ 224 h 284"/>
              <a:gd name="T64" fmla="*/ 65 w 240"/>
              <a:gd name="T65" fmla="*/ 218 h 284"/>
              <a:gd name="T66" fmla="*/ 12 w 240"/>
              <a:gd name="T67" fmla="*/ 118 h 284"/>
              <a:gd name="T68" fmla="*/ 73 w 240"/>
              <a:gd name="T69" fmla="*/ 217 h 284"/>
              <a:gd name="T70" fmla="*/ 131 w 240"/>
              <a:gd name="T71" fmla="*/ 192 h 284"/>
              <a:gd name="T72" fmla="*/ 126 w 240"/>
              <a:gd name="T73" fmla="*/ 178 h 284"/>
              <a:gd name="T74" fmla="*/ 120 w 240"/>
              <a:gd name="T75" fmla="*/ 166 h 284"/>
              <a:gd name="T76" fmla="*/ 114 w 240"/>
              <a:gd name="T77" fmla="*/ 154 h 284"/>
              <a:gd name="T78" fmla="*/ 110 w 240"/>
              <a:gd name="T79" fmla="*/ 147 h 284"/>
              <a:gd name="T80" fmla="*/ 98 w 240"/>
              <a:gd name="T81" fmla="*/ 143 h 284"/>
              <a:gd name="T82" fmla="*/ 168 w 240"/>
              <a:gd name="T83" fmla="*/ 143 h 284"/>
              <a:gd name="T84" fmla="*/ 139 w 240"/>
              <a:gd name="T85" fmla="*/ 151 h 284"/>
              <a:gd name="T86" fmla="*/ 166 w 240"/>
              <a:gd name="T87" fmla="*/ 165 h 284"/>
              <a:gd name="T88" fmla="*/ 167 w 240"/>
              <a:gd name="T89" fmla="*/ 172 h 284"/>
              <a:gd name="T90" fmla="*/ 147 w 240"/>
              <a:gd name="T91" fmla="*/ 156 h 284"/>
              <a:gd name="T92" fmla="*/ 164 w 240"/>
              <a:gd name="T93" fmla="*/ 169 h 284"/>
              <a:gd name="T94" fmla="*/ 115 w 240"/>
              <a:gd name="T95" fmla="*/ 207 h 284"/>
              <a:gd name="T96" fmla="*/ 153 w 240"/>
              <a:gd name="T97" fmla="*/ 209 h 284"/>
              <a:gd name="T98" fmla="*/ 150 w 240"/>
              <a:gd name="T99" fmla="*/ 209 h 284"/>
              <a:gd name="T100" fmla="*/ 140 w 240"/>
              <a:gd name="T101" fmla="*/ 211 h 284"/>
              <a:gd name="T102" fmla="*/ 131 w 240"/>
              <a:gd name="T103" fmla="*/ 212 h 284"/>
              <a:gd name="T104" fmla="*/ 135 w 240"/>
              <a:gd name="T105" fmla="*/ 211 h 284"/>
              <a:gd name="T106" fmla="*/ 136 w 240"/>
              <a:gd name="T107" fmla="*/ 243 h 284"/>
              <a:gd name="T108" fmla="*/ 58 w 240"/>
              <a:gd name="T109" fmla="*/ 223 h 284"/>
              <a:gd name="T110" fmla="*/ 75 w 240"/>
              <a:gd name="T111" fmla="*/ 220 h 284"/>
              <a:gd name="T112" fmla="*/ 72 w 240"/>
              <a:gd name="T113" fmla="*/ 247 h 284"/>
              <a:gd name="T114" fmla="*/ 12 w 240"/>
              <a:gd name="T115" fmla="*/ 255 h 284"/>
              <a:gd name="T116" fmla="*/ 140 w 240"/>
              <a:gd name="T117" fmla="*/ 262 h 284"/>
              <a:gd name="T118" fmla="*/ 45 w 240"/>
              <a:gd name="T119" fmla="*/ 236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0" h="284">
                <a:moveTo>
                  <a:pt x="131" y="247"/>
                </a:moveTo>
                <a:cubicBezTo>
                  <a:pt x="135" y="252"/>
                  <a:pt x="144" y="256"/>
                  <a:pt x="143" y="265"/>
                </a:cubicBezTo>
                <a:cubicBezTo>
                  <a:pt x="132" y="272"/>
                  <a:pt x="119" y="277"/>
                  <a:pt x="104" y="280"/>
                </a:cubicBezTo>
                <a:cubicBezTo>
                  <a:pt x="74" y="283"/>
                  <a:pt x="43" y="284"/>
                  <a:pt x="16" y="273"/>
                </a:cubicBezTo>
                <a:cubicBezTo>
                  <a:pt x="11" y="272"/>
                  <a:pt x="9" y="267"/>
                  <a:pt x="4" y="266"/>
                </a:cubicBezTo>
                <a:cubicBezTo>
                  <a:pt x="1" y="260"/>
                  <a:pt x="8" y="256"/>
                  <a:pt x="12" y="252"/>
                </a:cubicBezTo>
                <a:cubicBezTo>
                  <a:pt x="14" y="250"/>
                  <a:pt x="16" y="248"/>
                  <a:pt x="19" y="245"/>
                </a:cubicBezTo>
                <a:cubicBezTo>
                  <a:pt x="25" y="242"/>
                  <a:pt x="32" y="238"/>
                  <a:pt x="38" y="235"/>
                </a:cubicBezTo>
                <a:cubicBezTo>
                  <a:pt x="39" y="235"/>
                  <a:pt x="41" y="235"/>
                  <a:pt x="42" y="234"/>
                </a:cubicBezTo>
                <a:cubicBezTo>
                  <a:pt x="44" y="233"/>
                  <a:pt x="45" y="232"/>
                  <a:pt x="47" y="232"/>
                </a:cubicBezTo>
                <a:cubicBezTo>
                  <a:pt x="48" y="226"/>
                  <a:pt x="52" y="222"/>
                  <a:pt x="57" y="220"/>
                </a:cubicBezTo>
                <a:cubicBezTo>
                  <a:pt x="49" y="200"/>
                  <a:pt x="38" y="180"/>
                  <a:pt x="29" y="158"/>
                </a:cubicBezTo>
                <a:cubicBezTo>
                  <a:pt x="24" y="148"/>
                  <a:pt x="18" y="138"/>
                  <a:pt x="13" y="128"/>
                </a:cubicBezTo>
                <a:cubicBezTo>
                  <a:pt x="12" y="124"/>
                  <a:pt x="10" y="119"/>
                  <a:pt x="7" y="116"/>
                </a:cubicBezTo>
                <a:cubicBezTo>
                  <a:pt x="6" y="115"/>
                  <a:pt x="7" y="115"/>
                  <a:pt x="6" y="114"/>
                </a:cubicBezTo>
                <a:cubicBezTo>
                  <a:pt x="6" y="113"/>
                  <a:pt x="4" y="112"/>
                  <a:pt x="3" y="111"/>
                </a:cubicBezTo>
                <a:cubicBezTo>
                  <a:pt x="3" y="110"/>
                  <a:pt x="2" y="108"/>
                  <a:pt x="2" y="106"/>
                </a:cubicBezTo>
                <a:cubicBezTo>
                  <a:pt x="1" y="101"/>
                  <a:pt x="0" y="97"/>
                  <a:pt x="3" y="92"/>
                </a:cubicBezTo>
                <a:cubicBezTo>
                  <a:pt x="4" y="91"/>
                  <a:pt x="5" y="90"/>
                  <a:pt x="6" y="88"/>
                </a:cubicBezTo>
                <a:cubicBezTo>
                  <a:pt x="10" y="86"/>
                  <a:pt x="15" y="85"/>
                  <a:pt x="19" y="84"/>
                </a:cubicBezTo>
                <a:cubicBezTo>
                  <a:pt x="20" y="84"/>
                  <a:pt x="22" y="84"/>
                  <a:pt x="23" y="85"/>
                </a:cubicBezTo>
                <a:cubicBezTo>
                  <a:pt x="32" y="79"/>
                  <a:pt x="40" y="75"/>
                  <a:pt x="51" y="71"/>
                </a:cubicBezTo>
                <a:cubicBezTo>
                  <a:pt x="75" y="58"/>
                  <a:pt x="103" y="49"/>
                  <a:pt x="125" y="35"/>
                </a:cubicBezTo>
                <a:cubicBezTo>
                  <a:pt x="125" y="27"/>
                  <a:pt x="123" y="18"/>
                  <a:pt x="126" y="12"/>
                </a:cubicBezTo>
                <a:cubicBezTo>
                  <a:pt x="130" y="7"/>
                  <a:pt x="141" y="4"/>
                  <a:pt x="148" y="2"/>
                </a:cubicBezTo>
                <a:cubicBezTo>
                  <a:pt x="153" y="1"/>
                  <a:pt x="158" y="0"/>
                  <a:pt x="164" y="3"/>
                </a:cubicBezTo>
                <a:cubicBezTo>
                  <a:pt x="171" y="12"/>
                  <a:pt x="177" y="21"/>
                  <a:pt x="183" y="30"/>
                </a:cubicBezTo>
                <a:cubicBezTo>
                  <a:pt x="191" y="33"/>
                  <a:pt x="200" y="34"/>
                  <a:pt x="207" y="37"/>
                </a:cubicBezTo>
                <a:cubicBezTo>
                  <a:pt x="209" y="38"/>
                  <a:pt x="210" y="40"/>
                  <a:pt x="212" y="41"/>
                </a:cubicBezTo>
                <a:cubicBezTo>
                  <a:pt x="223" y="46"/>
                  <a:pt x="232" y="54"/>
                  <a:pt x="239" y="62"/>
                </a:cubicBezTo>
                <a:cubicBezTo>
                  <a:pt x="238" y="65"/>
                  <a:pt x="240" y="69"/>
                  <a:pt x="239" y="73"/>
                </a:cubicBezTo>
                <a:cubicBezTo>
                  <a:pt x="237" y="80"/>
                  <a:pt x="232" y="85"/>
                  <a:pt x="227" y="90"/>
                </a:cubicBezTo>
                <a:cubicBezTo>
                  <a:pt x="222" y="95"/>
                  <a:pt x="218" y="98"/>
                  <a:pt x="211" y="102"/>
                </a:cubicBezTo>
                <a:cubicBezTo>
                  <a:pt x="209" y="104"/>
                  <a:pt x="206" y="106"/>
                  <a:pt x="202" y="107"/>
                </a:cubicBezTo>
                <a:cubicBezTo>
                  <a:pt x="204" y="114"/>
                  <a:pt x="197" y="115"/>
                  <a:pt x="191" y="113"/>
                </a:cubicBezTo>
                <a:cubicBezTo>
                  <a:pt x="188" y="115"/>
                  <a:pt x="188" y="121"/>
                  <a:pt x="184" y="122"/>
                </a:cubicBezTo>
                <a:cubicBezTo>
                  <a:pt x="180" y="123"/>
                  <a:pt x="177" y="121"/>
                  <a:pt x="173" y="120"/>
                </a:cubicBezTo>
                <a:cubicBezTo>
                  <a:pt x="168" y="120"/>
                  <a:pt x="164" y="123"/>
                  <a:pt x="159" y="124"/>
                </a:cubicBezTo>
                <a:cubicBezTo>
                  <a:pt x="158" y="124"/>
                  <a:pt x="158" y="124"/>
                  <a:pt x="158" y="124"/>
                </a:cubicBezTo>
                <a:cubicBezTo>
                  <a:pt x="148" y="125"/>
                  <a:pt x="135" y="127"/>
                  <a:pt x="122" y="126"/>
                </a:cubicBezTo>
                <a:cubicBezTo>
                  <a:pt x="119" y="125"/>
                  <a:pt x="114" y="125"/>
                  <a:pt x="112" y="123"/>
                </a:cubicBezTo>
                <a:cubicBezTo>
                  <a:pt x="112" y="121"/>
                  <a:pt x="112" y="120"/>
                  <a:pt x="113" y="119"/>
                </a:cubicBezTo>
                <a:cubicBezTo>
                  <a:pt x="109" y="102"/>
                  <a:pt x="114" y="85"/>
                  <a:pt x="119" y="71"/>
                </a:cubicBezTo>
                <a:cubicBezTo>
                  <a:pt x="118" y="71"/>
                  <a:pt x="115" y="73"/>
                  <a:pt x="114" y="74"/>
                </a:cubicBezTo>
                <a:cubicBezTo>
                  <a:pt x="110" y="75"/>
                  <a:pt x="106" y="76"/>
                  <a:pt x="102" y="78"/>
                </a:cubicBezTo>
                <a:cubicBezTo>
                  <a:pt x="92" y="81"/>
                  <a:pt x="80" y="87"/>
                  <a:pt x="70" y="92"/>
                </a:cubicBezTo>
                <a:cubicBezTo>
                  <a:pt x="65" y="94"/>
                  <a:pt x="60" y="96"/>
                  <a:pt x="55" y="98"/>
                </a:cubicBezTo>
                <a:cubicBezTo>
                  <a:pt x="50" y="101"/>
                  <a:pt x="45" y="103"/>
                  <a:pt x="40" y="106"/>
                </a:cubicBezTo>
                <a:cubicBezTo>
                  <a:pt x="37" y="108"/>
                  <a:pt x="35" y="110"/>
                  <a:pt x="33" y="112"/>
                </a:cubicBezTo>
                <a:cubicBezTo>
                  <a:pt x="37" y="129"/>
                  <a:pt x="47" y="142"/>
                  <a:pt x="53" y="157"/>
                </a:cubicBezTo>
                <a:cubicBezTo>
                  <a:pt x="56" y="163"/>
                  <a:pt x="58" y="169"/>
                  <a:pt x="61" y="174"/>
                </a:cubicBezTo>
                <a:cubicBezTo>
                  <a:pt x="62" y="176"/>
                  <a:pt x="64" y="177"/>
                  <a:pt x="65" y="179"/>
                </a:cubicBezTo>
                <a:cubicBezTo>
                  <a:pt x="69" y="187"/>
                  <a:pt x="72" y="195"/>
                  <a:pt x="77" y="202"/>
                </a:cubicBezTo>
                <a:cubicBezTo>
                  <a:pt x="79" y="205"/>
                  <a:pt x="80" y="208"/>
                  <a:pt x="82" y="211"/>
                </a:cubicBezTo>
                <a:cubicBezTo>
                  <a:pt x="83" y="213"/>
                  <a:pt x="85" y="214"/>
                  <a:pt x="85" y="217"/>
                </a:cubicBezTo>
                <a:cubicBezTo>
                  <a:pt x="92" y="223"/>
                  <a:pt x="103" y="224"/>
                  <a:pt x="104" y="233"/>
                </a:cubicBezTo>
                <a:cubicBezTo>
                  <a:pt x="108" y="236"/>
                  <a:pt x="113" y="236"/>
                  <a:pt x="118" y="238"/>
                </a:cubicBezTo>
                <a:cubicBezTo>
                  <a:pt x="115" y="220"/>
                  <a:pt x="113" y="207"/>
                  <a:pt x="109" y="189"/>
                </a:cubicBezTo>
                <a:cubicBezTo>
                  <a:pt x="109" y="188"/>
                  <a:pt x="111" y="188"/>
                  <a:pt x="111" y="187"/>
                </a:cubicBezTo>
                <a:cubicBezTo>
                  <a:pt x="106" y="179"/>
                  <a:pt x="101" y="168"/>
                  <a:pt x="96" y="157"/>
                </a:cubicBezTo>
                <a:cubicBezTo>
                  <a:pt x="95" y="155"/>
                  <a:pt x="93" y="152"/>
                  <a:pt x="93" y="150"/>
                </a:cubicBezTo>
                <a:cubicBezTo>
                  <a:pt x="92" y="148"/>
                  <a:pt x="92" y="145"/>
                  <a:pt x="91" y="143"/>
                </a:cubicBezTo>
                <a:cubicBezTo>
                  <a:pt x="90" y="141"/>
                  <a:pt x="89" y="140"/>
                  <a:pt x="89" y="139"/>
                </a:cubicBezTo>
                <a:cubicBezTo>
                  <a:pt x="88" y="137"/>
                  <a:pt x="85" y="133"/>
                  <a:pt x="86" y="130"/>
                </a:cubicBezTo>
                <a:cubicBezTo>
                  <a:pt x="86" y="126"/>
                  <a:pt x="95" y="120"/>
                  <a:pt x="100" y="121"/>
                </a:cubicBezTo>
                <a:cubicBezTo>
                  <a:pt x="101" y="122"/>
                  <a:pt x="102" y="123"/>
                  <a:pt x="101" y="124"/>
                </a:cubicBezTo>
                <a:cubicBezTo>
                  <a:pt x="106" y="134"/>
                  <a:pt x="111" y="144"/>
                  <a:pt x="116" y="154"/>
                </a:cubicBezTo>
                <a:cubicBezTo>
                  <a:pt x="119" y="160"/>
                  <a:pt x="124" y="168"/>
                  <a:pt x="127" y="175"/>
                </a:cubicBezTo>
                <a:cubicBezTo>
                  <a:pt x="128" y="177"/>
                  <a:pt x="129" y="181"/>
                  <a:pt x="131" y="181"/>
                </a:cubicBezTo>
                <a:cubicBezTo>
                  <a:pt x="130" y="172"/>
                  <a:pt x="131" y="161"/>
                  <a:pt x="128" y="154"/>
                </a:cubicBezTo>
                <a:cubicBezTo>
                  <a:pt x="131" y="149"/>
                  <a:pt x="135" y="142"/>
                  <a:pt x="134" y="136"/>
                </a:cubicBezTo>
                <a:cubicBezTo>
                  <a:pt x="138" y="135"/>
                  <a:pt x="139" y="140"/>
                  <a:pt x="141" y="143"/>
                </a:cubicBezTo>
                <a:cubicBezTo>
                  <a:pt x="144" y="147"/>
                  <a:pt x="146" y="150"/>
                  <a:pt x="150" y="153"/>
                </a:cubicBezTo>
                <a:cubicBezTo>
                  <a:pt x="149" y="159"/>
                  <a:pt x="151" y="164"/>
                  <a:pt x="151" y="170"/>
                </a:cubicBezTo>
                <a:cubicBezTo>
                  <a:pt x="154" y="160"/>
                  <a:pt x="159" y="149"/>
                  <a:pt x="162" y="140"/>
                </a:cubicBezTo>
                <a:cubicBezTo>
                  <a:pt x="164" y="138"/>
                  <a:pt x="169" y="140"/>
                  <a:pt x="172" y="141"/>
                </a:cubicBezTo>
                <a:cubicBezTo>
                  <a:pt x="171" y="146"/>
                  <a:pt x="175" y="147"/>
                  <a:pt x="178" y="149"/>
                </a:cubicBezTo>
                <a:cubicBezTo>
                  <a:pt x="178" y="158"/>
                  <a:pt x="171" y="164"/>
                  <a:pt x="173" y="173"/>
                </a:cubicBezTo>
                <a:cubicBezTo>
                  <a:pt x="173" y="178"/>
                  <a:pt x="166" y="180"/>
                  <a:pt x="166" y="174"/>
                </a:cubicBezTo>
                <a:cubicBezTo>
                  <a:pt x="165" y="178"/>
                  <a:pt x="164" y="182"/>
                  <a:pt x="162" y="185"/>
                </a:cubicBezTo>
                <a:cubicBezTo>
                  <a:pt x="166" y="187"/>
                  <a:pt x="161" y="195"/>
                  <a:pt x="161" y="200"/>
                </a:cubicBezTo>
                <a:cubicBezTo>
                  <a:pt x="161" y="204"/>
                  <a:pt x="161" y="207"/>
                  <a:pt x="161" y="211"/>
                </a:cubicBezTo>
                <a:cubicBezTo>
                  <a:pt x="160" y="222"/>
                  <a:pt x="159" y="233"/>
                  <a:pt x="158" y="241"/>
                </a:cubicBezTo>
                <a:cubicBezTo>
                  <a:pt x="151" y="247"/>
                  <a:pt x="139" y="247"/>
                  <a:pt x="131" y="247"/>
                </a:cubicBezTo>
                <a:close/>
                <a:moveTo>
                  <a:pt x="4" y="100"/>
                </a:moveTo>
                <a:cubicBezTo>
                  <a:pt x="3" y="102"/>
                  <a:pt x="6" y="108"/>
                  <a:pt x="7" y="110"/>
                </a:cubicBezTo>
                <a:cubicBezTo>
                  <a:pt x="8" y="110"/>
                  <a:pt x="10" y="112"/>
                  <a:pt x="11" y="113"/>
                </a:cubicBezTo>
                <a:cubicBezTo>
                  <a:pt x="19" y="117"/>
                  <a:pt x="31" y="112"/>
                  <a:pt x="31" y="105"/>
                </a:cubicBezTo>
                <a:cubicBezTo>
                  <a:pt x="31" y="105"/>
                  <a:pt x="32" y="105"/>
                  <a:pt x="32" y="105"/>
                </a:cubicBezTo>
                <a:cubicBezTo>
                  <a:pt x="32" y="104"/>
                  <a:pt x="32" y="101"/>
                  <a:pt x="32" y="101"/>
                </a:cubicBezTo>
                <a:cubicBezTo>
                  <a:pt x="32" y="97"/>
                  <a:pt x="30" y="95"/>
                  <a:pt x="28" y="91"/>
                </a:cubicBezTo>
                <a:cubicBezTo>
                  <a:pt x="25" y="90"/>
                  <a:pt x="21" y="90"/>
                  <a:pt x="17" y="88"/>
                </a:cubicBezTo>
                <a:cubicBezTo>
                  <a:pt x="12" y="88"/>
                  <a:pt x="6" y="92"/>
                  <a:pt x="5" y="96"/>
                </a:cubicBezTo>
                <a:cubicBezTo>
                  <a:pt x="5" y="96"/>
                  <a:pt x="5" y="97"/>
                  <a:pt x="5" y="97"/>
                </a:cubicBezTo>
                <a:cubicBezTo>
                  <a:pt x="5" y="97"/>
                  <a:pt x="4" y="97"/>
                  <a:pt x="4" y="97"/>
                </a:cubicBezTo>
                <a:cubicBezTo>
                  <a:pt x="5" y="99"/>
                  <a:pt x="4" y="99"/>
                  <a:pt x="4" y="100"/>
                </a:cubicBezTo>
                <a:close/>
                <a:moveTo>
                  <a:pt x="168" y="13"/>
                </a:moveTo>
                <a:cubicBezTo>
                  <a:pt x="166" y="10"/>
                  <a:pt x="164" y="7"/>
                  <a:pt x="161" y="5"/>
                </a:cubicBezTo>
                <a:cubicBezTo>
                  <a:pt x="155" y="2"/>
                  <a:pt x="151" y="4"/>
                  <a:pt x="146" y="6"/>
                </a:cubicBezTo>
                <a:cubicBezTo>
                  <a:pt x="137" y="9"/>
                  <a:pt x="127" y="10"/>
                  <a:pt x="127" y="22"/>
                </a:cubicBezTo>
                <a:cubicBezTo>
                  <a:pt x="127" y="30"/>
                  <a:pt x="130" y="41"/>
                  <a:pt x="130" y="49"/>
                </a:cubicBezTo>
                <a:cubicBezTo>
                  <a:pt x="140" y="35"/>
                  <a:pt x="158" y="31"/>
                  <a:pt x="179" y="29"/>
                </a:cubicBezTo>
                <a:cubicBezTo>
                  <a:pt x="176" y="23"/>
                  <a:pt x="172" y="18"/>
                  <a:pt x="168" y="13"/>
                </a:cubicBezTo>
                <a:close/>
                <a:moveTo>
                  <a:pt x="195" y="36"/>
                </a:moveTo>
                <a:cubicBezTo>
                  <a:pt x="194" y="36"/>
                  <a:pt x="192" y="36"/>
                  <a:pt x="190" y="36"/>
                </a:cubicBezTo>
                <a:cubicBezTo>
                  <a:pt x="186" y="34"/>
                  <a:pt x="181" y="32"/>
                  <a:pt x="176" y="32"/>
                </a:cubicBezTo>
                <a:cubicBezTo>
                  <a:pt x="170" y="32"/>
                  <a:pt x="161" y="34"/>
                  <a:pt x="156" y="36"/>
                </a:cubicBezTo>
                <a:cubicBezTo>
                  <a:pt x="148" y="38"/>
                  <a:pt x="140" y="43"/>
                  <a:pt x="135" y="48"/>
                </a:cubicBezTo>
                <a:cubicBezTo>
                  <a:pt x="134" y="49"/>
                  <a:pt x="133" y="50"/>
                  <a:pt x="132" y="51"/>
                </a:cubicBezTo>
                <a:cubicBezTo>
                  <a:pt x="128" y="55"/>
                  <a:pt x="127" y="62"/>
                  <a:pt x="124" y="68"/>
                </a:cubicBezTo>
                <a:cubicBezTo>
                  <a:pt x="123" y="71"/>
                  <a:pt x="121" y="75"/>
                  <a:pt x="119" y="78"/>
                </a:cubicBezTo>
                <a:cubicBezTo>
                  <a:pt x="118" y="81"/>
                  <a:pt x="118" y="85"/>
                  <a:pt x="117" y="88"/>
                </a:cubicBezTo>
                <a:cubicBezTo>
                  <a:pt x="115" y="97"/>
                  <a:pt x="113" y="105"/>
                  <a:pt x="115" y="116"/>
                </a:cubicBezTo>
                <a:cubicBezTo>
                  <a:pt x="114" y="114"/>
                  <a:pt x="116" y="113"/>
                  <a:pt x="116" y="111"/>
                </a:cubicBezTo>
                <a:cubicBezTo>
                  <a:pt x="123" y="106"/>
                  <a:pt x="128" y="98"/>
                  <a:pt x="136" y="92"/>
                </a:cubicBezTo>
                <a:cubicBezTo>
                  <a:pt x="142" y="86"/>
                  <a:pt x="150" y="82"/>
                  <a:pt x="159" y="77"/>
                </a:cubicBezTo>
                <a:cubicBezTo>
                  <a:pt x="180" y="66"/>
                  <a:pt x="207" y="55"/>
                  <a:pt x="233" y="60"/>
                </a:cubicBezTo>
                <a:cubicBezTo>
                  <a:pt x="223" y="49"/>
                  <a:pt x="211" y="40"/>
                  <a:pt x="195" y="36"/>
                </a:cubicBezTo>
                <a:close/>
                <a:moveTo>
                  <a:pt x="117" y="58"/>
                </a:moveTo>
                <a:cubicBezTo>
                  <a:pt x="120" y="60"/>
                  <a:pt x="120" y="61"/>
                  <a:pt x="123" y="62"/>
                </a:cubicBezTo>
                <a:cubicBezTo>
                  <a:pt x="124" y="60"/>
                  <a:pt x="124" y="59"/>
                  <a:pt x="125" y="58"/>
                </a:cubicBezTo>
                <a:cubicBezTo>
                  <a:pt x="118" y="55"/>
                  <a:pt x="119" y="46"/>
                  <a:pt x="127" y="45"/>
                </a:cubicBezTo>
                <a:cubicBezTo>
                  <a:pt x="126" y="43"/>
                  <a:pt x="127" y="41"/>
                  <a:pt x="126" y="40"/>
                </a:cubicBezTo>
                <a:cubicBezTo>
                  <a:pt x="118" y="42"/>
                  <a:pt x="115" y="49"/>
                  <a:pt x="117" y="58"/>
                </a:cubicBezTo>
                <a:close/>
                <a:moveTo>
                  <a:pt x="93" y="54"/>
                </a:moveTo>
                <a:cubicBezTo>
                  <a:pt x="91" y="55"/>
                  <a:pt x="88" y="57"/>
                  <a:pt x="85" y="58"/>
                </a:cubicBezTo>
                <a:cubicBezTo>
                  <a:pt x="65" y="67"/>
                  <a:pt x="45" y="75"/>
                  <a:pt x="26" y="86"/>
                </a:cubicBezTo>
                <a:cubicBezTo>
                  <a:pt x="28" y="85"/>
                  <a:pt x="27" y="87"/>
                  <a:pt x="29" y="87"/>
                </a:cubicBezTo>
                <a:cubicBezTo>
                  <a:pt x="30" y="87"/>
                  <a:pt x="31" y="86"/>
                  <a:pt x="33" y="85"/>
                </a:cubicBezTo>
                <a:cubicBezTo>
                  <a:pt x="36" y="83"/>
                  <a:pt x="42" y="80"/>
                  <a:pt x="45" y="79"/>
                </a:cubicBezTo>
                <a:cubicBezTo>
                  <a:pt x="50" y="76"/>
                  <a:pt x="55" y="74"/>
                  <a:pt x="61" y="72"/>
                </a:cubicBezTo>
                <a:cubicBezTo>
                  <a:pt x="70" y="68"/>
                  <a:pt x="79" y="65"/>
                  <a:pt x="87" y="61"/>
                </a:cubicBezTo>
                <a:cubicBezTo>
                  <a:pt x="96" y="57"/>
                  <a:pt x="105" y="53"/>
                  <a:pt x="113" y="49"/>
                </a:cubicBezTo>
                <a:cubicBezTo>
                  <a:pt x="114" y="47"/>
                  <a:pt x="116" y="45"/>
                  <a:pt x="115" y="44"/>
                </a:cubicBezTo>
                <a:cubicBezTo>
                  <a:pt x="109" y="48"/>
                  <a:pt x="101" y="50"/>
                  <a:pt x="93" y="54"/>
                </a:cubicBezTo>
                <a:close/>
                <a:moveTo>
                  <a:pt x="126" y="55"/>
                </a:moveTo>
                <a:cubicBezTo>
                  <a:pt x="128" y="52"/>
                  <a:pt x="129" y="50"/>
                  <a:pt x="127" y="48"/>
                </a:cubicBezTo>
                <a:cubicBezTo>
                  <a:pt x="124" y="48"/>
                  <a:pt x="123" y="54"/>
                  <a:pt x="126" y="55"/>
                </a:cubicBezTo>
                <a:close/>
                <a:moveTo>
                  <a:pt x="113" y="56"/>
                </a:moveTo>
                <a:cubicBezTo>
                  <a:pt x="114" y="55"/>
                  <a:pt x="113" y="54"/>
                  <a:pt x="113" y="52"/>
                </a:cubicBezTo>
                <a:cubicBezTo>
                  <a:pt x="113" y="52"/>
                  <a:pt x="112" y="52"/>
                  <a:pt x="112" y="52"/>
                </a:cubicBezTo>
                <a:cubicBezTo>
                  <a:pt x="101" y="57"/>
                  <a:pt x="90" y="63"/>
                  <a:pt x="78" y="67"/>
                </a:cubicBezTo>
                <a:cubicBezTo>
                  <a:pt x="75" y="69"/>
                  <a:pt x="70" y="71"/>
                  <a:pt x="66" y="72"/>
                </a:cubicBezTo>
                <a:cubicBezTo>
                  <a:pt x="62" y="74"/>
                  <a:pt x="58" y="76"/>
                  <a:pt x="54" y="78"/>
                </a:cubicBezTo>
                <a:cubicBezTo>
                  <a:pt x="48" y="80"/>
                  <a:pt x="40" y="84"/>
                  <a:pt x="35" y="87"/>
                </a:cubicBezTo>
                <a:cubicBezTo>
                  <a:pt x="28" y="90"/>
                  <a:pt x="36" y="94"/>
                  <a:pt x="37" y="98"/>
                </a:cubicBezTo>
                <a:cubicBezTo>
                  <a:pt x="63" y="85"/>
                  <a:pt x="92" y="76"/>
                  <a:pt x="117" y="62"/>
                </a:cubicBezTo>
                <a:cubicBezTo>
                  <a:pt x="115" y="61"/>
                  <a:pt x="115" y="57"/>
                  <a:pt x="113" y="56"/>
                </a:cubicBezTo>
                <a:close/>
                <a:moveTo>
                  <a:pt x="226" y="87"/>
                </a:moveTo>
                <a:cubicBezTo>
                  <a:pt x="232" y="80"/>
                  <a:pt x="238" y="73"/>
                  <a:pt x="235" y="64"/>
                </a:cubicBezTo>
                <a:cubicBezTo>
                  <a:pt x="233" y="63"/>
                  <a:pt x="232" y="62"/>
                  <a:pt x="230" y="62"/>
                </a:cubicBezTo>
                <a:cubicBezTo>
                  <a:pt x="216" y="60"/>
                  <a:pt x="200" y="63"/>
                  <a:pt x="190" y="66"/>
                </a:cubicBezTo>
                <a:cubicBezTo>
                  <a:pt x="193" y="80"/>
                  <a:pt x="201" y="91"/>
                  <a:pt x="202" y="104"/>
                </a:cubicBezTo>
                <a:cubicBezTo>
                  <a:pt x="211" y="99"/>
                  <a:pt x="219" y="95"/>
                  <a:pt x="226" y="87"/>
                </a:cubicBezTo>
                <a:close/>
                <a:moveTo>
                  <a:pt x="119" y="65"/>
                </a:moveTo>
                <a:cubicBezTo>
                  <a:pt x="119" y="65"/>
                  <a:pt x="119" y="65"/>
                  <a:pt x="119" y="65"/>
                </a:cubicBezTo>
                <a:cubicBezTo>
                  <a:pt x="117" y="66"/>
                  <a:pt x="115" y="66"/>
                  <a:pt x="113" y="67"/>
                </a:cubicBezTo>
                <a:cubicBezTo>
                  <a:pt x="108" y="68"/>
                  <a:pt x="101" y="75"/>
                  <a:pt x="95" y="76"/>
                </a:cubicBezTo>
                <a:cubicBezTo>
                  <a:pt x="89" y="78"/>
                  <a:pt x="84" y="81"/>
                  <a:pt x="78" y="83"/>
                </a:cubicBezTo>
                <a:cubicBezTo>
                  <a:pt x="72" y="86"/>
                  <a:pt x="65" y="89"/>
                  <a:pt x="60" y="91"/>
                </a:cubicBezTo>
                <a:cubicBezTo>
                  <a:pt x="52" y="95"/>
                  <a:pt x="44" y="97"/>
                  <a:pt x="37" y="101"/>
                </a:cubicBezTo>
                <a:cubicBezTo>
                  <a:pt x="37" y="102"/>
                  <a:pt x="38" y="103"/>
                  <a:pt x="37" y="105"/>
                </a:cubicBezTo>
                <a:cubicBezTo>
                  <a:pt x="50" y="97"/>
                  <a:pt x="64" y="91"/>
                  <a:pt x="78" y="85"/>
                </a:cubicBezTo>
                <a:cubicBezTo>
                  <a:pt x="87" y="81"/>
                  <a:pt x="95" y="76"/>
                  <a:pt x="106" y="74"/>
                </a:cubicBezTo>
                <a:cubicBezTo>
                  <a:pt x="111" y="72"/>
                  <a:pt x="116" y="69"/>
                  <a:pt x="122" y="66"/>
                </a:cubicBezTo>
                <a:cubicBezTo>
                  <a:pt x="121" y="65"/>
                  <a:pt x="120" y="66"/>
                  <a:pt x="119" y="65"/>
                </a:cubicBezTo>
                <a:close/>
                <a:moveTo>
                  <a:pt x="199" y="101"/>
                </a:moveTo>
                <a:cubicBezTo>
                  <a:pt x="198" y="97"/>
                  <a:pt x="196" y="92"/>
                  <a:pt x="194" y="87"/>
                </a:cubicBezTo>
                <a:cubicBezTo>
                  <a:pt x="194" y="85"/>
                  <a:pt x="194" y="83"/>
                  <a:pt x="193" y="82"/>
                </a:cubicBezTo>
                <a:cubicBezTo>
                  <a:pt x="192" y="79"/>
                  <a:pt x="190" y="77"/>
                  <a:pt x="190" y="75"/>
                </a:cubicBezTo>
                <a:cubicBezTo>
                  <a:pt x="188" y="72"/>
                  <a:pt x="188" y="70"/>
                  <a:pt x="186" y="68"/>
                </a:cubicBezTo>
                <a:cubicBezTo>
                  <a:pt x="185" y="69"/>
                  <a:pt x="183" y="69"/>
                  <a:pt x="182" y="70"/>
                </a:cubicBezTo>
                <a:cubicBezTo>
                  <a:pt x="183" y="78"/>
                  <a:pt x="189" y="88"/>
                  <a:pt x="192" y="96"/>
                </a:cubicBezTo>
                <a:cubicBezTo>
                  <a:pt x="193" y="99"/>
                  <a:pt x="193" y="101"/>
                  <a:pt x="193" y="102"/>
                </a:cubicBezTo>
                <a:cubicBezTo>
                  <a:pt x="193" y="105"/>
                  <a:pt x="190" y="106"/>
                  <a:pt x="188" y="104"/>
                </a:cubicBezTo>
                <a:cubicBezTo>
                  <a:pt x="184" y="92"/>
                  <a:pt x="178" y="84"/>
                  <a:pt x="173" y="73"/>
                </a:cubicBezTo>
                <a:cubicBezTo>
                  <a:pt x="172" y="73"/>
                  <a:pt x="171" y="74"/>
                  <a:pt x="170" y="75"/>
                </a:cubicBezTo>
                <a:cubicBezTo>
                  <a:pt x="172" y="81"/>
                  <a:pt x="175" y="87"/>
                  <a:pt x="178" y="94"/>
                </a:cubicBezTo>
                <a:cubicBezTo>
                  <a:pt x="181" y="98"/>
                  <a:pt x="184" y="104"/>
                  <a:pt x="181" y="109"/>
                </a:cubicBezTo>
                <a:cubicBezTo>
                  <a:pt x="177" y="110"/>
                  <a:pt x="173" y="104"/>
                  <a:pt x="171" y="101"/>
                </a:cubicBezTo>
                <a:cubicBezTo>
                  <a:pt x="168" y="94"/>
                  <a:pt x="165" y="85"/>
                  <a:pt x="162" y="79"/>
                </a:cubicBezTo>
                <a:cubicBezTo>
                  <a:pt x="161" y="79"/>
                  <a:pt x="159" y="80"/>
                  <a:pt x="158" y="81"/>
                </a:cubicBezTo>
                <a:cubicBezTo>
                  <a:pt x="158" y="82"/>
                  <a:pt x="159" y="81"/>
                  <a:pt x="159" y="83"/>
                </a:cubicBezTo>
                <a:cubicBezTo>
                  <a:pt x="158" y="86"/>
                  <a:pt x="161" y="90"/>
                  <a:pt x="164" y="93"/>
                </a:cubicBezTo>
                <a:cubicBezTo>
                  <a:pt x="166" y="97"/>
                  <a:pt x="168" y="102"/>
                  <a:pt x="170" y="106"/>
                </a:cubicBezTo>
                <a:cubicBezTo>
                  <a:pt x="171" y="108"/>
                  <a:pt x="173" y="110"/>
                  <a:pt x="174" y="112"/>
                </a:cubicBezTo>
                <a:cubicBezTo>
                  <a:pt x="176" y="115"/>
                  <a:pt x="178" y="120"/>
                  <a:pt x="182" y="120"/>
                </a:cubicBezTo>
                <a:cubicBezTo>
                  <a:pt x="186" y="119"/>
                  <a:pt x="185" y="114"/>
                  <a:pt x="188" y="111"/>
                </a:cubicBezTo>
                <a:cubicBezTo>
                  <a:pt x="191" y="108"/>
                  <a:pt x="196" y="111"/>
                  <a:pt x="199" y="111"/>
                </a:cubicBezTo>
                <a:cubicBezTo>
                  <a:pt x="200" y="108"/>
                  <a:pt x="200" y="104"/>
                  <a:pt x="199" y="101"/>
                </a:cubicBezTo>
                <a:close/>
                <a:moveTo>
                  <a:pt x="187" y="92"/>
                </a:moveTo>
                <a:cubicBezTo>
                  <a:pt x="184" y="85"/>
                  <a:pt x="183" y="78"/>
                  <a:pt x="178" y="73"/>
                </a:cubicBezTo>
                <a:cubicBezTo>
                  <a:pt x="178" y="72"/>
                  <a:pt x="178" y="72"/>
                  <a:pt x="178" y="71"/>
                </a:cubicBezTo>
                <a:cubicBezTo>
                  <a:pt x="178" y="71"/>
                  <a:pt x="178" y="71"/>
                  <a:pt x="177" y="71"/>
                </a:cubicBezTo>
                <a:cubicBezTo>
                  <a:pt x="177" y="71"/>
                  <a:pt x="177" y="72"/>
                  <a:pt x="176" y="72"/>
                </a:cubicBezTo>
                <a:cubicBezTo>
                  <a:pt x="178" y="78"/>
                  <a:pt x="181" y="83"/>
                  <a:pt x="184" y="89"/>
                </a:cubicBezTo>
                <a:cubicBezTo>
                  <a:pt x="187" y="93"/>
                  <a:pt x="187" y="98"/>
                  <a:pt x="190" y="101"/>
                </a:cubicBezTo>
                <a:cubicBezTo>
                  <a:pt x="191" y="97"/>
                  <a:pt x="188" y="95"/>
                  <a:pt x="187" y="92"/>
                </a:cubicBezTo>
                <a:close/>
                <a:moveTo>
                  <a:pt x="170" y="83"/>
                </a:moveTo>
                <a:cubicBezTo>
                  <a:pt x="169" y="80"/>
                  <a:pt x="169" y="77"/>
                  <a:pt x="167" y="76"/>
                </a:cubicBezTo>
                <a:cubicBezTo>
                  <a:pt x="166" y="77"/>
                  <a:pt x="164" y="76"/>
                  <a:pt x="164" y="78"/>
                </a:cubicBezTo>
                <a:cubicBezTo>
                  <a:pt x="169" y="86"/>
                  <a:pt x="172" y="99"/>
                  <a:pt x="179" y="106"/>
                </a:cubicBezTo>
                <a:cubicBezTo>
                  <a:pt x="178" y="97"/>
                  <a:pt x="173" y="90"/>
                  <a:pt x="170" y="83"/>
                </a:cubicBezTo>
                <a:close/>
                <a:moveTo>
                  <a:pt x="121" y="111"/>
                </a:moveTo>
                <a:cubicBezTo>
                  <a:pt x="118" y="114"/>
                  <a:pt x="117" y="117"/>
                  <a:pt x="116" y="121"/>
                </a:cubicBezTo>
                <a:cubicBezTo>
                  <a:pt x="126" y="125"/>
                  <a:pt x="139" y="124"/>
                  <a:pt x="149" y="122"/>
                </a:cubicBezTo>
                <a:cubicBezTo>
                  <a:pt x="157" y="121"/>
                  <a:pt x="165" y="119"/>
                  <a:pt x="171" y="117"/>
                </a:cubicBezTo>
                <a:cubicBezTo>
                  <a:pt x="165" y="106"/>
                  <a:pt x="159" y="93"/>
                  <a:pt x="155" y="82"/>
                </a:cubicBezTo>
                <a:cubicBezTo>
                  <a:pt x="141" y="90"/>
                  <a:pt x="130" y="100"/>
                  <a:pt x="121" y="111"/>
                </a:cubicBezTo>
                <a:close/>
                <a:moveTo>
                  <a:pt x="85" y="224"/>
                </a:moveTo>
                <a:cubicBezTo>
                  <a:pt x="84" y="223"/>
                  <a:pt x="83" y="221"/>
                  <a:pt x="82" y="219"/>
                </a:cubicBezTo>
                <a:cubicBezTo>
                  <a:pt x="81" y="213"/>
                  <a:pt x="78" y="211"/>
                  <a:pt x="76" y="205"/>
                </a:cubicBezTo>
                <a:cubicBezTo>
                  <a:pt x="75" y="204"/>
                  <a:pt x="74" y="202"/>
                  <a:pt x="72" y="200"/>
                </a:cubicBezTo>
                <a:cubicBezTo>
                  <a:pt x="72" y="199"/>
                  <a:pt x="72" y="199"/>
                  <a:pt x="72" y="198"/>
                </a:cubicBezTo>
                <a:cubicBezTo>
                  <a:pt x="68" y="194"/>
                  <a:pt x="67" y="187"/>
                  <a:pt x="63" y="184"/>
                </a:cubicBezTo>
                <a:cubicBezTo>
                  <a:pt x="58" y="175"/>
                  <a:pt x="54" y="165"/>
                  <a:pt x="50" y="156"/>
                </a:cubicBezTo>
                <a:cubicBezTo>
                  <a:pt x="44" y="142"/>
                  <a:pt x="36" y="130"/>
                  <a:pt x="31" y="115"/>
                </a:cubicBezTo>
                <a:cubicBezTo>
                  <a:pt x="29" y="116"/>
                  <a:pt x="28" y="117"/>
                  <a:pt x="27" y="117"/>
                </a:cubicBezTo>
                <a:cubicBezTo>
                  <a:pt x="29" y="124"/>
                  <a:pt x="33" y="131"/>
                  <a:pt x="36" y="137"/>
                </a:cubicBezTo>
                <a:cubicBezTo>
                  <a:pt x="38" y="140"/>
                  <a:pt x="39" y="143"/>
                  <a:pt x="41" y="147"/>
                </a:cubicBezTo>
                <a:cubicBezTo>
                  <a:pt x="52" y="169"/>
                  <a:pt x="61" y="192"/>
                  <a:pt x="74" y="212"/>
                </a:cubicBezTo>
                <a:cubicBezTo>
                  <a:pt x="76" y="216"/>
                  <a:pt x="79" y="219"/>
                  <a:pt x="80" y="224"/>
                </a:cubicBezTo>
                <a:cubicBezTo>
                  <a:pt x="80" y="225"/>
                  <a:pt x="79" y="225"/>
                  <a:pt x="80" y="226"/>
                </a:cubicBezTo>
                <a:cubicBezTo>
                  <a:pt x="83" y="227"/>
                  <a:pt x="83" y="225"/>
                  <a:pt x="85" y="224"/>
                </a:cubicBezTo>
                <a:close/>
                <a:moveTo>
                  <a:pt x="15" y="126"/>
                </a:moveTo>
                <a:cubicBezTo>
                  <a:pt x="16" y="128"/>
                  <a:pt x="17" y="130"/>
                  <a:pt x="18" y="132"/>
                </a:cubicBezTo>
                <a:cubicBezTo>
                  <a:pt x="21" y="136"/>
                  <a:pt x="22" y="140"/>
                  <a:pt x="25" y="144"/>
                </a:cubicBezTo>
                <a:cubicBezTo>
                  <a:pt x="34" y="161"/>
                  <a:pt x="41" y="179"/>
                  <a:pt x="49" y="195"/>
                </a:cubicBezTo>
                <a:cubicBezTo>
                  <a:pt x="54" y="204"/>
                  <a:pt x="56" y="213"/>
                  <a:pt x="61" y="220"/>
                </a:cubicBezTo>
                <a:cubicBezTo>
                  <a:pt x="61" y="222"/>
                  <a:pt x="62" y="228"/>
                  <a:pt x="66" y="226"/>
                </a:cubicBezTo>
                <a:cubicBezTo>
                  <a:pt x="66" y="223"/>
                  <a:pt x="65" y="222"/>
                  <a:pt x="65" y="218"/>
                </a:cubicBezTo>
                <a:cubicBezTo>
                  <a:pt x="60" y="213"/>
                  <a:pt x="58" y="206"/>
                  <a:pt x="55" y="199"/>
                </a:cubicBezTo>
                <a:cubicBezTo>
                  <a:pt x="53" y="196"/>
                  <a:pt x="52" y="194"/>
                  <a:pt x="50" y="190"/>
                </a:cubicBezTo>
                <a:cubicBezTo>
                  <a:pt x="49" y="187"/>
                  <a:pt x="47" y="185"/>
                  <a:pt x="45" y="182"/>
                </a:cubicBezTo>
                <a:cubicBezTo>
                  <a:pt x="44" y="178"/>
                  <a:pt x="43" y="175"/>
                  <a:pt x="41" y="172"/>
                </a:cubicBezTo>
                <a:cubicBezTo>
                  <a:pt x="39" y="165"/>
                  <a:pt x="36" y="159"/>
                  <a:pt x="33" y="153"/>
                </a:cubicBezTo>
                <a:cubicBezTo>
                  <a:pt x="30" y="146"/>
                  <a:pt x="26" y="141"/>
                  <a:pt x="23" y="135"/>
                </a:cubicBezTo>
                <a:cubicBezTo>
                  <a:pt x="20" y="129"/>
                  <a:pt x="18" y="117"/>
                  <a:pt x="12" y="118"/>
                </a:cubicBezTo>
                <a:cubicBezTo>
                  <a:pt x="13" y="121"/>
                  <a:pt x="14" y="123"/>
                  <a:pt x="15" y="126"/>
                </a:cubicBezTo>
                <a:close/>
                <a:moveTo>
                  <a:pt x="23" y="118"/>
                </a:moveTo>
                <a:cubicBezTo>
                  <a:pt x="22" y="118"/>
                  <a:pt x="21" y="118"/>
                  <a:pt x="19" y="118"/>
                </a:cubicBezTo>
                <a:cubicBezTo>
                  <a:pt x="22" y="128"/>
                  <a:pt x="27" y="137"/>
                  <a:pt x="32" y="145"/>
                </a:cubicBezTo>
                <a:cubicBezTo>
                  <a:pt x="42" y="165"/>
                  <a:pt x="48" y="185"/>
                  <a:pt x="60" y="204"/>
                </a:cubicBezTo>
                <a:cubicBezTo>
                  <a:pt x="62" y="208"/>
                  <a:pt x="64" y="213"/>
                  <a:pt x="67" y="217"/>
                </a:cubicBezTo>
                <a:cubicBezTo>
                  <a:pt x="69" y="216"/>
                  <a:pt x="72" y="218"/>
                  <a:pt x="73" y="217"/>
                </a:cubicBezTo>
                <a:cubicBezTo>
                  <a:pt x="55" y="185"/>
                  <a:pt x="41" y="150"/>
                  <a:pt x="23" y="118"/>
                </a:cubicBezTo>
                <a:close/>
                <a:moveTo>
                  <a:pt x="97" y="124"/>
                </a:moveTo>
                <a:cubicBezTo>
                  <a:pt x="91" y="126"/>
                  <a:pt x="88" y="130"/>
                  <a:pt x="90" y="136"/>
                </a:cubicBezTo>
                <a:cubicBezTo>
                  <a:pt x="91" y="138"/>
                  <a:pt x="93" y="140"/>
                  <a:pt x="94" y="143"/>
                </a:cubicBezTo>
                <a:cubicBezTo>
                  <a:pt x="96" y="149"/>
                  <a:pt x="97" y="154"/>
                  <a:pt x="100" y="160"/>
                </a:cubicBezTo>
                <a:cubicBezTo>
                  <a:pt x="104" y="170"/>
                  <a:pt x="110" y="181"/>
                  <a:pt x="115" y="190"/>
                </a:cubicBezTo>
                <a:cubicBezTo>
                  <a:pt x="118" y="192"/>
                  <a:pt x="125" y="193"/>
                  <a:pt x="131" y="192"/>
                </a:cubicBezTo>
                <a:cubicBezTo>
                  <a:pt x="131" y="191"/>
                  <a:pt x="130" y="191"/>
                  <a:pt x="131" y="190"/>
                </a:cubicBezTo>
                <a:cubicBezTo>
                  <a:pt x="130" y="191"/>
                  <a:pt x="128" y="192"/>
                  <a:pt x="127" y="191"/>
                </a:cubicBezTo>
                <a:cubicBezTo>
                  <a:pt x="127" y="189"/>
                  <a:pt x="129" y="189"/>
                  <a:pt x="130" y="186"/>
                </a:cubicBezTo>
                <a:cubicBezTo>
                  <a:pt x="128" y="185"/>
                  <a:pt x="126" y="189"/>
                  <a:pt x="125" y="187"/>
                </a:cubicBezTo>
                <a:cubicBezTo>
                  <a:pt x="125" y="185"/>
                  <a:pt x="129" y="184"/>
                  <a:pt x="127" y="182"/>
                </a:cubicBezTo>
                <a:cubicBezTo>
                  <a:pt x="126" y="183"/>
                  <a:pt x="124" y="184"/>
                  <a:pt x="123" y="184"/>
                </a:cubicBezTo>
                <a:cubicBezTo>
                  <a:pt x="123" y="181"/>
                  <a:pt x="125" y="180"/>
                  <a:pt x="126" y="178"/>
                </a:cubicBezTo>
                <a:cubicBezTo>
                  <a:pt x="125" y="177"/>
                  <a:pt x="125" y="175"/>
                  <a:pt x="124" y="174"/>
                </a:cubicBezTo>
                <a:cubicBezTo>
                  <a:pt x="122" y="175"/>
                  <a:pt x="118" y="179"/>
                  <a:pt x="116" y="177"/>
                </a:cubicBezTo>
                <a:cubicBezTo>
                  <a:pt x="118" y="175"/>
                  <a:pt x="120" y="173"/>
                  <a:pt x="123" y="172"/>
                </a:cubicBezTo>
                <a:cubicBezTo>
                  <a:pt x="123" y="171"/>
                  <a:pt x="122" y="171"/>
                  <a:pt x="122" y="170"/>
                </a:cubicBezTo>
                <a:cubicBezTo>
                  <a:pt x="121" y="170"/>
                  <a:pt x="119" y="172"/>
                  <a:pt x="118" y="171"/>
                </a:cubicBezTo>
                <a:cubicBezTo>
                  <a:pt x="117" y="169"/>
                  <a:pt x="120" y="168"/>
                  <a:pt x="121" y="167"/>
                </a:cubicBezTo>
                <a:cubicBezTo>
                  <a:pt x="120" y="167"/>
                  <a:pt x="120" y="166"/>
                  <a:pt x="120" y="166"/>
                </a:cubicBezTo>
                <a:cubicBezTo>
                  <a:pt x="120" y="166"/>
                  <a:pt x="116" y="168"/>
                  <a:pt x="116" y="166"/>
                </a:cubicBezTo>
                <a:cubicBezTo>
                  <a:pt x="116" y="164"/>
                  <a:pt x="118" y="165"/>
                  <a:pt x="118" y="163"/>
                </a:cubicBezTo>
                <a:cubicBezTo>
                  <a:pt x="117" y="163"/>
                  <a:pt x="115" y="165"/>
                  <a:pt x="114" y="164"/>
                </a:cubicBezTo>
                <a:cubicBezTo>
                  <a:pt x="114" y="162"/>
                  <a:pt x="117" y="160"/>
                  <a:pt x="116" y="159"/>
                </a:cubicBezTo>
                <a:cubicBezTo>
                  <a:pt x="115" y="159"/>
                  <a:pt x="113" y="163"/>
                  <a:pt x="111" y="160"/>
                </a:cubicBezTo>
                <a:cubicBezTo>
                  <a:pt x="112" y="159"/>
                  <a:pt x="114" y="158"/>
                  <a:pt x="115" y="156"/>
                </a:cubicBezTo>
                <a:cubicBezTo>
                  <a:pt x="114" y="156"/>
                  <a:pt x="114" y="155"/>
                  <a:pt x="114" y="154"/>
                </a:cubicBezTo>
                <a:cubicBezTo>
                  <a:pt x="111" y="154"/>
                  <a:pt x="109" y="156"/>
                  <a:pt x="107" y="157"/>
                </a:cubicBezTo>
                <a:cubicBezTo>
                  <a:pt x="107" y="157"/>
                  <a:pt x="107" y="157"/>
                  <a:pt x="106" y="156"/>
                </a:cubicBezTo>
                <a:cubicBezTo>
                  <a:pt x="107" y="153"/>
                  <a:pt x="111" y="153"/>
                  <a:pt x="112" y="151"/>
                </a:cubicBezTo>
                <a:cubicBezTo>
                  <a:pt x="112" y="151"/>
                  <a:pt x="112" y="151"/>
                  <a:pt x="112" y="150"/>
                </a:cubicBezTo>
                <a:cubicBezTo>
                  <a:pt x="111" y="150"/>
                  <a:pt x="110" y="151"/>
                  <a:pt x="108" y="151"/>
                </a:cubicBezTo>
                <a:cubicBezTo>
                  <a:pt x="108" y="150"/>
                  <a:pt x="108" y="150"/>
                  <a:pt x="108" y="149"/>
                </a:cubicBezTo>
                <a:cubicBezTo>
                  <a:pt x="108" y="148"/>
                  <a:pt x="110" y="148"/>
                  <a:pt x="110" y="147"/>
                </a:cubicBezTo>
                <a:cubicBezTo>
                  <a:pt x="109" y="146"/>
                  <a:pt x="107" y="149"/>
                  <a:pt x="105" y="148"/>
                </a:cubicBezTo>
                <a:cubicBezTo>
                  <a:pt x="106" y="146"/>
                  <a:pt x="106" y="145"/>
                  <a:pt x="108" y="145"/>
                </a:cubicBezTo>
                <a:cubicBezTo>
                  <a:pt x="108" y="144"/>
                  <a:pt x="108" y="143"/>
                  <a:pt x="107" y="143"/>
                </a:cubicBezTo>
                <a:cubicBezTo>
                  <a:pt x="106" y="144"/>
                  <a:pt x="106" y="145"/>
                  <a:pt x="104" y="145"/>
                </a:cubicBezTo>
                <a:cubicBezTo>
                  <a:pt x="104" y="143"/>
                  <a:pt x="104" y="141"/>
                  <a:pt x="106" y="141"/>
                </a:cubicBezTo>
                <a:cubicBezTo>
                  <a:pt x="106" y="140"/>
                  <a:pt x="106" y="139"/>
                  <a:pt x="105" y="139"/>
                </a:cubicBezTo>
                <a:cubicBezTo>
                  <a:pt x="103" y="140"/>
                  <a:pt x="100" y="144"/>
                  <a:pt x="98" y="143"/>
                </a:cubicBezTo>
                <a:cubicBezTo>
                  <a:pt x="100" y="140"/>
                  <a:pt x="101" y="138"/>
                  <a:pt x="105" y="137"/>
                </a:cubicBezTo>
                <a:cubicBezTo>
                  <a:pt x="102" y="132"/>
                  <a:pt x="100" y="126"/>
                  <a:pt x="97" y="124"/>
                </a:cubicBezTo>
                <a:close/>
                <a:moveTo>
                  <a:pt x="135" y="147"/>
                </a:moveTo>
                <a:cubicBezTo>
                  <a:pt x="137" y="146"/>
                  <a:pt x="138" y="145"/>
                  <a:pt x="139" y="143"/>
                </a:cubicBezTo>
                <a:cubicBezTo>
                  <a:pt x="138" y="142"/>
                  <a:pt x="137" y="141"/>
                  <a:pt x="137" y="140"/>
                </a:cubicBezTo>
                <a:cubicBezTo>
                  <a:pt x="137" y="143"/>
                  <a:pt x="135" y="144"/>
                  <a:pt x="135" y="147"/>
                </a:cubicBezTo>
                <a:close/>
                <a:moveTo>
                  <a:pt x="168" y="143"/>
                </a:moveTo>
                <a:cubicBezTo>
                  <a:pt x="167" y="143"/>
                  <a:pt x="166" y="143"/>
                  <a:pt x="165" y="142"/>
                </a:cubicBezTo>
                <a:cubicBezTo>
                  <a:pt x="165" y="143"/>
                  <a:pt x="164" y="143"/>
                  <a:pt x="164" y="144"/>
                </a:cubicBezTo>
                <a:cubicBezTo>
                  <a:pt x="165" y="145"/>
                  <a:pt x="167" y="145"/>
                  <a:pt x="169" y="145"/>
                </a:cubicBezTo>
                <a:cubicBezTo>
                  <a:pt x="169" y="143"/>
                  <a:pt x="167" y="145"/>
                  <a:pt x="168" y="143"/>
                </a:cubicBezTo>
                <a:close/>
                <a:moveTo>
                  <a:pt x="134" y="148"/>
                </a:moveTo>
                <a:cubicBezTo>
                  <a:pt x="134" y="150"/>
                  <a:pt x="132" y="155"/>
                  <a:pt x="132" y="155"/>
                </a:cubicBezTo>
                <a:cubicBezTo>
                  <a:pt x="135" y="160"/>
                  <a:pt x="136" y="152"/>
                  <a:pt x="139" y="151"/>
                </a:cubicBezTo>
                <a:cubicBezTo>
                  <a:pt x="141" y="152"/>
                  <a:pt x="142" y="154"/>
                  <a:pt x="143" y="154"/>
                </a:cubicBezTo>
                <a:cubicBezTo>
                  <a:pt x="144" y="153"/>
                  <a:pt x="145" y="153"/>
                  <a:pt x="145" y="152"/>
                </a:cubicBezTo>
                <a:cubicBezTo>
                  <a:pt x="143" y="150"/>
                  <a:pt x="142" y="147"/>
                  <a:pt x="140" y="146"/>
                </a:cubicBezTo>
                <a:cubicBezTo>
                  <a:pt x="139" y="147"/>
                  <a:pt x="136" y="149"/>
                  <a:pt x="134" y="148"/>
                </a:cubicBezTo>
                <a:close/>
                <a:moveTo>
                  <a:pt x="162" y="147"/>
                </a:moveTo>
                <a:cubicBezTo>
                  <a:pt x="160" y="153"/>
                  <a:pt x="157" y="158"/>
                  <a:pt x="155" y="165"/>
                </a:cubicBezTo>
                <a:cubicBezTo>
                  <a:pt x="158" y="167"/>
                  <a:pt x="163" y="167"/>
                  <a:pt x="166" y="165"/>
                </a:cubicBezTo>
                <a:cubicBezTo>
                  <a:pt x="167" y="160"/>
                  <a:pt x="168" y="155"/>
                  <a:pt x="169" y="149"/>
                </a:cubicBezTo>
                <a:cubicBezTo>
                  <a:pt x="167" y="148"/>
                  <a:pt x="165" y="147"/>
                  <a:pt x="162" y="147"/>
                </a:cubicBezTo>
                <a:close/>
                <a:moveTo>
                  <a:pt x="167" y="172"/>
                </a:moveTo>
                <a:cubicBezTo>
                  <a:pt x="167" y="172"/>
                  <a:pt x="167" y="174"/>
                  <a:pt x="169" y="174"/>
                </a:cubicBezTo>
                <a:cubicBezTo>
                  <a:pt x="170" y="167"/>
                  <a:pt x="172" y="159"/>
                  <a:pt x="175" y="152"/>
                </a:cubicBezTo>
                <a:cubicBezTo>
                  <a:pt x="174" y="150"/>
                  <a:pt x="173" y="150"/>
                  <a:pt x="171" y="149"/>
                </a:cubicBezTo>
                <a:cubicBezTo>
                  <a:pt x="170" y="156"/>
                  <a:pt x="168" y="165"/>
                  <a:pt x="167" y="172"/>
                </a:cubicBezTo>
                <a:close/>
                <a:moveTo>
                  <a:pt x="132" y="159"/>
                </a:moveTo>
                <a:cubicBezTo>
                  <a:pt x="133" y="171"/>
                  <a:pt x="134" y="184"/>
                  <a:pt x="136" y="192"/>
                </a:cubicBezTo>
                <a:cubicBezTo>
                  <a:pt x="137" y="192"/>
                  <a:pt x="141" y="192"/>
                  <a:pt x="142" y="192"/>
                </a:cubicBezTo>
                <a:cubicBezTo>
                  <a:pt x="143" y="191"/>
                  <a:pt x="141" y="188"/>
                  <a:pt x="142" y="186"/>
                </a:cubicBezTo>
                <a:cubicBezTo>
                  <a:pt x="145" y="186"/>
                  <a:pt x="143" y="191"/>
                  <a:pt x="145" y="192"/>
                </a:cubicBezTo>
                <a:cubicBezTo>
                  <a:pt x="148" y="190"/>
                  <a:pt x="148" y="184"/>
                  <a:pt x="147" y="180"/>
                </a:cubicBezTo>
                <a:cubicBezTo>
                  <a:pt x="149" y="172"/>
                  <a:pt x="147" y="164"/>
                  <a:pt x="147" y="156"/>
                </a:cubicBezTo>
                <a:cubicBezTo>
                  <a:pt x="145" y="157"/>
                  <a:pt x="143" y="158"/>
                  <a:pt x="142" y="157"/>
                </a:cubicBezTo>
                <a:cubicBezTo>
                  <a:pt x="142" y="164"/>
                  <a:pt x="143" y="172"/>
                  <a:pt x="143" y="180"/>
                </a:cubicBezTo>
                <a:cubicBezTo>
                  <a:pt x="139" y="173"/>
                  <a:pt x="142" y="162"/>
                  <a:pt x="138" y="155"/>
                </a:cubicBezTo>
                <a:cubicBezTo>
                  <a:pt x="138" y="158"/>
                  <a:pt x="135" y="160"/>
                  <a:pt x="132" y="159"/>
                </a:cubicBezTo>
                <a:close/>
                <a:moveTo>
                  <a:pt x="149" y="192"/>
                </a:moveTo>
                <a:cubicBezTo>
                  <a:pt x="151" y="191"/>
                  <a:pt x="153" y="191"/>
                  <a:pt x="156" y="190"/>
                </a:cubicBezTo>
                <a:cubicBezTo>
                  <a:pt x="160" y="184"/>
                  <a:pt x="163" y="177"/>
                  <a:pt x="164" y="169"/>
                </a:cubicBezTo>
                <a:cubicBezTo>
                  <a:pt x="160" y="169"/>
                  <a:pt x="156" y="169"/>
                  <a:pt x="155" y="167"/>
                </a:cubicBezTo>
                <a:cubicBezTo>
                  <a:pt x="152" y="176"/>
                  <a:pt x="150" y="183"/>
                  <a:pt x="149" y="192"/>
                </a:cubicBezTo>
                <a:close/>
                <a:moveTo>
                  <a:pt x="131" y="184"/>
                </a:moveTo>
                <a:cubicBezTo>
                  <a:pt x="132" y="185"/>
                  <a:pt x="131" y="186"/>
                  <a:pt x="133" y="187"/>
                </a:cubicBezTo>
                <a:cubicBezTo>
                  <a:pt x="132" y="185"/>
                  <a:pt x="133" y="184"/>
                  <a:pt x="132" y="183"/>
                </a:cubicBezTo>
                <a:cubicBezTo>
                  <a:pt x="131" y="183"/>
                  <a:pt x="131" y="184"/>
                  <a:pt x="131" y="184"/>
                </a:cubicBezTo>
                <a:close/>
                <a:moveTo>
                  <a:pt x="115" y="207"/>
                </a:moveTo>
                <a:cubicBezTo>
                  <a:pt x="128" y="209"/>
                  <a:pt x="137" y="210"/>
                  <a:pt x="148" y="206"/>
                </a:cubicBezTo>
                <a:cubicBezTo>
                  <a:pt x="154" y="206"/>
                  <a:pt x="155" y="204"/>
                  <a:pt x="159" y="202"/>
                </a:cubicBezTo>
                <a:cubicBezTo>
                  <a:pt x="158" y="197"/>
                  <a:pt x="160" y="195"/>
                  <a:pt x="161" y="190"/>
                </a:cubicBezTo>
                <a:cubicBezTo>
                  <a:pt x="154" y="196"/>
                  <a:pt x="143" y="194"/>
                  <a:pt x="133" y="195"/>
                </a:cubicBezTo>
                <a:cubicBezTo>
                  <a:pt x="128" y="196"/>
                  <a:pt x="117" y="195"/>
                  <a:pt x="113" y="192"/>
                </a:cubicBezTo>
                <a:cubicBezTo>
                  <a:pt x="114" y="198"/>
                  <a:pt x="114" y="202"/>
                  <a:pt x="115" y="207"/>
                </a:cubicBezTo>
                <a:close/>
                <a:moveTo>
                  <a:pt x="153" y="209"/>
                </a:moveTo>
                <a:cubicBezTo>
                  <a:pt x="154" y="212"/>
                  <a:pt x="154" y="214"/>
                  <a:pt x="154" y="217"/>
                </a:cubicBezTo>
                <a:cubicBezTo>
                  <a:pt x="156" y="217"/>
                  <a:pt x="156" y="216"/>
                  <a:pt x="158" y="216"/>
                </a:cubicBezTo>
                <a:cubicBezTo>
                  <a:pt x="158" y="212"/>
                  <a:pt x="159" y="210"/>
                  <a:pt x="158" y="206"/>
                </a:cubicBezTo>
                <a:cubicBezTo>
                  <a:pt x="157" y="207"/>
                  <a:pt x="154" y="207"/>
                  <a:pt x="153" y="209"/>
                </a:cubicBezTo>
                <a:close/>
                <a:moveTo>
                  <a:pt x="150" y="219"/>
                </a:moveTo>
                <a:cubicBezTo>
                  <a:pt x="150" y="219"/>
                  <a:pt x="150" y="219"/>
                  <a:pt x="151" y="219"/>
                </a:cubicBezTo>
                <a:cubicBezTo>
                  <a:pt x="152" y="216"/>
                  <a:pt x="152" y="210"/>
                  <a:pt x="150" y="209"/>
                </a:cubicBezTo>
                <a:cubicBezTo>
                  <a:pt x="149" y="211"/>
                  <a:pt x="149" y="216"/>
                  <a:pt x="150" y="219"/>
                </a:cubicBezTo>
                <a:close/>
                <a:moveTo>
                  <a:pt x="116" y="210"/>
                </a:moveTo>
                <a:cubicBezTo>
                  <a:pt x="116" y="213"/>
                  <a:pt x="117" y="216"/>
                  <a:pt x="117" y="220"/>
                </a:cubicBezTo>
                <a:cubicBezTo>
                  <a:pt x="119" y="220"/>
                  <a:pt x="120" y="221"/>
                  <a:pt x="120" y="220"/>
                </a:cubicBezTo>
                <a:cubicBezTo>
                  <a:pt x="121" y="218"/>
                  <a:pt x="120" y="215"/>
                  <a:pt x="120" y="211"/>
                </a:cubicBezTo>
                <a:cubicBezTo>
                  <a:pt x="118" y="210"/>
                  <a:pt x="118" y="209"/>
                  <a:pt x="116" y="210"/>
                </a:cubicBezTo>
                <a:close/>
                <a:moveTo>
                  <a:pt x="140" y="211"/>
                </a:moveTo>
                <a:cubicBezTo>
                  <a:pt x="140" y="215"/>
                  <a:pt x="139" y="218"/>
                  <a:pt x="140" y="222"/>
                </a:cubicBezTo>
                <a:cubicBezTo>
                  <a:pt x="142" y="221"/>
                  <a:pt x="145" y="222"/>
                  <a:pt x="147" y="220"/>
                </a:cubicBezTo>
                <a:cubicBezTo>
                  <a:pt x="147" y="216"/>
                  <a:pt x="147" y="214"/>
                  <a:pt x="146" y="210"/>
                </a:cubicBezTo>
                <a:cubicBezTo>
                  <a:pt x="144" y="210"/>
                  <a:pt x="142" y="211"/>
                  <a:pt x="140" y="211"/>
                </a:cubicBezTo>
                <a:close/>
                <a:moveTo>
                  <a:pt x="123" y="221"/>
                </a:moveTo>
                <a:cubicBezTo>
                  <a:pt x="126" y="222"/>
                  <a:pt x="128" y="222"/>
                  <a:pt x="132" y="222"/>
                </a:cubicBezTo>
                <a:cubicBezTo>
                  <a:pt x="131" y="219"/>
                  <a:pt x="132" y="215"/>
                  <a:pt x="131" y="212"/>
                </a:cubicBezTo>
                <a:cubicBezTo>
                  <a:pt x="129" y="211"/>
                  <a:pt x="125" y="211"/>
                  <a:pt x="123" y="211"/>
                </a:cubicBezTo>
                <a:cubicBezTo>
                  <a:pt x="123" y="213"/>
                  <a:pt x="122" y="219"/>
                  <a:pt x="123" y="221"/>
                </a:cubicBezTo>
                <a:close/>
                <a:moveTo>
                  <a:pt x="135" y="211"/>
                </a:moveTo>
                <a:cubicBezTo>
                  <a:pt x="133" y="215"/>
                  <a:pt x="134" y="219"/>
                  <a:pt x="134" y="223"/>
                </a:cubicBezTo>
                <a:cubicBezTo>
                  <a:pt x="135" y="223"/>
                  <a:pt x="137" y="223"/>
                  <a:pt x="138" y="222"/>
                </a:cubicBezTo>
                <a:cubicBezTo>
                  <a:pt x="137" y="219"/>
                  <a:pt x="138" y="215"/>
                  <a:pt x="137" y="211"/>
                </a:cubicBezTo>
                <a:cubicBezTo>
                  <a:pt x="136" y="211"/>
                  <a:pt x="135" y="211"/>
                  <a:pt x="135" y="211"/>
                </a:cubicBezTo>
                <a:close/>
                <a:moveTo>
                  <a:pt x="147" y="224"/>
                </a:moveTo>
                <a:cubicBezTo>
                  <a:pt x="147" y="224"/>
                  <a:pt x="147" y="223"/>
                  <a:pt x="146" y="224"/>
                </a:cubicBezTo>
                <a:cubicBezTo>
                  <a:pt x="138" y="227"/>
                  <a:pt x="127" y="226"/>
                  <a:pt x="118" y="223"/>
                </a:cubicBezTo>
                <a:cubicBezTo>
                  <a:pt x="119" y="228"/>
                  <a:pt x="120" y="235"/>
                  <a:pt x="121" y="240"/>
                </a:cubicBezTo>
                <a:cubicBezTo>
                  <a:pt x="122" y="241"/>
                  <a:pt x="123" y="241"/>
                  <a:pt x="124" y="242"/>
                </a:cubicBezTo>
                <a:cubicBezTo>
                  <a:pt x="126" y="242"/>
                  <a:pt x="128" y="244"/>
                  <a:pt x="131" y="244"/>
                </a:cubicBezTo>
                <a:cubicBezTo>
                  <a:pt x="133" y="244"/>
                  <a:pt x="134" y="243"/>
                  <a:pt x="136" y="243"/>
                </a:cubicBezTo>
                <a:cubicBezTo>
                  <a:pt x="142" y="243"/>
                  <a:pt x="148" y="245"/>
                  <a:pt x="153" y="241"/>
                </a:cubicBezTo>
                <a:cubicBezTo>
                  <a:pt x="156" y="235"/>
                  <a:pt x="157" y="225"/>
                  <a:pt x="157" y="219"/>
                </a:cubicBezTo>
                <a:cubicBezTo>
                  <a:pt x="154" y="221"/>
                  <a:pt x="150" y="222"/>
                  <a:pt x="147" y="224"/>
                </a:cubicBezTo>
                <a:close/>
                <a:moveTo>
                  <a:pt x="69" y="220"/>
                </a:moveTo>
                <a:cubicBezTo>
                  <a:pt x="71" y="223"/>
                  <a:pt x="72" y="230"/>
                  <a:pt x="65" y="230"/>
                </a:cubicBezTo>
                <a:cubicBezTo>
                  <a:pt x="64" y="229"/>
                  <a:pt x="63" y="229"/>
                  <a:pt x="61" y="230"/>
                </a:cubicBezTo>
                <a:cubicBezTo>
                  <a:pt x="60" y="227"/>
                  <a:pt x="60" y="223"/>
                  <a:pt x="58" y="223"/>
                </a:cubicBezTo>
                <a:cubicBezTo>
                  <a:pt x="56" y="225"/>
                  <a:pt x="49" y="227"/>
                  <a:pt x="52" y="231"/>
                </a:cubicBezTo>
                <a:cubicBezTo>
                  <a:pt x="64" y="234"/>
                  <a:pt x="81" y="235"/>
                  <a:pt x="95" y="231"/>
                </a:cubicBezTo>
                <a:cubicBezTo>
                  <a:pt x="94" y="230"/>
                  <a:pt x="96" y="231"/>
                  <a:pt x="95" y="229"/>
                </a:cubicBezTo>
                <a:cubicBezTo>
                  <a:pt x="94" y="226"/>
                  <a:pt x="90" y="223"/>
                  <a:pt x="88" y="223"/>
                </a:cubicBezTo>
                <a:cubicBezTo>
                  <a:pt x="92" y="227"/>
                  <a:pt x="84" y="231"/>
                  <a:pt x="80" y="229"/>
                </a:cubicBezTo>
                <a:cubicBezTo>
                  <a:pt x="77" y="228"/>
                  <a:pt x="76" y="225"/>
                  <a:pt x="77" y="222"/>
                </a:cubicBezTo>
                <a:cubicBezTo>
                  <a:pt x="76" y="222"/>
                  <a:pt x="76" y="221"/>
                  <a:pt x="75" y="220"/>
                </a:cubicBezTo>
                <a:cubicBezTo>
                  <a:pt x="74" y="221"/>
                  <a:pt x="72" y="220"/>
                  <a:pt x="69" y="220"/>
                </a:cubicBezTo>
                <a:close/>
                <a:moveTo>
                  <a:pt x="99" y="231"/>
                </a:moveTo>
                <a:cubicBezTo>
                  <a:pt x="98" y="232"/>
                  <a:pt x="96" y="234"/>
                  <a:pt x="95" y="234"/>
                </a:cubicBezTo>
                <a:cubicBezTo>
                  <a:pt x="84" y="239"/>
                  <a:pt x="69" y="235"/>
                  <a:pt x="55" y="236"/>
                </a:cubicBezTo>
                <a:cubicBezTo>
                  <a:pt x="54" y="235"/>
                  <a:pt x="51" y="235"/>
                  <a:pt x="49" y="234"/>
                </a:cubicBezTo>
                <a:cubicBezTo>
                  <a:pt x="49" y="236"/>
                  <a:pt x="48" y="238"/>
                  <a:pt x="48" y="240"/>
                </a:cubicBezTo>
                <a:cubicBezTo>
                  <a:pt x="52" y="244"/>
                  <a:pt x="62" y="245"/>
                  <a:pt x="72" y="247"/>
                </a:cubicBezTo>
                <a:cubicBezTo>
                  <a:pt x="78" y="247"/>
                  <a:pt x="81" y="247"/>
                  <a:pt x="87" y="246"/>
                </a:cubicBezTo>
                <a:cubicBezTo>
                  <a:pt x="90" y="245"/>
                  <a:pt x="100" y="243"/>
                  <a:pt x="101" y="241"/>
                </a:cubicBezTo>
                <a:cubicBezTo>
                  <a:pt x="103" y="237"/>
                  <a:pt x="100" y="234"/>
                  <a:pt x="100" y="231"/>
                </a:cubicBezTo>
                <a:cubicBezTo>
                  <a:pt x="99" y="231"/>
                  <a:pt x="99" y="231"/>
                  <a:pt x="99" y="231"/>
                </a:cubicBezTo>
                <a:close/>
                <a:moveTo>
                  <a:pt x="38" y="239"/>
                </a:moveTo>
                <a:cubicBezTo>
                  <a:pt x="33" y="241"/>
                  <a:pt x="30" y="243"/>
                  <a:pt x="26" y="245"/>
                </a:cubicBezTo>
                <a:cubicBezTo>
                  <a:pt x="20" y="248"/>
                  <a:pt x="17" y="250"/>
                  <a:pt x="12" y="255"/>
                </a:cubicBezTo>
                <a:cubicBezTo>
                  <a:pt x="10" y="257"/>
                  <a:pt x="7" y="261"/>
                  <a:pt x="7" y="263"/>
                </a:cubicBezTo>
                <a:cubicBezTo>
                  <a:pt x="7" y="267"/>
                  <a:pt x="15" y="269"/>
                  <a:pt x="19" y="271"/>
                </a:cubicBezTo>
                <a:cubicBezTo>
                  <a:pt x="29" y="275"/>
                  <a:pt x="41" y="278"/>
                  <a:pt x="54" y="279"/>
                </a:cubicBezTo>
                <a:cubicBezTo>
                  <a:pt x="65" y="280"/>
                  <a:pt x="70" y="278"/>
                  <a:pt x="80" y="278"/>
                </a:cubicBezTo>
                <a:cubicBezTo>
                  <a:pt x="86" y="278"/>
                  <a:pt x="92" y="278"/>
                  <a:pt x="98" y="277"/>
                </a:cubicBezTo>
                <a:cubicBezTo>
                  <a:pt x="109" y="275"/>
                  <a:pt x="118" y="274"/>
                  <a:pt x="127" y="270"/>
                </a:cubicBezTo>
                <a:cubicBezTo>
                  <a:pt x="132" y="268"/>
                  <a:pt x="137" y="265"/>
                  <a:pt x="140" y="262"/>
                </a:cubicBezTo>
                <a:cubicBezTo>
                  <a:pt x="135" y="252"/>
                  <a:pt x="124" y="247"/>
                  <a:pt x="116" y="240"/>
                </a:cubicBezTo>
                <a:cubicBezTo>
                  <a:pt x="112" y="240"/>
                  <a:pt x="110" y="238"/>
                  <a:pt x="106" y="238"/>
                </a:cubicBezTo>
                <a:cubicBezTo>
                  <a:pt x="105" y="239"/>
                  <a:pt x="105" y="240"/>
                  <a:pt x="106" y="241"/>
                </a:cubicBezTo>
                <a:cubicBezTo>
                  <a:pt x="100" y="245"/>
                  <a:pt x="92" y="248"/>
                  <a:pt x="83" y="249"/>
                </a:cubicBezTo>
                <a:cubicBezTo>
                  <a:pt x="77" y="250"/>
                  <a:pt x="72" y="249"/>
                  <a:pt x="67" y="248"/>
                </a:cubicBezTo>
                <a:cubicBezTo>
                  <a:pt x="58" y="247"/>
                  <a:pt x="50" y="247"/>
                  <a:pt x="45" y="243"/>
                </a:cubicBezTo>
                <a:cubicBezTo>
                  <a:pt x="45" y="242"/>
                  <a:pt x="47" y="238"/>
                  <a:pt x="45" y="236"/>
                </a:cubicBezTo>
                <a:cubicBezTo>
                  <a:pt x="43" y="237"/>
                  <a:pt x="40" y="238"/>
                  <a:pt x="38" y="2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SubTitle_2"/>
          <p:cNvSpPr/>
          <p:nvPr>
            <p:custDataLst>
              <p:tags r:id="rId2"/>
            </p:custDataLst>
          </p:nvPr>
        </p:nvSpPr>
        <p:spPr>
          <a:xfrm>
            <a:off x="2490788" y="2643188"/>
            <a:ext cx="2103437" cy="420687"/>
          </a:xfrm>
          <a:prstGeom prst="flowChartInputOutpu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0" hangingPunct="0"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</a:rPr>
              <a:t>添加标题</a:t>
            </a:r>
          </a:p>
        </p:txBody>
      </p:sp>
      <p:sp>
        <p:nvSpPr>
          <p:cNvPr id="5" name="MH_SubTitle_3"/>
          <p:cNvSpPr/>
          <p:nvPr>
            <p:custDataLst>
              <p:tags r:id="rId3"/>
            </p:custDataLst>
          </p:nvPr>
        </p:nvSpPr>
        <p:spPr>
          <a:xfrm>
            <a:off x="4171950" y="1943100"/>
            <a:ext cx="2103438" cy="419100"/>
          </a:xfrm>
          <a:prstGeom prst="flowChartInputOutpu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0" hangingPunct="0"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</a:rPr>
              <a:t>添加标题</a:t>
            </a:r>
          </a:p>
        </p:txBody>
      </p:sp>
      <p:sp>
        <p:nvSpPr>
          <p:cNvPr id="24" name="MH_SubTitle_1"/>
          <p:cNvSpPr/>
          <p:nvPr>
            <p:custDataLst>
              <p:tags r:id="rId4"/>
            </p:custDataLst>
          </p:nvPr>
        </p:nvSpPr>
        <p:spPr>
          <a:xfrm>
            <a:off x="808038" y="3344863"/>
            <a:ext cx="2103437" cy="419100"/>
          </a:xfrm>
          <a:prstGeom prst="flowChartInputOutpu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0" hangingPunct="0"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</a:rPr>
              <a:t>添加标题</a:t>
            </a:r>
          </a:p>
        </p:txBody>
      </p:sp>
      <p:sp>
        <p:nvSpPr>
          <p:cNvPr id="21" name="MH_Other_1"/>
          <p:cNvSpPr/>
          <p:nvPr>
            <p:custDataLst>
              <p:tags r:id="rId5"/>
            </p:custDataLst>
          </p:nvPr>
        </p:nvSpPr>
        <p:spPr>
          <a:xfrm flipH="1" flipV="1">
            <a:off x="2490788" y="3063875"/>
            <a:ext cx="420687" cy="700088"/>
          </a:xfrm>
          <a:custGeom>
            <a:avLst/>
            <a:gdLst/>
            <a:ahLst/>
            <a:cxnLst/>
            <a:rect l="l" t="t" r="r" b="b"/>
            <a:pathLst>
              <a:path w="432000" h="720080">
                <a:moveTo>
                  <a:pt x="432000" y="0"/>
                </a:moveTo>
                <a:lnTo>
                  <a:pt x="432000" y="432000"/>
                </a:lnTo>
                <a:lnTo>
                  <a:pt x="432000" y="720080"/>
                </a:lnTo>
                <a:lnTo>
                  <a:pt x="0" y="720080"/>
                </a:lnTo>
                <a:lnTo>
                  <a:pt x="0" y="432000"/>
                </a:lnTo>
                <a:close/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18" name="MH_Other_3"/>
          <p:cNvSpPr/>
          <p:nvPr>
            <p:custDataLst>
              <p:tags r:id="rId6"/>
            </p:custDataLst>
          </p:nvPr>
        </p:nvSpPr>
        <p:spPr>
          <a:xfrm flipH="1" flipV="1">
            <a:off x="4171950" y="2362200"/>
            <a:ext cx="422275" cy="701675"/>
          </a:xfrm>
          <a:custGeom>
            <a:avLst/>
            <a:gdLst/>
            <a:ahLst/>
            <a:cxnLst/>
            <a:rect l="l" t="t" r="r" b="b"/>
            <a:pathLst>
              <a:path w="432000" h="720080">
                <a:moveTo>
                  <a:pt x="432000" y="0"/>
                </a:moveTo>
                <a:lnTo>
                  <a:pt x="432000" y="432000"/>
                </a:lnTo>
                <a:lnTo>
                  <a:pt x="432000" y="720080"/>
                </a:lnTo>
                <a:lnTo>
                  <a:pt x="0" y="720080"/>
                </a:lnTo>
                <a:lnTo>
                  <a:pt x="0" y="432000"/>
                </a:lnTo>
                <a:close/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14" name="MH_SubTitle_4"/>
          <p:cNvSpPr/>
          <p:nvPr>
            <p:custDataLst>
              <p:tags r:id="rId7"/>
            </p:custDataLst>
          </p:nvPr>
        </p:nvSpPr>
        <p:spPr>
          <a:xfrm>
            <a:off x="5854700" y="1241425"/>
            <a:ext cx="2101850" cy="420688"/>
          </a:xfrm>
          <a:prstGeom prst="flowChartInputOutpu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0" hangingPunct="0"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</a:rPr>
              <a:t>添加标题</a:t>
            </a:r>
          </a:p>
        </p:txBody>
      </p:sp>
      <p:sp>
        <p:nvSpPr>
          <p:cNvPr id="15" name="MH_Other_5"/>
          <p:cNvSpPr/>
          <p:nvPr>
            <p:custDataLst>
              <p:tags r:id="rId8"/>
            </p:custDataLst>
          </p:nvPr>
        </p:nvSpPr>
        <p:spPr>
          <a:xfrm flipH="1" flipV="1">
            <a:off x="5854700" y="1662113"/>
            <a:ext cx="420688" cy="700087"/>
          </a:xfrm>
          <a:custGeom>
            <a:avLst/>
            <a:gdLst/>
            <a:ahLst/>
            <a:cxnLst/>
            <a:rect l="l" t="t" r="r" b="b"/>
            <a:pathLst>
              <a:path w="432000" h="720080">
                <a:moveTo>
                  <a:pt x="432000" y="0"/>
                </a:moveTo>
                <a:lnTo>
                  <a:pt x="432000" y="432000"/>
                </a:lnTo>
                <a:lnTo>
                  <a:pt x="432000" y="720080"/>
                </a:lnTo>
                <a:lnTo>
                  <a:pt x="0" y="720080"/>
                </a:lnTo>
                <a:lnTo>
                  <a:pt x="0" y="432000"/>
                </a:lnTo>
                <a:close/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25608" name="Text Box 10"/>
          <p:cNvSpPr txBox="1">
            <a:spLocks noChangeArrowheads="1"/>
          </p:cNvSpPr>
          <p:nvPr/>
        </p:nvSpPr>
        <p:spPr bwMode="auto">
          <a:xfrm>
            <a:off x="711200" y="3938588"/>
            <a:ext cx="1779588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您的内容打在这里，或者通过复制您的文本后，在此框中选择粘贴，并选择只保留文字，您的内容打在这里或者粘贴</a:t>
            </a:r>
          </a:p>
        </p:txBody>
      </p:sp>
      <p:sp>
        <p:nvSpPr>
          <p:cNvPr id="25609" name="Text Box 10"/>
          <p:cNvSpPr txBox="1">
            <a:spLocks noChangeArrowheads="1"/>
          </p:cNvSpPr>
          <p:nvPr/>
        </p:nvSpPr>
        <p:spPr bwMode="auto">
          <a:xfrm>
            <a:off x="2806700" y="3325813"/>
            <a:ext cx="1576388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您的内容打在这里，或者通过复制您的文本后，在此框中选择粘贴，并选择只保留文字，您的内容打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4521200" y="2641600"/>
            <a:ext cx="1577975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您的内容打在这里，或者通过复制您的文本后，在此框中选择粘贴，并选择只保留文字，您的内容打</a:t>
            </a:r>
          </a:p>
        </p:txBody>
      </p:sp>
      <p:sp>
        <p:nvSpPr>
          <p:cNvPr id="25611" name="Text Box 10"/>
          <p:cNvSpPr txBox="1">
            <a:spLocks noChangeArrowheads="1"/>
          </p:cNvSpPr>
          <p:nvPr/>
        </p:nvSpPr>
        <p:spPr bwMode="auto">
          <a:xfrm>
            <a:off x="6275388" y="1836738"/>
            <a:ext cx="1576387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您的内容打在这里，或者通过复制您的文本后，在此框中选择粘贴，并选择只保留文字，您的内容打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23938" y="419100"/>
            <a:ext cx="247967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点击此处添加标题</a:t>
            </a:r>
          </a:p>
        </p:txBody>
      </p:sp>
      <p:sp>
        <p:nvSpPr>
          <p:cNvPr id="17" name="Freeform 347"/>
          <p:cNvSpPr>
            <a:spLocks noEditPoints="1"/>
          </p:cNvSpPr>
          <p:nvPr/>
        </p:nvSpPr>
        <p:spPr bwMode="auto">
          <a:xfrm>
            <a:off x="400050" y="239713"/>
            <a:ext cx="623888" cy="739775"/>
          </a:xfrm>
          <a:custGeom>
            <a:avLst/>
            <a:gdLst>
              <a:gd name="T0" fmla="*/ 19 w 240"/>
              <a:gd name="T1" fmla="*/ 245 h 284"/>
              <a:gd name="T2" fmla="*/ 7 w 240"/>
              <a:gd name="T3" fmla="*/ 116 h 284"/>
              <a:gd name="T4" fmla="*/ 23 w 240"/>
              <a:gd name="T5" fmla="*/ 85 h 284"/>
              <a:gd name="T6" fmla="*/ 207 w 240"/>
              <a:gd name="T7" fmla="*/ 37 h 284"/>
              <a:gd name="T8" fmla="*/ 191 w 240"/>
              <a:gd name="T9" fmla="*/ 113 h 284"/>
              <a:gd name="T10" fmla="*/ 113 w 240"/>
              <a:gd name="T11" fmla="*/ 119 h 284"/>
              <a:gd name="T12" fmla="*/ 33 w 240"/>
              <a:gd name="T13" fmla="*/ 112 h 284"/>
              <a:gd name="T14" fmla="*/ 104 w 240"/>
              <a:gd name="T15" fmla="*/ 233 h 284"/>
              <a:gd name="T16" fmla="*/ 89 w 240"/>
              <a:gd name="T17" fmla="*/ 139 h 284"/>
              <a:gd name="T18" fmla="*/ 128 w 240"/>
              <a:gd name="T19" fmla="*/ 154 h 284"/>
              <a:gd name="T20" fmla="*/ 178 w 240"/>
              <a:gd name="T21" fmla="*/ 149 h 284"/>
              <a:gd name="T22" fmla="*/ 131 w 240"/>
              <a:gd name="T23" fmla="*/ 247 h 284"/>
              <a:gd name="T24" fmla="*/ 28 w 240"/>
              <a:gd name="T25" fmla="*/ 91 h 284"/>
              <a:gd name="T26" fmla="*/ 161 w 240"/>
              <a:gd name="T27" fmla="*/ 5 h 284"/>
              <a:gd name="T28" fmla="*/ 190 w 240"/>
              <a:gd name="T29" fmla="*/ 36 h 284"/>
              <a:gd name="T30" fmla="*/ 117 w 240"/>
              <a:gd name="T31" fmla="*/ 88 h 284"/>
              <a:gd name="T32" fmla="*/ 117 w 240"/>
              <a:gd name="T33" fmla="*/ 58 h 284"/>
              <a:gd name="T34" fmla="*/ 85 w 240"/>
              <a:gd name="T35" fmla="*/ 58 h 284"/>
              <a:gd name="T36" fmla="*/ 113 w 240"/>
              <a:gd name="T37" fmla="*/ 49 h 284"/>
              <a:gd name="T38" fmla="*/ 113 w 240"/>
              <a:gd name="T39" fmla="*/ 52 h 284"/>
              <a:gd name="T40" fmla="*/ 117 w 240"/>
              <a:gd name="T41" fmla="*/ 62 h 284"/>
              <a:gd name="T42" fmla="*/ 226 w 240"/>
              <a:gd name="T43" fmla="*/ 87 h 284"/>
              <a:gd name="T44" fmla="*/ 37 w 240"/>
              <a:gd name="T45" fmla="*/ 101 h 284"/>
              <a:gd name="T46" fmla="*/ 194 w 240"/>
              <a:gd name="T47" fmla="*/ 87 h 284"/>
              <a:gd name="T48" fmla="*/ 188 w 240"/>
              <a:gd name="T49" fmla="*/ 104 h 284"/>
              <a:gd name="T50" fmla="*/ 158 w 240"/>
              <a:gd name="T51" fmla="*/ 81 h 284"/>
              <a:gd name="T52" fmla="*/ 199 w 240"/>
              <a:gd name="T53" fmla="*/ 111 h 284"/>
              <a:gd name="T54" fmla="*/ 184 w 240"/>
              <a:gd name="T55" fmla="*/ 89 h 284"/>
              <a:gd name="T56" fmla="*/ 170 w 240"/>
              <a:gd name="T57" fmla="*/ 83 h 284"/>
              <a:gd name="T58" fmla="*/ 85 w 240"/>
              <a:gd name="T59" fmla="*/ 224 h 284"/>
              <a:gd name="T60" fmla="*/ 31 w 240"/>
              <a:gd name="T61" fmla="*/ 115 h 284"/>
              <a:gd name="T62" fmla="*/ 85 w 240"/>
              <a:gd name="T63" fmla="*/ 224 h 284"/>
              <a:gd name="T64" fmla="*/ 65 w 240"/>
              <a:gd name="T65" fmla="*/ 218 h 284"/>
              <a:gd name="T66" fmla="*/ 12 w 240"/>
              <a:gd name="T67" fmla="*/ 118 h 284"/>
              <a:gd name="T68" fmla="*/ 73 w 240"/>
              <a:gd name="T69" fmla="*/ 217 h 284"/>
              <a:gd name="T70" fmla="*/ 131 w 240"/>
              <a:gd name="T71" fmla="*/ 192 h 284"/>
              <a:gd name="T72" fmla="*/ 126 w 240"/>
              <a:gd name="T73" fmla="*/ 178 h 284"/>
              <a:gd name="T74" fmla="*/ 120 w 240"/>
              <a:gd name="T75" fmla="*/ 166 h 284"/>
              <a:gd name="T76" fmla="*/ 114 w 240"/>
              <a:gd name="T77" fmla="*/ 154 h 284"/>
              <a:gd name="T78" fmla="*/ 110 w 240"/>
              <a:gd name="T79" fmla="*/ 147 h 284"/>
              <a:gd name="T80" fmla="*/ 98 w 240"/>
              <a:gd name="T81" fmla="*/ 143 h 284"/>
              <a:gd name="T82" fmla="*/ 168 w 240"/>
              <a:gd name="T83" fmla="*/ 143 h 284"/>
              <a:gd name="T84" fmla="*/ 139 w 240"/>
              <a:gd name="T85" fmla="*/ 151 h 284"/>
              <a:gd name="T86" fmla="*/ 166 w 240"/>
              <a:gd name="T87" fmla="*/ 165 h 284"/>
              <a:gd name="T88" fmla="*/ 167 w 240"/>
              <a:gd name="T89" fmla="*/ 172 h 284"/>
              <a:gd name="T90" fmla="*/ 147 w 240"/>
              <a:gd name="T91" fmla="*/ 156 h 284"/>
              <a:gd name="T92" fmla="*/ 164 w 240"/>
              <a:gd name="T93" fmla="*/ 169 h 284"/>
              <a:gd name="T94" fmla="*/ 115 w 240"/>
              <a:gd name="T95" fmla="*/ 207 h 284"/>
              <a:gd name="T96" fmla="*/ 153 w 240"/>
              <a:gd name="T97" fmla="*/ 209 h 284"/>
              <a:gd name="T98" fmla="*/ 150 w 240"/>
              <a:gd name="T99" fmla="*/ 209 h 284"/>
              <a:gd name="T100" fmla="*/ 140 w 240"/>
              <a:gd name="T101" fmla="*/ 211 h 284"/>
              <a:gd name="T102" fmla="*/ 131 w 240"/>
              <a:gd name="T103" fmla="*/ 212 h 284"/>
              <a:gd name="T104" fmla="*/ 135 w 240"/>
              <a:gd name="T105" fmla="*/ 211 h 284"/>
              <a:gd name="T106" fmla="*/ 136 w 240"/>
              <a:gd name="T107" fmla="*/ 243 h 284"/>
              <a:gd name="T108" fmla="*/ 58 w 240"/>
              <a:gd name="T109" fmla="*/ 223 h 284"/>
              <a:gd name="T110" fmla="*/ 75 w 240"/>
              <a:gd name="T111" fmla="*/ 220 h 284"/>
              <a:gd name="T112" fmla="*/ 72 w 240"/>
              <a:gd name="T113" fmla="*/ 247 h 284"/>
              <a:gd name="T114" fmla="*/ 12 w 240"/>
              <a:gd name="T115" fmla="*/ 255 h 284"/>
              <a:gd name="T116" fmla="*/ 140 w 240"/>
              <a:gd name="T117" fmla="*/ 262 h 284"/>
              <a:gd name="T118" fmla="*/ 45 w 240"/>
              <a:gd name="T119" fmla="*/ 236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0" h="284">
                <a:moveTo>
                  <a:pt x="131" y="247"/>
                </a:moveTo>
                <a:cubicBezTo>
                  <a:pt x="135" y="252"/>
                  <a:pt x="144" y="256"/>
                  <a:pt x="143" y="265"/>
                </a:cubicBezTo>
                <a:cubicBezTo>
                  <a:pt x="132" y="272"/>
                  <a:pt x="119" y="277"/>
                  <a:pt x="104" y="280"/>
                </a:cubicBezTo>
                <a:cubicBezTo>
                  <a:pt x="74" y="283"/>
                  <a:pt x="43" y="284"/>
                  <a:pt x="16" y="273"/>
                </a:cubicBezTo>
                <a:cubicBezTo>
                  <a:pt x="11" y="272"/>
                  <a:pt x="9" y="267"/>
                  <a:pt x="4" y="266"/>
                </a:cubicBezTo>
                <a:cubicBezTo>
                  <a:pt x="1" y="260"/>
                  <a:pt x="8" y="256"/>
                  <a:pt x="12" y="252"/>
                </a:cubicBezTo>
                <a:cubicBezTo>
                  <a:pt x="14" y="250"/>
                  <a:pt x="16" y="248"/>
                  <a:pt x="19" y="245"/>
                </a:cubicBezTo>
                <a:cubicBezTo>
                  <a:pt x="25" y="242"/>
                  <a:pt x="32" y="238"/>
                  <a:pt x="38" y="235"/>
                </a:cubicBezTo>
                <a:cubicBezTo>
                  <a:pt x="39" y="235"/>
                  <a:pt x="41" y="235"/>
                  <a:pt x="42" y="234"/>
                </a:cubicBezTo>
                <a:cubicBezTo>
                  <a:pt x="44" y="233"/>
                  <a:pt x="45" y="232"/>
                  <a:pt x="47" y="232"/>
                </a:cubicBezTo>
                <a:cubicBezTo>
                  <a:pt x="48" y="226"/>
                  <a:pt x="52" y="222"/>
                  <a:pt x="57" y="220"/>
                </a:cubicBezTo>
                <a:cubicBezTo>
                  <a:pt x="49" y="200"/>
                  <a:pt x="38" y="180"/>
                  <a:pt x="29" y="158"/>
                </a:cubicBezTo>
                <a:cubicBezTo>
                  <a:pt x="24" y="148"/>
                  <a:pt x="18" y="138"/>
                  <a:pt x="13" y="128"/>
                </a:cubicBezTo>
                <a:cubicBezTo>
                  <a:pt x="12" y="124"/>
                  <a:pt x="10" y="119"/>
                  <a:pt x="7" y="116"/>
                </a:cubicBezTo>
                <a:cubicBezTo>
                  <a:pt x="6" y="115"/>
                  <a:pt x="7" y="115"/>
                  <a:pt x="6" y="114"/>
                </a:cubicBezTo>
                <a:cubicBezTo>
                  <a:pt x="6" y="113"/>
                  <a:pt x="4" y="112"/>
                  <a:pt x="3" y="111"/>
                </a:cubicBezTo>
                <a:cubicBezTo>
                  <a:pt x="3" y="110"/>
                  <a:pt x="2" y="108"/>
                  <a:pt x="2" y="106"/>
                </a:cubicBezTo>
                <a:cubicBezTo>
                  <a:pt x="1" y="101"/>
                  <a:pt x="0" y="97"/>
                  <a:pt x="3" y="92"/>
                </a:cubicBezTo>
                <a:cubicBezTo>
                  <a:pt x="4" y="91"/>
                  <a:pt x="5" y="90"/>
                  <a:pt x="6" y="88"/>
                </a:cubicBezTo>
                <a:cubicBezTo>
                  <a:pt x="10" y="86"/>
                  <a:pt x="15" y="85"/>
                  <a:pt x="19" y="84"/>
                </a:cubicBezTo>
                <a:cubicBezTo>
                  <a:pt x="20" y="84"/>
                  <a:pt x="22" y="84"/>
                  <a:pt x="23" y="85"/>
                </a:cubicBezTo>
                <a:cubicBezTo>
                  <a:pt x="32" y="79"/>
                  <a:pt x="40" y="75"/>
                  <a:pt x="51" y="71"/>
                </a:cubicBezTo>
                <a:cubicBezTo>
                  <a:pt x="75" y="58"/>
                  <a:pt x="103" y="49"/>
                  <a:pt x="125" y="35"/>
                </a:cubicBezTo>
                <a:cubicBezTo>
                  <a:pt x="125" y="27"/>
                  <a:pt x="123" y="18"/>
                  <a:pt x="126" y="12"/>
                </a:cubicBezTo>
                <a:cubicBezTo>
                  <a:pt x="130" y="7"/>
                  <a:pt x="141" y="4"/>
                  <a:pt x="148" y="2"/>
                </a:cubicBezTo>
                <a:cubicBezTo>
                  <a:pt x="153" y="1"/>
                  <a:pt x="158" y="0"/>
                  <a:pt x="164" y="3"/>
                </a:cubicBezTo>
                <a:cubicBezTo>
                  <a:pt x="171" y="12"/>
                  <a:pt x="177" y="21"/>
                  <a:pt x="183" y="30"/>
                </a:cubicBezTo>
                <a:cubicBezTo>
                  <a:pt x="191" y="33"/>
                  <a:pt x="200" y="34"/>
                  <a:pt x="207" y="37"/>
                </a:cubicBezTo>
                <a:cubicBezTo>
                  <a:pt x="209" y="38"/>
                  <a:pt x="210" y="40"/>
                  <a:pt x="212" y="41"/>
                </a:cubicBezTo>
                <a:cubicBezTo>
                  <a:pt x="223" y="46"/>
                  <a:pt x="232" y="54"/>
                  <a:pt x="239" y="62"/>
                </a:cubicBezTo>
                <a:cubicBezTo>
                  <a:pt x="238" y="65"/>
                  <a:pt x="240" y="69"/>
                  <a:pt x="239" y="73"/>
                </a:cubicBezTo>
                <a:cubicBezTo>
                  <a:pt x="237" y="80"/>
                  <a:pt x="232" y="85"/>
                  <a:pt x="227" y="90"/>
                </a:cubicBezTo>
                <a:cubicBezTo>
                  <a:pt x="222" y="95"/>
                  <a:pt x="218" y="98"/>
                  <a:pt x="211" y="102"/>
                </a:cubicBezTo>
                <a:cubicBezTo>
                  <a:pt x="209" y="104"/>
                  <a:pt x="206" y="106"/>
                  <a:pt x="202" y="107"/>
                </a:cubicBezTo>
                <a:cubicBezTo>
                  <a:pt x="204" y="114"/>
                  <a:pt x="197" y="115"/>
                  <a:pt x="191" y="113"/>
                </a:cubicBezTo>
                <a:cubicBezTo>
                  <a:pt x="188" y="115"/>
                  <a:pt x="188" y="121"/>
                  <a:pt x="184" y="122"/>
                </a:cubicBezTo>
                <a:cubicBezTo>
                  <a:pt x="180" y="123"/>
                  <a:pt x="177" y="121"/>
                  <a:pt x="173" y="120"/>
                </a:cubicBezTo>
                <a:cubicBezTo>
                  <a:pt x="168" y="120"/>
                  <a:pt x="164" y="123"/>
                  <a:pt x="159" y="124"/>
                </a:cubicBezTo>
                <a:cubicBezTo>
                  <a:pt x="158" y="124"/>
                  <a:pt x="158" y="124"/>
                  <a:pt x="158" y="124"/>
                </a:cubicBezTo>
                <a:cubicBezTo>
                  <a:pt x="148" y="125"/>
                  <a:pt x="135" y="127"/>
                  <a:pt x="122" y="126"/>
                </a:cubicBezTo>
                <a:cubicBezTo>
                  <a:pt x="119" y="125"/>
                  <a:pt x="114" y="125"/>
                  <a:pt x="112" y="123"/>
                </a:cubicBezTo>
                <a:cubicBezTo>
                  <a:pt x="112" y="121"/>
                  <a:pt x="112" y="120"/>
                  <a:pt x="113" y="119"/>
                </a:cubicBezTo>
                <a:cubicBezTo>
                  <a:pt x="109" y="102"/>
                  <a:pt x="114" y="85"/>
                  <a:pt x="119" y="71"/>
                </a:cubicBezTo>
                <a:cubicBezTo>
                  <a:pt x="118" y="71"/>
                  <a:pt x="115" y="73"/>
                  <a:pt x="114" y="74"/>
                </a:cubicBezTo>
                <a:cubicBezTo>
                  <a:pt x="110" y="75"/>
                  <a:pt x="106" y="76"/>
                  <a:pt x="102" y="78"/>
                </a:cubicBezTo>
                <a:cubicBezTo>
                  <a:pt x="92" y="81"/>
                  <a:pt x="80" y="87"/>
                  <a:pt x="70" y="92"/>
                </a:cubicBezTo>
                <a:cubicBezTo>
                  <a:pt x="65" y="94"/>
                  <a:pt x="60" y="96"/>
                  <a:pt x="55" y="98"/>
                </a:cubicBezTo>
                <a:cubicBezTo>
                  <a:pt x="50" y="101"/>
                  <a:pt x="45" y="103"/>
                  <a:pt x="40" y="106"/>
                </a:cubicBezTo>
                <a:cubicBezTo>
                  <a:pt x="37" y="108"/>
                  <a:pt x="35" y="110"/>
                  <a:pt x="33" y="112"/>
                </a:cubicBezTo>
                <a:cubicBezTo>
                  <a:pt x="37" y="129"/>
                  <a:pt x="47" y="142"/>
                  <a:pt x="53" y="157"/>
                </a:cubicBezTo>
                <a:cubicBezTo>
                  <a:pt x="56" y="163"/>
                  <a:pt x="58" y="169"/>
                  <a:pt x="61" y="174"/>
                </a:cubicBezTo>
                <a:cubicBezTo>
                  <a:pt x="62" y="176"/>
                  <a:pt x="64" y="177"/>
                  <a:pt x="65" y="179"/>
                </a:cubicBezTo>
                <a:cubicBezTo>
                  <a:pt x="69" y="187"/>
                  <a:pt x="72" y="195"/>
                  <a:pt x="77" y="202"/>
                </a:cubicBezTo>
                <a:cubicBezTo>
                  <a:pt x="79" y="205"/>
                  <a:pt x="80" y="208"/>
                  <a:pt x="82" y="211"/>
                </a:cubicBezTo>
                <a:cubicBezTo>
                  <a:pt x="83" y="213"/>
                  <a:pt x="85" y="214"/>
                  <a:pt x="85" y="217"/>
                </a:cubicBezTo>
                <a:cubicBezTo>
                  <a:pt x="92" y="223"/>
                  <a:pt x="103" y="224"/>
                  <a:pt x="104" y="233"/>
                </a:cubicBezTo>
                <a:cubicBezTo>
                  <a:pt x="108" y="236"/>
                  <a:pt x="113" y="236"/>
                  <a:pt x="118" y="238"/>
                </a:cubicBezTo>
                <a:cubicBezTo>
                  <a:pt x="115" y="220"/>
                  <a:pt x="113" y="207"/>
                  <a:pt x="109" y="189"/>
                </a:cubicBezTo>
                <a:cubicBezTo>
                  <a:pt x="109" y="188"/>
                  <a:pt x="111" y="188"/>
                  <a:pt x="111" y="187"/>
                </a:cubicBezTo>
                <a:cubicBezTo>
                  <a:pt x="106" y="179"/>
                  <a:pt x="101" y="168"/>
                  <a:pt x="96" y="157"/>
                </a:cubicBezTo>
                <a:cubicBezTo>
                  <a:pt x="95" y="155"/>
                  <a:pt x="93" y="152"/>
                  <a:pt x="93" y="150"/>
                </a:cubicBezTo>
                <a:cubicBezTo>
                  <a:pt x="92" y="148"/>
                  <a:pt x="92" y="145"/>
                  <a:pt x="91" y="143"/>
                </a:cubicBezTo>
                <a:cubicBezTo>
                  <a:pt x="90" y="141"/>
                  <a:pt x="89" y="140"/>
                  <a:pt x="89" y="139"/>
                </a:cubicBezTo>
                <a:cubicBezTo>
                  <a:pt x="88" y="137"/>
                  <a:pt x="85" y="133"/>
                  <a:pt x="86" y="130"/>
                </a:cubicBezTo>
                <a:cubicBezTo>
                  <a:pt x="86" y="126"/>
                  <a:pt x="95" y="120"/>
                  <a:pt x="100" y="121"/>
                </a:cubicBezTo>
                <a:cubicBezTo>
                  <a:pt x="101" y="122"/>
                  <a:pt x="102" y="123"/>
                  <a:pt x="101" y="124"/>
                </a:cubicBezTo>
                <a:cubicBezTo>
                  <a:pt x="106" y="134"/>
                  <a:pt x="111" y="144"/>
                  <a:pt x="116" y="154"/>
                </a:cubicBezTo>
                <a:cubicBezTo>
                  <a:pt x="119" y="160"/>
                  <a:pt x="124" y="168"/>
                  <a:pt x="127" y="175"/>
                </a:cubicBezTo>
                <a:cubicBezTo>
                  <a:pt x="128" y="177"/>
                  <a:pt x="129" y="181"/>
                  <a:pt x="131" y="181"/>
                </a:cubicBezTo>
                <a:cubicBezTo>
                  <a:pt x="130" y="172"/>
                  <a:pt x="131" y="161"/>
                  <a:pt x="128" y="154"/>
                </a:cubicBezTo>
                <a:cubicBezTo>
                  <a:pt x="131" y="149"/>
                  <a:pt x="135" y="142"/>
                  <a:pt x="134" y="136"/>
                </a:cubicBezTo>
                <a:cubicBezTo>
                  <a:pt x="138" y="135"/>
                  <a:pt x="139" y="140"/>
                  <a:pt x="141" y="143"/>
                </a:cubicBezTo>
                <a:cubicBezTo>
                  <a:pt x="144" y="147"/>
                  <a:pt x="146" y="150"/>
                  <a:pt x="150" y="153"/>
                </a:cubicBezTo>
                <a:cubicBezTo>
                  <a:pt x="149" y="159"/>
                  <a:pt x="151" y="164"/>
                  <a:pt x="151" y="170"/>
                </a:cubicBezTo>
                <a:cubicBezTo>
                  <a:pt x="154" y="160"/>
                  <a:pt x="159" y="149"/>
                  <a:pt x="162" y="140"/>
                </a:cubicBezTo>
                <a:cubicBezTo>
                  <a:pt x="164" y="138"/>
                  <a:pt x="169" y="140"/>
                  <a:pt x="172" y="141"/>
                </a:cubicBezTo>
                <a:cubicBezTo>
                  <a:pt x="171" y="146"/>
                  <a:pt x="175" y="147"/>
                  <a:pt x="178" y="149"/>
                </a:cubicBezTo>
                <a:cubicBezTo>
                  <a:pt x="178" y="158"/>
                  <a:pt x="171" y="164"/>
                  <a:pt x="173" y="173"/>
                </a:cubicBezTo>
                <a:cubicBezTo>
                  <a:pt x="173" y="178"/>
                  <a:pt x="166" y="180"/>
                  <a:pt x="166" y="174"/>
                </a:cubicBezTo>
                <a:cubicBezTo>
                  <a:pt x="165" y="178"/>
                  <a:pt x="164" y="182"/>
                  <a:pt x="162" y="185"/>
                </a:cubicBezTo>
                <a:cubicBezTo>
                  <a:pt x="166" y="187"/>
                  <a:pt x="161" y="195"/>
                  <a:pt x="161" y="200"/>
                </a:cubicBezTo>
                <a:cubicBezTo>
                  <a:pt x="161" y="204"/>
                  <a:pt x="161" y="207"/>
                  <a:pt x="161" y="211"/>
                </a:cubicBezTo>
                <a:cubicBezTo>
                  <a:pt x="160" y="222"/>
                  <a:pt x="159" y="233"/>
                  <a:pt x="158" y="241"/>
                </a:cubicBezTo>
                <a:cubicBezTo>
                  <a:pt x="151" y="247"/>
                  <a:pt x="139" y="247"/>
                  <a:pt x="131" y="247"/>
                </a:cubicBezTo>
                <a:close/>
                <a:moveTo>
                  <a:pt x="4" y="100"/>
                </a:moveTo>
                <a:cubicBezTo>
                  <a:pt x="3" y="102"/>
                  <a:pt x="6" y="108"/>
                  <a:pt x="7" y="110"/>
                </a:cubicBezTo>
                <a:cubicBezTo>
                  <a:pt x="8" y="110"/>
                  <a:pt x="10" y="112"/>
                  <a:pt x="11" y="113"/>
                </a:cubicBezTo>
                <a:cubicBezTo>
                  <a:pt x="19" y="117"/>
                  <a:pt x="31" y="112"/>
                  <a:pt x="31" y="105"/>
                </a:cubicBezTo>
                <a:cubicBezTo>
                  <a:pt x="31" y="105"/>
                  <a:pt x="32" y="105"/>
                  <a:pt x="32" y="105"/>
                </a:cubicBezTo>
                <a:cubicBezTo>
                  <a:pt x="32" y="104"/>
                  <a:pt x="32" y="101"/>
                  <a:pt x="32" y="101"/>
                </a:cubicBezTo>
                <a:cubicBezTo>
                  <a:pt x="32" y="97"/>
                  <a:pt x="30" y="95"/>
                  <a:pt x="28" y="91"/>
                </a:cubicBezTo>
                <a:cubicBezTo>
                  <a:pt x="25" y="90"/>
                  <a:pt x="21" y="90"/>
                  <a:pt x="17" y="88"/>
                </a:cubicBezTo>
                <a:cubicBezTo>
                  <a:pt x="12" y="88"/>
                  <a:pt x="6" y="92"/>
                  <a:pt x="5" y="96"/>
                </a:cubicBezTo>
                <a:cubicBezTo>
                  <a:pt x="5" y="96"/>
                  <a:pt x="5" y="97"/>
                  <a:pt x="5" y="97"/>
                </a:cubicBezTo>
                <a:cubicBezTo>
                  <a:pt x="5" y="97"/>
                  <a:pt x="4" y="97"/>
                  <a:pt x="4" y="97"/>
                </a:cubicBezTo>
                <a:cubicBezTo>
                  <a:pt x="5" y="99"/>
                  <a:pt x="4" y="99"/>
                  <a:pt x="4" y="100"/>
                </a:cubicBezTo>
                <a:close/>
                <a:moveTo>
                  <a:pt x="168" y="13"/>
                </a:moveTo>
                <a:cubicBezTo>
                  <a:pt x="166" y="10"/>
                  <a:pt x="164" y="7"/>
                  <a:pt x="161" y="5"/>
                </a:cubicBezTo>
                <a:cubicBezTo>
                  <a:pt x="155" y="2"/>
                  <a:pt x="151" y="4"/>
                  <a:pt x="146" y="6"/>
                </a:cubicBezTo>
                <a:cubicBezTo>
                  <a:pt x="137" y="9"/>
                  <a:pt x="127" y="10"/>
                  <a:pt x="127" y="22"/>
                </a:cubicBezTo>
                <a:cubicBezTo>
                  <a:pt x="127" y="30"/>
                  <a:pt x="130" y="41"/>
                  <a:pt x="130" y="49"/>
                </a:cubicBezTo>
                <a:cubicBezTo>
                  <a:pt x="140" y="35"/>
                  <a:pt x="158" y="31"/>
                  <a:pt x="179" y="29"/>
                </a:cubicBezTo>
                <a:cubicBezTo>
                  <a:pt x="176" y="23"/>
                  <a:pt x="172" y="18"/>
                  <a:pt x="168" y="13"/>
                </a:cubicBezTo>
                <a:close/>
                <a:moveTo>
                  <a:pt x="195" y="36"/>
                </a:moveTo>
                <a:cubicBezTo>
                  <a:pt x="194" y="36"/>
                  <a:pt x="192" y="36"/>
                  <a:pt x="190" y="36"/>
                </a:cubicBezTo>
                <a:cubicBezTo>
                  <a:pt x="186" y="34"/>
                  <a:pt x="181" y="32"/>
                  <a:pt x="176" y="32"/>
                </a:cubicBezTo>
                <a:cubicBezTo>
                  <a:pt x="170" y="32"/>
                  <a:pt x="161" y="34"/>
                  <a:pt x="156" y="36"/>
                </a:cubicBezTo>
                <a:cubicBezTo>
                  <a:pt x="148" y="38"/>
                  <a:pt x="140" y="43"/>
                  <a:pt x="135" y="48"/>
                </a:cubicBezTo>
                <a:cubicBezTo>
                  <a:pt x="134" y="49"/>
                  <a:pt x="133" y="50"/>
                  <a:pt x="132" y="51"/>
                </a:cubicBezTo>
                <a:cubicBezTo>
                  <a:pt x="128" y="55"/>
                  <a:pt x="127" y="62"/>
                  <a:pt x="124" y="68"/>
                </a:cubicBezTo>
                <a:cubicBezTo>
                  <a:pt x="123" y="71"/>
                  <a:pt x="121" y="75"/>
                  <a:pt x="119" y="78"/>
                </a:cubicBezTo>
                <a:cubicBezTo>
                  <a:pt x="118" y="81"/>
                  <a:pt x="118" y="85"/>
                  <a:pt x="117" y="88"/>
                </a:cubicBezTo>
                <a:cubicBezTo>
                  <a:pt x="115" y="97"/>
                  <a:pt x="113" y="105"/>
                  <a:pt x="115" y="116"/>
                </a:cubicBezTo>
                <a:cubicBezTo>
                  <a:pt x="114" y="114"/>
                  <a:pt x="116" y="113"/>
                  <a:pt x="116" y="111"/>
                </a:cubicBezTo>
                <a:cubicBezTo>
                  <a:pt x="123" y="106"/>
                  <a:pt x="128" y="98"/>
                  <a:pt x="136" y="92"/>
                </a:cubicBezTo>
                <a:cubicBezTo>
                  <a:pt x="142" y="86"/>
                  <a:pt x="150" y="82"/>
                  <a:pt x="159" y="77"/>
                </a:cubicBezTo>
                <a:cubicBezTo>
                  <a:pt x="180" y="66"/>
                  <a:pt x="207" y="55"/>
                  <a:pt x="233" y="60"/>
                </a:cubicBezTo>
                <a:cubicBezTo>
                  <a:pt x="223" y="49"/>
                  <a:pt x="211" y="40"/>
                  <a:pt x="195" y="36"/>
                </a:cubicBezTo>
                <a:close/>
                <a:moveTo>
                  <a:pt x="117" y="58"/>
                </a:moveTo>
                <a:cubicBezTo>
                  <a:pt x="120" y="60"/>
                  <a:pt x="120" y="61"/>
                  <a:pt x="123" y="62"/>
                </a:cubicBezTo>
                <a:cubicBezTo>
                  <a:pt x="124" y="60"/>
                  <a:pt x="124" y="59"/>
                  <a:pt x="125" y="58"/>
                </a:cubicBezTo>
                <a:cubicBezTo>
                  <a:pt x="118" y="55"/>
                  <a:pt x="119" y="46"/>
                  <a:pt x="127" y="45"/>
                </a:cubicBezTo>
                <a:cubicBezTo>
                  <a:pt x="126" y="43"/>
                  <a:pt x="127" y="41"/>
                  <a:pt x="126" y="40"/>
                </a:cubicBezTo>
                <a:cubicBezTo>
                  <a:pt x="118" y="42"/>
                  <a:pt x="115" y="49"/>
                  <a:pt x="117" y="58"/>
                </a:cubicBezTo>
                <a:close/>
                <a:moveTo>
                  <a:pt x="93" y="54"/>
                </a:moveTo>
                <a:cubicBezTo>
                  <a:pt x="91" y="55"/>
                  <a:pt x="88" y="57"/>
                  <a:pt x="85" y="58"/>
                </a:cubicBezTo>
                <a:cubicBezTo>
                  <a:pt x="65" y="67"/>
                  <a:pt x="45" y="75"/>
                  <a:pt x="26" y="86"/>
                </a:cubicBezTo>
                <a:cubicBezTo>
                  <a:pt x="28" y="85"/>
                  <a:pt x="27" y="87"/>
                  <a:pt x="29" y="87"/>
                </a:cubicBezTo>
                <a:cubicBezTo>
                  <a:pt x="30" y="87"/>
                  <a:pt x="31" y="86"/>
                  <a:pt x="33" y="85"/>
                </a:cubicBezTo>
                <a:cubicBezTo>
                  <a:pt x="36" y="83"/>
                  <a:pt x="42" y="80"/>
                  <a:pt x="45" y="79"/>
                </a:cubicBezTo>
                <a:cubicBezTo>
                  <a:pt x="50" y="76"/>
                  <a:pt x="55" y="74"/>
                  <a:pt x="61" y="72"/>
                </a:cubicBezTo>
                <a:cubicBezTo>
                  <a:pt x="70" y="68"/>
                  <a:pt x="79" y="65"/>
                  <a:pt x="87" y="61"/>
                </a:cubicBezTo>
                <a:cubicBezTo>
                  <a:pt x="96" y="57"/>
                  <a:pt x="105" y="53"/>
                  <a:pt x="113" y="49"/>
                </a:cubicBezTo>
                <a:cubicBezTo>
                  <a:pt x="114" y="47"/>
                  <a:pt x="116" y="45"/>
                  <a:pt x="115" y="44"/>
                </a:cubicBezTo>
                <a:cubicBezTo>
                  <a:pt x="109" y="48"/>
                  <a:pt x="101" y="50"/>
                  <a:pt x="93" y="54"/>
                </a:cubicBezTo>
                <a:close/>
                <a:moveTo>
                  <a:pt x="126" y="55"/>
                </a:moveTo>
                <a:cubicBezTo>
                  <a:pt x="128" y="52"/>
                  <a:pt x="129" y="50"/>
                  <a:pt x="127" y="48"/>
                </a:cubicBezTo>
                <a:cubicBezTo>
                  <a:pt x="124" y="48"/>
                  <a:pt x="123" y="54"/>
                  <a:pt x="126" y="55"/>
                </a:cubicBezTo>
                <a:close/>
                <a:moveTo>
                  <a:pt x="113" y="56"/>
                </a:moveTo>
                <a:cubicBezTo>
                  <a:pt x="114" y="55"/>
                  <a:pt x="113" y="54"/>
                  <a:pt x="113" y="52"/>
                </a:cubicBezTo>
                <a:cubicBezTo>
                  <a:pt x="113" y="52"/>
                  <a:pt x="112" y="52"/>
                  <a:pt x="112" y="52"/>
                </a:cubicBezTo>
                <a:cubicBezTo>
                  <a:pt x="101" y="57"/>
                  <a:pt x="90" y="63"/>
                  <a:pt x="78" y="67"/>
                </a:cubicBezTo>
                <a:cubicBezTo>
                  <a:pt x="75" y="69"/>
                  <a:pt x="70" y="71"/>
                  <a:pt x="66" y="72"/>
                </a:cubicBezTo>
                <a:cubicBezTo>
                  <a:pt x="62" y="74"/>
                  <a:pt x="58" y="76"/>
                  <a:pt x="54" y="78"/>
                </a:cubicBezTo>
                <a:cubicBezTo>
                  <a:pt x="48" y="80"/>
                  <a:pt x="40" y="84"/>
                  <a:pt x="35" y="87"/>
                </a:cubicBezTo>
                <a:cubicBezTo>
                  <a:pt x="28" y="90"/>
                  <a:pt x="36" y="94"/>
                  <a:pt x="37" y="98"/>
                </a:cubicBezTo>
                <a:cubicBezTo>
                  <a:pt x="63" y="85"/>
                  <a:pt x="92" y="76"/>
                  <a:pt x="117" y="62"/>
                </a:cubicBezTo>
                <a:cubicBezTo>
                  <a:pt x="115" y="61"/>
                  <a:pt x="115" y="57"/>
                  <a:pt x="113" y="56"/>
                </a:cubicBezTo>
                <a:close/>
                <a:moveTo>
                  <a:pt x="226" y="87"/>
                </a:moveTo>
                <a:cubicBezTo>
                  <a:pt x="232" y="80"/>
                  <a:pt x="238" y="73"/>
                  <a:pt x="235" y="64"/>
                </a:cubicBezTo>
                <a:cubicBezTo>
                  <a:pt x="233" y="63"/>
                  <a:pt x="232" y="62"/>
                  <a:pt x="230" y="62"/>
                </a:cubicBezTo>
                <a:cubicBezTo>
                  <a:pt x="216" y="60"/>
                  <a:pt x="200" y="63"/>
                  <a:pt x="190" y="66"/>
                </a:cubicBezTo>
                <a:cubicBezTo>
                  <a:pt x="193" y="80"/>
                  <a:pt x="201" y="91"/>
                  <a:pt x="202" y="104"/>
                </a:cubicBezTo>
                <a:cubicBezTo>
                  <a:pt x="211" y="99"/>
                  <a:pt x="219" y="95"/>
                  <a:pt x="226" y="87"/>
                </a:cubicBezTo>
                <a:close/>
                <a:moveTo>
                  <a:pt x="119" y="65"/>
                </a:moveTo>
                <a:cubicBezTo>
                  <a:pt x="119" y="65"/>
                  <a:pt x="119" y="65"/>
                  <a:pt x="119" y="65"/>
                </a:cubicBezTo>
                <a:cubicBezTo>
                  <a:pt x="117" y="66"/>
                  <a:pt x="115" y="66"/>
                  <a:pt x="113" y="67"/>
                </a:cubicBezTo>
                <a:cubicBezTo>
                  <a:pt x="108" y="68"/>
                  <a:pt x="101" y="75"/>
                  <a:pt x="95" y="76"/>
                </a:cubicBezTo>
                <a:cubicBezTo>
                  <a:pt x="89" y="78"/>
                  <a:pt x="84" y="81"/>
                  <a:pt x="78" y="83"/>
                </a:cubicBezTo>
                <a:cubicBezTo>
                  <a:pt x="72" y="86"/>
                  <a:pt x="65" y="89"/>
                  <a:pt x="60" y="91"/>
                </a:cubicBezTo>
                <a:cubicBezTo>
                  <a:pt x="52" y="95"/>
                  <a:pt x="44" y="97"/>
                  <a:pt x="37" y="101"/>
                </a:cubicBezTo>
                <a:cubicBezTo>
                  <a:pt x="37" y="102"/>
                  <a:pt x="38" y="103"/>
                  <a:pt x="37" y="105"/>
                </a:cubicBezTo>
                <a:cubicBezTo>
                  <a:pt x="50" y="97"/>
                  <a:pt x="64" y="91"/>
                  <a:pt x="78" y="85"/>
                </a:cubicBezTo>
                <a:cubicBezTo>
                  <a:pt x="87" y="81"/>
                  <a:pt x="95" y="76"/>
                  <a:pt x="106" y="74"/>
                </a:cubicBezTo>
                <a:cubicBezTo>
                  <a:pt x="111" y="72"/>
                  <a:pt x="116" y="69"/>
                  <a:pt x="122" y="66"/>
                </a:cubicBezTo>
                <a:cubicBezTo>
                  <a:pt x="121" y="65"/>
                  <a:pt x="120" y="66"/>
                  <a:pt x="119" y="65"/>
                </a:cubicBezTo>
                <a:close/>
                <a:moveTo>
                  <a:pt x="199" y="101"/>
                </a:moveTo>
                <a:cubicBezTo>
                  <a:pt x="198" y="97"/>
                  <a:pt x="196" y="92"/>
                  <a:pt x="194" y="87"/>
                </a:cubicBezTo>
                <a:cubicBezTo>
                  <a:pt x="194" y="85"/>
                  <a:pt x="194" y="83"/>
                  <a:pt x="193" y="82"/>
                </a:cubicBezTo>
                <a:cubicBezTo>
                  <a:pt x="192" y="79"/>
                  <a:pt x="190" y="77"/>
                  <a:pt x="190" y="75"/>
                </a:cubicBezTo>
                <a:cubicBezTo>
                  <a:pt x="188" y="72"/>
                  <a:pt x="188" y="70"/>
                  <a:pt x="186" y="68"/>
                </a:cubicBezTo>
                <a:cubicBezTo>
                  <a:pt x="185" y="69"/>
                  <a:pt x="183" y="69"/>
                  <a:pt x="182" y="70"/>
                </a:cubicBezTo>
                <a:cubicBezTo>
                  <a:pt x="183" y="78"/>
                  <a:pt x="189" y="88"/>
                  <a:pt x="192" y="96"/>
                </a:cubicBezTo>
                <a:cubicBezTo>
                  <a:pt x="193" y="99"/>
                  <a:pt x="193" y="101"/>
                  <a:pt x="193" y="102"/>
                </a:cubicBezTo>
                <a:cubicBezTo>
                  <a:pt x="193" y="105"/>
                  <a:pt x="190" y="106"/>
                  <a:pt x="188" y="104"/>
                </a:cubicBezTo>
                <a:cubicBezTo>
                  <a:pt x="184" y="92"/>
                  <a:pt x="178" y="84"/>
                  <a:pt x="173" y="73"/>
                </a:cubicBezTo>
                <a:cubicBezTo>
                  <a:pt x="172" y="73"/>
                  <a:pt x="171" y="74"/>
                  <a:pt x="170" y="75"/>
                </a:cubicBezTo>
                <a:cubicBezTo>
                  <a:pt x="172" y="81"/>
                  <a:pt x="175" y="87"/>
                  <a:pt x="178" y="94"/>
                </a:cubicBezTo>
                <a:cubicBezTo>
                  <a:pt x="181" y="98"/>
                  <a:pt x="184" y="104"/>
                  <a:pt x="181" y="109"/>
                </a:cubicBezTo>
                <a:cubicBezTo>
                  <a:pt x="177" y="110"/>
                  <a:pt x="173" y="104"/>
                  <a:pt x="171" y="101"/>
                </a:cubicBezTo>
                <a:cubicBezTo>
                  <a:pt x="168" y="94"/>
                  <a:pt x="165" y="85"/>
                  <a:pt x="162" y="79"/>
                </a:cubicBezTo>
                <a:cubicBezTo>
                  <a:pt x="161" y="79"/>
                  <a:pt x="159" y="80"/>
                  <a:pt x="158" y="81"/>
                </a:cubicBezTo>
                <a:cubicBezTo>
                  <a:pt x="158" y="82"/>
                  <a:pt x="159" y="81"/>
                  <a:pt x="159" y="83"/>
                </a:cubicBezTo>
                <a:cubicBezTo>
                  <a:pt x="158" y="86"/>
                  <a:pt x="161" y="90"/>
                  <a:pt x="164" y="93"/>
                </a:cubicBezTo>
                <a:cubicBezTo>
                  <a:pt x="166" y="97"/>
                  <a:pt x="168" y="102"/>
                  <a:pt x="170" y="106"/>
                </a:cubicBezTo>
                <a:cubicBezTo>
                  <a:pt x="171" y="108"/>
                  <a:pt x="173" y="110"/>
                  <a:pt x="174" y="112"/>
                </a:cubicBezTo>
                <a:cubicBezTo>
                  <a:pt x="176" y="115"/>
                  <a:pt x="178" y="120"/>
                  <a:pt x="182" y="120"/>
                </a:cubicBezTo>
                <a:cubicBezTo>
                  <a:pt x="186" y="119"/>
                  <a:pt x="185" y="114"/>
                  <a:pt x="188" y="111"/>
                </a:cubicBezTo>
                <a:cubicBezTo>
                  <a:pt x="191" y="108"/>
                  <a:pt x="196" y="111"/>
                  <a:pt x="199" y="111"/>
                </a:cubicBezTo>
                <a:cubicBezTo>
                  <a:pt x="200" y="108"/>
                  <a:pt x="200" y="104"/>
                  <a:pt x="199" y="101"/>
                </a:cubicBezTo>
                <a:close/>
                <a:moveTo>
                  <a:pt x="187" y="92"/>
                </a:moveTo>
                <a:cubicBezTo>
                  <a:pt x="184" y="85"/>
                  <a:pt x="183" y="78"/>
                  <a:pt x="178" y="73"/>
                </a:cubicBezTo>
                <a:cubicBezTo>
                  <a:pt x="178" y="72"/>
                  <a:pt x="178" y="72"/>
                  <a:pt x="178" y="71"/>
                </a:cubicBezTo>
                <a:cubicBezTo>
                  <a:pt x="178" y="71"/>
                  <a:pt x="178" y="71"/>
                  <a:pt x="177" y="71"/>
                </a:cubicBezTo>
                <a:cubicBezTo>
                  <a:pt x="177" y="71"/>
                  <a:pt x="177" y="72"/>
                  <a:pt x="176" y="72"/>
                </a:cubicBezTo>
                <a:cubicBezTo>
                  <a:pt x="178" y="78"/>
                  <a:pt x="181" y="83"/>
                  <a:pt x="184" y="89"/>
                </a:cubicBezTo>
                <a:cubicBezTo>
                  <a:pt x="187" y="93"/>
                  <a:pt x="187" y="98"/>
                  <a:pt x="190" y="101"/>
                </a:cubicBezTo>
                <a:cubicBezTo>
                  <a:pt x="191" y="97"/>
                  <a:pt x="188" y="95"/>
                  <a:pt x="187" y="92"/>
                </a:cubicBezTo>
                <a:close/>
                <a:moveTo>
                  <a:pt x="170" y="83"/>
                </a:moveTo>
                <a:cubicBezTo>
                  <a:pt x="169" y="80"/>
                  <a:pt x="169" y="77"/>
                  <a:pt x="167" y="76"/>
                </a:cubicBezTo>
                <a:cubicBezTo>
                  <a:pt x="166" y="77"/>
                  <a:pt x="164" y="76"/>
                  <a:pt x="164" y="78"/>
                </a:cubicBezTo>
                <a:cubicBezTo>
                  <a:pt x="169" y="86"/>
                  <a:pt x="172" y="99"/>
                  <a:pt x="179" y="106"/>
                </a:cubicBezTo>
                <a:cubicBezTo>
                  <a:pt x="178" y="97"/>
                  <a:pt x="173" y="90"/>
                  <a:pt x="170" y="83"/>
                </a:cubicBezTo>
                <a:close/>
                <a:moveTo>
                  <a:pt x="121" y="111"/>
                </a:moveTo>
                <a:cubicBezTo>
                  <a:pt x="118" y="114"/>
                  <a:pt x="117" y="117"/>
                  <a:pt x="116" y="121"/>
                </a:cubicBezTo>
                <a:cubicBezTo>
                  <a:pt x="126" y="125"/>
                  <a:pt x="139" y="124"/>
                  <a:pt x="149" y="122"/>
                </a:cubicBezTo>
                <a:cubicBezTo>
                  <a:pt x="157" y="121"/>
                  <a:pt x="165" y="119"/>
                  <a:pt x="171" y="117"/>
                </a:cubicBezTo>
                <a:cubicBezTo>
                  <a:pt x="165" y="106"/>
                  <a:pt x="159" y="93"/>
                  <a:pt x="155" y="82"/>
                </a:cubicBezTo>
                <a:cubicBezTo>
                  <a:pt x="141" y="90"/>
                  <a:pt x="130" y="100"/>
                  <a:pt x="121" y="111"/>
                </a:cubicBezTo>
                <a:close/>
                <a:moveTo>
                  <a:pt x="85" y="224"/>
                </a:moveTo>
                <a:cubicBezTo>
                  <a:pt x="84" y="223"/>
                  <a:pt x="83" y="221"/>
                  <a:pt x="82" y="219"/>
                </a:cubicBezTo>
                <a:cubicBezTo>
                  <a:pt x="81" y="213"/>
                  <a:pt x="78" y="211"/>
                  <a:pt x="76" y="205"/>
                </a:cubicBezTo>
                <a:cubicBezTo>
                  <a:pt x="75" y="204"/>
                  <a:pt x="74" y="202"/>
                  <a:pt x="72" y="200"/>
                </a:cubicBezTo>
                <a:cubicBezTo>
                  <a:pt x="72" y="199"/>
                  <a:pt x="72" y="199"/>
                  <a:pt x="72" y="198"/>
                </a:cubicBezTo>
                <a:cubicBezTo>
                  <a:pt x="68" y="194"/>
                  <a:pt x="67" y="187"/>
                  <a:pt x="63" y="184"/>
                </a:cubicBezTo>
                <a:cubicBezTo>
                  <a:pt x="58" y="175"/>
                  <a:pt x="54" y="165"/>
                  <a:pt x="50" y="156"/>
                </a:cubicBezTo>
                <a:cubicBezTo>
                  <a:pt x="44" y="142"/>
                  <a:pt x="36" y="130"/>
                  <a:pt x="31" y="115"/>
                </a:cubicBezTo>
                <a:cubicBezTo>
                  <a:pt x="29" y="116"/>
                  <a:pt x="28" y="117"/>
                  <a:pt x="27" y="117"/>
                </a:cubicBezTo>
                <a:cubicBezTo>
                  <a:pt x="29" y="124"/>
                  <a:pt x="33" y="131"/>
                  <a:pt x="36" y="137"/>
                </a:cubicBezTo>
                <a:cubicBezTo>
                  <a:pt x="38" y="140"/>
                  <a:pt x="39" y="143"/>
                  <a:pt x="41" y="147"/>
                </a:cubicBezTo>
                <a:cubicBezTo>
                  <a:pt x="52" y="169"/>
                  <a:pt x="61" y="192"/>
                  <a:pt x="74" y="212"/>
                </a:cubicBezTo>
                <a:cubicBezTo>
                  <a:pt x="76" y="216"/>
                  <a:pt x="79" y="219"/>
                  <a:pt x="80" y="224"/>
                </a:cubicBezTo>
                <a:cubicBezTo>
                  <a:pt x="80" y="225"/>
                  <a:pt x="79" y="225"/>
                  <a:pt x="80" y="226"/>
                </a:cubicBezTo>
                <a:cubicBezTo>
                  <a:pt x="83" y="227"/>
                  <a:pt x="83" y="225"/>
                  <a:pt x="85" y="224"/>
                </a:cubicBezTo>
                <a:close/>
                <a:moveTo>
                  <a:pt x="15" y="126"/>
                </a:moveTo>
                <a:cubicBezTo>
                  <a:pt x="16" y="128"/>
                  <a:pt x="17" y="130"/>
                  <a:pt x="18" y="132"/>
                </a:cubicBezTo>
                <a:cubicBezTo>
                  <a:pt x="21" y="136"/>
                  <a:pt x="22" y="140"/>
                  <a:pt x="25" y="144"/>
                </a:cubicBezTo>
                <a:cubicBezTo>
                  <a:pt x="34" y="161"/>
                  <a:pt x="41" y="179"/>
                  <a:pt x="49" y="195"/>
                </a:cubicBezTo>
                <a:cubicBezTo>
                  <a:pt x="54" y="204"/>
                  <a:pt x="56" y="213"/>
                  <a:pt x="61" y="220"/>
                </a:cubicBezTo>
                <a:cubicBezTo>
                  <a:pt x="61" y="222"/>
                  <a:pt x="62" y="228"/>
                  <a:pt x="66" y="226"/>
                </a:cubicBezTo>
                <a:cubicBezTo>
                  <a:pt x="66" y="223"/>
                  <a:pt x="65" y="222"/>
                  <a:pt x="65" y="218"/>
                </a:cubicBezTo>
                <a:cubicBezTo>
                  <a:pt x="60" y="213"/>
                  <a:pt x="58" y="206"/>
                  <a:pt x="55" y="199"/>
                </a:cubicBezTo>
                <a:cubicBezTo>
                  <a:pt x="53" y="196"/>
                  <a:pt x="52" y="194"/>
                  <a:pt x="50" y="190"/>
                </a:cubicBezTo>
                <a:cubicBezTo>
                  <a:pt x="49" y="187"/>
                  <a:pt x="47" y="185"/>
                  <a:pt x="45" y="182"/>
                </a:cubicBezTo>
                <a:cubicBezTo>
                  <a:pt x="44" y="178"/>
                  <a:pt x="43" y="175"/>
                  <a:pt x="41" y="172"/>
                </a:cubicBezTo>
                <a:cubicBezTo>
                  <a:pt x="39" y="165"/>
                  <a:pt x="36" y="159"/>
                  <a:pt x="33" y="153"/>
                </a:cubicBezTo>
                <a:cubicBezTo>
                  <a:pt x="30" y="146"/>
                  <a:pt x="26" y="141"/>
                  <a:pt x="23" y="135"/>
                </a:cubicBezTo>
                <a:cubicBezTo>
                  <a:pt x="20" y="129"/>
                  <a:pt x="18" y="117"/>
                  <a:pt x="12" y="118"/>
                </a:cubicBezTo>
                <a:cubicBezTo>
                  <a:pt x="13" y="121"/>
                  <a:pt x="14" y="123"/>
                  <a:pt x="15" y="126"/>
                </a:cubicBezTo>
                <a:close/>
                <a:moveTo>
                  <a:pt x="23" y="118"/>
                </a:moveTo>
                <a:cubicBezTo>
                  <a:pt x="22" y="118"/>
                  <a:pt x="21" y="118"/>
                  <a:pt x="19" y="118"/>
                </a:cubicBezTo>
                <a:cubicBezTo>
                  <a:pt x="22" y="128"/>
                  <a:pt x="27" y="137"/>
                  <a:pt x="32" y="145"/>
                </a:cubicBezTo>
                <a:cubicBezTo>
                  <a:pt x="42" y="165"/>
                  <a:pt x="48" y="185"/>
                  <a:pt x="60" y="204"/>
                </a:cubicBezTo>
                <a:cubicBezTo>
                  <a:pt x="62" y="208"/>
                  <a:pt x="64" y="213"/>
                  <a:pt x="67" y="217"/>
                </a:cubicBezTo>
                <a:cubicBezTo>
                  <a:pt x="69" y="216"/>
                  <a:pt x="72" y="218"/>
                  <a:pt x="73" y="217"/>
                </a:cubicBezTo>
                <a:cubicBezTo>
                  <a:pt x="55" y="185"/>
                  <a:pt x="41" y="150"/>
                  <a:pt x="23" y="118"/>
                </a:cubicBezTo>
                <a:close/>
                <a:moveTo>
                  <a:pt x="97" y="124"/>
                </a:moveTo>
                <a:cubicBezTo>
                  <a:pt x="91" y="126"/>
                  <a:pt x="88" y="130"/>
                  <a:pt x="90" y="136"/>
                </a:cubicBezTo>
                <a:cubicBezTo>
                  <a:pt x="91" y="138"/>
                  <a:pt x="93" y="140"/>
                  <a:pt x="94" y="143"/>
                </a:cubicBezTo>
                <a:cubicBezTo>
                  <a:pt x="96" y="149"/>
                  <a:pt x="97" y="154"/>
                  <a:pt x="100" y="160"/>
                </a:cubicBezTo>
                <a:cubicBezTo>
                  <a:pt x="104" y="170"/>
                  <a:pt x="110" y="181"/>
                  <a:pt x="115" y="190"/>
                </a:cubicBezTo>
                <a:cubicBezTo>
                  <a:pt x="118" y="192"/>
                  <a:pt x="125" y="193"/>
                  <a:pt x="131" y="192"/>
                </a:cubicBezTo>
                <a:cubicBezTo>
                  <a:pt x="131" y="191"/>
                  <a:pt x="130" y="191"/>
                  <a:pt x="131" y="190"/>
                </a:cubicBezTo>
                <a:cubicBezTo>
                  <a:pt x="130" y="191"/>
                  <a:pt x="128" y="192"/>
                  <a:pt x="127" y="191"/>
                </a:cubicBezTo>
                <a:cubicBezTo>
                  <a:pt x="127" y="189"/>
                  <a:pt x="129" y="189"/>
                  <a:pt x="130" y="186"/>
                </a:cubicBezTo>
                <a:cubicBezTo>
                  <a:pt x="128" y="185"/>
                  <a:pt x="126" y="189"/>
                  <a:pt x="125" y="187"/>
                </a:cubicBezTo>
                <a:cubicBezTo>
                  <a:pt x="125" y="185"/>
                  <a:pt x="129" y="184"/>
                  <a:pt x="127" y="182"/>
                </a:cubicBezTo>
                <a:cubicBezTo>
                  <a:pt x="126" y="183"/>
                  <a:pt x="124" y="184"/>
                  <a:pt x="123" y="184"/>
                </a:cubicBezTo>
                <a:cubicBezTo>
                  <a:pt x="123" y="181"/>
                  <a:pt x="125" y="180"/>
                  <a:pt x="126" y="178"/>
                </a:cubicBezTo>
                <a:cubicBezTo>
                  <a:pt x="125" y="177"/>
                  <a:pt x="125" y="175"/>
                  <a:pt x="124" y="174"/>
                </a:cubicBezTo>
                <a:cubicBezTo>
                  <a:pt x="122" y="175"/>
                  <a:pt x="118" y="179"/>
                  <a:pt x="116" y="177"/>
                </a:cubicBezTo>
                <a:cubicBezTo>
                  <a:pt x="118" y="175"/>
                  <a:pt x="120" y="173"/>
                  <a:pt x="123" y="172"/>
                </a:cubicBezTo>
                <a:cubicBezTo>
                  <a:pt x="123" y="171"/>
                  <a:pt x="122" y="171"/>
                  <a:pt x="122" y="170"/>
                </a:cubicBezTo>
                <a:cubicBezTo>
                  <a:pt x="121" y="170"/>
                  <a:pt x="119" y="172"/>
                  <a:pt x="118" y="171"/>
                </a:cubicBezTo>
                <a:cubicBezTo>
                  <a:pt x="117" y="169"/>
                  <a:pt x="120" y="168"/>
                  <a:pt x="121" y="167"/>
                </a:cubicBezTo>
                <a:cubicBezTo>
                  <a:pt x="120" y="167"/>
                  <a:pt x="120" y="166"/>
                  <a:pt x="120" y="166"/>
                </a:cubicBezTo>
                <a:cubicBezTo>
                  <a:pt x="120" y="166"/>
                  <a:pt x="116" y="168"/>
                  <a:pt x="116" y="166"/>
                </a:cubicBezTo>
                <a:cubicBezTo>
                  <a:pt x="116" y="164"/>
                  <a:pt x="118" y="165"/>
                  <a:pt x="118" y="163"/>
                </a:cubicBezTo>
                <a:cubicBezTo>
                  <a:pt x="117" y="163"/>
                  <a:pt x="115" y="165"/>
                  <a:pt x="114" y="164"/>
                </a:cubicBezTo>
                <a:cubicBezTo>
                  <a:pt x="114" y="162"/>
                  <a:pt x="117" y="160"/>
                  <a:pt x="116" y="159"/>
                </a:cubicBezTo>
                <a:cubicBezTo>
                  <a:pt x="115" y="159"/>
                  <a:pt x="113" y="163"/>
                  <a:pt x="111" y="160"/>
                </a:cubicBezTo>
                <a:cubicBezTo>
                  <a:pt x="112" y="159"/>
                  <a:pt x="114" y="158"/>
                  <a:pt x="115" y="156"/>
                </a:cubicBezTo>
                <a:cubicBezTo>
                  <a:pt x="114" y="156"/>
                  <a:pt x="114" y="155"/>
                  <a:pt x="114" y="154"/>
                </a:cubicBezTo>
                <a:cubicBezTo>
                  <a:pt x="111" y="154"/>
                  <a:pt x="109" y="156"/>
                  <a:pt x="107" y="157"/>
                </a:cubicBezTo>
                <a:cubicBezTo>
                  <a:pt x="107" y="157"/>
                  <a:pt x="107" y="157"/>
                  <a:pt x="106" y="156"/>
                </a:cubicBezTo>
                <a:cubicBezTo>
                  <a:pt x="107" y="153"/>
                  <a:pt x="111" y="153"/>
                  <a:pt x="112" y="151"/>
                </a:cubicBezTo>
                <a:cubicBezTo>
                  <a:pt x="112" y="151"/>
                  <a:pt x="112" y="151"/>
                  <a:pt x="112" y="150"/>
                </a:cubicBezTo>
                <a:cubicBezTo>
                  <a:pt x="111" y="150"/>
                  <a:pt x="110" y="151"/>
                  <a:pt x="108" y="151"/>
                </a:cubicBezTo>
                <a:cubicBezTo>
                  <a:pt x="108" y="150"/>
                  <a:pt x="108" y="150"/>
                  <a:pt x="108" y="149"/>
                </a:cubicBezTo>
                <a:cubicBezTo>
                  <a:pt x="108" y="148"/>
                  <a:pt x="110" y="148"/>
                  <a:pt x="110" y="147"/>
                </a:cubicBezTo>
                <a:cubicBezTo>
                  <a:pt x="109" y="146"/>
                  <a:pt x="107" y="149"/>
                  <a:pt x="105" y="148"/>
                </a:cubicBezTo>
                <a:cubicBezTo>
                  <a:pt x="106" y="146"/>
                  <a:pt x="106" y="145"/>
                  <a:pt x="108" y="145"/>
                </a:cubicBezTo>
                <a:cubicBezTo>
                  <a:pt x="108" y="144"/>
                  <a:pt x="108" y="143"/>
                  <a:pt x="107" y="143"/>
                </a:cubicBezTo>
                <a:cubicBezTo>
                  <a:pt x="106" y="144"/>
                  <a:pt x="106" y="145"/>
                  <a:pt x="104" y="145"/>
                </a:cubicBezTo>
                <a:cubicBezTo>
                  <a:pt x="104" y="143"/>
                  <a:pt x="104" y="141"/>
                  <a:pt x="106" y="141"/>
                </a:cubicBezTo>
                <a:cubicBezTo>
                  <a:pt x="106" y="140"/>
                  <a:pt x="106" y="139"/>
                  <a:pt x="105" y="139"/>
                </a:cubicBezTo>
                <a:cubicBezTo>
                  <a:pt x="103" y="140"/>
                  <a:pt x="100" y="144"/>
                  <a:pt x="98" y="143"/>
                </a:cubicBezTo>
                <a:cubicBezTo>
                  <a:pt x="100" y="140"/>
                  <a:pt x="101" y="138"/>
                  <a:pt x="105" y="137"/>
                </a:cubicBezTo>
                <a:cubicBezTo>
                  <a:pt x="102" y="132"/>
                  <a:pt x="100" y="126"/>
                  <a:pt x="97" y="124"/>
                </a:cubicBezTo>
                <a:close/>
                <a:moveTo>
                  <a:pt x="135" y="147"/>
                </a:moveTo>
                <a:cubicBezTo>
                  <a:pt x="137" y="146"/>
                  <a:pt x="138" y="145"/>
                  <a:pt x="139" y="143"/>
                </a:cubicBezTo>
                <a:cubicBezTo>
                  <a:pt x="138" y="142"/>
                  <a:pt x="137" y="141"/>
                  <a:pt x="137" y="140"/>
                </a:cubicBezTo>
                <a:cubicBezTo>
                  <a:pt x="137" y="143"/>
                  <a:pt x="135" y="144"/>
                  <a:pt x="135" y="147"/>
                </a:cubicBezTo>
                <a:close/>
                <a:moveTo>
                  <a:pt x="168" y="143"/>
                </a:moveTo>
                <a:cubicBezTo>
                  <a:pt x="167" y="143"/>
                  <a:pt x="166" y="143"/>
                  <a:pt x="165" y="142"/>
                </a:cubicBezTo>
                <a:cubicBezTo>
                  <a:pt x="165" y="143"/>
                  <a:pt x="164" y="143"/>
                  <a:pt x="164" y="144"/>
                </a:cubicBezTo>
                <a:cubicBezTo>
                  <a:pt x="165" y="145"/>
                  <a:pt x="167" y="145"/>
                  <a:pt x="169" y="145"/>
                </a:cubicBezTo>
                <a:cubicBezTo>
                  <a:pt x="169" y="143"/>
                  <a:pt x="167" y="145"/>
                  <a:pt x="168" y="143"/>
                </a:cubicBezTo>
                <a:close/>
                <a:moveTo>
                  <a:pt x="134" y="148"/>
                </a:moveTo>
                <a:cubicBezTo>
                  <a:pt x="134" y="150"/>
                  <a:pt x="132" y="155"/>
                  <a:pt x="132" y="155"/>
                </a:cubicBezTo>
                <a:cubicBezTo>
                  <a:pt x="135" y="160"/>
                  <a:pt x="136" y="152"/>
                  <a:pt x="139" y="151"/>
                </a:cubicBezTo>
                <a:cubicBezTo>
                  <a:pt x="141" y="152"/>
                  <a:pt x="142" y="154"/>
                  <a:pt x="143" y="154"/>
                </a:cubicBezTo>
                <a:cubicBezTo>
                  <a:pt x="144" y="153"/>
                  <a:pt x="145" y="153"/>
                  <a:pt x="145" y="152"/>
                </a:cubicBezTo>
                <a:cubicBezTo>
                  <a:pt x="143" y="150"/>
                  <a:pt x="142" y="147"/>
                  <a:pt x="140" y="146"/>
                </a:cubicBezTo>
                <a:cubicBezTo>
                  <a:pt x="139" y="147"/>
                  <a:pt x="136" y="149"/>
                  <a:pt x="134" y="148"/>
                </a:cubicBezTo>
                <a:close/>
                <a:moveTo>
                  <a:pt x="162" y="147"/>
                </a:moveTo>
                <a:cubicBezTo>
                  <a:pt x="160" y="153"/>
                  <a:pt x="157" y="158"/>
                  <a:pt x="155" y="165"/>
                </a:cubicBezTo>
                <a:cubicBezTo>
                  <a:pt x="158" y="167"/>
                  <a:pt x="163" y="167"/>
                  <a:pt x="166" y="165"/>
                </a:cubicBezTo>
                <a:cubicBezTo>
                  <a:pt x="167" y="160"/>
                  <a:pt x="168" y="155"/>
                  <a:pt x="169" y="149"/>
                </a:cubicBezTo>
                <a:cubicBezTo>
                  <a:pt x="167" y="148"/>
                  <a:pt x="165" y="147"/>
                  <a:pt x="162" y="147"/>
                </a:cubicBezTo>
                <a:close/>
                <a:moveTo>
                  <a:pt x="167" y="172"/>
                </a:moveTo>
                <a:cubicBezTo>
                  <a:pt x="167" y="172"/>
                  <a:pt x="167" y="174"/>
                  <a:pt x="169" y="174"/>
                </a:cubicBezTo>
                <a:cubicBezTo>
                  <a:pt x="170" y="167"/>
                  <a:pt x="172" y="159"/>
                  <a:pt x="175" y="152"/>
                </a:cubicBezTo>
                <a:cubicBezTo>
                  <a:pt x="174" y="150"/>
                  <a:pt x="173" y="150"/>
                  <a:pt x="171" y="149"/>
                </a:cubicBezTo>
                <a:cubicBezTo>
                  <a:pt x="170" y="156"/>
                  <a:pt x="168" y="165"/>
                  <a:pt x="167" y="172"/>
                </a:cubicBezTo>
                <a:close/>
                <a:moveTo>
                  <a:pt x="132" y="159"/>
                </a:moveTo>
                <a:cubicBezTo>
                  <a:pt x="133" y="171"/>
                  <a:pt x="134" y="184"/>
                  <a:pt x="136" y="192"/>
                </a:cubicBezTo>
                <a:cubicBezTo>
                  <a:pt x="137" y="192"/>
                  <a:pt x="141" y="192"/>
                  <a:pt x="142" y="192"/>
                </a:cubicBezTo>
                <a:cubicBezTo>
                  <a:pt x="143" y="191"/>
                  <a:pt x="141" y="188"/>
                  <a:pt x="142" y="186"/>
                </a:cubicBezTo>
                <a:cubicBezTo>
                  <a:pt x="145" y="186"/>
                  <a:pt x="143" y="191"/>
                  <a:pt x="145" y="192"/>
                </a:cubicBezTo>
                <a:cubicBezTo>
                  <a:pt x="148" y="190"/>
                  <a:pt x="148" y="184"/>
                  <a:pt x="147" y="180"/>
                </a:cubicBezTo>
                <a:cubicBezTo>
                  <a:pt x="149" y="172"/>
                  <a:pt x="147" y="164"/>
                  <a:pt x="147" y="156"/>
                </a:cubicBezTo>
                <a:cubicBezTo>
                  <a:pt x="145" y="157"/>
                  <a:pt x="143" y="158"/>
                  <a:pt x="142" y="157"/>
                </a:cubicBezTo>
                <a:cubicBezTo>
                  <a:pt x="142" y="164"/>
                  <a:pt x="143" y="172"/>
                  <a:pt x="143" y="180"/>
                </a:cubicBezTo>
                <a:cubicBezTo>
                  <a:pt x="139" y="173"/>
                  <a:pt x="142" y="162"/>
                  <a:pt x="138" y="155"/>
                </a:cubicBezTo>
                <a:cubicBezTo>
                  <a:pt x="138" y="158"/>
                  <a:pt x="135" y="160"/>
                  <a:pt x="132" y="159"/>
                </a:cubicBezTo>
                <a:close/>
                <a:moveTo>
                  <a:pt x="149" y="192"/>
                </a:moveTo>
                <a:cubicBezTo>
                  <a:pt x="151" y="191"/>
                  <a:pt x="153" y="191"/>
                  <a:pt x="156" y="190"/>
                </a:cubicBezTo>
                <a:cubicBezTo>
                  <a:pt x="160" y="184"/>
                  <a:pt x="163" y="177"/>
                  <a:pt x="164" y="169"/>
                </a:cubicBezTo>
                <a:cubicBezTo>
                  <a:pt x="160" y="169"/>
                  <a:pt x="156" y="169"/>
                  <a:pt x="155" y="167"/>
                </a:cubicBezTo>
                <a:cubicBezTo>
                  <a:pt x="152" y="176"/>
                  <a:pt x="150" y="183"/>
                  <a:pt x="149" y="192"/>
                </a:cubicBezTo>
                <a:close/>
                <a:moveTo>
                  <a:pt x="131" y="184"/>
                </a:moveTo>
                <a:cubicBezTo>
                  <a:pt x="132" y="185"/>
                  <a:pt x="131" y="186"/>
                  <a:pt x="133" y="187"/>
                </a:cubicBezTo>
                <a:cubicBezTo>
                  <a:pt x="132" y="185"/>
                  <a:pt x="133" y="184"/>
                  <a:pt x="132" y="183"/>
                </a:cubicBezTo>
                <a:cubicBezTo>
                  <a:pt x="131" y="183"/>
                  <a:pt x="131" y="184"/>
                  <a:pt x="131" y="184"/>
                </a:cubicBezTo>
                <a:close/>
                <a:moveTo>
                  <a:pt x="115" y="207"/>
                </a:moveTo>
                <a:cubicBezTo>
                  <a:pt x="128" y="209"/>
                  <a:pt x="137" y="210"/>
                  <a:pt x="148" y="206"/>
                </a:cubicBezTo>
                <a:cubicBezTo>
                  <a:pt x="154" y="206"/>
                  <a:pt x="155" y="204"/>
                  <a:pt x="159" y="202"/>
                </a:cubicBezTo>
                <a:cubicBezTo>
                  <a:pt x="158" y="197"/>
                  <a:pt x="160" y="195"/>
                  <a:pt x="161" y="190"/>
                </a:cubicBezTo>
                <a:cubicBezTo>
                  <a:pt x="154" y="196"/>
                  <a:pt x="143" y="194"/>
                  <a:pt x="133" y="195"/>
                </a:cubicBezTo>
                <a:cubicBezTo>
                  <a:pt x="128" y="196"/>
                  <a:pt x="117" y="195"/>
                  <a:pt x="113" y="192"/>
                </a:cubicBezTo>
                <a:cubicBezTo>
                  <a:pt x="114" y="198"/>
                  <a:pt x="114" y="202"/>
                  <a:pt x="115" y="207"/>
                </a:cubicBezTo>
                <a:close/>
                <a:moveTo>
                  <a:pt x="153" y="209"/>
                </a:moveTo>
                <a:cubicBezTo>
                  <a:pt x="154" y="212"/>
                  <a:pt x="154" y="214"/>
                  <a:pt x="154" y="217"/>
                </a:cubicBezTo>
                <a:cubicBezTo>
                  <a:pt x="156" y="217"/>
                  <a:pt x="156" y="216"/>
                  <a:pt x="158" y="216"/>
                </a:cubicBezTo>
                <a:cubicBezTo>
                  <a:pt x="158" y="212"/>
                  <a:pt x="159" y="210"/>
                  <a:pt x="158" y="206"/>
                </a:cubicBezTo>
                <a:cubicBezTo>
                  <a:pt x="157" y="207"/>
                  <a:pt x="154" y="207"/>
                  <a:pt x="153" y="209"/>
                </a:cubicBezTo>
                <a:close/>
                <a:moveTo>
                  <a:pt x="150" y="219"/>
                </a:moveTo>
                <a:cubicBezTo>
                  <a:pt x="150" y="219"/>
                  <a:pt x="150" y="219"/>
                  <a:pt x="151" y="219"/>
                </a:cubicBezTo>
                <a:cubicBezTo>
                  <a:pt x="152" y="216"/>
                  <a:pt x="152" y="210"/>
                  <a:pt x="150" y="209"/>
                </a:cubicBezTo>
                <a:cubicBezTo>
                  <a:pt x="149" y="211"/>
                  <a:pt x="149" y="216"/>
                  <a:pt x="150" y="219"/>
                </a:cubicBezTo>
                <a:close/>
                <a:moveTo>
                  <a:pt x="116" y="210"/>
                </a:moveTo>
                <a:cubicBezTo>
                  <a:pt x="116" y="213"/>
                  <a:pt x="117" y="216"/>
                  <a:pt x="117" y="220"/>
                </a:cubicBezTo>
                <a:cubicBezTo>
                  <a:pt x="119" y="220"/>
                  <a:pt x="120" y="221"/>
                  <a:pt x="120" y="220"/>
                </a:cubicBezTo>
                <a:cubicBezTo>
                  <a:pt x="121" y="218"/>
                  <a:pt x="120" y="215"/>
                  <a:pt x="120" y="211"/>
                </a:cubicBezTo>
                <a:cubicBezTo>
                  <a:pt x="118" y="210"/>
                  <a:pt x="118" y="209"/>
                  <a:pt x="116" y="210"/>
                </a:cubicBezTo>
                <a:close/>
                <a:moveTo>
                  <a:pt x="140" y="211"/>
                </a:moveTo>
                <a:cubicBezTo>
                  <a:pt x="140" y="215"/>
                  <a:pt x="139" y="218"/>
                  <a:pt x="140" y="222"/>
                </a:cubicBezTo>
                <a:cubicBezTo>
                  <a:pt x="142" y="221"/>
                  <a:pt x="145" y="222"/>
                  <a:pt x="147" y="220"/>
                </a:cubicBezTo>
                <a:cubicBezTo>
                  <a:pt x="147" y="216"/>
                  <a:pt x="147" y="214"/>
                  <a:pt x="146" y="210"/>
                </a:cubicBezTo>
                <a:cubicBezTo>
                  <a:pt x="144" y="210"/>
                  <a:pt x="142" y="211"/>
                  <a:pt x="140" y="211"/>
                </a:cubicBezTo>
                <a:close/>
                <a:moveTo>
                  <a:pt x="123" y="221"/>
                </a:moveTo>
                <a:cubicBezTo>
                  <a:pt x="126" y="222"/>
                  <a:pt x="128" y="222"/>
                  <a:pt x="132" y="222"/>
                </a:cubicBezTo>
                <a:cubicBezTo>
                  <a:pt x="131" y="219"/>
                  <a:pt x="132" y="215"/>
                  <a:pt x="131" y="212"/>
                </a:cubicBezTo>
                <a:cubicBezTo>
                  <a:pt x="129" y="211"/>
                  <a:pt x="125" y="211"/>
                  <a:pt x="123" y="211"/>
                </a:cubicBezTo>
                <a:cubicBezTo>
                  <a:pt x="123" y="213"/>
                  <a:pt x="122" y="219"/>
                  <a:pt x="123" y="221"/>
                </a:cubicBezTo>
                <a:close/>
                <a:moveTo>
                  <a:pt x="135" y="211"/>
                </a:moveTo>
                <a:cubicBezTo>
                  <a:pt x="133" y="215"/>
                  <a:pt x="134" y="219"/>
                  <a:pt x="134" y="223"/>
                </a:cubicBezTo>
                <a:cubicBezTo>
                  <a:pt x="135" y="223"/>
                  <a:pt x="137" y="223"/>
                  <a:pt x="138" y="222"/>
                </a:cubicBezTo>
                <a:cubicBezTo>
                  <a:pt x="137" y="219"/>
                  <a:pt x="138" y="215"/>
                  <a:pt x="137" y="211"/>
                </a:cubicBezTo>
                <a:cubicBezTo>
                  <a:pt x="136" y="211"/>
                  <a:pt x="135" y="211"/>
                  <a:pt x="135" y="211"/>
                </a:cubicBezTo>
                <a:close/>
                <a:moveTo>
                  <a:pt x="147" y="224"/>
                </a:moveTo>
                <a:cubicBezTo>
                  <a:pt x="147" y="224"/>
                  <a:pt x="147" y="223"/>
                  <a:pt x="146" y="224"/>
                </a:cubicBezTo>
                <a:cubicBezTo>
                  <a:pt x="138" y="227"/>
                  <a:pt x="127" y="226"/>
                  <a:pt x="118" y="223"/>
                </a:cubicBezTo>
                <a:cubicBezTo>
                  <a:pt x="119" y="228"/>
                  <a:pt x="120" y="235"/>
                  <a:pt x="121" y="240"/>
                </a:cubicBezTo>
                <a:cubicBezTo>
                  <a:pt x="122" y="241"/>
                  <a:pt x="123" y="241"/>
                  <a:pt x="124" y="242"/>
                </a:cubicBezTo>
                <a:cubicBezTo>
                  <a:pt x="126" y="242"/>
                  <a:pt x="128" y="244"/>
                  <a:pt x="131" y="244"/>
                </a:cubicBezTo>
                <a:cubicBezTo>
                  <a:pt x="133" y="244"/>
                  <a:pt x="134" y="243"/>
                  <a:pt x="136" y="243"/>
                </a:cubicBezTo>
                <a:cubicBezTo>
                  <a:pt x="142" y="243"/>
                  <a:pt x="148" y="245"/>
                  <a:pt x="153" y="241"/>
                </a:cubicBezTo>
                <a:cubicBezTo>
                  <a:pt x="156" y="235"/>
                  <a:pt x="157" y="225"/>
                  <a:pt x="157" y="219"/>
                </a:cubicBezTo>
                <a:cubicBezTo>
                  <a:pt x="154" y="221"/>
                  <a:pt x="150" y="222"/>
                  <a:pt x="147" y="224"/>
                </a:cubicBezTo>
                <a:close/>
                <a:moveTo>
                  <a:pt x="69" y="220"/>
                </a:moveTo>
                <a:cubicBezTo>
                  <a:pt x="71" y="223"/>
                  <a:pt x="72" y="230"/>
                  <a:pt x="65" y="230"/>
                </a:cubicBezTo>
                <a:cubicBezTo>
                  <a:pt x="64" y="229"/>
                  <a:pt x="63" y="229"/>
                  <a:pt x="61" y="230"/>
                </a:cubicBezTo>
                <a:cubicBezTo>
                  <a:pt x="60" y="227"/>
                  <a:pt x="60" y="223"/>
                  <a:pt x="58" y="223"/>
                </a:cubicBezTo>
                <a:cubicBezTo>
                  <a:pt x="56" y="225"/>
                  <a:pt x="49" y="227"/>
                  <a:pt x="52" y="231"/>
                </a:cubicBezTo>
                <a:cubicBezTo>
                  <a:pt x="64" y="234"/>
                  <a:pt x="81" y="235"/>
                  <a:pt x="95" y="231"/>
                </a:cubicBezTo>
                <a:cubicBezTo>
                  <a:pt x="94" y="230"/>
                  <a:pt x="96" y="231"/>
                  <a:pt x="95" y="229"/>
                </a:cubicBezTo>
                <a:cubicBezTo>
                  <a:pt x="94" y="226"/>
                  <a:pt x="90" y="223"/>
                  <a:pt x="88" y="223"/>
                </a:cubicBezTo>
                <a:cubicBezTo>
                  <a:pt x="92" y="227"/>
                  <a:pt x="84" y="231"/>
                  <a:pt x="80" y="229"/>
                </a:cubicBezTo>
                <a:cubicBezTo>
                  <a:pt x="77" y="228"/>
                  <a:pt x="76" y="225"/>
                  <a:pt x="77" y="222"/>
                </a:cubicBezTo>
                <a:cubicBezTo>
                  <a:pt x="76" y="222"/>
                  <a:pt x="76" y="221"/>
                  <a:pt x="75" y="220"/>
                </a:cubicBezTo>
                <a:cubicBezTo>
                  <a:pt x="74" y="221"/>
                  <a:pt x="72" y="220"/>
                  <a:pt x="69" y="220"/>
                </a:cubicBezTo>
                <a:close/>
                <a:moveTo>
                  <a:pt x="99" y="231"/>
                </a:moveTo>
                <a:cubicBezTo>
                  <a:pt x="98" y="232"/>
                  <a:pt x="96" y="234"/>
                  <a:pt x="95" y="234"/>
                </a:cubicBezTo>
                <a:cubicBezTo>
                  <a:pt x="84" y="239"/>
                  <a:pt x="69" y="235"/>
                  <a:pt x="55" y="236"/>
                </a:cubicBezTo>
                <a:cubicBezTo>
                  <a:pt x="54" y="235"/>
                  <a:pt x="51" y="235"/>
                  <a:pt x="49" y="234"/>
                </a:cubicBezTo>
                <a:cubicBezTo>
                  <a:pt x="49" y="236"/>
                  <a:pt x="48" y="238"/>
                  <a:pt x="48" y="240"/>
                </a:cubicBezTo>
                <a:cubicBezTo>
                  <a:pt x="52" y="244"/>
                  <a:pt x="62" y="245"/>
                  <a:pt x="72" y="247"/>
                </a:cubicBezTo>
                <a:cubicBezTo>
                  <a:pt x="78" y="247"/>
                  <a:pt x="81" y="247"/>
                  <a:pt x="87" y="246"/>
                </a:cubicBezTo>
                <a:cubicBezTo>
                  <a:pt x="90" y="245"/>
                  <a:pt x="100" y="243"/>
                  <a:pt x="101" y="241"/>
                </a:cubicBezTo>
                <a:cubicBezTo>
                  <a:pt x="103" y="237"/>
                  <a:pt x="100" y="234"/>
                  <a:pt x="100" y="231"/>
                </a:cubicBezTo>
                <a:cubicBezTo>
                  <a:pt x="99" y="231"/>
                  <a:pt x="99" y="231"/>
                  <a:pt x="99" y="231"/>
                </a:cubicBezTo>
                <a:close/>
                <a:moveTo>
                  <a:pt x="38" y="239"/>
                </a:moveTo>
                <a:cubicBezTo>
                  <a:pt x="33" y="241"/>
                  <a:pt x="30" y="243"/>
                  <a:pt x="26" y="245"/>
                </a:cubicBezTo>
                <a:cubicBezTo>
                  <a:pt x="20" y="248"/>
                  <a:pt x="17" y="250"/>
                  <a:pt x="12" y="255"/>
                </a:cubicBezTo>
                <a:cubicBezTo>
                  <a:pt x="10" y="257"/>
                  <a:pt x="7" y="261"/>
                  <a:pt x="7" y="263"/>
                </a:cubicBezTo>
                <a:cubicBezTo>
                  <a:pt x="7" y="267"/>
                  <a:pt x="15" y="269"/>
                  <a:pt x="19" y="271"/>
                </a:cubicBezTo>
                <a:cubicBezTo>
                  <a:pt x="29" y="275"/>
                  <a:pt x="41" y="278"/>
                  <a:pt x="54" y="279"/>
                </a:cubicBezTo>
                <a:cubicBezTo>
                  <a:pt x="65" y="280"/>
                  <a:pt x="70" y="278"/>
                  <a:pt x="80" y="278"/>
                </a:cubicBezTo>
                <a:cubicBezTo>
                  <a:pt x="86" y="278"/>
                  <a:pt x="92" y="278"/>
                  <a:pt x="98" y="277"/>
                </a:cubicBezTo>
                <a:cubicBezTo>
                  <a:pt x="109" y="275"/>
                  <a:pt x="118" y="274"/>
                  <a:pt x="127" y="270"/>
                </a:cubicBezTo>
                <a:cubicBezTo>
                  <a:pt x="132" y="268"/>
                  <a:pt x="137" y="265"/>
                  <a:pt x="140" y="262"/>
                </a:cubicBezTo>
                <a:cubicBezTo>
                  <a:pt x="135" y="252"/>
                  <a:pt x="124" y="247"/>
                  <a:pt x="116" y="240"/>
                </a:cubicBezTo>
                <a:cubicBezTo>
                  <a:pt x="112" y="240"/>
                  <a:pt x="110" y="238"/>
                  <a:pt x="106" y="238"/>
                </a:cubicBezTo>
                <a:cubicBezTo>
                  <a:pt x="105" y="239"/>
                  <a:pt x="105" y="240"/>
                  <a:pt x="106" y="241"/>
                </a:cubicBezTo>
                <a:cubicBezTo>
                  <a:pt x="100" y="245"/>
                  <a:pt x="92" y="248"/>
                  <a:pt x="83" y="249"/>
                </a:cubicBezTo>
                <a:cubicBezTo>
                  <a:pt x="77" y="250"/>
                  <a:pt x="72" y="249"/>
                  <a:pt x="67" y="248"/>
                </a:cubicBezTo>
                <a:cubicBezTo>
                  <a:pt x="58" y="247"/>
                  <a:pt x="50" y="247"/>
                  <a:pt x="45" y="243"/>
                </a:cubicBezTo>
                <a:cubicBezTo>
                  <a:pt x="45" y="242"/>
                  <a:pt x="47" y="238"/>
                  <a:pt x="45" y="236"/>
                </a:cubicBezTo>
                <a:cubicBezTo>
                  <a:pt x="43" y="237"/>
                  <a:pt x="40" y="238"/>
                  <a:pt x="38" y="2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3"/>
          <p:cNvSpPr/>
          <p:nvPr>
            <p:custDataLst>
              <p:tags r:id="rId2"/>
            </p:custDataLst>
          </p:nvPr>
        </p:nvSpPr>
        <p:spPr>
          <a:xfrm>
            <a:off x="925513" y="2841625"/>
            <a:ext cx="1133475" cy="1136650"/>
          </a:xfrm>
          <a:prstGeom prst="teardrop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Ins="81000" anchor="ctr"/>
          <a:lstStyle/>
          <a:p>
            <a:pPr algn="ctr" eaLnBrk="0" hangingPunct="0">
              <a:buFontTx/>
              <a:buNone/>
              <a:defRPr/>
            </a:pPr>
            <a:endParaRPr lang="th-TH" sz="2700" dirty="0">
              <a:solidFill>
                <a:schemeClr val="bg1"/>
              </a:solidFill>
            </a:endParaRPr>
          </a:p>
        </p:txBody>
      </p:sp>
      <p:sp>
        <p:nvSpPr>
          <p:cNvPr id="2" name="MH_Other_1"/>
          <p:cNvSpPr/>
          <p:nvPr>
            <p:custDataLst>
              <p:tags r:id="rId3"/>
            </p:custDataLst>
          </p:nvPr>
        </p:nvSpPr>
        <p:spPr>
          <a:xfrm rot="16200000">
            <a:off x="2116138" y="2841625"/>
            <a:ext cx="1595438" cy="1595437"/>
          </a:xfrm>
          <a:prstGeom prst="teardrop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27000" tIns="27000" rIns="81000" anchor="ctr"/>
          <a:lstStyle/>
          <a:p>
            <a:pPr algn="ctr" eaLnBrk="0" hangingPunct="0">
              <a:buFontTx/>
              <a:buNone/>
              <a:defRPr/>
            </a:pPr>
            <a:endParaRPr lang="th-TH" sz="2700" dirty="0">
              <a:solidFill>
                <a:schemeClr val="bg1"/>
              </a:solidFill>
            </a:endParaRPr>
          </a:p>
        </p:txBody>
      </p:sp>
      <p:sp>
        <p:nvSpPr>
          <p:cNvPr id="3" name="MH_Other_2"/>
          <p:cNvSpPr/>
          <p:nvPr>
            <p:custDataLst>
              <p:tags r:id="rId4"/>
            </p:custDataLst>
          </p:nvPr>
        </p:nvSpPr>
        <p:spPr>
          <a:xfrm rot="10800000">
            <a:off x="2116138" y="1652588"/>
            <a:ext cx="1135062" cy="1133475"/>
          </a:xfrm>
          <a:prstGeom prst="teardrop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27000" rIns="27000" anchor="ctr"/>
          <a:lstStyle/>
          <a:p>
            <a:pPr algn="ctr" eaLnBrk="0" hangingPunct="0">
              <a:buFontTx/>
              <a:buNone/>
              <a:defRPr/>
            </a:pPr>
            <a:endParaRPr lang="th-TH" sz="3000" dirty="0">
              <a:solidFill>
                <a:schemeClr val="bg1"/>
              </a:solidFill>
            </a:endParaRPr>
          </a:p>
        </p:txBody>
      </p:sp>
      <p:sp>
        <p:nvSpPr>
          <p:cNvPr id="5" name="MH_Other_4"/>
          <p:cNvSpPr/>
          <p:nvPr>
            <p:custDataLst>
              <p:tags r:id="rId5"/>
            </p:custDataLst>
          </p:nvPr>
        </p:nvSpPr>
        <p:spPr>
          <a:xfrm rot="5400000">
            <a:off x="919163" y="1663700"/>
            <a:ext cx="1133475" cy="1133475"/>
          </a:xfrm>
          <a:prstGeom prst="teardrop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81000" tIns="27000" rIns="0" anchor="ctr"/>
          <a:lstStyle/>
          <a:p>
            <a:pPr algn="ctr" eaLnBrk="0" hangingPunct="0">
              <a:buFontTx/>
              <a:buNone/>
              <a:defRPr/>
            </a:pPr>
            <a:endParaRPr lang="th-TH" sz="2700" dirty="0">
              <a:solidFill>
                <a:schemeClr val="bg1"/>
              </a:solidFill>
            </a:endParaRPr>
          </a:p>
        </p:txBody>
      </p:sp>
      <p:sp>
        <p:nvSpPr>
          <p:cNvPr id="20" name="MH_SubTitle_1"/>
          <p:cNvSpPr/>
          <p:nvPr>
            <p:custDataLst>
              <p:tags r:id="rId6"/>
            </p:custDataLst>
          </p:nvPr>
        </p:nvSpPr>
        <p:spPr>
          <a:xfrm>
            <a:off x="4244975" y="1663700"/>
            <a:ext cx="1395413" cy="379413"/>
          </a:xfrm>
          <a:prstGeom prst="roundRect">
            <a:avLst>
              <a:gd name="adj" fmla="val 2111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0" hangingPunct="0">
              <a:buFontTx/>
              <a:buNone/>
              <a:defRPr/>
            </a:pPr>
            <a:r>
              <a:rPr lang="zh-CN" altLang="en-US" sz="1400" dirty="0">
                <a:solidFill>
                  <a:schemeClr val="bg1"/>
                </a:solidFill>
              </a:rPr>
              <a:t>添加标题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4" name="MH_SubTitle_2"/>
          <p:cNvSpPr/>
          <p:nvPr>
            <p:custDataLst>
              <p:tags r:id="rId7"/>
            </p:custDataLst>
          </p:nvPr>
        </p:nvSpPr>
        <p:spPr>
          <a:xfrm>
            <a:off x="6380163" y="1663700"/>
            <a:ext cx="1398587" cy="379413"/>
          </a:xfrm>
          <a:prstGeom prst="roundRect">
            <a:avLst>
              <a:gd name="adj" fmla="val 2111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0" hangingPunct="0">
              <a:buFontTx/>
              <a:buNone/>
              <a:defRPr/>
            </a:pPr>
            <a:r>
              <a:rPr lang="zh-CN" altLang="en-US" sz="1400" dirty="0">
                <a:solidFill>
                  <a:schemeClr val="bg1"/>
                </a:solidFill>
              </a:rPr>
              <a:t>添加标题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27" name="MH_SubTitle_3"/>
          <p:cNvSpPr/>
          <p:nvPr>
            <p:custDataLst>
              <p:tags r:id="rId8"/>
            </p:custDataLst>
          </p:nvPr>
        </p:nvSpPr>
        <p:spPr>
          <a:xfrm>
            <a:off x="4244975" y="3233738"/>
            <a:ext cx="1395413" cy="379412"/>
          </a:xfrm>
          <a:prstGeom prst="roundRect">
            <a:avLst>
              <a:gd name="adj" fmla="val 2111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0" hangingPunct="0">
              <a:buFontTx/>
              <a:buNone/>
              <a:defRPr/>
            </a:pPr>
            <a:r>
              <a:rPr lang="zh-CN" altLang="en-US" sz="1400" dirty="0">
                <a:solidFill>
                  <a:schemeClr val="bg1"/>
                </a:solidFill>
              </a:rPr>
              <a:t>添加标题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29" name="MH_SubTitle_4"/>
          <p:cNvSpPr/>
          <p:nvPr>
            <p:custDataLst>
              <p:tags r:id="rId9"/>
            </p:custDataLst>
          </p:nvPr>
        </p:nvSpPr>
        <p:spPr>
          <a:xfrm>
            <a:off x="6380163" y="3233738"/>
            <a:ext cx="1398587" cy="379412"/>
          </a:xfrm>
          <a:prstGeom prst="roundRect">
            <a:avLst>
              <a:gd name="adj" fmla="val 2111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0" hangingPunct="0">
              <a:buFontTx/>
              <a:buNone/>
              <a:defRPr/>
            </a:pPr>
            <a:r>
              <a:rPr lang="zh-CN" altLang="en-US" sz="1400" dirty="0">
                <a:solidFill>
                  <a:schemeClr val="bg1"/>
                </a:solidFill>
              </a:rPr>
              <a:t>添加标题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26633" name="Text Box 10"/>
          <p:cNvSpPr txBox="1">
            <a:spLocks noChangeArrowheads="1"/>
          </p:cNvSpPr>
          <p:nvPr/>
        </p:nvSpPr>
        <p:spPr bwMode="auto">
          <a:xfrm>
            <a:off x="4135438" y="2154238"/>
            <a:ext cx="1614487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chemeClr val="bg1"/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您的内容打在这里，或者通过复制您的文本后，在此框中选择粘贴，并选择只保留文字，您的内容打在这里或者粘贴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6272213" y="2176463"/>
            <a:ext cx="161448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chemeClr val="bg1"/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您的内容打在这里，或者通过复制您的文本后，在此框中选择粘贴，并选择只保留文字，您的内容打在这里或者粘贴</a:t>
            </a:r>
          </a:p>
        </p:txBody>
      </p:sp>
      <p:sp>
        <p:nvSpPr>
          <p:cNvPr id="26635" name="Text Box 10"/>
          <p:cNvSpPr txBox="1">
            <a:spLocks noChangeArrowheads="1"/>
          </p:cNvSpPr>
          <p:nvPr/>
        </p:nvSpPr>
        <p:spPr bwMode="auto">
          <a:xfrm>
            <a:off x="4154488" y="3743325"/>
            <a:ext cx="1614487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chemeClr val="bg1"/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您的内容打在这里，或者通过复制您的文本后，在此框中选择粘贴，并选择只保留文字，您的内容打在这里或者粘贴</a:t>
            </a:r>
          </a:p>
        </p:txBody>
      </p:sp>
      <p:sp>
        <p:nvSpPr>
          <p:cNvPr id="26636" name="Text Box 10"/>
          <p:cNvSpPr txBox="1">
            <a:spLocks noChangeArrowheads="1"/>
          </p:cNvSpPr>
          <p:nvPr/>
        </p:nvSpPr>
        <p:spPr bwMode="auto">
          <a:xfrm>
            <a:off x="6291263" y="3765550"/>
            <a:ext cx="16160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chemeClr val="bg1"/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您的内容打在这里，或者通过复制您的文本后，在此框中选择粘贴，并选择只保留文字，您的内容打在这里或者粘贴</a:t>
            </a:r>
          </a:p>
        </p:txBody>
      </p:sp>
      <p:sp>
        <p:nvSpPr>
          <p:cNvPr id="26637" name="Freeform 20"/>
          <p:cNvSpPr>
            <a:spLocks noEditPoints="1" noChangeArrowheads="1"/>
          </p:cNvSpPr>
          <p:nvPr/>
        </p:nvSpPr>
        <p:spPr bwMode="auto">
          <a:xfrm>
            <a:off x="2592388" y="3233738"/>
            <a:ext cx="568325" cy="682625"/>
          </a:xfrm>
          <a:custGeom>
            <a:avLst/>
            <a:gdLst>
              <a:gd name="T0" fmla="*/ 109 w 442"/>
              <a:gd name="T1" fmla="*/ 531 h 531"/>
              <a:gd name="T2" fmla="*/ 350 w 442"/>
              <a:gd name="T3" fmla="*/ 518 h 531"/>
              <a:gd name="T4" fmla="*/ 358 w 442"/>
              <a:gd name="T5" fmla="*/ 338 h 531"/>
              <a:gd name="T6" fmla="*/ 86 w 442"/>
              <a:gd name="T7" fmla="*/ 187 h 531"/>
              <a:gd name="T8" fmla="*/ 104 w 442"/>
              <a:gd name="T9" fmla="*/ 194 h 531"/>
              <a:gd name="T10" fmla="*/ 111 w 442"/>
              <a:gd name="T11" fmla="*/ 183 h 531"/>
              <a:gd name="T12" fmla="*/ 117 w 442"/>
              <a:gd name="T13" fmla="*/ 176 h 531"/>
              <a:gd name="T14" fmla="*/ 86 w 442"/>
              <a:gd name="T15" fmla="*/ 187 h 531"/>
              <a:gd name="T16" fmla="*/ 221 w 442"/>
              <a:gd name="T17" fmla="*/ 88 h 531"/>
              <a:gd name="T18" fmla="*/ 224 w 442"/>
              <a:gd name="T19" fmla="*/ 69 h 531"/>
              <a:gd name="T20" fmla="*/ 238 w 442"/>
              <a:gd name="T21" fmla="*/ 101 h 531"/>
              <a:gd name="T22" fmla="*/ 220 w 442"/>
              <a:gd name="T23" fmla="*/ 137 h 531"/>
              <a:gd name="T24" fmla="*/ 233 w 442"/>
              <a:gd name="T25" fmla="*/ 158 h 531"/>
              <a:gd name="T26" fmla="*/ 238 w 442"/>
              <a:gd name="T27" fmla="*/ 131 h 531"/>
              <a:gd name="T28" fmla="*/ 242 w 442"/>
              <a:gd name="T29" fmla="*/ 125 h 531"/>
              <a:gd name="T30" fmla="*/ 285 w 442"/>
              <a:gd name="T31" fmla="*/ 122 h 531"/>
              <a:gd name="T32" fmla="*/ 251 w 442"/>
              <a:gd name="T33" fmla="*/ 149 h 531"/>
              <a:gd name="T34" fmla="*/ 262 w 442"/>
              <a:gd name="T35" fmla="*/ 213 h 531"/>
              <a:gd name="T36" fmla="*/ 293 w 442"/>
              <a:gd name="T37" fmla="*/ 201 h 531"/>
              <a:gd name="T38" fmla="*/ 359 w 442"/>
              <a:gd name="T39" fmla="*/ 255 h 531"/>
              <a:gd name="T40" fmla="*/ 353 w 442"/>
              <a:gd name="T41" fmla="*/ 218 h 531"/>
              <a:gd name="T42" fmla="*/ 322 w 442"/>
              <a:gd name="T43" fmla="*/ 163 h 531"/>
              <a:gd name="T44" fmla="*/ 325 w 442"/>
              <a:gd name="T45" fmla="*/ 128 h 531"/>
              <a:gd name="T46" fmla="*/ 305 w 442"/>
              <a:gd name="T47" fmla="*/ 125 h 531"/>
              <a:gd name="T48" fmla="*/ 324 w 442"/>
              <a:gd name="T49" fmla="*/ 119 h 531"/>
              <a:gd name="T50" fmla="*/ 350 w 442"/>
              <a:gd name="T51" fmla="*/ 122 h 531"/>
              <a:gd name="T52" fmla="*/ 243 w 442"/>
              <a:gd name="T53" fmla="*/ 44 h 531"/>
              <a:gd name="T54" fmla="*/ 238 w 442"/>
              <a:gd name="T55" fmla="*/ 56 h 531"/>
              <a:gd name="T56" fmla="*/ 209 w 442"/>
              <a:gd name="T57" fmla="*/ 70 h 531"/>
              <a:gd name="T58" fmla="*/ 197 w 442"/>
              <a:gd name="T59" fmla="*/ 312 h 531"/>
              <a:gd name="T60" fmla="*/ 255 w 442"/>
              <a:gd name="T61" fmla="*/ 348 h 531"/>
              <a:gd name="T62" fmla="*/ 272 w 442"/>
              <a:gd name="T63" fmla="*/ 355 h 531"/>
              <a:gd name="T64" fmla="*/ 267 w 442"/>
              <a:gd name="T65" fmla="*/ 345 h 531"/>
              <a:gd name="T66" fmla="*/ 269 w 442"/>
              <a:gd name="T67" fmla="*/ 324 h 531"/>
              <a:gd name="T68" fmla="*/ 274 w 442"/>
              <a:gd name="T69" fmla="*/ 314 h 531"/>
              <a:gd name="T70" fmla="*/ 269 w 442"/>
              <a:gd name="T71" fmla="*/ 294 h 531"/>
              <a:gd name="T72" fmla="*/ 251 w 442"/>
              <a:gd name="T73" fmla="*/ 261 h 531"/>
              <a:gd name="T74" fmla="*/ 218 w 442"/>
              <a:gd name="T75" fmla="*/ 271 h 531"/>
              <a:gd name="T76" fmla="*/ 153 w 442"/>
              <a:gd name="T77" fmla="*/ 198 h 531"/>
              <a:gd name="T78" fmla="*/ 164 w 442"/>
              <a:gd name="T79" fmla="*/ 194 h 531"/>
              <a:gd name="T80" fmla="*/ 107 w 442"/>
              <a:gd name="T81" fmla="*/ 209 h 531"/>
              <a:gd name="T82" fmla="*/ 90 w 442"/>
              <a:gd name="T83" fmla="*/ 209 h 531"/>
              <a:gd name="T84" fmla="*/ 130 w 442"/>
              <a:gd name="T85" fmla="*/ 308 h 531"/>
              <a:gd name="T86" fmla="*/ 155 w 442"/>
              <a:gd name="T87" fmla="*/ 284 h 531"/>
              <a:gd name="T88" fmla="*/ 123 w 442"/>
              <a:gd name="T89" fmla="*/ 299 h 531"/>
              <a:gd name="T90" fmla="*/ 118 w 442"/>
              <a:gd name="T91" fmla="*/ 272 h 531"/>
              <a:gd name="T92" fmla="*/ 139 w 442"/>
              <a:gd name="T93" fmla="*/ 261 h 531"/>
              <a:gd name="T94" fmla="*/ 150 w 442"/>
              <a:gd name="T95" fmla="*/ 212 h 531"/>
              <a:gd name="T96" fmla="*/ 120 w 442"/>
              <a:gd name="T97" fmla="*/ 104 h 531"/>
              <a:gd name="T98" fmla="*/ 122 w 442"/>
              <a:gd name="T99" fmla="*/ 146 h 531"/>
              <a:gd name="T100" fmla="*/ 130 w 442"/>
              <a:gd name="T101" fmla="*/ 143 h 531"/>
              <a:gd name="T102" fmla="*/ 131 w 442"/>
              <a:gd name="T103" fmla="*/ 151 h 531"/>
              <a:gd name="T104" fmla="*/ 149 w 442"/>
              <a:gd name="T105" fmla="*/ 124 h 531"/>
              <a:gd name="T106" fmla="*/ 151 w 442"/>
              <a:gd name="T107" fmla="*/ 110 h 531"/>
              <a:gd name="T108" fmla="*/ 129 w 442"/>
              <a:gd name="T109" fmla="*/ 105 h 531"/>
              <a:gd name="T110" fmla="*/ 121 w 442"/>
              <a:gd name="T111" fmla="*/ 104 h 531"/>
              <a:gd name="T112" fmla="*/ 394 w 442"/>
              <a:gd name="T113" fmla="*/ 354 h 531"/>
              <a:gd name="T114" fmla="*/ 37 w 442"/>
              <a:gd name="T115" fmla="*/ 241 h 531"/>
              <a:gd name="T116" fmla="*/ 127 w 442"/>
              <a:gd name="T117" fmla="*/ 9 h 531"/>
              <a:gd name="T118" fmla="*/ 5 w 442"/>
              <a:gd name="T119" fmla="*/ 247 h 531"/>
              <a:gd name="T120" fmla="*/ 416 w 442"/>
              <a:gd name="T121" fmla="*/ 377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2" h="531">
                <a:moveTo>
                  <a:pt x="350" y="518"/>
                </a:moveTo>
                <a:cubicBezTo>
                  <a:pt x="353" y="523"/>
                  <a:pt x="349" y="531"/>
                  <a:pt x="342" y="531"/>
                </a:cubicBezTo>
                <a:cubicBezTo>
                  <a:pt x="109" y="531"/>
                  <a:pt x="109" y="531"/>
                  <a:pt x="109" y="531"/>
                </a:cubicBezTo>
                <a:cubicBezTo>
                  <a:pt x="102" y="531"/>
                  <a:pt x="101" y="522"/>
                  <a:pt x="103" y="518"/>
                </a:cubicBezTo>
                <a:cubicBezTo>
                  <a:pt x="119" y="492"/>
                  <a:pt x="171" y="469"/>
                  <a:pt x="226" y="469"/>
                </a:cubicBezTo>
                <a:cubicBezTo>
                  <a:pt x="279" y="469"/>
                  <a:pt x="331" y="490"/>
                  <a:pt x="350" y="518"/>
                </a:cubicBezTo>
                <a:close/>
                <a:moveTo>
                  <a:pt x="133" y="70"/>
                </a:moveTo>
                <a:cubicBezTo>
                  <a:pt x="207" y="8"/>
                  <a:pt x="317" y="17"/>
                  <a:pt x="379" y="92"/>
                </a:cubicBezTo>
                <a:cubicBezTo>
                  <a:pt x="442" y="166"/>
                  <a:pt x="432" y="276"/>
                  <a:pt x="358" y="338"/>
                </a:cubicBezTo>
                <a:cubicBezTo>
                  <a:pt x="284" y="401"/>
                  <a:pt x="173" y="391"/>
                  <a:pt x="111" y="317"/>
                </a:cubicBezTo>
                <a:cubicBezTo>
                  <a:pt x="49" y="243"/>
                  <a:pt x="58" y="132"/>
                  <a:pt x="133" y="70"/>
                </a:cubicBezTo>
                <a:close/>
                <a:moveTo>
                  <a:pt x="86" y="187"/>
                </a:moveTo>
                <a:cubicBezTo>
                  <a:pt x="88" y="185"/>
                  <a:pt x="90" y="184"/>
                  <a:pt x="93" y="184"/>
                </a:cubicBezTo>
                <a:cubicBezTo>
                  <a:pt x="96" y="184"/>
                  <a:pt x="98" y="185"/>
                  <a:pt x="100" y="187"/>
                </a:cubicBezTo>
                <a:cubicBezTo>
                  <a:pt x="102" y="189"/>
                  <a:pt x="103" y="191"/>
                  <a:pt x="104" y="194"/>
                </a:cubicBezTo>
                <a:cubicBezTo>
                  <a:pt x="106" y="193"/>
                  <a:pt x="108" y="192"/>
                  <a:pt x="110" y="191"/>
                </a:cubicBezTo>
                <a:cubicBezTo>
                  <a:pt x="112" y="190"/>
                  <a:pt x="115" y="189"/>
                  <a:pt x="115" y="188"/>
                </a:cubicBezTo>
                <a:cubicBezTo>
                  <a:pt x="115" y="188"/>
                  <a:pt x="115" y="187"/>
                  <a:pt x="111" y="183"/>
                </a:cubicBezTo>
                <a:cubicBezTo>
                  <a:pt x="110" y="182"/>
                  <a:pt x="110" y="181"/>
                  <a:pt x="110" y="180"/>
                </a:cubicBezTo>
                <a:cubicBezTo>
                  <a:pt x="111" y="179"/>
                  <a:pt x="111" y="179"/>
                  <a:pt x="112" y="178"/>
                </a:cubicBezTo>
                <a:cubicBezTo>
                  <a:pt x="115" y="178"/>
                  <a:pt x="116" y="177"/>
                  <a:pt x="117" y="176"/>
                </a:cubicBezTo>
                <a:cubicBezTo>
                  <a:pt x="117" y="176"/>
                  <a:pt x="117" y="175"/>
                  <a:pt x="117" y="175"/>
                </a:cubicBezTo>
                <a:cubicBezTo>
                  <a:pt x="106" y="176"/>
                  <a:pt x="95" y="179"/>
                  <a:pt x="86" y="184"/>
                </a:cubicBezTo>
                <a:cubicBezTo>
                  <a:pt x="86" y="185"/>
                  <a:pt x="86" y="186"/>
                  <a:pt x="86" y="187"/>
                </a:cubicBezTo>
                <a:close/>
                <a:moveTo>
                  <a:pt x="214" y="101"/>
                </a:moveTo>
                <a:cubicBezTo>
                  <a:pt x="216" y="100"/>
                  <a:pt x="220" y="99"/>
                  <a:pt x="223" y="100"/>
                </a:cubicBezTo>
                <a:cubicBezTo>
                  <a:pt x="222" y="97"/>
                  <a:pt x="221" y="92"/>
                  <a:pt x="221" y="88"/>
                </a:cubicBezTo>
                <a:cubicBezTo>
                  <a:pt x="218" y="73"/>
                  <a:pt x="217" y="70"/>
                  <a:pt x="219" y="68"/>
                </a:cubicBezTo>
                <a:cubicBezTo>
                  <a:pt x="219" y="68"/>
                  <a:pt x="220" y="67"/>
                  <a:pt x="221" y="67"/>
                </a:cubicBezTo>
                <a:cubicBezTo>
                  <a:pt x="223" y="67"/>
                  <a:pt x="224" y="69"/>
                  <a:pt x="224" y="69"/>
                </a:cubicBezTo>
                <a:cubicBezTo>
                  <a:pt x="224" y="69"/>
                  <a:pt x="225" y="70"/>
                  <a:pt x="225" y="70"/>
                </a:cubicBezTo>
                <a:cubicBezTo>
                  <a:pt x="226" y="73"/>
                  <a:pt x="228" y="76"/>
                  <a:pt x="230" y="79"/>
                </a:cubicBezTo>
                <a:cubicBezTo>
                  <a:pt x="234" y="86"/>
                  <a:pt x="239" y="94"/>
                  <a:pt x="238" y="101"/>
                </a:cubicBezTo>
                <a:cubicBezTo>
                  <a:pt x="237" y="105"/>
                  <a:pt x="234" y="108"/>
                  <a:pt x="230" y="111"/>
                </a:cubicBezTo>
                <a:cubicBezTo>
                  <a:pt x="226" y="114"/>
                  <a:pt x="226" y="115"/>
                  <a:pt x="226" y="118"/>
                </a:cubicBezTo>
                <a:cubicBezTo>
                  <a:pt x="225" y="122"/>
                  <a:pt x="225" y="128"/>
                  <a:pt x="220" y="137"/>
                </a:cubicBezTo>
                <a:cubicBezTo>
                  <a:pt x="224" y="141"/>
                  <a:pt x="224" y="146"/>
                  <a:pt x="223" y="149"/>
                </a:cubicBezTo>
                <a:cubicBezTo>
                  <a:pt x="223" y="153"/>
                  <a:pt x="223" y="156"/>
                  <a:pt x="228" y="159"/>
                </a:cubicBezTo>
                <a:cubicBezTo>
                  <a:pt x="230" y="159"/>
                  <a:pt x="232" y="159"/>
                  <a:pt x="233" y="158"/>
                </a:cubicBezTo>
                <a:cubicBezTo>
                  <a:pt x="235" y="155"/>
                  <a:pt x="234" y="151"/>
                  <a:pt x="234" y="147"/>
                </a:cubicBezTo>
                <a:cubicBezTo>
                  <a:pt x="233" y="142"/>
                  <a:pt x="233" y="138"/>
                  <a:pt x="235" y="134"/>
                </a:cubicBezTo>
                <a:cubicBezTo>
                  <a:pt x="236" y="133"/>
                  <a:pt x="237" y="132"/>
                  <a:pt x="238" y="131"/>
                </a:cubicBezTo>
                <a:cubicBezTo>
                  <a:pt x="240" y="130"/>
                  <a:pt x="240" y="130"/>
                  <a:pt x="240" y="128"/>
                </a:cubicBezTo>
                <a:cubicBezTo>
                  <a:pt x="239" y="128"/>
                  <a:pt x="239" y="127"/>
                  <a:pt x="240" y="126"/>
                </a:cubicBezTo>
                <a:cubicBezTo>
                  <a:pt x="240" y="125"/>
                  <a:pt x="241" y="125"/>
                  <a:pt x="242" y="125"/>
                </a:cubicBezTo>
                <a:cubicBezTo>
                  <a:pt x="249" y="124"/>
                  <a:pt x="257" y="126"/>
                  <a:pt x="264" y="130"/>
                </a:cubicBezTo>
                <a:cubicBezTo>
                  <a:pt x="265" y="128"/>
                  <a:pt x="266" y="126"/>
                  <a:pt x="267" y="125"/>
                </a:cubicBezTo>
                <a:cubicBezTo>
                  <a:pt x="272" y="120"/>
                  <a:pt x="279" y="118"/>
                  <a:pt x="285" y="122"/>
                </a:cubicBezTo>
                <a:cubicBezTo>
                  <a:pt x="289" y="126"/>
                  <a:pt x="290" y="130"/>
                  <a:pt x="288" y="135"/>
                </a:cubicBezTo>
                <a:cubicBezTo>
                  <a:pt x="285" y="145"/>
                  <a:pt x="272" y="153"/>
                  <a:pt x="262" y="153"/>
                </a:cubicBezTo>
                <a:cubicBezTo>
                  <a:pt x="258" y="153"/>
                  <a:pt x="254" y="152"/>
                  <a:pt x="251" y="149"/>
                </a:cubicBezTo>
                <a:cubicBezTo>
                  <a:pt x="245" y="151"/>
                  <a:pt x="240" y="155"/>
                  <a:pt x="238" y="161"/>
                </a:cubicBezTo>
                <a:cubicBezTo>
                  <a:pt x="234" y="172"/>
                  <a:pt x="237" y="187"/>
                  <a:pt x="245" y="200"/>
                </a:cubicBezTo>
                <a:cubicBezTo>
                  <a:pt x="252" y="211"/>
                  <a:pt x="258" y="213"/>
                  <a:pt x="262" y="213"/>
                </a:cubicBezTo>
                <a:cubicBezTo>
                  <a:pt x="267" y="213"/>
                  <a:pt x="272" y="210"/>
                  <a:pt x="277" y="207"/>
                </a:cubicBezTo>
                <a:cubicBezTo>
                  <a:pt x="282" y="205"/>
                  <a:pt x="287" y="202"/>
                  <a:pt x="292" y="201"/>
                </a:cubicBezTo>
                <a:cubicBezTo>
                  <a:pt x="292" y="201"/>
                  <a:pt x="293" y="201"/>
                  <a:pt x="293" y="201"/>
                </a:cubicBezTo>
                <a:cubicBezTo>
                  <a:pt x="293" y="201"/>
                  <a:pt x="294" y="201"/>
                  <a:pt x="294" y="202"/>
                </a:cubicBezTo>
                <a:cubicBezTo>
                  <a:pt x="296" y="203"/>
                  <a:pt x="301" y="207"/>
                  <a:pt x="306" y="213"/>
                </a:cubicBezTo>
                <a:cubicBezTo>
                  <a:pt x="320" y="226"/>
                  <a:pt x="349" y="255"/>
                  <a:pt x="359" y="255"/>
                </a:cubicBezTo>
                <a:cubicBezTo>
                  <a:pt x="360" y="255"/>
                  <a:pt x="360" y="254"/>
                  <a:pt x="360" y="254"/>
                </a:cubicBezTo>
                <a:cubicBezTo>
                  <a:pt x="361" y="253"/>
                  <a:pt x="362" y="249"/>
                  <a:pt x="358" y="236"/>
                </a:cubicBezTo>
                <a:cubicBezTo>
                  <a:pt x="356" y="231"/>
                  <a:pt x="355" y="225"/>
                  <a:pt x="353" y="218"/>
                </a:cubicBezTo>
                <a:cubicBezTo>
                  <a:pt x="348" y="198"/>
                  <a:pt x="341" y="171"/>
                  <a:pt x="333" y="158"/>
                </a:cubicBezTo>
                <a:cubicBezTo>
                  <a:pt x="331" y="160"/>
                  <a:pt x="328" y="162"/>
                  <a:pt x="326" y="163"/>
                </a:cubicBezTo>
                <a:cubicBezTo>
                  <a:pt x="324" y="164"/>
                  <a:pt x="323" y="164"/>
                  <a:pt x="322" y="163"/>
                </a:cubicBezTo>
                <a:cubicBezTo>
                  <a:pt x="319" y="158"/>
                  <a:pt x="321" y="153"/>
                  <a:pt x="324" y="147"/>
                </a:cubicBezTo>
                <a:cubicBezTo>
                  <a:pt x="326" y="142"/>
                  <a:pt x="329" y="135"/>
                  <a:pt x="327" y="129"/>
                </a:cubicBezTo>
                <a:cubicBezTo>
                  <a:pt x="327" y="128"/>
                  <a:pt x="326" y="128"/>
                  <a:pt x="325" y="128"/>
                </a:cubicBezTo>
                <a:cubicBezTo>
                  <a:pt x="324" y="128"/>
                  <a:pt x="322" y="129"/>
                  <a:pt x="321" y="130"/>
                </a:cubicBezTo>
                <a:cubicBezTo>
                  <a:pt x="319" y="131"/>
                  <a:pt x="317" y="133"/>
                  <a:pt x="314" y="133"/>
                </a:cubicBezTo>
                <a:cubicBezTo>
                  <a:pt x="310" y="133"/>
                  <a:pt x="307" y="129"/>
                  <a:pt x="305" y="125"/>
                </a:cubicBezTo>
                <a:cubicBezTo>
                  <a:pt x="304" y="124"/>
                  <a:pt x="304" y="123"/>
                  <a:pt x="305" y="122"/>
                </a:cubicBezTo>
                <a:cubicBezTo>
                  <a:pt x="306" y="121"/>
                  <a:pt x="307" y="121"/>
                  <a:pt x="308" y="121"/>
                </a:cubicBezTo>
                <a:cubicBezTo>
                  <a:pt x="313" y="124"/>
                  <a:pt x="318" y="122"/>
                  <a:pt x="324" y="119"/>
                </a:cubicBezTo>
                <a:cubicBezTo>
                  <a:pt x="328" y="117"/>
                  <a:pt x="332" y="115"/>
                  <a:pt x="336" y="115"/>
                </a:cubicBezTo>
                <a:cubicBezTo>
                  <a:pt x="340" y="115"/>
                  <a:pt x="343" y="116"/>
                  <a:pt x="346" y="118"/>
                </a:cubicBezTo>
                <a:cubicBezTo>
                  <a:pt x="347" y="119"/>
                  <a:pt x="348" y="121"/>
                  <a:pt x="350" y="122"/>
                </a:cubicBezTo>
                <a:cubicBezTo>
                  <a:pt x="352" y="127"/>
                  <a:pt x="355" y="131"/>
                  <a:pt x="365" y="130"/>
                </a:cubicBezTo>
                <a:cubicBezTo>
                  <a:pt x="362" y="121"/>
                  <a:pt x="359" y="107"/>
                  <a:pt x="366" y="99"/>
                </a:cubicBezTo>
                <a:cubicBezTo>
                  <a:pt x="335" y="64"/>
                  <a:pt x="290" y="43"/>
                  <a:pt x="243" y="44"/>
                </a:cubicBezTo>
                <a:cubicBezTo>
                  <a:pt x="245" y="47"/>
                  <a:pt x="245" y="49"/>
                  <a:pt x="245" y="51"/>
                </a:cubicBezTo>
                <a:cubicBezTo>
                  <a:pt x="245" y="53"/>
                  <a:pt x="243" y="55"/>
                  <a:pt x="240" y="56"/>
                </a:cubicBezTo>
                <a:cubicBezTo>
                  <a:pt x="240" y="57"/>
                  <a:pt x="239" y="57"/>
                  <a:pt x="238" y="56"/>
                </a:cubicBezTo>
                <a:cubicBezTo>
                  <a:pt x="237" y="56"/>
                  <a:pt x="237" y="56"/>
                  <a:pt x="237" y="55"/>
                </a:cubicBezTo>
                <a:cubicBezTo>
                  <a:pt x="235" y="52"/>
                  <a:pt x="233" y="51"/>
                  <a:pt x="230" y="51"/>
                </a:cubicBezTo>
                <a:cubicBezTo>
                  <a:pt x="224" y="51"/>
                  <a:pt x="214" y="58"/>
                  <a:pt x="209" y="70"/>
                </a:cubicBezTo>
                <a:cubicBezTo>
                  <a:pt x="206" y="76"/>
                  <a:pt x="203" y="88"/>
                  <a:pt x="214" y="101"/>
                </a:cubicBezTo>
                <a:close/>
                <a:moveTo>
                  <a:pt x="189" y="286"/>
                </a:moveTo>
                <a:cubicBezTo>
                  <a:pt x="188" y="295"/>
                  <a:pt x="192" y="303"/>
                  <a:pt x="197" y="312"/>
                </a:cubicBezTo>
                <a:cubicBezTo>
                  <a:pt x="198" y="313"/>
                  <a:pt x="199" y="315"/>
                  <a:pt x="199" y="316"/>
                </a:cubicBezTo>
                <a:cubicBezTo>
                  <a:pt x="203" y="316"/>
                  <a:pt x="206" y="315"/>
                  <a:pt x="209" y="315"/>
                </a:cubicBezTo>
                <a:cubicBezTo>
                  <a:pt x="230" y="315"/>
                  <a:pt x="243" y="332"/>
                  <a:pt x="255" y="348"/>
                </a:cubicBezTo>
                <a:cubicBezTo>
                  <a:pt x="259" y="353"/>
                  <a:pt x="264" y="358"/>
                  <a:pt x="268" y="363"/>
                </a:cubicBezTo>
                <a:cubicBezTo>
                  <a:pt x="271" y="362"/>
                  <a:pt x="274" y="362"/>
                  <a:pt x="277" y="361"/>
                </a:cubicBezTo>
                <a:cubicBezTo>
                  <a:pt x="276" y="358"/>
                  <a:pt x="274" y="356"/>
                  <a:pt x="272" y="355"/>
                </a:cubicBezTo>
                <a:cubicBezTo>
                  <a:pt x="271" y="354"/>
                  <a:pt x="271" y="353"/>
                  <a:pt x="271" y="352"/>
                </a:cubicBezTo>
                <a:cubicBezTo>
                  <a:pt x="271" y="347"/>
                  <a:pt x="270" y="346"/>
                  <a:pt x="269" y="346"/>
                </a:cubicBezTo>
                <a:cubicBezTo>
                  <a:pt x="269" y="346"/>
                  <a:pt x="268" y="346"/>
                  <a:pt x="267" y="345"/>
                </a:cubicBezTo>
                <a:cubicBezTo>
                  <a:pt x="267" y="344"/>
                  <a:pt x="267" y="344"/>
                  <a:pt x="267" y="343"/>
                </a:cubicBezTo>
                <a:cubicBezTo>
                  <a:pt x="268" y="337"/>
                  <a:pt x="270" y="332"/>
                  <a:pt x="273" y="327"/>
                </a:cubicBezTo>
                <a:cubicBezTo>
                  <a:pt x="271" y="327"/>
                  <a:pt x="270" y="326"/>
                  <a:pt x="269" y="324"/>
                </a:cubicBezTo>
                <a:cubicBezTo>
                  <a:pt x="268" y="324"/>
                  <a:pt x="268" y="322"/>
                  <a:pt x="268" y="321"/>
                </a:cubicBezTo>
                <a:cubicBezTo>
                  <a:pt x="269" y="320"/>
                  <a:pt x="270" y="319"/>
                  <a:pt x="271" y="317"/>
                </a:cubicBezTo>
                <a:cubicBezTo>
                  <a:pt x="272" y="316"/>
                  <a:pt x="273" y="315"/>
                  <a:pt x="274" y="314"/>
                </a:cubicBezTo>
                <a:cubicBezTo>
                  <a:pt x="273" y="312"/>
                  <a:pt x="273" y="311"/>
                  <a:pt x="273" y="309"/>
                </a:cubicBezTo>
                <a:cubicBezTo>
                  <a:pt x="272" y="305"/>
                  <a:pt x="272" y="301"/>
                  <a:pt x="269" y="298"/>
                </a:cubicBezTo>
                <a:cubicBezTo>
                  <a:pt x="268" y="297"/>
                  <a:pt x="268" y="295"/>
                  <a:pt x="269" y="294"/>
                </a:cubicBezTo>
                <a:cubicBezTo>
                  <a:pt x="276" y="283"/>
                  <a:pt x="272" y="274"/>
                  <a:pt x="267" y="263"/>
                </a:cubicBezTo>
                <a:cubicBezTo>
                  <a:pt x="265" y="260"/>
                  <a:pt x="264" y="258"/>
                  <a:pt x="263" y="255"/>
                </a:cubicBezTo>
                <a:cubicBezTo>
                  <a:pt x="260" y="255"/>
                  <a:pt x="256" y="258"/>
                  <a:pt x="251" y="261"/>
                </a:cubicBezTo>
                <a:cubicBezTo>
                  <a:pt x="247" y="264"/>
                  <a:pt x="242" y="268"/>
                  <a:pt x="237" y="268"/>
                </a:cubicBezTo>
                <a:cubicBezTo>
                  <a:pt x="234" y="268"/>
                  <a:pt x="232" y="267"/>
                  <a:pt x="231" y="266"/>
                </a:cubicBezTo>
                <a:cubicBezTo>
                  <a:pt x="226" y="268"/>
                  <a:pt x="222" y="270"/>
                  <a:pt x="218" y="271"/>
                </a:cubicBezTo>
                <a:cubicBezTo>
                  <a:pt x="208" y="275"/>
                  <a:pt x="199" y="278"/>
                  <a:pt x="189" y="286"/>
                </a:cubicBezTo>
                <a:close/>
                <a:moveTo>
                  <a:pt x="144" y="206"/>
                </a:moveTo>
                <a:cubicBezTo>
                  <a:pt x="148" y="200"/>
                  <a:pt x="151" y="198"/>
                  <a:pt x="153" y="198"/>
                </a:cubicBezTo>
                <a:cubicBezTo>
                  <a:pt x="155" y="198"/>
                  <a:pt x="157" y="200"/>
                  <a:pt x="157" y="201"/>
                </a:cubicBezTo>
                <a:cubicBezTo>
                  <a:pt x="157" y="201"/>
                  <a:pt x="157" y="201"/>
                  <a:pt x="157" y="201"/>
                </a:cubicBezTo>
                <a:cubicBezTo>
                  <a:pt x="158" y="201"/>
                  <a:pt x="160" y="199"/>
                  <a:pt x="164" y="194"/>
                </a:cubicBezTo>
                <a:cubicBezTo>
                  <a:pt x="162" y="192"/>
                  <a:pt x="157" y="191"/>
                  <a:pt x="152" y="191"/>
                </a:cubicBezTo>
                <a:cubicBezTo>
                  <a:pt x="137" y="191"/>
                  <a:pt x="115" y="198"/>
                  <a:pt x="109" y="204"/>
                </a:cubicBezTo>
                <a:cubicBezTo>
                  <a:pt x="109" y="206"/>
                  <a:pt x="108" y="207"/>
                  <a:pt x="107" y="209"/>
                </a:cubicBezTo>
                <a:cubicBezTo>
                  <a:pt x="105" y="212"/>
                  <a:pt x="102" y="215"/>
                  <a:pt x="99" y="215"/>
                </a:cubicBezTo>
                <a:cubicBezTo>
                  <a:pt x="97" y="215"/>
                  <a:pt x="94" y="214"/>
                  <a:pt x="93" y="209"/>
                </a:cubicBezTo>
                <a:cubicBezTo>
                  <a:pt x="91" y="209"/>
                  <a:pt x="90" y="209"/>
                  <a:pt x="90" y="209"/>
                </a:cubicBezTo>
                <a:cubicBezTo>
                  <a:pt x="88" y="209"/>
                  <a:pt x="86" y="209"/>
                  <a:pt x="85" y="208"/>
                </a:cubicBezTo>
                <a:cubicBezTo>
                  <a:pt x="86" y="243"/>
                  <a:pt x="99" y="278"/>
                  <a:pt x="121" y="306"/>
                </a:cubicBezTo>
                <a:cubicBezTo>
                  <a:pt x="122" y="306"/>
                  <a:pt x="124" y="308"/>
                  <a:pt x="130" y="308"/>
                </a:cubicBezTo>
                <a:cubicBezTo>
                  <a:pt x="146" y="308"/>
                  <a:pt x="168" y="300"/>
                  <a:pt x="177" y="292"/>
                </a:cubicBezTo>
                <a:cubicBezTo>
                  <a:pt x="171" y="293"/>
                  <a:pt x="165" y="290"/>
                  <a:pt x="161" y="287"/>
                </a:cubicBezTo>
                <a:cubicBezTo>
                  <a:pt x="158" y="286"/>
                  <a:pt x="156" y="285"/>
                  <a:pt x="155" y="284"/>
                </a:cubicBezTo>
                <a:cubicBezTo>
                  <a:pt x="155" y="284"/>
                  <a:pt x="155" y="284"/>
                  <a:pt x="154" y="284"/>
                </a:cubicBezTo>
                <a:cubicBezTo>
                  <a:pt x="148" y="284"/>
                  <a:pt x="138" y="295"/>
                  <a:pt x="134" y="299"/>
                </a:cubicBezTo>
                <a:cubicBezTo>
                  <a:pt x="132" y="301"/>
                  <a:pt x="130" y="303"/>
                  <a:pt x="123" y="299"/>
                </a:cubicBezTo>
                <a:cubicBezTo>
                  <a:pt x="119" y="297"/>
                  <a:pt x="115" y="293"/>
                  <a:pt x="114" y="287"/>
                </a:cubicBezTo>
                <a:cubicBezTo>
                  <a:pt x="113" y="282"/>
                  <a:pt x="114" y="276"/>
                  <a:pt x="117" y="272"/>
                </a:cubicBezTo>
                <a:cubicBezTo>
                  <a:pt x="117" y="272"/>
                  <a:pt x="118" y="272"/>
                  <a:pt x="118" y="272"/>
                </a:cubicBezTo>
                <a:cubicBezTo>
                  <a:pt x="120" y="270"/>
                  <a:pt x="125" y="271"/>
                  <a:pt x="131" y="273"/>
                </a:cubicBezTo>
                <a:cubicBezTo>
                  <a:pt x="134" y="273"/>
                  <a:pt x="138" y="274"/>
                  <a:pt x="140" y="274"/>
                </a:cubicBezTo>
                <a:cubicBezTo>
                  <a:pt x="140" y="270"/>
                  <a:pt x="140" y="265"/>
                  <a:pt x="139" y="261"/>
                </a:cubicBezTo>
                <a:cubicBezTo>
                  <a:pt x="138" y="247"/>
                  <a:pt x="136" y="230"/>
                  <a:pt x="152" y="212"/>
                </a:cubicBezTo>
                <a:cubicBezTo>
                  <a:pt x="152" y="212"/>
                  <a:pt x="152" y="212"/>
                  <a:pt x="152" y="212"/>
                </a:cubicBezTo>
                <a:cubicBezTo>
                  <a:pt x="151" y="212"/>
                  <a:pt x="151" y="212"/>
                  <a:pt x="150" y="212"/>
                </a:cubicBezTo>
                <a:cubicBezTo>
                  <a:pt x="146" y="212"/>
                  <a:pt x="145" y="210"/>
                  <a:pt x="144" y="209"/>
                </a:cubicBezTo>
                <a:cubicBezTo>
                  <a:pt x="143" y="208"/>
                  <a:pt x="143" y="207"/>
                  <a:pt x="144" y="206"/>
                </a:cubicBezTo>
                <a:close/>
                <a:moveTo>
                  <a:pt x="120" y="104"/>
                </a:moveTo>
                <a:cubicBezTo>
                  <a:pt x="112" y="114"/>
                  <a:pt x="105" y="125"/>
                  <a:pt x="100" y="136"/>
                </a:cubicBezTo>
                <a:cubicBezTo>
                  <a:pt x="107" y="135"/>
                  <a:pt x="116" y="138"/>
                  <a:pt x="121" y="144"/>
                </a:cubicBezTo>
                <a:cubicBezTo>
                  <a:pt x="122" y="146"/>
                  <a:pt x="122" y="146"/>
                  <a:pt x="122" y="146"/>
                </a:cubicBezTo>
                <a:cubicBezTo>
                  <a:pt x="122" y="146"/>
                  <a:pt x="123" y="145"/>
                  <a:pt x="124" y="145"/>
                </a:cubicBezTo>
                <a:cubicBezTo>
                  <a:pt x="125" y="144"/>
                  <a:pt x="126" y="143"/>
                  <a:pt x="128" y="143"/>
                </a:cubicBezTo>
                <a:cubicBezTo>
                  <a:pt x="128" y="143"/>
                  <a:pt x="129" y="143"/>
                  <a:pt x="130" y="143"/>
                </a:cubicBezTo>
                <a:cubicBezTo>
                  <a:pt x="130" y="144"/>
                  <a:pt x="130" y="144"/>
                  <a:pt x="131" y="144"/>
                </a:cubicBezTo>
                <a:cubicBezTo>
                  <a:pt x="132" y="147"/>
                  <a:pt x="131" y="149"/>
                  <a:pt x="131" y="150"/>
                </a:cubicBezTo>
                <a:cubicBezTo>
                  <a:pt x="131" y="151"/>
                  <a:pt x="131" y="151"/>
                  <a:pt x="131" y="151"/>
                </a:cubicBezTo>
                <a:cubicBezTo>
                  <a:pt x="139" y="156"/>
                  <a:pt x="147" y="155"/>
                  <a:pt x="155" y="148"/>
                </a:cubicBezTo>
                <a:cubicBezTo>
                  <a:pt x="150" y="142"/>
                  <a:pt x="150" y="137"/>
                  <a:pt x="150" y="131"/>
                </a:cubicBezTo>
                <a:cubicBezTo>
                  <a:pt x="150" y="129"/>
                  <a:pt x="150" y="126"/>
                  <a:pt x="149" y="124"/>
                </a:cubicBezTo>
                <a:cubicBezTo>
                  <a:pt x="149" y="120"/>
                  <a:pt x="150" y="118"/>
                  <a:pt x="152" y="117"/>
                </a:cubicBezTo>
                <a:cubicBezTo>
                  <a:pt x="153" y="115"/>
                  <a:pt x="154" y="114"/>
                  <a:pt x="154" y="111"/>
                </a:cubicBezTo>
                <a:cubicBezTo>
                  <a:pt x="153" y="110"/>
                  <a:pt x="152" y="110"/>
                  <a:pt x="151" y="110"/>
                </a:cubicBezTo>
                <a:cubicBezTo>
                  <a:pt x="147" y="110"/>
                  <a:pt x="141" y="110"/>
                  <a:pt x="137" y="105"/>
                </a:cubicBezTo>
                <a:cubicBezTo>
                  <a:pt x="136" y="102"/>
                  <a:pt x="135" y="102"/>
                  <a:pt x="135" y="102"/>
                </a:cubicBezTo>
                <a:cubicBezTo>
                  <a:pt x="134" y="102"/>
                  <a:pt x="132" y="103"/>
                  <a:pt x="129" y="105"/>
                </a:cubicBezTo>
                <a:cubicBezTo>
                  <a:pt x="127" y="106"/>
                  <a:pt x="127" y="106"/>
                  <a:pt x="127" y="106"/>
                </a:cubicBezTo>
                <a:cubicBezTo>
                  <a:pt x="126" y="107"/>
                  <a:pt x="125" y="107"/>
                  <a:pt x="124" y="106"/>
                </a:cubicBezTo>
                <a:cubicBezTo>
                  <a:pt x="123" y="106"/>
                  <a:pt x="122" y="105"/>
                  <a:pt x="121" y="104"/>
                </a:cubicBezTo>
                <a:cubicBezTo>
                  <a:pt x="121" y="104"/>
                  <a:pt x="121" y="104"/>
                  <a:pt x="120" y="104"/>
                </a:cubicBezTo>
                <a:close/>
                <a:moveTo>
                  <a:pt x="417" y="354"/>
                </a:moveTo>
                <a:cubicBezTo>
                  <a:pt x="410" y="348"/>
                  <a:pt x="400" y="348"/>
                  <a:pt x="394" y="354"/>
                </a:cubicBezTo>
                <a:cubicBezTo>
                  <a:pt x="363" y="384"/>
                  <a:pt x="324" y="405"/>
                  <a:pt x="281" y="413"/>
                </a:cubicBezTo>
                <a:cubicBezTo>
                  <a:pt x="263" y="416"/>
                  <a:pt x="245" y="417"/>
                  <a:pt x="226" y="415"/>
                </a:cubicBezTo>
                <a:cubicBezTo>
                  <a:pt x="129" y="406"/>
                  <a:pt x="53" y="333"/>
                  <a:pt x="37" y="241"/>
                </a:cubicBezTo>
                <a:cubicBezTo>
                  <a:pt x="33" y="224"/>
                  <a:pt x="32" y="205"/>
                  <a:pt x="34" y="186"/>
                </a:cubicBezTo>
                <a:cubicBezTo>
                  <a:pt x="40" y="121"/>
                  <a:pt x="74" y="66"/>
                  <a:pt x="123" y="32"/>
                </a:cubicBezTo>
                <a:cubicBezTo>
                  <a:pt x="131" y="27"/>
                  <a:pt x="132" y="17"/>
                  <a:pt x="127" y="9"/>
                </a:cubicBezTo>
                <a:cubicBezTo>
                  <a:pt x="122" y="2"/>
                  <a:pt x="112" y="0"/>
                  <a:pt x="105" y="5"/>
                </a:cubicBezTo>
                <a:cubicBezTo>
                  <a:pt x="48" y="45"/>
                  <a:pt x="8" y="109"/>
                  <a:pt x="2" y="183"/>
                </a:cubicBezTo>
                <a:cubicBezTo>
                  <a:pt x="0" y="205"/>
                  <a:pt x="1" y="226"/>
                  <a:pt x="5" y="247"/>
                </a:cubicBezTo>
                <a:cubicBezTo>
                  <a:pt x="23" y="353"/>
                  <a:pt x="111" y="437"/>
                  <a:pt x="223" y="447"/>
                </a:cubicBezTo>
                <a:cubicBezTo>
                  <a:pt x="245" y="449"/>
                  <a:pt x="266" y="448"/>
                  <a:pt x="287" y="444"/>
                </a:cubicBezTo>
                <a:cubicBezTo>
                  <a:pt x="337" y="436"/>
                  <a:pt x="382" y="412"/>
                  <a:pt x="416" y="377"/>
                </a:cubicBezTo>
                <a:cubicBezTo>
                  <a:pt x="423" y="371"/>
                  <a:pt x="423" y="360"/>
                  <a:pt x="417" y="354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endParaRPr lang="zh-CN" altLang="en-US"/>
          </a:p>
        </p:txBody>
      </p:sp>
      <p:sp>
        <p:nvSpPr>
          <p:cNvPr id="26638" name="Freeform 23"/>
          <p:cNvSpPr>
            <a:spLocks noEditPoints="1" noChangeArrowheads="1"/>
          </p:cNvSpPr>
          <p:nvPr/>
        </p:nvSpPr>
        <p:spPr bwMode="auto">
          <a:xfrm>
            <a:off x="1260475" y="2014538"/>
            <a:ext cx="463550" cy="431800"/>
          </a:xfrm>
          <a:custGeom>
            <a:avLst/>
            <a:gdLst>
              <a:gd name="T0" fmla="*/ 530 w 542"/>
              <a:gd name="T1" fmla="*/ 256 h 507"/>
              <a:gd name="T2" fmla="*/ 259 w 542"/>
              <a:gd name="T3" fmla="*/ 40 h 507"/>
              <a:gd name="T4" fmla="*/ 213 w 542"/>
              <a:gd name="T5" fmla="*/ 157 h 507"/>
              <a:gd name="T6" fmla="*/ 269 w 542"/>
              <a:gd name="T7" fmla="*/ 259 h 507"/>
              <a:gd name="T8" fmla="*/ 269 w 542"/>
              <a:gd name="T9" fmla="*/ 261 h 507"/>
              <a:gd name="T10" fmla="*/ 288 w 542"/>
              <a:gd name="T11" fmla="*/ 261 h 507"/>
              <a:gd name="T12" fmla="*/ 361 w 542"/>
              <a:gd name="T13" fmla="*/ 347 h 507"/>
              <a:gd name="T14" fmla="*/ 369 w 542"/>
              <a:gd name="T15" fmla="*/ 391 h 507"/>
              <a:gd name="T16" fmla="*/ 363 w 542"/>
              <a:gd name="T17" fmla="*/ 420 h 507"/>
              <a:gd name="T18" fmla="*/ 344 w 542"/>
              <a:gd name="T19" fmla="*/ 428 h 507"/>
              <a:gd name="T20" fmla="*/ 308 w 542"/>
              <a:gd name="T21" fmla="*/ 416 h 507"/>
              <a:gd name="T22" fmla="*/ 274 w 542"/>
              <a:gd name="T23" fmla="*/ 402 h 507"/>
              <a:gd name="T24" fmla="*/ 216 w 542"/>
              <a:gd name="T25" fmla="*/ 339 h 507"/>
              <a:gd name="T26" fmla="*/ 214 w 542"/>
              <a:gd name="T27" fmla="*/ 313 h 507"/>
              <a:gd name="T28" fmla="*/ 205 w 542"/>
              <a:gd name="T29" fmla="*/ 310 h 507"/>
              <a:gd name="T30" fmla="*/ 119 w 542"/>
              <a:gd name="T31" fmla="*/ 232 h 507"/>
              <a:gd name="T32" fmla="*/ 283 w 542"/>
              <a:gd name="T33" fmla="*/ 486 h 507"/>
              <a:gd name="T34" fmla="*/ 472 w 542"/>
              <a:gd name="T35" fmla="*/ 445 h 507"/>
              <a:gd name="T36" fmla="*/ 530 w 542"/>
              <a:gd name="T37" fmla="*/ 256 h 507"/>
              <a:gd name="T38" fmla="*/ 340 w 542"/>
              <a:gd name="T39" fmla="*/ 154 h 507"/>
              <a:gd name="T40" fmla="*/ 294 w 542"/>
              <a:gd name="T41" fmla="*/ 165 h 507"/>
              <a:gd name="T42" fmla="*/ 282 w 542"/>
              <a:gd name="T43" fmla="*/ 119 h 507"/>
              <a:gd name="T44" fmla="*/ 329 w 542"/>
              <a:gd name="T45" fmla="*/ 107 h 507"/>
              <a:gd name="T46" fmla="*/ 340 w 542"/>
              <a:gd name="T47" fmla="*/ 154 h 507"/>
              <a:gd name="T48" fmla="*/ 374 w 542"/>
              <a:gd name="T49" fmla="*/ 182 h 507"/>
              <a:gd name="T50" fmla="*/ 420 w 542"/>
              <a:gd name="T51" fmla="*/ 170 h 507"/>
              <a:gd name="T52" fmla="*/ 432 w 542"/>
              <a:gd name="T53" fmla="*/ 217 h 507"/>
              <a:gd name="T54" fmla="*/ 385 w 542"/>
              <a:gd name="T55" fmla="*/ 229 h 507"/>
              <a:gd name="T56" fmla="*/ 374 w 542"/>
              <a:gd name="T57" fmla="*/ 182 h 507"/>
              <a:gd name="T58" fmla="*/ 465 w 542"/>
              <a:gd name="T59" fmla="*/ 331 h 507"/>
              <a:gd name="T60" fmla="*/ 418 w 542"/>
              <a:gd name="T61" fmla="*/ 343 h 507"/>
              <a:gd name="T62" fmla="*/ 406 w 542"/>
              <a:gd name="T63" fmla="*/ 296 h 507"/>
              <a:gd name="T64" fmla="*/ 453 w 542"/>
              <a:gd name="T65" fmla="*/ 284 h 507"/>
              <a:gd name="T66" fmla="*/ 465 w 542"/>
              <a:gd name="T67" fmla="*/ 331 h 507"/>
              <a:gd name="T68" fmla="*/ 5 w 542"/>
              <a:gd name="T69" fmla="*/ 38 h 507"/>
              <a:gd name="T70" fmla="*/ 10 w 542"/>
              <a:gd name="T71" fmla="*/ 14 h 507"/>
              <a:gd name="T72" fmla="*/ 22 w 542"/>
              <a:gd name="T73" fmla="*/ 10 h 507"/>
              <a:gd name="T74" fmla="*/ 38 w 542"/>
              <a:gd name="T75" fmla="*/ 16 h 507"/>
              <a:gd name="T76" fmla="*/ 174 w 542"/>
              <a:gd name="T77" fmla="*/ 143 h 507"/>
              <a:gd name="T78" fmla="*/ 252 w 542"/>
              <a:gd name="T79" fmla="*/ 262 h 507"/>
              <a:gd name="T80" fmla="*/ 213 w 542"/>
              <a:gd name="T81" fmla="*/ 294 h 507"/>
              <a:gd name="T82" fmla="*/ 114 w 542"/>
              <a:gd name="T83" fmla="*/ 193 h 507"/>
              <a:gd name="T84" fmla="*/ 5 w 542"/>
              <a:gd name="T85" fmla="*/ 38 h 507"/>
              <a:gd name="T86" fmla="*/ 231 w 542"/>
              <a:gd name="T87" fmla="*/ 305 h 507"/>
              <a:gd name="T88" fmla="*/ 233 w 542"/>
              <a:gd name="T89" fmla="*/ 300 h 507"/>
              <a:gd name="T90" fmla="*/ 259 w 542"/>
              <a:gd name="T91" fmla="*/ 278 h 507"/>
              <a:gd name="T92" fmla="*/ 260 w 542"/>
              <a:gd name="T93" fmla="*/ 278 h 507"/>
              <a:gd name="T94" fmla="*/ 297 w 542"/>
              <a:gd name="T95" fmla="*/ 278 h 507"/>
              <a:gd name="T96" fmla="*/ 343 w 542"/>
              <a:gd name="T97" fmla="*/ 348 h 507"/>
              <a:gd name="T98" fmla="*/ 351 w 542"/>
              <a:gd name="T99" fmla="*/ 407 h 507"/>
              <a:gd name="T100" fmla="*/ 344 w 542"/>
              <a:gd name="T101" fmla="*/ 410 h 507"/>
              <a:gd name="T102" fmla="*/ 281 w 542"/>
              <a:gd name="T103" fmla="*/ 386 h 507"/>
              <a:gd name="T104" fmla="*/ 231 w 542"/>
              <a:gd name="T105" fmla="*/ 305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42" h="507">
                <a:moveTo>
                  <a:pt x="530" y="256"/>
                </a:moveTo>
                <a:cubicBezTo>
                  <a:pt x="503" y="105"/>
                  <a:pt x="350" y="0"/>
                  <a:pt x="259" y="40"/>
                </a:cubicBezTo>
                <a:cubicBezTo>
                  <a:pt x="200" y="66"/>
                  <a:pt x="212" y="115"/>
                  <a:pt x="213" y="157"/>
                </a:cubicBezTo>
                <a:cubicBezTo>
                  <a:pt x="239" y="186"/>
                  <a:pt x="264" y="226"/>
                  <a:pt x="269" y="259"/>
                </a:cubicBezTo>
                <a:cubicBezTo>
                  <a:pt x="269" y="261"/>
                  <a:pt x="269" y="261"/>
                  <a:pt x="269" y="261"/>
                </a:cubicBezTo>
                <a:cubicBezTo>
                  <a:pt x="275" y="261"/>
                  <a:pt x="281" y="261"/>
                  <a:pt x="288" y="261"/>
                </a:cubicBezTo>
                <a:cubicBezTo>
                  <a:pt x="310" y="262"/>
                  <a:pt x="353" y="269"/>
                  <a:pt x="361" y="347"/>
                </a:cubicBezTo>
                <a:cubicBezTo>
                  <a:pt x="363" y="372"/>
                  <a:pt x="367" y="384"/>
                  <a:pt x="369" y="391"/>
                </a:cubicBezTo>
                <a:cubicBezTo>
                  <a:pt x="371" y="398"/>
                  <a:pt x="374" y="409"/>
                  <a:pt x="363" y="420"/>
                </a:cubicBezTo>
                <a:cubicBezTo>
                  <a:pt x="358" y="425"/>
                  <a:pt x="352" y="428"/>
                  <a:pt x="344" y="428"/>
                </a:cubicBezTo>
                <a:cubicBezTo>
                  <a:pt x="336" y="428"/>
                  <a:pt x="328" y="424"/>
                  <a:pt x="308" y="416"/>
                </a:cubicBezTo>
                <a:cubicBezTo>
                  <a:pt x="299" y="412"/>
                  <a:pt x="288" y="408"/>
                  <a:pt x="274" y="402"/>
                </a:cubicBezTo>
                <a:cubicBezTo>
                  <a:pt x="232" y="386"/>
                  <a:pt x="219" y="359"/>
                  <a:pt x="216" y="339"/>
                </a:cubicBezTo>
                <a:cubicBezTo>
                  <a:pt x="215" y="331"/>
                  <a:pt x="214" y="322"/>
                  <a:pt x="214" y="313"/>
                </a:cubicBezTo>
                <a:cubicBezTo>
                  <a:pt x="205" y="310"/>
                  <a:pt x="205" y="310"/>
                  <a:pt x="205" y="310"/>
                </a:cubicBezTo>
                <a:cubicBezTo>
                  <a:pt x="169" y="292"/>
                  <a:pt x="139" y="258"/>
                  <a:pt x="119" y="232"/>
                </a:cubicBezTo>
                <a:cubicBezTo>
                  <a:pt x="70" y="289"/>
                  <a:pt x="158" y="446"/>
                  <a:pt x="283" y="486"/>
                </a:cubicBezTo>
                <a:cubicBezTo>
                  <a:pt x="345" y="507"/>
                  <a:pt x="419" y="490"/>
                  <a:pt x="472" y="445"/>
                </a:cubicBezTo>
                <a:cubicBezTo>
                  <a:pt x="527" y="398"/>
                  <a:pt x="542" y="324"/>
                  <a:pt x="530" y="256"/>
                </a:cubicBezTo>
                <a:close/>
                <a:moveTo>
                  <a:pt x="340" y="154"/>
                </a:moveTo>
                <a:cubicBezTo>
                  <a:pt x="331" y="170"/>
                  <a:pt x="310" y="175"/>
                  <a:pt x="294" y="165"/>
                </a:cubicBezTo>
                <a:cubicBezTo>
                  <a:pt x="277" y="156"/>
                  <a:pt x="272" y="135"/>
                  <a:pt x="282" y="119"/>
                </a:cubicBezTo>
                <a:cubicBezTo>
                  <a:pt x="292" y="102"/>
                  <a:pt x="313" y="97"/>
                  <a:pt x="329" y="107"/>
                </a:cubicBezTo>
                <a:cubicBezTo>
                  <a:pt x="345" y="117"/>
                  <a:pt x="350" y="138"/>
                  <a:pt x="340" y="154"/>
                </a:cubicBezTo>
                <a:close/>
                <a:moveTo>
                  <a:pt x="374" y="182"/>
                </a:moveTo>
                <a:cubicBezTo>
                  <a:pt x="383" y="166"/>
                  <a:pt x="404" y="161"/>
                  <a:pt x="420" y="170"/>
                </a:cubicBezTo>
                <a:cubicBezTo>
                  <a:pt x="436" y="180"/>
                  <a:pt x="442" y="201"/>
                  <a:pt x="432" y="217"/>
                </a:cubicBezTo>
                <a:cubicBezTo>
                  <a:pt x="422" y="233"/>
                  <a:pt x="401" y="239"/>
                  <a:pt x="385" y="229"/>
                </a:cubicBezTo>
                <a:cubicBezTo>
                  <a:pt x="369" y="219"/>
                  <a:pt x="364" y="198"/>
                  <a:pt x="374" y="182"/>
                </a:cubicBezTo>
                <a:close/>
                <a:moveTo>
                  <a:pt x="465" y="331"/>
                </a:moveTo>
                <a:cubicBezTo>
                  <a:pt x="455" y="347"/>
                  <a:pt x="434" y="352"/>
                  <a:pt x="418" y="343"/>
                </a:cubicBezTo>
                <a:cubicBezTo>
                  <a:pt x="402" y="333"/>
                  <a:pt x="397" y="312"/>
                  <a:pt x="406" y="296"/>
                </a:cubicBezTo>
                <a:cubicBezTo>
                  <a:pt x="416" y="280"/>
                  <a:pt x="437" y="275"/>
                  <a:pt x="453" y="284"/>
                </a:cubicBezTo>
                <a:cubicBezTo>
                  <a:pt x="469" y="294"/>
                  <a:pt x="474" y="315"/>
                  <a:pt x="465" y="331"/>
                </a:cubicBezTo>
                <a:close/>
                <a:moveTo>
                  <a:pt x="5" y="38"/>
                </a:moveTo>
                <a:cubicBezTo>
                  <a:pt x="0" y="30"/>
                  <a:pt x="1" y="20"/>
                  <a:pt x="10" y="14"/>
                </a:cubicBezTo>
                <a:cubicBezTo>
                  <a:pt x="14" y="11"/>
                  <a:pt x="18" y="10"/>
                  <a:pt x="22" y="10"/>
                </a:cubicBezTo>
                <a:cubicBezTo>
                  <a:pt x="28" y="10"/>
                  <a:pt x="34" y="12"/>
                  <a:pt x="38" y="16"/>
                </a:cubicBezTo>
                <a:cubicBezTo>
                  <a:pt x="57" y="35"/>
                  <a:pt x="120" y="99"/>
                  <a:pt x="174" y="143"/>
                </a:cubicBezTo>
                <a:cubicBezTo>
                  <a:pt x="204" y="167"/>
                  <a:pt x="246" y="222"/>
                  <a:pt x="252" y="262"/>
                </a:cubicBezTo>
                <a:cubicBezTo>
                  <a:pt x="213" y="294"/>
                  <a:pt x="213" y="294"/>
                  <a:pt x="213" y="294"/>
                </a:cubicBezTo>
                <a:cubicBezTo>
                  <a:pt x="171" y="274"/>
                  <a:pt x="133" y="225"/>
                  <a:pt x="114" y="193"/>
                </a:cubicBezTo>
                <a:cubicBezTo>
                  <a:pt x="69" y="119"/>
                  <a:pt x="16" y="58"/>
                  <a:pt x="5" y="38"/>
                </a:cubicBezTo>
                <a:close/>
                <a:moveTo>
                  <a:pt x="231" y="305"/>
                </a:moveTo>
                <a:cubicBezTo>
                  <a:pt x="232" y="304"/>
                  <a:pt x="232" y="302"/>
                  <a:pt x="233" y="300"/>
                </a:cubicBezTo>
                <a:cubicBezTo>
                  <a:pt x="259" y="278"/>
                  <a:pt x="259" y="278"/>
                  <a:pt x="259" y="278"/>
                </a:cubicBezTo>
                <a:cubicBezTo>
                  <a:pt x="259" y="278"/>
                  <a:pt x="260" y="278"/>
                  <a:pt x="260" y="278"/>
                </a:cubicBezTo>
                <a:cubicBezTo>
                  <a:pt x="270" y="275"/>
                  <a:pt x="283" y="275"/>
                  <a:pt x="297" y="278"/>
                </a:cubicBezTo>
                <a:cubicBezTo>
                  <a:pt x="312" y="281"/>
                  <a:pt x="338" y="291"/>
                  <a:pt x="343" y="348"/>
                </a:cubicBezTo>
                <a:cubicBezTo>
                  <a:pt x="348" y="401"/>
                  <a:pt x="358" y="400"/>
                  <a:pt x="351" y="407"/>
                </a:cubicBezTo>
                <a:cubicBezTo>
                  <a:pt x="349" y="409"/>
                  <a:pt x="347" y="410"/>
                  <a:pt x="344" y="410"/>
                </a:cubicBezTo>
                <a:cubicBezTo>
                  <a:pt x="337" y="410"/>
                  <a:pt x="322" y="403"/>
                  <a:pt x="281" y="386"/>
                </a:cubicBezTo>
                <a:cubicBezTo>
                  <a:pt x="220" y="362"/>
                  <a:pt x="230" y="314"/>
                  <a:pt x="231" y="305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endParaRPr lang="zh-CN" altLang="en-US"/>
          </a:p>
        </p:txBody>
      </p:sp>
      <p:grpSp>
        <p:nvGrpSpPr>
          <p:cNvPr id="26639" name="组合 31"/>
          <p:cNvGrpSpPr/>
          <p:nvPr/>
        </p:nvGrpSpPr>
        <p:grpSpPr bwMode="auto">
          <a:xfrm>
            <a:off x="1311275" y="3171825"/>
            <a:ext cx="433388" cy="434975"/>
            <a:chOff x="1754693" y="2521817"/>
            <a:chExt cx="822325" cy="823913"/>
          </a:xfrm>
        </p:grpSpPr>
        <p:sp>
          <p:nvSpPr>
            <p:cNvPr id="33" name="Freeform 42"/>
            <p:cNvSpPr>
              <a:spLocks noEditPoints="1"/>
            </p:cNvSpPr>
            <p:nvPr/>
          </p:nvSpPr>
          <p:spPr bwMode="auto">
            <a:xfrm>
              <a:off x="1754693" y="2533845"/>
              <a:ext cx="668703" cy="775801"/>
            </a:xfrm>
            <a:custGeom>
              <a:avLst/>
              <a:gdLst>
                <a:gd name="T0" fmla="*/ 157 w 178"/>
                <a:gd name="T1" fmla="*/ 0 h 207"/>
                <a:gd name="T2" fmla="*/ 20 w 178"/>
                <a:gd name="T3" fmla="*/ 0 h 207"/>
                <a:gd name="T4" fmla="*/ 0 w 178"/>
                <a:gd name="T5" fmla="*/ 20 h 207"/>
                <a:gd name="T6" fmla="*/ 0 w 178"/>
                <a:gd name="T7" fmla="*/ 186 h 207"/>
                <a:gd name="T8" fmla="*/ 20 w 178"/>
                <a:gd name="T9" fmla="*/ 207 h 207"/>
                <a:gd name="T10" fmla="*/ 157 w 178"/>
                <a:gd name="T11" fmla="*/ 207 h 207"/>
                <a:gd name="T12" fmla="*/ 178 w 178"/>
                <a:gd name="T13" fmla="*/ 186 h 207"/>
                <a:gd name="T14" fmla="*/ 178 w 178"/>
                <a:gd name="T15" fmla="*/ 20 h 207"/>
                <a:gd name="T16" fmla="*/ 157 w 178"/>
                <a:gd name="T17" fmla="*/ 0 h 207"/>
                <a:gd name="T18" fmla="*/ 89 w 178"/>
                <a:gd name="T19" fmla="*/ 200 h 207"/>
                <a:gd name="T20" fmla="*/ 81 w 178"/>
                <a:gd name="T21" fmla="*/ 193 h 207"/>
                <a:gd name="T22" fmla="*/ 89 w 178"/>
                <a:gd name="T23" fmla="*/ 185 h 207"/>
                <a:gd name="T24" fmla="*/ 96 w 178"/>
                <a:gd name="T25" fmla="*/ 193 h 207"/>
                <a:gd name="T26" fmla="*/ 89 w 178"/>
                <a:gd name="T27" fmla="*/ 200 h 207"/>
                <a:gd name="T28" fmla="*/ 161 w 178"/>
                <a:gd name="T29" fmla="*/ 176 h 207"/>
                <a:gd name="T30" fmla="*/ 157 w 178"/>
                <a:gd name="T31" fmla="*/ 179 h 207"/>
                <a:gd name="T32" fmla="*/ 20 w 178"/>
                <a:gd name="T33" fmla="*/ 179 h 207"/>
                <a:gd name="T34" fmla="*/ 17 w 178"/>
                <a:gd name="T35" fmla="*/ 176 h 207"/>
                <a:gd name="T36" fmla="*/ 17 w 178"/>
                <a:gd name="T37" fmla="*/ 20 h 207"/>
                <a:gd name="T38" fmla="*/ 20 w 178"/>
                <a:gd name="T39" fmla="*/ 17 h 207"/>
                <a:gd name="T40" fmla="*/ 157 w 178"/>
                <a:gd name="T41" fmla="*/ 17 h 207"/>
                <a:gd name="T42" fmla="*/ 161 w 178"/>
                <a:gd name="T43" fmla="*/ 20 h 207"/>
                <a:gd name="T44" fmla="*/ 161 w 178"/>
                <a:gd name="T45" fmla="*/ 17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8" h="207">
                  <a:moveTo>
                    <a:pt x="15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8"/>
                    <a:pt x="9" y="207"/>
                    <a:pt x="20" y="207"/>
                  </a:cubicBezTo>
                  <a:cubicBezTo>
                    <a:pt x="157" y="207"/>
                    <a:pt x="157" y="207"/>
                    <a:pt x="157" y="207"/>
                  </a:cubicBezTo>
                  <a:cubicBezTo>
                    <a:pt x="169" y="207"/>
                    <a:pt x="178" y="198"/>
                    <a:pt x="178" y="186"/>
                  </a:cubicBezTo>
                  <a:cubicBezTo>
                    <a:pt x="178" y="20"/>
                    <a:pt x="178" y="20"/>
                    <a:pt x="178" y="20"/>
                  </a:cubicBezTo>
                  <a:cubicBezTo>
                    <a:pt x="178" y="9"/>
                    <a:pt x="169" y="0"/>
                    <a:pt x="157" y="0"/>
                  </a:cubicBezTo>
                  <a:close/>
                  <a:moveTo>
                    <a:pt x="89" y="200"/>
                  </a:moveTo>
                  <a:cubicBezTo>
                    <a:pt x="85" y="200"/>
                    <a:pt x="81" y="197"/>
                    <a:pt x="81" y="193"/>
                  </a:cubicBezTo>
                  <a:cubicBezTo>
                    <a:pt x="81" y="189"/>
                    <a:pt x="85" y="185"/>
                    <a:pt x="89" y="185"/>
                  </a:cubicBezTo>
                  <a:cubicBezTo>
                    <a:pt x="93" y="185"/>
                    <a:pt x="96" y="189"/>
                    <a:pt x="96" y="193"/>
                  </a:cubicBezTo>
                  <a:cubicBezTo>
                    <a:pt x="96" y="197"/>
                    <a:pt x="93" y="200"/>
                    <a:pt x="89" y="200"/>
                  </a:cubicBezTo>
                  <a:close/>
                  <a:moveTo>
                    <a:pt x="161" y="176"/>
                  </a:moveTo>
                  <a:cubicBezTo>
                    <a:pt x="161" y="177"/>
                    <a:pt x="159" y="179"/>
                    <a:pt x="157" y="179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79"/>
                    <a:pt x="17" y="177"/>
                    <a:pt x="17" y="176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8"/>
                    <a:pt x="18" y="17"/>
                    <a:pt x="20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9" y="17"/>
                    <a:pt x="161" y="18"/>
                    <a:pt x="161" y="20"/>
                  </a:cubicBezTo>
                  <a:lnTo>
                    <a:pt x="161" y="176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4" name="Freeform 43"/>
            <p:cNvSpPr/>
            <p:nvPr/>
          </p:nvSpPr>
          <p:spPr bwMode="auto">
            <a:xfrm>
              <a:off x="2468580" y="2521817"/>
              <a:ext cx="108438" cy="51120"/>
            </a:xfrm>
            <a:custGeom>
              <a:avLst/>
              <a:gdLst>
                <a:gd name="T0" fmla="*/ 25 w 29"/>
                <a:gd name="T1" fmla="*/ 0 h 14"/>
                <a:gd name="T2" fmla="*/ 4 w 29"/>
                <a:gd name="T3" fmla="*/ 0 h 14"/>
                <a:gd name="T4" fmla="*/ 0 w 29"/>
                <a:gd name="T5" fmla="*/ 4 h 14"/>
                <a:gd name="T6" fmla="*/ 0 w 29"/>
                <a:gd name="T7" fmla="*/ 14 h 14"/>
                <a:gd name="T8" fmla="*/ 29 w 29"/>
                <a:gd name="T9" fmla="*/ 14 h 14"/>
                <a:gd name="T10" fmla="*/ 29 w 29"/>
                <a:gd name="T11" fmla="*/ 4 h 14"/>
                <a:gd name="T12" fmla="*/ 25 w 29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4">
                  <a:moveTo>
                    <a:pt x="2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" name="Freeform 44"/>
            <p:cNvSpPr/>
            <p:nvPr/>
          </p:nvSpPr>
          <p:spPr bwMode="auto">
            <a:xfrm>
              <a:off x="2468580" y="2584965"/>
              <a:ext cx="108438" cy="760765"/>
            </a:xfrm>
            <a:custGeom>
              <a:avLst/>
              <a:gdLst>
                <a:gd name="T0" fmla="*/ 0 w 29"/>
                <a:gd name="T1" fmla="*/ 60 h 202"/>
                <a:gd name="T2" fmla="*/ 2 w 29"/>
                <a:gd name="T3" fmla="*/ 63 h 202"/>
                <a:gd name="T4" fmla="*/ 19 w 29"/>
                <a:gd name="T5" fmla="*/ 63 h 202"/>
                <a:gd name="T6" fmla="*/ 19 w 29"/>
                <a:gd name="T7" fmla="*/ 66 h 202"/>
                <a:gd name="T8" fmla="*/ 4 w 29"/>
                <a:gd name="T9" fmla="*/ 66 h 202"/>
                <a:gd name="T10" fmla="*/ 4 w 29"/>
                <a:gd name="T11" fmla="*/ 169 h 202"/>
                <a:gd name="T12" fmla="*/ 15 w 29"/>
                <a:gd name="T13" fmla="*/ 202 h 202"/>
                <a:gd name="T14" fmla="*/ 25 w 29"/>
                <a:gd name="T15" fmla="*/ 169 h 202"/>
                <a:gd name="T16" fmla="*/ 25 w 29"/>
                <a:gd name="T17" fmla="*/ 64 h 202"/>
                <a:gd name="T18" fmla="*/ 29 w 29"/>
                <a:gd name="T19" fmla="*/ 60 h 202"/>
                <a:gd name="T20" fmla="*/ 29 w 29"/>
                <a:gd name="T21" fmla="*/ 0 h 202"/>
                <a:gd name="T22" fmla="*/ 0 w 29"/>
                <a:gd name="T23" fmla="*/ 0 h 202"/>
                <a:gd name="T24" fmla="*/ 0 w 29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202">
                  <a:moveTo>
                    <a:pt x="0" y="60"/>
                  </a:moveTo>
                  <a:cubicBezTo>
                    <a:pt x="0" y="61"/>
                    <a:pt x="1" y="62"/>
                    <a:pt x="2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169"/>
                    <a:pt x="4" y="169"/>
                    <a:pt x="4" y="169"/>
                  </a:cubicBezTo>
                  <a:cubicBezTo>
                    <a:pt x="15" y="202"/>
                    <a:pt x="15" y="202"/>
                    <a:pt x="15" y="202"/>
                  </a:cubicBezTo>
                  <a:cubicBezTo>
                    <a:pt x="25" y="169"/>
                    <a:pt x="25" y="169"/>
                    <a:pt x="25" y="169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7" y="64"/>
                    <a:pt x="29" y="62"/>
                    <a:pt x="29" y="6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Rectangle 45"/>
            <p:cNvSpPr>
              <a:spLocks noChangeArrowheads="1"/>
            </p:cNvSpPr>
            <p:nvPr/>
          </p:nvSpPr>
          <p:spPr bwMode="auto">
            <a:xfrm>
              <a:off x="1875180" y="2735314"/>
              <a:ext cx="433753" cy="4209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7" name="Rectangle 46"/>
            <p:cNvSpPr>
              <a:spLocks noChangeArrowheads="1"/>
            </p:cNvSpPr>
            <p:nvPr/>
          </p:nvSpPr>
          <p:spPr bwMode="auto">
            <a:xfrm>
              <a:off x="1869156" y="2831537"/>
              <a:ext cx="436766" cy="4209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Rectangle 47"/>
            <p:cNvSpPr>
              <a:spLocks noChangeArrowheads="1"/>
            </p:cNvSpPr>
            <p:nvPr/>
          </p:nvSpPr>
          <p:spPr bwMode="auto">
            <a:xfrm>
              <a:off x="1875180" y="2930767"/>
              <a:ext cx="430742" cy="4209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9" name="Rectangle 48"/>
            <p:cNvSpPr>
              <a:spLocks noChangeArrowheads="1"/>
            </p:cNvSpPr>
            <p:nvPr/>
          </p:nvSpPr>
          <p:spPr bwMode="auto">
            <a:xfrm>
              <a:off x="1866144" y="3029998"/>
              <a:ext cx="436765" cy="4209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6647" name="组合 39"/>
          <p:cNvGrpSpPr/>
          <p:nvPr/>
        </p:nvGrpSpPr>
        <p:grpSpPr bwMode="auto">
          <a:xfrm>
            <a:off x="2416175" y="2014538"/>
            <a:ext cx="534988" cy="403225"/>
            <a:chOff x="3192968" y="2571029"/>
            <a:chExt cx="1012825" cy="766763"/>
          </a:xfrm>
        </p:grpSpPr>
        <p:sp>
          <p:nvSpPr>
            <p:cNvPr id="41" name="Freeform 74"/>
            <p:cNvSpPr>
              <a:spLocks noEditPoints="1"/>
            </p:cNvSpPr>
            <p:nvPr/>
          </p:nvSpPr>
          <p:spPr bwMode="auto">
            <a:xfrm>
              <a:off x="3484494" y="3081197"/>
              <a:ext cx="649169" cy="241500"/>
            </a:xfrm>
            <a:custGeom>
              <a:avLst/>
              <a:gdLst>
                <a:gd name="T0" fmla="*/ 0 w 173"/>
                <a:gd name="T1" fmla="*/ 12 h 64"/>
                <a:gd name="T2" fmla="*/ 0 w 173"/>
                <a:gd name="T3" fmla="*/ 52 h 64"/>
                <a:gd name="T4" fmla="*/ 12 w 173"/>
                <a:gd name="T5" fmla="*/ 64 h 64"/>
                <a:gd name="T6" fmla="*/ 173 w 173"/>
                <a:gd name="T7" fmla="*/ 64 h 64"/>
                <a:gd name="T8" fmla="*/ 173 w 173"/>
                <a:gd name="T9" fmla="*/ 54 h 64"/>
                <a:gd name="T10" fmla="*/ 162 w 173"/>
                <a:gd name="T11" fmla="*/ 54 h 64"/>
                <a:gd name="T12" fmla="*/ 159 w 173"/>
                <a:gd name="T13" fmla="*/ 34 h 64"/>
                <a:gd name="T14" fmla="*/ 164 w 173"/>
                <a:gd name="T15" fmla="*/ 10 h 64"/>
                <a:gd name="T16" fmla="*/ 173 w 173"/>
                <a:gd name="T17" fmla="*/ 10 h 64"/>
                <a:gd name="T18" fmla="*/ 173 w 173"/>
                <a:gd name="T19" fmla="*/ 0 h 64"/>
                <a:gd name="T20" fmla="*/ 12 w 173"/>
                <a:gd name="T21" fmla="*/ 0 h 64"/>
                <a:gd name="T22" fmla="*/ 0 w 173"/>
                <a:gd name="T23" fmla="*/ 12 h 64"/>
                <a:gd name="T24" fmla="*/ 150 w 173"/>
                <a:gd name="T25" fmla="*/ 21 h 64"/>
                <a:gd name="T26" fmla="*/ 149 w 173"/>
                <a:gd name="T27" fmla="*/ 30 h 64"/>
                <a:gd name="T28" fmla="*/ 25 w 173"/>
                <a:gd name="T29" fmla="*/ 30 h 64"/>
                <a:gd name="T30" fmla="*/ 25 w 173"/>
                <a:gd name="T31" fmla="*/ 34 h 64"/>
                <a:gd name="T32" fmla="*/ 149 w 173"/>
                <a:gd name="T33" fmla="*/ 34 h 64"/>
                <a:gd name="T34" fmla="*/ 150 w 173"/>
                <a:gd name="T35" fmla="*/ 43 h 64"/>
                <a:gd name="T36" fmla="*/ 26 w 173"/>
                <a:gd name="T37" fmla="*/ 43 h 64"/>
                <a:gd name="T38" fmla="*/ 26 w 173"/>
                <a:gd name="T39" fmla="*/ 47 h 64"/>
                <a:gd name="T40" fmla="*/ 150 w 173"/>
                <a:gd name="T41" fmla="*/ 47 h 64"/>
                <a:gd name="T42" fmla="*/ 152 w 173"/>
                <a:gd name="T43" fmla="*/ 54 h 64"/>
                <a:gd name="T44" fmla="*/ 12 w 173"/>
                <a:gd name="T45" fmla="*/ 54 h 64"/>
                <a:gd name="T46" fmla="*/ 10 w 173"/>
                <a:gd name="T47" fmla="*/ 52 h 64"/>
                <a:gd name="T48" fmla="*/ 10 w 173"/>
                <a:gd name="T49" fmla="*/ 12 h 64"/>
                <a:gd name="T50" fmla="*/ 12 w 173"/>
                <a:gd name="T51" fmla="*/ 10 h 64"/>
                <a:gd name="T52" fmla="*/ 153 w 173"/>
                <a:gd name="T53" fmla="*/ 10 h 64"/>
                <a:gd name="T54" fmla="*/ 151 w 173"/>
                <a:gd name="T55" fmla="*/ 17 h 64"/>
                <a:gd name="T56" fmla="*/ 26 w 173"/>
                <a:gd name="T57" fmla="*/ 17 h 64"/>
                <a:gd name="T58" fmla="*/ 26 w 173"/>
                <a:gd name="T59" fmla="*/ 21 h 64"/>
                <a:gd name="T60" fmla="*/ 150 w 173"/>
                <a:gd name="T61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3" h="64">
                  <a:moveTo>
                    <a:pt x="0" y="12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59"/>
                    <a:pt x="6" y="64"/>
                    <a:pt x="12" y="64"/>
                  </a:cubicBezTo>
                  <a:cubicBezTo>
                    <a:pt x="173" y="64"/>
                    <a:pt x="173" y="64"/>
                    <a:pt x="173" y="64"/>
                  </a:cubicBezTo>
                  <a:cubicBezTo>
                    <a:pt x="173" y="54"/>
                    <a:pt x="173" y="54"/>
                    <a:pt x="173" y="54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1" y="50"/>
                    <a:pt x="159" y="43"/>
                    <a:pt x="159" y="34"/>
                  </a:cubicBezTo>
                  <a:cubicBezTo>
                    <a:pt x="159" y="23"/>
                    <a:pt x="162" y="15"/>
                    <a:pt x="164" y="10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lose/>
                  <a:moveTo>
                    <a:pt x="150" y="21"/>
                  </a:moveTo>
                  <a:cubicBezTo>
                    <a:pt x="150" y="24"/>
                    <a:pt x="149" y="27"/>
                    <a:pt x="149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149" y="34"/>
                    <a:pt x="149" y="34"/>
                    <a:pt x="149" y="34"/>
                  </a:cubicBezTo>
                  <a:cubicBezTo>
                    <a:pt x="149" y="37"/>
                    <a:pt x="149" y="40"/>
                    <a:pt x="150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51" y="50"/>
                    <a:pt x="151" y="52"/>
                    <a:pt x="15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4"/>
                    <a:pt x="10" y="53"/>
                    <a:pt x="10" y="5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1"/>
                    <a:pt x="11" y="10"/>
                    <a:pt x="12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2" y="12"/>
                    <a:pt x="152" y="14"/>
                    <a:pt x="151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21"/>
                    <a:pt x="26" y="21"/>
                    <a:pt x="26" y="21"/>
                  </a:cubicBezTo>
                  <a:lnTo>
                    <a:pt x="150" y="2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2" name="Freeform 75"/>
            <p:cNvSpPr>
              <a:spLocks noEditPoints="1"/>
            </p:cNvSpPr>
            <p:nvPr/>
          </p:nvSpPr>
          <p:spPr bwMode="auto">
            <a:xfrm>
              <a:off x="3472472" y="2806492"/>
              <a:ext cx="652174" cy="244518"/>
            </a:xfrm>
            <a:custGeom>
              <a:avLst/>
              <a:gdLst>
                <a:gd name="T0" fmla="*/ 12 w 173"/>
                <a:gd name="T1" fmla="*/ 65 h 65"/>
                <a:gd name="T2" fmla="*/ 173 w 173"/>
                <a:gd name="T3" fmla="*/ 65 h 65"/>
                <a:gd name="T4" fmla="*/ 173 w 173"/>
                <a:gd name="T5" fmla="*/ 55 h 65"/>
                <a:gd name="T6" fmla="*/ 162 w 173"/>
                <a:gd name="T7" fmla="*/ 55 h 65"/>
                <a:gd name="T8" fmla="*/ 159 w 173"/>
                <a:gd name="T9" fmla="*/ 35 h 65"/>
                <a:gd name="T10" fmla="*/ 164 w 173"/>
                <a:gd name="T11" fmla="*/ 10 h 65"/>
                <a:gd name="T12" fmla="*/ 173 w 173"/>
                <a:gd name="T13" fmla="*/ 10 h 65"/>
                <a:gd name="T14" fmla="*/ 173 w 173"/>
                <a:gd name="T15" fmla="*/ 0 h 65"/>
                <a:gd name="T16" fmla="*/ 12 w 173"/>
                <a:gd name="T17" fmla="*/ 0 h 65"/>
                <a:gd name="T18" fmla="*/ 0 w 173"/>
                <a:gd name="T19" fmla="*/ 12 h 65"/>
                <a:gd name="T20" fmla="*/ 0 w 173"/>
                <a:gd name="T21" fmla="*/ 53 h 65"/>
                <a:gd name="T22" fmla="*/ 12 w 173"/>
                <a:gd name="T23" fmla="*/ 65 h 65"/>
                <a:gd name="T24" fmla="*/ 10 w 173"/>
                <a:gd name="T25" fmla="*/ 12 h 65"/>
                <a:gd name="T26" fmla="*/ 12 w 173"/>
                <a:gd name="T27" fmla="*/ 10 h 65"/>
                <a:gd name="T28" fmla="*/ 153 w 173"/>
                <a:gd name="T29" fmla="*/ 10 h 65"/>
                <a:gd name="T30" fmla="*/ 151 w 173"/>
                <a:gd name="T31" fmla="*/ 17 h 65"/>
                <a:gd name="T32" fmla="*/ 26 w 173"/>
                <a:gd name="T33" fmla="*/ 17 h 65"/>
                <a:gd name="T34" fmla="*/ 26 w 173"/>
                <a:gd name="T35" fmla="*/ 22 h 65"/>
                <a:gd name="T36" fmla="*/ 150 w 173"/>
                <a:gd name="T37" fmla="*/ 22 h 65"/>
                <a:gd name="T38" fmla="*/ 149 w 173"/>
                <a:gd name="T39" fmla="*/ 30 h 65"/>
                <a:gd name="T40" fmla="*/ 25 w 173"/>
                <a:gd name="T41" fmla="*/ 30 h 65"/>
                <a:gd name="T42" fmla="*/ 25 w 173"/>
                <a:gd name="T43" fmla="*/ 35 h 65"/>
                <a:gd name="T44" fmla="*/ 149 w 173"/>
                <a:gd name="T45" fmla="*/ 35 h 65"/>
                <a:gd name="T46" fmla="*/ 150 w 173"/>
                <a:gd name="T47" fmla="*/ 43 h 65"/>
                <a:gd name="T48" fmla="*/ 26 w 173"/>
                <a:gd name="T49" fmla="*/ 43 h 65"/>
                <a:gd name="T50" fmla="*/ 26 w 173"/>
                <a:gd name="T51" fmla="*/ 48 h 65"/>
                <a:gd name="T52" fmla="*/ 150 w 173"/>
                <a:gd name="T53" fmla="*/ 48 h 65"/>
                <a:gd name="T54" fmla="*/ 152 w 173"/>
                <a:gd name="T55" fmla="*/ 55 h 65"/>
                <a:gd name="T56" fmla="*/ 12 w 173"/>
                <a:gd name="T57" fmla="*/ 55 h 65"/>
                <a:gd name="T58" fmla="*/ 10 w 173"/>
                <a:gd name="T59" fmla="*/ 53 h 65"/>
                <a:gd name="T60" fmla="*/ 10 w 173"/>
                <a:gd name="T61" fmla="*/ 1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3" h="65">
                  <a:moveTo>
                    <a:pt x="12" y="65"/>
                  </a:moveTo>
                  <a:cubicBezTo>
                    <a:pt x="173" y="65"/>
                    <a:pt x="173" y="65"/>
                    <a:pt x="173" y="6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1" y="50"/>
                    <a:pt x="159" y="43"/>
                    <a:pt x="159" y="35"/>
                  </a:cubicBezTo>
                  <a:cubicBezTo>
                    <a:pt x="159" y="23"/>
                    <a:pt x="162" y="15"/>
                    <a:pt x="164" y="10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9"/>
                    <a:pt x="6" y="65"/>
                    <a:pt x="12" y="65"/>
                  </a:cubicBezTo>
                  <a:close/>
                  <a:moveTo>
                    <a:pt x="10" y="12"/>
                  </a:moveTo>
                  <a:cubicBezTo>
                    <a:pt x="10" y="11"/>
                    <a:pt x="11" y="10"/>
                    <a:pt x="12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2" y="13"/>
                    <a:pt x="152" y="15"/>
                    <a:pt x="151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0" y="25"/>
                    <a:pt x="149" y="27"/>
                    <a:pt x="149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49" y="38"/>
                    <a:pt x="149" y="41"/>
                    <a:pt x="150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150" y="48"/>
                    <a:pt x="150" y="48"/>
                    <a:pt x="150" y="48"/>
                  </a:cubicBezTo>
                  <a:cubicBezTo>
                    <a:pt x="151" y="50"/>
                    <a:pt x="151" y="53"/>
                    <a:pt x="15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1" y="55"/>
                    <a:pt x="10" y="54"/>
                    <a:pt x="10" y="53"/>
                  </a:cubicBezTo>
                  <a:lnTo>
                    <a:pt x="10" y="12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3" name="Freeform 76"/>
            <p:cNvSpPr>
              <a:spLocks noEditPoints="1"/>
            </p:cNvSpPr>
            <p:nvPr/>
          </p:nvSpPr>
          <p:spPr bwMode="auto">
            <a:xfrm>
              <a:off x="3192968" y="2749134"/>
              <a:ext cx="279504" cy="588658"/>
            </a:xfrm>
            <a:custGeom>
              <a:avLst/>
              <a:gdLst>
                <a:gd name="T0" fmla="*/ 65 w 75"/>
                <a:gd name="T1" fmla="*/ 16 h 156"/>
                <a:gd name="T2" fmla="*/ 48 w 75"/>
                <a:gd name="T3" fmla="*/ 16 h 156"/>
                <a:gd name="T4" fmla="*/ 27 w 75"/>
                <a:gd name="T5" fmla="*/ 9 h 156"/>
                <a:gd name="T6" fmla="*/ 28 w 75"/>
                <a:gd name="T7" fmla="*/ 2 h 156"/>
                <a:gd name="T8" fmla="*/ 19 w 75"/>
                <a:gd name="T9" fmla="*/ 0 h 156"/>
                <a:gd name="T10" fmla="*/ 1 w 75"/>
                <a:gd name="T11" fmla="*/ 139 h 156"/>
                <a:gd name="T12" fmla="*/ 10 w 75"/>
                <a:gd name="T13" fmla="*/ 150 h 156"/>
                <a:gd name="T14" fmla="*/ 45 w 75"/>
                <a:gd name="T15" fmla="*/ 155 h 156"/>
                <a:gd name="T16" fmla="*/ 57 w 75"/>
                <a:gd name="T17" fmla="*/ 146 h 156"/>
                <a:gd name="T18" fmla="*/ 75 w 75"/>
                <a:gd name="T19" fmla="*/ 8 h 156"/>
                <a:gd name="T20" fmla="*/ 67 w 75"/>
                <a:gd name="T21" fmla="*/ 7 h 156"/>
                <a:gd name="T22" fmla="*/ 65 w 75"/>
                <a:gd name="T23" fmla="*/ 16 h 156"/>
                <a:gd name="T24" fmla="*/ 48 w 75"/>
                <a:gd name="T25" fmla="*/ 145 h 156"/>
                <a:gd name="T26" fmla="*/ 46 w 75"/>
                <a:gd name="T27" fmla="*/ 146 h 156"/>
                <a:gd name="T28" fmla="*/ 11 w 75"/>
                <a:gd name="T29" fmla="*/ 142 h 156"/>
                <a:gd name="T30" fmla="*/ 10 w 75"/>
                <a:gd name="T31" fmla="*/ 140 h 156"/>
                <a:gd name="T32" fmla="*/ 26 w 75"/>
                <a:gd name="T33" fmla="*/ 18 h 156"/>
                <a:gd name="T34" fmla="*/ 32 w 75"/>
                <a:gd name="T35" fmla="*/ 21 h 156"/>
                <a:gd name="T36" fmla="*/ 17 w 75"/>
                <a:gd name="T37" fmla="*/ 129 h 156"/>
                <a:gd name="T38" fmla="*/ 21 w 75"/>
                <a:gd name="T39" fmla="*/ 129 h 156"/>
                <a:gd name="T40" fmla="*/ 35 w 75"/>
                <a:gd name="T41" fmla="*/ 22 h 156"/>
                <a:gd name="T42" fmla="*/ 43 w 75"/>
                <a:gd name="T43" fmla="*/ 24 h 156"/>
                <a:gd name="T44" fmla="*/ 28 w 75"/>
                <a:gd name="T45" fmla="*/ 131 h 156"/>
                <a:gd name="T46" fmla="*/ 32 w 75"/>
                <a:gd name="T47" fmla="*/ 131 h 156"/>
                <a:gd name="T48" fmla="*/ 47 w 75"/>
                <a:gd name="T49" fmla="*/ 25 h 156"/>
                <a:gd name="T50" fmla="*/ 54 w 75"/>
                <a:gd name="T51" fmla="*/ 25 h 156"/>
                <a:gd name="T52" fmla="*/ 40 w 75"/>
                <a:gd name="T53" fmla="*/ 132 h 156"/>
                <a:gd name="T54" fmla="*/ 43 w 75"/>
                <a:gd name="T55" fmla="*/ 132 h 156"/>
                <a:gd name="T56" fmla="*/ 58 w 75"/>
                <a:gd name="T57" fmla="*/ 25 h 156"/>
                <a:gd name="T58" fmla="*/ 64 w 75"/>
                <a:gd name="T59" fmla="*/ 25 h 156"/>
                <a:gd name="T60" fmla="*/ 48 w 75"/>
                <a:gd name="T61" fmla="*/ 14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5" h="156">
                  <a:moveTo>
                    <a:pt x="65" y="16"/>
                  </a:moveTo>
                  <a:cubicBezTo>
                    <a:pt x="61" y="17"/>
                    <a:pt x="55" y="17"/>
                    <a:pt x="48" y="16"/>
                  </a:cubicBezTo>
                  <a:cubicBezTo>
                    <a:pt x="38" y="15"/>
                    <a:pt x="31" y="11"/>
                    <a:pt x="27" y="9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0" y="144"/>
                    <a:pt x="4" y="150"/>
                    <a:pt x="10" y="150"/>
                  </a:cubicBezTo>
                  <a:cubicBezTo>
                    <a:pt x="45" y="155"/>
                    <a:pt x="45" y="155"/>
                    <a:pt x="45" y="155"/>
                  </a:cubicBezTo>
                  <a:cubicBezTo>
                    <a:pt x="51" y="156"/>
                    <a:pt x="56" y="152"/>
                    <a:pt x="57" y="146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67" y="7"/>
                    <a:pt x="67" y="7"/>
                    <a:pt x="67" y="7"/>
                  </a:cubicBezTo>
                  <a:lnTo>
                    <a:pt x="65" y="16"/>
                  </a:lnTo>
                  <a:close/>
                  <a:moveTo>
                    <a:pt x="48" y="145"/>
                  </a:moveTo>
                  <a:cubicBezTo>
                    <a:pt x="48" y="146"/>
                    <a:pt x="47" y="147"/>
                    <a:pt x="46" y="146"/>
                  </a:cubicBezTo>
                  <a:cubicBezTo>
                    <a:pt x="11" y="142"/>
                    <a:pt x="11" y="142"/>
                    <a:pt x="11" y="142"/>
                  </a:cubicBezTo>
                  <a:cubicBezTo>
                    <a:pt x="10" y="142"/>
                    <a:pt x="10" y="141"/>
                    <a:pt x="10" y="140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8" y="19"/>
                    <a:pt x="30" y="20"/>
                    <a:pt x="32" y="21"/>
                  </a:cubicBezTo>
                  <a:cubicBezTo>
                    <a:pt x="17" y="129"/>
                    <a:pt x="17" y="129"/>
                    <a:pt x="17" y="129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8" y="23"/>
                    <a:pt x="40" y="23"/>
                    <a:pt x="43" y="24"/>
                  </a:cubicBezTo>
                  <a:cubicBezTo>
                    <a:pt x="28" y="131"/>
                    <a:pt x="28" y="131"/>
                    <a:pt x="28" y="131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9" y="25"/>
                    <a:pt x="51" y="25"/>
                    <a:pt x="54" y="25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60" y="25"/>
                    <a:pt x="62" y="25"/>
                    <a:pt x="64" y="25"/>
                  </a:cubicBezTo>
                  <a:lnTo>
                    <a:pt x="48" y="145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4" name="Rectangle 77"/>
            <p:cNvSpPr>
              <a:spLocks noChangeArrowheads="1"/>
            </p:cNvSpPr>
            <p:nvPr/>
          </p:nvSpPr>
          <p:spPr bwMode="auto">
            <a:xfrm>
              <a:off x="3664819" y="2571029"/>
              <a:ext cx="540974" cy="4226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5" name="Freeform 78"/>
            <p:cNvSpPr/>
            <p:nvPr/>
          </p:nvSpPr>
          <p:spPr bwMode="auto">
            <a:xfrm>
              <a:off x="4145685" y="2622347"/>
              <a:ext cx="57102" cy="217350"/>
            </a:xfrm>
            <a:custGeom>
              <a:avLst/>
              <a:gdLst>
                <a:gd name="T0" fmla="*/ 10 w 15"/>
                <a:gd name="T1" fmla="*/ 0 h 58"/>
                <a:gd name="T2" fmla="*/ 5 w 15"/>
                <a:gd name="T3" fmla="*/ 0 h 58"/>
                <a:gd name="T4" fmla="*/ 5 w 15"/>
                <a:gd name="T5" fmla="*/ 38 h 58"/>
                <a:gd name="T6" fmla="*/ 0 w 15"/>
                <a:gd name="T7" fmla="*/ 50 h 58"/>
                <a:gd name="T8" fmla="*/ 7 w 15"/>
                <a:gd name="T9" fmla="*/ 58 h 58"/>
                <a:gd name="T10" fmla="*/ 15 w 15"/>
                <a:gd name="T11" fmla="*/ 50 h 58"/>
                <a:gd name="T12" fmla="*/ 10 w 15"/>
                <a:gd name="T13" fmla="*/ 38 h 58"/>
                <a:gd name="T14" fmla="*/ 10 w 15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8">
                  <a:moveTo>
                    <a:pt x="1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2" y="41"/>
                    <a:pt x="0" y="47"/>
                    <a:pt x="0" y="50"/>
                  </a:cubicBezTo>
                  <a:cubicBezTo>
                    <a:pt x="0" y="54"/>
                    <a:pt x="3" y="58"/>
                    <a:pt x="7" y="58"/>
                  </a:cubicBezTo>
                  <a:cubicBezTo>
                    <a:pt x="11" y="58"/>
                    <a:pt x="15" y="54"/>
                    <a:pt x="15" y="50"/>
                  </a:cubicBezTo>
                  <a:cubicBezTo>
                    <a:pt x="15" y="47"/>
                    <a:pt x="13" y="41"/>
                    <a:pt x="10" y="38"/>
                  </a:cubicBezTo>
                  <a:lnTo>
                    <a:pt x="1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6" name="Rectangle 79"/>
            <p:cNvSpPr>
              <a:spLocks noChangeArrowheads="1"/>
            </p:cNvSpPr>
            <p:nvPr/>
          </p:nvSpPr>
          <p:spPr bwMode="auto">
            <a:xfrm>
              <a:off x="3721921" y="2631404"/>
              <a:ext cx="417753" cy="15999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1023938" y="419100"/>
            <a:ext cx="247967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点击此处添加标题</a:t>
            </a:r>
          </a:p>
        </p:txBody>
      </p:sp>
      <p:sp>
        <p:nvSpPr>
          <p:cNvPr id="48" name="Freeform 347"/>
          <p:cNvSpPr>
            <a:spLocks noEditPoints="1"/>
          </p:cNvSpPr>
          <p:nvPr/>
        </p:nvSpPr>
        <p:spPr bwMode="auto">
          <a:xfrm>
            <a:off x="400050" y="239713"/>
            <a:ext cx="623888" cy="739775"/>
          </a:xfrm>
          <a:custGeom>
            <a:avLst/>
            <a:gdLst>
              <a:gd name="T0" fmla="*/ 19 w 240"/>
              <a:gd name="T1" fmla="*/ 245 h 284"/>
              <a:gd name="T2" fmla="*/ 7 w 240"/>
              <a:gd name="T3" fmla="*/ 116 h 284"/>
              <a:gd name="T4" fmla="*/ 23 w 240"/>
              <a:gd name="T5" fmla="*/ 85 h 284"/>
              <a:gd name="T6" fmla="*/ 207 w 240"/>
              <a:gd name="T7" fmla="*/ 37 h 284"/>
              <a:gd name="T8" fmla="*/ 191 w 240"/>
              <a:gd name="T9" fmla="*/ 113 h 284"/>
              <a:gd name="T10" fmla="*/ 113 w 240"/>
              <a:gd name="T11" fmla="*/ 119 h 284"/>
              <a:gd name="T12" fmla="*/ 33 w 240"/>
              <a:gd name="T13" fmla="*/ 112 h 284"/>
              <a:gd name="T14" fmla="*/ 104 w 240"/>
              <a:gd name="T15" fmla="*/ 233 h 284"/>
              <a:gd name="T16" fmla="*/ 89 w 240"/>
              <a:gd name="T17" fmla="*/ 139 h 284"/>
              <a:gd name="T18" fmla="*/ 128 w 240"/>
              <a:gd name="T19" fmla="*/ 154 h 284"/>
              <a:gd name="T20" fmla="*/ 178 w 240"/>
              <a:gd name="T21" fmla="*/ 149 h 284"/>
              <a:gd name="T22" fmla="*/ 131 w 240"/>
              <a:gd name="T23" fmla="*/ 247 h 284"/>
              <a:gd name="T24" fmla="*/ 28 w 240"/>
              <a:gd name="T25" fmla="*/ 91 h 284"/>
              <a:gd name="T26" fmla="*/ 161 w 240"/>
              <a:gd name="T27" fmla="*/ 5 h 284"/>
              <a:gd name="T28" fmla="*/ 190 w 240"/>
              <a:gd name="T29" fmla="*/ 36 h 284"/>
              <a:gd name="T30" fmla="*/ 117 w 240"/>
              <a:gd name="T31" fmla="*/ 88 h 284"/>
              <a:gd name="T32" fmla="*/ 117 w 240"/>
              <a:gd name="T33" fmla="*/ 58 h 284"/>
              <a:gd name="T34" fmla="*/ 85 w 240"/>
              <a:gd name="T35" fmla="*/ 58 h 284"/>
              <a:gd name="T36" fmla="*/ 113 w 240"/>
              <a:gd name="T37" fmla="*/ 49 h 284"/>
              <a:gd name="T38" fmla="*/ 113 w 240"/>
              <a:gd name="T39" fmla="*/ 52 h 284"/>
              <a:gd name="T40" fmla="*/ 117 w 240"/>
              <a:gd name="T41" fmla="*/ 62 h 284"/>
              <a:gd name="T42" fmla="*/ 226 w 240"/>
              <a:gd name="T43" fmla="*/ 87 h 284"/>
              <a:gd name="T44" fmla="*/ 37 w 240"/>
              <a:gd name="T45" fmla="*/ 101 h 284"/>
              <a:gd name="T46" fmla="*/ 194 w 240"/>
              <a:gd name="T47" fmla="*/ 87 h 284"/>
              <a:gd name="T48" fmla="*/ 188 w 240"/>
              <a:gd name="T49" fmla="*/ 104 h 284"/>
              <a:gd name="T50" fmla="*/ 158 w 240"/>
              <a:gd name="T51" fmla="*/ 81 h 284"/>
              <a:gd name="T52" fmla="*/ 199 w 240"/>
              <a:gd name="T53" fmla="*/ 111 h 284"/>
              <a:gd name="T54" fmla="*/ 184 w 240"/>
              <a:gd name="T55" fmla="*/ 89 h 284"/>
              <a:gd name="T56" fmla="*/ 170 w 240"/>
              <a:gd name="T57" fmla="*/ 83 h 284"/>
              <a:gd name="T58" fmla="*/ 85 w 240"/>
              <a:gd name="T59" fmla="*/ 224 h 284"/>
              <a:gd name="T60" fmla="*/ 31 w 240"/>
              <a:gd name="T61" fmla="*/ 115 h 284"/>
              <a:gd name="T62" fmla="*/ 85 w 240"/>
              <a:gd name="T63" fmla="*/ 224 h 284"/>
              <a:gd name="T64" fmla="*/ 65 w 240"/>
              <a:gd name="T65" fmla="*/ 218 h 284"/>
              <a:gd name="T66" fmla="*/ 12 w 240"/>
              <a:gd name="T67" fmla="*/ 118 h 284"/>
              <a:gd name="T68" fmla="*/ 73 w 240"/>
              <a:gd name="T69" fmla="*/ 217 h 284"/>
              <a:gd name="T70" fmla="*/ 131 w 240"/>
              <a:gd name="T71" fmla="*/ 192 h 284"/>
              <a:gd name="T72" fmla="*/ 126 w 240"/>
              <a:gd name="T73" fmla="*/ 178 h 284"/>
              <a:gd name="T74" fmla="*/ 120 w 240"/>
              <a:gd name="T75" fmla="*/ 166 h 284"/>
              <a:gd name="T76" fmla="*/ 114 w 240"/>
              <a:gd name="T77" fmla="*/ 154 h 284"/>
              <a:gd name="T78" fmla="*/ 110 w 240"/>
              <a:gd name="T79" fmla="*/ 147 h 284"/>
              <a:gd name="T80" fmla="*/ 98 w 240"/>
              <a:gd name="T81" fmla="*/ 143 h 284"/>
              <a:gd name="T82" fmla="*/ 168 w 240"/>
              <a:gd name="T83" fmla="*/ 143 h 284"/>
              <a:gd name="T84" fmla="*/ 139 w 240"/>
              <a:gd name="T85" fmla="*/ 151 h 284"/>
              <a:gd name="T86" fmla="*/ 166 w 240"/>
              <a:gd name="T87" fmla="*/ 165 h 284"/>
              <a:gd name="T88" fmla="*/ 167 w 240"/>
              <a:gd name="T89" fmla="*/ 172 h 284"/>
              <a:gd name="T90" fmla="*/ 147 w 240"/>
              <a:gd name="T91" fmla="*/ 156 h 284"/>
              <a:gd name="T92" fmla="*/ 164 w 240"/>
              <a:gd name="T93" fmla="*/ 169 h 284"/>
              <a:gd name="T94" fmla="*/ 115 w 240"/>
              <a:gd name="T95" fmla="*/ 207 h 284"/>
              <a:gd name="T96" fmla="*/ 153 w 240"/>
              <a:gd name="T97" fmla="*/ 209 h 284"/>
              <a:gd name="T98" fmla="*/ 150 w 240"/>
              <a:gd name="T99" fmla="*/ 209 h 284"/>
              <a:gd name="T100" fmla="*/ 140 w 240"/>
              <a:gd name="T101" fmla="*/ 211 h 284"/>
              <a:gd name="T102" fmla="*/ 131 w 240"/>
              <a:gd name="T103" fmla="*/ 212 h 284"/>
              <a:gd name="T104" fmla="*/ 135 w 240"/>
              <a:gd name="T105" fmla="*/ 211 h 284"/>
              <a:gd name="T106" fmla="*/ 136 w 240"/>
              <a:gd name="T107" fmla="*/ 243 h 284"/>
              <a:gd name="T108" fmla="*/ 58 w 240"/>
              <a:gd name="T109" fmla="*/ 223 h 284"/>
              <a:gd name="T110" fmla="*/ 75 w 240"/>
              <a:gd name="T111" fmla="*/ 220 h 284"/>
              <a:gd name="T112" fmla="*/ 72 w 240"/>
              <a:gd name="T113" fmla="*/ 247 h 284"/>
              <a:gd name="T114" fmla="*/ 12 w 240"/>
              <a:gd name="T115" fmla="*/ 255 h 284"/>
              <a:gd name="T116" fmla="*/ 140 w 240"/>
              <a:gd name="T117" fmla="*/ 262 h 284"/>
              <a:gd name="T118" fmla="*/ 45 w 240"/>
              <a:gd name="T119" fmla="*/ 236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0" h="284">
                <a:moveTo>
                  <a:pt x="131" y="247"/>
                </a:moveTo>
                <a:cubicBezTo>
                  <a:pt x="135" y="252"/>
                  <a:pt x="144" y="256"/>
                  <a:pt x="143" y="265"/>
                </a:cubicBezTo>
                <a:cubicBezTo>
                  <a:pt x="132" y="272"/>
                  <a:pt x="119" y="277"/>
                  <a:pt x="104" y="280"/>
                </a:cubicBezTo>
                <a:cubicBezTo>
                  <a:pt x="74" y="283"/>
                  <a:pt x="43" y="284"/>
                  <a:pt x="16" y="273"/>
                </a:cubicBezTo>
                <a:cubicBezTo>
                  <a:pt x="11" y="272"/>
                  <a:pt x="9" y="267"/>
                  <a:pt x="4" y="266"/>
                </a:cubicBezTo>
                <a:cubicBezTo>
                  <a:pt x="1" y="260"/>
                  <a:pt x="8" y="256"/>
                  <a:pt x="12" y="252"/>
                </a:cubicBezTo>
                <a:cubicBezTo>
                  <a:pt x="14" y="250"/>
                  <a:pt x="16" y="248"/>
                  <a:pt x="19" y="245"/>
                </a:cubicBezTo>
                <a:cubicBezTo>
                  <a:pt x="25" y="242"/>
                  <a:pt x="32" y="238"/>
                  <a:pt x="38" y="235"/>
                </a:cubicBezTo>
                <a:cubicBezTo>
                  <a:pt x="39" y="235"/>
                  <a:pt x="41" y="235"/>
                  <a:pt x="42" y="234"/>
                </a:cubicBezTo>
                <a:cubicBezTo>
                  <a:pt x="44" y="233"/>
                  <a:pt x="45" y="232"/>
                  <a:pt x="47" y="232"/>
                </a:cubicBezTo>
                <a:cubicBezTo>
                  <a:pt x="48" y="226"/>
                  <a:pt x="52" y="222"/>
                  <a:pt x="57" y="220"/>
                </a:cubicBezTo>
                <a:cubicBezTo>
                  <a:pt x="49" y="200"/>
                  <a:pt x="38" y="180"/>
                  <a:pt x="29" y="158"/>
                </a:cubicBezTo>
                <a:cubicBezTo>
                  <a:pt x="24" y="148"/>
                  <a:pt x="18" y="138"/>
                  <a:pt x="13" y="128"/>
                </a:cubicBezTo>
                <a:cubicBezTo>
                  <a:pt x="12" y="124"/>
                  <a:pt x="10" y="119"/>
                  <a:pt x="7" y="116"/>
                </a:cubicBezTo>
                <a:cubicBezTo>
                  <a:pt x="6" y="115"/>
                  <a:pt x="7" y="115"/>
                  <a:pt x="6" y="114"/>
                </a:cubicBezTo>
                <a:cubicBezTo>
                  <a:pt x="6" y="113"/>
                  <a:pt x="4" y="112"/>
                  <a:pt x="3" y="111"/>
                </a:cubicBezTo>
                <a:cubicBezTo>
                  <a:pt x="3" y="110"/>
                  <a:pt x="2" y="108"/>
                  <a:pt x="2" y="106"/>
                </a:cubicBezTo>
                <a:cubicBezTo>
                  <a:pt x="1" y="101"/>
                  <a:pt x="0" y="97"/>
                  <a:pt x="3" y="92"/>
                </a:cubicBezTo>
                <a:cubicBezTo>
                  <a:pt x="4" y="91"/>
                  <a:pt x="5" y="90"/>
                  <a:pt x="6" y="88"/>
                </a:cubicBezTo>
                <a:cubicBezTo>
                  <a:pt x="10" y="86"/>
                  <a:pt x="15" y="85"/>
                  <a:pt x="19" y="84"/>
                </a:cubicBezTo>
                <a:cubicBezTo>
                  <a:pt x="20" y="84"/>
                  <a:pt x="22" y="84"/>
                  <a:pt x="23" y="85"/>
                </a:cubicBezTo>
                <a:cubicBezTo>
                  <a:pt x="32" y="79"/>
                  <a:pt x="40" y="75"/>
                  <a:pt x="51" y="71"/>
                </a:cubicBezTo>
                <a:cubicBezTo>
                  <a:pt x="75" y="58"/>
                  <a:pt x="103" y="49"/>
                  <a:pt x="125" y="35"/>
                </a:cubicBezTo>
                <a:cubicBezTo>
                  <a:pt x="125" y="27"/>
                  <a:pt x="123" y="18"/>
                  <a:pt x="126" y="12"/>
                </a:cubicBezTo>
                <a:cubicBezTo>
                  <a:pt x="130" y="7"/>
                  <a:pt x="141" y="4"/>
                  <a:pt x="148" y="2"/>
                </a:cubicBezTo>
                <a:cubicBezTo>
                  <a:pt x="153" y="1"/>
                  <a:pt x="158" y="0"/>
                  <a:pt x="164" y="3"/>
                </a:cubicBezTo>
                <a:cubicBezTo>
                  <a:pt x="171" y="12"/>
                  <a:pt x="177" y="21"/>
                  <a:pt x="183" y="30"/>
                </a:cubicBezTo>
                <a:cubicBezTo>
                  <a:pt x="191" y="33"/>
                  <a:pt x="200" y="34"/>
                  <a:pt x="207" y="37"/>
                </a:cubicBezTo>
                <a:cubicBezTo>
                  <a:pt x="209" y="38"/>
                  <a:pt x="210" y="40"/>
                  <a:pt x="212" y="41"/>
                </a:cubicBezTo>
                <a:cubicBezTo>
                  <a:pt x="223" y="46"/>
                  <a:pt x="232" y="54"/>
                  <a:pt x="239" y="62"/>
                </a:cubicBezTo>
                <a:cubicBezTo>
                  <a:pt x="238" y="65"/>
                  <a:pt x="240" y="69"/>
                  <a:pt x="239" y="73"/>
                </a:cubicBezTo>
                <a:cubicBezTo>
                  <a:pt x="237" y="80"/>
                  <a:pt x="232" y="85"/>
                  <a:pt x="227" y="90"/>
                </a:cubicBezTo>
                <a:cubicBezTo>
                  <a:pt x="222" y="95"/>
                  <a:pt x="218" y="98"/>
                  <a:pt x="211" y="102"/>
                </a:cubicBezTo>
                <a:cubicBezTo>
                  <a:pt x="209" y="104"/>
                  <a:pt x="206" y="106"/>
                  <a:pt x="202" y="107"/>
                </a:cubicBezTo>
                <a:cubicBezTo>
                  <a:pt x="204" y="114"/>
                  <a:pt x="197" y="115"/>
                  <a:pt x="191" y="113"/>
                </a:cubicBezTo>
                <a:cubicBezTo>
                  <a:pt x="188" y="115"/>
                  <a:pt x="188" y="121"/>
                  <a:pt x="184" y="122"/>
                </a:cubicBezTo>
                <a:cubicBezTo>
                  <a:pt x="180" y="123"/>
                  <a:pt x="177" y="121"/>
                  <a:pt x="173" y="120"/>
                </a:cubicBezTo>
                <a:cubicBezTo>
                  <a:pt x="168" y="120"/>
                  <a:pt x="164" y="123"/>
                  <a:pt x="159" y="124"/>
                </a:cubicBezTo>
                <a:cubicBezTo>
                  <a:pt x="158" y="124"/>
                  <a:pt x="158" y="124"/>
                  <a:pt x="158" y="124"/>
                </a:cubicBezTo>
                <a:cubicBezTo>
                  <a:pt x="148" y="125"/>
                  <a:pt x="135" y="127"/>
                  <a:pt x="122" y="126"/>
                </a:cubicBezTo>
                <a:cubicBezTo>
                  <a:pt x="119" y="125"/>
                  <a:pt x="114" y="125"/>
                  <a:pt x="112" y="123"/>
                </a:cubicBezTo>
                <a:cubicBezTo>
                  <a:pt x="112" y="121"/>
                  <a:pt x="112" y="120"/>
                  <a:pt x="113" y="119"/>
                </a:cubicBezTo>
                <a:cubicBezTo>
                  <a:pt x="109" y="102"/>
                  <a:pt x="114" y="85"/>
                  <a:pt x="119" y="71"/>
                </a:cubicBezTo>
                <a:cubicBezTo>
                  <a:pt x="118" y="71"/>
                  <a:pt x="115" y="73"/>
                  <a:pt x="114" y="74"/>
                </a:cubicBezTo>
                <a:cubicBezTo>
                  <a:pt x="110" y="75"/>
                  <a:pt x="106" y="76"/>
                  <a:pt x="102" y="78"/>
                </a:cubicBezTo>
                <a:cubicBezTo>
                  <a:pt x="92" y="81"/>
                  <a:pt x="80" y="87"/>
                  <a:pt x="70" y="92"/>
                </a:cubicBezTo>
                <a:cubicBezTo>
                  <a:pt x="65" y="94"/>
                  <a:pt x="60" y="96"/>
                  <a:pt x="55" y="98"/>
                </a:cubicBezTo>
                <a:cubicBezTo>
                  <a:pt x="50" y="101"/>
                  <a:pt x="45" y="103"/>
                  <a:pt x="40" y="106"/>
                </a:cubicBezTo>
                <a:cubicBezTo>
                  <a:pt x="37" y="108"/>
                  <a:pt x="35" y="110"/>
                  <a:pt x="33" y="112"/>
                </a:cubicBezTo>
                <a:cubicBezTo>
                  <a:pt x="37" y="129"/>
                  <a:pt x="47" y="142"/>
                  <a:pt x="53" y="157"/>
                </a:cubicBezTo>
                <a:cubicBezTo>
                  <a:pt x="56" y="163"/>
                  <a:pt x="58" y="169"/>
                  <a:pt x="61" y="174"/>
                </a:cubicBezTo>
                <a:cubicBezTo>
                  <a:pt x="62" y="176"/>
                  <a:pt x="64" y="177"/>
                  <a:pt x="65" y="179"/>
                </a:cubicBezTo>
                <a:cubicBezTo>
                  <a:pt x="69" y="187"/>
                  <a:pt x="72" y="195"/>
                  <a:pt x="77" y="202"/>
                </a:cubicBezTo>
                <a:cubicBezTo>
                  <a:pt x="79" y="205"/>
                  <a:pt x="80" y="208"/>
                  <a:pt x="82" y="211"/>
                </a:cubicBezTo>
                <a:cubicBezTo>
                  <a:pt x="83" y="213"/>
                  <a:pt x="85" y="214"/>
                  <a:pt x="85" y="217"/>
                </a:cubicBezTo>
                <a:cubicBezTo>
                  <a:pt x="92" y="223"/>
                  <a:pt x="103" y="224"/>
                  <a:pt x="104" y="233"/>
                </a:cubicBezTo>
                <a:cubicBezTo>
                  <a:pt x="108" y="236"/>
                  <a:pt x="113" y="236"/>
                  <a:pt x="118" y="238"/>
                </a:cubicBezTo>
                <a:cubicBezTo>
                  <a:pt x="115" y="220"/>
                  <a:pt x="113" y="207"/>
                  <a:pt x="109" y="189"/>
                </a:cubicBezTo>
                <a:cubicBezTo>
                  <a:pt x="109" y="188"/>
                  <a:pt x="111" y="188"/>
                  <a:pt x="111" y="187"/>
                </a:cubicBezTo>
                <a:cubicBezTo>
                  <a:pt x="106" y="179"/>
                  <a:pt x="101" y="168"/>
                  <a:pt x="96" y="157"/>
                </a:cubicBezTo>
                <a:cubicBezTo>
                  <a:pt x="95" y="155"/>
                  <a:pt x="93" y="152"/>
                  <a:pt x="93" y="150"/>
                </a:cubicBezTo>
                <a:cubicBezTo>
                  <a:pt x="92" y="148"/>
                  <a:pt x="92" y="145"/>
                  <a:pt x="91" y="143"/>
                </a:cubicBezTo>
                <a:cubicBezTo>
                  <a:pt x="90" y="141"/>
                  <a:pt x="89" y="140"/>
                  <a:pt x="89" y="139"/>
                </a:cubicBezTo>
                <a:cubicBezTo>
                  <a:pt x="88" y="137"/>
                  <a:pt x="85" y="133"/>
                  <a:pt x="86" y="130"/>
                </a:cubicBezTo>
                <a:cubicBezTo>
                  <a:pt x="86" y="126"/>
                  <a:pt x="95" y="120"/>
                  <a:pt x="100" y="121"/>
                </a:cubicBezTo>
                <a:cubicBezTo>
                  <a:pt x="101" y="122"/>
                  <a:pt x="102" y="123"/>
                  <a:pt x="101" y="124"/>
                </a:cubicBezTo>
                <a:cubicBezTo>
                  <a:pt x="106" y="134"/>
                  <a:pt x="111" y="144"/>
                  <a:pt x="116" y="154"/>
                </a:cubicBezTo>
                <a:cubicBezTo>
                  <a:pt x="119" y="160"/>
                  <a:pt x="124" y="168"/>
                  <a:pt x="127" y="175"/>
                </a:cubicBezTo>
                <a:cubicBezTo>
                  <a:pt x="128" y="177"/>
                  <a:pt x="129" y="181"/>
                  <a:pt x="131" y="181"/>
                </a:cubicBezTo>
                <a:cubicBezTo>
                  <a:pt x="130" y="172"/>
                  <a:pt x="131" y="161"/>
                  <a:pt x="128" y="154"/>
                </a:cubicBezTo>
                <a:cubicBezTo>
                  <a:pt x="131" y="149"/>
                  <a:pt x="135" y="142"/>
                  <a:pt x="134" y="136"/>
                </a:cubicBezTo>
                <a:cubicBezTo>
                  <a:pt x="138" y="135"/>
                  <a:pt x="139" y="140"/>
                  <a:pt x="141" y="143"/>
                </a:cubicBezTo>
                <a:cubicBezTo>
                  <a:pt x="144" y="147"/>
                  <a:pt x="146" y="150"/>
                  <a:pt x="150" y="153"/>
                </a:cubicBezTo>
                <a:cubicBezTo>
                  <a:pt x="149" y="159"/>
                  <a:pt x="151" y="164"/>
                  <a:pt x="151" y="170"/>
                </a:cubicBezTo>
                <a:cubicBezTo>
                  <a:pt x="154" y="160"/>
                  <a:pt x="159" y="149"/>
                  <a:pt x="162" y="140"/>
                </a:cubicBezTo>
                <a:cubicBezTo>
                  <a:pt x="164" y="138"/>
                  <a:pt x="169" y="140"/>
                  <a:pt x="172" y="141"/>
                </a:cubicBezTo>
                <a:cubicBezTo>
                  <a:pt x="171" y="146"/>
                  <a:pt x="175" y="147"/>
                  <a:pt x="178" y="149"/>
                </a:cubicBezTo>
                <a:cubicBezTo>
                  <a:pt x="178" y="158"/>
                  <a:pt x="171" y="164"/>
                  <a:pt x="173" y="173"/>
                </a:cubicBezTo>
                <a:cubicBezTo>
                  <a:pt x="173" y="178"/>
                  <a:pt x="166" y="180"/>
                  <a:pt x="166" y="174"/>
                </a:cubicBezTo>
                <a:cubicBezTo>
                  <a:pt x="165" y="178"/>
                  <a:pt x="164" y="182"/>
                  <a:pt x="162" y="185"/>
                </a:cubicBezTo>
                <a:cubicBezTo>
                  <a:pt x="166" y="187"/>
                  <a:pt x="161" y="195"/>
                  <a:pt x="161" y="200"/>
                </a:cubicBezTo>
                <a:cubicBezTo>
                  <a:pt x="161" y="204"/>
                  <a:pt x="161" y="207"/>
                  <a:pt x="161" y="211"/>
                </a:cubicBezTo>
                <a:cubicBezTo>
                  <a:pt x="160" y="222"/>
                  <a:pt x="159" y="233"/>
                  <a:pt x="158" y="241"/>
                </a:cubicBezTo>
                <a:cubicBezTo>
                  <a:pt x="151" y="247"/>
                  <a:pt x="139" y="247"/>
                  <a:pt x="131" y="247"/>
                </a:cubicBezTo>
                <a:close/>
                <a:moveTo>
                  <a:pt x="4" y="100"/>
                </a:moveTo>
                <a:cubicBezTo>
                  <a:pt x="3" y="102"/>
                  <a:pt x="6" y="108"/>
                  <a:pt x="7" y="110"/>
                </a:cubicBezTo>
                <a:cubicBezTo>
                  <a:pt x="8" y="110"/>
                  <a:pt x="10" y="112"/>
                  <a:pt x="11" y="113"/>
                </a:cubicBezTo>
                <a:cubicBezTo>
                  <a:pt x="19" y="117"/>
                  <a:pt x="31" y="112"/>
                  <a:pt x="31" y="105"/>
                </a:cubicBezTo>
                <a:cubicBezTo>
                  <a:pt x="31" y="105"/>
                  <a:pt x="32" y="105"/>
                  <a:pt x="32" y="105"/>
                </a:cubicBezTo>
                <a:cubicBezTo>
                  <a:pt x="32" y="104"/>
                  <a:pt x="32" y="101"/>
                  <a:pt x="32" y="101"/>
                </a:cubicBezTo>
                <a:cubicBezTo>
                  <a:pt x="32" y="97"/>
                  <a:pt x="30" y="95"/>
                  <a:pt x="28" y="91"/>
                </a:cubicBezTo>
                <a:cubicBezTo>
                  <a:pt x="25" y="90"/>
                  <a:pt x="21" y="90"/>
                  <a:pt x="17" y="88"/>
                </a:cubicBezTo>
                <a:cubicBezTo>
                  <a:pt x="12" y="88"/>
                  <a:pt x="6" y="92"/>
                  <a:pt x="5" y="96"/>
                </a:cubicBezTo>
                <a:cubicBezTo>
                  <a:pt x="5" y="96"/>
                  <a:pt x="5" y="97"/>
                  <a:pt x="5" y="97"/>
                </a:cubicBezTo>
                <a:cubicBezTo>
                  <a:pt x="5" y="97"/>
                  <a:pt x="4" y="97"/>
                  <a:pt x="4" y="97"/>
                </a:cubicBezTo>
                <a:cubicBezTo>
                  <a:pt x="5" y="99"/>
                  <a:pt x="4" y="99"/>
                  <a:pt x="4" y="100"/>
                </a:cubicBezTo>
                <a:close/>
                <a:moveTo>
                  <a:pt x="168" y="13"/>
                </a:moveTo>
                <a:cubicBezTo>
                  <a:pt x="166" y="10"/>
                  <a:pt x="164" y="7"/>
                  <a:pt x="161" y="5"/>
                </a:cubicBezTo>
                <a:cubicBezTo>
                  <a:pt x="155" y="2"/>
                  <a:pt x="151" y="4"/>
                  <a:pt x="146" y="6"/>
                </a:cubicBezTo>
                <a:cubicBezTo>
                  <a:pt x="137" y="9"/>
                  <a:pt x="127" y="10"/>
                  <a:pt x="127" y="22"/>
                </a:cubicBezTo>
                <a:cubicBezTo>
                  <a:pt x="127" y="30"/>
                  <a:pt x="130" y="41"/>
                  <a:pt x="130" y="49"/>
                </a:cubicBezTo>
                <a:cubicBezTo>
                  <a:pt x="140" y="35"/>
                  <a:pt x="158" y="31"/>
                  <a:pt x="179" y="29"/>
                </a:cubicBezTo>
                <a:cubicBezTo>
                  <a:pt x="176" y="23"/>
                  <a:pt x="172" y="18"/>
                  <a:pt x="168" y="13"/>
                </a:cubicBezTo>
                <a:close/>
                <a:moveTo>
                  <a:pt x="195" y="36"/>
                </a:moveTo>
                <a:cubicBezTo>
                  <a:pt x="194" y="36"/>
                  <a:pt x="192" y="36"/>
                  <a:pt x="190" y="36"/>
                </a:cubicBezTo>
                <a:cubicBezTo>
                  <a:pt x="186" y="34"/>
                  <a:pt x="181" y="32"/>
                  <a:pt x="176" y="32"/>
                </a:cubicBezTo>
                <a:cubicBezTo>
                  <a:pt x="170" y="32"/>
                  <a:pt x="161" y="34"/>
                  <a:pt x="156" y="36"/>
                </a:cubicBezTo>
                <a:cubicBezTo>
                  <a:pt x="148" y="38"/>
                  <a:pt x="140" y="43"/>
                  <a:pt x="135" y="48"/>
                </a:cubicBezTo>
                <a:cubicBezTo>
                  <a:pt x="134" y="49"/>
                  <a:pt x="133" y="50"/>
                  <a:pt x="132" y="51"/>
                </a:cubicBezTo>
                <a:cubicBezTo>
                  <a:pt x="128" y="55"/>
                  <a:pt x="127" y="62"/>
                  <a:pt x="124" y="68"/>
                </a:cubicBezTo>
                <a:cubicBezTo>
                  <a:pt x="123" y="71"/>
                  <a:pt x="121" y="75"/>
                  <a:pt x="119" y="78"/>
                </a:cubicBezTo>
                <a:cubicBezTo>
                  <a:pt x="118" y="81"/>
                  <a:pt x="118" y="85"/>
                  <a:pt x="117" y="88"/>
                </a:cubicBezTo>
                <a:cubicBezTo>
                  <a:pt x="115" y="97"/>
                  <a:pt x="113" y="105"/>
                  <a:pt x="115" y="116"/>
                </a:cubicBezTo>
                <a:cubicBezTo>
                  <a:pt x="114" y="114"/>
                  <a:pt x="116" y="113"/>
                  <a:pt x="116" y="111"/>
                </a:cubicBezTo>
                <a:cubicBezTo>
                  <a:pt x="123" y="106"/>
                  <a:pt x="128" y="98"/>
                  <a:pt x="136" y="92"/>
                </a:cubicBezTo>
                <a:cubicBezTo>
                  <a:pt x="142" y="86"/>
                  <a:pt x="150" y="82"/>
                  <a:pt x="159" y="77"/>
                </a:cubicBezTo>
                <a:cubicBezTo>
                  <a:pt x="180" y="66"/>
                  <a:pt x="207" y="55"/>
                  <a:pt x="233" y="60"/>
                </a:cubicBezTo>
                <a:cubicBezTo>
                  <a:pt x="223" y="49"/>
                  <a:pt x="211" y="40"/>
                  <a:pt x="195" y="36"/>
                </a:cubicBezTo>
                <a:close/>
                <a:moveTo>
                  <a:pt x="117" y="58"/>
                </a:moveTo>
                <a:cubicBezTo>
                  <a:pt x="120" y="60"/>
                  <a:pt x="120" y="61"/>
                  <a:pt x="123" y="62"/>
                </a:cubicBezTo>
                <a:cubicBezTo>
                  <a:pt x="124" y="60"/>
                  <a:pt x="124" y="59"/>
                  <a:pt x="125" y="58"/>
                </a:cubicBezTo>
                <a:cubicBezTo>
                  <a:pt x="118" y="55"/>
                  <a:pt x="119" y="46"/>
                  <a:pt x="127" y="45"/>
                </a:cubicBezTo>
                <a:cubicBezTo>
                  <a:pt x="126" y="43"/>
                  <a:pt x="127" y="41"/>
                  <a:pt x="126" y="40"/>
                </a:cubicBezTo>
                <a:cubicBezTo>
                  <a:pt x="118" y="42"/>
                  <a:pt x="115" y="49"/>
                  <a:pt x="117" y="58"/>
                </a:cubicBezTo>
                <a:close/>
                <a:moveTo>
                  <a:pt x="93" y="54"/>
                </a:moveTo>
                <a:cubicBezTo>
                  <a:pt x="91" y="55"/>
                  <a:pt x="88" y="57"/>
                  <a:pt x="85" y="58"/>
                </a:cubicBezTo>
                <a:cubicBezTo>
                  <a:pt x="65" y="67"/>
                  <a:pt x="45" y="75"/>
                  <a:pt x="26" y="86"/>
                </a:cubicBezTo>
                <a:cubicBezTo>
                  <a:pt x="28" y="85"/>
                  <a:pt x="27" y="87"/>
                  <a:pt x="29" y="87"/>
                </a:cubicBezTo>
                <a:cubicBezTo>
                  <a:pt x="30" y="87"/>
                  <a:pt x="31" y="86"/>
                  <a:pt x="33" y="85"/>
                </a:cubicBezTo>
                <a:cubicBezTo>
                  <a:pt x="36" y="83"/>
                  <a:pt x="42" y="80"/>
                  <a:pt x="45" y="79"/>
                </a:cubicBezTo>
                <a:cubicBezTo>
                  <a:pt x="50" y="76"/>
                  <a:pt x="55" y="74"/>
                  <a:pt x="61" y="72"/>
                </a:cubicBezTo>
                <a:cubicBezTo>
                  <a:pt x="70" y="68"/>
                  <a:pt x="79" y="65"/>
                  <a:pt x="87" y="61"/>
                </a:cubicBezTo>
                <a:cubicBezTo>
                  <a:pt x="96" y="57"/>
                  <a:pt x="105" y="53"/>
                  <a:pt x="113" y="49"/>
                </a:cubicBezTo>
                <a:cubicBezTo>
                  <a:pt x="114" y="47"/>
                  <a:pt x="116" y="45"/>
                  <a:pt x="115" y="44"/>
                </a:cubicBezTo>
                <a:cubicBezTo>
                  <a:pt x="109" y="48"/>
                  <a:pt x="101" y="50"/>
                  <a:pt x="93" y="54"/>
                </a:cubicBezTo>
                <a:close/>
                <a:moveTo>
                  <a:pt x="126" y="55"/>
                </a:moveTo>
                <a:cubicBezTo>
                  <a:pt x="128" y="52"/>
                  <a:pt x="129" y="50"/>
                  <a:pt x="127" y="48"/>
                </a:cubicBezTo>
                <a:cubicBezTo>
                  <a:pt x="124" y="48"/>
                  <a:pt x="123" y="54"/>
                  <a:pt x="126" y="55"/>
                </a:cubicBezTo>
                <a:close/>
                <a:moveTo>
                  <a:pt x="113" y="56"/>
                </a:moveTo>
                <a:cubicBezTo>
                  <a:pt x="114" y="55"/>
                  <a:pt x="113" y="54"/>
                  <a:pt x="113" y="52"/>
                </a:cubicBezTo>
                <a:cubicBezTo>
                  <a:pt x="113" y="52"/>
                  <a:pt x="112" y="52"/>
                  <a:pt x="112" y="52"/>
                </a:cubicBezTo>
                <a:cubicBezTo>
                  <a:pt x="101" y="57"/>
                  <a:pt x="90" y="63"/>
                  <a:pt x="78" y="67"/>
                </a:cubicBezTo>
                <a:cubicBezTo>
                  <a:pt x="75" y="69"/>
                  <a:pt x="70" y="71"/>
                  <a:pt x="66" y="72"/>
                </a:cubicBezTo>
                <a:cubicBezTo>
                  <a:pt x="62" y="74"/>
                  <a:pt x="58" y="76"/>
                  <a:pt x="54" y="78"/>
                </a:cubicBezTo>
                <a:cubicBezTo>
                  <a:pt x="48" y="80"/>
                  <a:pt x="40" y="84"/>
                  <a:pt x="35" y="87"/>
                </a:cubicBezTo>
                <a:cubicBezTo>
                  <a:pt x="28" y="90"/>
                  <a:pt x="36" y="94"/>
                  <a:pt x="37" y="98"/>
                </a:cubicBezTo>
                <a:cubicBezTo>
                  <a:pt x="63" y="85"/>
                  <a:pt x="92" y="76"/>
                  <a:pt x="117" y="62"/>
                </a:cubicBezTo>
                <a:cubicBezTo>
                  <a:pt x="115" y="61"/>
                  <a:pt x="115" y="57"/>
                  <a:pt x="113" y="56"/>
                </a:cubicBezTo>
                <a:close/>
                <a:moveTo>
                  <a:pt x="226" y="87"/>
                </a:moveTo>
                <a:cubicBezTo>
                  <a:pt x="232" y="80"/>
                  <a:pt x="238" y="73"/>
                  <a:pt x="235" y="64"/>
                </a:cubicBezTo>
                <a:cubicBezTo>
                  <a:pt x="233" y="63"/>
                  <a:pt x="232" y="62"/>
                  <a:pt x="230" y="62"/>
                </a:cubicBezTo>
                <a:cubicBezTo>
                  <a:pt x="216" y="60"/>
                  <a:pt x="200" y="63"/>
                  <a:pt x="190" y="66"/>
                </a:cubicBezTo>
                <a:cubicBezTo>
                  <a:pt x="193" y="80"/>
                  <a:pt x="201" y="91"/>
                  <a:pt x="202" y="104"/>
                </a:cubicBezTo>
                <a:cubicBezTo>
                  <a:pt x="211" y="99"/>
                  <a:pt x="219" y="95"/>
                  <a:pt x="226" y="87"/>
                </a:cubicBezTo>
                <a:close/>
                <a:moveTo>
                  <a:pt x="119" y="65"/>
                </a:moveTo>
                <a:cubicBezTo>
                  <a:pt x="119" y="65"/>
                  <a:pt x="119" y="65"/>
                  <a:pt x="119" y="65"/>
                </a:cubicBezTo>
                <a:cubicBezTo>
                  <a:pt x="117" y="66"/>
                  <a:pt x="115" y="66"/>
                  <a:pt x="113" y="67"/>
                </a:cubicBezTo>
                <a:cubicBezTo>
                  <a:pt x="108" y="68"/>
                  <a:pt x="101" y="75"/>
                  <a:pt x="95" y="76"/>
                </a:cubicBezTo>
                <a:cubicBezTo>
                  <a:pt x="89" y="78"/>
                  <a:pt x="84" y="81"/>
                  <a:pt x="78" y="83"/>
                </a:cubicBezTo>
                <a:cubicBezTo>
                  <a:pt x="72" y="86"/>
                  <a:pt x="65" y="89"/>
                  <a:pt x="60" y="91"/>
                </a:cubicBezTo>
                <a:cubicBezTo>
                  <a:pt x="52" y="95"/>
                  <a:pt x="44" y="97"/>
                  <a:pt x="37" y="101"/>
                </a:cubicBezTo>
                <a:cubicBezTo>
                  <a:pt x="37" y="102"/>
                  <a:pt x="38" y="103"/>
                  <a:pt x="37" y="105"/>
                </a:cubicBezTo>
                <a:cubicBezTo>
                  <a:pt x="50" y="97"/>
                  <a:pt x="64" y="91"/>
                  <a:pt x="78" y="85"/>
                </a:cubicBezTo>
                <a:cubicBezTo>
                  <a:pt x="87" y="81"/>
                  <a:pt x="95" y="76"/>
                  <a:pt x="106" y="74"/>
                </a:cubicBezTo>
                <a:cubicBezTo>
                  <a:pt x="111" y="72"/>
                  <a:pt x="116" y="69"/>
                  <a:pt x="122" y="66"/>
                </a:cubicBezTo>
                <a:cubicBezTo>
                  <a:pt x="121" y="65"/>
                  <a:pt x="120" y="66"/>
                  <a:pt x="119" y="65"/>
                </a:cubicBezTo>
                <a:close/>
                <a:moveTo>
                  <a:pt x="199" y="101"/>
                </a:moveTo>
                <a:cubicBezTo>
                  <a:pt x="198" y="97"/>
                  <a:pt x="196" y="92"/>
                  <a:pt x="194" y="87"/>
                </a:cubicBezTo>
                <a:cubicBezTo>
                  <a:pt x="194" y="85"/>
                  <a:pt x="194" y="83"/>
                  <a:pt x="193" y="82"/>
                </a:cubicBezTo>
                <a:cubicBezTo>
                  <a:pt x="192" y="79"/>
                  <a:pt x="190" y="77"/>
                  <a:pt x="190" y="75"/>
                </a:cubicBezTo>
                <a:cubicBezTo>
                  <a:pt x="188" y="72"/>
                  <a:pt x="188" y="70"/>
                  <a:pt x="186" y="68"/>
                </a:cubicBezTo>
                <a:cubicBezTo>
                  <a:pt x="185" y="69"/>
                  <a:pt x="183" y="69"/>
                  <a:pt x="182" y="70"/>
                </a:cubicBezTo>
                <a:cubicBezTo>
                  <a:pt x="183" y="78"/>
                  <a:pt x="189" y="88"/>
                  <a:pt x="192" y="96"/>
                </a:cubicBezTo>
                <a:cubicBezTo>
                  <a:pt x="193" y="99"/>
                  <a:pt x="193" y="101"/>
                  <a:pt x="193" y="102"/>
                </a:cubicBezTo>
                <a:cubicBezTo>
                  <a:pt x="193" y="105"/>
                  <a:pt x="190" y="106"/>
                  <a:pt x="188" y="104"/>
                </a:cubicBezTo>
                <a:cubicBezTo>
                  <a:pt x="184" y="92"/>
                  <a:pt x="178" y="84"/>
                  <a:pt x="173" y="73"/>
                </a:cubicBezTo>
                <a:cubicBezTo>
                  <a:pt x="172" y="73"/>
                  <a:pt x="171" y="74"/>
                  <a:pt x="170" y="75"/>
                </a:cubicBezTo>
                <a:cubicBezTo>
                  <a:pt x="172" y="81"/>
                  <a:pt x="175" y="87"/>
                  <a:pt x="178" y="94"/>
                </a:cubicBezTo>
                <a:cubicBezTo>
                  <a:pt x="181" y="98"/>
                  <a:pt x="184" y="104"/>
                  <a:pt x="181" y="109"/>
                </a:cubicBezTo>
                <a:cubicBezTo>
                  <a:pt x="177" y="110"/>
                  <a:pt x="173" y="104"/>
                  <a:pt x="171" y="101"/>
                </a:cubicBezTo>
                <a:cubicBezTo>
                  <a:pt x="168" y="94"/>
                  <a:pt x="165" y="85"/>
                  <a:pt x="162" y="79"/>
                </a:cubicBezTo>
                <a:cubicBezTo>
                  <a:pt x="161" y="79"/>
                  <a:pt x="159" y="80"/>
                  <a:pt x="158" y="81"/>
                </a:cubicBezTo>
                <a:cubicBezTo>
                  <a:pt x="158" y="82"/>
                  <a:pt x="159" y="81"/>
                  <a:pt x="159" y="83"/>
                </a:cubicBezTo>
                <a:cubicBezTo>
                  <a:pt x="158" y="86"/>
                  <a:pt x="161" y="90"/>
                  <a:pt x="164" y="93"/>
                </a:cubicBezTo>
                <a:cubicBezTo>
                  <a:pt x="166" y="97"/>
                  <a:pt x="168" y="102"/>
                  <a:pt x="170" y="106"/>
                </a:cubicBezTo>
                <a:cubicBezTo>
                  <a:pt x="171" y="108"/>
                  <a:pt x="173" y="110"/>
                  <a:pt x="174" y="112"/>
                </a:cubicBezTo>
                <a:cubicBezTo>
                  <a:pt x="176" y="115"/>
                  <a:pt x="178" y="120"/>
                  <a:pt x="182" y="120"/>
                </a:cubicBezTo>
                <a:cubicBezTo>
                  <a:pt x="186" y="119"/>
                  <a:pt x="185" y="114"/>
                  <a:pt x="188" y="111"/>
                </a:cubicBezTo>
                <a:cubicBezTo>
                  <a:pt x="191" y="108"/>
                  <a:pt x="196" y="111"/>
                  <a:pt x="199" y="111"/>
                </a:cubicBezTo>
                <a:cubicBezTo>
                  <a:pt x="200" y="108"/>
                  <a:pt x="200" y="104"/>
                  <a:pt x="199" y="101"/>
                </a:cubicBezTo>
                <a:close/>
                <a:moveTo>
                  <a:pt x="187" y="92"/>
                </a:moveTo>
                <a:cubicBezTo>
                  <a:pt x="184" y="85"/>
                  <a:pt x="183" y="78"/>
                  <a:pt x="178" y="73"/>
                </a:cubicBezTo>
                <a:cubicBezTo>
                  <a:pt x="178" y="72"/>
                  <a:pt x="178" y="72"/>
                  <a:pt x="178" y="71"/>
                </a:cubicBezTo>
                <a:cubicBezTo>
                  <a:pt x="178" y="71"/>
                  <a:pt x="178" y="71"/>
                  <a:pt x="177" y="71"/>
                </a:cubicBezTo>
                <a:cubicBezTo>
                  <a:pt x="177" y="71"/>
                  <a:pt x="177" y="72"/>
                  <a:pt x="176" y="72"/>
                </a:cubicBezTo>
                <a:cubicBezTo>
                  <a:pt x="178" y="78"/>
                  <a:pt x="181" y="83"/>
                  <a:pt x="184" y="89"/>
                </a:cubicBezTo>
                <a:cubicBezTo>
                  <a:pt x="187" y="93"/>
                  <a:pt x="187" y="98"/>
                  <a:pt x="190" y="101"/>
                </a:cubicBezTo>
                <a:cubicBezTo>
                  <a:pt x="191" y="97"/>
                  <a:pt x="188" y="95"/>
                  <a:pt x="187" y="92"/>
                </a:cubicBezTo>
                <a:close/>
                <a:moveTo>
                  <a:pt x="170" y="83"/>
                </a:moveTo>
                <a:cubicBezTo>
                  <a:pt x="169" y="80"/>
                  <a:pt x="169" y="77"/>
                  <a:pt x="167" y="76"/>
                </a:cubicBezTo>
                <a:cubicBezTo>
                  <a:pt x="166" y="77"/>
                  <a:pt x="164" y="76"/>
                  <a:pt x="164" y="78"/>
                </a:cubicBezTo>
                <a:cubicBezTo>
                  <a:pt x="169" y="86"/>
                  <a:pt x="172" y="99"/>
                  <a:pt x="179" y="106"/>
                </a:cubicBezTo>
                <a:cubicBezTo>
                  <a:pt x="178" y="97"/>
                  <a:pt x="173" y="90"/>
                  <a:pt x="170" y="83"/>
                </a:cubicBezTo>
                <a:close/>
                <a:moveTo>
                  <a:pt x="121" y="111"/>
                </a:moveTo>
                <a:cubicBezTo>
                  <a:pt x="118" y="114"/>
                  <a:pt x="117" y="117"/>
                  <a:pt x="116" y="121"/>
                </a:cubicBezTo>
                <a:cubicBezTo>
                  <a:pt x="126" y="125"/>
                  <a:pt x="139" y="124"/>
                  <a:pt x="149" y="122"/>
                </a:cubicBezTo>
                <a:cubicBezTo>
                  <a:pt x="157" y="121"/>
                  <a:pt x="165" y="119"/>
                  <a:pt x="171" y="117"/>
                </a:cubicBezTo>
                <a:cubicBezTo>
                  <a:pt x="165" y="106"/>
                  <a:pt x="159" y="93"/>
                  <a:pt x="155" y="82"/>
                </a:cubicBezTo>
                <a:cubicBezTo>
                  <a:pt x="141" y="90"/>
                  <a:pt x="130" y="100"/>
                  <a:pt x="121" y="111"/>
                </a:cubicBezTo>
                <a:close/>
                <a:moveTo>
                  <a:pt x="85" y="224"/>
                </a:moveTo>
                <a:cubicBezTo>
                  <a:pt x="84" y="223"/>
                  <a:pt x="83" y="221"/>
                  <a:pt x="82" y="219"/>
                </a:cubicBezTo>
                <a:cubicBezTo>
                  <a:pt x="81" y="213"/>
                  <a:pt x="78" y="211"/>
                  <a:pt x="76" y="205"/>
                </a:cubicBezTo>
                <a:cubicBezTo>
                  <a:pt x="75" y="204"/>
                  <a:pt x="74" y="202"/>
                  <a:pt x="72" y="200"/>
                </a:cubicBezTo>
                <a:cubicBezTo>
                  <a:pt x="72" y="199"/>
                  <a:pt x="72" y="199"/>
                  <a:pt x="72" y="198"/>
                </a:cubicBezTo>
                <a:cubicBezTo>
                  <a:pt x="68" y="194"/>
                  <a:pt x="67" y="187"/>
                  <a:pt x="63" y="184"/>
                </a:cubicBezTo>
                <a:cubicBezTo>
                  <a:pt x="58" y="175"/>
                  <a:pt x="54" y="165"/>
                  <a:pt x="50" y="156"/>
                </a:cubicBezTo>
                <a:cubicBezTo>
                  <a:pt x="44" y="142"/>
                  <a:pt x="36" y="130"/>
                  <a:pt x="31" y="115"/>
                </a:cubicBezTo>
                <a:cubicBezTo>
                  <a:pt x="29" y="116"/>
                  <a:pt x="28" y="117"/>
                  <a:pt x="27" y="117"/>
                </a:cubicBezTo>
                <a:cubicBezTo>
                  <a:pt x="29" y="124"/>
                  <a:pt x="33" y="131"/>
                  <a:pt x="36" y="137"/>
                </a:cubicBezTo>
                <a:cubicBezTo>
                  <a:pt x="38" y="140"/>
                  <a:pt x="39" y="143"/>
                  <a:pt x="41" y="147"/>
                </a:cubicBezTo>
                <a:cubicBezTo>
                  <a:pt x="52" y="169"/>
                  <a:pt x="61" y="192"/>
                  <a:pt x="74" y="212"/>
                </a:cubicBezTo>
                <a:cubicBezTo>
                  <a:pt x="76" y="216"/>
                  <a:pt x="79" y="219"/>
                  <a:pt x="80" y="224"/>
                </a:cubicBezTo>
                <a:cubicBezTo>
                  <a:pt x="80" y="225"/>
                  <a:pt x="79" y="225"/>
                  <a:pt x="80" y="226"/>
                </a:cubicBezTo>
                <a:cubicBezTo>
                  <a:pt x="83" y="227"/>
                  <a:pt x="83" y="225"/>
                  <a:pt x="85" y="224"/>
                </a:cubicBezTo>
                <a:close/>
                <a:moveTo>
                  <a:pt x="15" y="126"/>
                </a:moveTo>
                <a:cubicBezTo>
                  <a:pt x="16" y="128"/>
                  <a:pt x="17" y="130"/>
                  <a:pt x="18" y="132"/>
                </a:cubicBezTo>
                <a:cubicBezTo>
                  <a:pt x="21" y="136"/>
                  <a:pt x="22" y="140"/>
                  <a:pt x="25" y="144"/>
                </a:cubicBezTo>
                <a:cubicBezTo>
                  <a:pt x="34" y="161"/>
                  <a:pt x="41" y="179"/>
                  <a:pt x="49" y="195"/>
                </a:cubicBezTo>
                <a:cubicBezTo>
                  <a:pt x="54" y="204"/>
                  <a:pt x="56" y="213"/>
                  <a:pt x="61" y="220"/>
                </a:cubicBezTo>
                <a:cubicBezTo>
                  <a:pt x="61" y="222"/>
                  <a:pt x="62" y="228"/>
                  <a:pt x="66" y="226"/>
                </a:cubicBezTo>
                <a:cubicBezTo>
                  <a:pt x="66" y="223"/>
                  <a:pt x="65" y="222"/>
                  <a:pt x="65" y="218"/>
                </a:cubicBezTo>
                <a:cubicBezTo>
                  <a:pt x="60" y="213"/>
                  <a:pt x="58" y="206"/>
                  <a:pt x="55" y="199"/>
                </a:cubicBezTo>
                <a:cubicBezTo>
                  <a:pt x="53" y="196"/>
                  <a:pt x="52" y="194"/>
                  <a:pt x="50" y="190"/>
                </a:cubicBezTo>
                <a:cubicBezTo>
                  <a:pt x="49" y="187"/>
                  <a:pt x="47" y="185"/>
                  <a:pt x="45" y="182"/>
                </a:cubicBezTo>
                <a:cubicBezTo>
                  <a:pt x="44" y="178"/>
                  <a:pt x="43" y="175"/>
                  <a:pt x="41" y="172"/>
                </a:cubicBezTo>
                <a:cubicBezTo>
                  <a:pt x="39" y="165"/>
                  <a:pt x="36" y="159"/>
                  <a:pt x="33" y="153"/>
                </a:cubicBezTo>
                <a:cubicBezTo>
                  <a:pt x="30" y="146"/>
                  <a:pt x="26" y="141"/>
                  <a:pt x="23" y="135"/>
                </a:cubicBezTo>
                <a:cubicBezTo>
                  <a:pt x="20" y="129"/>
                  <a:pt x="18" y="117"/>
                  <a:pt x="12" y="118"/>
                </a:cubicBezTo>
                <a:cubicBezTo>
                  <a:pt x="13" y="121"/>
                  <a:pt x="14" y="123"/>
                  <a:pt x="15" y="126"/>
                </a:cubicBezTo>
                <a:close/>
                <a:moveTo>
                  <a:pt x="23" y="118"/>
                </a:moveTo>
                <a:cubicBezTo>
                  <a:pt x="22" y="118"/>
                  <a:pt x="21" y="118"/>
                  <a:pt x="19" y="118"/>
                </a:cubicBezTo>
                <a:cubicBezTo>
                  <a:pt x="22" y="128"/>
                  <a:pt x="27" y="137"/>
                  <a:pt x="32" y="145"/>
                </a:cubicBezTo>
                <a:cubicBezTo>
                  <a:pt x="42" y="165"/>
                  <a:pt x="48" y="185"/>
                  <a:pt x="60" y="204"/>
                </a:cubicBezTo>
                <a:cubicBezTo>
                  <a:pt x="62" y="208"/>
                  <a:pt x="64" y="213"/>
                  <a:pt x="67" y="217"/>
                </a:cubicBezTo>
                <a:cubicBezTo>
                  <a:pt x="69" y="216"/>
                  <a:pt x="72" y="218"/>
                  <a:pt x="73" y="217"/>
                </a:cubicBezTo>
                <a:cubicBezTo>
                  <a:pt x="55" y="185"/>
                  <a:pt x="41" y="150"/>
                  <a:pt x="23" y="118"/>
                </a:cubicBezTo>
                <a:close/>
                <a:moveTo>
                  <a:pt x="97" y="124"/>
                </a:moveTo>
                <a:cubicBezTo>
                  <a:pt x="91" y="126"/>
                  <a:pt x="88" y="130"/>
                  <a:pt x="90" y="136"/>
                </a:cubicBezTo>
                <a:cubicBezTo>
                  <a:pt x="91" y="138"/>
                  <a:pt x="93" y="140"/>
                  <a:pt x="94" y="143"/>
                </a:cubicBezTo>
                <a:cubicBezTo>
                  <a:pt x="96" y="149"/>
                  <a:pt x="97" y="154"/>
                  <a:pt x="100" y="160"/>
                </a:cubicBezTo>
                <a:cubicBezTo>
                  <a:pt x="104" y="170"/>
                  <a:pt x="110" y="181"/>
                  <a:pt x="115" y="190"/>
                </a:cubicBezTo>
                <a:cubicBezTo>
                  <a:pt x="118" y="192"/>
                  <a:pt x="125" y="193"/>
                  <a:pt x="131" y="192"/>
                </a:cubicBezTo>
                <a:cubicBezTo>
                  <a:pt x="131" y="191"/>
                  <a:pt x="130" y="191"/>
                  <a:pt x="131" y="190"/>
                </a:cubicBezTo>
                <a:cubicBezTo>
                  <a:pt x="130" y="191"/>
                  <a:pt x="128" y="192"/>
                  <a:pt x="127" y="191"/>
                </a:cubicBezTo>
                <a:cubicBezTo>
                  <a:pt x="127" y="189"/>
                  <a:pt x="129" y="189"/>
                  <a:pt x="130" y="186"/>
                </a:cubicBezTo>
                <a:cubicBezTo>
                  <a:pt x="128" y="185"/>
                  <a:pt x="126" y="189"/>
                  <a:pt x="125" y="187"/>
                </a:cubicBezTo>
                <a:cubicBezTo>
                  <a:pt x="125" y="185"/>
                  <a:pt x="129" y="184"/>
                  <a:pt x="127" y="182"/>
                </a:cubicBezTo>
                <a:cubicBezTo>
                  <a:pt x="126" y="183"/>
                  <a:pt x="124" y="184"/>
                  <a:pt x="123" y="184"/>
                </a:cubicBezTo>
                <a:cubicBezTo>
                  <a:pt x="123" y="181"/>
                  <a:pt x="125" y="180"/>
                  <a:pt x="126" y="178"/>
                </a:cubicBezTo>
                <a:cubicBezTo>
                  <a:pt x="125" y="177"/>
                  <a:pt x="125" y="175"/>
                  <a:pt x="124" y="174"/>
                </a:cubicBezTo>
                <a:cubicBezTo>
                  <a:pt x="122" y="175"/>
                  <a:pt x="118" y="179"/>
                  <a:pt x="116" y="177"/>
                </a:cubicBezTo>
                <a:cubicBezTo>
                  <a:pt x="118" y="175"/>
                  <a:pt x="120" y="173"/>
                  <a:pt x="123" y="172"/>
                </a:cubicBezTo>
                <a:cubicBezTo>
                  <a:pt x="123" y="171"/>
                  <a:pt x="122" y="171"/>
                  <a:pt x="122" y="170"/>
                </a:cubicBezTo>
                <a:cubicBezTo>
                  <a:pt x="121" y="170"/>
                  <a:pt x="119" y="172"/>
                  <a:pt x="118" y="171"/>
                </a:cubicBezTo>
                <a:cubicBezTo>
                  <a:pt x="117" y="169"/>
                  <a:pt x="120" y="168"/>
                  <a:pt x="121" y="167"/>
                </a:cubicBezTo>
                <a:cubicBezTo>
                  <a:pt x="120" y="167"/>
                  <a:pt x="120" y="166"/>
                  <a:pt x="120" y="166"/>
                </a:cubicBezTo>
                <a:cubicBezTo>
                  <a:pt x="120" y="166"/>
                  <a:pt x="116" y="168"/>
                  <a:pt x="116" y="166"/>
                </a:cubicBezTo>
                <a:cubicBezTo>
                  <a:pt x="116" y="164"/>
                  <a:pt x="118" y="165"/>
                  <a:pt x="118" y="163"/>
                </a:cubicBezTo>
                <a:cubicBezTo>
                  <a:pt x="117" y="163"/>
                  <a:pt x="115" y="165"/>
                  <a:pt x="114" y="164"/>
                </a:cubicBezTo>
                <a:cubicBezTo>
                  <a:pt x="114" y="162"/>
                  <a:pt x="117" y="160"/>
                  <a:pt x="116" y="159"/>
                </a:cubicBezTo>
                <a:cubicBezTo>
                  <a:pt x="115" y="159"/>
                  <a:pt x="113" y="163"/>
                  <a:pt x="111" y="160"/>
                </a:cubicBezTo>
                <a:cubicBezTo>
                  <a:pt x="112" y="159"/>
                  <a:pt x="114" y="158"/>
                  <a:pt x="115" y="156"/>
                </a:cubicBezTo>
                <a:cubicBezTo>
                  <a:pt x="114" y="156"/>
                  <a:pt x="114" y="155"/>
                  <a:pt x="114" y="154"/>
                </a:cubicBezTo>
                <a:cubicBezTo>
                  <a:pt x="111" y="154"/>
                  <a:pt x="109" y="156"/>
                  <a:pt x="107" y="157"/>
                </a:cubicBezTo>
                <a:cubicBezTo>
                  <a:pt x="107" y="157"/>
                  <a:pt x="107" y="157"/>
                  <a:pt x="106" y="156"/>
                </a:cubicBezTo>
                <a:cubicBezTo>
                  <a:pt x="107" y="153"/>
                  <a:pt x="111" y="153"/>
                  <a:pt x="112" y="151"/>
                </a:cubicBezTo>
                <a:cubicBezTo>
                  <a:pt x="112" y="151"/>
                  <a:pt x="112" y="151"/>
                  <a:pt x="112" y="150"/>
                </a:cubicBezTo>
                <a:cubicBezTo>
                  <a:pt x="111" y="150"/>
                  <a:pt x="110" y="151"/>
                  <a:pt x="108" y="151"/>
                </a:cubicBezTo>
                <a:cubicBezTo>
                  <a:pt x="108" y="150"/>
                  <a:pt x="108" y="150"/>
                  <a:pt x="108" y="149"/>
                </a:cubicBezTo>
                <a:cubicBezTo>
                  <a:pt x="108" y="148"/>
                  <a:pt x="110" y="148"/>
                  <a:pt x="110" y="147"/>
                </a:cubicBezTo>
                <a:cubicBezTo>
                  <a:pt x="109" y="146"/>
                  <a:pt x="107" y="149"/>
                  <a:pt x="105" y="148"/>
                </a:cubicBezTo>
                <a:cubicBezTo>
                  <a:pt x="106" y="146"/>
                  <a:pt x="106" y="145"/>
                  <a:pt x="108" y="145"/>
                </a:cubicBezTo>
                <a:cubicBezTo>
                  <a:pt x="108" y="144"/>
                  <a:pt x="108" y="143"/>
                  <a:pt x="107" y="143"/>
                </a:cubicBezTo>
                <a:cubicBezTo>
                  <a:pt x="106" y="144"/>
                  <a:pt x="106" y="145"/>
                  <a:pt x="104" y="145"/>
                </a:cubicBezTo>
                <a:cubicBezTo>
                  <a:pt x="104" y="143"/>
                  <a:pt x="104" y="141"/>
                  <a:pt x="106" y="141"/>
                </a:cubicBezTo>
                <a:cubicBezTo>
                  <a:pt x="106" y="140"/>
                  <a:pt x="106" y="139"/>
                  <a:pt x="105" y="139"/>
                </a:cubicBezTo>
                <a:cubicBezTo>
                  <a:pt x="103" y="140"/>
                  <a:pt x="100" y="144"/>
                  <a:pt x="98" y="143"/>
                </a:cubicBezTo>
                <a:cubicBezTo>
                  <a:pt x="100" y="140"/>
                  <a:pt x="101" y="138"/>
                  <a:pt x="105" y="137"/>
                </a:cubicBezTo>
                <a:cubicBezTo>
                  <a:pt x="102" y="132"/>
                  <a:pt x="100" y="126"/>
                  <a:pt x="97" y="124"/>
                </a:cubicBezTo>
                <a:close/>
                <a:moveTo>
                  <a:pt x="135" y="147"/>
                </a:moveTo>
                <a:cubicBezTo>
                  <a:pt x="137" y="146"/>
                  <a:pt x="138" y="145"/>
                  <a:pt x="139" y="143"/>
                </a:cubicBezTo>
                <a:cubicBezTo>
                  <a:pt x="138" y="142"/>
                  <a:pt x="137" y="141"/>
                  <a:pt x="137" y="140"/>
                </a:cubicBezTo>
                <a:cubicBezTo>
                  <a:pt x="137" y="143"/>
                  <a:pt x="135" y="144"/>
                  <a:pt x="135" y="147"/>
                </a:cubicBezTo>
                <a:close/>
                <a:moveTo>
                  <a:pt x="168" y="143"/>
                </a:moveTo>
                <a:cubicBezTo>
                  <a:pt x="167" y="143"/>
                  <a:pt x="166" y="143"/>
                  <a:pt x="165" y="142"/>
                </a:cubicBezTo>
                <a:cubicBezTo>
                  <a:pt x="165" y="143"/>
                  <a:pt x="164" y="143"/>
                  <a:pt x="164" y="144"/>
                </a:cubicBezTo>
                <a:cubicBezTo>
                  <a:pt x="165" y="145"/>
                  <a:pt x="167" y="145"/>
                  <a:pt x="169" y="145"/>
                </a:cubicBezTo>
                <a:cubicBezTo>
                  <a:pt x="169" y="143"/>
                  <a:pt x="167" y="145"/>
                  <a:pt x="168" y="143"/>
                </a:cubicBezTo>
                <a:close/>
                <a:moveTo>
                  <a:pt x="134" y="148"/>
                </a:moveTo>
                <a:cubicBezTo>
                  <a:pt x="134" y="150"/>
                  <a:pt x="132" y="155"/>
                  <a:pt x="132" y="155"/>
                </a:cubicBezTo>
                <a:cubicBezTo>
                  <a:pt x="135" y="160"/>
                  <a:pt x="136" y="152"/>
                  <a:pt x="139" y="151"/>
                </a:cubicBezTo>
                <a:cubicBezTo>
                  <a:pt x="141" y="152"/>
                  <a:pt x="142" y="154"/>
                  <a:pt x="143" y="154"/>
                </a:cubicBezTo>
                <a:cubicBezTo>
                  <a:pt x="144" y="153"/>
                  <a:pt x="145" y="153"/>
                  <a:pt x="145" y="152"/>
                </a:cubicBezTo>
                <a:cubicBezTo>
                  <a:pt x="143" y="150"/>
                  <a:pt x="142" y="147"/>
                  <a:pt x="140" y="146"/>
                </a:cubicBezTo>
                <a:cubicBezTo>
                  <a:pt x="139" y="147"/>
                  <a:pt x="136" y="149"/>
                  <a:pt x="134" y="148"/>
                </a:cubicBezTo>
                <a:close/>
                <a:moveTo>
                  <a:pt x="162" y="147"/>
                </a:moveTo>
                <a:cubicBezTo>
                  <a:pt x="160" y="153"/>
                  <a:pt x="157" y="158"/>
                  <a:pt x="155" y="165"/>
                </a:cubicBezTo>
                <a:cubicBezTo>
                  <a:pt x="158" y="167"/>
                  <a:pt x="163" y="167"/>
                  <a:pt x="166" y="165"/>
                </a:cubicBezTo>
                <a:cubicBezTo>
                  <a:pt x="167" y="160"/>
                  <a:pt x="168" y="155"/>
                  <a:pt x="169" y="149"/>
                </a:cubicBezTo>
                <a:cubicBezTo>
                  <a:pt x="167" y="148"/>
                  <a:pt x="165" y="147"/>
                  <a:pt x="162" y="147"/>
                </a:cubicBezTo>
                <a:close/>
                <a:moveTo>
                  <a:pt x="167" y="172"/>
                </a:moveTo>
                <a:cubicBezTo>
                  <a:pt x="167" y="172"/>
                  <a:pt x="167" y="174"/>
                  <a:pt x="169" y="174"/>
                </a:cubicBezTo>
                <a:cubicBezTo>
                  <a:pt x="170" y="167"/>
                  <a:pt x="172" y="159"/>
                  <a:pt x="175" y="152"/>
                </a:cubicBezTo>
                <a:cubicBezTo>
                  <a:pt x="174" y="150"/>
                  <a:pt x="173" y="150"/>
                  <a:pt x="171" y="149"/>
                </a:cubicBezTo>
                <a:cubicBezTo>
                  <a:pt x="170" y="156"/>
                  <a:pt x="168" y="165"/>
                  <a:pt x="167" y="172"/>
                </a:cubicBezTo>
                <a:close/>
                <a:moveTo>
                  <a:pt x="132" y="159"/>
                </a:moveTo>
                <a:cubicBezTo>
                  <a:pt x="133" y="171"/>
                  <a:pt x="134" y="184"/>
                  <a:pt x="136" y="192"/>
                </a:cubicBezTo>
                <a:cubicBezTo>
                  <a:pt x="137" y="192"/>
                  <a:pt x="141" y="192"/>
                  <a:pt x="142" y="192"/>
                </a:cubicBezTo>
                <a:cubicBezTo>
                  <a:pt x="143" y="191"/>
                  <a:pt x="141" y="188"/>
                  <a:pt x="142" y="186"/>
                </a:cubicBezTo>
                <a:cubicBezTo>
                  <a:pt x="145" y="186"/>
                  <a:pt x="143" y="191"/>
                  <a:pt x="145" y="192"/>
                </a:cubicBezTo>
                <a:cubicBezTo>
                  <a:pt x="148" y="190"/>
                  <a:pt x="148" y="184"/>
                  <a:pt x="147" y="180"/>
                </a:cubicBezTo>
                <a:cubicBezTo>
                  <a:pt x="149" y="172"/>
                  <a:pt x="147" y="164"/>
                  <a:pt x="147" y="156"/>
                </a:cubicBezTo>
                <a:cubicBezTo>
                  <a:pt x="145" y="157"/>
                  <a:pt x="143" y="158"/>
                  <a:pt x="142" y="157"/>
                </a:cubicBezTo>
                <a:cubicBezTo>
                  <a:pt x="142" y="164"/>
                  <a:pt x="143" y="172"/>
                  <a:pt x="143" y="180"/>
                </a:cubicBezTo>
                <a:cubicBezTo>
                  <a:pt x="139" y="173"/>
                  <a:pt x="142" y="162"/>
                  <a:pt x="138" y="155"/>
                </a:cubicBezTo>
                <a:cubicBezTo>
                  <a:pt x="138" y="158"/>
                  <a:pt x="135" y="160"/>
                  <a:pt x="132" y="159"/>
                </a:cubicBezTo>
                <a:close/>
                <a:moveTo>
                  <a:pt x="149" y="192"/>
                </a:moveTo>
                <a:cubicBezTo>
                  <a:pt x="151" y="191"/>
                  <a:pt x="153" y="191"/>
                  <a:pt x="156" y="190"/>
                </a:cubicBezTo>
                <a:cubicBezTo>
                  <a:pt x="160" y="184"/>
                  <a:pt x="163" y="177"/>
                  <a:pt x="164" y="169"/>
                </a:cubicBezTo>
                <a:cubicBezTo>
                  <a:pt x="160" y="169"/>
                  <a:pt x="156" y="169"/>
                  <a:pt x="155" y="167"/>
                </a:cubicBezTo>
                <a:cubicBezTo>
                  <a:pt x="152" y="176"/>
                  <a:pt x="150" y="183"/>
                  <a:pt x="149" y="192"/>
                </a:cubicBezTo>
                <a:close/>
                <a:moveTo>
                  <a:pt x="131" y="184"/>
                </a:moveTo>
                <a:cubicBezTo>
                  <a:pt x="132" y="185"/>
                  <a:pt x="131" y="186"/>
                  <a:pt x="133" y="187"/>
                </a:cubicBezTo>
                <a:cubicBezTo>
                  <a:pt x="132" y="185"/>
                  <a:pt x="133" y="184"/>
                  <a:pt x="132" y="183"/>
                </a:cubicBezTo>
                <a:cubicBezTo>
                  <a:pt x="131" y="183"/>
                  <a:pt x="131" y="184"/>
                  <a:pt x="131" y="184"/>
                </a:cubicBezTo>
                <a:close/>
                <a:moveTo>
                  <a:pt x="115" y="207"/>
                </a:moveTo>
                <a:cubicBezTo>
                  <a:pt x="128" y="209"/>
                  <a:pt x="137" y="210"/>
                  <a:pt x="148" y="206"/>
                </a:cubicBezTo>
                <a:cubicBezTo>
                  <a:pt x="154" y="206"/>
                  <a:pt x="155" y="204"/>
                  <a:pt x="159" y="202"/>
                </a:cubicBezTo>
                <a:cubicBezTo>
                  <a:pt x="158" y="197"/>
                  <a:pt x="160" y="195"/>
                  <a:pt x="161" y="190"/>
                </a:cubicBezTo>
                <a:cubicBezTo>
                  <a:pt x="154" y="196"/>
                  <a:pt x="143" y="194"/>
                  <a:pt x="133" y="195"/>
                </a:cubicBezTo>
                <a:cubicBezTo>
                  <a:pt x="128" y="196"/>
                  <a:pt x="117" y="195"/>
                  <a:pt x="113" y="192"/>
                </a:cubicBezTo>
                <a:cubicBezTo>
                  <a:pt x="114" y="198"/>
                  <a:pt x="114" y="202"/>
                  <a:pt x="115" y="207"/>
                </a:cubicBezTo>
                <a:close/>
                <a:moveTo>
                  <a:pt x="153" y="209"/>
                </a:moveTo>
                <a:cubicBezTo>
                  <a:pt x="154" y="212"/>
                  <a:pt x="154" y="214"/>
                  <a:pt x="154" y="217"/>
                </a:cubicBezTo>
                <a:cubicBezTo>
                  <a:pt x="156" y="217"/>
                  <a:pt x="156" y="216"/>
                  <a:pt x="158" y="216"/>
                </a:cubicBezTo>
                <a:cubicBezTo>
                  <a:pt x="158" y="212"/>
                  <a:pt x="159" y="210"/>
                  <a:pt x="158" y="206"/>
                </a:cubicBezTo>
                <a:cubicBezTo>
                  <a:pt x="157" y="207"/>
                  <a:pt x="154" y="207"/>
                  <a:pt x="153" y="209"/>
                </a:cubicBezTo>
                <a:close/>
                <a:moveTo>
                  <a:pt x="150" y="219"/>
                </a:moveTo>
                <a:cubicBezTo>
                  <a:pt x="150" y="219"/>
                  <a:pt x="150" y="219"/>
                  <a:pt x="151" y="219"/>
                </a:cubicBezTo>
                <a:cubicBezTo>
                  <a:pt x="152" y="216"/>
                  <a:pt x="152" y="210"/>
                  <a:pt x="150" y="209"/>
                </a:cubicBezTo>
                <a:cubicBezTo>
                  <a:pt x="149" y="211"/>
                  <a:pt x="149" y="216"/>
                  <a:pt x="150" y="219"/>
                </a:cubicBezTo>
                <a:close/>
                <a:moveTo>
                  <a:pt x="116" y="210"/>
                </a:moveTo>
                <a:cubicBezTo>
                  <a:pt x="116" y="213"/>
                  <a:pt x="117" y="216"/>
                  <a:pt x="117" y="220"/>
                </a:cubicBezTo>
                <a:cubicBezTo>
                  <a:pt x="119" y="220"/>
                  <a:pt x="120" y="221"/>
                  <a:pt x="120" y="220"/>
                </a:cubicBezTo>
                <a:cubicBezTo>
                  <a:pt x="121" y="218"/>
                  <a:pt x="120" y="215"/>
                  <a:pt x="120" y="211"/>
                </a:cubicBezTo>
                <a:cubicBezTo>
                  <a:pt x="118" y="210"/>
                  <a:pt x="118" y="209"/>
                  <a:pt x="116" y="210"/>
                </a:cubicBezTo>
                <a:close/>
                <a:moveTo>
                  <a:pt x="140" y="211"/>
                </a:moveTo>
                <a:cubicBezTo>
                  <a:pt x="140" y="215"/>
                  <a:pt x="139" y="218"/>
                  <a:pt x="140" y="222"/>
                </a:cubicBezTo>
                <a:cubicBezTo>
                  <a:pt x="142" y="221"/>
                  <a:pt x="145" y="222"/>
                  <a:pt x="147" y="220"/>
                </a:cubicBezTo>
                <a:cubicBezTo>
                  <a:pt x="147" y="216"/>
                  <a:pt x="147" y="214"/>
                  <a:pt x="146" y="210"/>
                </a:cubicBezTo>
                <a:cubicBezTo>
                  <a:pt x="144" y="210"/>
                  <a:pt x="142" y="211"/>
                  <a:pt x="140" y="211"/>
                </a:cubicBezTo>
                <a:close/>
                <a:moveTo>
                  <a:pt x="123" y="221"/>
                </a:moveTo>
                <a:cubicBezTo>
                  <a:pt x="126" y="222"/>
                  <a:pt x="128" y="222"/>
                  <a:pt x="132" y="222"/>
                </a:cubicBezTo>
                <a:cubicBezTo>
                  <a:pt x="131" y="219"/>
                  <a:pt x="132" y="215"/>
                  <a:pt x="131" y="212"/>
                </a:cubicBezTo>
                <a:cubicBezTo>
                  <a:pt x="129" y="211"/>
                  <a:pt x="125" y="211"/>
                  <a:pt x="123" y="211"/>
                </a:cubicBezTo>
                <a:cubicBezTo>
                  <a:pt x="123" y="213"/>
                  <a:pt x="122" y="219"/>
                  <a:pt x="123" y="221"/>
                </a:cubicBezTo>
                <a:close/>
                <a:moveTo>
                  <a:pt x="135" y="211"/>
                </a:moveTo>
                <a:cubicBezTo>
                  <a:pt x="133" y="215"/>
                  <a:pt x="134" y="219"/>
                  <a:pt x="134" y="223"/>
                </a:cubicBezTo>
                <a:cubicBezTo>
                  <a:pt x="135" y="223"/>
                  <a:pt x="137" y="223"/>
                  <a:pt x="138" y="222"/>
                </a:cubicBezTo>
                <a:cubicBezTo>
                  <a:pt x="137" y="219"/>
                  <a:pt x="138" y="215"/>
                  <a:pt x="137" y="211"/>
                </a:cubicBezTo>
                <a:cubicBezTo>
                  <a:pt x="136" y="211"/>
                  <a:pt x="135" y="211"/>
                  <a:pt x="135" y="211"/>
                </a:cubicBezTo>
                <a:close/>
                <a:moveTo>
                  <a:pt x="147" y="224"/>
                </a:moveTo>
                <a:cubicBezTo>
                  <a:pt x="147" y="224"/>
                  <a:pt x="147" y="223"/>
                  <a:pt x="146" y="224"/>
                </a:cubicBezTo>
                <a:cubicBezTo>
                  <a:pt x="138" y="227"/>
                  <a:pt x="127" y="226"/>
                  <a:pt x="118" y="223"/>
                </a:cubicBezTo>
                <a:cubicBezTo>
                  <a:pt x="119" y="228"/>
                  <a:pt x="120" y="235"/>
                  <a:pt x="121" y="240"/>
                </a:cubicBezTo>
                <a:cubicBezTo>
                  <a:pt x="122" y="241"/>
                  <a:pt x="123" y="241"/>
                  <a:pt x="124" y="242"/>
                </a:cubicBezTo>
                <a:cubicBezTo>
                  <a:pt x="126" y="242"/>
                  <a:pt x="128" y="244"/>
                  <a:pt x="131" y="244"/>
                </a:cubicBezTo>
                <a:cubicBezTo>
                  <a:pt x="133" y="244"/>
                  <a:pt x="134" y="243"/>
                  <a:pt x="136" y="243"/>
                </a:cubicBezTo>
                <a:cubicBezTo>
                  <a:pt x="142" y="243"/>
                  <a:pt x="148" y="245"/>
                  <a:pt x="153" y="241"/>
                </a:cubicBezTo>
                <a:cubicBezTo>
                  <a:pt x="156" y="235"/>
                  <a:pt x="157" y="225"/>
                  <a:pt x="157" y="219"/>
                </a:cubicBezTo>
                <a:cubicBezTo>
                  <a:pt x="154" y="221"/>
                  <a:pt x="150" y="222"/>
                  <a:pt x="147" y="224"/>
                </a:cubicBezTo>
                <a:close/>
                <a:moveTo>
                  <a:pt x="69" y="220"/>
                </a:moveTo>
                <a:cubicBezTo>
                  <a:pt x="71" y="223"/>
                  <a:pt x="72" y="230"/>
                  <a:pt x="65" y="230"/>
                </a:cubicBezTo>
                <a:cubicBezTo>
                  <a:pt x="64" y="229"/>
                  <a:pt x="63" y="229"/>
                  <a:pt x="61" y="230"/>
                </a:cubicBezTo>
                <a:cubicBezTo>
                  <a:pt x="60" y="227"/>
                  <a:pt x="60" y="223"/>
                  <a:pt x="58" y="223"/>
                </a:cubicBezTo>
                <a:cubicBezTo>
                  <a:pt x="56" y="225"/>
                  <a:pt x="49" y="227"/>
                  <a:pt x="52" y="231"/>
                </a:cubicBezTo>
                <a:cubicBezTo>
                  <a:pt x="64" y="234"/>
                  <a:pt x="81" y="235"/>
                  <a:pt x="95" y="231"/>
                </a:cubicBezTo>
                <a:cubicBezTo>
                  <a:pt x="94" y="230"/>
                  <a:pt x="96" y="231"/>
                  <a:pt x="95" y="229"/>
                </a:cubicBezTo>
                <a:cubicBezTo>
                  <a:pt x="94" y="226"/>
                  <a:pt x="90" y="223"/>
                  <a:pt x="88" y="223"/>
                </a:cubicBezTo>
                <a:cubicBezTo>
                  <a:pt x="92" y="227"/>
                  <a:pt x="84" y="231"/>
                  <a:pt x="80" y="229"/>
                </a:cubicBezTo>
                <a:cubicBezTo>
                  <a:pt x="77" y="228"/>
                  <a:pt x="76" y="225"/>
                  <a:pt x="77" y="222"/>
                </a:cubicBezTo>
                <a:cubicBezTo>
                  <a:pt x="76" y="222"/>
                  <a:pt x="76" y="221"/>
                  <a:pt x="75" y="220"/>
                </a:cubicBezTo>
                <a:cubicBezTo>
                  <a:pt x="74" y="221"/>
                  <a:pt x="72" y="220"/>
                  <a:pt x="69" y="220"/>
                </a:cubicBezTo>
                <a:close/>
                <a:moveTo>
                  <a:pt x="99" y="231"/>
                </a:moveTo>
                <a:cubicBezTo>
                  <a:pt x="98" y="232"/>
                  <a:pt x="96" y="234"/>
                  <a:pt x="95" y="234"/>
                </a:cubicBezTo>
                <a:cubicBezTo>
                  <a:pt x="84" y="239"/>
                  <a:pt x="69" y="235"/>
                  <a:pt x="55" y="236"/>
                </a:cubicBezTo>
                <a:cubicBezTo>
                  <a:pt x="54" y="235"/>
                  <a:pt x="51" y="235"/>
                  <a:pt x="49" y="234"/>
                </a:cubicBezTo>
                <a:cubicBezTo>
                  <a:pt x="49" y="236"/>
                  <a:pt x="48" y="238"/>
                  <a:pt x="48" y="240"/>
                </a:cubicBezTo>
                <a:cubicBezTo>
                  <a:pt x="52" y="244"/>
                  <a:pt x="62" y="245"/>
                  <a:pt x="72" y="247"/>
                </a:cubicBezTo>
                <a:cubicBezTo>
                  <a:pt x="78" y="247"/>
                  <a:pt x="81" y="247"/>
                  <a:pt x="87" y="246"/>
                </a:cubicBezTo>
                <a:cubicBezTo>
                  <a:pt x="90" y="245"/>
                  <a:pt x="100" y="243"/>
                  <a:pt x="101" y="241"/>
                </a:cubicBezTo>
                <a:cubicBezTo>
                  <a:pt x="103" y="237"/>
                  <a:pt x="100" y="234"/>
                  <a:pt x="100" y="231"/>
                </a:cubicBezTo>
                <a:cubicBezTo>
                  <a:pt x="99" y="231"/>
                  <a:pt x="99" y="231"/>
                  <a:pt x="99" y="231"/>
                </a:cubicBezTo>
                <a:close/>
                <a:moveTo>
                  <a:pt x="38" y="239"/>
                </a:moveTo>
                <a:cubicBezTo>
                  <a:pt x="33" y="241"/>
                  <a:pt x="30" y="243"/>
                  <a:pt x="26" y="245"/>
                </a:cubicBezTo>
                <a:cubicBezTo>
                  <a:pt x="20" y="248"/>
                  <a:pt x="17" y="250"/>
                  <a:pt x="12" y="255"/>
                </a:cubicBezTo>
                <a:cubicBezTo>
                  <a:pt x="10" y="257"/>
                  <a:pt x="7" y="261"/>
                  <a:pt x="7" y="263"/>
                </a:cubicBezTo>
                <a:cubicBezTo>
                  <a:pt x="7" y="267"/>
                  <a:pt x="15" y="269"/>
                  <a:pt x="19" y="271"/>
                </a:cubicBezTo>
                <a:cubicBezTo>
                  <a:pt x="29" y="275"/>
                  <a:pt x="41" y="278"/>
                  <a:pt x="54" y="279"/>
                </a:cubicBezTo>
                <a:cubicBezTo>
                  <a:pt x="65" y="280"/>
                  <a:pt x="70" y="278"/>
                  <a:pt x="80" y="278"/>
                </a:cubicBezTo>
                <a:cubicBezTo>
                  <a:pt x="86" y="278"/>
                  <a:pt x="92" y="278"/>
                  <a:pt x="98" y="277"/>
                </a:cubicBezTo>
                <a:cubicBezTo>
                  <a:pt x="109" y="275"/>
                  <a:pt x="118" y="274"/>
                  <a:pt x="127" y="270"/>
                </a:cubicBezTo>
                <a:cubicBezTo>
                  <a:pt x="132" y="268"/>
                  <a:pt x="137" y="265"/>
                  <a:pt x="140" y="262"/>
                </a:cubicBezTo>
                <a:cubicBezTo>
                  <a:pt x="135" y="252"/>
                  <a:pt x="124" y="247"/>
                  <a:pt x="116" y="240"/>
                </a:cubicBezTo>
                <a:cubicBezTo>
                  <a:pt x="112" y="240"/>
                  <a:pt x="110" y="238"/>
                  <a:pt x="106" y="238"/>
                </a:cubicBezTo>
                <a:cubicBezTo>
                  <a:pt x="105" y="239"/>
                  <a:pt x="105" y="240"/>
                  <a:pt x="106" y="241"/>
                </a:cubicBezTo>
                <a:cubicBezTo>
                  <a:pt x="100" y="245"/>
                  <a:pt x="92" y="248"/>
                  <a:pt x="83" y="249"/>
                </a:cubicBezTo>
                <a:cubicBezTo>
                  <a:pt x="77" y="250"/>
                  <a:pt x="72" y="249"/>
                  <a:pt x="67" y="248"/>
                </a:cubicBezTo>
                <a:cubicBezTo>
                  <a:pt x="58" y="247"/>
                  <a:pt x="50" y="247"/>
                  <a:pt x="45" y="243"/>
                </a:cubicBezTo>
                <a:cubicBezTo>
                  <a:pt x="45" y="242"/>
                  <a:pt x="47" y="238"/>
                  <a:pt x="45" y="236"/>
                </a:cubicBezTo>
                <a:cubicBezTo>
                  <a:pt x="43" y="237"/>
                  <a:pt x="40" y="238"/>
                  <a:pt x="38" y="2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组合 3"/>
          <p:cNvGrpSpPr/>
          <p:nvPr/>
        </p:nvGrpSpPr>
        <p:grpSpPr bwMode="auto">
          <a:xfrm>
            <a:off x="1036638" y="857250"/>
            <a:ext cx="3516312" cy="3659188"/>
            <a:chOff x="839089" y="1015825"/>
            <a:chExt cx="4688114" cy="4877531"/>
          </a:xfrm>
        </p:grpSpPr>
        <p:grpSp>
          <p:nvGrpSpPr>
            <p:cNvPr id="27650" name="组合 4"/>
            <p:cNvGrpSpPr/>
            <p:nvPr/>
          </p:nvGrpSpPr>
          <p:grpSpPr bwMode="auto">
            <a:xfrm rot="-297887">
              <a:off x="2313380" y="1015825"/>
              <a:ext cx="1482151" cy="1487649"/>
              <a:chOff x="3130077" y="1143064"/>
              <a:chExt cx="1735225" cy="1741663"/>
            </a:xfrm>
          </p:grpSpPr>
          <p:cxnSp>
            <p:nvCxnSpPr>
              <p:cNvPr id="7" name="直接连接符 6"/>
              <p:cNvCxnSpPr>
                <a:endCxn id="27653" idx="3"/>
              </p:cNvCxnSpPr>
              <p:nvPr/>
            </p:nvCxnSpPr>
            <p:spPr>
              <a:xfrm rot="297887" flipV="1">
                <a:off x="3130693" y="2229711"/>
                <a:ext cx="810282" cy="569797"/>
              </a:xfrm>
              <a:prstGeom prst="line">
                <a:avLst/>
              </a:prstGeom>
              <a:noFill/>
              <a:ln w="9525" cap="flat">
                <a:solidFill>
                  <a:schemeClr val="bg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" name="直接连接符 7"/>
              <p:cNvCxnSpPr>
                <a:stCxn id="27653" idx="5"/>
                <a:endCxn id="27653" idx="3"/>
              </p:cNvCxnSpPr>
              <p:nvPr/>
            </p:nvCxnSpPr>
            <p:spPr>
              <a:xfrm rot="297887">
                <a:off x="4141275" y="2296341"/>
                <a:ext cx="723553" cy="587138"/>
              </a:xfrm>
              <a:prstGeom prst="line">
                <a:avLst/>
              </a:prstGeom>
              <a:noFill/>
              <a:ln w="9525" cap="flat">
                <a:solidFill>
                  <a:schemeClr val="bg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7653" name="椭圆 8"/>
              <p:cNvSpPr>
                <a:spLocks noChangeArrowheads="1"/>
              </p:cNvSpPr>
              <p:nvPr/>
            </p:nvSpPr>
            <p:spPr bwMode="auto">
              <a:xfrm>
                <a:off x="3920179" y="1143064"/>
                <a:ext cx="290506" cy="1317397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1300">
                    <a:solidFill>
                      <a:schemeClr val="tx1"/>
                    </a:solidFill>
                    <a:latin typeface="Lao UI" panose="020B0502040204020203" pitchFamily="34" charset="0"/>
                    <a:ea typeface="华康少女文字W5(P)" panose="040F0500000000000000" pitchFamily="82" charset="-122"/>
                  </a:defRPr>
                </a:lvl1pPr>
                <a:lvl2pPr eaLnBrk="0" hangingPunct="0">
                  <a:defRPr sz="1300">
                    <a:solidFill>
                      <a:schemeClr val="tx1"/>
                    </a:solidFill>
                    <a:latin typeface="Lao UI" panose="020B0502040204020203" pitchFamily="34" charset="0"/>
                    <a:ea typeface="华康少女文字W5(P)" panose="040F0500000000000000" pitchFamily="82" charset="-122"/>
                  </a:defRPr>
                </a:lvl2pPr>
                <a:lvl3pPr eaLnBrk="0" hangingPunct="0">
                  <a:defRPr sz="1300">
                    <a:solidFill>
                      <a:schemeClr val="tx1"/>
                    </a:solidFill>
                    <a:latin typeface="Lao UI" panose="020B0502040204020203" pitchFamily="34" charset="0"/>
                    <a:ea typeface="华康少女文字W5(P)" panose="040F0500000000000000" pitchFamily="82" charset="-122"/>
                  </a:defRPr>
                </a:lvl3pPr>
                <a:lvl4pPr eaLnBrk="0" hangingPunct="0">
                  <a:defRPr sz="1300">
                    <a:solidFill>
                      <a:schemeClr val="tx1"/>
                    </a:solidFill>
                    <a:latin typeface="Lao UI" panose="020B0502040204020203" pitchFamily="34" charset="0"/>
                    <a:ea typeface="华康少女文字W5(P)" panose="040F0500000000000000" pitchFamily="82" charset="-122"/>
                  </a:defRPr>
                </a:lvl4pPr>
                <a:lvl5pPr eaLnBrk="0" hangingPunct="0">
                  <a:defRPr sz="1300">
                    <a:solidFill>
                      <a:schemeClr val="tx1"/>
                    </a:solidFill>
                    <a:latin typeface="Lao UI" panose="020B0502040204020203" pitchFamily="34" charset="0"/>
                    <a:ea typeface="华康少女文字W5(P)" panose="040F0500000000000000" pitchFamily="82" charset="-122"/>
                  </a:defRPr>
                </a:lvl5pPr>
                <a:lvl6pPr marL="1828800" indent="4572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300">
                    <a:solidFill>
                      <a:schemeClr val="tx1"/>
                    </a:solidFill>
                    <a:latin typeface="Lao UI" panose="020B0502040204020203" pitchFamily="34" charset="0"/>
                    <a:ea typeface="华康少女文字W5(P)" panose="040F0500000000000000" pitchFamily="82" charset="-122"/>
                  </a:defRPr>
                </a:lvl6pPr>
                <a:lvl7pPr marL="2286000" indent="4572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300">
                    <a:solidFill>
                      <a:schemeClr val="tx1"/>
                    </a:solidFill>
                    <a:latin typeface="Lao UI" panose="020B0502040204020203" pitchFamily="34" charset="0"/>
                    <a:ea typeface="华康少女文字W5(P)" panose="040F0500000000000000" pitchFamily="82" charset="-122"/>
                  </a:defRPr>
                </a:lvl7pPr>
                <a:lvl8pPr marL="2743200" indent="4572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300">
                    <a:solidFill>
                      <a:schemeClr val="tx1"/>
                    </a:solidFill>
                    <a:latin typeface="Lao UI" panose="020B0502040204020203" pitchFamily="34" charset="0"/>
                    <a:ea typeface="华康少女文字W5(P)" panose="040F0500000000000000" pitchFamily="82" charset="-122"/>
                  </a:defRPr>
                </a:lvl8pPr>
                <a:lvl9pPr marL="3200400" indent="4572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300">
                    <a:solidFill>
                      <a:schemeClr val="tx1"/>
                    </a:solidFill>
                    <a:latin typeface="Lao UI" panose="020B0502040204020203" pitchFamily="34" charset="0"/>
                    <a:ea typeface="华康少女文字W5(P)" panose="040F0500000000000000" pitchFamily="82" charset="-122"/>
                  </a:defRPr>
                </a:lvl9pPr>
              </a:lstStyle>
              <a:p>
                <a:pPr algn="ctr"/>
                <a:endParaRPr lang="zh-CN" altLang="en-US" sz="3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839089" y="2463214"/>
              <a:ext cx="4688114" cy="34301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1195388" y="2370138"/>
            <a:ext cx="3119437" cy="728662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lang="zh-CN" altLang="en-US" sz="11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1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95388" y="3298825"/>
            <a:ext cx="3119437" cy="730250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lang="zh-CN" altLang="en-US" sz="11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1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27657" name="组合 11"/>
          <p:cNvGrpSpPr/>
          <p:nvPr/>
        </p:nvGrpSpPr>
        <p:grpSpPr bwMode="auto">
          <a:xfrm>
            <a:off x="5283200" y="1011238"/>
            <a:ext cx="2601913" cy="2855912"/>
            <a:chOff x="6502470" y="1193017"/>
            <a:chExt cx="3467440" cy="3807479"/>
          </a:xfrm>
        </p:grpSpPr>
        <p:grpSp>
          <p:nvGrpSpPr>
            <p:cNvPr id="27658" name="组合 12"/>
            <p:cNvGrpSpPr/>
            <p:nvPr/>
          </p:nvGrpSpPr>
          <p:grpSpPr bwMode="auto">
            <a:xfrm rot="-297887">
              <a:off x="7513178" y="1193017"/>
              <a:ext cx="1250297" cy="1304594"/>
              <a:chOff x="3103525" y="996074"/>
              <a:chExt cx="1790434" cy="1868188"/>
            </a:xfrm>
          </p:grpSpPr>
          <p:cxnSp>
            <p:nvCxnSpPr>
              <p:cNvPr id="15" name="直接连接符 14"/>
              <p:cNvCxnSpPr>
                <a:stCxn id="27653" idx="5"/>
                <a:endCxn id="27661" idx="3"/>
              </p:cNvCxnSpPr>
              <p:nvPr/>
            </p:nvCxnSpPr>
            <p:spPr>
              <a:xfrm rot="297887" flipV="1">
                <a:off x="3103298" y="2330272"/>
                <a:ext cx="842209" cy="442491"/>
              </a:xfrm>
              <a:prstGeom prst="line">
                <a:avLst/>
              </a:prstGeom>
              <a:noFill/>
              <a:ln w="9525" cap="flat">
                <a:solidFill>
                  <a:schemeClr val="bg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6" name="直接连接符 15"/>
              <p:cNvCxnSpPr>
                <a:stCxn id="27661" idx="5"/>
                <a:endCxn id="27661" idx="3"/>
              </p:cNvCxnSpPr>
              <p:nvPr/>
            </p:nvCxnSpPr>
            <p:spPr>
              <a:xfrm rot="297887">
                <a:off x="4145266" y="2401567"/>
                <a:ext cx="748293" cy="460676"/>
              </a:xfrm>
              <a:prstGeom prst="line">
                <a:avLst/>
              </a:prstGeom>
              <a:noFill/>
              <a:ln w="9525" cap="flat">
                <a:solidFill>
                  <a:schemeClr val="bg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7661" name="椭圆 16"/>
              <p:cNvSpPr>
                <a:spLocks noChangeArrowheads="1"/>
              </p:cNvSpPr>
              <p:nvPr/>
            </p:nvSpPr>
            <p:spPr bwMode="auto">
              <a:xfrm>
                <a:off x="3920179" y="996074"/>
                <a:ext cx="290507" cy="1611380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1300">
                    <a:solidFill>
                      <a:schemeClr val="tx1"/>
                    </a:solidFill>
                    <a:latin typeface="Lao UI" panose="020B0502040204020203" pitchFamily="34" charset="0"/>
                    <a:ea typeface="华康少女文字W5(P)" panose="040F0500000000000000" pitchFamily="82" charset="-122"/>
                  </a:defRPr>
                </a:lvl1pPr>
                <a:lvl2pPr eaLnBrk="0" hangingPunct="0">
                  <a:defRPr sz="1300">
                    <a:solidFill>
                      <a:schemeClr val="tx1"/>
                    </a:solidFill>
                    <a:latin typeface="Lao UI" panose="020B0502040204020203" pitchFamily="34" charset="0"/>
                    <a:ea typeface="华康少女文字W5(P)" panose="040F0500000000000000" pitchFamily="82" charset="-122"/>
                  </a:defRPr>
                </a:lvl2pPr>
                <a:lvl3pPr eaLnBrk="0" hangingPunct="0">
                  <a:defRPr sz="1300">
                    <a:solidFill>
                      <a:schemeClr val="tx1"/>
                    </a:solidFill>
                    <a:latin typeface="Lao UI" panose="020B0502040204020203" pitchFamily="34" charset="0"/>
                    <a:ea typeface="华康少女文字W5(P)" panose="040F0500000000000000" pitchFamily="82" charset="-122"/>
                  </a:defRPr>
                </a:lvl3pPr>
                <a:lvl4pPr eaLnBrk="0" hangingPunct="0">
                  <a:defRPr sz="1300">
                    <a:solidFill>
                      <a:schemeClr val="tx1"/>
                    </a:solidFill>
                    <a:latin typeface="Lao UI" panose="020B0502040204020203" pitchFamily="34" charset="0"/>
                    <a:ea typeface="华康少女文字W5(P)" panose="040F0500000000000000" pitchFamily="82" charset="-122"/>
                  </a:defRPr>
                </a:lvl4pPr>
                <a:lvl5pPr eaLnBrk="0" hangingPunct="0">
                  <a:defRPr sz="1300">
                    <a:solidFill>
                      <a:schemeClr val="tx1"/>
                    </a:solidFill>
                    <a:latin typeface="Lao UI" panose="020B0502040204020203" pitchFamily="34" charset="0"/>
                    <a:ea typeface="华康少女文字W5(P)" panose="040F0500000000000000" pitchFamily="82" charset="-122"/>
                  </a:defRPr>
                </a:lvl5pPr>
                <a:lvl6pPr marL="1828800" indent="4572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300">
                    <a:solidFill>
                      <a:schemeClr val="tx1"/>
                    </a:solidFill>
                    <a:latin typeface="Lao UI" panose="020B0502040204020203" pitchFamily="34" charset="0"/>
                    <a:ea typeface="华康少女文字W5(P)" panose="040F0500000000000000" pitchFamily="82" charset="-122"/>
                  </a:defRPr>
                </a:lvl6pPr>
                <a:lvl7pPr marL="2286000" indent="4572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300">
                    <a:solidFill>
                      <a:schemeClr val="tx1"/>
                    </a:solidFill>
                    <a:latin typeface="Lao UI" panose="020B0502040204020203" pitchFamily="34" charset="0"/>
                    <a:ea typeface="华康少女文字W5(P)" panose="040F0500000000000000" pitchFamily="82" charset="-122"/>
                  </a:defRPr>
                </a:lvl7pPr>
                <a:lvl8pPr marL="2743200" indent="4572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300">
                    <a:solidFill>
                      <a:schemeClr val="tx1"/>
                    </a:solidFill>
                    <a:latin typeface="Lao UI" panose="020B0502040204020203" pitchFamily="34" charset="0"/>
                    <a:ea typeface="华康少女文字W5(P)" panose="040F0500000000000000" pitchFamily="82" charset="-122"/>
                  </a:defRPr>
                </a:lvl8pPr>
                <a:lvl9pPr marL="3200400" indent="4572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300">
                    <a:solidFill>
                      <a:schemeClr val="tx1"/>
                    </a:solidFill>
                    <a:latin typeface="Lao UI" panose="020B0502040204020203" pitchFamily="34" charset="0"/>
                    <a:ea typeface="华康少女文字W5(P)" panose="040F0500000000000000" pitchFamily="82" charset="-122"/>
                  </a:defRPr>
                </a:lvl9pPr>
              </a:lstStyle>
              <a:p>
                <a:pPr algn="ctr"/>
                <a:endParaRPr lang="zh-CN" altLang="en-US" sz="3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6502470" y="2464998"/>
              <a:ext cx="3467440" cy="253549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5434013" y="2235200"/>
            <a:ext cx="2300287" cy="1169988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lang="zh-CN" altLang="en-US" sz="11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endParaRPr lang="en-US" altLang="zh-CN" sz="11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23938" y="419100"/>
            <a:ext cx="247967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点击此处添加标题</a:t>
            </a:r>
          </a:p>
        </p:txBody>
      </p:sp>
      <p:sp>
        <p:nvSpPr>
          <p:cNvPr id="20" name="Freeform 347"/>
          <p:cNvSpPr>
            <a:spLocks noEditPoints="1"/>
          </p:cNvSpPr>
          <p:nvPr/>
        </p:nvSpPr>
        <p:spPr bwMode="auto">
          <a:xfrm>
            <a:off x="400050" y="239713"/>
            <a:ext cx="623888" cy="739775"/>
          </a:xfrm>
          <a:custGeom>
            <a:avLst/>
            <a:gdLst>
              <a:gd name="T0" fmla="*/ 19 w 240"/>
              <a:gd name="T1" fmla="*/ 245 h 284"/>
              <a:gd name="T2" fmla="*/ 7 w 240"/>
              <a:gd name="T3" fmla="*/ 116 h 284"/>
              <a:gd name="T4" fmla="*/ 23 w 240"/>
              <a:gd name="T5" fmla="*/ 85 h 284"/>
              <a:gd name="T6" fmla="*/ 207 w 240"/>
              <a:gd name="T7" fmla="*/ 37 h 284"/>
              <a:gd name="T8" fmla="*/ 191 w 240"/>
              <a:gd name="T9" fmla="*/ 113 h 284"/>
              <a:gd name="T10" fmla="*/ 113 w 240"/>
              <a:gd name="T11" fmla="*/ 119 h 284"/>
              <a:gd name="T12" fmla="*/ 33 w 240"/>
              <a:gd name="T13" fmla="*/ 112 h 284"/>
              <a:gd name="T14" fmla="*/ 104 w 240"/>
              <a:gd name="T15" fmla="*/ 233 h 284"/>
              <a:gd name="T16" fmla="*/ 89 w 240"/>
              <a:gd name="T17" fmla="*/ 139 h 284"/>
              <a:gd name="T18" fmla="*/ 128 w 240"/>
              <a:gd name="T19" fmla="*/ 154 h 284"/>
              <a:gd name="T20" fmla="*/ 178 w 240"/>
              <a:gd name="T21" fmla="*/ 149 h 284"/>
              <a:gd name="T22" fmla="*/ 131 w 240"/>
              <a:gd name="T23" fmla="*/ 247 h 284"/>
              <a:gd name="T24" fmla="*/ 28 w 240"/>
              <a:gd name="T25" fmla="*/ 91 h 284"/>
              <a:gd name="T26" fmla="*/ 161 w 240"/>
              <a:gd name="T27" fmla="*/ 5 h 284"/>
              <a:gd name="T28" fmla="*/ 190 w 240"/>
              <a:gd name="T29" fmla="*/ 36 h 284"/>
              <a:gd name="T30" fmla="*/ 117 w 240"/>
              <a:gd name="T31" fmla="*/ 88 h 284"/>
              <a:gd name="T32" fmla="*/ 117 w 240"/>
              <a:gd name="T33" fmla="*/ 58 h 284"/>
              <a:gd name="T34" fmla="*/ 85 w 240"/>
              <a:gd name="T35" fmla="*/ 58 h 284"/>
              <a:gd name="T36" fmla="*/ 113 w 240"/>
              <a:gd name="T37" fmla="*/ 49 h 284"/>
              <a:gd name="T38" fmla="*/ 113 w 240"/>
              <a:gd name="T39" fmla="*/ 52 h 284"/>
              <a:gd name="T40" fmla="*/ 117 w 240"/>
              <a:gd name="T41" fmla="*/ 62 h 284"/>
              <a:gd name="T42" fmla="*/ 226 w 240"/>
              <a:gd name="T43" fmla="*/ 87 h 284"/>
              <a:gd name="T44" fmla="*/ 37 w 240"/>
              <a:gd name="T45" fmla="*/ 101 h 284"/>
              <a:gd name="T46" fmla="*/ 194 w 240"/>
              <a:gd name="T47" fmla="*/ 87 h 284"/>
              <a:gd name="T48" fmla="*/ 188 w 240"/>
              <a:gd name="T49" fmla="*/ 104 h 284"/>
              <a:gd name="T50" fmla="*/ 158 w 240"/>
              <a:gd name="T51" fmla="*/ 81 h 284"/>
              <a:gd name="T52" fmla="*/ 199 w 240"/>
              <a:gd name="T53" fmla="*/ 111 h 284"/>
              <a:gd name="T54" fmla="*/ 184 w 240"/>
              <a:gd name="T55" fmla="*/ 89 h 284"/>
              <a:gd name="T56" fmla="*/ 170 w 240"/>
              <a:gd name="T57" fmla="*/ 83 h 284"/>
              <a:gd name="T58" fmla="*/ 85 w 240"/>
              <a:gd name="T59" fmla="*/ 224 h 284"/>
              <a:gd name="T60" fmla="*/ 31 w 240"/>
              <a:gd name="T61" fmla="*/ 115 h 284"/>
              <a:gd name="T62" fmla="*/ 85 w 240"/>
              <a:gd name="T63" fmla="*/ 224 h 284"/>
              <a:gd name="T64" fmla="*/ 65 w 240"/>
              <a:gd name="T65" fmla="*/ 218 h 284"/>
              <a:gd name="T66" fmla="*/ 12 w 240"/>
              <a:gd name="T67" fmla="*/ 118 h 284"/>
              <a:gd name="T68" fmla="*/ 73 w 240"/>
              <a:gd name="T69" fmla="*/ 217 h 284"/>
              <a:gd name="T70" fmla="*/ 131 w 240"/>
              <a:gd name="T71" fmla="*/ 192 h 284"/>
              <a:gd name="T72" fmla="*/ 126 w 240"/>
              <a:gd name="T73" fmla="*/ 178 h 284"/>
              <a:gd name="T74" fmla="*/ 120 w 240"/>
              <a:gd name="T75" fmla="*/ 166 h 284"/>
              <a:gd name="T76" fmla="*/ 114 w 240"/>
              <a:gd name="T77" fmla="*/ 154 h 284"/>
              <a:gd name="T78" fmla="*/ 110 w 240"/>
              <a:gd name="T79" fmla="*/ 147 h 284"/>
              <a:gd name="T80" fmla="*/ 98 w 240"/>
              <a:gd name="T81" fmla="*/ 143 h 284"/>
              <a:gd name="T82" fmla="*/ 168 w 240"/>
              <a:gd name="T83" fmla="*/ 143 h 284"/>
              <a:gd name="T84" fmla="*/ 139 w 240"/>
              <a:gd name="T85" fmla="*/ 151 h 284"/>
              <a:gd name="T86" fmla="*/ 166 w 240"/>
              <a:gd name="T87" fmla="*/ 165 h 284"/>
              <a:gd name="T88" fmla="*/ 167 w 240"/>
              <a:gd name="T89" fmla="*/ 172 h 284"/>
              <a:gd name="T90" fmla="*/ 147 w 240"/>
              <a:gd name="T91" fmla="*/ 156 h 284"/>
              <a:gd name="T92" fmla="*/ 164 w 240"/>
              <a:gd name="T93" fmla="*/ 169 h 284"/>
              <a:gd name="T94" fmla="*/ 115 w 240"/>
              <a:gd name="T95" fmla="*/ 207 h 284"/>
              <a:gd name="T96" fmla="*/ 153 w 240"/>
              <a:gd name="T97" fmla="*/ 209 h 284"/>
              <a:gd name="T98" fmla="*/ 150 w 240"/>
              <a:gd name="T99" fmla="*/ 209 h 284"/>
              <a:gd name="T100" fmla="*/ 140 w 240"/>
              <a:gd name="T101" fmla="*/ 211 h 284"/>
              <a:gd name="T102" fmla="*/ 131 w 240"/>
              <a:gd name="T103" fmla="*/ 212 h 284"/>
              <a:gd name="T104" fmla="*/ 135 w 240"/>
              <a:gd name="T105" fmla="*/ 211 h 284"/>
              <a:gd name="T106" fmla="*/ 136 w 240"/>
              <a:gd name="T107" fmla="*/ 243 h 284"/>
              <a:gd name="T108" fmla="*/ 58 w 240"/>
              <a:gd name="T109" fmla="*/ 223 h 284"/>
              <a:gd name="T110" fmla="*/ 75 w 240"/>
              <a:gd name="T111" fmla="*/ 220 h 284"/>
              <a:gd name="T112" fmla="*/ 72 w 240"/>
              <a:gd name="T113" fmla="*/ 247 h 284"/>
              <a:gd name="T114" fmla="*/ 12 w 240"/>
              <a:gd name="T115" fmla="*/ 255 h 284"/>
              <a:gd name="T116" fmla="*/ 140 w 240"/>
              <a:gd name="T117" fmla="*/ 262 h 284"/>
              <a:gd name="T118" fmla="*/ 45 w 240"/>
              <a:gd name="T119" fmla="*/ 236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0" h="284">
                <a:moveTo>
                  <a:pt x="131" y="247"/>
                </a:moveTo>
                <a:cubicBezTo>
                  <a:pt x="135" y="252"/>
                  <a:pt x="144" y="256"/>
                  <a:pt x="143" y="265"/>
                </a:cubicBezTo>
                <a:cubicBezTo>
                  <a:pt x="132" y="272"/>
                  <a:pt x="119" y="277"/>
                  <a:pt x="104" y="280"/>
                </a:cubicBezTo>
                <a:cubicBezTo>
                  <a:pt x="74" y="283"/>
                  <a:pt x="43" y="284"/>
                  <a:pt x="16" y="273"/>
                </a:cubicBezTo>
                <a:cubicBezTo>
                  <a:pt x="11" y="272"/>
                  <a:pt x="9" y="267"/>
                  <a:pt x="4" y="266"/>
                </a:cubicBezTo>
                <a:cubicBezTo>
                  <a:pt x="1" y="260"/>
                  <a:pt x="8" y="256"/>
                  <a:pt x="12" y="252"/>
                </a:cubicBezTo>
                <a:cubicBezTo>
                  <a:pt x="14" y="250"/>
                  <a:pt x="16" y="248"/>
                  <a:pt x="19" y="245"/>
                </a:cubicBezTo>
                <a:cubicBezTo>
                  <a:pt x="25" y="242"/>
                  <a:pt x="32" y="238"/>
                  <a:pt x="38" y="235"/>
                </a:cubicBezTo>
                <a:cubicBezTo>
                  <a:pt x="39" y="235"/>
                  <a:pt x="41" y="235"/>
                  <a:pt x="42" y="234"/>
                </a:cubicBezTo>
                <a:cubicBezTo>
                  <a:pt x="44" y="233"/>
                  <a:pt x="45" y="232"/>
                  <a:pt x="47" y="232"/>
                </a:cubicBezTo>
                <a:cubicBezTo>
                  <a:pt x="48" y="226"/>
                  <a:pt x="52" y="222"/>
                  <a:pt x="57" y="220"/>
                </a:cubicBezTo>
                <a:cubicBezTo>
                  <a:pt x="49" y="200"/>
                  <a:pt x="38" y="180"/>
                  <a:pt x="29" y="158"/>
                </a:cubicBezTo>
                <a:cubicBezTo>
                  <a:pt x="24" y="148"/>
                  <a:pt x="18" y="138"/>
                  <a:pt x="13" y="128"/>
                </a:cubicBezTo>
                <a:cubicBezTo>
                  <a:pt x="12" y="124"/>
                  <a:pt x="10" y="119"/>
                  <a:pt x="7" y="116"/>
                </a:cubicBezTo>
                <a:cubicBezTo>
                  <a:pt x="6" y="115"/>
                  <a:pt x="7" y="115"/>
                  <a:pt x="6" y="114"/>
                </a:cubicBezTo>
                <a:cubicBezTo>
                  <a:pt x="6" y="113"/>
                  <a:pt x="4" y="112"/>
                  <a:pt x="3" y="111"/>
                </a:cubicBezTo>
                <a:cubicBezTo>
                  <a:pt x="3" y="110"/>
                  <a:pt x="2" y="108"/>
                  <a:pt x="2" y="106"/>
                </a:cubicBezTo>
                <a:cubicBezTo>
                  <a:pt x="1" y="101"/>
                  <a:pt x="0" y="97"/>
                  <a:pt x="3" y="92"/>
                </a:cubicBezTo>
                <a:cubicBezTo>
                  <a:pt x="4" y="91"/>
                  <a:pt x="5" y="90"/>
                  <a:pt x="6" y="88"/>
                </a:cubicBezTo>
                <a:cubicBezTo>
                  <a:pt x="10" y="86"/>
                  <a:pt x="15" y="85"/>
                  <a:pt x="19" y="84"/>
                </a:cubicBezTo>
                <a:cubicBezTo>
                  <a:pt x="20" y="84"/>
                  <a:pt x="22" y="84"/>
                  <a:pt x="23" y="85"/>
                </a:cubicBezTo>
                <a:cubicBezTo>
                  <a:pt x="32" y="79"/>
                  <a:pt x="40" y="75"/>
                  <a:pt x="51" y="71"/>
                </a:cubicBezTo>
                <a:cubicBezTo>
                  <a:pt x="75" y="58"/>
                  <a:pt x="103" y="49"/>
                  <a:pt x="125" y="35"/>
                </a:cubicBezTo>
                <a:cubicBezTo>
                  <a:pt x="125" y="27"/>
                  <a:pt x="123" y="18"/>
                  <a:pt x="126" y="12"/>
                </a:cubicBezTo>
                <a:cubicBezTo>
                  <a:pt x="130" y="7"/>
                  <a:pt x="141" y="4"/>
                  <a:pt x="148" y="2"/>
                </a:cubicBezTo>
                <a:cubicBezTo>
                  <a:pt x="153" y="1"/>
                  <a:pt x="158" y="0"/>
                  <a:pt x="164" y="3"/>
                </a:cubicBezTo>
                <a:cubicBezTo>
                  <a:pt x="171" y="12"/>
                  <a:pt x="177" y="21"/>
                  <a:pt x="183" y="30"/>
                </a:cubicBezTo>
                <a:cubicBezTo>
                  <a:pt x="191" y="33"/>
                  <a:pt x="200" y="34"/>
                  <a:pt x="207" y="37"/>
                </a:cubicBezTo>
                <a:cubicBezTo>
                  <a:pt x="209" y="38"/>
                  <a:pt x="210" y="40"/>
                  <a:pt x="212" y="41"/>
                </a:cubicBezTo>
                <a:cubicBezTo>
                  <a:pt x="223" y="46"/>
                  <a:pt x="232" y="54"/>
                  <a:pt x="239" y="62"/>
                </a:cubicBezTo>
                <a:cubicBezTo>
                  <a:pt x="238" y="65"/>
                  <a:pt x="240" y="69"/>
                  <a:pt x="239" y="73"/>
                </a:cubicBezTo>
                <a:cubicBezTo>
                  <a:pt x="237" y="80"/>
                  <a:pt x="232" y="85"/>
                  <a:pt x="227" y="90"/>
                </a:cubicBezTo>
                <a:cubicBezTo>
                  <a:pt x="222" y="95"/>
                  <a:pt x="218" y="98"/>
                  <a:pt x="211" y="102"/>
                </a:cubicBezTo>
                <a:cubicBezTo>
                  <a:pt x="209" y="104"/>
                  <a:pt x="206" y="106"/>
                  <a:pt x="202" y="107"/>
                </a:cubicBezTo>
                <a:cubicBezTo>
                  <a:pt x="204" y="114"/>
                  <a:pt x="197" y="115"/>
                  <a:pt x="191" y="113"/>
                </a:cubicBezTo>
                <a:cubicBezTo>
                  <a:pt x="188" y="115"/>
                  <a:pt x="188" y="121"/>
                  <a:pt x="184" y="122"/>
                </a:cubicBezTo>
                <a:cubicBezTo>
                  <a:pt x="180" y="123"/>
                  <a:pt x="177" y="121"/>
                  <a:pt x="173" y="120"/>
                </a:cubicBezTo>
                <a:cubicBezTo>
                  <a:pt x="168" y="120"/>
                  <a:pt x="164" y="123"/>
                  <a:pt x="159" y="124"/>
                </a:cubicBezTo>
                <a:cubicBezTo>
                  <a:pt x="158" y="124"/>
                  <a:pt x="158" y="124"/>
                  <a:pt x="158" y="124"/>
                </a:cubicBezTo>
                <a:cubicBezTo>
                  <a:pt x="148" y="125"/>
                  <a:pt x="135" y="127"/>
                  <a:pt x="122" y="126"/>
                </a:cubicBezTo>
                <a:cubicBezTo>
                  <a:pt x="119" y="125"/>
                  <a:pt x="114" y="125"/>
                  <a:pt x="112" y="123"/>
                </a:cubicBezTo>
                <a:cubicBezTo>
                  <a:pt x="112" y="121"/>
                  <a:pt x="112" y="120"/>
                  <a:pt x="113" y="119"/>
                </a:cubicBezTo>
                <a:cubicBezTo>
                  <a:pt x="109" y="102"/>
                  <a:pt x="114" y="85"/>
                  <a:pt x="119" y="71"/>
                </a:cubicBezTo>
                <a:cubicBezTo>
                  <a:pt x="118" y="71"/>
                  <a:pt x="115" y="73"/>
                  <a:pt x="114" y="74"/>
                </a:cubicBezTo>
                <a:cubicBezTo>
                  <a:pt x="110" y="75"/>
                  <a:pt x="106" y="76"/>
                  <a:pt x="102" y="78"/>
                </a:cubicBezTo>
                <a:cubicBezTo>
                  <a:pt x="92" y="81"/>
                  <a:pt x="80" y="87"/>
                  <a:pt x="70" y="92"/>
                </a:cubicBezTo>
                <a:cubicBezTo>
                  <a:pt x="65" y="94"/>
                  <a:pt x="60" y="96"/>
                  <a:pt x="55" y="98"/>
                </a:cubicBezTo>
                <a:cubicBezTo>
                  <a:pt x="50" y="101"/>
                  <a:pt x="45" y="103"/>
                  <a:pt x="40" y="106"/>
                </a:cubicBezTo>
                <a:cubicBezTo>
                  <a:pt x="37" y="108"/>
                  <a:pt x="35" y="110"/>
                  <a:pt x="33" y="112"/>
                </a:cubicBezTo>
                <a:cubicBezTo>
                  <a:pt x="37" y="129"/>
                  <a:pt x="47" y="142"/>
                  <a:pt x="53" y="157"/>
                </a:cubicBezTo>
                <a:cubicBezTo>
                  <a:pt x="56" y="163"/>
                  <a:pt x="58" y="169"/>
                  <a:pt x="61" y="174"/>
                </a:cubicBezTo>
                <a:cubicBezTo>
                  <a:pt x="62" y="176"/>
                  <a:pt x="64" y="177"/>
                  <a:pt x="65" y="179"/>
                </a:cubicBezTo>
                <a:cubicBezTo>
                  <a:pt x="69" y="187"/>
                  <a:pt x="72" y="195"/>
                  <a:pt x="77" y="202"/>
                </a:cubicBezTo>
                <a:cubicBezTo>
                  <a:pt x="79" y="205"/>
                  <a:pt x="80" y="208"/>
                  <a:pt x="82" y="211"/>
                </a:cubicBezTo>
                <a:cubicBezTo>
                  <a:pt x="83" y="213"/>
                  <a:pt x="85" y="214"/>
                  <a:pt x="85" y="217"/>
                </a:cubicBezTo>
                <a:cubicBezTo>
                  <a:pt x="92" y="223"/>
                  <a:pt x="103" y="224"/>
                  <a:pt x="104" y="233"/>
                </a:cubicBezTo>
                <a:cubicBezTo>
                  <a:pt x="108" y="236"/>
                  <a:pt x="113" y="236"/>
                  <a:pt x="118" y="238"/>
                </a:cubicBezTo>
                <a:cubicBezTo>
                  <a:pt x="115" y="220"/>
                  <a:pt x="113" y="207"/>
                  <a:pt x="109" y="189"/>
                </a:cubicBezTo>
                <a:cubicBezTo>
                  <a:pt x="109" y="188"/>
                  <a:pt x="111" y="188"/>
                  <a:pt x="111" y="187"/>
                </a:cubicBezTo>
                <a:cubicBezTo>
                  <a:pt x="106" y="179"/>
                  <a:pt x="101" y="168"/>
                  <a:pt x="96" y="157"/>
                </a:cubicBezTo>
                <a:cubicBezTo>
                  <a:pt x="95" y="155"/>
                  <a:pt x="93" y="152"/>
                  <a:pt x="93" y="150"/>
                </a:cubicBezTo>
                <a:cubicBezTo>
                  <a:pt x="92" y="148"/>
                  <a:pt x="92" y="145"/>
                  <a:pt x="91" y="143"/>
                </a:cubicBezTo>
                <a:cubicBezTo>
                  <a:pt x="90" y="141"/>
                  <a:pt x="89" y="140"/>
                  <a:pt x="89" y="139"/>
                </a:cubicBezTo>
                <a:cubicBezTo>
                  <a:pt x="88" y="137"/>
                  <a:pt x="85" y="133"/>
                  <a:pt x="86" y="130"/>
                </a:cubicBezTo>
                <a:cubicBezTo>
                  <a:pt x="86" y="126"/>
                  <a:pt x="95" y="120"/>
                  <a:pt x="100" y="121"/>
                </a:cubicBezTo>
                <a:cubicBezTo>
                  <a:pt x="101" y="122"/>
                  <a:pt x="102" y="123"/>
                  <a:pt x="101" y="124"/>
                </a:cubicBezTo>
                <a:cubicBezTo>
                  <a:pt x="106" y="134"/>
                  <a:pt x="111" y="144"/>
                  <a:pt x="116" y="154"/>
                </a:cubicBezTo>
                <a:cubicBezTo>
                  <a:pt x="119" y="160"/>
                  <a:pt x="124" y="168"/>
                  <a:pt x="127" y="175"/>
                </a:cubicBezTo>
                <a:cubicBezTo>
                  <a:pt x="128" y="177"/>
                  <a:pt x="129" y="181"/>
                  <a:pt x="131" y="181"/>
                </a:cubicBezTo>
                <a:cubicBezTo>
                  <a:pt x="130" y="172"/>
                  <a:pt x="131" y="161"/>
                  <a:pt x="128" y="154"/>
                </a:cubicBezTo>
                <a:cubicBezTo>
                  <a:pt x="131" y="149"/>
                  <a:pt x="135" y="142"/>
                  <a:pt x="134" y="136"/>
                </a:cubicBezTo>
                <a:cubicBezTo>
                  <a:pt x="138" y="135"/>
                  <a:pt x="139" y="140"/>
                  <a:pt x="141" y="143"/>
                </a:cubicBezTo>
                <a:cubicBezTo>
                  <a:pt x="144" y="147"/>
                  <a:pt x="146" y="150"/>
                  <a:pt x="150" y="153"/>
                </a:cubicBezTo>
                <a:cubicBezTo>
                  <a:pt x="149" y="159"/>
                  <a:pt x="151" y="164"/>
                  <a:pt x="151" y="170"/>
                </a:cubicBezTo>
                <a:cubicBezTo>
                  <a:pt x="154" y="160"/>
                  <a:pt x="159" y="149"/>
                  <a:pt x="162" y="140"/>
                </a:cubicBezTo>
                <a:cubicBezTo>
                  <a:pt x="164" y="138"/>
                  <a:pt x="169" y="140"/>
                  <a:pt x="172" y="141"/>
                </a:cubicBezTo>
                <a:cubicBezTo>
                  <a:pt x="171" y="146"/>
                  <a:pt x="175" y="147"/>
                  <a:pt x="178" y="149"/>
                </a:cubicBezTo>
                <a:cubicBezTo>
                  <a:pt x="178" y="158"/>
                  <a:pt x="171" y="164"/>
                  <a:pt x="173" y="173"/>
                </a:cubicBezTo>
                <a:cubicBezTo>
                  <a:pt x="173" y="178"/>
                  <a:pt x="166" y="180"/>
                  <a:pt x="166" y="174"/>
                </a:cubicBezTo>
                <a:cubicBezTo>
                  <a:pt x="165" y="178"/>
                  <a:pt x="164" y="182"/>
                  <a:pt x="162" y="185"/>
                </a:cubicBezTo>
                <a:cubicBezTo>
                  <a:pt x="166" y="187"/>
                  <a:pt x="161" y="195"/>
                  <a:pt x="161" y="200"/>
                </a:cubicBezTo>
                <a:cubicBezTo>
                  <a:pt x="161" y="204"/>
                  <a:pt x="161" y="207"/>
                  <a:pt x="161" y="211"/>
                </a:cubicBezTo>
                <a:cubicBezTo>
                  <a:pt x="160" y="222"/>
                  <a:pt x="159" y="233"/>
                  <a:pt x="158" y="241"/>
                </a:cubicBezTo>
                <a:cubicBezTo>
                  <a:pt x="151" y="247"/>
                  <a:pt x="139" y="247"/>
                  <a:pt x="131" y="247"/>
                </a:cubicBezTo>
                <a:close/>
                <a:moveTo>
                  <a:pt x="4" y="100"/>
                </a:moveTo>
                <a:cubicBezTo>
                  <a:pt x="3" y="102"/>
                  <a:pt x="6" y="108"/>
                  <a:pt x="7" y="110"/>
                </a:cubicBezTo>
                <a:cubicBezTo>
                  <a:pt x="8" y="110"/>
                  <a:pt x="10" y="112"/>
                  <a:pt x="11" y="113"/>
                </a:cubicBezTo>
                <a:cubicBezTo>
                  <a:pt x="19" y="117"/>
                  <a:pt x="31" y="112"/>
                  <a:pt x="31" y="105"/>
                </a:cubicBezTo>
                <a:cubicBezTo>
                  <a:pt x="31" y="105"/>
                  <a:pt x="32" y="105"/>
                  <a:pt x="32" y="105"/>
                </a:cubicBezTo>
                <a:cubicBezTo>
                  <a:pt x="32" y="104"/>
                  <a:pt x="32" y="101"/>
                  <a:pt x="32" y="101"/>
                </a:cubicBezTo>
                <a:cubicBezTo>
                  <a:pt x="32" y="97"/>
                  <a:pt x="30" y="95"/>
                  <a:pt x="28" y="91"/>
                </a:cubicBezTo>
                <a:cubicBezTo>
                  <a:pt x="25" y="90"/>
                  <a:pt x="21" y="90"/>
                  <a:pt x="17" y="88"/>
                </a:cubicBezTo>
                <a:cubicBezTo>
                  <a:pt x="12" y="88"/>
                  <a:pt x="6" y="92"/>
                  <a:pt x="5" y="96"/>
                </a:cubicBezTo>
                <a:cubicBezTo>
                  <a:pt x="5" y="96"/>
                  <a:pt x="5" y="97"/>
                  <a:pt x="5" y="97"/>
                </a:cubicBezTo>
                <a:cubicBezTo>
                  <a:pt x="5" y="97"/>
                  <a:pt x="4" y="97"/>
                  <a:pt x="4" y="97"/>
                </a:cubicBezTo>
                <a:cubicBezTo>
                  <a:pt x="5" y="99"/>
                  <a:pt x="4" y="99"/>
                  <a:pt x="4" y="100"/>
                </a:cubicBezTo>
                <a:close/>
                <a:moveTo>
                  <a:pt x="168" y="13"/>
                </a:moveTo>
                <a:cubicBezTo>
                  <a:pt x="166" y="10"/>
                  <a:pt x="164" y="7"/>
                  <a:pt x="161" y="5"/>
                </a:cubicBezTo>
                <a:cubicBezTo>
                  <a:pt x="155" y="2"/>
                  <a:pt x="151" y="4"/>
                  <a:pt x="146" y="6"/>
                </a:cubicBezTo>
                <a:cubicBezTo>
                  <a:pt x="137" y="9"/>
                  <a:pt x="127" y="10"/>
                  <a:pt x="127" y="22"/>
                </a:cubicBezTo>
                <a:cubicBezTo>
                  <a:pt x="127" y="30"/>
                  <a:pt x="130" y="41"/>
                  <a:pt x="130" y="49"/>
                </a:cubicBezTo>
                <a:cubicBezTo>
                  <a:pt x="140" y="35"/>
                  <a:pt x="158" y="31"/>
                  <a:pt x="179" y="29"/>
                </a:cubicBezTo>
                <a:cubicBezTo>
                  <a:pt x="176" y="23"/>
                  <a:pt x="172" y="18"/>
                  <a:pt x="168" y="13"/>
                </a:cubicBezTo>
                <a:close/>
                <a:moveTo>
                  <a:pt x="195" y="36"/>
                </a:moveTo>
                <a:cubicBezTo>
                  <a:pt x="194" y="36"/>
                  <a:pt x="192" y="36"/>
                  <a:pt x="190" y="36"/>
                </a:cubicBezTo>
                <a:cubicBezTo>
                  <a:pt x="186" y="34"/>
                  <a:pt x="181" y="32"/>
                  <a:pt x="176" y="32"/>
                </a:cubicBezTo>
                <a:cubicBezTo>
                  <a:pt x="170" y="32"/>
                  <a:pt x="161" y="34"/>
                  <a:pt x="156" y="36"/>
                </a:cubicBezTo>
                <a:cubicBezTo>
                  <a:pt x="148" y="38"/>
                  <a:pt x="140" y="43"/>
                  <a:pt x="135" y="48"/>
                </a:cubicBezTo>
                <a:cubicBezTo>
                  <a:pt x="134" y="49"/>
                  <a:pt x="133" y="50"/>
                  <a:pt x="132" y="51"/>
                </a:cubicBezTo>
                <a:cubicBezTo>
                  <a:pt x="128" y="55"/>
                  <a:pt x="127" y="62"/>
                  <a:pt x="124" y="68"/>
                </a:cubicBezTo>
                <a:cubicBezTo>
                  <a:pt x="123" y="71"/>
                  <a:pt x="121" y="75"/>
                  <a:pt x="119" y="78"/>
                </a:cubicBezTo>
                <a:cubicBezTo>
                  <a:pt x="118" y="81"/>
                  <a:pt x="118" y="85"/>
                  <a:pt x="117" y="88"/>
                </a:cubicBezTo>
                <a:cubicBezTo>
                  <a:pt x="115" y="97"/>
                  <a:pt x="113" y="105"/>
                  <a:pt x="115" y="116"/>
                </a:cubicBezTo>
                <a:cubicBezTo>
                  <a:pt x="114" y="114"/>
                  <a:pt x="116" y="113"/>
                  <a:pt x="116" y="111"/>
                </a:cubicBezTo>
                <a:cubicBezTo>
                  <a:pt x="123" y="106"/>
                  <a:pt x="128" y="98"/>
                  <a:pt x="136" y="92"/>
                </a:cubicBezTo>
                <a:cubicBezTo>
                  <a:pt x="142" y="86"/>
                  <a:pt x="150" y="82"/>
                  <a:pt x="159" y="77"/>
                </a:cubicBezTo>
                <a:cubicBezTo>
                  <a:pt x="180" y="66"/>
                  <a:pt x="207" y="55"/>
                  <a:pt x="233" y="60"/>
                </a:cubicBezTo>
                <a:cubicBezTo>
                  <a:pt x="223" y="49"/>
                  <a:pt x="211" y="40"/>
                  <a:pt x="195" y="36"/>
                </a:cubicBezTo>
                <a:close/>
                <a:moveTo>
                  <a:pt x="117" y="58"/>
                </a:moveTo>
                <a:cubicBezTo>
                  <a:pt x="120" y="60"/>
                  <a:pt x="120" y="61"/>
                  <a:pt x="123" y="62"/>
                </a:cubicBezTo>
                <a:cubicBezTo>
                  <a:pt x="124" y="60"/>
                  <a:pt x="124" y="59"/>
                  <a:pt x="125" y="58"/>
                </a:cubicBezTo>
                <a:cubicBezTo>
                  <a:pt x="118" y="55"/>
                  <a:pt x="119" y="46"/>
                  <a:pt x="127" y="45"/>
                </a:cubicBezTo>
                <a:cubicBezTo>
                  <a:pt x="126" y="43"/>
                  <a:pt x="127" y="41"/>
                  <a:pt x="126" y="40"/>
                </a:cubicBezTo>
                <a:cubicBezTo>
                  <a:pt x="118" y="42"/>
                  <a:pt x="115" y="49"/>
                  <a:pt x="117" y="58"/>
                </a:cubicBezTo>
                <a:close/>
                <a:moveTo>
                  <a:pt x="93" y="54"/>
                </a:moveTo>
                <a:cubicBezTo>
                  <a:pt x="91" y="55"/>
                  <a:pt x="88" y="57"/>
                  <a:pt x="85" y="58"/>
                </a:cubicBezTo>
                <a:cubicBezTo>
                  <a:pt x="65" y="67"/>
                  <a:pt x="45" y="75"/>
                  <a:pt x="26" y="86"/>
                </a:cubicBezTo>
                <a:cubicBezTo>
                  <a:pt x="28" y="85"/>
                  <a:pt x="27" y="87"/>
                  <a:pt x="29" y="87"/>
                </a:cubicBezTo>
                <a:cubicBezTo>
                  <a:pt x="30" y="87"/>
                  <a:pt x="31" y="86"/>
                  <a:pt x="33" y="85"/>
                </a:cubicBezTo>
                <a:cubicBezTo>
                  <a:pt x="36" y="83"/>
                  <a:pt x="42" y="80"/>
                  <a:pt x="45" y="79"/>
                </a:cubicBezTo>
                <a:cubicBezTo>
                  <a:pt x="50" y="76"/>
                  <a:pt x="55" y="74"/>
                  <a:pt x="61" y="72"/>
                </a:cubicBezTo>
                <a:cubicBezTo>
                  <a:pt x="70" y="68"/>
                  <a:pt x="79" y="65"/>
                  <a:pt x="87" y="61"/>
                </a:cubicBezTo>
                <a:cubicBezTo>
                  <a:pt x="96" y="57"/>
                  <a:pt x="105" y="53"/>
                  <a:pt x="113" y="49"/>
                </a:cubicBezTo>
                <a:cubicBezTo>
                  <a:pt x="114" y="47"/>
                  <a:pt x="116" y="45"/>
                  <a:pt x="115" y="44"/>
                </a:cubicBezTo>
                <a:cubicBezTo>
                  <a:pt x="109" y="48"/>
                  <a:pt x="101" y="50"/>
                  <a:pt x="93" y="54"/>
                </a:cubicBezTo>
                <a:close/>
                <a:moveTo>
                  <a:pt x="126" y="55"/>
                </a:moveTo>
                <a:cubicBezTo>
                  <a:pt x="128" y="52"/>
                  <a:pt x="129" y="50"/>
                  <a:pt x="127" y="48"/>
                </a:cubicBezTo>
                <a:cubicBezTo>
                  <a:pt x="124" y="48"/>
                  <a:pt x="123" y="54"/>
                  <a:pt x="126" y="55"/>
                </a:cubicBezTo>
                <a:close/>
                <a:moveTo>
                  <a:pt x="113" y="56"/>
                </a:moveTo>
                <a:cubicBezTo>
                  <a:pt x="114" y="55"/>
                  <a:pt x="113" y="54"/>
                  <a:pt x="113" y="52"/>
                </a:cubicBezTo>
                <a:cubicBezTo>
                  <a:pt x="113" y="52"/>
                  <a:pt x="112" y="52"/>
                  <a:pt x="112" y="52"/>
                </a:cubicBezTo>
                <a:cubicBezTo>
                  <a:pt x="101" y="57"/>
                  <a:pt x="90" y="63"/>
                  <a:pt x="78" y="67"/>
                </a:cubicBezTo>
                <a:cubicBezTo>
                  <a:pt x="75" y="69"/>
                  <a:pt x="70" y="71"/>
                  <a:pt x="66" y="72"/>
                </a:cubicBezTo>
                <a:cubicBezTo>
                  <a:pt x="62" y="74"/>
                  <a:pt x="58" y="76"/>
                  <a:pt x="54" y="78"/>
                </a:cubicBezTo>
                <a:cubicBezTo>
                  <a:pt x="48" y="80"/>
                  <a:pt x="40" y="84"/>
                  <a:pt x="35" y="87"/>
                </a:cubicBezTo>
                <a:cubicBezTo>
                  <a:pt x="28" y="90"/>
                  <a:pt x="36" y="94"/>
                  <a:pt x="37" y="98"/>
                </a:cubicBezTo>
                <a:cubicBezTo>
                  <a:pt x="63" y="85"/>
                  <a:pt x="92" y="76"/>
                  <a:pt x="117" y="62"/>
                </a:cubicBezTo>
                <a:cubicBezTo>
                  <a:pt x="115" y="61"/>
                  <a:pt x="115" y="57"/>
                  <a:pt x="113" y="56"/>
                </a:cubicBezTo>
                <a:close/>
                <a:moveTo>
                  <a:pt x="226" y="87"/>
                </a:moveTo>
                <a:cubicBezTo>
                  <a:pt x="232" y="80"/>
                  <a:pt x="238" y="73"/>
                  <a:pt x="235" y="64"/>
                </a:cubicBezTo>
                <a:cubicBezTo>
                  <a:pt x="233" y="63"/>
                  <a:pt x="232" y="62"/>
                  <a:pt x="230" y="62"/>
                </a:cubicBezTo>
                <a:cubicBezTo>
                  <a:pt x="216" y="60"/>
                  <a:pt x="200" y="63"/>
                  <a:pt x="190" y="66"/>
                </a:cubicBezTo>
                <a:cubicBezTo>
                  <a:pt x="193" y="80"/>
                  <a:pt x="201" y="91"/>
                  <a:pt x="202" y="104"/>
                </a:cubicBezTo>
                <a:cubicBezTo>
                  <a:pt x="211" y="99"/>
                  <a:pt x="219" y="95"/>
                  <a:pt x="226" y="87"/>
                </a:cubicBezTo>
                <a:close/>
                <a:moveTo>
                  <a:pt x="119" y="65"/>
                </a:moveTo>
                <a:cubicBezTo>
                  <a:pt x="119" y="65"/>
                  <a:pt x="119" y="65"/>
                  <a:pt x="119" y="65"/>
                </a:cubicBezTo>
                <a:cubicBezTo>
                  <a:pt x="117" y="66"/>
                  <a:pt x="115" y="66"/>
                  <a:pt x="113" y="67"/>
                </a:cubicBezTo>
                <a:cubicBezTo>
                  <a:pt x="108" y="68"/>
                  <a:pt x="101" y="75"/>
                  <a:pt x="95" y="76"/>
                </a:cubicBezTo>
                <a:cubicBezTo>
                  <a:pt x="89" y="78"/>
                  <a:pt x="84" y="81"/>
                  <a:pt x="78" y="83"/>
                </a:cubicBezTo>
                <a:cubicBezTo>
                  <a:pt x="72" y="86"/>
                  <a:pt x="65" y="89"/>
                  <a:pt x="60" y="91"/>
                </a:cubicBezTo>
                <a:cubicBezTo>
                  <a:pt x="52" y="95"/>
                  <a:pt x="44" y="97"/>
                  <a:pt x="37" y="101"/>
                </a:cubicBezTo>
                <a:cubicBezTo>
                  <a:pt x="37" y="102"/>
                  <a:pt x="38" y="103"/>
                  <a:pt x="37" y="105"/>
                </a:cubicBezTo>
                <a:cubicBezTo>
                  <a:pt x="50" y="97"/>
                  <a:pt x="64" y="91"/>
                  <a:pt x="78" y="85"/>
                </a:cubicBezTo>
                <a:cubicBezTo>
                  <a:pt x="87" y="81"/>
                  <a:pt x="95" y="76"/>
                  <a:pt x="106" y="74"/>
                </a:cubicBezTo>
                <a:cubicBezTo>
                  <a:pt x="111" y="72"/>
                  <a:pt x="116" y="69"/>
                  <a:pt x="122" y="66"/>
                </a:cubicBezTo>
                <a:cubicBezTo>
                  <a:pt x="121" y="65"/>
                  <a:pt x="120" y="66"/>
                  <a:pt x="119" y="65"/>
                </a:cubicBezTo>
                <a:close/>
                <a:moveTo>
                  <a:pt x="199" y="101"/>
                </a:moveTo>
                <a:cubicBezTo>
                  <a:pt x="198" y="97"/>
                  <a:pt x="196" y="92"/>
                  <a:pt x="194" y="87"/>
                </a:cubicBezTo>
                <a:cubicBezTo>
                  <a:pt x="194" y="85"/>
                  <a:pt x="194" y="83"/>
                  <a:pt x="193" y="82"/>
                </a:cubicBezTo>
                <a:cubicBezTo>
                  <a:pt x="192" y="79"/>
                  <a:pt x="190" y="77"/>
                  <a:pt x="190" y="75"/>
                </a:cubicBezTo>
                <a:cubicBezTo>
                  <a:pt x="188" y="72"/>
                  <a:pt x="188" y="70"/>
                  <a:pt x="186" y="68"/>
                </a:cubicBezTo>
                <a:cubicBezTo>
                  <a:pt x="185" y="69"/>
                  <a:pt x="183" y="69"/>
                  <a:pt x="182" y="70"/>
                </a:cubicBezTo>
                <a:cubicBezTo>
                  <a:pt x="183" y="78"/>
                  <a:pt x="189" y="88"/>
                  <a:pt x="192" y="96"/>
                </a:cubicBezTo>
                <a:cubicBezTo>
                  <a:pt x="193" y="99"/>
                  <a:pt x="193" y="101"/>
                  <a:pt x="193" y="102"/>
                </a:cubicBezTo>
                <a:cubicBezTo>
                  <a:pt x="193" y="105"/>
                  <a:pt x="190" y="106"/>
                  <a:pt x="188" y="104"/>
                </a:cubicBezTo>
                <a:cubicBezTo>
                  <a:pt x="184" y="92"/>
                  <a:pt x="178" y="84"/>
                  <a:pt x="173" y="73"/>
                </a:cubicBezTo>
                <a:cubicBezTo>
                  <a:pt x="172" y="73"/>
                  <a:pt x="171" y="74"/>
                  <a:pt x="170" y="75"/>
                </a:cubicBezTo>
                <a:cubicBezTo>
                  <a:pt x="172" y="81"/>
                  <a:pt x="175" y="87"/>
                  <a:pt x="178" y="94"/>
                </a:cubicBezTo>
                <a:cubicBezTo>
                  <a:pt x="181" y="98"/>
                  <a:pt x="184" y="104"/>
                  <a:pt x="181" y="109"/>
                </a:cubicBezTo>
                <a:cubicBezTo>
                  <a:pt x="177" y="110"/>
                  <a:pt x="173" y="104"/>
                  <a:pt x="171" y="101"/>
                </a:cubicBezTo>
                <a:cubicBezTo>
                  <a:pt x="168" y="94"/>
                  <a:pt x="165" y="85"/>
                  <a:pt x="162" y="79"/>
                </a:cubicBezTo>
                <a:cubicBezTo>
                  <a:pt x="161" y="79"/>
                  <a:pt x="159" y="80"/>
                  <a:pt x="158" y="81"/>
                </a:cubicBezTo>
                <a:cubicBezTo>
                  <a:pt x="158" y="82"/>
                  <a:pt x="159" y="81"/>
                  <a:pt x="159" y="83"/>
                </a:cubicBezTo>
                <a:cubicBezTo>
                  <a:pt x="158" y="86"/>
                  <a:pt x="161" y="90"/>
                  <a:pt x="164" y="93"/>
                </a:cubicBezTo>
                <a:cubicBezTo>
                  <a:pt x="166" y="97"/>
                  <a:pt x="168" y="102"/>
                  <a:pt x="170" y="106"/>
                </a:cubicBezTo>
                <a:cubicBezTo>
                  <a:pt x="171" y="108"/>
                  <a:pt x="173" y="110"/>
                  <a:pt x="174" y="112"/>
                </a:cubicBezTo>
                <a:cubicBezTo>
                  <a:pt x="176" y="115"/>
                  <a:pt x="178" y="120"/>
                  <a:pt x="182" y="120"/>
                </a:cubicBezTo>
                <a:cubicBezTo>
                  <a:pt x="186" y="119"/>
                  <a:pt x="185" y="114"/>
                  <a:pt x="188" y="111"/>
                </a:cubicBezTo>
                <a:cubicBezTo>
                  <a:pt x="191" y="108"/>
                  <a:pt x="196" y="111"/>
                  <a:pt x="199" y="111"/>
                </a:cubicBezTo>
                <a:cubicBezTo>
                  <a:pt x="200" y="108"/>
                  <a:pt x="200" y="104"/>
                  <a:pt x="199" y="101"/>
                </a:cubicBezTo>
                <a:close/>
                <a:moveTo>
                  <a:pt x="187" y="92"/>
                </a:moveTo>
                <a:cubicBezTo>
                  <a:pt x="184" y="85"/>
                  <a:pt x="183" y="78"/>
                  <a:pt x="178" y="73"/>
                </a:cubicBezTo>
                <a:cubicBezTo>
                  <a:pt x="178" y="72"/>
                  <a:pt x="178" y="72"/>
                  <a:pt x="178" y="71"/>
                </a:cubicBezTo>
                <a:cubicBezTo>
                  <a:pt x="178" y="71"/>
                  <a:pt x="178" y="71"/>
                  <a:pt x="177" y="71"/>
                </a:cubicBezTo>
                <a:cubicBezTo>
                  <a:pt x="177" y="71"/>
                  <a:pt x="177" y="72"/>
                  <a:pt x="176" y="72"/>
                </a:cubicBezTo>
                <a:cubicBezTo>
                  <a:pt x="178" y="78"/>
                  <a:pt x="181" y="83"/>
                  <a:pt x="184" y="89"/>
                </a:cubicBezTo>
                <a:cubicBezTo>
                  <a:pt x="187" y="93"/>
                  <a:pt x="187" y="98"/>
                  <a:pt x="190" y="101"/>
                </a:cubicBezTo>
                <a:cubicBezTo>
                  <a:pt x="191" y="97"/>
                  <a:pt x="188" y="95"/>
                  <a:pt x="187" y="92"/>
                </a:cubicBezTo>
                <a:close/>
                <a:moveTo>
                  <a:pt x="170" y="83"/>
                </a:moveTo>
                <a:cubicBezTo>
                  <a:pt x="169" y="80"/>
                  <a:pt x="169" y="77"/>
                  <a:pt x="167" y="76"/>
                </a:cubicBezTo>
                <a:cubicBezTo>
                  <a:pt x="166" y="77"/>
                  <a:pt x="164" y="76"/>
                  <a:pt x="164" y="78"/>
                </a:cubicBezTo>
                <a:cubicBezTo>
                  <a:pt x="169" y="86"/>
                  <a:pt x="172" y="99"/>
                  <a:pt x="179" y="106"/>
                </a:cubicBezTo>
                <a:cubicBezTo>
                  <a:pt x="178" y="97"/>
                  <a:pt x="173" y="90"/>
                  <a:pt x="170" y="83"/>
                </a:cubicBezTo>
                <a:close/>
                <a:moveTo>
                  <a:pt x="121" y="111"/>
                </a:moveTo>
                <a:cubicBezTo>
                  <a:pt x="118" y="114"/>
                  <a:pt x="117" y="117"/>
                  <a:pt x="116" y="121"/>
                </a:cubicBezTo>
                <a:cubicBezTo>
                  <a:pt x="126" y="125"/>
                  <a:pt x="139" y="124"/>
                  <a:pt x="149" y="122"/>
                </a:cubicBezTo>
                <a:cubicBezTo>
                  <a:pt x="157" y="121"/>
                  <a:pt x="165" y="119"/>
                  <a:pt x="171" y="117"/>
                </a:cubicBezTo>
                <a:cubicBezTo>
                  <a:pt x="165" y="106"/>
                  <a:pt x="159" y="93"/>
                  <a:pt x="155" y="82"/>
                </a:cubicBezTo>
                <a:cubicBezTo>
                  <a:pt x="141" y="90"/>
                  <a:pt x="130" y="100"/>
                  <a:pt x="121" y="111"/>
                </a:cubicBezTo>
                <a:close/>
                <a:moveTo>
                  <a:pt x="85" y="224"/>
                </a:moveTo>
                <a:cubicBezTo>
                  <a:pt x="84" y="223"/>
                  <a:pt x="83" y="221"/>
                  <a:pt x="82" y="219"/>
                </a:cubicBezTo>
                <a:cubicBezTo>
                  <a:pt x="81" y="213"/>
                  <a:pt x="78" y="211"/>
                  <a:pt x="76" y="205"/>
                </a:cubicBezTo>
                <a:cubicBezTo>
                  <a:pt x="75" y="204"/>
                  <a:pt x="74" y="202"/>
                  <a:pt x="72" y="200"/>
                </a:cubicBezTo>
                <a:cubicBezTo>
                  <a:pt x="72" y="199"/>
                  <a:pt x="72" y="199"/>
                  <a:pt x="72" y="198"/>
                </a:cubicBezTo>
                <a:cubicBezTo>
                  <a:pt x="68" y="194"/>
                  <a:pt x="67" y="187"/>
                  <a:pt x="63" y="184"/>
                </a:cubicBezTo>
                <a:cubicBezTo>
                  <a:pt x="58" y="175"/>
                  <a:pt x="54" y="165"/>
                  <a:pt x="50" y="156"/>
                </a:cubicBezTo>
                <a:cubicBezTo>
                  <a:pt x="44" y="142"/>
                  <a:pt x="36" y="130"/>
                  <a:pt x="31" y="115"/>
                </a:cubicBezTo>
                <a:cubicBezTo>
                  <a:pt x="29" y="116"/>
                  <a:pt x="28" y="117"/>
                  <a:pt x="27" y="117"/>
                </a:cubicBezTo>
                <a:cubicBezTo>
                  <a:pt x="29" y="124"/>
                  <a:pt x="33" y="131"/>
                  <a:pt x="36" y="137"/>
                </a:cubicBezTo>
                <a:cubicBezTo>
                  <a:pt x="38" y="140"/>
                  <a:pt x="39" y="143"/>
                  <a:pt x="41" y="147"/>
                </a:cubicBezTo>
                <a:cubicBezTo>
                  <a:pt x="52" y="169"/>
                  <a:pt x="61" y="192"/>
                  <a:pt x="74" y="212"/>
                </a:cubicBezTo>
                <a:cubicBezTo>
                  <a:pt x="76" y="216"/>
                  <a:pt x="79" y="219"/>
                  <a:pt x="80" y="224"/>
                </a:cubicBezTo>
                <a:cubicBezTo>
                  <a:pt x="80" y="225"/>
                  <a:pt x="79" y="225"/>
                  <a:pt x="80" y="226"/>
                </a:cubicBezTo>
                <a:cubicBezTo>
                  <a:pt x="83" y="227"/>
                  <a:pt x="83" y="225"/>
                  <a:pt x="85" y="224"/>
                </a:cubicBezTo>
                <a:close/>
                <a:moveTo>
                  <a:pt x="15" y="126"/>
                </a:moveTo>
                <a:cubicBezTo>
                  <a:pt x="16" y="128"/>
                  <a:pt x="17" y="130"/>
                  <a:pt x="18" y="132"/>
                </a:cubicBezTo>
                <a:cubicBezTo>
                  <a:pt x="21" y="136"/>
                  <a:pt x="22" y="140"/>
                  <a:pt x="25" y="144"/>
                </a:cubicBezTo>
                <a:cubicBezTo>
                  <a:pt x="34" y="161"/>
                  <a:pt x="41" y="179"/>
                  <a:pt x="49" y="195"/>
                </a:cubicBezTo>
                <a:cubicBezTo>
                  <a:pt x="54" y="204"/>
                  <a:pt x="56" y="213"/>
                  <a:pt x="61" y="220"/>
                </a:cubicBezTo>
                <a:cubicBezTo>
                  <a:pt x="61" y="222"/>
                  <a:pt x="62" y="228"/>
                  <a:pt x="66" y="226"/>
                </a:cubicBezTo>
                <a:cubicBezTo>
                  <a:pt x="66" y="223"/>
                  <a:pt x="65" y="222"/>
                  <a:pt x="65" y="218"/>
                </a:cubicBezTo>
                <a:cubicBezTo>
                  <a:pt x="60" y="213"/>
                  <a:pt x="58" y="206"/>
                  <a:pt x="55" y="199"/>
                </a:cubicBezTo>
                <a:cubicBezTo>
                  <a:pt x="53" y="196"/>
                  <a:pt x="52" y="194"/>
                  <a:pt x="50" y="190"/>
                </a:cubicBezTo>
                <a:cubicBezTo>
                  <a:pt x="49" y="187"/>
                  <a:pt x="47" y="185"/>
                  <a:pt x="45" y="182"/>
                </a:cubicBezTo>
                <a:cubicBezTo>
                  <a:pt x="44" y="178"/>
                  <a:pt x="43" y="175"/>
                  <a:pt x="41" y="172"/>
                </a:cubicBezTo>
                <a:cubicBezTo>
                  <a:pt x="39" y="165"/>
                  <a:pt x="36" y="159"/>
                  <a:pt x="33" y="153"/>
                </a:cubicBezTo>
                <a:cubicBezTo>
                  <a:pt x="30" y="146"/>
                  <a:pt x="26" y="141"/>
                  <a:pt x="23" y="135"/>
                </a:cubicBezTo>
                <a:cubicBezTo>
                  <a:pt x="20" y="129"/>
                  <a:pt x="18" y="117"/>
                  <a:pt x="12" y="118"/>
                </a:cubicBezTo>
                <a:cubicBezTo>
                  <a:pt x="13" y="121"/>
                  <a:pt x="14" y="123"/>
                  <a:pt x="15" y="126"/>
                </a:cubicBezTo>
                <a:close/>
                <a:moveTo>
                  <a:pt x="23" y="118"/>
                </a:moveTo>
                <a:cubicBezTo>
                  <a:pt x="22" y="118"/>
                  <a:pt x="21" y="118"/>
                  <a:pt x="19" y="118"/>
                </a:cubicBezTo>
                <a:cubicBezTo>
                  <a:pt x="22" y="128"/>
                  <a:pt x="27" y="137"/>
                  <a:pt x="32" y="145"/>
                </a:cubicBezTo>
                <a:cubicBezTo>
                  <a:pt x="42" y="165"/>
                  <a:pt x="48" y="185"/>
                  <a:pt x="60" y="204"/>
                </a:cubicBezTo>
                <a:cubicBezTo>
                  <a:pt x="62" y="208"/>
                  <a:pt x="64" y="213"/>
                  <a:pt x="67" y="217"/>
                </a:cubicBezTo>
                <a:cubicBezTo>
                  <a:pt x="69" y="216"/>
                  <a:pt x="72" y="218"/>
                  <a:pt x="73" y="217"/>
                </a:cubicBezTo>
                <a:cubicBezTo>
                  <a:pt x="55" y="185"/>
                  <a:pt x="41" y="150"/>
                  <a:pt x="23" y="118"/>
                </a:cubicBezTo>
                <a:close/>
                <a:moveTo>
                  <a:pt x="97" y="124"/>
                </a:moveTo>
                <a:cubicBezTo>
                  <a:pt x="91" y="126"/>
                  <a:pt x="88" y="130"/>
                  <a:pt x="90" y="136"/>
                </a:cubicBezTo>
                <a:cubicBezTo>
                  <a:pt x="91" y="138"/>
                  <a:pt x="93" y="140"/>
                  <a:pt x="94" y="143"/>
                </a:cubicBezTo>
                <a:cubicBezTo>
                  <a:pt x="96" y="149"/>
                  <a:pt x="97" y="154"/>
                  <a:pt x="100" y="160"/>
                </a:cubicBezTo>
                <a:cubicBezTo>
                  <a:pt x="104" y="170"/>
                  <a:pt x="110" y="181"/>
                  <a:pt x="115" y="190"/>
                </a:cubicBezTo>
                <a:cubicBezTo>
                  <a:pt x="118" y="192"/>
                  <a:pt x="125" y="193"/>
                  <a:pt x="131" y="192"/>
                </a:cubicBezTo>
                <a:cubicBezTo>
                  <a:pt x="131" y="191"/>
                  <a:pt x="130" y="191"/>
                  <a:pt x="131" y="190"/>
                </a:cubicBezTo>
                <a:cubicBezTo>
                  <a:pt x="130" y="191"/>
                  <a:pt x="128" y="192"/>
                  <a:pt x="127" y="191"/>
                </a:cubicBezTo>
                <a:cubicBezTo>
                  <a:pt x="127" y="189"/>
                  <a:pt x="129" y="189"/>
                  <a:pt x="130" y="186"/>
                </a:cubicBezTo>
                <a:cubicBezTo>
                  <a:pt x="128" y="185"/>
                  <a:pt x="126" y="189"/>
                  <a:pt x="125" y="187"/>
                </a:cubicBezTo>
                <a:cubicBezTo>
                  <a:pt x="125" y="185"/>
                  <a:pt x="129" y="184"/>
                  <a:pt x="127" y="182"/>
                </a:cubicBezTo>
                <a:cubicBezTo>
                  <a:pt x="126" y="183"/>
                  <a:pt x="124" y="184"/>
                  <a:pt x="123" y="184"/>
                </a:cubicBezTo>
                <a:cubicBezTo>
                  <a:pt x="123" y="181"/>
                  <a:pt x="125" y="180"/>
                  <a:pt x="126" y="178"/>
                </a:cubicBezTo>
                <a:cubicBezTo>
                  <a:pt x="125" y="177"/>
                  <a:pt x="125" y="175"/>
                  <a:pt x="124" y="174"/>
                </a:cubicBezTo>
                <a:cubicBezTo>
                  <a:pt x="122" y="175"/>
                  <a:pt x="118" y="179"/>
                  <a:pt x="116" y="177"/>
                </a:cubicBezTo>
                <a:cubicBezTo>
                  <a:pt x="118" y="175"/>
                  <a:pt x="120" y="173"/>
                  <a:pt x="123" y="172"/>
                </a:cubicBezTo>
                <a:cubicBezTo>
                  <a:pt x="123" y="171"/>
                  <a:pt x="122" y="171"/>
                  <a:pt x="122" y="170"/>
                </a:cubicBezTo>
                <a:cubicBezTo>
                  <a:pt x="121" y="170"/>
                  <a:pt x="119" y="172"/>
                  <a:pt x="118" y="171"/>
                </a:cubicBezTo>
                <a:cubicBezTo>
                  <a:pt x="117" y="169"/>
                  <a:pt x="120" y="168"/>
                  <a:pt x="121" y="167"/>
                </a:cubicBezTo>
                <a:cubicBezTo>
                  <a:pt x="120" y="167"/>
                  <a:pt x="120" y="166"/>
                  <a:pt x="120" y="166"/>
                </a:cubicBezTo>
                <a:cubicBezTo>
                  <a:pt x="120" y="166"/>
                  <a:pt x="116" y="168"/>
                  <a:pt x="116" y="166"/>
                </a:cubicBezTo>
                <a:cubicBezTo>
                  <a:pt x="116" y="164"/>
                  <a:pt x="118" y="165"/>
                  <a:pt x="118" y="163"/>
                </a:cubicBezTo>
                <a:cubicBezTo>
                  <a:pt x="117" y="163"/>
                  <a:pt x="115" y="165"/>
                  <a:pt x="114" y="164"/>
                </a:cubicBezTo>
                <a:cubicBezTo>
                  <a:pt x="114" y="162"/>
                  <a:pt x="117" y="160"/>
                  <a:pt x="116" y="159"/>
                </a:cubicBezTo>
                <a:cubicBezTo>
                  <a:pt x="115" y="159"/>
                  <a:pt x="113" y="163"/>
                  <a:pt x="111" y="160"/>
                </a:cubicBezTo>
                <a:cubicBezTo>
                  <a:pt x="112" y="159"/>
                  <a:pt x="114" y="158"/>
                  <a:pt x="115" y="156"/>
                </a:cubicBezTo>
                <a:cubicBezTo>
                  <a:pt x="114" y="156"/>
                  <a:pt x="114" y="155"/>
                  <a:pt x="114" y="154"/>
                </a:cubicBezTo>
                <a:cubicBezTo>
                  <a:pt x="111" y="154"/>
                  <a:pt x="109" y="156"/>
                  <a:pt x="107" y="157"/>
                </a:cubicBezTo>
                <a:cubicBezTo>
                  <a:pt x="107" y="157"/>
                  <a:pt x="107" y="157"/>
                  <a:pt x="106" y="156"/>
                </a:cubicBezTo>
                <a:cubicBezTo>
                  <a:pt x="107" y="153"/>
                  <a:pt x="111" y="153"/>
                  <a:pt x="112" y="151"/>
                </a:cubicBezTo>
                <a:cubicBezTo>
                  <a:pt x="112" y="151"/>
                  <a:pt x="112" y="151"/>
                  <a:pt x="112" y="150"/>
                </a:cubicBezTo>
                <a:cubicBezTo>
                  <a:pt x="111" y="150"/>
                  <a:pt x="110" y="151"/>
                  <a:pt x="108" y="151"/>
                </a:cubicBezTo>
                <a:cubicBezTo>
                  <a:pt x="108" y="150"/>
                  <a:pt x="108" y="150"/>
                  <a:pt x="108" y="149"/>
                </a:cubicBezTo>
                <a:cubicBezTo>
                  <a:pt x="108" y="148"/>
                  <a:pt x="110" y="148"/>
                  <a:pt x="110" y="147"/>
                </a:cubicBezTo>
                <a:cubicBezTo>
                  <a:pt x="109" y="146"/>
                  <a:pt x="107" y="149"/>
                  <a:pt x="105" y="148"/>
                </a:cubicBezTo>
                <a:cubicBezTo>
                  <a:pt x="106" y="146"/>
                  <a:pt x="106" y="145"/>
                  <a:pt x="108" y="145"/>
                </a:cubicBezTo>
                <a:cubicBezTo>
                  <a:pt x="108" y="144"/>
                  <a:pt x="108" y="143"/>
                  <a:pt x="107" y="143"/>
                </a:cubicBezTo>
                <a:cubicBezTo>
                  <a:pt x="106" y="144"/>
                  <a:pt x="106" y="145"/>
                  <a:pt x="104" y="145"/>
                </a:cubicBezTo>
                <a:cubicBezTo>
                  <a:pt x="104" y="143"/>
                  <a:pt x="104" y="141"/>
                  <a:pt x="106" y="141"/>
                </a:cubicBezTo>
                <a:cubicBezTo>
                  <a:pt x="106" y="140"/>
                  <a:pt x="106" y="139"/>
                  <a:pt x="105" y="139"/>
                </a:cubicBezTo>
                <a:cubicBezTo>
                  <a:pt x="103" y="140"/>
                  <a:pt x="100" y="144"/>
                  <a:pt x="98" y="143"/>
                </a:cubicBezTo>
                <a:cubicBezTo>
                  <a:pt x="100" y="140"/>
                  <a:pt x="101" y="138"/>
                  <a:pt x="105" y="137"/>
                </a:cubicBezTo>
                <a:cubicBezTo>
                  <a:pt x="102" y="132"/>
                  <a:pt x="100" y="126"/>
                  <a:pt x="97" y="124"/>
                </a:cubicBezTo>
                <a:close/>
                <a:moveTo>
                  <a:pt x="135" y="147"/>
                </a:moveTo>
                <a:cubicBezTo>
                  <a:pt x="137" y="146"/>
                  <a:pt x="138" y="145"/>
                  <a:pt x="139" y="143"/>
                </a:cubicBezTo>
                <a:cubicBezTo>
                  <a:pt x="138" y="142"/>
                  <a:pt x="137" y="141"/>
                  <a:pt x="137" y="140"/>
                </a:cubicBezTo>
                <a:cubicBezTo>
                  <a:pt x="137" y="143"/>
                  <a:pt x="135" y="144"/>
                  <a:pt x="135" y="147"/>
                </a:cubicBezTo>
                <a:close/>
                <a:moveTo>
                  <a:pt x="168" y="143"/>
                </a:moveTo>
                <a:cubicBezTo>
                  <a:pt x="167" y="143"/>
                  <a:pt x="166" y="143"/>
                  <a:pt x="165" y="142"/>
                </a:cubicBezTo>
                <a:cubicBezTo>
                  <a:pt x="165" y="143"/>
                  <a:pt x="164" y="143"/>
                  <a:pt x="164" y="144"/>
                </a:cubicBezTo>
                <a:cubicBezTo>
                  <a:pt x="165" y="145"/>
                  <a:pt x="167" y="145"/>
                  <a:pt x="169" y="145"/>
                </a:cubicBezTo>
                <a:cubicBezTo>
                  <a:pt x="169" y="143"/>
                  <a:pt x="167" y="145"/>
                  <a:pt x="168" y="143"/>
                </a:cubicBezTo>
                <a:close/>
                <a:moveTo>
                  <a:pt x="134" y="148"/>
                </a:moveTo>
                <a:cubicBezTo>
                  <a:pt x="134" y="150"/>
                  <a:pt x="132" y="155"/>
                  <a:pt x="132" y="155"/>
                </a:cubicBezTo>
                <a:cubicBezTo>
                  <a:pt x="135" y="160"/>
                  <a:pt x="136" y="152"/>
                  <a:pt x="139" y="151"/>
                </a:cubicBezTo>
                <a:cubicBezTo>
                  <a:pt x="141" y="152"/>
                  <a:pt x="142" y="154"/>
                  <a:pt x="143" y="154"/>
                </a:cubicBezTo>
                <a:cubicBezTo>
                  <a:pt x="144" y="153"/>
                  <a:pt x="145" y="153"/>
                  <a:pt x="145" y="152"/>
                </a:cubicBezTo>
                <a:cubicBezTo>
                  <a:pt x="143" y="150"/>
                  <a:pt x="142" y="147"/>
                  <a:pt x="140" y="146"/>
                </a:cubicBezTo>
                <a:cubicBezTo>
                  <a:pt x="139" y="147"/>
                  <a:pt x="136" y="149"/>
                  <a:pt x="134" y="148"/>
                </a:cubicBezTo>
                <a:close/>
                <a:moveTo>
                  <a:pt x="162" y="147"/>
                </a:moveTo>
                <a:cubicBezTo>
                  <a:pt x="160" y="153"/>
                  <a:pt x="157" y="158"/>
                  <a:pt x="155" y="165"/>
                </a:cubicBezTo>
                <a:cubicBezTo>
                  <a:pt x="158" y="167"/>
                  <a:pt x="163" y="167"/>
                  <a:pt x="166" y="165"/>
                </a:cubicBezTo>
                <a:cubicBezTo>
                  <a:pt x="167" y="160"/>
                  <a:pt x="168" y="155"/>
                  <a:pt x="169" y="149"/>
                </a:cubicBezTo>
                <a:cubicBezTo>
                  <a:pt x="167" y="148"/>
                  <a:pt x="165" y="147"/>
                  <a:pt x="162" y="147"/>
                </a:cubicBezTo>
                <a:close/>
                <a:moveTo>
                  <a:pt x="167" y="172"/>
                </a:moveTo>
                <a:cubicBezTo>
                  <a:pt x="167" y="172"/>
                  <a:pt x="167" y="174"/>
                  <a:pt x="169" y="174"/>
                </a:cubicBezTo>
                <a:cubicBezTo>
                  <a:pt x="170" y="167"/>
                  <a:pt x="172" y="159"/>
                  <a:pt x="175" y="152"/>
                </a:cubicBezTo>
                <a:cubicBezTo>
                  <a:pt x="174" y="150"/>
                  <a:pt x="173" y="150"/>
                  <a:pt x="171" y="149"/>
                </a:cubicBezTo>
                <a:cubicBezTo>
                  <a:pt x="170" y="156"/>
                  <a:pt x="168" y="165"/>
                  <a:pt x="167" y="172"/>
                </a:cubicBezTo>
                <a:close/>
                <a:moveTo>
                  <a:pt x="132" y="159"/>
                </a:moveTo>
                <a:cubicBezTo>
                  <a:pt x="133" y="171"/>
                  <a:pt x="134" y="184"/>
                  <a:pt x="136" y="192"/>
                </a:cubicBezTo>
                <a:cubicBezTo>
                  <a:pt x="137" y="192"/>
                  <a:pt x="141" y="192"/>
                  <a:pt x="142" y="192"/>
                </a:cubicBezTo>
                <a:cubicBezTo>
                  <a:pt x="143" y="191"/>
                  <a:pt x="141" y="188"/>
                  <a:pt x="142" y="186"/>
                </a:cubicBezTo>
                <a:cubicBezTo>
                  <a:pt x="145" y="186"/>
                  <a:pt x="143" y="191"/>
                  <a:pt x="145" y="192"/>
                </a:cubicBezTo>
                <a:cubicBezTo>
                  <a:pt x="148" y="190"/>
                  <a:pt x="148" y="184"/>
                  <a:pt x="147" y="180"/>
                </a:cubicBezTo>
                <a:cubicBezTo>
                  <a:pt x="149" y="172"/>
                  <a:pt x="147" y="164"/>
                  <a:pt x="147" y="156"/>
                </a:cubicBezTo>
                <a:cubicBezTo>
                  <a:pt x="145" y="157"/>
                  <a:pt x="143" y="158"/>
                  <a:pt x="142" y="157"/>
                </a:cubicBezTo>
                <a:cubicBezTo>
                  <a:pt x="142" y="164"/>
                  <a:pt x="143" y="172"/>
                  <a:pt x="143" y="180"/>
                </a:cubicBezTo>
                <a:cubicBezTo>
                  <a:pt x="139" y="173"/>
                  <a:pt x="142" y="162"/>
                  <a:pt x="138" y="155"/>
                </a:cubicBezTo>
                <a:cubicBezTo>
                  <a:pt x="138" y="158"/>
                  <a:pt x="135" y="160"/>
                  <a:pt x="132" y="159"/>
                </a:cubicBezTo>
                <a:close/>
                <a:moveTo>
                  <a:pt x="149" y="192"/>
                </a:moveTo>
                <a:cubicBezTo>
                  <a:pt x="151" y="191"/>
                  <a:pt x="153" y="191"/>
                  <a:pt x="156" y="190"/>
                </a:cubicBezTo>
                <a:cubicBezTo>
                  <a:pt x="160" y="184"/>
                  <a:pt x="163" y="177"/>
                  <a:pt x="164" y="169"/>
                </a:cubicBezTo>
                <a:cubicBezTo>
                  <a:pt x="160" y="169"/>
                  <a:pt x="156" y="169"/>
                  <a:pt x="155" y="167"/>
                </a:cubicBezTo>
                <a:cubicBezTo>
                  <a:pt x="152" y="176"/>
                  <a:pt x="150" y="183"/>
                  <a:pt x="149" y="192"/>
                </a:cubicBezTo>
                <a:close/>
                <a:moveTo>
                  <a:pt x="131" y="184"/>
                </a:moveTo>
                <a:cubicBezTo>
                  <a:pt x="132" y="185"/>
                  <a:pt x="131" y="186"/>
                  <a:pt x="133" y="187"/>
                </a:cubicBezTo>
                <a:cubicBezTo>
                  <a:pt x="132" y="185"/>
                  <a:pt x="133" y="184"/>
                  <a:pt x="132" y="183"/>
                </a:cubicBezTo>
                <a:cubicBezTo>
                  <a:pt x="131" y="183"/>
                  <a:pt x="131" y="184"/>
                  <a:pt x="131" y="184"/>
                </a:cubicBezTo>
                <a:close/>
                <a:moveTo>
                  <a:pt x="115" y="207"/>
                </a:moveTo>
                <a:cubicBezTo>
                  <a:pt x="128" y="209"/>
                  <a:pt x="137" y="210"/>
                  <a:pt x="148" y="206"/>
                </a:cubicBezTo>
                <a:cubicBezTo>
                  <a:pt x="154" y="206"/>
                  <a:pt x="155" y="204"/>
                  <a:pt x="159" y="202"/>
                </a:cubicBezTo>
                <a:cubicBezTo>
                  <a:pt x="158" y="197"/>
                  <a:pt x="160" y="195"/>
                  <a:pt x="161" y="190"/>
                </a:cubicBezTo>
                <a:cubicBezTo>
                  <a:pt x="154" y="196"/>
                  <a:pt x="143" y="194"/>
                  <a:pt x="133" y="195"/>
                </a:cubicBezTo>
                <a:cubicBezTo>
                  <a:pt x="128" y="196"/>
                  <a:pt x="117" y="195"/>
                  <a:pt x="113" y="192"/>
                </a:cubicBezTo>
                <a:cubicBezTo>
                  <a:pt x="114" y="198"/>
                  <a:pt x="114" y="202"/>
                  <a:pt x="115" y="207"/>
                </a:cubicBezTo>
                <a:close/>
                <a:moveTo>
                  <a:pt x="153" y="209"/>
                </a:moveTo>
                <a:cubicBezTo>
                  <a:pt x="154" y="212"/>
                  <a:pt x="154" y="214"/>
                  <a:pt x="154" y="217"/>
                </a:cubicBezTo>
                <a:cubicBezTo>
                  <a:pt x="156" y="217"/>
                  <a:pt x="156" y="216"/>
                  <a:pt x="158" y="216"/>
                </a:cubicBezTo>
                <a:cubicBezTo>
                  <a:pt x="158" y="212"/>
                  <a:pt x="159" y="210"/>
                  <a:pt x="158" y="206"/>
                </a:cubicBezTo>
                <a:cubicBezTo>
                  <a:pt x="157" y="207"/>
                  <a:pt x="154" y="207"/>
                  <a:pt x="153" y="209"/>
                </a:cubicBezTo>
                <a:close/>
                <a:moveTo>
                  <a:pt x="150" y="219"/>
                </a:moveTo>
                <a:cubicBezTo>
                  <a:pt x="150" y="219"/>
                  <a:pt x="150" y="219"/>
                  <a:pt x="151" y="219"/>
                </a:cubicBezTo>
                <a:cubicBezTo>
                  <a:pt x="152" y="216"/>
                  <a:pt x="152" y="210"/>
                  <a:pt x="150" y="209"/>
                </a:cubicBezTo>
                <a:cubicBezTo>
                  <a:pt x="149" y="211"/>
                  <a:pt x="149" y="216"/>
                  <a:pt x="150" y="219"/>
                </a:cubicBezTo>
                <a:close/>
                <a:moveTo>
                  <a:pt x="116" y="210"/>
                </a:moveTo>
                <a:cubicBezTo>
                  <a:pt x="116" y="213"/>
                  <a:pt x="117" y="216"/>
                  <a:pt x="117" y="220"/>
                </a:cubicBezTo>
                <a:cubicBezTo>
                  <a:pt x="119" y="220"/>
                  <a:pt x="120" y="221"/>
                  <a:pt x="120" y="220"/>
                </a:cubicBezTo>
                <a:cubicBezTo>
                  <a:pt x="121" y="218"/>
                  <a:pt x="120" y="215"/>
                  <a:pt x="120" y="211"/>
                </a:cubicBezTo>
                <a:cubicBezTo>
                  <a:pt x="118" y="210"/>
                  <a:pt x="118" y="209"/>
                  <a:pt x="116" y="210"/>
                </a:cubicBezTo>
                <a:close/>
                <a:moveTo>
                  <a:pt x="140" y="211"/>
                </a:moveTo>
                <a:cubicBezTo>
                  <a:pt x="140" y="215"/>
                  <a:pt x="139" y="218"/>
                  <a:pt x="140" y="222"/>
                </a:cubicBezTo>
                <a:cubicBezTo>
                  <a:pt x="142" y="221"/>
                  <a:pt x="145" y="222"/>
                  <a:pt x="147" y="220"/>
                </a:cubicBezTo>
                <a:cubicBezTo>
                  <a:pt x="147" y="216"/>
                  <a:pt x="147" y="214"/>
                  <a:pt x="146" y="210"/>
                </a:cubicBezTo>
                <a:cubicBezTo>
                  <a:pt x="144" y="210"/>
                  <a:pt x="142" y="211"/>
                  <a:pt x="140" y="211"/>
                </a:cubicBezTo>
                <a:close/>
                <a:moveTo>
                  <a:pt x="123" y="221"/>
                </a:moveTo>
                <a:cubicBezTo>
                  <a:pt x="126" y="222"/>
                  <a:pt x="128" y="222"/>
                  <a:pt x="132" y="222"/>
                </a:cubicBezTo>
                <a:cubicBezTo>
                  <a:pt x="131" y="219"/>
                  <a:pt x="132" y="215"/>
                  <a:pt x="131" y="212"/>
                </a:cubicBezTo>
                <a:cubicBezTo>
                  <a:pt x="129" y="211"/>
                  <a:pt x="125" y="211"/>
                  <a:pt x="123" y="211"/>
                </a:cubicBezTo>
                <a:cubicBezTo>
                  <a:pt x="123" y="213"/>
                  <a:pt x="122" y="219"/>
                  <a:pt x="123" y="221"/>
                </a:cubicBezTo>
                <a:close/>
                <a:moveTo>
                  <a:pt x="135" y="211"/>
                </a:moveTo>
                <a:cubicBezTo>
                  <a:pt x="133" y="215"/>
                  <a:pt x="134" y="219"/>
                  <a:pt x="134" y="223"/>
                </a:cubicBezTo>
                <a:cubicBezTo>
                  <a:pt x="135" y="223"/>
                  <a:pt x="137" y="223"/>
                  <a:pt x="138" y="222"/>
                </a:cubicBezTo>
                <a:cubicBezTo>
                  <a:pt x="137" y="219"/>
                  <a:pt x="138" y="215"/>
                  <a:pt x="137" y="211"/>
                </a:cubicBezTo>
                <a:cubicBezTo>
                  <a:pt x="136" y="211"/>
                  <a:pt x="135" y="211"/>
                  <a:pt x="135" y="211"/>
                </a:cubicBezTo>
                <a:close/>
                <a:moveTo>
                  <a:pt x="147" y="224"/>
                </a:moveTo>
                <a:cubicBezTo>
                  <a:pt x="147" y="224"/>
                  <a:pt x="147" y="223"/>
                  <a:pt x="146" y="224"/>
                </a:cubicBezTo>
                <a:cubicBezTo>
                  <a:pt x="138" y="227"/>
                  <a:pt x="127" y="226"/>
                  <a:pt x="118" y="223"/>
                </a:cubicBezTo>
                <a:cubicBezTo>
                  <a:pt x="119" y="228"/>
                  <a:pt x="120" y="235"/>
                  <a:pt x="121" y="240"/>
                </a:cubicBezTo>
                <a:cubicBezTo>
                  <a:pt x="122" y="241"/>
                  <a:pt x="123" y="241"/>
                  <a:pt x="124" y="242"/>
                </a:cubicBezTo>
                <a:cubicBezTo>
                  <a:pt x="126" y="242"/>
                  <a:pt x="128" y="244"/>
                  <a:pt x="131" y="244"/>
                </a:cubicBezTo>
                <a:cubicBezTo>
                  <a:pt x="133" y="244"/>
                  <a:pt x="134" y="243"/>
                  <a:pt x="136" y="243"/>
                </a:cubicBezTo>
                <a:cubicBezTo>
                  <a:pt x="142" y="243"/>
                  <a:pt x="148" y="245"/>
                  <a:pt x="153" y="241"/>
                </a:cubicBezTo>
                <a:cubicBezTo>
                  <a:pt x="156" y="235"/>
                  <a:pt x="157" y="225"/>
                  <a:pt x="157" y="219"/>
                </a:cubicBezTo>
                <a:cubicBezTo>
                  <a:pt x="154" y="221"/>
                  <a:pt x="150" y="222"/>
                  <a:pt x="147" y="224"/>
                </a:cubicBezTo>
                <a:close/>
                <a:moveTo>
                  <a:pt x="69" y="220"/>
                </a:moveTo>
                <a:cubicBezTo>
                  <a:pt x="71" y="223"/>
                  <a:pt x="72" y="230"/>
                  <a:pt x="65" y="230"/>
                </a:cubicBezTo>
                <a:cubicBezTo>
                  <a:pt x="64" y="229"/>
                  <a:pt x="63" y="229"/>
                  <a:pt x="61" y="230"/>
                </a:cubicBezTo>
                <a:cubicBezTo>
                  <a:pt x="60" y="227"/>
                  <a:pt x="60" y="223"/>
                  <a:pt x="58" y="223"/>
                </a:cubicBezTo>
                <a:cubicBezTo>
                  <a:pt x="56" y="225"/>
                  <a:pt x="49" y="227"/>
                  <a:pt x="52" y="231"/>
                </a:cubicBezTo>
                <a:cubicBezTo>
                  <a:pt x="64" y="234"/>
                  <a:pt x="81" y="235"/>
                  <a:pt x="95" y="231"/>
                </a:cubicBezTo>
                <a:cubicBezTo>
                  <a:pt x="94" y="230"/>
                  <a:pt x="96" y="231"/>
                  <a:pt x="95" y="229"/>
                </a:cubicBezTo>
                <a:cubicBezTo>
                  <a:pt x="94" y="226"/>
                  <a:pt x="90" y="223"/>
                  <a:pt x="88" y="223"/>
                </a:cubicBezTo>
                <a:cubicBezTo>
                  <a:pt x="92" y="227"/>
                  <a:pt x="84" y="231"/>
                  <a:pt x="80" y="229"/>
                </a:cubicBezTo>
                <a:cubicBezTo>
                  <a:pt x="77" y="228"/>
                  <a:pt x="76" y="225"/>
                  <a:pt x="77" y="222"/>
                </a:cubicBezTo>
                <a:cubicBezTo>
                  <a:pt x="76" y="222"/>
                  <a:pt x="76" y="221"/>
                  <a:pt x="75" y="220"/>
                </a:cubicBezTo>
                <a:cubicBezTo>
                  <a:pt x="74" y="221"/>
                  <a:pt x="72" y="220"/>
                  <a:pt x="69" y="220"/>
                </a:cubicBezTo>
                <a:close/>
                <a:moveTo>
                  <a:pt x="99" y="231"/>
                </a:moveTo>
                <a:cubicBezTo>
                  <a:pt x="98" y="232"/>
                  <a:pt x="96" y="234"/>
                  <a:pt x="95" y="234"/>
                </a:cubicBezTo>
                <a:cubicBezTo>
                  <a:pt x="84" y="239"/>
                  <a:pt x="69" y="235"/>
                  <a:pt x="55" y="236"/>
                </a:cubicBezTo>
                <a:cubicBezTo>
                  <a:pt x="54" y="235"/>
                  <a:pt x="51" y="235"/>
                  <a:pt x="49" y="234"/>
                </a:cubicBezTo>
                <a:cubicBezTo>
                  <a:pt x="49" y="236"/>
                  <a:pt x="48" y="238"/>
                  <a:pt x="48" y="240"/>
                </a:cubicBezTo>
                <a:cubicBezTo>
                  <a:pt x="52" y="244"/>
                  <a:pt x="62" y="245"/>
                  <a:pt x="72" y="247"/>
                </a:cubicBezTo>
                <a:cubicBezTo>
                  <a:pt x="78" y="247"/>
                  <a:pt x="81" y="247"/>
                  <a:pt x="87" y="246"/>
                </a:cubicBezTo>
                <a:cubicBezTo>
                  <a:pt x="90" y="245"/>
                  <a:pt x="100" y="243"/>
                  <a:pt x="101" y="241"/>
                </a:cubicBezTo>
                <a:cubicBezTo>
                  <a:pt x="103" y="237"/>
                  <a:pt x="100" y="234"/>
                  <a:pt x="100" y="231"/>
                </a:cubicBezTo>
                <a:cubicBezTo>
                  <a:pt x="99" y="231"/>
                  <a:pt x="99" y="231"/>
                  <a:pt x="99" y="231"/>
                </a:cubicBezTo>
                <a:close/>
                <a:moveTo>
                  <a:pt x="38" y="239"/>
                </a:moveTo>
                <a:cubicBezTo>
                  <a:pt x="33" y="241"/>
                  <a:pt x="30" y="243"/>
                  <a:pt x="26" y="245"/>
                </a:cubicBezTo>
                <a:cubicBezTo>
                  <a:pt x="20" y="248"/>
                  <a:pt x="17" y="250"/>
                  <a:pt x="12" y="255"/>
                </a:cubicBezTo>
                <a:cubicBezTo>
                  <a:pt x="10" y="257"/>
                  <a:pt x="7" y="261"/>
                  <a:pt x="7" y="263"/>
                </a:cubicBezTo>
                <a:cubicBezTo>
                  <a:pt x="7" y="267"/>
                  <a:pt x="15" y="269"/>
                  <a:pt x="19" y="271"/>
                </a:cubicBezTo>
                <a:cubicBezTo>
                  <a:pt x="29" y="275"/>
                  <a:pt x="41" y="278"/>
                  <a:pt x="54" y="279"/>
                </a:cubicBezTo>
                <a:cubicBezTo>
                  <a:pt x="65" y="280"/>
                  <a:pt x="70" y="278"/>
                  <a:pt x="80" y="278"/>
                </a:cubicBezTo>
                <a:cubicBezTo>
                  <a:pt x="86" y="278"/>
                  <a:pt x="92" y="278"/>
                  <a:pt x="98" y="277"/>
                </a:cubicBezTo>
                <a:cubicBezTo>
                  <a:pt x="109" y="275"/>
                  <a:pt x="118" y="274"/>
                  <a:pt x="127" y="270"/>
                </a:cubicBezTo>
                <a:cubicBezTo>
                  <a:pt x="132" y="268"/>
                  <a:pt x="137" y="265"/>
                  <a:pt x="140" y="262"/>
                </a:cubicBezTo>
                <a:cubicBezTo>
                  <a:pt x="135" y="252"/>
                  <a:pt x="124" y="247"/>
                  <a:pt x="116" y="240"/>
                </a:cubicBezTo>
                <a:cubicBezTo>
                  <a:pt x="112" y="240"/>
                  <a:pt x="110" y="238"/>
                  <a:pt x="106" y="238"/>
                </a:cubicBezTo>
                <a:cubicBezTo>
                  <a:pt x="105" y="239"/>
                  <a:pt x="105" y="240"/>
                  <a:pt x="106" y="241"/>
                </a:cubicBezTo>
                <a:cubicBezTo>
                  <a:pt x="100" y="245"/>
                  <a:pt x="92" y="248"/>
                  <a:pt x="83" y="249"/>
                </a:cubicBezTo>
                <a:cubicBezTo>
                  <a:pt x="77" y="250"/>
                  <a:pt x="72" y="249"/>
                  <a:pt x="67" y="248"/>
                </a:cubicBezTo>
                <a:cubicBezTo>
                  <a:pt x="58" y="247"/>
                  <a:pt x="50" y="247"/>
                  <a:pt x="45" y="243"/>
                </a:cubicBezTo>
                <a:cubicBezTo>
                  <a:pt x="45" y="242"/>
                  <a:pt x="47" y="238"/>
                  <a:pt x="45" y="236"/>
                </a:cubicBezTo>
                <a:cubicBezTo>
                  <a:pt x="43" y="237"/>
                  <a:pt x="40" y="238"/>
                  <a:pt x="38" y="2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</p:cSld>
  <p:clrMapOvr>
    <a:masterClrMapping/>
  </p:clrMapOvr>
  <p:transition spd="med" advClick="0" advTm="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组合 29"/>
          <p:cNvGrpSpPr/>
          <p:nvPr/>
        </p:nvGrpSpPr>
        <p:grpSpPr bwMode="auto">
          <a:xfrm>
            <a:off x="3273425" y="1374775"/>
            <a:ext cx="2462213" cy="2468563"/>
            <a:chOff x="3188778" y="1298779"/>
            <a:chExt cx="2462737" cy="2469230"/>
          </a:xfrm>
        </p:grpSpPr>
        <p:sp>
          <p:nvSpPr>
            <p:cNvPr id="31" name="燕尾形 3"/>
            <p:cNvSpPr/>
            <p:nvPr/>
          </p:nvSpPr>
          <p:spPr>
            <a:xfrm rot="16200000">
              <a:off x="4141465" y="1298795"/>
              <a:ext cx="557364" cy="557332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 sz="18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2" name="燕尾形 3"/>
            <p:cNvSpPr/>
            <p:nvPr/>
          </p:nvSpPr>
          <p:spPr>
            <a:xfrm>
              <a:off x="5094183" y="2259477"/>
              <a:ext cx="557332" cy="557363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 sz="18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3" name="燕尾形 3"/>
            <p:cNvSpPr/>
            <p:nvPr/>
          </p:nvSpPr>
          <p:spPr>
            <a:xfrm rot="16200000" flipH="1" flipV="1">
              <a:off x="4141465" y="3210661"/>
              <a:ext cx="557364" cy="557332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 sz="18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4" name="燕尾形 3"/>
            <p:cNvSpPr/>
            <p:nvPr/>
          </p:nvSpPr>
          <p:spPr>
            <a:xfrm flipH="1">
              <a:off x="3188778" y="2257888"/>
              <a:ext cx="557332" cy="557364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 sz="18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5" name="燕尾形 3"/>
            <p:cNvSpPr/>
            <p:nvPr/>
          </p:nvSpPr>
          <p:spPr>
            <a:xfrm rot="13500000">
              <a:off x="3466633" y="1584623"/>
              <a:ext cx="557364" cy="557331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 sz="18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6" name="燕尾形 3"/>
            <p:cNvSpPr/>
            <p:nvPr/>
          </p:nvSpPr>
          <p:spPr>
            <a:xfrm rot="8100000" flipH="1">
              <a:off x="4813914" y="1585417"/>
              <a:ext cx="555775" cy="557331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 sz="18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7" name="燕尾形 3"/>
            <p:cNvSpPr/>
            <p:nvPr/>
          </p:nvSpPr>
          <p:spPr>
            <a:xfrm rot="8100000" flipV="1">
              <a:off x="3466634" y="2932774"/>
              <a:ext cx="557363" cy="557331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 sz="18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8" name="燕尾形 3"/>
            <p:cNvSpPr/>
            <p:nvPr/>
          </p:nvSpPr>
          <p:spPr>
            <a:xfrm rot="13500000" flipH="1" flipV="1">
              <a:off x="4813121" y="2932774"/>
              <a:ext cx="557363" cy="557331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 sz="18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39" name="TextBox 25"/>
          <p:cNvSpPr txBox="1"/>
          <p:nvPr/>
        </p:nvSpPr>
        <p:spPr>
          <a:xfrm>
            <a:off x="5376863" y="3565525"/>
            <a:ext cx="1776412" cy="900113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ea"/>
                <a:ea typeface="+mn-ea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+mn-ea"/>
              <a:ea typeface="+mn-ea"/>
            </a:endParaRPr>
          </a:p>
          <a:p>
            <a:pPr eaLnBrk="0" hangingPunct="0">
              <a:lnSpc>
                <a:spcPct val="150000"/>
              </a:lnSpc>
              <a:buFontTx/>
              <a:buNone/>
              <a:defRPr/>
            </a:pPr>
            <a:r>
              <a:rPr lang="zh-CN" altLang="en-US" sz="9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40" name="矩形 39"/>
          <p:cNvSpPr/>
          <p:nvPr/>
        </p:nvSpPr>
        <p:spPr>
          <a:xfrm>
            <a:off x="4103688" y="2417763"/>
            <a:ext cx="8001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+mn-ea"/>
                <a:ea typeface="+mn-ea"/>
              </a:rPr>
              <a:t>标题</a:t>
            </a:r>
          </a:p>
        </p:txBody>
      </p:sp>
      <p:sp>
        <p:nvSpPr>
          <p:cNvPr id="41" name="TextBox 25"/>
          <p:cNvSpPr txBox="1"/>
          <p:nvPr/>
        </p:nvSpPr>
        <p:spPr>
          <a:xfrm>
            <a:off x="5776913" y="2417763"/>
            <a:ext cx="1782762" cy="901700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ea"/>
                <a:ea typeface="+mn-ea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+mn-ea"/>
              <a:ea typeface="+mn-ea"/>
            </a:endParaRPr>
          </a:p>
          <a:p>
            <a:pPr eaLnBrk="0" hangingPunct="0">
              <a:lnSpc>
                <a:spcPct val="150000"/>
              </a:lnSpc>
              <a:buFontTx/>
              <a:buNone/>
              <a:defRPr/>
            </a:pPr>
            <a:r>
              <a:rPr lang="zh-CN" altLang="en-US" sz="9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42" name="TextBox 25"/>
          <p:cNvSpPr txBox="1"/>
          <p:nvPr/>
        </p:nvSpPr>
        <p:spPr>
          <a:xfrm>
            <a:off x="5519738" y="1138238"/>
            <a:ext cx="1690687" cy="900112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ea"/>
                <a:ea typeface="+mn-ea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+mn-ea"/>
              <a:ea typeface="+mn-ea"/>
            </a:endParaRPr>
          </a:p>
          <a:p>
            <a:pPr eaLnBrk="0" hangingPunct="0">
              <a:lnSpc>
                <a:spcPct val="150000"/>
              </a:lnSpc>
              <a:buFontTx/>
              <a:buNone/>
              <a:defRPr/>
            </a:pPr>
            <a:r>
              <a:rPr lang="zh-CN" altLang="en-US" sz="9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43" name="TextBox 25"/>
          <p:cNvSpPr txBox="1"/>
          <p:nvPr/>
        </p:nvSpPr>
        <p:spPr>
          <a:xfrm>
            <a:off x="3976688" y="560388"/>
            <a:ext cx="1346200" cy="692150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ea"/>
                <a:ea typeface="+mn-ea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 eaLnBrk="0" hangingPunct="0">
              <a:lnSpc>
                <a:spcPct val="150000"/>
              </a:lnSpc>
              <a:buFontTx/>
              <a:buNone/>
              <a:defRPr/>
            </a:pPr>
            <a:r>
              <a:rPr lang="zh-CN" altLang="en-US" sz="9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</a:t>
            </a:r>
          </a:p>
        </p:txBody>
      </p:sp>
      <p:sp>
        <p:nvSpPr>
          <p:cNvPr id="44" name="TextBox 25"/>
          <p:cNvSpPr txBox="1"/>
          <p:nvPr/>
        </p:nvSpPr>
        <p:spPr>
          <a:xfrm>
            <a:off x="1966913" y="881063"/>
            <a:ext cx="1708150" cy="900112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ea"/>
                <a:ea typeface="+mn-ea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+mn-ea"/>
              <a:ea typeface="+mn-ea"/>
            </a:endParaRPr>
          </a:p>
          <a:p>
            <a:pPr eaLnBrk="0" hangingPunct="0">
              <a:lnSpc>
                <a:spcPct val="150000"/>
              </a:lnSpc>
              <a:buFontTx/>
              <a:buNone/>
              <a:defRPr/>
            </a:pPr>
            <a:r>
              <a:rPr lang="zh-CN" altLang="en-US" sz="9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45" name="TextBox 25"/>
          <p:cNvSpPr txBox="1"/>
          <p:nvPr/>
        </p:nvSpPr>
        <p:spPr>
          <a:xfrm>
            <a:off x="1633538" y="2054225"/>
            <a:ext cx="1720850" cy="900113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ea"/>
                <a:ea typeface="+mn-ea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+mn-ea"/>
              <a:ea typeface="+mn-ea"/>
            </a:endParaRPr>
          </a:p>
          <a:p>
            <a:pPr eaLnBrk="0" hangingPunct="0">
              <a:lnSpc>
                <a:spcPct val="150000"/>
              </a:lnSpc>
              <a:buFontTx/>
              <a:buNone/>
              <a:defRPr/>
            </a:pPr>
            <a:r>
              <a:rPr lang="zh-CN" altLang="en-US" sz="9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46" name="TextBox 25"/>
          <p:cNvSpPr txBox="1"/>
          <p:nvPr/>
        </p:nvSpPr>
        <p:spPr>
          <a:xfrm>
            <a:off x="2039938" y="3448050"/>
            <a:ext cx="1841500" cy="900113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ea"/>
                <a:ea typeface="+mn-ea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+mn-ea"/>
              <a:ea typeface="+mn-ea"/>
            </a:endParaRPr>
          </a:p>
          <a:p>
            <a:pPr eaLnBrk="0" hangingPunct="0">
              <a:lnSpc>
                <a:spcPct val="150000"/>
              </a:lnSpc>
              <a:buFontTx/>
              <a:buNone/>
              <a:defRPr/>
            </a:pPr>
            <a:r>
              <a:rPr lang="zh-CN" altLang="en-US" sz="9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47" name="TextBox 25"/>
          <p:cNvSpPr txBox="1"/>
          <p:nvPr/>
        </p:nvSpPr>
        <p:spPr>
          <a:xfrm>
            <a:off x="3675063" y="3948113"/>
            <a:ext cx="1701800" cy="900112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ea"/>
                <a:ea typeface="+mn-ea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 eaLnBrk="0" hangingPunct="0">
              <a:lnSpc>
                <a:spcPct val="150000"/>
              </a:lnSpc>
              <a:buFontTx/>
              <a:buNone/>
              <a:defRPr/>
            </a:pPr>
            <a:r>
              <a:rPr lang="zh-CN" altLang="en-US" sz="9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023938" y="419100"/>
            <a:ext cx="247967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点击此处添加标题</a:t>
            </a:r>
          </a:p>
        </p:txBody>
      </p:sp>
      <p:sp>
        <p:nvSpPr>
          <p:cNvPr id="23" name="Freeform 347"/>
          <p:cNvSpPr>
            <a:spLocks noEditPoints="1"/>
          </p:cNvSpPr>
          <p:nvPr/>
        </p:nvSpPr>
        <p:spPr bwMode="auto">
          <a:xfrm>
            <a:off x="400050" y="239713"/>
            <a:ext cx="623888" cy="739775"/>
          </a:xfrm>
          <a:custGeom>
            <a:avLst/>
            <a:gdLst>
              <a:gd name="T0" fmla="*/ 19 w 240"/>
              <a:gd name="T1" fmla="*/ 245 h 284"/>
              <a:gd name="T2" fmla="*/ 7 w 240"/>
              <a:gd name="T3" fmla="*/ 116 h 284"/>
              <a:gd name="T4" fmla="*/ 23 w 240"/>
              <a:gd name="T5" fmla="*/ 85 h 284"/>
              <a:gd name="T6" fmla="*/ 207 w 240"/>
              <a:gd name="T7" fmla="*/ 37 h 284"/>
              <a:gd name="T8" fmla="*/ 191 w 240"/>
              <a:gd name="T9" fmla="*/ 113 h 284"/>
              <a:gd name="T10" fmla="*/ 113 w 240"/>
              <a:gd name="T11" fmla="*/ 119 h 284"/>
              <a:gd name="T12" fmla="*/ 33 w 240"/>
              <a:gd name="T13" fmla="*/ 112 h 284"/>
              <a:gd name="T14" fmla="*/ 104 w 240"/>
              <a:gd name="T15" fmla="*/ 233 h 284"/>
              <a:gd name="T16" fmla="*/ 89 w 240"/>
              <a:gd name="T17" fmla="*/ 139 h 284"/>
              <a:gd name="T18" fmla="*/ 128 w 240"/>
              <a:gd name="T19" fmla="*/ 154 h 284"/>
              <a:gd name="T20" fmla="*/ 178 w 240"/>
              <a:gd name="T21" fmla="*/ 149 h 284"/>
              <a:gd name="T22" fmla="*/ 131 w 240"/>
              <a:gd name="T23" fmla="*/ 247 h 284"/>
              <a:gd name="T24" fmla="*/ 28 w 240"/>
              <a:gd name="T25" fmla="*/ 91 h 284"/>
              <a:gd name="T26" fmla="*/ 161 w 240"/>
              <a:gd name="T27" fmla="*/ 5 h 284"/>
              <a:gd name="T28" fmla="*/ 190 w 240"/>
              <a:gd name="T29" fmla="*/ 36 h 284"/>
              <a:gd name="T30" fmla="*/ 117 w 240"/>
              <a:gd name="T31" fmla="*/ 88 h 284"/>
              <a:gd name="T32" fmla="*/ 117 w 240"/>
              <a:gd name="T33" fmla="*/ 58 h 284"/>
              <a:gd name="T34" fmla="*/ 85 w 240"/>
              <a:gd name="T35" fmla="*/ 58 h 284"/>
              <a:gd name="T36" fmla="*/ 113 w 240"/>
              <a:gd name="T37" fmla="*/ 49 h 284"/>
              <a:gd name="T38" fmla="*/ 113 w 240"/>
              <a:gd name="T39" fmla="*/ 52 h 284"/>
              <a:gd name="T40" fmla="*/ 117 w 240"/>
              <a:gd name="T41" fmla="*/ 62 h 284"/>
              <a:gd name="T42" fmla="*/ 226 w 240"/>
              <a:gd name="T43" fmla="*/ 87 h 284"/>
              <a:gd name="T44" fmla="*/ 37 w 240"/>
              <a:gd name="T45" fmla="*/ 101 h 284"/>
              <a:gd name="T46" fmla="*/ 194 w 240"/>
              <a:gd name="T47" fmla="*/ 87 h 284"/>
              <a:gd name="T48" fmla="*/ 188 w 240"/>
              <a:gd name="T49" fmla="*/ 104 h 284"/>
              <a:gd name="T50" fmla="*/ 158 w 240"/>
              <a:gd name="T51" fmla="*/ 81 h 284"/>
              <a:gd name="T52" fmla="*/ 199 w 240"/>
              <a:gd name="T53" fmla="*/ 111 h 284"/>
              <a:gd name="T54" fmla="*/ 184 w 240"/>
              <a:gd name="T55" fmla="*/ 89 h 284"/>
              <a:gd name="T56" fmla="*/ 170 w 240"/>
              <a:gd name="T57" fmla="*/ 83 h 284"/>
              <a:gd name="T58" fmla="*/ 85 w 240"/>
              <a:gd name="T59" fmla="*/ 224 h 284"/>
              <a:gd name="T60" fmla="*/ 31 w 240"/>
              <a:gd name="T61" fmla="*/ 115 h 284"/>
              <a:gd name="T62" fmla="*/ 85 w 240"/>
              <a:gd name="T63" fmla="*/ 224 h 284"/>
              <a:gd name="T64" fmla="*/ 65 w 240"/>
              <a:gd name="T65" fmla="*/ 218 h 284"/>
              <a:gd name="T66" fmla="*/ 12 w 240"/>
              <a:gd name="T67" fmla="*/ 118 h 284"/>
              <a:gd name="T68" fmla="*/ 73 w 240"/>
              <a:gd name="T69" fmla="*/ 217 h 284"/>
              <a:gd name="T70" fmla="*/ 131 w 240"/>
              <a:gd name="T71" fmla="*/ 192 h 284"/>
              <a:gd name="T72" fmla="*/ 126 w 240"/>
              <a:gd name="T73" fmla="*/ 178 h 284"/>
              <a:gd name="T74" fmla="*/ 120 w 240"/>
              <a:gd name="T75" fmla="*/ 166 h 284"/>
              <a:gd name="T76" fmla="*/ 114 w 240"/>
              <a:gd name="T77" fmla="*/ 154 h 284"/>
              <a:gd name="T78" fmla="*/ 110 w 240"/>
              <a:gd name="T79" fmla="*/ 147 h 284"/>
              <a:gd name="T80" fmla="*/ 98 w 240"/>
              <a:gd name="T81" fmla="*/ 143 h 284"/>
              <a:gd name="T82" fmla="*/ 168 w 240"/>
              <a:gd name="T83" fmla="*/ 143 h 284"/>
              <a:gd name="T84" fmla="*/ 139 w 240"/>
              <a:gd name="T85" fmla="*/ 151 h 284"/>
              <a:gd name="T86" fmla="*/ 166 w 240"/>
              <a:gd name="T87" fmla="*/ 165 h 284"/>
              <a:gd name="T88" fmla="*/ 167 w 240"/>
              <a:gd name="T89" fmla="*/ 172 h 284"/>
              <a:gd name="T90" fmla="*/ 147 w 240"/>
              <a:gd name="T91" fmla="*/ 156 h 284"/>
              <a:gd name="T92" fmla="*/ 164 w 240"/>
              <a:gd name="T93" fmla="*/ 169 h 284"/>
              <a:gd name="T94" fmla="*/ 115 w 240"/>
              <a:gd name="T95" fmla="*/ 207 h 284"/>
              <a:gd name="T96" fmla="*/ 153 w 240"/>
              <a:gd name="T97" fmla="*/ 209 h 284"/>
              <a:gd name="T98" fmla="*/ 150 w 240"/>
              <a:gd name="T99" fmla="*/ 209 h 284"/>
              <a:gd name="T100" fmla="*/ 140 w 240"/>
              <a:gd name="T101" fmla="*/ 211 h 284"/>
              <a:gd name="T102" fmla="*/ 131 w 240"/>
              <a:gd name="T103" fmla="*/ 212 h 284"/>
              <a:gd name="T104" fmla="*/ 135 w 240"/>
              <a:gd name="T105" fmla="*/ 211 h 284"/>
              <a:gd name="T106" fmla="*/ 136 w 240"/>
              <a:gd name="T107" fmla="*/ 243 h 284"/>
              <a:gd name="T108" fmla="*/ 58 w 240"/>
              <a:gd name="T109" fmla="*/ 223 h 284"/>
              <a:gd name="T110" fmla="*/ 75 w 240"/>
              <a:gd name="T111" fmla="*/ 220 h 284"/>
              <a:gd name="T112" fmla="*/ 72 w 240"/>
              <a:gd name="T113" fmla="*/ 247 h 284"/>
              <a:gd name="T114" fmla="*/ 12 w 240"/>
              <a:gd name="T115" fmla="*/ 255 h 284"/>
              <a:gd name="T116" fmla="*/ 140 w 240"/>
              <a:gd name="T117" fmla="*/ 262 h 284"/>
              <a:gd name="T118" fmla="*/ 45 w 240"/>
              <a:gd name="T119" fmla="*/ 236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0" h="284">
                <a:moveTo>
                  <a:pt x="131" y="247"/>
                </a:moveTo>
                <a:cubicBezTo>
                  <a:pt x="135" y="252"/>
                  <a:pt x="144" y="256"/>
                  <a:pt x="143" y="265"/>
                </a:cubicBezTo>
                <a:cubicBezTo>
                  <a:pt x="132" y="272"/>
                  <a:pt x="119" y="277"/>
                  <a:pt x="104" y="280"/>
                </a:cubicBezTo>
                <a:cubicBezTo>
                  <a:pt x="74" y="283"/>
                  <a:pt x="43" y="284"/>
                  <a:pt x="16" y="273"/>
                </a:cubicBezTo>
                <a:cubicBezTo>
                  <a:pt x="11" y="272"/>
                  <a:pt x="9" y="267"/>
                  <a:pt x="4" y="266"/>
                </a:cubicBezTo>
                <a:cubicBezTo>
                  <a:pt x="1" y="260"/>
                  <a:pt x="8" y="256"/>
                  <a:pt x="12" y="252"/>
                </a:cubicBezTo>
                <a:cubicBezTo>
                  <a:pt x="14" y="250"/>
                  <a:pt x="16" y="248"/>
                  <a:pt x="19" y="245"/>
                </a:cubicBezTo>
                <a:cubicBezTo>
                  <a:pt x="25" y="242"/>
                  <a:pt x="32" y="238"/>
                  <a:pt x="38" y="235"/>
                </a:cubicBezTo>
                <a:cubicBezTo>
                  <a:pt x="39" y="235"/>
                  <a:pt x="41" y="235"/>
                  <a:pt x="42" y="234"/>
                </a:cubicBezTo>
                <a:cubicBezTo>
                  <a:pt x="44" y="233"/>
                  <a:pt x="45" y="232"/>
                  <a:pt x="47" y="232"/>
                </a:cubicBezTo>
                <a:cubicBezTo>
                  <a:pt x="48" y="226"/>
                  <a:pt x="52" y="222"/>
                  <a:pt x="57" y="220"/>
                </a:cubicBezTo>
                <a:cubicBezTo>
                  <a:pt x="49" y="200"/>
                  <a:pt x="38" y="180"/>
                  <a:pt x="29" y="158"/>
                </a:cubicBezTo>
                <a:cubicBezTo>
                  <a:pt x="24" y="148"/>
                  <a:pt x="18" y="138"/>
                  <a:pt x="13" y="128"/>
                </a:cubicBezTo>
                <a:cubicBezTo>
                  <a:pt x="12" y="124"/>
                  <a:pt x="10" y="119"/>
                  <a:pt x="7" y="116"/>
                </a:cubicBezTo>
                <a:cubicBezTo>
                  <a:pt x="6" y="115"/>
                  <a:pt x="7" y="115"/>
                  <a:pt x="6" y="114"/>
                </a:cubicBezTo>
                <a:cubicBezTo>
                  <a:pt x="6" y="113"/>
                  <a:pt x="4" y="112"/>
                  <a:pt x="3" y="111"/>
                </a:cubicBezTo>
                <a:cubicBezTo>
                  <a:pt x="3" y="110"/>
                  <a:pt x="2" y="108"/>
                  <a:pt x="2" y="106"/>
                </a:cubicBezTo>
                <a:cubicBezTo>
                  <a:pt x="1" y="101"/>
                  <a:pt x="0" y="97"/>
                  <a:pt x="3" y="92"/>
                </a:cubicBezTo>
                <a:cubicBezTo>
                  <a:pt x="4" y="91"/>
                  <a:pt x="5" y="90"/>
                  <a:pt x="6" y="88"/>
                </a:cubicBezTo>
                <a:cubicBezTo>
                  <a:pt x="10" y="86"/>
                  <a:pt x="15" y="85"/>
                  <a:pt x="19" y="84"/>
                </a:cubicBezTo>
                <a:cubicBezTo>
                  <a:pt x="20" y="84"/>
                  <a:pt x="22" y="84"/>
                  <a:pt x="23" y="85"/>
                </a:cubicBezTo>
                <a:cubicBezTo>
                  <a:pt x="32" y="79"/>
                  <a:pt x="40" y="75"/>
                  <a:pt x="51" y="71"/>
                </a:cubicBezTo>
                <a:cubicBezTo>
                  <a:pt x="75" y="58"/>
                  <a:pt x="103" y="49"/>
                  <a:pt x="125" y="35"/>
                </a:cubicBezTo>
                <a:cubicBezTo>
                  <a:pt x="125" y="27"/>
                  <a:pt x="123" y="18"/>
                  <a:pt x="126" y="12"/>
                </a:cubicBezTo>
                <a:cubicBezTo>
                  <a:pt x="130" y="7"/>
                  <a:pt x="141" y="4"/>
                  <a:pt x="148" y="2"/>
                </a:cubicBezTo>
                <a:cubicBezTo>
                  <a:pt x="153" y="1"/>
                  <a:pt x="158" y="0"/>
                  <a:pt x="164" y="3"/>
                </a:cubicBezTo>
                <a:cubicBezTo>
                  <a:pt x="171" y="12"/>
                  <a:pt x="177" y="21"/>
                  <a:pt x="183" y="30"/>
                </a:cubicBezTo>
                <a:cubicBezTo>
                  <a:pt x="191" y="33"/>
                  <a:pt x="200" y="34"/>
                  <a:pt x="207" y="37"/>
                </a:cubicBezTo>
                <a:cubicBezTo>
                  <a:pt x="209" y="38"/>
                  <a:pt x="210" y="40"/>
                  <a:pt x="212" y="41"/>
                </a:cubicBezTo>
                <a:cubicBezTo>
                  <a:pt x="223" y="46"/>
                  <a:pt x="232" y="54"/>
                  <a:pt x="239" y="62"/>
                </a:cubicBezTo>
                <a:cubicBezTo>
                  <a:pt x="238" y="65"/>
                  <a:pt x="240" y="69"/>
                  <a:pt x="239" y="73"/>
                </a:cubicBezTo>
                <a:cubicBezTo>
                  <a:pt x="237" y="80"/>
                  <a:pt x="232" y="85"/>
                  <a:pt x="227" y="90"/>
                </a:cubicBezTo>
                <a:cubicBezTo>
                  <a:pt x="222" y="95"/>
                  <a:pt x="218" y="98"/>
                  <a:pt x="211" y="102"/>
                </a:cubicBezTo>
                <a:cubicBezTo>
                  <a:pt x="209" y="104"/>
                  <a:pt x="206" y="106"/>
                  <a:pt x="202" y="107"/>
                </a:cubicBezTo>
                <a:cubicBezTo>
                  <a:pt x="204" y="114"/>
                  <a:pt x="197" y="115"/>
                  <a:pt x="191" y="113"/>
                </a:cubicBezTo>
                <a:cubicBezTo>
                  <a:pt x="188" y="115"/>
                  <a:pt x="188" y="121"/>
                  <a:pt x="184" y="122"/>
                </a:cubicBezTo>
                <a:cubicBezTo>
                  <a:pt x="180" y="123"/>
                  <a:pt x="177" y="121"/>
                  <a:pt x="173" y="120"/>
                </a:cubicBezTo>
                <a:cubicBezTo>
                  <a:pt x="168" y="120"/>
                  <a:pt x="164" y="123"/>
                  <a:pt x="159" y="124"/>
                </a:cubicBezTo>
                <a:cubicBezTo>
                  <a:pt x="158" y="124"/>
                  <a:pt x="158" y="124"/>
                  <a:pt x="158" y="124"/>
                </a:cubicBezTo>
                <a:cubicBezTo>
                  <a:pt x="148" y="125"/>
                  <a:pt x="135" y="127"/>
                  <a:pt x="122" y="126"/>
                </a:cubicBezTo>
                <a:cubicBezTo>
                  <a:pt x="119" y="125"/>
                  <a:pt x="114" y="125"/>
                  <a:pt x="112" y="123"/>
                </a:cubicBezTo>
                <a:cubicBezTo>
                  <a:pt x="112" y="121"/>
                  <a:pt x="112" y="120"/>
                  <a:pt x="113" y="119"/>
                </a:cubicBezTo>
                <a:cubicBezTo>
                  <a:pt x="109" y="102"/>
                  <a:pt x="114" y="85"/>
                  <a:pt x="119" y="71"/>
                </a:cubicBezTo>
                <a:cubicBezTo>
                  <a:pt x="118" y="71"/>
                  <a:pt x="115" y="73"/>
                  <a:pt x="114" y="74"/>
                </a:cubicBezTo>
                <a:cubicBezTo>
                  <a:pt x="110" y="75"/>
                  <a:pt x="106" y="76"/>
                  <a:pt x="102" y="78"/>
                </a:cubicBezTo>
                <a:cubicBezTo>
                  <a:pt x="92" y="81"/>
                  <a:pt x="80" y="87"/>
                  <a:pt x="70" y="92"/>
                </a:cubicBezTo>
                <a:cubicBezTo>
                  <a:pt x="65" y="94"/>
                  <a:pt x="60" y="96"/>
                  <a:pt x="55" y="98"/>
                </a:cubicBezTo>
                <a:cubicBezTo>
                  <a:pt x="50" y="101"/>
                  <a:pt x="45" y="103"/>
                  <a:pt x="40" y="106"/>
                </a:cubicBezTo>
                <a:cubicBezTo>
                  <a:pt x="37" y="108"/>
                  <a:pt x="35" y="110"/>
                  <a:pt x="33" y="112"/>
                </a:cubicBezTo>
                <a:cubicBezTo>
                  <a:pt x="37" y="129"/>
                  <a:pt x="47" y="142"/>
                  <a:pt x="53" y="157"/>
                </a:cubicBezTo>
                <a:cubicBezTo>
                  <a:pt x="56" y="163"/>
                  <a:pt x="58" y="169"/>
                  <a:pt x="61" y="174"/>
                </a:cubicBezTo>
                <a:cubicBezTo>
                  <a:pt x="62" y="176"/>
                  <a:pt x="64" y="177"/>
                  <a:pt x="65" y="179"/>
                </a:cubicBezTo>
                <a:cubicBezTo>
                  <a:pt x="69" y="187"/>
                  <a:pt x="72" y="195"/>
                  <a:pt x="77" y="202"/>
                </a:cubicBezTo>
                <a:cubicBezTo>
                  <a:pt x="79" y="205"/>
                  <a:pt x="80" y="208"/>
                  <a:pt x="82" y="211"/>
                </a:cubicBezTo>
                <a:cubicBezTo>
                  <a:pt x="83" y="213"/>
                  <a:pt x="85" y="214"/>
                  <a:pt x="85" y="217"/>
                </a:cubicBezTo>
                <a:cubicBezTo>
                  <a:pt x="92" y="223"/>
                  <a:pt x="103" y="224"/>
                  <a:pt x="104" y="233"/>
                </a:cubicBezTo>
                <a:cubicBezTo>
                  <a:pt x="108" y="236"/>
                  <a:pt x="113" y="236"/>
                  <a:pt x="118" y="238"/>
                </a:cubicBezTo>
                <a:cubicBezTo>
                  <a:pt x="115" y="220"/>
                  <a:pt x="113" y="207"/>
                  <a:pt x="109" y="189"/>
                </a:cubicBezTo>
                <a:cubicBezTo>
                  <a:pt x="109" y="188"/>
                  <a:pt x="111" y="188"/>
                  <a:pt x="111" y="187"/>
                </a:cubicBezTo>
                <a:cubicBezTo>
                  <a:pt x="106" y="179"/>
                  <a:pt x="101" y="168"/>
                  <a:pt x="96" y="157"/>
                </a:cubicBezTo>
                <a:cubicBezTo>
                  <a:pt x="95" y="155"/>
                  <a:pt x="93" y="152"/>
                  <a:pt x="93" y="150"/>
                </a:cubicBezTo>
                <a:cubicBezTo>
                  <a:pt x="92" y="148"/>
                  <a:pt x="92" y="145"/>
                  <a:pt x="91" y="143"/>
                </a:cubicBezTo>
                <a:cubicBezTo>
                  <a:pt x="90" y="141"/>
                  <a:pt x="89" y="140"/>
                  <a:pt x="89" y="139"/>
                </a:cubicBezTo>
                <a:cubicBezTo>
                  <a:pt x="88" y="137"/>
                  <a:pt x="85" y="133"/>
                  <a:pt x="86" y="130"/>
                </a:cubicBezTo>
                <a:cubicBezTo>
                  <a:pt x="86" y="126"/>
                  <a:pt x="95" y="120"/>
                  <a:pt x="100" y="121"/>
                </a:cubicBezTo>
                <a:cubicBezTo>
                  <a:pt x="101" y="122"/>
                  <a:pt x="102" y="123"/>
                  <a:pt x="101" y="124"/>
                </a:cubicBezTo>
                <a:cubicBezTo>
                  <a:pt x="106" y="134"/>
                  <a:pt x="111" y="144"/>
                  <a:pt x="116" y="154"/>
                </a:cubicBezTo>
                <a:cubicBezTo>
                  <a:pt x="119" y="160"/>
                  <a:pt x="124" y="168"/>
                  <a:pt x="127" y="175"/>
                </a:cubicBezTo>
                <a:cubicBezTo>
                  <a:pt x="128" y="177"/>
                  <a:pt x="129" y="181"/>
                  <a:pt x="131" y="181"/>
                </a:cubicBezTo>
                <a:cubicBezTo>
                  <a:pt x="130" y="172"/>
                  <a:pt x="131" y="161"/>
                  <a:pt x="128" y="154"/>
                </a:cubicBezTo>
                <a:cubicBezTo>
                  <a:pt x="131" y="149"/>
                  <a:pt x="135" y="142"/>
                  <a:pt x="134" y="136"/>
                </a:cubicBezTo>
                <a:cubicBezTo>
                  <a:pt x="138" y="135"/>
                  <a:pt x="139" y="140"/>
                  <a:pt x="141" y="143"/>
                </a:cubicBezTo>
                <a:cubicBezTo>
                  <a:pt x="144" y="147"/>
                  <a:pt x="146" y="150"/>
                  <a:pt x="150" y="153"/>
                </a:cubicBezTo>
                <a:cubicBezTo>
                  <a:pt x="149" y="159"/>
                  <a:pt x="151" y="164"/>
                  <a:pt x="151" y="170"/>
                </a:cubicBezTo>
                <a:cubicBezTo>
                  <a:pt x="154" y="160"/>
                  <a:pt x="159" y="149"/>
                  <a:pt x="162" y="140"/>
                </a:cubicBezTo>
                <a:cubicBezTo>
                  <a:pt x="164" y="138"/>
                  <a:pt x="169" y="140"/>
                  <a:pt x="172" y="141"/>
                </a:cubicBezTo>
                <a:cubicBezTo>
                  <a:pt x="171" y="146"/>
                  <a:pt x="175" y="147"/>
                  <a:pt x="178" y="149"/>
                </a:cubicBezTo>
                <a:cubicBezTo>
                  <a:pt x="178" y="158"/>
                  <a:pt x="171" y="164"/>
                  <a:pt x="173" y="173"/>
                </a:cubicBezTo>
                <a:cubicBezTo>
                  <a:pt x="173" y="178"/>
                  <a:pt x="166" y="180"/>
                  <a:pt x="166" y="174"/>
                </a:cubicBezTo>
                <a:cubicBezTo>
                  <a:pt x="165" y="178"/>
                  <a:pt x="164" y="182"/>
                  <a:pt x="162" y="185"/>
                </a:cubicBezTo>
                <a:cubicBezTo>
                  <a:pt x="166" y="187"/>
                  <a:pt x="161" y="195"/>
                  <a:pt x="161" y="200"/>
                </a:cubicBezTo>
                <a:cubicBezTo>
                  <a:pt x="161" y="204"/>
                  <a:pt x="161" y="207"/>
                  <a:pt x="161" y="211"/>
                </a:cubicBezTo>
                <a:cubicBezTo>
                  <a:pt x="160" y="222"/>
                  <a:pt x="159" y="233"/>
                  <a:pt x="158" y="241"/>
                </a:cubicBezTo>
                <a:cubicBezTo>
                  <a:pt x="151" y="247"/>
                  <a:pt x="139" y="247"/>
                  <a:pt x="131" y="247"/>
                </a:cubicBezTo>
                <a:close/>
                <a:moveTo>
                  <a:pt x="4" y="100"/>
                </a:moveTo>
                <a:cubicBezTo>
                  <a:pt x="3" y="102"/>
                  <a:pt x="6" y="108"/>
                  <a:pt x="7" y="110"/>
                </a:cubicBezTo>
                <a:cubicBezTo>
                  <a:pt x="8" y="110"/>
                  <a:pt x="10" y="112"/>
                  <a:pt x="11" y="113"/>
                </a:cubicBezTo>
                <a:cubicBezTo>
                  <a:pt x="19" y="117"/>
                  <a:pt x="31" y="112"/>
                  <a:pt x="31" y="105"/>
                </a:cubicBezTo>
                <a:cubicBezTo>
                  <a:pt x="31" y="105"/>
                  <a:pt x="32" y="105"/>
                  <a:pt x="32" y="105"/>
                </a:cubicBezTo>
                <a:cubicBezTo>
                  <a:pt x="32" y="104"/>
                  <a:pt x="32" y="101"/>
                  <a:pt x="32" y="101"/>
                </a:cubicBezTo>
                <a:cubicBezTo>
                  <a:pt x="32" y="97"/>
                  <a:pt x="30" y="95"/>
                  <a:pt x="28" y="91"/>
                </a:cubicBezTo>
                <a:cubicBezTo>
                  <a:pt x="25" y="90"/>
                  <a:pt x="21" y="90"/>
                  <a:pt x="17" y="88"/>
                </a:cubicBezTo>
                <a:cubicBezTo>
                  <a:pt x="12" y="88"/>
                  <a:pt x="6" y="92"/>
                  <a:pt x="5" y="96"/>
                </a:cubicBezTo>
                <a:cubicBezTo>
                  <a:pt x="5" y="96"/>
                  <a:pt x="5" y="97"/>
                  <a:pt x="5" y="97"/>
                </a:cubicBezTo>
                <a:cubicBezTo>
                  <a:pt x="5" y="97"/>
                  <a:pt x="4" y="97"/>
                  <a:pt x="4" y="97"/>
                </a:cubicBezTo>
                <a:cubicBezTo>
                  <a:pt x="5" y="99"/>
                  <a:pt x="4" y="99"/>
                  <a:pt x="4" y="100"/>
                </a:cubicBezTo>
                <a:close/>
                <a:moveTo>
                  <a:pt x="168" y="13"/>
                </a:moveTo>
                <a:cubicBezTo>
                  <a:pt x="166" y="10"/>
                  <a:pt x="164" y="7"/>
                  <a:pt x="161" y="5"/>
                </a:cubicBezTo>
                <a:cubicBezTo>
                  <a:pt x="155" y="2"/>
                  <a:pt x="151" y="4"/>
                  <a:pt x="146" y="6"/>
                </a:cubicBezTo>
                <a:cubicBezTo>
                  <a:pt x="137" y="9"/>
                  <a:pt x="127" y="10"/>
                  <a:pt x="127" y="22"/>
                </a:cubicBezTo>
                <a:cubicBezTo>
                  <a:pt x="127" y="30"/>
                  <a:pt x="130" y="41"/>
                  <a:pt x="130" y="49"/>
                </a:cubicBezTo>
                <a:cubicBezTo>
                  <a:pt x="140" y="35"/>
                  <a:pt x="158" y="31"/>
                  <a:pt x="179" y="29"/>
                </a:cubicBezTo>
                <a:cubicBezTo>
                  <a:pt x="176" y="23"/>
                  <a:pt x="172" y="18"/>
                  <a:pt x="168" y="13"/>
                </a:cubicBezTo>
                <a:close/>
                <a:moveTo>
                  <a:pt x="195" y="36"/>
                </a:moveTo>
                <a:cubicBezTo>
                  <a:pt x="194" y="36"/>
                  <a:pt x="192" y="36"/>
                  <a:pt x="190" y="36"/>
                </a:cubicBezTo>
                <a:cubicBezTo>
                  <a:pt x="186" y="34"/>
                  <a:pt x="181" y="32"/>
                  <a:pt x="176" y="32"/>
                </a:cubicBezTo>
                <a:cubicBezTo>
                  <a:pt x="170" y="32"/>
                  <a:pt x="161" y="34"/>
                  <a:pt x="156" y="36"/>
                </a:cubicBezTo>
                <a:cubicBezTo>
                  <a:pt x="148" y="38"/>
                  <a:pt x="140" y="43"/>
                  <a:pt x="135" y="48"/>
                </a:cubicBezTo>
                <a:cubicBezTo>
                  <a:pt x="134" y="49"/>
                  <a:pt x="133" y="50"/>
                  <a:pt x="132" y="51"/>
                </a:cubicBezTo>
                <a:cubicBezTo>
                  <a:pt x="128" y="55"/>
                  <a:pt x="127" y="62"/>
                  <a:pt x="124" y="68"/>
                </a:cubicBezTo>
                <a:cubicBezTo>
                  <a:pt x="123" y="71"/>
                  <a:pt x="121" y="75"/>
                  <a:pt x="119" y="78"/>
                </a:cubicBezTo>
                <a:cubicBezTo>
                  <a:pt x="118" y="81"/>
                  <a:pt x="118" y="85"/>
                  <a:pt x="117" y="88"/>
                </a:cubicBezTo>
                <a:cubicBezTo>
                  <a:pt x="115" y="97"/>
                  <a:pt x="113" y="105"/>
                  <a:pt x="115" y="116"/>
                </a:cubicBezTo>
                <a:cubicBezTo>
                  <a:pt x="114" y="114"/>
                  <a:pt x="116" y="113"/>
                  <a:pt x="116" y="111"/>
                </a:cubicBezTo>
                <a:cubicBezTo>
                  <a:pt x="123" y="106"/>
                  <a:pt x="128" y="98"/>
                  <a:pt x="136" y="92"/>
                </a:cubicBezTo>
                <a:cubicBezTo>
                  <a:pt x="142" y="86"/>
                  <a:pt x="150" y="82"/>
                  <a:pt x="159" y="77"/>
                </a:cubicBezTo>
                <a:cubicBezTo>
                  <a:pt x="180" y="66"/>
                  <a:pt x="207" y="55"/>
                  <a:pt x="233" y="60"/>
                </a:cubicBezTo>
                <a:cubicBezTo>
                  <a:pt x="223" y="49"/>
                  <a:pt x="211" y="40"/>
                  <a:pt x="195" y="36"/>
                </a:cubicBezTo>
                <a:close/>
                <a:moveTo>
                  <a:pt x="117" y="58"/>
                </a:moveTo>
                <a:cubicBezTo>
                  <a:pt x="120" y="60"/>
                  <a:pt x="120" y="61"/>
                  <a:pt x="123" y="62"/>
                </a:cubicBezTo>
                <a:cubicBezTo>
                  <a:pt x="124" y="60"/>
                  <a:pt x="124" y="59"/>
                  <a:pt x="125" y="58"/>
                </a:cubicBezTo>
                <a:cubicBezTo>
                  <a:pt x="118" y="55"/>
                  <a:pt x="119" y="46"/>
                  <a:pt x="127" y="45"/>
                </a:cubicBezTo>
                <a:cubicBezTo>
                  <a:pt x="126" y="43"/>
                  <a:pt x="127" y="41"/>
                  <a:pt x="126" y="40"/>
                </a:cubicBezTo>
                <a:cubicBezTo>
                  <a:pt x="118" y="42"/>
                  <a:pt x="115" y="49"/>
                  <a:pt x="117" y="58"/>
                </a:cubicBezTo>
                <a:close/>
                <a:moveTo>
                  <a:pt x="93" y="54"/>
                </a:moveTo>
                <a:cubicBezTo>
                  <a:pt x="91" y="55"/>
                  <a:pt x="88" y="57"/>
                  <a:pt x="85" y="58"/>
                </a:cubicBezTo>
                <a:cubicBezTo>
                  <a:pt x="65" y="67"/>
                  <a:pt x="45" y="75"/>
                  <a:pt x="26" y="86"/>
                </a:cubicBezTo>
                <a:cubicBezTo>
                  <a:pt x="28" y="85"/>
                  <a:pt x="27" y="87"/>
                  <a:pt x="29" y="87"/>
                </a:cubicBezTo>
                <a:cubicBezTo>
                  <a:pt x="30" y="87"/>
                  <a:pt x="31" y="86"/>
                  <a:pt x="33" y="85"/>
                </a:cubicBezTo>
                <a:cubicBezTo>
                  <a:pt x="36" y="83"/>
                  <a:pt x="42" y="80"/>
                  <a:pt x="45" y="79"/>
                </a:cubicBezTo>
                <a:cubicBezTo>
                  <a:pt x="50" y="76"/>
                  <a:pt x="55" y="74"/>
                  <a:pt x="61" y="72"/>
                </a:cubicBezTo>
                <a:cubicBezTo>
                  <a:pt x="70" y="68"/>
                  <a:pt x="79" y="65"/>
                  <a:pt x="87" y="61"/>
                </a:cubicBezTo>
                <a:cubicBezTo>
                  <a:pt x="96" y="57"/>
                  <a:pt x="105" y="53"/>
                  <a:pt x="113" y="49"/>
                </a:cubicBezTo>
                <a:cubicBezTo>
                  <a:pt x="114" y="47"/>
                  <a:pt x="116" y="45"/>
                  <a:pt x="115" y="44"/>
                </a:cubicBezTo>
                <a:cubicBezTo>
                  <a:pt x="109" y="48"/>
                  <a:pt x="101" y="50"/>
                  <a:pt x="93" y="54"/>
                </a:cubicBezTo>
                <a:close/>
                <a:moveTo>
                  <a:pt x="126" y="55"/>
                </a:moveTo>
                <a:cubicBezTo>
                  <a:pt x="128" y="52"/>
                  <a:pt x="129" y="50"/>
                  <a:pt x="127" y="48"/>
                </a:cubicBezTo>
                <a:cubicBezTo>
                  <a:pt x="124" y="48"/>
                  <a:pt x="123" y="54"/>
                  <a:pt x="126" y="55"/>
                </a:cubicBezTo>
                <a:close/>
                <a:moveTo>
                  <a:pt x="113" y="56"/>
                </a:moveTo>
                <a:cubicBezTo>
                  <a:pt x="114" y="55"/>
                  <a:pt x="113" y="54"/>
                  <a:pt x="113" y="52"/>
                </a:cubicBezTo>
                <a:cubicBezTo>
                  <a:pt x="113" y="52"/>
                  <a:pt x="112" y="52"/>
                  <a:pt x="112" y="52"/>
                </a:cubicBezTo>
                <a:cubicBezTo>
                  <a:pt x="101" y="57"/>
                  <a:pt x="90" y="63"/>
                  <a:pt x="78" y="67"/>
                </a:cubicBezTo>
                <a:cubicBezTo>
                  <a:pt x="75" y="69"/>
                  <a:pt x="70" y="71"/>
                  <a:pt x="66" y="72"/>
                </a:cubicBezTo>
                <a:cubicBezTo>
                  <a:pt x="62" y="74"/>
                  <a:pt x="58" y="76"/>
                  <a:pt x="54" y="78"/>
                </a:cubicBezTo>
                <a:cubicBezTo>
                  <a:pt x="48" y="80"/>
                  <a:pt x="40" y="84"/>
                  <a:pt x="35" y="87"/>
                </a:cubicBezTo>
                <a:cubicBezTo>
                  <a:pt x="28" y="90"/>
                  <a:pt x="36" y="94"/>
                  <a:pt x="37" y="98"/>
                </a:cubicBezTo>
                <a:cubicBezTo>
                  <a:pt x="63" y="85"/>
                  <a:pt x="92" y="76"/>
                  <a:pt x="117" y="62"/>
                </a:cubicBezTo>
                <a:cubicBezTo>
                  <a:pt x="115" y="61"/>
                  <a:pt x="115" y="57"/>
                  <a:pt x="113" y="56"/>
                </a:cubicBezTo>
                <a:close/>
                <a:moveTo>
                  <a:pt x="226" y="87"/>
                </a:moveTo>
                <a:cubicBezTo>
                  <a:pt x="232" y="80"/>
                  <a:pt x="238" y="73"/>
                  <a:pt x="235" y="64"/>
                </a:cubicBezTo>
                <a:cubicBezTo>
                  <a:pt x="233" y="63"/>
                  <a:pt x="232" y="62"/>
                  <a:pt x="230" y="62"/>
                </a:cubicBezTo>
                <a:cubicBezTo>
                  <a:pt x="216" y="60"/>
                  <a:pt x="200" y="63"/>
                  <a:pt x="190" y="66"/>
                </a:cubicBezTo>
                <a:cubicBezTo>
                  <a:pt x="193" y="80"/>
                  <a:pt x="201" y="91"/>
                  <a:pt x="202" y="104"/>
                </a:cubicBezTo>
                <a:cubicBezTo>
                  <a:pt x="211" y="99"/>
                  <a:pt x="219" y="95"/>
                  <a:pt x="226" y="87"/>
                </a:cubicBezTo>
                <a:close/>
                <a:moveTo>
                  <a:pt x="119" y="65"/>
                </a:moveTo>
                <a:cubicBezTo>
                  <a:pt x="119" y="65"/>
                  <a:pt x="119" y="65"/>
                  <a:pt x="119" y="65"/>
                </a:cubicBezTo>
                <a:cubicBezTo>
                  <a:pt x="117" y="66"/>
                  <a:pt x="115" y="66"/>
                  <a:pt x="113" y="67"/>
                </a:cubicBezTo>
                <a:cubicBezTo>
                  <a:pt x="108" y="68"/>
                  <a:pt x="101" y="75"/>
                  <a:pt x="95" y="76"/>
                </a:cubicBezTo>
                <a:cubicBezTo>
                  <a:pt x="89" y="78"/>
                  <a:pt x="84" y="81"/>
                  <a:pt x="78" y="83"/>
                </a:cubicBezTo>
                <a:cubicBezTo>
                  <a:pt x="72" y="86"/>
                  <a:pt x="65" y="89"/>
                  <a:pt x="60" y="91"/>
                </a:cubicBezTo>
                <a:cubicBezTo>
                  <a:pt x="52" y="95"/>
                  <a:pt x="44" y="97"/>
                  <a:pt x="37" y="101"/>
                </a:cubicBezTo>
                <a:cubicBezTo>
                  <a:pt x="37" y="102"/>
                  <a:pt x="38" y="103"/>
                  <a:pt x="37" y="105"/>
                </a:cubicBezTo>
                <a:cubicBezTo>
                  <a:pt x="50" y="97"/>
                  <a:pt x="64" y="91"/>
                  <a:pt x="78" y="85"/>
                </a:cubicBezTo>
                <a:cubicBezTo>
                  <a:pt x="87" y="81"/>
                  <a:pt x="95" y="76"/>
                  <a:pt x="106" y="74"/>
                </a:cubicBezTo>
                <a:cubicBezTo>
                  <a:pt x="111" y="72"/>
                  <a:pt x="116" y="69"/>
                  <a:pt x="122" y="66"/>
                </a:cubicBezTo>
                <a:cubicBezTo>
                  <a:pt x="121" y="65"/>
                  <a:pt x="120" y="66"/>
                  <a:pt x="119" y="65"/>
                </a:cubicBezTo>
                <a:close/>
                <a:moveTo>
                  <a:pt x="199" y="101"/>
                </a:moveTo>
                <a:cubicBezTo>
                  <a:pt x="198" y="97"/>
                  <a:pt x="196" y="92"/>
                  <a:pt x="194" y="87"/>
                </a:cubicBezTo>
                <a:cubicBezTo>
                  <a:pt x="194" y="85"/>
                  <a:pt x="194" y="83"/>
                  <a:pt x="193" y="82"/>
                </a:cubicBezTo>
                <a:cubicBezTo>
                  <a:pt x="192" y="79"/>
                  <a:pt x="190" y="77"/>
                  <a:pt x="190" y="75"/>
                </a:cubicBezTo>
                <a:cubicBezTo>
                  <a:pt x="188" y="72"/>
                  <a:pt x="188" y="70"/>
                  <a:pt x="186" y="68"/>
                </a:cubicBezTo>
                <a:cubicBezTo>
                  <a:pt x="185" y="69"/>
                  <a:pt x="183" y="69"/>
                  <a:pt x="182" y="70"/>
                </a:cubicBezTo>
                <a:cubicBezTo>
                  <a:pt x="183" y="78"/>
                  <a:pt x="189" y="88"/>
                  <a:pt x="192" y="96"/>
                </a:cubicBezTo>
                <a:cubicBezTo>
                  <a:pt x="193" y="99"/>
                  <a:pt x="193" y="101"/>
                  <a:pt x="193" y="102"/>
                </a:cubicBezTo>
                <a:cubicBezTo>
                  <a:pt x="193" y="105"/>
                  <a:pt x="190" y="106"/>
                  <a:pt x="188" y="104"/>
                </a:cubicBezTo>
                <a:cubicBezTo>
                  <a:pt x="184" y="92"/>
                  <a:pt x="178" y="84"/>
                  <a:pt x="173" y="73"/>
                </a:cubicBezTo>
                <a:cubicBezTo>
                  <a:pt x="172" y="73"/>
                  <a:pt x="171" y="74"/>
                  <a:pt x="170" y="75"/>
                </a:cubicBezTo>
                <a:cubicBezTo>
                  <a:pt x="172" y="81"/>
                  <a:pt x="175" y="87"/>
                  <a:pt x="178" y="94"/>
                </a:cubicBezTo>
                <a:cubicBezTo>
                  <a:pt x="181" y="98"/>
                  <a:pt x="184" y="104"/>
                  <a:pt x="181" y="109"/>
                </a:cubicBezTo>
                <a:cubicBezTo>
                  <a:pt x="177" y="110"/>
                  <a:pt x="173" y="104"/>
                  <a:pt x="171" y="101"/>
                </a:cubicBezTo>
                <a:cubicBezTo>
                  <a:pt x="168" y="94"/>
                  <a:pt x="165" y="85"/>
                  <a:pt x="162" y="79"/>
                </a:cubicBezTo>
                <a:cubicBezTo>
                  <a:pt x="161" y="79"/>
                  <a:pt x="159" y="80"/>
                  <a:pt x="158" y="81"/>
                </a:cubicBezTo>
                <a:cubicBezTo>
                  <a:pt x="158" y="82"/>
                  <a:pt x="159" y="81"/>
                  <a:pt x="159" y="83"/>
                </a:cubicBezTo>
                <a:cubicBezTo>
                  <a:pt x="158" y="86"/>
                  <a:pt x="161" y="90"/>
                  <a:pt x="164" y="93"/>
                </a:cubicBezTo>
                <a:cubicBezTo>
                  <a:pt x="166" y="97"/>
                  <a:pt x="168" y="102"/>
                  <a:pt x="170" y="106"/>
                </a:cubicBezTo>
                <a:cubicBezTo>
                  <a:pt x="171" y="108"/>
                  <a:pt x="173" y="110"/>
                  <a:pt x="174" y="112"/>
                </a:cubicBezTo>
                <a:cubicBezTo>
                  <a:pt x="176" y="115"/>
                  <a:pt x="178" y="120"/>
                  <a:pt x="182" y="120"/>
                </a:cubicBezTo>
                <a:cubicBezTo>
                  <a:pt x="186" y="119"/>
                  <a:pt x="185" y="114"/>
                  <a:pt x="188" y="111"/>
                </a:cubicBezTo>
                <a:cubicBezTo>
                  <a:pt x="191" y="108"/>
                  <a:pt x="196" y="111"/>
                  <a:pt x="199" y="111"/>
                </a:cubicBezTo>
                <a:cubicBezTo>
                  <a:pt x="200" y="108"/>
                  <a:pt x="200" y="104"/>
                  <a:pt x="199" y="101"/>
                </a:cubicBezTo>
                <a:close/>
                <a:moveTo>
                  <a:pt x="187" y="92"/>
                </a:moveTo>
                <a:cubicBezTo>
                  <a:pt x="184" y="85"/>
                  <a:pt x="183" y="78"/>
                  <a:pt x="178" y="73"/>
                </a:cubicBezTo>
                <a:cubicBezTo>
                  <a:pt x="178" y="72"/>
                  <a:pt x="178" y="72"/>
                  <a:pt x="178" y="71"/>
                </a:cubicBezTo>
                <a:cubicBezTo>
                  <a:pt x="178" y="71"/>
                  <a:pt x="178" y="71"/>
                  <a:pt x="177" y="71"/>
                </a:cubicBezTo>
                <a:cubicBezTo>
                  <a:pt x="177" y="71"/>
                  <a:pt x="177" y="72"/>
                  <a:pt x="176" y="72"/>
                </a:cubicBezTo>
                <a:cubicBezTo>
                  <a:pt x="178" y="78"/>
                  <a:pt x="181" y="83"/>
                  <a:pt x="184" y="89"/>
                </a:cubicBezTo>
                <a:cubicBezTo>
                  <a:pt x="187" y="93"/>
                  <a:pt x="187" y="98"/>
                  <a:pt x="190" y="101"/>
                </a:cubicBezTo>
                <a:cubicBezTo>
                  <a:pt x="191" y="97"/>
                  <a:pt x="188" y="95"/>
                  <a:pt x="187" y="92"/>
                </a:cubicBezTo>
                <a:close/>
                <a:moveTo>
                  <a:pt x="170" y="83"/>
                </a:moveTo>
                <a:cubicBezTo>
                  <a:pt x="169" y="80"/>
                  <a:pt x="169" y="77"/>
                  <a:pt x="167" y="76"/>
                </a:cubicBezTo>
                <a:cubicBezTo>
                  <a:pt x="166" y="77"/>
                  <a:pt x="164" y="76"/>
                  <a:pt x="164" y="78"/>
                </a:cubicBezTo>
                <a:cubicBezTo>
                  <a:pt x="169" y="86"/>
                  <a:pt x="172" y="99"/>
                  <a:pt x="179" y="106"/>
                </a:cubicBezTo>
                <a:cubicBezTo>
                  <a:pt x="178" y="97"/>
                  <a:pt x="173" y="90"/>
                  <a:pt x="170" y="83"/>
                </a:cubicBezTo>
                <a:close/>
                <a:moveTo>
                  <a:pt x="121" y="111"/>
                </a:moveTo>
                <a:cubicBezTo>
                  <a:pt x="118" y="114"/>
                  <a:pt x="117" y="117"/>
                  <a:pt x="116" y="121"/>
                </a:cubicBezTo>
                <a:cubicBezTo>
                  <a:pt x="126" y="125"/>
                  <a:pt x="139" y="124"/>
                  <a:pt x="149" y="122"/>
                </a:cubicBezTo>
                <a:cubicBezTo>
                  <a:pt x="157" y="121"/>
                  <a:pt x="165" y="119"/>
                  <a:pt x="171" y="117"/>
                </a:cubicBezTo>
                <a:cubicBezTo>
                  <a:pt x="165" y="106"/>
                  <a:pt x="159" y="93"/>
                  <a:pt x="155" y="82"/>
                </a:cubicBezTo>
                <a:cubicBezTo>
                  <a:pt x="141" y="90"/>
                  <a:pt x="130" y="100"/>
                  <a:pt x="121" y="111"/>
                </a:cubicBezTo>
                <a:close/>
                <a:moveTo>
                  <a:pt x="85" y="224"/>
                </a:moveTo>
                <a:cubicBezTo>
                  <a:pt x="84" y="223"/>
                  <a:pt x="83" y="221"/>
                  <a:pt x="82" y="219"/>
                </a:cubicBezTo>
                <a:cubicBezTo>
                  <a:pt x="81" y="213"/>
                  <a:pt x="78" y="211"/>
                  <a:pt x="76" y="205"/>
                </a:cubicBezTo>
                <a:cubicBezTo>
                  <a:pt x="75" y="204"/>
                  <a:pt x="74" y="202"/>
                  <a:pt x="72" y="200"/>
                </a:cubicBezTo>
                <a:cubicBezTo>
                  <a:pt x="72" y="199"/>
                  <a:pt x="72" y="199"/>
                  <a:pt x="72" y="198"/>
                </a:cubicBezTo>
                <a:cubicBezTo>
                  <a:pt x="68" y="194"/>
                  <a:pt x="67" y="187"/>
                  <a:pt x="63" y="184"/>
                </a:cubicBezTo>
                <a:cubicBezTo>
                  <a:pt x="58" y="175"/>
                  <a:pt x="54" y="165"/>
                  <a:pt x="50" y="156"/>
                </a:cubicBezTo>
                <a:cubicBezTo>
                  <a:pt x="44" y="142"/>
                  <a:pt x="36" y="130"/>
                  <a:pt x="31" y="115"/>
                </a:cubicBezTo>
                <a:cubicBezTo>
                  <a:pt x="29" y="116"/>
                  <a:pt x="28" y="117"/>
                  <a:pt x="27" y="117"/>
                </a:cubicBezTo>
                <a:cubicBezTo>
                  <a:pt x="29" y="124"/>
                  <a:pt x="33" y="131"/>
                  <a:pt x="36" y="137"/>
                </a:cubicBezTo>
                <a:cubicBezTo>
                  <a:pt x="38" y="140"/>
                  <a:pt x="39" y="143"/>
                  <a:pt x="41" y="147"/>
                </a:cubicBezTo>
                <a:cubicBezTo>
                  <a:pt x="52" y="169"/>
                  <a:pt x="61" y="192"/>
                  <a:pt x="74" y="212"/>
                </a:cubicBezTo>
                <a:cubicBezTo>
                  <a:pt x="76" y="216"/>
                  <a:pt x="79" y="219"/>
                  <a:pt x="80" y="224"/>
                </a:cubicBezTo>
                <a:cubicBezTo>
                  <a:pt x="80" y="225"/>
                  <a:pt x="79" y="225"/>
                  <a:pt x="80" y="226"/>
                </a:cubicBezTo>
                <a:cubicBezTo>
                  <a:pt x="83" y="227"/>
                  <a:pt x="83" y="225"/>
                  <a:pt x="85" y="224"/>
                </a:cubicBezTo>
                <a:close/>
                <a:moveTo>
                  <a:pt x="15" y="126"/>
                </a:moveTo>
                <a:cubicBezTo>
                  <a:pt x="16" y="128"/>
                  <a:pt x="17" y="130"/>
                  <a:pt x="18" y="132"/>
                </a:cubicBezTo>
                <a:cubicBezTo>
                  <a:pt x="21" y="136"/>
                  <a:pt x="22" y="140"/>
                  <a:pt x="25" y="144"/>
                </a:cubicBezTo>
                <a:cubicBezTo>
                  <a:pt x="34" y="161"/>
                  <a:pt x="41" y="179"/>
                  <a:pt x="49" y="195"/>
                </a:cubicBezTo>
                <a:cubicBezTo>
                  <a:pt x="54" y="204"/>
                  <a:pt x="56" y="213"/>
                  <a:pt x="61" y="220"/>
                </a:cubicBezTo>
                <a:cubicBezTo>
                  <a:pt x="61" y="222"/>
                  <a:pt x="62" y="228"/>
                  <a:pt x="66" y="226"/>
                </a:cubicBezTo>
                <a:cubicBezTo>
                  <a:pt x="66" y="223"/>
                  <a:pt x="65" y="222"/>
                  <a:pt x="65" y="218"/>
                </a:cubicBezTo>
                <a:cubicBezTo>
                  <a:pt x="60" y="213"/>
                  <a:pt x="58" y="206"/>
                  <a:pt x="55" y="199"/>
                </a:cubicBezTo>
                <a:cubicBezTo>
                  <a:pt x="53" y="196"/>
                  <a:pt x="52" y="194"/>
                  <a:pt x="50" y="190"/>
                </a:cubicBezTo>
                <a:cubicBezTo>
                  <a:pt x="49" y="187"/>
                  <a:pt x="47" y="185"/>
                  <a:pt x="45" y="182"/>
                </a:cubicBezTo>
                <a:cubicBezTo>
                  <a:pt x="44" y="178"/>
                  <a:pt x="43" y="175"/>
                  <a:pt x="41" y="172"/>
                </a:cubicBezTo>
                <a:cubicBezTo>
                  <a:pt x="39" y="165"/>
                  <a:pt x="36" y="159"/>
                  <a:pt x="33" y="153"/>
                </a:cubicBezTo>
                <a:cubicBezTo>
                  <a:pt x="30" y="146"/>
                  <a:pt x="26" y="141"/>
                  <a:pt x="23" y="135"/>
                </a:cubicBezTo>
                <a:cubicBezTo>
                  <a:pt x="20" y="129"/>
                  <a:pt x="18" y="117"/>
                  <a:pt x="12" y="118"/>
                </a:cubicBezTo>
                <a:cubicBezTo>
                  <a:pt x="13" y="121"/>
                  <a:pt x="14" y="123"/>
                  <a:pt x="15" y="126"/>
                </a:cubicBezTo>
                <a:close/>
                <a:moveTo>
                  <a:pt x="23" y="118"/>
                </a:moveTo>
                <a:cubicBezTo>
                  <a:pt x="22" y="118"/>
                  <a:pt x="21" y="118"/>
                  <a:pt x="19" y="118"/>
                </a:cubicBezTo>
                <a:cubicBezTo>
                  <a:pt x="22" y="128"/>
                  <a:pt x="27" y="137"/>
                  <a:pt x="32" y="145"/>
                </a:cubicBezTo>
                <a:cubicBezTo>
                  <a:pt x="42" y="165"/>
                  <a:pt x="48" y="185"/>
                  <a:pt x="60" y="204"/>
                </a:cubicBezTo>
                <a:cubicBezTo>
                  <a:pt x="62" y="208"/>
                  <a:pt x="64" y="213"/>
                  <a:pt x="67" y="217"/>
                </a:cubicBezTo>
                <a:cubicBezTo>
                  <a:pt x="69" y="216"/>
                  <a:pt x="72" y="218"/>
                  <a:pt x="73" y="217"/>
                </a:cubicBezTo>
                <a:cubicBezTo>
                  <a:pt x="55" y="185"/>
                  <a:pt x="41" y="150"/>
                  <a:pt x="23" y="118"/>
                </a:cubicBezTo>
                <a:close/>
                <a:moveTo>
                  <a:pt x="97" y="124"/>
                </a:moveTo>
                <a:cubicBezTo>
                  <a:pt x="91" y="126"/>
                  <a:pt x="88" y="130"/>
                  <a:pt x="90" y="136"/>
                </a:cubicBezTo>
                <a:cubicBezTo>
                  <a:pt x="91" y="138"/>
                  <a:pt x="93" y="140"/>
                  <a:pt x="94" y="143"/>
                </a:cubicBezTo>
                <a:cubicBezTo>
                  <a:pt x="96" y="149"/>
                  <a:pt x="97" y="154"/>
                  <a:pt x="100" y="160"/>
                </a:cubicBezTo>
                <a:cubicBezTo>
                  <a:pt x="104" y="170"/>
                  <a:pt x="110" y="181"/>
                  <a:pt x="115" y="190"/>
                </a:cubicBezTo>
                <a:cubicBezTo>
                  <a:pt x="118" y="192"/>
                  <a:pt x="125" y="193"/>
                  <a:pt x="131" y="192"/>
                </a:cubicBezTo>
                <a:cubicBezTo>
                  <a:pt x="131" y="191"/>
                  <a:pt x="130" y="191"/>
                  <a:pt x="131" y="190"/>
                </a:cubicBezTo>
                <a:cubicBezTo>
                  <a:pt x="130" y="191"/>
                  <a:pt x="128" y="192"/>
                  <a:pt x="127" y="191"/>
                </a:cubicBezTo>
                <a:cubicBezTo>
                  <a:pt x="127" y="189"/>
                  <a:pt x="129" y="189"/>
                  <a:pt x="130" y="186"/>
                </a:cubicBezTo>
                <a:cubicBezTo>
                  <a:pt x="128" y="185"/>
                  <a:pt x="126" y="189"/>
                  <a:pt x="125" y="187"/>
                </a:cubicBezTo>
                <a:cubicBezTo>
                  <a:pt x="125" y="185"/>
                  <a:pt x="129" y="184"/>
                  <a:pt x="127" y="182"/>
                </a:cubicBezTo>
                <a:cubicBezTo>
                  <a:pt x="126" y="183"/>
                  <a:pt x="124" y="184"/>
                  <a:pt x="123" y="184"/>
                </a:cubicBezTo>
                <a:cubicBezTo>
                  <a:pt x="123" y="181"/>
                  <a:pt x="125" y="180"/>
                  <a:pt x="126" y="178"/>
                </a:cubicBezTo>
                <a:cubicBezTo>
                  <a:pt x="125" y="177"/>
                  <a:pt x="125" y="175"/>
                  <a:pt x="124" y="174"/>
                </a:cubicBezTo>
                <a:cubicBezTo>
                  <a:pt x="122" y="175"/>
                  <a:pt x="118" y="179"/>
                  <a:pt x="116" y="177"/>
                </a:cubicBezTo>
                <a:cubicBezTo>
                  <a:pt x="118" y="175"/>
                  <a:pt x="120" y="173"/>
                  <a:pt x="123" y="172"/>
                </a:cubicBezTo>
                <a:cubicBezTo>
                  <a:pt x="123" y="171"/>
                  <a:pt x="122" y="171"/>
                  <a:pt x="122" y="170"/>
                </a:cubicBezTo>
                <a:cubicBezTo>
                  <a:pt x="121" y="170"/>
                  <a:pt x="119" y="172"/>
                  <a:pt x="118" y="171"/>
                </a:cubicBezTo>
                <a:cubicBezTo>
                  <a:pt x="117" y="169"/>
                  <a:pt x="120" y="168"/>
                  <a:pt x="121" y="167"/>
                </a:cubicBezTo>
                <a:cubicBezTo>
                  <a:pt x="120" y="167"/>
                  <a:pt x="120" y="166"/>
                  <a:pt x="120" y="166"/>
                </a:cubicBezTo>
                <a:cubicBezTo>
                  <a:pt x="120" y="166"/>
                  <a:pt x="116" y="168"/>
                  <a:pt x="116" y="166"/>
                </a:cubicBezTo>
                <a:cubicBezTo>
                  <a:pt x="116" y="164"/>
                  <a:pt x="118" y="165"/>
                  <a:pt x="118" y="163"/>
                </a:cubicBezTo>
                <a:cubicBezTo>
                  <a:pt x="117" y="163"/>
                  <a:pt x="115" y="165"/>
                  <a:pt x="114" y="164"/>
                </a:cubicBezTo>
                <a:cubicBezTo>
                  <a:pt x="114" y="162"/>
                  <a:pt x="117" y="160"/>
                  <a:pt x="116" y="159"/>
                </a:cubicBezTo>
                <a:cubicBezTo>
                  <a:pt x="115" y="159"/>
                  <a:pt x="113" y="163"/>
                  <a:pt x="111" y="160"/>
                </a:cubicBezTo>
                <a:cubicBezTo>
                  <a:pt x="112" y="159"/>
                  <a:pt x="114" y="158"/>
                  <a:pt x="115" y="156"/>
                </a:cubicBezTo>
                <a:cubicBezTo>
                  <a:pt x="114" y="156"/>
                  <a:pt x="114" y="155"/>
                  <a:pt x="114" y="154"/>
                </a:cubicBezTo>
                <a:cubicBezTo>
                  <a:pt x="111" y="154"/>
                  <a:pt x="109" y="156"/>
                  <a:pt x="107" y="157"/>
                </a:cubicBezTo>
                <a:cubicBezTo>
                  <a:pt x="107" y="157"/>
                  <a:pt x="107" y="157"/>
                  <a:pt x="106" y="156"/>
                </a:cubicBezTo>
                <a:cubicBezTo>
                  <a:pt x="107" y="153"/>
                  <a:pt x="111" y="153"/>
                  <a:pt x="112" y="151"/>
                </a:cubicBezTo>
                <a:cubicBezTo>
                  <a:pt x="112" y="151"/>
                  <a:pt x="112" y="151"/>
                  <a:pt x="112" y="150"/>
                </a:cubicBezTo>
                <a:cubicBezTo>
                  <a:pt x="111" y="150"/>
                  <a:pt x="110" y="151"/>
                  <a:pt x="108" y="151"/>
                </a:cubicBezTo>
                <a:cubicBezTo>
                  <a:pt x="108" y="150"/>
                  <a:pt x="108" y="150"/>
                  <a:pt x="108" y="149"/>
                </a:cubicBezTo>
                <a:cubicBezTo>
                  <a:pt x="108" y="148"/>
                  <a:pt x="110" y="148"/>
                  <a:pt x="110" y="147"/>
                </a:cubicBezTo>
                <a:cubicBezTo>
                  <a:pt x="109" y="146"/>
                  <a:pt x="107" y="149"/>
                  <a:pt x="105" y="148"/>
                </a:cubicBezTo>
                <a:cubicBezTo>
                  <a:pt x="106" y="146"/>
                  <a:pt x="106" y="145"/>
                  <a:pt x="108" y="145"/>
                </a:cubicBezTo>
                <a:cubicBezTo>
                  <a:pt x="108" y="144"/>
                  <a:pt x="108" y="143"/>
                  <a:pt x="107" y="143"/>
                </a:cubicBezTo>
                <a:cubicBezTo>
                  <a:pt x="106" y="144"/>
                  <a:pt x="106" y="145"/>
                  <a:pt x="104" y="145"/>
                </a:cubicBezTo>
                <a:cubicBezTo>
                  <a:pt x="104" y="143"/>
                  <a:pt x="104" y="141"/>
                  <a:pt x="106" y="141"/>
                </a:cubicBezTo>
                <a:cubicBezTo>
                  <a:pt x="106" y="140"/>
                  <a:pt x="106" y="139"/>
                  <a:pt x="105" y="139"/>
                </a:cubicBezTo>
                <a:cubicBezTo>
                  <a:pt x="103" y="140"/>
                  <a:pt x="100" y="144"/>
                  <a:pt x="98" y="143"/>
                </a:cubicBezTo>
                <a:cubicBezTo>
                  <a:pt x="100" y="140"/>
                  <a:pt x="101" y="138"/>
                  <a:pt x="105" y="137"/>
                </a:cubicBezTo>
                <a:cubicBezTo>
                  <a:pt x="102" y="132"/>
                  <a:pt x="100" y="126"/>
                  <a:pt x="97" y="124"/>
                </a:cubicBezTo>
                <a:close/>
                <a:moveTo>
                  <a:pt x="135" y="147"/>
                </a:moveTo>
                <a:cubicBezTo>
                  <a:pt x="137" y="146"/>
                  <a:pt x="138" y="145"/>
                  <a:pt x="139" y="143"/>
                </a:cubicBezTo>
                <a:cubicBezTo>
                  <a:pt x="138" y="142"/>
                  <a:pt x="137" y="141"/>
                  <a:pt x="137" y="140"/>
                </a:cubicBezTo>
                <a:cubicBezTo>
                  <a:pt x="137" y="143"/>
                  <a:pt x="135" y="144"/>
                  <a:pt x="135" y="147"/>
                </a:cubicBezTo>
                <a:close/>
                <a:moveTo>
                  <a:pt x="168" y="143"/>
                </a:moveTo>
                <a:cubicBezTo>
                  <a:pt x="167" y="143"/>
                  <a:pt x="166" y="143"/>
                  <a:pt x="165" y="142"/>
                </a:cubicBezTo>
                <a:cubicBezTo>
                  <a:pt x="165" y="143"/>
                  <a:pt x="164" y="143"/>
                  <a:pt x="164" y="144"/>
                </a:cubicBezTo>
                <a:cubicBezTo>
                  <a:pt x="165" y="145"/>
                  <a:pt x="167" y="145"/>
                  <a:pt x="169" y="145"/>
                </a:cubicBezTo>
                <a:cubicBezTo>
                  <a:pt x="169" y="143"/>
                  <a:pt x="167" y="145"/>
                  <a:pt x="168" y="143"/>
                </a:cubicBezTo>
                <a:close/>
                <a:moveTo>
                  <a:pt x="134" y="148"/>
                </a:moveTo>
                <a:cubicBezTo>
                  <a:pt x="134" y="150"/>
                  <a:pt x="132" y="155"/>
                  <a:pt x="132" y="155"/>
                </a:cubicBezTo>
                <a:cubicBezTo>
                  <a:pt x="135" y="160"/>
                  <a:pt x="136" y="152"/>
                  <a:pt x="139" y="151"/>
                </a:cubicBezTo>
                <a:cubicBezTo>
                  <a:pt x="141" y="152"/>
                  <a:pt x="142" y="154"/>
                  <a:pt x="143" y="154"/>
                </a:cubicBezTo>
                <a:cubicBezTo>
                  <a:pt x="144" y="153"/>
                  <a:pt x="145" y="153"/>
                  <a:pt x="145" y="152"/>
                </a:cubicBezTo>
                <a:cubicBezTo>
                  <a:pt x="143" y="150"/>
                  <a:pt x="142" y="147"/>
                  <a:pt x="140" y="146"/>
                </a:cubicBezTo>
                <a:cubicBezTo>
                  <a:pt x="139" y="147"/>
                  <a:pt x="136" y="149"/>
                  <a:pt x="134" y="148"/>
                </a:cubicBezTo>
                <a:close/>
                <a:moveTo>
                  <a:pt x="162" y="147"/>
                </a:moveTo>
                <a:cubicBezTo>
                  <a:pt x="160" y="153"/>
                  <a:pt x="157" y="158"/>
                  <a:pt x="155" y="165"/>
                </a:cubicBezTo>
                <a:cubicBezTo>
                  <a:pt x="158" y="167"/>
                  <a:pt x="163" y="167"/>
                  <a:pt x="166" y="165"/>
                </a:cubicBezTo>
                <a:cubicBezTo>
                  <a:pt x="167" y="160"/>
                  <a:pt x="168" y="155"/>
                  <a:pt x="169" y="149"/>
                </a:cubicBezTo>
                <a:cubicBezTo>
                  <a:pt x="167" y="148"/>
                  <a:pt x="165" y="147"/>
                  <a:pt x="162" y="147"/>
                </a:cubicBezTo>
                <a:close/>
                <a:moveTo>
                  <a:pt x="167" y="172"/>
                </a:moveTo>
                <a:cubicBezTo>
                  <a:pt x="167" y="172"/>
                  <a:pt x="167" y="174"/>
                  <a:pt x="169" y="174"/>
                </a:cubicBezTo>
                <a:cubicBezTo>
                  <a:pt x="170" y="167"/>
                  <a:pt x="172" y="159"/>
                  <a:pt x="175" y="152"/>
                </a:cubicBezTo>
                <a:cubicBezTo>
                  <a:pt x="174" y="150"/>
                  <a:pt x="173" y="150"/>
                  <a:pt x="171" y="149"/>
                </a:cubicBezTo>
                <a:cubicBezTo>
                  <a:pt x="170" y="156"/>
                  <a:pt x="168" y="165"/>
                  <a:pt x="167" y="172"/>
                </a:cubicBezTo>
                <a:close/>
                <a:moveTo>
                  <a:pt x="132" y="159"/>
                </a:moveTo>
                <a:cubicBezTo>
                  <a:pt x="133" y="171"/>
                  <a:pt x="134" y="184"/>
                  <a:pt x="136" y="192"/>
                </a:cubicBezTo>
                <a:cubicBezTo>
                  <a:pt x="137" y="192"/>
                  <a:pt x="141" y="192"/>
                  <a:pt x="142" y="192"/>
                </a:cubicBezTo>
                <a:cubicBezTo>
                  <a:pt x="143" y="191"/>
                  <a:pt x="141" y="188"/>
                  <a:pt x="142" y="186"/>
                </a:cubicBezTo>
                <a:cubicBezTo>
                  <a:pt x="145" y="186"/>
                  <a:pt x="143" y="191"/>
                  <a:pt x="145" y="192"/>
                </a:cubicBezTo>
                <a:cubicBezTo>
                  <a:pt x="148" y="190"/>
                  <a:pt x="148" y="184"/>
                  <a:pt x="147" y="180"/>
                </a:cubicBezTo>
                <a:cubicBezTo>
                  <a:pt x="149" y="172"/>
                  <a:pt x="147" y="164"/>
                  <a:pt x="147" y="156"/>
                </a:cubicBezTo>
                <a:cubicBezTo>
                  <a:pt x="145" y="157"/>
                  <a:pt x="143" y="158"/>
                  <a:pt x="142" y="157"/>
                </a:cubicBezTo>
                <a:cubicBezTo>
                  <a:pt x="142" y="164"/>
                  <a:pt x="143" y="172"/>
                  <a:pt x="143" y="180"/>
                </a:cubicBezTo>
                <a:cubicBezTo>
                  <a:pt x="139" y="173"/>
                  <a:pt x="142" y="162"/>
                  <a:pt x="138" y="155"/>
                </a:cubicBezTo>
                <a:cubicBezTo>
                  <a:pt x="138" y="158"/>
                  <a:pt x="135" y="160"/>
                  <a:pt x="132" y="159"/>
                </a:cubicBezTo>
                <a:close/>
                <a:moveTo>
                  <a:pt x="149" y="192"/>
                </a:moveTo>
                <a:cubicBezTo>
                  <a:pt x="151" y="191"/>
                  <a:pt x="153" y="191"/>
                  <a:pt x="156" y="190"/>
                </a:cubicBezTo>
                <a:cubicBezTo>
                  <a:pt x="160" y="184"/>
                  <a:pt x="163" y="177"/>
                  <a:pt x="164" y="169"/>
                </a:cubicBezTo>
                <a:cubicBezTo>
                  <a:pt x="160" y="169"/>
                  <a:pt x="156" y="169"/>
                  <a:pt x="155" y="167"/>
                </a:cubicBezTo>
                <a:cubicBezTo>
                  <a:pt x="152" y="176"/>
                  <a:pt x="150" y="183"/>
                  <a:pt x="149" y="192"/>
                </a:cubicBezTo>
                <a:close/>
                <a:moveTo>
                  <a:pt x="131" y="184"/>
                </a:moveTo>
                <a:cubicBezTo>
                  <a:pt x="132" y="185"/>
                  <a:pt x="131" y="186"/>
                  <a:pt x="133" y="187"/>
                </a:cubicBezTo>
                <a:cubicBezTo>
                  <a:pt x="132" y="185"/>
                  <a:pt x="133" y="184"/>
                  <a:pt x="132" y="183"/>
                </a:cubicBezTo>
                <a:cubicBezTo>
                  <a:pt x="131" y="183"/>
                  <a:pt x="131" y="184"/>
                  <a:pt x="131" y="184"/>
                </a:cubicBezTo>
                <a:close/>
                <a:moveTo>
                  <a:pt x="115" y="207"/>
                </a:moveTo>
                <a:cubicBezTo>
                  <a:pt x="128" y="209"/>
                  <a:pt x="137" y="210"/>
                  <a:pt x="148" y="206"/>
                </a:cubicBezTo>
                <a:cubicBezTo>
                  <a:pt x="154" y="206"/>
                  <a:pt x="155" y="204"/>
                  <a:pt x="159" y="202"/>
                </a:cubicBezTo>
                <a:cubicBezTo>
                  <a:pt x="158" y="197"/>
                  <a:pt x="160" y="195"/>
                  <a:pt x="161" y="190"/>
                </a:cubicBezTo>
                <a:cubicBezTo>
                  <a:pt x="154" y="196"/>
                  <a:pt x="143" y="194"/>
                  <a:pt x="133" y="195"/>
                </a:cubicBezTo>
                <a:cubicBezTo>
                  <a:pt x="128" y="196"/>
                  <a:pt x="117" y="195"/>
                  <a:pt x="113" y="192"/>
                </a:cubicBezTo>
                <a:cubicBezTo>
                  <a:pt x="114" y="198"/>
                  <a:pt x="114" y="202"/>
                  <a:pt x="115" y="207"/>
                </a:cubicBezTo>
                <a:close/>
                <a:moveTo>
                  <a:pt x="153" y="209"/>
                </a:moveTo>
                <a:cubicBezTo>
                  <a:pt x="154" y="212"/>
                  <a:pt x="154" y="214"/>
                  <a:pt x="154" y="217"/>
                </a:cubicBezTo>
                <a:cubicBezTo>
                  <a:pt x="156" y="217"/>
                  <a:pt x="156" y="216"/>
                  <a:pt x="158" y="216"/>
                </a:cubicBezTo>
                <a:cubicBezTo>
                  <a:pt x="158" y="212"/>
                  <a:pt x="159" y="210"/>
                  <a:pt x="158" y="206"/>
                </a:cubicBezTo>
                <a:cubicBezTo>
                  <a:pt x="157" y="207"/>
                  <a:pt x="154" y="207"/>
                  <a:pt x="153" y="209"/>
                </a:cubicBezTo>
                <a:close/>
                <a:moveTo>
                  <a:pt x="150" y="219"/>
                </a:moveTo>
                <a:cubicBezTo>
                  <a:pt x="150" y="219"/>
                  <a:pt x="150" y="219"/>
                  <a:pt x="151" y="219"/>
                </a:cubicBezTo>
                <a:cubicBezTo>
                  <a:pt x="152" y="216"/>
                  <a:pt x="152" y="210"/>
                  <a:pt x="150" y="209"/>
                </a:cubicBezTo>
                <a:cubicBezTo>
                  <a:pt x="149" y="211"/>
                  <a:pt x="149" y="216"/>
                  <a:pt x="150" y="219"/>
                </a:cubicBezTo>
                <a:close/>
                <a:moveTo>
                  <a:pt x="116" y="210"/>
                </a:moveTo>
                <a:cubicBezTo>
                  <a:pt x="116" y="213"/>
                  <a:pt x="117" y="216"/>
                  <a:pt x="117" y="220"/>
                </a:cubicBezTo>
                <a:cubicBezTo>
                  <a:pt x="119" y="220"/>
                  <a:pt x="120" y="221"/>
                  <a:pt x="120" y="220"/>
                </a:cubicBezTo>
                <a:cubicBezTo>
                  <a:pt x="121" y="218"/>
                  <a:pt x="120" y="215"/>
                  <a:pt x="120" y="211"/>
                </a:cubicBezTo>
                <a:cubicBezTo>
                  <a:pt x="118" y="210"/>
                  <a:pt x="118" y="209"/>
                  <a:pt x="116" y="210"/>
                </a:cubicBezTo>
                <a:close/>
                <a:moveTo>
                  <a:pt x="140" y="211"/>
                </a:moveTo>
                <a:cubicBezTo>
                  <a:pt x="140" y="215"/>
                  <a:pt x="139" y="218"/>
                  <a:pt x="140" y="222"/>
                </a:cubicBezTo>
                <a:cubicBezTo>
                  <a:pt x="142" y="221"/>
                  <a:pt x="145" y="222"/>
                  <a:pt x="147" y="220"/>
                </a:cubicBezTo>
                <a:cubicBezTo>
                  <a:pt x="147" y="216"/>
                  <a:pt x="147" y="214"/>
                  <a:pt x="146" y="210"/>
                </a:cubicBezTo>
                <a:cubicBezTo>
                  <a:pt x="144" y="210"/>
                  <a:pt x="142" y="211"/>
                  <a:pt x="140" y="211"/>
                </a:cubicBezTo>
                <a:close/>
                <a:moveTo>
                  <a:pt x="123" y="221"/>
                </a:moveTo>
                <a:cubicBezTo>
                  <a:pt x="126" y="222"/>
                  <a:pt x="128" y="222"/>
                  <a:pt x="132" y="222"/>
                </a:cubicBezTo>
                <a:cubicBezTo>
                  <a:pt x="131" y="219"/>
                  <a:pt x="132" y="215"/>
                  <a:pt x="131" y="212"/>
                </a:cubicBezTo>
                <a:cubicBezTo>
                  <a:pt x="129" y="211"/>
                  <a:pt x="125" y="211"/>
                  <a:pt x="123" y="211"/>
                </a:cubicBezTo>
                <a:cubicBezTo>
                  <a:pt x="123" y="213"/>
                  <a:pt x="122" y="219"/>
                  <a:pt x="123" y="221"/>
                </a:cubicBezTo>
                <a:close/>
                <a:moveTo>
                  <a:pt x="135" y="211"/>
                </a:moveTo>
                <a:cubicBezTo>
                  <a:pt x="133" y="215"/>
                  <a:pt x="134" y="219"/>
                  <a:pt x="134" y="223"/>
                </a:cubicBezTo>
                <a:cubicBezTo>
                  <a:pt x="135" y="223"/>
                  <a:pt x="137" y="223"/>
                  <a:pt x="138" y="222"/>
                </a:cubicBezTo>
                <a:cubicBezTo>
                  <a:pt x="137" y="219"/>
                  <a:pt x="138" y="215"/>
                  <a:pt x="137" y="211"/>
                </a:cubicBezTo>
                <a:cubicBezTo>
                  <a:pt x="136" y="211"/>
                  <a:pt x="135" y="211"/>
                  <a:pt x="135" y="211"/>
                </a:cubicBezTo>
                <a:close/>
                <a:moveTo>
                  <a:pt x="147" y="224"/>
                </a:moveTo>
                <a:cubicBezTo>
                  <a:pt x="147" y="224"/>
                  <a:pt x="147" y="223"/>
                  <a:pt x="146" y="224"/>
                </a:cubicBezTo>
                <a:cubicBezTo>
                  <a:pt x="138" y="227"/>
                  <a:pt x="127" y="226"/>
                  <a:pt x="118" y="223"/>
                </a:cubicBezTo>
                <a:cubicBezTo>
                  <a:pt x="119" y="228"/>
                  <a:pt x="120" y="235"/>
                  <a:pt x="121" y="240"/>
                </a:cubicBezTo>
                <a:cubicBezTo>
                  <a:pt x="122" y="241"/>
                  <a:pt x="123" y="241"/>
                  <a:pt x="124" y="242"/>
                </a:cubicBezTo>
                <a:cubicBezTo>
                  <a:pt x="126" y="242"/>
                  <a:pt x="128" y="244"/>
                  <a:pt x="131" y="244"/>
                </a:cubicBezTo>
                <a:cubicBezTo>
                  <a:pt x="133" y="244"/>
                  <a:pt x="134" y="243"/>
                  <a:pt x="136" y="243"/>
                </a:cubicBezTo>
                <a:cubicBezTo>
                  <a:pt x="142" y="243"/>
                  <a:pt x="148" y="245"/>
                  <a:pt x="153" y="241"/>
                </a:cubicBezTo>
                <a:cubicBezTo>
                  <a:pt x="156" y="235"/>
                  <a:pt x="157" y="225"/>
                  <a:pt x="157" y="219"/>
                </a:cubicBezTo>
                <a:cubicBezTo>
                  <a:pt x="154" y="221"/>
                  <a:pt x="150" y="222"/>
                  <a:pt x="147" y="224"/>
                </a:cubicBezTo>
                <a:close/>
                <a:moveTo>
                  <a:pt x="69" y="220"/>
                </a:moveTo>
                <a:cubicBezTo>
                  <a:pt x="71" y="223"/>
                  <a:pt x="72" y="230"/>
                  <a:pt x="65" y="230"/>
                </a:cubicBezTo>
                <a:cubicBezTo>
                  <a:pt x="64" y="229"/>
                  <a:pt x="63" y="229"/>
                  <a:pt x="61" y="230"/>
                </a:cubicBezTo>
                <a:cubicBezTo>
                  <a:pt x="60" y="227"/>
                  <a:pt x="60" y="223"/>
                  <a:pt x="58" y="223"/>
                </a:cubicBezTo>
                <a:cubicBezTo>
                  <a:pt x="56" y="225"/>
                  <a:pt x="49" y="227"/>
                  <a:pt x="52" y="231"/>
                </a:cubicBezTo>
                <a:cubicBezTo>
                  <a:pt x="64" y="234"/>
                  <a:pt x="81" y="235"/>
                  <a:pt x="95" y="231"/>
                </a:cubicBezTo>
                <a:cubicBezTo>
                  <a:pt x="94" y="230"/>
                  <a:pt x="96" y="231"/>
                  <a:pt x="95" y="229"/>
                </a:cubicBezTo>
                <a:cubicBezTo>
                  <a:pt x="94" y="226"/>
                  <a:pt x="90" y="223"/>
                  <a:pt x="88" y="223"/>
                </a:cubicBezTo>
                <a:cubicBezTo>
                  <a:pt x="92" y="227"/>
                  <a:pt x="84" y="231"/>
                  <a:pt x="80" y="229"/>
                </a:cubicBezTo>
                <a:cubicBezTo>
                  <a:pt x="77" y="228"/>
                  <a:pt x="76" y="225"/>
                  <a:pt x="77" y="222"/>
                </a:cubicBezTo>
                <a:cubicBezTo>
                  <a:pt x="76" y="222"/>
                  <a:pt x="76" y="221"/>
                  <a:pt x="75" y="220"/>
                </a:cubicBezTo>
                <a:cubicBezTo>
                  <a:pt x="74" y="221"/>
                  <a:pt x="72" y="220"/>
                  <a:pt x="69" y="220"/>
                </a:cubicBezTo>
                <a:close/>
                <a:moveTo>
                  <a:pt x="99" y="231"/>
                </a:moveTo>
                <a:cubicBezTo>
                  <a:pt x="98" y="232"/>
                  <a:pt x="96" y="234"/>
                  <a:pt x="95" y="234"/>
                </a:cubicBezTo>
                <a:cubicBezTo>
                  <a:pt x="84" y="239"/>
                  <a:pt x="69" y="235"/>
                  <a:pt x="55" y="236"/>
                </a:cubicBezTo>
                <a:cubicBezTo>
                  <a:pt x="54" y="235"/>
                  <a:pt x="51" y="235"/>
                  <a:pt x="49" y="234"/>
                </a:cubicBezTo>
                <a:cubicBezTo>
                  <a:pt x="49" y="236"/>
                  <a:pt x="48" y="238"/>
                  <a:pt x="48" y="240"/>
                </a:cubicBezTo>
                <a:cubicBezTo>
                  <a:pt x="52" y="244"/>
                  <a:pt x="62" y="245"/>
                  <a:pt x="72" y="247"/>
                </a:cubicBezTo>
                <a:cubicBezTo>
                  <a:pt x="78" y="247"/>
                  <a:pt x="81" y="247"/>
                  <a:pt x="87" y="246"/>
                </a:cubicBezTo>
                <a:cubicBezTo>
                  <a:pt x="90" y="245"/>
                  <a:pt x="100" y="243"/>
                  <a:pt x="101" y="241"/>
                </a:cubicBezTo>
                <a:cubicBezTo>
                  <a:pt x="103" y="237"/>
                  <a:pt x="100" y="234"/>
                  <a:pt x="100" y="231"/>
                </a:cubicBezTo>
                <a:cubicBezTo>
                  <a:pt x="99" y="231"/>
                  <a:pt x="99" y="231"/>
                  <a:pt x="99" y="231"/>
                </a:cubicBezTo>
                <a:close/>
                <a:moveTo>
                  <a:pt x="38" y="239"/>
                </a:moveTo>
                <a:cubicBezTo>
                  <a:pt x="33" y="241"/>
                  <a:pt x="30" y="243"/>
                  <a:pt x="26" y="245"/>
                </a:cubicBezTo>
                <a:cubicBezTo>
                  <a:pt x="20" y="248"/>
                  <a:pt x="17" y="250"/>
                  <a:pt x="12" y="255"/>
                </a:cubicBezTo>
                <a:cubicBezTo>
                  <a:pt x="10" y="257"/>
                  <a:pt x="7" y="261"/>
                  <a:pt x="7" y="263"/>
                </a:cubicBezTo>
                <a:cubicBezTo>
                  <a:pt x="7" y="267"/>
                  <a:pt x="15" y="269"/>
                  <a:pt x="19" y="271"/>
                </a:cubicBezTo>
                <a:cubicBezTo>
                  <a:pt x="29" y="275"/>
                  <a:pt x="41" y="278"/>
                  <a:pt x="54" y="279"/>
                </a:cubicBezTo>
                <a:cubicBezTo>
                  <a:pt x="65" y="280"/>
                  <a:pt x="70" y="278"/>
                  <a:pt x="80" y="278"/>
                </a:cubicBezTo>
                <a:cubicBezTo>
                  <a:pt x="86" y="278"/>
                  <a:pt x="92" y="278"/>
                  <a:pt x="98" y="277"/>
                </a:cubicBezTo>
                <a:cubicBezTo>
                  <a:pt x="109" y="275"/>
                  <a:pt x="118" y="274"/>
                  <a:pt x="127" y="270"/>
                </a:cubicBezTo>
                <a:cubicBezTo>
                  <a:pt x="132" y="268"/>
                  <a:pt x="137" y="265"/>
                  <a:pt x="140" y="262"/>
                </a:cubicBezTo>
                <a:cubicBezTo>
                  <a:pt x="135" y="252"/>
                  <a:pt x="124" y="247"/>
                  <a:pt x="116" y="240"/>
                </a:cubicBezTo>
                <a:cubicBezTo>
                  <a:pt x="112" y="240"/>
                  <a:pt x="110" y="238"/>
                  <a:pt x="106" y="238"/>
                </a:cubicBezTo>
                <a:cubicBezTo>
                  <a:pt x="105" y="239"/>
                  <a:pt x="105" y="240"/>
                  <a:pt x="106" y="241"/>
                </a:cubicBezTo>
                <a:cubicBezTo>
                  <a:pt x="100" y="245"/>
                  <a:pt x="92" y="248"/>
                  <a:pt x="83" y="249"/>
                </a:cubicBezTo>
                <a:cubicBezTo>
                  <a:pt x="77" y="250"/>
                  <a:pt x="72" y="249"/>
                  <a:pt x="67" y="248"/>
                </a:cubicBezTo>
                <a:cubicBezTo>
                  <a:pt x="58" y="247"/>
                  <a:pt x="50" y="247"/>
                  <a:pt x="45" y="243"/>
                </a:cubicBezTo>
                <a:cubicBezTo>
                  <a:pt x="45" y="242"/>
                  <a:pt x="47" y="238"/>
                  <a:pt x="45" y="236"/>
                </a:cubicBezTo>
                <a:cubicBezTo>
                  <a:pt x="43" y="237"/>
                  <a:pt x="40" y="238"/>
                  <a:pt x="38" y="2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</p:cSld>
  <p:clrMapOvr>
    <a:masterClrMapping/>
  </p:clrMapOvr>
  <p:transition spd="med" advClick="0" advTm="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文本框 1"/>
          <p:cNvSpPr txBox="1">
            <a:spLocks noChangeArrowheads="1"/>
          </p:cNvSpPr>
          <p:nvPr/>
        </p:nvSpPr>
        <p:spPr bwMode="auto">
          <a:xfrm>
            <a:off x="2868613" y="2598738"/>
            <a:ext cx="3546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chemeClr val="bg1"/>
                </a:solidFill>
              </a:rPr>
              <a:t>添加第四部分标题</a:t>
            </a:r>
          </a:p>
        </p:txBody>
      </p:sp>
      <p:sp>
        <p:nvSpPr>
          <p:cNvPr id="52" name="矩形 51"/>
          <p:cNvSpPr>
            <a:spLocks noChangeArrowheads="1"/>
          </p:cNvSpPr>
          <p:nvPr/>
        </p:nvSpPr>
        <p:spPr bwMode="auto">
          <a:xfrm>
            <a:off x="1801813" y="3289300"/>
            <a:ext cx="5888037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</a:t>
            </a:r>
            <a:endParaRPr lang="en-US" altLang="zh-CN" sz="105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Freeform 93"/>
          <p:cNvSpPr>
            <a:spLocks noEditPoints="1"/>
          </p:cNvSpPr>
          <p:nvPr/>
        </p:nvSpPr>
        <p:spPr bwMode="auto">
          <a:xfrm>
            <a:off x="3638550" y="941388"/>
            <a:ext cx="1630363" cy="1550987"/>
          </a:xfrm>
          <a:custGeom>
            <a:avLst/>
            <a:gdLst>
              <a:gd name="T0" fmla="*/ 183 w 283"/>
              <a:gd name="T1" fmla="*/ 84 h 269"/>
              <a:gd name="T2" fmla="*/ 234 w 283"/>
              <a:gd name="T3" fmla="*/ 19 h 269"/>
              <a:gd name="T4" fmla="*/ 240 w 283"/>
              <a:gd name="T5" fmla="*/ 49 h 269"/>
              <a:gd name="T6" fmla="*/ 242 w 283"/>
              <a:gd name="T7" fmla="*/ 72 h 269"/>
              <a:gd name="T8" fmla="*/ 264 w 283"/>
              <a:gd name="T9" fmla="*/ 205 h 269"/>
              <a:gd name="T10" fmla="*/ 58 w 283"/>
              <a:gd name="T11" fmla="*/ 261 h 269"/>
              <a:gd name="T12" fmla="*/ 2 w 283"/>
              <a:gd name="T13" fmla="*/ 139 h 269"/>
              <a:gd name="T14" fmla="*/ 86 w 283"/>
              <a:gd name="T15" fmla="*/ 96 h 269"/>
              <a:gd name="T16" fmla="*/ 233 w 283"/>
              <a:gd name="T17" fmla="*/ 3 h 269"/>
              <a:gd name="T18" fmla="*/ 227 w 283"/>
              <a:gd name="T19" fmla="*/ 40 h 269"/>
              <a:gd name="T20" fmla="*/ 263 w 283"/>
              <a:gd name="T21" fmla="*/ 36 h 269"/>
              <a:gd name="T22" fmla="*/ 79 w 283"/>
              <a:gd name="T23" fmla="*/ 54 h 269"/>
              <a:gd name="T24" fmla="*/ 213 w 283"/>
              <a:gd name="T25" fmla="*/ 46 h 269"/>
              <a:gd name="T26" fmla="*/ 83 w 283"/>
              <a:gd name="T27" fmla="*/ 50 h 269"/>
              <a:gd name="T28" fmla="*/ 80 w 283"/>
              <a:gd name="T29" fmla="*/ 53 h 269"/>
              <a:gd name="T30" fmla="*/ 113 w 283"/>
              <a:gd name="T31" fmla="*/ 115 h 269"/>
              <a:gd name="T32" fmla="*/ 94 w 283"/>
              <a:gd name="T33" fmla="*/ 62 h 269"/>
              <a:gd name="T34" fmla="*/ 155 w 283"/>
              <a:gd name="T35" fmla="*/ 74 h 269"/>
              <a:gd name="T36" fmla="*/ 201 w 283"/>
              <a:gd name="T37" fmla="*/ 66 h 269"/>
              <a:gd name="T38" fmla="*/ 88 w 283"/>
              <a:gd name="T39" fmla="*/ 117 h 269"/>
              <a:gd name="T40" fmla="*/ 223 w 283"/>
              <a:gd name="T41" fmla="*/ 86 h 269"/>
              <a:gd name="T42" fmla="*/ 176 w 283"/>
              <a:gd name="T43" fmla="*/ 108 h 269"/>
              <a:gd name="T44" fmla="*/ 196 w 283"/>
              <a:gd name="T45" fmla="*/ 158 h 269"/>
              <a:gd name="T46" fmla="*/ 205 w 283"/>
              <a:gd name="T47" fmla="*/ 228 h 269"/>
              <a:gd name="T48" fmla="*/ 258 w 283"/>
              <a:gd name="T49" fmla="*/ 127 h 269"/>
              <a:gd name="T50" fmla="*/ 193 w 283"/>
              <a:gd name="T51" fmla="*/ 138 h 269"/>
              <a:gd name="T52" fmla="*/ 189 w 283"/>
              <a:gd name="T53" fmla="*/ 117 h 269"/>
              <a:gd name="T54" fmla="*/ 172 w 283"/>
              <a:gd name="T55" fmla="*/ 119 h 269"/>
              <a:gd name="T56" fmla="*/ 181 w 283"/>
              <a:gd name="T57" fmla="*/ 135 h 269"/>
              <a:gd name="T58" fmla="*/ 138 w 283"/>
              <a:gd name="T59" fmla="*/ 121 h 269"/>
              <a:gd name="T60" fmla="*/ 52 w 283"/>
              <a:gd name="T61" fmla="*/ 152 h 269"/>
              <a:gd name="T62" fmla="*/ 34 w 283"/>
              <a:gd name="T63" fmla="*/ 138 h 269"/>
              <a:gd name="T64" fmla="*/ 190 w 283"/>
              <a:gd name="T65" fmla="*/ 142 h 269"/>
              <a:gd name="T66" fmla="*/ 102 w 283"/>
              <a:gd name="T67" fmla="*/ 153 h 269"/>
              <a:gd name="T68" fmla="*/ 103 w 283"/>
              <a:gd name="T69" fmla="*/ 149 h 269"/>
              <a:gd name="T70" fmla="*/ 235 w 283"/>
              <a:gd name="T71" fmla="*/ 226 h 269"/>
              <a:gd name="T72" fmla="*/ 65 w 283"/>
              <a:gd name="T73" fmla="*/ 158 h 269"/>
              <a:gd name="T74" fmla="*/ 96 w 283"/>
              <a:gd name="T75" fmla="*/ 153 h 269"/>
              <a:gd name="T76" fmla="*/ 111 w 283"/>
              <a:gd name="T77" fmla="*/ 160 h 269"/>
              <a:gd name="T78" fmla="*/ 110 w 283"/>
              <a:gd name="T79" fmla="*/ 166 h 269"/>
              <a:gd name="T80" fmla="*/ 180 w 283"/>
              <a:gd name="T81" fmla="*/ 169 h 269"/>
              <a:gd name="T82" fmla="*/ 90 w 283"/>
              <a:gd name="T83" fmla="*/ 171 h 269"/>
              <a:gd name="T84" fmla="*/ 197 w 283"/>
              <a:gd name="T85" fmla="*/ 175 h 269"/>
              <a:gd name="T86" fmla="*/ 150 w 283"/>
              <a:gd name="T87" fmla="*/ 184 h 269"/>
              <a:gd name="T88" fmla="*/ 73 w 283"/>
              <a:gd name="T89" fmla="*/ 196 h 269"/>
              <a:gd name="T90" fmla="*/ 109 w 283"/>
              <a:gd name="T91" fmla="*/ 199 h 269"/>
              <a:gd name="T92" fmla="*/ 159 w 283"/>
              <a:gd name="T93" fmla="*/ 203 h 269"/>
              <a:gd name="T94" fmla="*/ 187 w 283"/>
              <a:gd name="T95" fmla="*/ 203 h 269"/>
              <a:gd name="T96" fmla="*/ 74 w 283"/>
              <a:gd name="T97" fmla="*/ 204 h 269"/>
              <a:gd name="T98" fmla="*/ 204 w 283"/>
              <a:gd name="T99" fmla="*/ 227 h 269"/>
              <a:gd name="T100" fmla="*/ 138 w 283"/>
              <a:gd name="T101" fmla="*/ 214 h 269"/>
              <a:gd name="T102" fmla="*/ 92 w 283"/>
              <a:gd name="T103" fmla="*/ 216 h 269"/>
              <a:gd name="T104" fmla="*/ 127 w 283"/>
              <a:gd name="T105" fmla="*/ 219 h 269"/>
              <a:gd name="T106" fmla="*/ 76 w 283"/>
              <a:gd name="T107" fmla="*/ 237 h 269"/>
              <a:gd name="T108" fmla="*/ 169 w 283"/>
              <a:gd name="T109" fmla="*/ 238 h 269"/>
              <a:gd name="T110" fmla="*/ 79 w 283"/>
              <a:gd name="T111" fmla="*/ 227 h 269"/>
              <a:gd name="T112" fmla="*/ 73 w 283"/>
              <a:gd name="T113" fmla="*/ 229 h 269"/>
              <a:gd name="T114" fmla="*/ 212 w 283"/>
              <a:gd name="T115" fmla="*/ 231 h 269"/>
              <a:gd name="T116" fmla="*/ 209 w 283"/>
              <a:gd name="T117" fmla="*/ 240 h 269"/>
              <a:gd name="T118" fmla="*/ 112 w 283"/>
              <a:gd name="T119" fmla="*/ 260 h 269"/>
              <a:gd name="T120" fmla="*/ 206 w 283"/>
              <a:gd name="T121" fmla="*/ 247 h 269"/>
              <a:gd name="T122" fmla="*/ 98 w 283"/>
              <a:gd name="T123" fmla="*/ 264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3" h="269">
                <a:moveTo>
                  <a:pt x="121" y="116"/>
                </a:moveTo>
                <a:cubicBezTo>
                  <a:pt x="123" y="115"/>
                  <a:pt x="123" y="115"/>
                  <a:pt x="124" y="115"/>
                </a:cubicBezTo>
                <a:cubicBezTo>
                  <a:pt x="121" y="112"/>
                  <a:pt x="118" y="108"/>
                  <a:pt x="116" y="103"/>
                </a:cubicBezTo>
                <a:cubicBezTo>
                  <a:pt x="112" y="93"/>
                  <a:pt x="115" y="76"/>
                  <a:pt x="121" y="69"/>
                </a:cubicBezTo>
                <a:cubicBezTo>
                  <a:pt x="125" y="64"/>
                  <a:pt x="132" y="62"/>
                  <a:pt x="139" y="63"/>
                </a:cubicBezTo>
                <a:cubicBezTo>
                  <a:pt x="140" y="64"/>
                  <a:pt x="141" y="64"/>
                  <a:pt x="143" y="64"/>
                </a:cubicBezTo>
                <a:cubicBezTo>
                  <a:pt x="145" y="65"/>
                  <a:pt x="146" y="67"/>
                  <a:pt x="148" y="68"/>
                </a:cubicBezTo>
                <a:cubicBezTo>
                  <a:pt x="149" y="69"/>
                  <a:pt x="151" y="69"/>
                  <a:pt x="153" y="69"/>
                </a:cubicBezTo>
                <a:cubicBezTo>
                  <a:pt x="155" y="63"/>
                  <a:pt x="158" y="59"/>
                  <a:pt x="161" y="54"/>
                </a:cubicBezTo>
                <a:cubicBezTo>
                  <a:pt x="163" y="53"/>
                  <a:pt x="166" y="54"/>
                  <a:pt x="167" y="56"/>
                </a:cubicBezTo>
                <a:cubicBezTo>
                  <a:pt x="167" y="57"/>
                  <a:pt x="167" y="57"/>
                  <a:pt x="167" y="58"/>
                </a:cubicBezTo>
                <a:cubicBezTo>
                  <a:pt x="163" y="60"/>
                  <a:pt x="161" y="64"/>
                  <a:pt x="159" y="67"/>
                </a:cubicBezTo>
                <a:cubicBezTo>
                  <a:pt x="162" y="67"/>
                  <a:pt x="165" y="67"/>
                  <a:pt x="168" y="68"/>
                </a:cubicBezTo>
                <a:cubicBezTo>
                  <a:pt x="170" y="69"/>
                  <a:pt x="170" y="69"/>
                  <a:pt x="171" y="70"/>
                </a:cubicBezTo>
                <a:cubicBezTo>
                  <a:pt x="172" y="70"/>
                  <a:pt x="174" y="70"/>
                  <a:pt x="174" y="71"/>
                </a:cubicBezTo>
                <a:cubicBezTo>
                  <a:pt x="175" y="71"/>
                  <a:pt x="175" y="72"/>
                  <a:pt x="176" y="73"/>
                </a:cubicBezTo>
                <a:cubicBezTo>
                  <a:pt x="177" y="74"/>
                  <a:pt x="178" y="74"/>
                  <a:pt x="179" y="76"/>
                </a:cubicBezTo>
                <a:cubicBezTo>
                  <a:pt x="180" y="78"/>
                  <a:pt x="182" y="82"/>
                  <a:pt x="183" y="84"/>
                </a:cubicBezTo>
                <a:cubicBezTo>
                  <a:pt x="183" y="87"/>
                  <a:pt x="183" y="90"/>
                  <a:pt x="182" y="93"/>
                </a:cubicBezTo>
                <a:cubicBezTo>
                  <a:pt x="182" y="97"/>
                  <a:pt x="180" y="100"/>
                  <a:pt x="179" y="104"/>
                </a:cubicBezTo>
                <a:cubicBezTo>
                  <a:pt x="182" y="102"/>
                  <a:pt x="185" y="100"/>
                  <a:pt x="189" y="99"/>
                </a:cubicBezTo>
                <a:cubicBezTo>
                  <a:pt x="189" y="98"/>
                  <a:pt x="189" y="98"/>
                  <a:pt x="189" y="97"/>
                </a:cubicBezTo>
                <a:cubicBezTo>
                  <a:pt x="191" y="93"/>
                  <a:pt x="193" y="88"/>
                  <a:pt x="195" y="83"/>
                </a:cubicBezTo>
                <a:cubicBezTo>
                  <a:pt x="196" y="81"/>
                  <a:pt x="198" y="77"/>
                  <a:pt x="199" y="73"/>
                </a:cubicBezTo>
                <a:cubicBezTo>
                  <a:pt x="199" y="72"/>
                  <a:pt x="200" y="70"/>
                  <a:pt x="200" y="70"/>
                </a:cubicBezTo>
                <a:cubicBezTo>
                  <a:pt x="200" y="69"/>
                  <a:pt x="198" y="67"/>
                  <a:pt x="199" y="66"/>
                </a:cubicBezTo>
                <a:cubicBezTo>
                  <a:pt x="200" y="65"/>
                  <a:pt x="202" y="64"/>
                  <a:pt x="203" y="64"/>
                </a:cubicBezTo>
                <a:cubicBezTo>
                  <a:pt x="206" y="58"/>
                  <a:pt x="208" y="52"/>
                  <a:pt x="212" y="46"/>
                </a:cubicBezTo>
                <a:cubicBezTo>
                  <a:pt x="211" y="45"/>
                  <a:pt x="212" y="44"/>
                  <a:pt x="212" y="43"/>
                </a:cubicBezTo>
                <a:cubicBezTo>
                  <a:pt x="210" y="39"/>
                  <a:pt x="209" y="35"/>
                  <a:pt x="210" y="30"/>
                </a:cubicBezTo>
                <a:cubicBezTo>
                  <a:pt x="211" y="19"/>
                  <a:pt x="222" y="14"/>
                  <a:pt x="229" y="7"/>
                </a:cubicBezTo>
                <a:cubicBezTo>
                  <a:pt x="229" y="6"/>
                  <a:pt x="230" y="5"/>
                  <a:pt x="231" y="4"/>
                </a:cubicBezTo>
                <a:cubicBezTo>
                  <a:pt x="232" y="3"/>
                  <a:pt x="232" y="2"/>
                  <a:pt x="233" y="0"/>
                </a:cubicBezTo>
                <a:cubicBezTo>
                  <a:pt x="233" y="0"/>
                  <a:pt x="233" y="0"/>
                  <a:pt x="234" y="0"/>
                </a:cubicBezTo>
                <a:cubicBezTo>
                  <a:pt x="234" y="2"/>
                  <a:pt x="235" y="4"/>
                  <a:pt x="235" y="6"/>
                </a:cubicBezTo>
                <a:cubicBezTo>
                  <a:pt x="237" y="10"/>
                  <a:pt x="235" y="15"/>
                  <a:pt x="234" y="19"/>
                </a:cubicBezTo>
                <a:cubicBezTo>
                  <a:pt x="234" y="19"/>
                  <a:pt x="233" y="21"/>
                  <a:pt x="233" y="21"/>
                </a:cubicBezTo>
                <a:cubicBezTo>
                  <a:pt x="234" y="20"/>
                  <a:pt x="236" y="19"/>
                  <a:pt x="237" y="17"/>
                </a:cubicBezTo>
                <a:cubicBezTo>
                  <a:pt x="238" y="15"/>
                  <a:pt x="237" y="12"/>
                  <a:pt x="240" y="14"/>
                </a:cubicBezTo>
                <a:cubicBezTo>
                  <a:pt x="240" y="15"/>
                  <a:pt x="239" y="15"/>
                  <a:pt x="239" y="16"/>
                </a:cubicBezTo>
                <a:cubicBezTo>
                  <a:pt x="239" y="29"/>
                  <a:pt x="232" y="38"/>
                  <a:pt x="224" y="46"/>
                </a:cubicBezTo>
                <a:cubicBezTo>
                  <a:pt x="223" y="45"/>
                  <a:pt x="223" y="46"/>
                  <a:pt x="223" y="46"/>
                </a:cubicBezTo>
                <a:cubicBezTo>
                  <a:pt x="222" y="46"/>
                  <a:pt x="223" y="47"/>
                  <a:pt x="223" y="47"/>
                </a:cubicBezTo>
                <a:cubicBezTo>
                  <a:pt x="222" y="48"/>
                  <a:pt x="222" y="48"/>
                  <a:pt x="221" y="48"/>
                </a:cubicBezTo>
                <a:cubicBezTo>
                  <a:pt x="219" y="54"/>
                  <a:pt x="217" y="63"/>
                  <a:pt x="215" y="68"/>
                </a:cubicBezTo>
                <a:cubicBezTo>
                  <a:pt x="215" y="69"/>
                  <a:pt x="216" y="70"/>
                  <a:pt x="216" y="72"/>
                </a:cubicBezTo>
                <a:cubicBezTo>
                  <a:pt x="215" y="73"/>
                  <a:pt x="214" y="73"/>
                  <a:pt x="213" y="73"/>
                </a:cubicBezTo>
                <a:cubicBezTo>
                  <a:pt x="211" y="79"/>
                  <a:pt x="208" y="85"/>
                  <a:pt x="206" y="91"/>
                </a:cubicBezTo>
                <a:cubicBezTo>
                  <a:pt x="211" y="90"/>
                  <a:pt x="216" y="87"/>
                  <a:pt x="221" y="86"/>
                </a:cubicBezTo>
                <a:cubicBezTo>
                  <a:pt x="223" y="80"/>
                  <a:pt x="227" y="74"/>
                  <a:pt x="230" y="67"/>
                </a:cubicBezTo>
                <a:cubicBezTo>
                  <a:pt x="230" y="66"/>
                  <a:pt x="229" y="66"/>
                  <a:pt x="229" y="65"/>
                </a:cubicBezTo>
                <a:cubicBezTo>
                  <a:pt x="230" y="64"/>
                  <a:pt x="230" y="63"/>
                  <a:pt x="231" y="63"/>
                </a:cubicBezTo>
                <a:cubicBezTo>
                  <a:pt x="235" y="59"/>
                  <a:pt x="238" y="55"/>
                  <a:pt x="241" y="50"/>
                </a:cubicBezTo>
                <a:cubicBezTo>
                  <a:pt x="240" y="50"/>
                  <a:pt x="240" y="50"/>
                  <a:pt x="240" y="49"/>
                </a:cubicBezTo>
                <a:cubicBezTo>
                  <a:pt x="241" y="48"/>
                  <a:pt x="242" y="47"/>
                  <a:pt x="242" y="47"/>
                </a:cubicBezTo>
                <a:cubicBezTo>
                  <a:pt x="244" y="44"/>
                  <a:pt x="244" y="40"/>
                  <a:pt x="246" y="36"/>
                </a:cubicBezTo>
                <a:cubicBezTo>
                  <a:pt x="247" y="33"/>
                  <a:pt x="250" y="28"/>
                  <a:pt x="252" y="24"/>
                </a:cubicBezTo>
                <a:cubicBezTo>
                  <a:pt x="254" y="22"/>
                  <a:pt x="255" y="18"/>
                  <a:pt x="257" y="21"/>
                </a:cubicBezTo>
                <a:cubicBezTo>
                  <a:pt x="258" y="22"/>
                  <a:pt x="256" y="22"/>
                  <a:pt x="257" y="23"/>
                </a:cubicBezTo>
                <a:cubicBezTo>
                  <a:pt x="254" y="24"/>
                  <a:pt x="253" y="27"/>
                  <a:pt x="252" y="30"/>
                </a:cubicBezTo>
                <a:cubicBezTo>
                  <a:pt x="254" y="28"/>
                  <a:pt x="256" y="24"/>
                  <a:pt x="257" y="22"/>
                </a:cubicBezTo>
                <a:cubicBezTo>
                  <a:pt x="258" y="21"/>
                  <a:pt x="259" y="22"/>
                  <a:pt x="260" y="23"/>
                </a:cubicBezTo>
                <a:cubicBezTo>
                  <a:pt x="261" y="23"/>
                  <a:pt x="262" y="23"/>
                  <a:pt x="262" y="23"/>
                </a:cubicBezTo>
                <a:cubicBezTo>
                  <a:pt x="263" y="23"/>
                  <a:pt x="263" y="24"/>
                  <a:pt x="264" y="24"/>
                </a:cubicBezTo>
                <a:cubicBezTo>
                  <a:pt x="266" y="25"/>
                  <a:pt x="267" y="25"/>
                  <a:pt x="268" y="27"/>
                </a:cubicBezTo>
                <a:cubicBezTo>
                  <a:pt x="265" y="31"/>
                  <a:pt x="264" y="36"/>
                  <a:pt x="262" y="40"/>
                </a:cubicBezTo>
                <a:cubicBezTo>
                  <a:pt x="260" y="43"/>
                  <a:pt x="258" y="46"/>
                  <a:pt x="256" y="48"/>
                </a:cubicBezTo>
                <a:cubicBezTo>
                  <a:pt x="255" y="49"/>
                  <a:pt x="254" y="50"/>
                  <a:pt x="253" y="51"/>
                </a:cubicBezTo>
                <a:cubicBezTo>
                  <a:pt x="253" y="51"/>
                  <a:pt x="254" y="51"/>
                  <a:pt x="253" y="53"/>
                </a:cubicBezTo>
                <a:cubicBezTo>
                  <a:pt x="252" y="53"/>
                  <a:pt x="252" y="54"/>
                  <a:pt x="251" y="53"/>
                </a:cubicBezTo>
                <a:cubicBezTo>
                  <a:pt x="248" y="58"/>
                  <a:pt x="247" y="64"/>
                  <a:pt x="244" y="68"/>
                </a:cubicBezTo>
                <a:cubicBezTo>
                  <a:pt x="246" y="70"/>
                  <a:pt x="244" y="72"/>
                  <a:pt x="242" y="72"/>
                </a:cubicBezTo>
                <a:cubicBezTo>
                  <a:pt x="239" y="76"/>
                  <a:pt x="237" y="80"/>
                  <a:pt x="234" y="84"/>
                </a:cubicBezTo>
                <a:cubicBezTo>
                  <a:pt x="243" y="83"/>
                  <a:pt x="250" y="84"/>
                  <a:pt x="259" y="86"/>
                </a:cubicBezTo>
                <a:cubicBezTo>
                  <a:pt x="261" y="88"/>
                  <a:pt x="262" y="89"/>
                  <a:pt x="264" y="90"/>
                </a:cubicBezTo>
                <a:cubicBezTo>
                  <a:pt x="265" y="90"/>
                  <a:pt x="266" y="90"/>
                  <a:pt x="266" y="90"/>
                </a:cubicBezTo>
                <a:cubicBezTo>
                  <a:pt x="268" y="92"/>
                  <a:pt x="270" y="94"/>
                  <a:pt x="271" y="97"/>
                </a:cubicBezTo>
                <a:cubicBezTo>
                  <a:pt x="273" y="99"/>
                  <a:pt x="273" y="101"/>
                  <a:pt x="274" y="103"/>
                </a:cubicBezTo>
                <a:cubicBezTo>
                  <a:pt x="272" y="114"/>
                  <a:pt x="265" y="120"/>
                  <a:pt x="262" y="130"/>
                </a:cubicBezTo>
                <a:cubicBezTo>
                  <a:pt x="262" y="130"/>
                  <a:pt x="262" y="131"/>
                  <a:pt x="261" y="132"/>
                </a:cubicBezTo>
                <a:cubicBezTo>
                  <a:pt x="260" y="134"/>
                  <a:pt x="259" y="137"/>
                  <a:pt x="259" y="139"/>
                </a:cubicBezTo>
                <a:cubicBezTo>
                  <a:pt x="259" y="142"/>
                  <a:pt x="258" y="143"/>
                  <a:pt x="259" y="145"/>
                </a:cubicBezTo>
                <a:cubicBezTo>
                  <a:pt x="262" y="145"/>
                  <a:pt x="264" y="146"/>
                  <a:pt x="267" y="145"/>
                </a:cubicBezTo>
                <a:cubicBezTo>
                  <a:pt x="268" y="145"/>
                  <a:pt x="270" y="146"/>
                  <a:pt x="272" y="146"/>
                </a:cubicBezTo>
                <a:cubicBezTo>
                  <a:pt x="275" y="147"/>
                  <a:pt x="279" y="149"/>
                  <a:pt x="281" y="152"/>
                </a:cubicBezTo>
                <a:cubicBezTo>
                  <a:pt x="281" y="153"/>
                  <a:pt x="281" y="153"/>
                  <a:pt x="281" y="153"/>
                </a:cubicBezTo>
                <a:cubicBezTo>
                  <a:pt x="281" y="153"/>
                  <a:pt x="281" y="153"/>
                  <a:pt x="281" y="154"/>
                </a:cubicBezTo>
                <a:cubicBezTo>
                  <a:pt x="283" y="163"/>
                  <a:pt x="281" y="173"/>
                  <a:pt x="279" y="181"/>
                </a:cubicBezTo>
                <a:cubicBezTo>
                  <a:pt x="277" y="186"/>
                  <a:pt x="274" y="190"/>
                  <a:pt x="272" y="195"/>
                </a:cubicBezTo>
                <a:cubicBezTo>
                  <a:pt x="269" y="198"/>
                  <a:pt x="267" y="202"/>
                  <a:pt x="264" y="205"/>
                </a:cubicBezTo>
                <a:cubicBezTo>
                  <a:pt x="263" y="207"/>
                  <a:pt x="261" y="208"/>
                  <a:pt x="260" y="210"/>
                </a:cubicBezTo>
                <a:cubicBezTo>
                  <a:pt x="260" y="211"/>
                  <a:pt x="260" y="211"/>
                  <a:pt x="260" y="211"/>
                </a:cubicBezTo>
                <a:cubicBezTo>
                  <a:pt x="257" y="215"/>
                  <a:pt x="253" y="217"/>
                  <a:pt x="250" y="221"/>
                </a:cubicBezTo>
                <a:cubicBezTo>
                  <a:pt x="250" y="221"/>
                  <a:pt x="250" y="221"/>
                  <a:pt x="249" y="221"/>
                </a:cubicBezTo>
                <a:cubicBezTo>
                  <a:pt x="243" y="227"/>
                  <a:pt x="235" y="232"/>
                  <a:pt x="226" y="235"/>
                </a:cubicBezTo>
                <a:cubicBezTo>
                  <a:pt x="227" y="236"/>
                  <a:pt x="228" y="237"/>
                  <a:pt x="229" y="238"/>
                </a:cubicBezTo>
                <a:cubicBezTo>
                  <a:pt x="231" y="240"/>
                  <a:pt x="231" y="244"/>
                  <a:pt x="232" y="246"/>
                </a:cubicBezTo>
                <a:cubicBezTo>
                  <a:pt x="231" y="246"/>
                  <a:pt x="231" y="247"/>
                  <a:pt x="231" y="248"/>
                </a:cubicBezTo>
                <a:cubicBezTo>
                  <a:pt x="230" y="251"/>
                  <a:pt x="228" y="253"/>
                  <a:pt x="224" y="255"/>
                </a:cubicBezTo>
                <a:cubicBezTo>
                  <a:pt x="218" y="260"/>
                  <a:pt x="209" y="262"/>
                  <a:pt x="198" y="262"/>
                </a:cubicBezTo>
                <a:cubicBezTo>
                  <a:pt x="189" y="262"/>
                  <a:pt x="180" y="263"/>
                  <a:pt x="172" y="260"/>
                </a:cubicBezTo>
                <a:cubicBezTo>
                  <a:pt x="169" y="260"/>
                  <a:pt x="167" y="259"/>
                  <a:pt x="164" y="258"/>
                </a:cubicBezTo>
                <a:cubicBezTo>
                  <a:pt x="162" y="258"/>
                  <a:pt x="161" y="258"/>
                  <a:pt x="160" y="257"/>
                </a:cubicBezTo>
                <a:cubicBezTo>
                  <a:pt x="157" y="258"/>
                  <a:pt x="154" y="257"/>
                  <a:pt x="152" y="257"/>
                </a:cubicBezTo>
                <a:cubicBezTo>
                  <a:pt x="151" y="257"/>
                  <a:pt x="150" y="257"/>
                  <a:pt x="150" y="258"/>
                </a:cubicBezTo>
                <a:cubicBezTo>
                  <a:pt x="140" y="262"/>
                  <a:pt x="130" y="266"/>
                  <a:pt x="119" y="268"/>
                </a:cubicBezTo>
                <a:cubicBezTo>
                  <a:pt x="114" y="268"/>
                  <a:pt x="109" y="269"/>
                  <a:pt x="105" y="269"/>
                </a:cubicBezTo>
                <a:cubicBezTo>
                  <a:pt x="88" y="267"/>
                  <a:pt x="72" y="269"/>
                  <a:pt x="58" y="261"/>
                </a:cubicBezTo>
                <a:cubicBezTo>
                  <a:pt x="58" y="261"/>
                  <a:pt x="58" y="262"/>
                  <a:pt x="57" y="261"/>
                </a:cubicBezTo>
                <a:cubicBezTo>
                  <a:pt x="55" y="260"/>
                  <a:pt x="53" y="259"/>
                  <a:pt x="51" y="257"/>
                </a:cubicBezTo>
                <a:cubicBezTo>
                  <a:pt x="51" y="257"/>
                  <a:pt x="52" y="257"/>
                  <a:pt x="52" y="256"/>
                </a:cubicBezTo>
                <a:cubicBezTo>
                  <a:pt x="50" y="253"/>
                  <a:pt x="51" y="250"/>
                  <a:pt x="50" y="247"/>
                </a:cubicBezTo>
                <a:cubicBezTo>
                  <a:pt x="51" y="245"/>
                  <a:pt x="51" y="244"/>
                  <a:pt x="51" y="242"/>
                </a:cubicBezTo>
                <a:cubicBezTo>
                  <a:pt x="52" y="241"/>
                  <a:pt x="52" y="238"/>
                  <a:pt x="53" y="237"/>
                </a:cubicBezTo>
                <a:cubicBezTo>
                  <a:pt x="53" y="236"/>
                  <a:pt x="51" y="236"/>
                  <a:pt x="50" y="234"/>
                </a:cubicBezTo>
                <a:cubicBezTo>
                  <a:pt x="52" y="230"/>
                  <a:pt x="56" y="227"/>
                  <a:pt x="59" y="224"/>
                </a:cubicBezTo>
                <a:cubicBezTo>
                  <a:pt x="59" y="223"/>
                  <a:pt x="58" y="222"/>
                  <a:pt x="57" y="222"/>
                </a:cubicBezTo>
                <a:cubicBezTo>
                  <a:pt x="53" y="218"/>
                  <a:pt x="51" y="210"/>
                  <a:pt x="48" y="205"/>
                </a:cubicBezTo>
                <a:cubicBezTo>
                  <a:pt x="48" y="200"/>
                  <a:pt x="45" y="195"/>
                  <a:pt x="46" y="189"/>
                </a:cubicBezTo>
                <a:cubicBezTo>
                  <a:pt x="46" y="185"/>
                  <a:pt x="47" y="182"/>
                  <a:pt x="49" y="178"/>
                </a:cubicBezTo>
                <a:cubicBezTo>
                  <a:pt x="46" y="177"/>
                  <a:pt x="45" y="174"/>
                  <a:pt x="42" y="173"/>
                </a:cubicBezTo>
                <a:cubicBezTo>
                  <a:pt x="42" y="173"/>
                  <a:pt x="42" y="172"/>
                  <a:pt x="42" y="172"/>
                </a:cubicBezTo>
                <a:cubicBezTo>
                  <a:pt x="35" y="165"/>
                  <a:pt x="27" y="159"/>
                  <a:pt x="19" y="153"/>
                </a:cubicBezTo>
                <a:cubicBezTo>
                  <a:pt x="19" y="153"/>
                  <a:pt x="19" y="152"/>
                  <a:pt x="18" y="152"/>
                </a:cubicBezTo>
                <a:cubicBezTo>
                  <a:pt x="17" y="152"/>
                  <a:pt x="17" y="151"/>
                  <a:pt x="16" y="150"/>
                </a:cubicBezTo>
                <a:cubicBezTo>
                  <a:pt x="12" y="146"/>
                  <a:pt x="7" y="143"/>
                  <a:pt x="2" y="139"/>
                </a:cubicBezTo>
                <a:cubicBezTo>
                  <a:pt x="1" y="139"/>
                  <a:pt x="1" y="139"/>
                  <a:pt x="0" y="138"/>
                </a:cubicBezTo>
                <a:cubicBezTo>
                  <a:pt x="1" y="135"/>
                  <a:pt x="1" y="133"/>
                  <a:pt x="2" y="130"/>
                </a:cubicBezTo>
                <a:cubicBezTo>
                  <a:pt x="3" y="130"/>
                  <a:pt x="5" y="129"/>
                  <a:pt x="5" y="128"/>
                </a:cubicBezTo>
                <a:cubicBezTo>
                  <a:pt x="8" y="127"/>
                  <a:pt x="10" y="127"/>
                  <a:pt x="13" y="126"/>
                </a:cubicBezTo>
                <a:cubicBezTo>
                  <a:pt x="14" y="125"/>
                  <a:pt x="15" y="123"/>
                  <a:pt x="17" y="123"/>
                </a:cubicBezTo>
                <a:cubicBezTo>
                  <a:pt x="17" y="123"/>
                  <a:pt x="17" y="123"/>
                  <a:pt x="17" y="124"/>
                </a:cubicBezTo>
                <a:cubicBezTo>
                  <a:pt x="18" y="123"/>
                  <a:pt x="18" y="124"/>
                  <a:pt x="19" y="124"/>
                </a:cubicBezTo>
                <a:cubicBezTo>
                  <a:pt x="25" y="129"/>
                  <a:pt x="31" y="133"/>
                  <a:pt x="37" y="139"/>
                </a:cubicBezTo>
                <a:cubicBezTo>
                  <a:pt x="42" y="142"/>
                  <a:pt x="46" y="146"/>
                  <a:pt x="51" y="149"/>
                </a:cubicBezTo>
                <a:cubicBezTo>
                  <a:pt x="54" y="153"/>
                  <a:pt x="58" y="156"/>
                  <a:pt x="62" y="159"/>
                </a:cubicBezTo>
                <a:cubicBezTo>
                  <a:pt x="63" y="158"/>
                  <a:pt x="65" y="156"/>
                  <a:pt x="67" y="155"/>
                </a:cubicBezTo>
                <a:cubicBezTo>
                  <a:pt x="65" y="146"/>
                  <a:pt x="64" y="133"/>
                  <a:pt x="61" y="124"/>
                </a:cubicBezTo>
                <a:cubicBezTo>
                  <a:pt x="60" y="112"/>
                  <a:pt x="58" y="100"/>
                  <a:pt x="55" y="88"/>
                </a:cubicBezTo>
                <a:cubicBezTo>
                  <a:pt x="54" y="86"/>
                  <a:pt x="54" y="83"/>
                  <a:pt x="54" y="80"/>
                </a:cubicBezTo>
                <a:cubicBezTo>
                  <a:pt x="53" y="76"/>
                  <a:pt x="52" y="71"/>
                  <a:pt x="52" y="67"/>
                </a:cubicBezTo>
                <a:cubicBezTo>
                  <a:pt x="53" y="66"/>
                  <a:pt x="53" y="65"/>
                  <a:pt x="55" y="65"/>
                </a:cubicBezTo>
                <a:cubicBezTo>
                  <a:pt x="56" y="66"/>
                  <a:pt x="57" y="68"/>
                  <a:pt x="58" y="69"/>
                </a:cubicBezTo>
                <a:cubicBezTo>
                  <a:pt x="68" y="77"/>
                  <a:pt x="77" y="87"/>
                  <a:pt x="86" y="96"/>
                </a:cubicBezTo>
                <a:cubicBezTo>
                  <a:pt x="91" y="99"/>
                  <a:pt x="94" y="104"/>
                  <a:pt x="99" y="107"/>
                </a:cubicBezTo>
                <a:cubicBezTo>
                  <a:pt x="95" y="99"/>
                  <a:pt x="91" y="92"/>
                  <a:pt x="88" y="84"/>
                </a:cubicBezTo>
                <a:cubicBezTo>
                  <a:pt x="84" y="78"/>
                  <a:pt x="81" y="73"/>
                  <a:pt x="78" y="66"/>
                </a:cubicBezTo>
                <a:cubicBezTo>
                  <a:pt x="78" y="64"/>
                  <a:pt x="77" y="61"/>
                  <a:pt x="76" y="58"/>
                </a:cubicBezTo>
                <a:cubicBezTo>
                  <a:pt x="76" y="54"/>
                  <a:pt x="75" y="51"/>
                  <a:pt x="75" y="47"/>
                </a:cubicBezTo>
                <a:cubicBezTo>
                  <a:pt x="74" y="45"/>
                  <a:pt x="74" y="43"/>
                  <a:pt x="75" y="42"/>
                </a:cubicBezTo>
                <a:cubicBezTo>
                  <a:pt x="79" y="44"/>
                  <a:pt x="81" y="47"/>
                  <a:pt x="84" y="49"/>
                </a:cubicBezTo>
                <a:cubicBezTo>
                  <a:pt x="86" y="50"/>
                  <a:pt x="87" y="51"/>
                  <a:pt x="89" y="53"/>
                </a:cubicBezTo>
                <a:cubicBezTo>
                  <a:pt x="91" y="55"/>
                  <a:pt x="92" y="56"/>
                  <a:pt x="94" y="58"/>
                </a:cubicBezTo>
                <a:cubicBezTo>
                  <a:pt x="96" y="63"/>
                  <a:pt x="100" y="69"/>
                  <a:pt x="102" y="74"/>
                </a:cubicBezTo>
                <a:cubicBezTo>
                  <a:pt x="105" y="81"/>
                  <a:pt x="108" y="88"/>
                  <a:pt x="112" y="94"/>
                </a:cubicBezTo>
                <a:cubicBezTo>
                  <a:pt x="113" y="97"/>
                  <a:pt x="114" y="101"/>
                  <a:pt x="115" y="103"/>
                </a:cubicBezTo>
                <a:cubicBezTo>
                  <a:pt x="116" y="106"/>
                  <a:pt x="118" y="107"/>
                  <a:pt x="118" y="110"/>
                </a:cubicBezTo>
                <a:cubicBezTo>
                  <a:pt x="119" y="109"/>
                  <a:pt x="118" y="110"/>
                  <a:pt x="119" y="111"/>
                </a:cubicBezTo>
                <a:cubicBezTo>
                  <a:pt x="119" y="112"/>
                  <a:pt x="121" y="113"/>
                  <a:pt x="121" y="116"/>
                </a:cubicBezTo>
                <a:close/>
                <a:moveTo>
                  <a:pt x="232" y="5"/>
                </a:moveTo>
                <a:cubicBezTo>
                  <a:pt x="232" y="5"/>
                  <a:pt x="232" y="5"/>
                  <a:pt x="233" y="5"/>
                </a:cubicBezTo>
                <a:cubicBezTo>
                  <a:pt x="232" y="4"/>
                  <a:pt x="233" y="4"/>
                  <a:pt x="233" y="3"/>
                </a:cubicBezTo>
                <a:cubicBezTo>
                  <a:pt x="233" y="4"/>
                  <a:pt x="232" y="4"/>
                  <a:pt x="232" y="5"/>
                </a:cubicBezTo>
                <a:close/>
                <a:moveTo>
                  <a:pt x="224" y="19"/>
                </a:moveTo>
                <a:cubicBezTo>
                  <a:pt x="226" y="14"/>
                  <a:pt x="231" y="12"/>
                  <a:pt x="231" y="6"/>
                </a:cubicBezTo>
                <a:cubicBezTo>
                  <a:pt x="230" y="7"/>
                  <a:pt x="230" y="9"/>
                  <a:pt x="229" y="10"/>
                </a:cubicBezTo>
                <a:cubicBezTo>
                  <a:pt x="228" y="11"/>
                  <a:pt x="226" y="11"/>
                  <a:pt x="225" y="12"/>
                </a:cubicBezTo>
                <a:cubicBezTo>
                  <a:pt x="224" y="13"/>
                  <a:pt x="223" y="14"/>
                  <a:pt x="222" y="15"/>
                </a:cubicBezTo>
                <a:cubicBezTo>
                  <a:pt x="221" y="16"/>
                  <a:pt x="219" y="16"/>
                  <a:pt x="218" y="18"/>
                </a:cubicBezTo>
                <a:cubicBezTo>
                  <a:pt x="217" y="18"/>
                  <a:pt x="217" y="20"/>
                  <a:pt x="216" y="21"/>
                </a:cubicBezTo>
                <a:cubicBezTo>
                  <a:pt x="216" y="21"/>
                  <a:pt x="215" y="21"/>
                  <a:pt x="215" y="21"/>
                </a:cubicBezTo>
                <a:cubicBezTo>
                  <a:pt x="211" y="26"/>
                  <a:pt x="209" y="37"/>
                  <a:pt x="214" y="42"/>
                </a:cubicBezTo>
                <a:cubicBezTo>
                  <a:pt x="214" y="38"/>
                  <a:pt x="213" y="33"/>
                  <a:pt x="216" y="31"/>
                </a:cubicBezTo>
                <a:cubicBezTo>
                  <a:pt x="215" y="35"/>
                  <a:pt x="215" y="40"/>
                  <a:pt x="216" y="43"/>
                </a:cubicBezTo>
                <a:cubicBezTo>
                  <a:pt x="220" y="44"/>
                  <a:pt x="219" y="38"/>
                  <a:pt x="222" y="36"/>
                </a:cubicBezTo>
                <a:cubicBezTo>
                  <a:pt x="222" y="40"/>
                  <a:pt x="220" y="43"/>
                  <a:pt x="219" y="45"/>
                </a:cubicBezTo>
                <a:cubicBezTo>
                  <a:pt x="221" y="43"/>
                  <a:pt x="224" y="41"/>
                  <a:pt x="226" y="38"/>
                </a:cubicBezTo>
                <a:cubicBezTo>
                  <a:pt x="226" y="36"/>
                  <a:pt x="226" y="34"/>
                  <a:pt x="227" y="33"/>
                </a:cubicBezTo>
                <a:cubicBezTo>
                  <a:pt x="227" y="38"/>
                  <a:pt x="225" y="42"/>
                  <a:pt x="222" y="44"/>
                </a:cubicBezTo>
                <a:cubicBezTo>
                  <a:pt x="225" y="44"/>
                  <a:pt x="225" y="42"/>
                  <a:pt x="227" y="40"/>
                </a:cubicBezTo>
                <a:cubicBezTo>
                  <a:pt x="229" y="37"/>
                  <a:pt x="232" y="36"/>
                  <a:pt x="233" y="32"/>
                </a:cubicBezTo>
                <a:cubicBezTo>
                  <a:pt x="235" y="29"/>
                  <a:pt x="236" y="25"/>
                  <a:pt x="237" y="21"/>
                </a:cubicBezTo>
                <a:cubicBezTo>
                  <a:pt x="238" y="20"/>
                  <a:pt x="237" y="21"/>
                  <a:pt x="237" y="20"/>
                </a:cubicBezTo>
                <a:cubicBezTo>
                  <a:pt x="237" y="20"/>
                  <a:pt x="238" y="20"/>
                  <a:pt x="237" y="19"/>
                </a:cubicBezTo>
                <a:cubicBezTo>
                  <a:pt x="235" y="20"/>
                  <a:pt x="234" y="23"/>
                  <a:pt x="231" y="23"/>
                </a:cubicBezTo>
                <a:cubicBezTo>
                  <a:pt x="231" y="21"/>
                  <a:pt x="233" y="19"/>
                  <a:pt x="233" y="17"/>
                </a:cubicBezTo>
                <a:cubicBezTo>
                  <a:pt x="234" y="15"/>
                  <a:pt x="234" y="13"/>
                  <a:pt x="234" y="11"/>
                </a:cubicBezTo>
                <a:cubicBezTo>
                  <a:pt x="234" y="11"/>
                  <a:pt x="234" y="11"/>
                  <a:pt x="234" y="10"/>
                </a:cubicBezTo>
                <a:cubicBezTo>
                  <a:pt x="234" y="9"/>
                  <a:pt x="235" y="7"/>
                  <a:pt x="234" y="6"/>
                </a:cubicBezTo>
                <a:cubicBezTo>
                  <a:pt x="232" y="11"/>
                  <a:pt x="231" y="16"/>
                  <a:pt x="228" y="19"/>
                </a:cubicBezTo>
                <a:cubicBezTo>
                  <a:pt x="227" y="20"/>
                  <a:pt x="226" y="22"/>
                  <a:pt x="224" y="22"/>
                </a:cubicBezTo>
                <a:cubicBezTo>
                  <a:pt x="227" y="19"/>
                  <a:pt x="231" y="15"/>
                  <a:pt x="231" y="10"/>
                </a:cubicBezTo>
                <a:cubicBezTo>
                  <a:pt x="229" y="13"/>
                  <a:pt x="227" y="17"/>
                  <a:pt x="224" y="19"/>
                </a:cubicBezTo>
                <a:close/>
                <a:moveTo>
                  <a:pt x="250" y="30"/>
                </a:moveTo>
                <a:cubicBezTo>
                  <a:pt x="248" y="35"/>
                  <a:pt x="245" y="43"/>
                  <a:pt x="244" y="48"/>
                </a:cubicBezTo>
                <a:cubicBezTo>
                  <a:pt x="246" y="49"/>
                  <a:pt x="248" y="50"/>
                  <a:pt x="251" y="50"/>
                </a:cubicBezTo>
                <a:cubicBezTo>
                  <a:pt x="252" y="49"/>
                  <a:pt x="252" y="49"/>
                  <a:pt x="253" y="48"/>
                </a:cubicBezTo>
                <a:cubicBezTo>
                  <a:pt x="257" y="45"/>
                  <a:pt x="260" y="40"/>
                  <a:pt x="263" y="36"/>
                </a:cubicBezTo>
                <a:cubicBezTo>
                  <a:pt x="263" y="34"/>
                  <a:pt x="264" y="32"/>
                  <a:pt x="265" y="30"/>
                </a:cubicBezTo>
                <a:cubicBezTo>
                  <a:pt x="265" y="29"/>
                  <a:pt x="266" y="28"/>
                  <a:pt x="265" y="27"/>
                </a:cubicBezTo>
                <a:cubicBezTo>
                  <a:pt x="263" y="33"/>
                  <a:pt x="260" y="38"/>
                  <a:pt x="257" y="42"/>
                </a:cubicBezTo>
                <a:cubicBezTo>
                  <a:pt x="255" y="43"/>
                  <a:pt x="254" y="45"/>
                  <a:pt x="253" y="45"/>
                </a:cubicBezTo>
                <a:cubicBezTo>
                  <a:pt x="256" y="41"/>
                  <a:pt x="260" y="36"/>
                  <a:pt x="262" y="31"/>
                </a:cubicBezTo>
                <a:cubicBezTo>
                  <a:pt x="263" y="30"/>
                  <a:pt x="264" y="27"/>
                  <a:pt x="263" y="25"/>
                </a:cubicBezTo>
                <a:cubicBezTo>
                  <a:pt x="261" y="26"/>
                  <a:pt x="260" y="28"/>
                  <a:pt x="260" y="30"/>
                </a:cubicBezTo>
                <a:cubicBezTo>
                  <a:pt x="259" y="32"/>
                  <a:pt x="258" y="35"/>
                  <a:pt x="257" y="36"/>
                </a:cubicBezTo>
                <a:cubicBezTo>
                  <a:pt x="257" y="32"/>
                  <a:pt x="259" y="29"/>
                  <a:pt x="260" y="26"/>
                </a:cubicBezTo>
                <a:cubicBezTo>
                  <a:pt x="259" y="27"/>
                  <a:pt x="258" y="29"/>
                  <a:pt x="257" y="30"/>
                </a:cubicBezTo>
                <a:cubicBezTo>
                  <a:pt x="256" y="32"/>
                  <a:pt x="256" y="33"/>
                  <a:pt x="254" y="34"/>
                </a:cubicBezTo>
                <a:cubicBezTo>
                  <a:pt x="254" y="30"/>
                  <a:pt x="258" y="28"/>
                  <a:pt x="259" y="24"/>
                </a:cubicBezTo>
                <a:cubicBezTo>
                  <a:pt x="258" y="23"/>
                  <a:pt x="257" y="25"/>
                  <a:pt x="256" y="26"/>
                </a:cubicBezTo>
                <a:cubicBezTo>
                  <a:pt x="255" y="29"/>
                  <a:pt x="253" y="31"/>
                  <a:pt x="252" y="33"/>
                </a:cubicBezTo>
                <a:cubicBezTo>
                  <a:pt x="252" y="34"/>
                  <a:pt x="251" y="37"/>
                  <a:pt x="250" y="37"/>
                </a:cubicBezTo>
                <a:cubicBezTo>
                  <a:pt x="248" y="35"/>
                  <a:pt x="250" y="31"/>
                  <a:pt x="250" y="30"/>
                </a:cubicBezTo>
                <a:close/>
                <a:moveTo>
                  <a:pt x="77" y="54"/>
                </a:moveTo>
                <a:cubicBezTo>
                  <a:pt x="77" y="54"/>
                  <a:pt x="78" y="54"/>
                  <a:pt x="79" y="54"/>
                </a:cubicBezTo>
                <a:cubicBezTo>
                  <a:pt x="79" y="53"/>
                  <a:pt x="79" y="53"/>
                  <a:pt x="78" y="52"/>
                </a:cubicBezTo>
                <a:cubicBezTo>
                  <a:pt x="79" y="50"/>
                  <a:pt x="81" y="51"/>
                  <a:pt x="82" y="52"/>
                </a:cubicBezTo>
                <a:cubicBezTo>
                  <a:pt x="81" y="50"/>
                  <a:pt x="81" y="49"/>
                  <a:pt x="81" y="48"/>
                </a:cubicBezTo>
                <a:cubicBezTo>
                  <a:pt x="79" y="47"/>
                  <a:pt x="78" y="45"/>
                  <a:pt x="76" y="44"/>
                </a:cubicBezTo>
                <a:cubicBezTo>
                  <a:pt x="76" y="48"/>
                  <a:pt x="77" y="50"/>
                  <a:pt x="77" y="54"/>
                </a:cubicBezTo>
                <a:close/>
                <a:moveTo>
                  <a:pt x="219" y="46"/>
                </a:moveTo>
                <a:cubicBezTo>
                  <a:pt x="218" y="46"/>
                  <a:pt x="216" y="45"/>
                  <a:pt x="215" y="45"/>
                </a:cubicBezTo>
                <a:cubicBezTo>
                  <a:pt x="216" y="46"/>
                  <a:pt x="218" y="47"/>
                  <a:pt x="219" y="46"/>
                </a:cubicBezTo>
                <a:close/>
                <a:moveTo>
                  <a:pt x="207" y="58"/>
                </a:moveTo>
                <a:cubicBezTo>
                  <a:pt x="206" y="60"/>
                  <a:pt x="205" y="63"/>
                  <a:pt x="204" y="66"/>
                </a:cubicBezTo>
                <a:cubicBezTo>
                  <a:pt x="205" y="66"/>
                  <a:pt x="205" y="67"/>
                  <a:pt x="206" y="68"/>
                </a:cubicBezTo>
                <a:cubicBezTo>
                  <a:pt x="209" y="64"/>
                  <a:pt x="211" y="58"/>
                  <a:pt x="213" y="53"/>
                </a:cubicBezTo>
                <a:cubicBezTo>
                  <a:pt x="212" y="53"/>
                  <a:pt x="212" y="54"/>
                  <a:pt x="212" y="54"/>
                </a:cubicBezTo>
                <a:cubicBezTo>
                  <a:pt x="211" y="53"/>
                  <a:pt x="210" y="53"/>
                  <a:pt x="210" y="52"/>
                </a:cubicBezTo>
                <a:cubicBezTo>
                  <a:pt x="211" y="52"/>
                  <a:pt x="211" y="52"/>
                  <a:pt x="211" y="52"/>
                </a:cubicBezTo>
                <a:cubicBezTo>
                  <a:pt x="212" y="52"/>
                  <a:pt x="212" y="53"/>
                  <a:pt x="213" y="52"/>
                </a:cubicBezTo>
                <a:cubicBezTo>
                  <a:pt x="214" y="50"/>
                  <a:pt x="214" y="49"/>
                  <a:pt x="215" y="47"/>
                </a:cubicBezTo>
                <a:cubicBezTo>
                  <a:pt x="214" y="47"/>
                  <a:pt x="214" y="46"/>
                  <a:pt x="213" y="46"/>
                </a:cubicBezTo>
                <a:cubicBezTo>
                  <a:pt x="211" y="50"/>
                  <a:pt x="209" y="53"/>
                  <a:pt x="207" y="58"/>
                </a:cubicBezTo>
                <a:close/>
                <a:moveTo>
                  <a:pt x="216" y="48"/>
                </a:moveTo>
                <a:cubicBezTo>
                  <a:pt x="213" y="55"/>
                  <a:pt x="211" y="62"/>
                  <a:pt x="208" y="69"/>
                </a:cubicBezTo>
                <a:cubicBezTo>
                  <a:pt x="209" y="69"/>
                  <a:pt x="211" y="70"/>
                  <a:pt x="212" y="69"/>
                </a:cubicBezTo>
                <a:cubicBezTo>
                  <a:pt x="213" y="69"/>
                  <a:pt x="213" y="68"/>
                  <a:pt x="213" y="68"/>
                </a:cubicBezTo>
                <a:cubicBezTo>
                  <a:pt x="215" y="62"/>
                  <a:pt x="218" y="55"/>
                  <a:pt x="219" y="49"/>
                </a:cubicBezTo>
                <a:cubicBezTo>
                  <a:pt x="218" y="48"/>
                  <a:pt x="217" y="48"/>
                  <a:pt x="216" y="48"/>
                </a:cubicBezTo>
                <a:close/>
                <a:moveTo>
                  <a:pt x="251" y="52"/>
                </a:moveTo>
                <a:cubicBezTo>
                  <a:pt x="251" y="52"/>
                  <a:pt x="250" y="51"/>
                  <a:pt x="250" y="51"/>
                </a:cubicBezTo>
                <a:cubicBezTo>
                  <a:pt x="247" y="52"/>
                  <a:pt x="246" y="49"/>
                  <a:pt x="243" y="49"/>
                </a:cubicBezTo>
                <a:cubicBezTo>
                  <a:pt x="244" y="49"/>
                  <a:pt x="243" y="50"/>
                  <a:pt x="243" y="50"/>
                </a:cubicBezTo>
                <a:cubicBezTo>
                  <a:pt x="245" y="51"/>
                  <a:pt x="248" y="52"/>
                  <a:pt x="251" y="52"/>
                </a:cubicBezTo>
                <a:close/>
                <a:moveTo>
                  <a:pt x="83" y="50"/>
                </a:moveTo>
                <a:cubicBezTo>
                  <a:pt x="83" y="51"/>
                  <a:pt x="84" y="52"/>
                  <a:pt x="84" y="53"/>
                </a:cubicBezTo>
                <a:cubicBezTo>
                  <a:pt x="84" y="54"/>
                  <a:pt x="83" y="54"/>
                  <a:pt x="82" y="54"/>
                </a:cubicBezTo>
                <a:cubicBezTo>
                  <a:pt x="85" y="57"/>
                  <a:pt x="87" y="62"/>
                  <a:pt x="92" y="62"/>
                </a:cubicBezTo>
                <a:cubicBezTo>
                  <a:pt x="95" y="57"/>
                  <a:pt x="86" y="55"/>
                  <a:pt x="85" y="51"/>
                </a:cubicBezTo>
                <a:cubicBezTo>
                  <a:pt x="84" y="52"/>
                  <a:pt x="83" y="50"/>
                  <a:pt x="83" y="50"/>
                </a:cubicBezTo>
                <a:close/>
                <a:moveTo>
                  <a:pt x="241" y="51"/>
                </a:moveTo>
                <a:cubicBezTo>
                  <a:pt x="240" y="53"/>
                  <a:pt x="238" y="56"/>
                  <a:pt x="237" y="57"/>
                </a:cubicBezTo>
                <a:cubicBezTo>
                  <a:pt x="236" y="60"/>
                  <a:pt x="231" y="63"/>
                  <a:pt x="235" y="66"/>
                </a:cubicBezTo>
                <a:cubicBezTo>
                  <a:pt x="236" y="64"/>
                  <a:pt x="237" y="63"/>
                  <a:pt x="237" y="61"/>
                </a:cubicBezTo>
                <a:cubicBezTo>
                  <a:pt x="239" y="60"/>
                  <a:pt x="240" y="58"/>
                  <a:pt x="240" y="57"/>
                </a:cubicBezTo>
                <a:cubicBezTo>
                  <a:pt x="241" y="55"/>
                  <a:pt x="243" y="53"/>
                  <a:pt x="242" y="51"/>
                </a:cubicBezTo>
                <a:cubicBezTo>
                  <a:pt x="242" y="51"/>
                  <a:pt x="242" y="51"/>
                  <a:pt x="241" y="51"/>
                </a:cubicBezTo>
                <a:close/>
                <a:moveTo>
                  <a:pt x="244" y="53"/>
                </a:moveTo>
                <a:cubicBezTo>
                  <a:pt x="241" y="57"/>
                  <a:pt x="238" y="62"/>
                  <a:pt x="236" y="67"/>
                </a:cubicBezTo>
                <a:cubicBezTo>
                  <a:pt x="237" y="68"/>
                  <a:pt x="239" y="69"/>
                  <a:pt x="242" y="68"/>
                </a:cubicBezTo>
                <a:cubicBezTo>
                  <a:pt x="245" y="64"/>
                  <a:pt x="246" y="59"/>
                  <a:pt x="249" y="53"/>
                </a:cubicBezTo>
                <a:cubicBezTo>
                  <a:pt x="247" y="53"/>
                  <a:pt x="246" y="53"/>
                  <a:pt x="244" y="53"/>
                </a:cubicBezTo>
                <a:close/>
                <a:moveTo>
                  <a:pt x="80" y="68"/>
                </a:moveTo>
                <a:cubicBezTo>
                  <a:pt x="86" y="69"/>
                  <a:pt x="81" y="60"/>
                  <a:pt x="81" y="58"/>
                </a:cubicBezTo>
                <a:cubicBezTo>
                  <a:pt x="83" y="59"/>
                  <a:pt x="83" y="61"/>
                  <a:pt x="84" y="63"/>
                </a:cubicBezTo>
                <a:cubicBezTo>
                  <a:pt x="85" y="63"/>
                  <a:pt x="85" y="64"/>
                  <a:pt x="86" y="63"/>
                </a:cubicBezTo>
                <a:cubicBezTo>
                  <a:pt x="86" y="63"/>
                  <a:pt x="86" y="62"/>
                  <a:pt x="86" y="61"/>
                </a:cubicBezTo>
                <a:cubicBezTo>
                  <a:pt x="84" y="58"/>
                  <a:pt x="83" y="55"/>
                  <a:pt x="80" y="53"/>
                </a:cubicBezTo>
                <a:cubicBezTo>
                  <a:pt x="80" y="55"/>
                  <a:pt x="80" y="56"/>
                  <a:pt x="78" y="56"/>
                </a:cubicBezTo>
                <a:cubicBezTo>
                  <a:pt x="78" y="56"/>
                  <a:pt x="78" y="55"/>
                  <a:pt x="77" y="56"/>
                </a:cubicBezTo>
                <a:cubicBezTo>
                  <a:pt x="79" y="59"/>
                  <a:pt x="78" y="65"/>
                  <a:pt x="80" y="68"/>
                </a:cubicBezTo>
                <a:close/>
                <a:moveTo>
                  <a:pt x="162" y="56"/>
                </a:moveTo>
                <a:cubicBezTo>
                  <a:pt x="162" y="57"/>
                  <a:pt x="164" y="58"/>
                  <a:pt x="166" y="56"/>
                </a:cubicBezTo>
                <a:cubicBezTo>
                  <a:pt x="164" y="56"/>
                  <a:pt x="163" y="54"/>
                  <a:pt x="162" y="56"/>
                </a:cubicBezTo>
                <a:close/>
                <a:moveTo>
                  <a:pt x="152" y="75"/>
                </a:moveTo>
                <a:cubicBezTo>
                  <a:pt x="154" y="76"/>
                  <a:pt x="153" y="74"/>
                  <a:pt x="153" y="73"/>
                </a:cubicBezTo>
                <a:cubicBezTo>
                  <a:pt x="156" y="67"/>
                  <a:pt x="160" y="63"/>
                  <a:pt x="164" y="58"/>
                </a:cubicBezTo>
                <a:cubicBezTo>
                  <a:pt x="162" y="58"/>
                  <a:pt x="162" y="57"/>
                  <a:pt x="160" y="57"/>
                </a:cubicBezTo>
                <a:cubicBezTo>
                  <a:pt x="157" y="62"/>
                  <a:pt x="154" y="68"/>
                  <a:pt x="152" y="75"/>
                </a:cubicBezTo>
                <a:close/>
                <a:moveTo>
                  <a:pt x="91" y="64"/>
                </a:moveTo>
                <a:cubicBezTo>
                  <a:pt x="90" y="64"/>
                  <a:pt x="89" y="63"/>
                  <a:pt x="88" y="63"/>
                </a:cubicBezTo>
                <a:cubicBezTo>
                  <a:pt x="89" y="68"/>
                  <a:pt x="94" y="74"/>
                  <a:pt x="96" y="79"/>
                </a:cubicBezTo>
                <a:cubicBezTo>
                  <a:pt x="97" y="80"/>
                  <a:pt x="97" y="81"/>
                  <a:pt x="98" y="82"/>
                </a:cubicBezTo>
                <a:cubicBezTo>
                  <a:pt x="99" y="86"/>
                  <a:pt x="100" y="88"/>
                  <a:pt x="102" y="92"/>
                </a:cubicBezTo>
                <a:cubicBezTo>
                  <a:pt x="106" y="98"/>
                  <a:pt x="109" y="105"/>
                  <a:pt x="112" y="111"/>
                </a:cubicBezTo>
                <a:cubicBezTo>
                  <a:pt x="112" y="113"/>
                  <a:pt x="113" y="114"/>
                  <a:pt x="113" y="115"/>
                </a:cubicBezTo>
                <a:cubicBezTo>
                  <a:pt x="113" y="115"/>
                  <a:pt x="113" y="115"/>
                  <a:pt x="113" y="116"/>
                </a:cubicBezTo>
                <a:cubicBezTo>
                  <a:pt x="111" y="115"/>
                  <a:pt x="111" y="113"/>
                  <a:pt x="110" y="112"/>
                </a:cubicBezTo>
                <a:cubicBezTo>
                  <a:pt x="109" y="108"/>
                  <a:pt x="107" y="105"/>
                  <a:pt x="106" y="102"/>
                </a:cubicBezTo>
                <a:cubicBezTo>
                  <a:pt x="104" y="99"/>
                  <a:pt x="102" y="96"/>
                  <a:pt x="101" y="92"/>
                </a:cubicBezTo>
                <a:cubicBezTo>
                  <a:pt x="96" y="84"/>
                  <a:pt x="92" y="74"/>
                  <a:pt x="87" y="65"/>
                </a:cubicBezTo>
                <a:cubicBezTo>
                  <a:pt x="86" y="65"/>
                  <a:pt x="86" y="65"/>
                  <a:pt x="85" y="65"/>
                </a:cubicBezTo>
                <a:cubicBezTo>
                  <a:pt x="85" y="68"/>
                  <a:pt x="83" y="70"/>
                  <a:pt x="81" y="70"/>
                </a:cubicBezTo>
                <a:cubicBezTo>
                  <a:pt x="89" y="83"/>
                  <a:pt x="96" y="98"/>
                  <a:pt x="103" y="111"/>
                </a:cubicBezTo>
                <a:cubicBezTo>
                  <a:pt x="106" y="114"/>
                  <a:pt x="108" y="117"/>
                  <a:pt x="111" y="119"/>
                </a:cubicBezTo>
                <a:cubicBezTo>
                  <a:pt x="112" y="118"/>
                  <a:pt x="112" y="117"/>
                  <a:pt x="113" y="116"/>
                </a:cubicBezTo>
                <a:cubicBezTo>
                  <a:pt x="114" y="115"/>
                  <a:pt x="117" y="116"/>
                  <a:pt x="118" y="116"/>
                </a:cubicBezTo>
                <a:cubicBezTo>
                  <a:pt x="118" y="114"/>
                  <a:pt x="117" y="113"/>
                  <a:pt x="116" y="111"/>
                </a:cubicBezTo>
                <a:cubicBezTo>
                  <a:pt x="116" y="110"/>
                  <a:pt x="116" y="109"/>
                  <a:pt x="115" y="108"/>
                </a:cubicBezTo>
                <a:cubicBezTo>
                  <a:pt x="115" y="105"/>
                  <a:pt x="113" y="103"/>
                  <a:pt x="112" y="101"/>
                </a:cubicBezTo>
                <a:cubicBezTo>
                  <a:pt x="110" y="96"/>
                  <a:pt x="108" y="91"/>
                  <a:pt x="106" y="86"/>
                </a:cubicBezTo>
                <a:cubicBezTo>
                  <a:pt x="103" y="81"/>
                  <a:pt x="100" y="76"/>
                  <a:pt x="98" y="72"/>
                </a:cubicBezTo>
                <a:cubicBezTo>
                  <a:pt x="97" y="69"/>
                  <a:pt x="95" y="66"/>
                  <a:pt x="95" y="64"/>
                </a:cubicBezTo>
                <a:cubicBezTo>
                  <a:pt x="95" y="63"/>
                  <a:pt x="94" y="62"/>
                  <a:pt x="94" y="62"/>
                </a:cubicBezTo>
                <a:cubicBezTo>
                  <a:pt x="93" y="63"/>
                  <a:pt x="92" y="64"/>
                  <a:pt x="91" y="64"/>
                </a:cubicBezTo>
                <a:close/>
                <a:moveTo>
                  <a:pt x="147" y="70"/>
                </a:moveTo>
                <a:cubicBezTo>
                  <a:pt x="146" y="69"/>
                  <a:pt x="145" y="68"/>
                  <a:pt x="144" y="67"/>
                </a:cubicBezTo>
                <a:cubicBezTo>
                  <a:pt x="136" y="63"/>
                  <a:pt x="125" y="64"/>
                  <a:pt x="122" y="70"/>
                </a:cubicBezTo>
                <a:cubicBezTo>
                  <a:pt x="121" y="72"/>
                  <a:pt x="120" y="74"/>
                  <a:pt x="119" y="76"/>
                </a:cubicBezTo>
                <a:cubicBezTo>
                  <a:pt x="119" y="78"/>
                  <a:pt x="118" y="80"/>
                  <a:pt x="117" y="82"/>
                </a:cubicBezTo>
                <a:cubicBezTo>
                  <a:pt x="117" y="83"/>
                  <a:pt x="117" y="84"/>
                  <a:pt x="117" y="85"/>
                </a:cubicBezTo>
                <a:cubicBezTo>
                  <a:pt x="117" y="85"/>
                  <a:pt x="117" y="86"/>
                  <a:pt x="116" y="86"/>
                </a:cubicBezTo>
                <a:cubicBezTo>
                  <a:pt x="115" y="90"/>
                  <a:pt x="117" y="95"/>
                  <a:pt x="118" y="99"/>
                </a:cubicBezTo>
                <a:cubicBezTo>
                  <a:pt x="118" y="99"/>
                  <a:pt x="118" y="100"/>
                  <a:pt x="118" y="100"/>
                </a:cubicBezTo>
                <a:cubicBezTo>
                  <a:pt x="119" y="106"/>
                  <a:pt x="123" y="112"/>
                  <a:pt x="127" y="115"/>
                </a:cubicBezTo>
                <a:cubicBezTo>
                  <a:pt x="140" y="115"/>
                  <a:pt x="155" y="115"/>
                  <a:pt x="168" y="115"/>
                </a:cubicBezTo>
                <a:cubicBezTo>
                  <a:pt x="171" y="113"/>
                  <a:pt x="175" y="109"/>
                  <a:pt x="177" y="104"/>
                </a:cubicBezTo>
                <a:cubicBezTo>
                  <a:pt x="179" y="101"/>
                  <a:pt x="181" y="97"/>
                  <a:pt x="181" y="93"/>
                </a:cubicBezTo>
                <a:cubicBezTo>
                  <a:pt x="181" y="88"/>
                  <a:pt x="181" y="83"/>
                  <a:pt x="179" y="79"/>
                </a:cubicBezTo>
                <a:cubicBezTo>
                  <a:pt x="177" y="75"/>
                  <a:pt x="174" y="73"/>
                  <a:pt x="171" y="71"/>
                </a:cubicBezTo>
                <a:cubicBezTo>
                  <a:pt x="167" y="69"/>
                  <a:pt x="161" y="67"/>
                  <a:pt x="157" y="70"/>
                </a:cubicBezTo>
                <a:cubicBezTo>
                  <a:pt x="156" y="72"/>
                  <a:pt x="155" y="73"/>
                  <a:pt x="155" y="74"/>
                </a:cubicBezTo>
                <a:cubicBezTo>
                  <a:pt x="156" y="73"/>
                  <a:pt x="157" y="70"/>
                  <a:pt x="160" y="72"/>
                </a:cubicBezTo>
                <a:cubicBezTo>
                  <a:pt x="160" y="73"/>
                  <a:pt x="158" y="72"/>
                  <a:pt x="158" y="73"/>
                </a:cubicBezTo>
                <a:cubicBezTo>
                  <a:pt x="157" y="75"/>
                  <a:pt x="154" y="78"/>
                  <a:pt x="150" y="78"/>
                </a:cubicBezTo>
                <a:cubicBezTo>
                  <a:pt x="148" y="77"/>
                  <a:pt x="145" y="76"/>
                  <a:pt x="145" y="74"/>
                </a:cubicBezTo>
                <a:cubicBezTo>
                  <a:pt x="147" y="75"/>
                  <a:pt x="148" y="77"/>
                  <a:pt x="151" y="76"/>
                </a:cubicBezTo>
                <a:cubicBezTo>
                  <a:pt x="151" y="74"/>
                  <a:pt x="152" y="72"/>
                  <a:pt x="152" y="70"/>
                </a:cubicBezTo>
                <a:cubicBezTo>
                  <a:pt x="150" y="71"/>
                  <a:pt x="149" y="70"/>
                  <a:pt x="147" y="70"/>
                </a:cubicBezTo>
                <a:close/>
                <a:moveTo>
                  <a:pt x="231" y="65"/>
                </a:moveTo>
                <a:cubicBezTo>
                  <a:pt x="231" y="66"/>
                  <a:pt x="232" y="66"/>
                  <a:pt x="232" y="67"/>
                </a:cubicBezTo>
                <a:cubicBezTo>
                  <a:pt x="233" y="68"/>
                  <a:pt x="236" y="69"/>
                  <a:pt x="237" y="71"/>
                </a:cubicBezTo>
                <a:cubicBezTo>
                  <a:pt x="239" y="71"/>
                  <a:pt x="242" y="72"/>
                  <a:pt x="243" y="70"/>
                </a:cubicBezTo>
                <a:cubicBezTo>
                  <a:pt x="242" y="69"/>
                  <a:pt x="241" y="70"/>
                  <a:pt x="240" y="70"/>
                </a:cubicBezTo>
                <a:cubicBezTo>
                  <a:pt x="238" y="70"/>
                  <a:pt x="236" y="69"/>
                  <a:pt x="235" y="68"/>
                </a:cubicBezTo>
                <a:cubicBezTo>
                  <a:pt x="234" y="68"/>
                  <a:pt x="234" y="68"/>
                  <a:pt x="234" y="68"/>
                </a:cubicBezTo>
                <a:cubicBezTo>
                  <a:pt x="234" y="66"/>
                  <a:pt x="232" y="66"/>
                  <a:pt x="232" y="64"/>
                </a:cubicBezTo>
                <a:cubicBezTo>
                  <a:pt x="232" y="65"/>
                  <a:pt x="231" y="64"/>
                  <a:pt x="231" y="65"/>
                </a:cubicBezTo>
                <a:close/>
                <a:moveTo>
                  <a:pt x="202" y="66"/>
                </a:moveTo>
                <a:cubicBezTo>
                  <a:pt x="202" y="66"/>
                  <a:pt x="202" y="66"/>
                  <a:pt x="201" y="66"/>
                </a:cubicBezTo>
                <a:cubicBezTo>
                  <a:pt x="200" y="68"/>
                  <a:pt x="203" y="68"/>
                  <a:pt x="202" y="70"/>
                </a:cubicBezTo>
                <a:cubicBezTo>
                  <a:pt x="204" y="70"/>
                  <a:pt x="204" y="71"/>
                  <a:pt x="206" y="71"/>
                </a:cubicBezTo>
                <a:cubicBezTo>
                  <a:pt x="207" y="72"/>
                  <a:pt x="210" y="72"/>
                  <a:pt x="211" y="72"/>
                </a:cubicBezTo>
                <a:cubicBezTo>
                  <a:pt x="212" y="71"/>
                  <a:pt x="215" y="72"/>
                  <a:pt x="214" y="70"/>
                </a:cubicBezTo>
                <a:cubicBezTo>
                  <a:pt x="209" y="73"/>
                  <a:pt x="204" y="70"/>
                  <a:pt x="202" y="66"/>
                </a:cubicBezTo>
                <a:close/>
                <a:moveTo>
                  <a:pt x="58" y="93"/>
                </a:moveTo>
                <a:cubicBezTo>
                  <a:pt x="58" y="93"/>
                  <a:pt x="58" y="93"/>
                  <a:pt x="58" y="94"/>
                </a:cubicBezTo>
                <a:cubicBezTo>
                  <a:pt x="58" y="94"/>
                  <a:pt x="58" y="95"/>
                  <a:pt x="59" y="95"/>
                </a:cubicBezTo>
                <a:cubicBezTo>
                  <a:pt x="60" y="105"/>
                  <a:pt x="61" y="114"/>
                  <a:pt x="63" y="123"/>
                </a:cubicBezTo>
                <a:cubicBezTo>
                  <a:pt x="65" y="128"/>
                  <a:pt x="65" y="133"/>
                  <a:pt x="66" y="138"/>
                </a:cubicBezTo>
                <a:cubicBezTo>
                  <a:pt x="67" y="141"/>
                  <a:pt x="68" y="144"/>
                  <a:pt x="67" y="148"/>
                </a:cubicBezTo>
                <a:cubicBezTo>
                  <a:pt x="69" y="150"/>
                  <a:pt x="68" y="152"/>
                  <a:pt x="69" y="154"/>
                </a:cubicBezTo>
                <a:cubicBezTo>
                  <a:pt x="74" y="152"/>
                  <a:pt x="78" y="151"/>
                  <a:pt x="84" y="150"/>
                </a:cubicBezTo>
                <a:cubicBezTo>
                  <a:pt x="82" y="140"/>
                  <a:pt x="79" y="129"/>
                  <a:pt x="77" y="119"/>
                </a:cubicBezTo>
                <a:cubicBezTo>
                  <a:pt x="77" y="116"/>
                  <a:pt x="75" y="113"/>
                  <a:pt x="75" y="110"/>
                </a:cubicBezTo>
                <a:cubicBezTo>
                  <a:pt x="75" y="109"/>
                  <a:pt x="75" y="108"/>
                  <a:pt x="76" y="107"/>
                </a:cubicBezTo>
                <a:cubicBezTo>
                  <a:pt x="79" y="107"/>
                  <a:pt x="81" y="110"/>
                  <a:pt x="83" y="112"/>
                </a:cubicBezTo>
                <a:cubicBezTo>
                  <a:pt x="85" y="114"/>
                  <a:pt x="86" y="116"/>
                  <a:pt x="88" y="117"/>
                </a:cubicBezTo>
                <a:cubicBezTo>
                  <a:pt x="93" y="123"/>
                  <a:pt x="100" y="129"/>
                  <a:pt x="105" y="135"/>
                </a:cubicBezTo>
                <a:cubicBezTo>
                  <a:pt x="106" y="135"/>
                  <a:pt x="105" y="135"/>
                  <a:pt x="106" y="136"/>
                </a:cubicBezTo>
                <a:cubicBezTo>
                  <a:pt x="106" y="137"/>
                  <a:pt x="107" y="137"/>
                  <a:pt x="108" y="138"/>
                </a:cubicBezTo>
                <a:cubicBezTo>
                  <a:pt x="109" y="139"/>
                  <a:pt x="109" y="141"/>
                  <a:pt x="112" y="142"/>
                </a:cubicBezTo>
                <a:cubicBezTo>
                  <a:pt x="111" y="140"/>
                  <a:pt x="109" y="139"/>
                  <a:pt x="109" y="138"/>
                </a:cubicBezTo>
                <a:cubicBezTo>
                  <a:pt x="106" y="133"/>
                  <a:pt x="107" y="126"/>
                  <a:pt x="109" y="121"/>
                </a:cubicBezTo>
                <a:cubicBezTo>
                  <a:pt x="107" y="119"/>
                  <a:pt x="105" y="117"/>
                  <a:pt x="104" y="114"/>
                </a:cubicBezTo>
                <a:cubicBezTo>
                  <a:pt x="95" y="108"/>
                  <a:pt x="88" y="99"/>
                  <a:pt x="81" y="92"/>
                </a:cubicBezTo>
                <a:cubicBezTo>
                  <a:pt x="76" y="88"/>
                  <a:pt x="72" y="83"/>
                  <a:pt x="67" y="79"/>
                </a:cubicBezTo>
                <a:cubicBezTo>
                  <a:pt x="63" y="75"/>
                  <a:pt x="58" y="71"/>
                  <a:pt x="54" y="67"/>
                </a:cubicBezTo>
                <a:cubicBezTo>
                  <a:pt x="54" y="67"/>
                  <a:pt x="54" y="67"/>
                  <a:pt x="54" y="67"/>
                </a:cubicBezTo>
                <a:cubicBezTo>
                  <a:pt x="53" y="75"/>
                  <a:pt x="56" y="85"/>
                  <a:pt x="58" y="93"/>
                </a:cubicBezTo>
                <a:close/>
                <a:moveTo>
                  <a:pt x="223" y="86"/>
                </a:moveTo>
                <a:cubicBezTo>
                  <a:pt x="226" y="85"/>
                  <a:pt x="229" y="84"/>
                  <a:pt x="232" y="84"/>
                </a:cubicBezTo>
                <a:cubicBezTo>
                  <a:pt x="235" y="81"/>
                  <a:pt x="238" y="76"/>
                  <a:pt x="240" y="72"/>
                </a:cubicBezTo>
                <a:cubicBezTo>
                  <a:pt x="238" y="72"/>
                  <a:pt x="237" y="72"/>
                  <a:pt x="236" y="70"/>
                </a:cubicBezTo>
                <a:cubicBezTo>
                  <a:pt x="234" y="71"/>
                  <a:pt x="233" y="69"/>
                  <a:pt x="231" y="68"/>
                </a:cubicBezTo>
                <a:cubicBezTo>
                  <a:pt x="228" y="74"/>
                  <a:pt x="225" y="80"/>
                  <a:pt x="223" y="86"/>
                </a:cubicBezTo>
                <a:close/>
                <a:moveTo>
                  <a:pt x="201" y="71"/>
                </a:moveTo>
                <a:cubicBezTo>
                  <a:pt x="197" y="80"/>
                  <a:pt x="194" y="89"/>
                  <a:pt x="191" y="97"/>
                </a:cubicBezTo>
                <a:cubicBezTo>
                  <a:pt x="194" y="97"/>
                  <a:pt x="195" y="95"/>
                  <a:pt x="197" y="94"/>
                </a:cubicBezTo>
                <a:cubicBezTo>
                  <a:pt x="200" y="93"/>
                  <a:pt x="203" y="93"/>
                  <a:pt x="204" y="91"/>
                </a:cubicBezTo>
                <a:cubicBezTo>
                  <a:pt x="204" y="90"/>
                  <a:pt x="205" y="90"/>
                  <a:pt x="205" y="89"/>
                </a:cubicBezTo>
                <a:cubicBezTo>
                  <a:pt x="206" y="88"/>
                  <a:pt x="206" y="87"/>
                  <a:pt x="206" y="86"/>
                </a:cubicBezTo>
                <a:cubicBezTo>
                  <a:pt x="207" y="84"/>
                  <a:pt x="208" y="82"/>
                  <a:pt x="208" y="81"/>
                </a:cubicBezTo>
                <a:cubicBezTo>
                  <a:pt x="209" y="78"/>
                  <a:pt x="210" y="76"/>
                  <a:pt x="211" y="74"/>
                </a:cubicBezTo>
                <a:cubicBezTo>
                  <a:pt x="208" y="73"/>
                  <a:pt x="204" y="72"/>
                  <a:pt x="201" y="71"/>
                </a:cubicBezTo>
                <a:close/>
                <a:moveTo>
                  <a:pt x="263" y="114"/>
                </a:moveTo>
                <a:cubicBezTo>
                  <a:pt x="264" y="111"/>
                  <a:pt x="266" y="108"/>
                  <a:pt x="267" y="105"/>
                </a:cubicBezTo>
                <a:cubicBezTo>
                  <a:pt x="268" y="102"/>
                  <a:pt x="269" y="100"/>
                  <a:pt x="268" y="97"/>
                </a:cubicBezTo>
                <a:cubicBezTo>
                  <a:pt x="266" y="95"/>
                  <a:pt x="265" y="93"/>
                  <a:pt x="263" y="92"/>
                </a:cubicBezTo>
                <a:cubicBezTo>
                  <a:pt x="262" y="91"/>
                  <a:pt x="260" y="90"/>
                  <a:pt x="259" y="89"/>
                </a:cubicBezTo>
                <a:cubicBezTo>
                  <a:pt x="244" y="83"/>
                  <a:pt x="223" y="86"/>
                  <a:pt x="209" y="91"/>
                </a:cubicBezTo>
                <a:cubicBezTo>
                  <a:pt x="209" y="91"/>
                  <a:pt x="208" y="92"/>
                  <a:pt x="208" y="92"/>
                </a:cubicBezTo>
                <a:cubicBezTo>
                  <a:pt x="202" y="94"/>
                  <a:pt x="196" y="96"/>
                  <a:pt x="192" y="99"/>
                </a:cubicBezTo>
                <a:cubicBezTo>
                  <a:pt x="186" y="102"/>
                  <a:pt x="181" y="104"/>
                  <a:pt x="176" y="108"/>
                </a:cubicBezTo>
                <a:cubicBezTo>
                  <a:pt x="176" y="110"/>
                  <a:pt x="174" y="111"/>
                  <a:pt x="173" y="113"/>
                </a:cubicBezTo>
                <a:cubicBezTo>
                  <a:pt x="172" y="114"/>
                  <a:pt x="171" y="114"/>
                  <a:pt x="171" y="115"/>
                </a:cubicBezTo>
                <a:cubicBezTo>
                  <a:pt x="173" y="115"/>
                  <a:pt x="176" y="115"/>
                  <a:pt x="179" y="115"/>
                </a:cubicBezTo>
                <a:cubicBezTo>
                  <a:pt x="182" y="112"/>
                  <a:pt x="186" y="108"/>
                  <a:pt x="190" y="107"/>
                </a:cubicBezTo>
                <a:cubicBezTo>
                  <a:pt x="193" y="106"/>
                  <a:pt x="200" y="108"/>
                  <a:pt x="201" y="110"/>
                </a:cubicBezTo>
                <a:cubicBezTo>
                  <a:pt x="202" y="112"/>
                  <a:pt x="200" y="114"/>
                  <a:pt x="201" y="116"/>
                </a:cubicBezTo>
                <a:cubicBezTo>
                  <a:pt x="202" y="116"/>
                  <a:pt x="203" y="117"/>
                  <a:pt x="203" y="118"/>
                </a:cubicBezTo>
                <a:cubicBezTo>
                  <a:pt x="204" y="119"/>
                  <a:pt x="205" y="121"/>
                  <a:pt x="205" y="123"/>
                </a:cubicBezTo>
                <a:cubicBezTo>
                  <a:pt x="204" y="125"/>
                  <a:pt x="203" y="127"/>
                  <a:pt x="200" y="127"/>
                </a:cubicBezTo>
                <a:cubicBezTo>
                  <a:pt x="198" y="130"/>
                  <a:pt x="199" y="132"/>
                  <a:pt x="199" y="134"/>
                </a:cubicBezTo>
                <a:cubicBezTo>
                  <a:pt x="197" y="137"/>
                  <a:pt x="193" y="138"/>
                  <a:pt x="194" y="141"/>
                </a:cubicBezTo>
                <a:cubicBezTo>
                  <a:pt x="196" y="141"/>
                  <a:pt x="198" y="145"/>
                  <a:pt x="196" y="147"/>
                </a:cubicBezTo>
                <a:cubicBezTo>
                  <a:pt x="194" y="147"/>
                  <a:pt x="194" y="147"/>
                  <a:pt x="193" y="147"/>
                </a:cubicBezTo>
                <a:cubicBezTo>
                  <a:pt x="193" y="147"/>
                  <a:pt x="192" y="148"/>
                  <a:pt x="192" y="149"/>
                </a:cubicBezTo>
                <a:cubicBezTo>
                  <a:pt x="193" y="149"/>
                  <a:pt x="193" y="149"/>
                  <a:pt x="193" y="150"/>
                </a:cubicBezTo>
                <a:cubicBezTo>
                  <a:pt x="193" y="151"/>
                  <a:pt x="192" y="151"/>
                  <a:pt x="192" y="152"/>
                </a:cubicBezTo>
                <a:cubicBezTo>
                  <a:pt x="193" y="154"/>
                  <a:pt x="194" y="154"/>
                  <a:pt x="196" y="154"/>
                </a:cubicBezTo>
                <a:cubicBezTo>
                  <a:pt x="197" y="156"/>
                  <a:pt x="197" y="157"/>
                  <a:pt x="196" y="158"/>
                </a:cubicBezTo>
                <a:cubicBezTo>
                  <a:pt x="201" y="157"/>
                  <a:pt x="203" y="165"/>
                  <a:pt x="197" y="164"/>
                </a:cubicBezTo>
                <a:cubicBezTo>
                  <a:pt x="196" y="165"/>
                  <a:pt x="196" y="168"/>
                  <a:pt x="198" y="168"/>
                </a:cubicBezTo>
                <a:cubicBezTo>
                  <a:pt x="198" y="169"/>
                  <a:pt x="197" y="169"/>
                  <a:pt x="196" y="170"/>
                </a:cubicBezTo>
                <a:cubicBezTo>
                  <a:pt x="197" y="171"/>
                  <a:pt x="197" y="172"/>
                  <a:pt x="197" y="173"/>
                </a:cubicBezTo>
                <a:cubicBezTo>
                  <a:pt x="199" y="173"/>
                  <a:pt x="201" y="174"/>
                  <a:pt x="201" y="176"/>
                </a:cubicBezTo>
                <a:cubicBezTo>
                  <a:pt x="201" y="177"/>
                  <a:pt x="199" y="178"/>
                  <a:pt x="199" y="180"/>
                </a:cubicBezTo>
                <a:cubicBezTo>
                  <a:pt x="198" y="181"/>
                  <a:pt x="197" y="181"/>
                  <a:pt x="195" y="182"/>
                </a:cubicBezTo>
                <a:cubicBezTo>
                  <a:pt x="196" y="184"/>
                  <a:pt x="195" y="185"/>
                  <a:pt x="195" y="187"/>
                </a:cubicBezTo>
                <a:cubicBezTo>
                  <a:pt x="196" y="188"/>
                  <a:pt x="195" y="190"/>
                  <a:pt x="194" y="191"/>
                </a:cubicBezTo>
                <a:cubicBezTo>
                  <a:pt x="195" y="193"/>
                  <a:pt x="196" y="194"/>
                  <a:pt x="196" y="196"/>
                </a:cubicBezTo>
                <a:cubicBezTo>
                  <a:pt x="195" y="197"/>
                  <a:pt x="194" y="197"/>
                  <a:pt x="195" y="198"/>
                </a:cubicBezTo>
                <a:cubicBezTo>
                  <a:pt x="197" y="197"/>
                  <a:pt x="203" y="195"/>
                  <a:pt x="206" y="197"/>
                </a:cubicBezTo>
                <a:cubicBezTo>
                  <a:pt x="207" y="199"/>
                  <a:pt x="208" y="200"/>
                  <a:pt x="209" y="201"/>
                </a:cubicBezTo>
                <a:cubicBezTo>
                  <a:pt x="213" y="202"/>
                  <a:pt x="217" y="201"/>
                  <a:pt x="218" y="204"/>
                </a:cubicBezTo>
                <a:cubicBezTo>
                  <a:pt x="219" y="206"/>
                  <a:pt x="217" y="208"/>
                  <a:pt x="217" y="210"/>
                </a:cubicBezTo>
                <a:cubicBezTo>
                  <a:pt x="216" y="211"/>
                  <a:pt x="218" y="214"/>
                  <a:pt x="217" y="215"/>
                </a:cubicBezTo>
                <a:cubicBezTo>
                  <a:pt x="215" y="219"/>
                  <a:pt x="213" y="222"/>
                  <a:pt x="210" y="226"/>
                </a:cubicBezTo>
                <a:cubicBezTo>
                  <a:pt x="209" y="227"/>
                  <a:pt x="207" y="227"/>
                  <a:pt x="205" y="228"/>
                </a:cubicBezTo>
                <a:cubicBezTo>
                  <a:pt x="210" y="228"/>
                  <a:pt x="215" y="231"/>
                  <a:pt x="220" y="232"/>
                </a:cubicBezTo>
                <a:cubicBezTo>
                  <a:pt x="221" y="231"/>
                  <a:pt x="225" y="231"/>
                  <a:pt x="226" y="230"/>
                </a:cubicBezTo>
                <a:cubicBezTo>
                  <a:pt x="231" y="228"/>
                  <a:pt x="235" y="224"/>
                  <a:pt x="239" y="221"/>
                </a:cubicBezTo>
                <a:cubicBezTo>
                  <a:pt x="243" y="219"/>
                  <a:pt x="246" y="217"/>
                  <a:pt x="249" y="214"/>
                </a:cubicBezTo>
                <a:cubicBezTo>
                  <a:pt x="252" y="212"/>
                  <a:pt x="254" y="209"/>
                  <a:pt x="255" y="207"/>
                </a:cubicBezTo>
                <a:cubicBezTo>
                  <a:pt x="261" y="200"/>
                  <a:pt x="268" y="193"/>
                  <a:pt x="272" y="185"/>
                </a:cubicBezTo>
                <a:cubicBezTo>
                  <a:pt x="273" y="180"/>
                  <a:pt x="274" y="175"/>
                  <a:pt x="276" y="170"/>
                </a:cubicBezTo>
                <a:cubicBezTo>
                  <a:pt x="276" y="168"/>
                  <a:pt x="277" y="166"/>
                  <a:pt x="277" y="163"/>
                </a:cubicBezTo>
                <a:cubicBezTo>
                  <a:pt x="277" y="158"/>
                  <a:pt x="275" y="153"/>
                  <a:pt x="274" y="149"/>
                </a:cubicBezTo>
                <a:cubicBezTo>
                  <a:pt x="270" y="146"/>
                  <a:pt x="263" y="148"/>
                  <a:pt x="259" y="147"/>
                </a:cubicBezTo>
                <a:cubicBezTo>
                  <a:pt x="251" y="144"/>
                  <a:pt x="253" y="133"/>
                  <a:pt x="255" y="130"/>
                </a:cubicBezTo>
                <a:cubicBezTo>
                  <a:pt x="255" y="131"/>
                  <a:pt x="254" y="131"/>
                  <a:pt x="255" y="131"/>
                </a:cubicBezTo>
                <a:cubicBezTo>
                  <a:pt x="255" y="129"/>
                  <a:pt x="257" y="128"/>
                  <a:pt x="256" y="127"/>
                </a:cubicBezTo>
                <a:cubicBezTo>
                  <a:pt x="256" y="128"/>
                  <a:pt x="256" y="129"/>
                  <a:pt x="255" y="130"/>
                </a:cubicBezTo>
                <a:cubicBezTo>
                  <a:pt x="257" y="124"/>
                  <a:pt x="260" y="119"/>
                  <a:pt x="263" y="114"/>
                </a:cubicBezTo>
                <a:close/>
                <a:moveTo>
                  <a:pt x="268" y="106"/>
                </a:moveTo>
                <a:cubicBezTo>
                  <a:pt x="269" y="109"/>
                  <a:pt x="265" y="112"/>
                  <a:pt x="265" y="116"/>
                </a:cubicBezTo>
                <a:cubicBezTo>
                  <a:pt x="263" y="119"/>
                  <a:pt x="261" y="123"/>
                  <a:pt x="258" y="127"/>
                </a:cubicBezTo>
                <a:cubicBezTo>
                  <a:pt x="256" y="132"/>
                  <a:pt x="254" y="137"/>
                  <a:pt x="255" y="142"/>
                </a:cubicBezTo>
                <a:cubicBezTo>
                  <a:pt x="256" y="142"/>
                  <a:pt x="256" y="144"/>
                  <a:pt x="257" y="144"/>
                </a:cubicBezTo>
                <a:cubicBezTo>
                  <a:pt x="256" y="142"/>
                  <a:pt x="257" y="140"/>
                  <a:pt x="257" y="138"/>
                </a:cubicBezTo>
                <a:cubicBezTo>
                  <a:pt x="259" y="133"/>
                  <a:pt x="261" y="128"/>
                  <a:pt x="263" y="123"/>
                </a:cubicBezTo>
                <a:cubicBezTo>
                  <a:pt x="266" y="117"/>
                  <a:pt x="271" y="113"/>
                  <a:pt x="271" y="106"/>
                </a:cubicBezTo>
                <a:cubicBezTo>
                  <a:pt x="272" y="104"/>
                  <a:pt x="271" y="100"/>
                  <a:pt x="270" y="98"/>
                </a:cubicBezTo>
                <a:cubicBezTo>
                  <a:pt x="270" y="101"/>
                  <a:pt x="270" y="104"/>
                  <a:pt x="268" y="106"/>
                </a:cubicBezTo>
                <a:close/>
                <a:moveTo>
                  <a:pt x="191" y="108"/>
                </a:moveTo>
                <a:cubicBezTo>
                  <a:pt x="190" y="108"/>
                  <a:pt x="189" y="109"/>
                  <a:pt x="188" y="109"/>
                </a:cubicBezTo>
                <a:cubicBezTo>
                  <a:pt x="185" y="110"/>
                  <a:pt x="182" y="112"/>
                  <a:pt x="182" y="115"/>
                </a:cubicBezTo>
                <a:cubicBezTo>
                  <a:pt x="185" y="115"/>
                  <a:pt x="193" y="114"/>
                  <a:pt x="192" y="119"/>
                </a:cubicBezTo>
                <a:cubicBezTo>
                  <a:pt x="192" y="120"/>
                  <a:pt x="191" y="123"/>
                  <a:pt x="189" y="123"/>
                </a:cubicBezTo>
                <a:cubicBezTo>
                  <a:pt x="189" y="122"/>
                  <a:pt x="187" y="121"/>
                  <a:pt x="186" y="122"/>
                </a:cubicBezTo>
                <a:cubicBezTo>
                  <a:pt x="187" y="123"/>
                  <a:pt x="187" y="125"/>
                  <a:pt x="186" y="126"/>
                </a:cubicBezTo>
                <a:cubicBezTo>
                  <a:pt x="186" y="127"/>
                  <a:pt x="187" y="127"/>
                  <a:pt x="187" y="128"/>
                </a:cubicBezTo>
                <a:cubicBezTo>
                  <a:pt x="183" y="130"/>
                  <a:pt x="188" y="134"/>
                  <a:pt x="185" y="137"/>
                </a:cubicBezTo>
                <a:cubicBezTo>
                  <a:pt x="188" y="137"/>
                  <a:pt x="189" y="137"/>
                  <a:pt x="191" y="137"/>
                </a:cubicBezTo>
                <a:cubicBezTo>
                  <a:pt x="191" y="137"/>
                  <a:pt x="192" y="137"/>
                  <a:pt x="193" y="138"/>
                </a:cubicBezTo>
                <a:cubicBezTo>
                  <a:pt x="195" y="137"/>
                  <a:pt x="197" y="135"/>
                  <a:pt x="198" y="133"/>
                </a:cubicBezTo>
                <a:cubicBezTo>
                  <a:pt x="198" y="131"/>
                  <a:pt x="197" y="127"/>
                  <a:pt x="200" y="126"/>
                </a:cubicBezTo>
                <a:cubicBezTo>
                  <a:pt x="201" y="126"/>
                  <a:pt x="201" y="126"/>
                  <a:pt x="202" y="126"/>
                </a:cubicBezTo>
                <a:cubicBezTo>
                  <a:pt x="202" y="124"/>
                  <a:pt x="203" y="123"/>
                  <a:pt x="203" y="122"/>
                </a:cubicBezTo>
                <a:cubicBezTo>
                  <a:pt x="204" y="118"/>
                  <a:pt x="198" y="116"/>
                  <a:pt x="200" y="111"/>
                </a:cubicBezTo>
                <a:cubicBezTo>
                  <a:pt x="198" y="108"/>
                  <a:pt x="194" y="107"/>
                  <a:pt x="191" y="108"/>
                </a:cubicBezTo>
                <a:close/>
                <a:moveTo>
                  <a:pt x="77" y="111"/>
                </a:moveTo>
                <a:cubicBezTo>
                  <a:pt x="78" y="114"/>
                  <a:pt x="78" y="117"/>
                  <a:pt x="79" y="120"/>
                </a:cubicBezTo>
                <a:cubicBezTo>
                  <a:pt x="82" y="130"/>
                  <a:pt x="84" y="140"/>
                  <a:pt x="86" y="150"/>
                </a:cubicBezTo>
                <a:cubicBezTo>
                  <a:pt x="89" y="150"/>
                  <a:pt x="93" y="150"/>
                  <a:pt x="95" y="151"/>
                </a:cubicBezTo>
                <a:cubicBezTo>
                  <a:pt x="95" y="148"/>
                  <a:pt x="97" y="143"/>
                  <a:pt x="100" y="142"/>
                </a:cubicBezTo>
                <a:cubicBezTo>
                  <a:pt x="103" y="141"/>
                  <a:pt x="106" y="142"/>
                  <a:pt x="109" y="141"/>
                </a:cubicBezTo>
                <a:cubicBezTo>
                  <a:pt x="104" y="135"/>
                  <a:pt x="98" y="130"/>
                  <a:pt x="93" y="124"/>
                </a:cubicBezTo>
                <a:cubicBezTo>
                  <a:pt x="93" y="124"/>
                  <a:pt x="93" y="124"/>
                  <a:pt x="92" y="124"/>
                </a:cubicBezTo>
                <a:cubicBezTo>
                  <a:pt x="90" y="121"/>
                  <a:pt x="88" y="119"/>
                  <a:pt x="85" y="117"/>
                </a:cubicBezTo>
                <a:cubicBezTo>
                  <a:pt x="83" y="114"/>
                  <a:pt x="80" y="110"/>
                  <a:pt x="77" y="109"/>
                </a:cubicBezTo>
                <a:cubicBezTo>
                  <a:pt x="76" y="110"/>
                  <a:pt x="77" y="110"/>
                  <a:pt x="77" y="111"/>
                </a:cubicBezTo>
                <a:close/>
                <a:moveTo>
                  <a:pt x="189" y="117"/>
                </a:moveTo>
                <a:cubicBezTo>
                  <a:pt x="186" y="116"/>
                  <a:pt x="183" y="116"/>
                  <a:pt x="180" y="116"/>
                </a:cubicBezTo>
                <a:cubicBezTo>
                  <a:pt x="161" y="116"/>
                  <a:pt x="141" y="116"/>
                  <a:pt x="123" y="117"/>
                </a:cubicBezTo>
                <a:cubicBezTo>
                  <a:pt x="123" y="117"/>
                  <a:pt x="123" y="118"/>
                  <a:pt x="122" y="118"/>
                </a:cubicBezTo>
                <a:cubicBezTo>
                  <a:pt x="122" y="118"/>
                  <a:pt x="122" y="117"/>
                  <a:pt x="121" y="117"/>
                </a:cubicBezTo>
                <a:cubicBezTo>
                  <a:pt x="119" y="118"/>
                  <a:pt x="117" y="116"/>
                  <a:pt x="115" y="117"/>
                </a:cubicBezTo>
                <a:cubicBezTo>
                  <a:pt x="113" y="118"/>
                  <a:pt x="113" y="119"/>
                  <a:pt x="112" y="120"/>
                </a:cubicBezTo>
                <a:cubicBezTo>
                  <a:pt x="112" y="121"/>
                  <a:pt x="113" y="121"/>
                  <a:pt x="112" y="122"/>
                </a:cubicBezTo>
                <a:cubicBezTo>
                  <a:pt x="112" y="123"/>
                  <a:pt x="111" y="121"/>
                  <a:pt x="111" y="122"/>
                </a:cubicBezTo>
                <a:cubicBezTo>
                  <a:pt x="107" y="128"/>
                  <a:pt x="108" y="139"/>
                  <a:pt x="115" y="142"/>
                </a:cubicBezTo>
                <a:cubicBezTo>
                  <a:pt x="132" y="140"/>
                  <a:pt x="153" y="142"/>
                  <a:pt x="169" y="141"/>
                </a:cubicBezTo>
                <a:cubicBezTo>
                  <a:pt x="176" y="141"/>
                  <a:pt x="184" y="141"/>
                  <a:pt x="191" y="140"/>
                </a:cubicBezTo>
                <a:cubicBezTo>
                  <a:pt x="191" y="139"/>
                  <a:pt x="188" y="139"/>
                  <a:pt x="186" y="139"/>
                </a:cubicBezTo>
                <a:cubicBezTo>
                  <a:pt x="176" y="139"/>
                  <a:pt x="167" y="138"/>
                  <a:pt x="156" y="138"/>
                </a:cubicBezTo>
                <a:cubicBezTo>
                  <a:pt x="143" y="139"/>
                  <a:pt x="128" y="137"/>
                  <a:pt x="115" y="139"/>
                </a:cubicBezTo>
                <a:cubicBezTo>
                  <a:pt x="110" y="135"/>
                  <a:pt x="111" y="126"/>
                  <a:pt x="114" y="121"/>
                </a:cubicBezTo>
                <a:cubicBezTo>
                  <a:pt x="116" y="119"/>
                  <a:pt x="119" y="120"/>
                  <a:pt x="122" y="120"/>
                </a:cubicBezTo>
                <a:cubicBezTo>
                  <a:pt x="126" y="120"/>
                  <a:pt x="130" y="120"/>
                  <a:pt x="134" y="120"/>
                </a:cubicBezTo>
                <a:cubicBezTo>
                  <a:pt x="149" y="119"/>
                  <a:pt x="160" y="119"/>
                  <a:pt x="172" y="119"/>
                </a:cubicBezTo>
                <a:cubicBezTo>
                  <a:pt x="178" y="119"/>
                  <a:pt x="183" y="120"/>
                  <a:pt x="188" y="120"/>
                </a:cubicBezTo>
                <a:cubicBezTo>
                  <a:pt x="189" y="120"/>
                  <a:pt x="189" y="120"/>
                  <a:pt x="190" y="120"/>
                </a:cubicBezTo>
                <a:cubicBezTo>
                  <a:pt x="191" y="119"/>
                  <a:pt x="190" y="117"/>
                  <a:pt x="189" y="117"/>
                </a:cubicBezTo>
                <a:close/>
                <a:moveTo>
                  <a:pt x="138" y="121"/>
                </a:moveTo>
                <a:cubicBezTo>
                  <a:pt x="131" y="122"/>
                  <a:pt x="123" y="121"/>
                  <a:pt x="117" y="122"/>
                </a:cubicBezTo>
                <a:cubicBezTo>
                  <a:pt x="116" y="123"/>
                  <a:pt x="117" y="125"/>
                  <a:pt x="116" y="125"/>
                </a:cubicBezTo>
                <a:cubicBezTo>
                  <a:pt x="120" y="126"/>
                  <a:pt x="126" y="124"/>
                  <a:pt x="129" y="126"/>
                </a:cubicBezTo>
                <a:cubicBezTo>
                  <a:pt x="124" y="126"/>
                  <a:pt x="121" y="127"/>
                  <a:pt x="116" y="127"/>
                </a:cubicBezTo>
                <a:cubicBezTo>
                  <a:pt x="117" y="128"/>
                  <a:pt x="115" y="131"/>
                  <a:pt x="117" y="132"/>
                </a:cubicBezTo>
                <a:cubicBezTo>
                  <a:pt x="117" y="133"/>
                  <a:pt x="115" y="133"/>
                  <a:pt x="116" y="134"/>
                </a:cubicBezTo>
                <a:cubicBezTo>
                  <a:pt x="119" y="133"/>
                  <a:pt x="123" y="134"/>
                  <a:pt x="127" y="134"/>
                </a:cubicBezTo>
                <a:cubicBezTo>
                  <a:pt x="124" y="135"/>
                  <a:pt x="120" y="134"/>
                  <a:pt x="116" y="135"/>
                </a:cubicBezTo>
                <a:cubicBezTo>
                  <a:pt x="117" y="136"/>
                  <a:pt x="117" y="136"/>
                  <a:pt x="117" y="137"/>
                </a:cubicBezTo>
                <a:cubicBezTo>
                  <a:pt x="127" y="137"/>
                  <a:pt x="136" y="136"/>
                  <a:pt x="145" y="137"/>
                </a:cubicBezTo>
                <a:cubicBezTo>
                  <a:pt x="157" y="138"/>
                  <a:pt x="172" y="137"/>
                  <a:pt x="184" y="137"/>
                </a:cubicBezTo>
                <a:cubicBezTo>
                  <a:pt x="184" y="136"/>
                  <a:pt x="184" y="136"/>
                  <a:pt x="184" y="135"/>
                </a:cubicBezTo>
                <a:cubicBezTo>
                  <a:pt x="183" y="135"/>
                  <a:pt x="181" y="135"/>
                  <a:pt x="182" y="134"/>
                </a:cubicBezTo>
                <a:cubicBezTo>
                  <a:pt x="181" y="134"/>
                  <a:pt x="182" y="135"/>
                  <a:pt x="181" y="135"/>
                </a:cubicBezTo>
                <a:cubicBezTo>
                  <a:pt x="175" y="134"/>
                  <a:pt x="168" y="135"/>
                  <a:pt x="162" y="134"/>
                </a:cubicBezTo>
                <a:cubicBezTo>
                  <a:pt x="167" y="133"/>
                  <a:pt x="173" y="133"/>
                  <a:pt x="179" y="133"/>
                </a:cubicBezTo>
                <a:cubicBezTo>
                  <a:pt x="181" y="133"/>
                  <a:pt x="183" y="134"/>
                  <a:pt x="184" y="133"/>
                </a:cubicBezTo>
                <a:cubicBezTo>
                  <a:pt x="182" y="131"/>
                  <a:pt x="177" y="133"/>
                  <a:pt x="175" y="132"/>
                </a:cubicBezTo>
                <a:cubicBezTo>
                  <a:pt x="177" y="131"/>
                  <a:pt x="181" y="131"/>
                  <a:pt x="184" y="131"/>
                </a:cubicBezTo>
                <a:cubicBezTo>
                  <a:pt x="183" y="129"/>
                  <a:pt x="183" y="129"/>
                  <a:pt x="184" y="128"/>
                </a:cubicBezTo>
                <a:cubicBezTo>
                  <a:pt x="178" y="127"/>
                  <a:pt x="172" y="128"/>
                  <a:pt x="166" y="129"/>
                </a:cubicBezTo>
                <a:cubicBezTo>
                  <a:pt x="159" y="129"/>
                  <a:pt x="152" y="129"/>
                  <a:pt x="146" y="129"/>
                </a:cubicBezTo>
                <a:cubicBezTo>
                  <a:pt x="141" y="129"/>
                  <a:pt x="135" y="129"/>
                  <a:pt x="130" y="130"/>
                </a:cubicBezTo>
                <a:cubicBezTo>
                  <a:pt x="129" y="130"/>
                  <a:pt x="128" y="131"/>
                  <a:pt x="127" y="130"/>
                </a:cubicBezTo>
                <a:cubicBezTo>
                  <a:pt x="138" y="127"/>
                  <a:pt x="149" y="129"/>
                  <a:pt x="162" y="128"/>
                </a:cubicBezTo>
                <a:cubicBezTo>
                  <a:pt x="169" y="127"/>
                  <a:pt x="174" y="127"/>
                  <a:pt x="180" y="127"/>
                </a:cubicBezTo>
                <a:cubicBezTo>
                  <a:pt x="182" y="127"/>
                  <a:pt x="184" y="127"/>
                  <a:pt x="184" y="126"/>
                </a:cubicBezTo>
                <a:cubicBezTo>
                  <a:pt x="181" y="124"/>
                  <a:pt x="175" y="126"/>
                  <a:pt x="171" y="125"/>
                </a:cubicBezTo>
                <a:cubicBezTo>
                  <a:pt x="174" y="125"/>
                  <a:pt x="181" y="124"/>
                  <a:pt x="185" y="124"/>
                </a:cubicBezTo>
                <a:cubicBezTo>
                  <a:pt x="185" y="123"/>
                  <a:pt x="184" y="122"/>
                  <a:pt x="185" y="122"/>
                </a:cubicBezTo>
                <a:cubicBezTo>
                  <a:pt x="185" y="122"/>
                  <a:pt x="185" y="121"/>
                  <a:pt x="185" y="121"/>
                </a:cubicBezTo>
                <a:cubicBezTo>
                  <a:pt x="170" y="120"/>
                  <a:pt x="153" y="121"/>
                  <a:pt x="138" y="121"/>
                </a:cubicBezTo>
                <a:close/>
                <a:moveTo>
                  <a:pt x="25" y="131"/>
                </a:moveTo>
                <a:cubicBezTo>
                  <a:pt x="24" y="130"/>
                  <a:pt x="22" y="128"/>
                  <a:pt x="20" y="127"/>
                </a:cubicBezTo>
                <a:cubicBezTo>
                  <a:pt x="20" y="126"/>
                  <a:pt x="18" y="126"/>
                  <a:pt x="17" y="124"/>
                </a:cubicBezTo>
                <a:cubicBezTo>
                  <a:pt x="14" y="128"/>
                  <a:pt x="7" y="128"/>
                  <a:pt x="4" y="131"/>
                </a:cubicBezTo>
                <a:cubicBezTo>
                  <a:pt x="12" y="140"/>
                  <a:pt x="21" y="148"/>
                  <a:pt x="31" y="155"/>
                </a:cubicBezTo>
                <a:cubicBezTo>
                  <a:pt x="36" y="160"/>
                  <a:pt x="43" y="165"/>
                  <a:pt x="48" y="171"/>
                </a:cubicBezTo>
                <a:cubicBezTo>
                  <a:pt x="50" y="171"/>
                  <a:pt x="50" y="172"/>
                  <a:pt x="51" y="173"/>
                </a:cubicBezTo>
                <a:cubicBezTo>
                  <a:pt x="53" y="167"/>
                  <a:pt x="57" y="164"/>
                  <a:pt x="60" y="160"/>
                </a:cubicBezTo>
                <a:cubicBezTo>
                  <a:pt x="60" y="160"/>
                  <a:pt x="60" y="160"/>
                  <a:pt x="60" y="159"/>
                </a:cubicBezTo>
                <a:cubicBezTo>
                  <a:pt x="57" y="160"/>
                  <a:pt x="55" y="163"/>
                  <a:pt x="51" y="163"/>
                </a:cubicBezTo>
                <a:cubicBezTo>
                  <a:pt x="53" y="161"/>
                  <a:pt x="56" y="160"/>
                  <a:pt x="58" y="158"/>
                </a:cubicBezTo>
                <a:cubicBezTo>
                  <a:pt x="58" y="157"/>
                  <a:pt x="57" y="157"/>
                  <a:pt x="57" y="157"/>
                </a:cubicBezTo>
                <a:cubicBezTo>
                  <a:pt x="56" y="157"/>
                  <a:pt x="54" y="159"/>
                  <a:pt x="53" y="158"/>
                </a:cubicBezTo>
                <a:cubicBezTo>
                  <a:pt x="53" y="157"/>
                  <a:pt x="55" y="157"/>
                  <a:pt x="56" y="156"/>
                </a:cubicBezTo>
                <a:cubicBezTo>
                  <a:pt x="54" y="154"/>
                  <a:pt x="52" y="158"/>
                  <a:pt x="51" y="156"/>
                </a:cubicBezTo>
                <a:cubicBezTo>
                  <a:pt x="52" y="155"/>
                  <a:pt x="53" y="155"/>
                  <a:pt x="54" y="154"/>
                </a:cubicBezTo>
                <a:cubicBezTo>
                  <a:pt x="53" y="152"/>
                  <a:pt x="50" y="155"/>
                  <a:pt x="49" y="154"/>
                </a:cubicBezTo>
                <a:cubicBezTo>
                  <a:pt x="49" y="153"/>
                  <a:pt x="51" y="153"/>
                  <a:pt x="52" y="152"/>
                </a:cubicBezTo>
                <a:cubicBezTo>
                  <a:pt x="51" y="152"/>
                  <a:pt x="51" y="151"/>
                  <a:pt x="50" y="151"/>
                </a:cubicBezTo>
                <a:cubicBezTo>
                  <a:pt x="49" y="152"/>
                  <a:pt x="47" y="153"/>
                  <a:pt x="46" y="152"/>
                </a:cubicBezTo>
                <a:cubicBezTo>
                  <a:pt x="46" y="150"/>
                  <a:pt x="49" y="151"/>
                  <a:pt x="49" y="150"/>
                </a:cubicBezTo>
                <a:cubicBezTo>
                  <a:pt x="49" y="149"/>
                  <a:pt x="48" y="149"/>
                  <a:pt x="48" y="148"/>
                </a:cubicBezTo>
                <a:cubicBezTo>
                  <a:pt x="46" y="149"/>
                  <a:pt x="45" y="150"/>
                  <a:pt x="43" y="150"/>
                </a:cubicBezTo>
                <a:cubicBezTo>
                  <a:pt x="41" y="151"/>
                  <a:pt x="39" y="153"/>
                  <a:pt x="37" y="153"/>
                </a:cubicBezTo>
                <a:cubicBezTo>
                  <a:pt x="39" y="150"/>
                  <a:pt x="43" y="149"/>
                  <a:pt x="46" y="147"/>
                </a:cubicBezTo>
                <a:cubicBezTo>
                  <a:pt x="45" y="146"/>
                  <a:pt x="45" y="146"/>
                  <a:pt x="44" y="145"/>
                </a:cubicBezTo>
                <a:cubicBezTo>
                  <a:pt x="42" y="146"/>
                  <a:pt x="41" y="147"/>
                  <a:pt x="40" y="147"/>
                </a:cubicBezTo>
                <a:cubicBezTo>
                  <a:pt x="39" y="145"/>
                  <a:pt x="42" y="145"/>
                  <a:pt x="42" y="144"/>
                </a:cubicBezTo>
                <a:cubicBezTo>
                  <a:pt x="42" y="144"/>
                  <a:pt x="42" y="143"/>
                  <a:pt x="41" y="143"/>
                </a:cubicBezTo>
                <a:cubicBezTo>
                  <a:pt x="40" y="144"/>
                  <a:pt x="38" y="145"/>
                  <a:pt x="37" y="144"/>
                </a:cubicBezTo>
                <a:cubicBezTo>
                  <a:pt x="37" y="143"/>
                  <a:pt x="39" y="143"/>
                  <a:pt x="40" y="142"/>
                </a:cubicBezTo>
                <a:cubicBezTo>
                  <a:pt x="39" y="142"/>
                  <a:pt x="39" y="141"/>
                  <a:pt x="38" y="141"/>
                </a:cubicBezTo>
                <a:cubicBezTo>
                  <a:pt x="37" y="142"/>
                  <a:pt x="35" y="143"/>
                  <a:pt x="33" y="143"/>
                </a:cubicBezTo>
                <a:cubicBezTo>
                  <a:pt x="34" y="141"/>
                  <a:pt x="35" y="140"/>
                  <a:pt x="37" y="140"/>
                </a:cubicBezTo>
                <a:cubicBezTo>
                  <a:pt x="36" y="138"/>
                  <a:pt x="32" y="142"/>
                  <a:pt x="31" y="140"/>
                </a:cubicBezTo>
                <a:cubicBezTo>
                  <a:pt x="32" y="139"/>
                  <a:pt x="33" y="139"/>
                  <a:pt x="34" y="138"/>
                </a:cubicBezTo>
                <a:cubicBezTo>
                  <a:pt x="34" y="138"/>
                  <a:pt x="33" y="137"/>
                  <a:pt x="33" y="137"/>
                </a:cubicBezTo>
                <a:cubicBezTo>
                  <a:pt x="29" y="139"/>
                  <a:pt x="26" y="139"/>
                  <a:pt x="24" y="141"/>
                </a:cubicBezTo>
                <a:cubicBezTo>
                  <a:pt x="23" y="141"/>
                  <a:pt x="23" y="141"/>
                  <a:pt x="23" y="140"/>
                </a:cubicBezTo>
                <a:cubicBezTo>
                  <a:pt x="25" y="138"/>
                  <a:pt x="29" y="138"/>
                  <a:pt x="31" y="135"/>
                </a:cubicBezTo>
                <a:cubicBezTo>
                  <a:pt x="29" y="134"/>
                  <a:pt x="27" y="132"/>
                  <a:pt x="25" y="131"/>
                </a:cubicBezTo>
                <a:cubicBezTo>
                  <a:pt x="25" y="131"/>
                  <a:pt x="25" y="131"/>
                  <a:pt x="25" y="131"/>
                </a:cubicBezTo>
                <a:close/>
                <a:moveTo>
                  <a:pt x="2" y="137"/>
                </a:moveTo>
                <a:cubicBezTo>
                  <a:pt x="18" y="150"/>
                  <a:pt x="34" y="163"/>
                  <a:pt x="49" y="176"/>
                </a:cubicBezTo>
                <a:cubicBezTo>
                  <a:pt x="50" y="176"/>
                  <a:pt x="50" y="175"/>
                  <a:pt x="50" y="174"/>
                </a:cubicBezTo>
                <a:cubicBezTo>
                  <a:pt x="49" y="174"/>
                  <a:pt x="49" y="173"/>
                  <a:pt x="48" y="172"/>
                </a:cubicBezTo>
                <a:cubicBezTo>
                  <a:pt x="48" y="171"/>
                  <a:pt x="47" y="171"/>
                  <a:pt x="46" y="171"/>
                </a:cubicBezTo>
                <a:cubicBezTo>
                  <a:pt x="44" y="168"/>
                  <a:pt x="41" y="165"/>
                  <a:pt x="37" y="163"/>
                </a:cubicBezTo>
                <a:cubicBezTo>
                  <a:pt x="33" y="159"/>
                  <a:pt x="30" y="156"/>
                  <a:pt x="25" y="153"/>
                </a:cubicBezTo>
                <a:cubicBezTo>
                  <a:pt x="21" y="150"/>
                  <a:pt x="18" y="146"/>
                  <a:pt x="14" y="143"/>
                </a:cubicBezTo>
                <a:cubicBezTo>
                  <a:pt x="12" y="140"/>
                  <a:pt x="8" y="137"/>
                  <a:pt x="5" y="135"/>
                </a:cubicBezTo>
                <a:cubicBezTo>
                  <a:pt x="5" y="134"/>
                  <a:pt x="4" y="133"/>
                  <a:pt x="3" y="133"/>
                </a:cubicBezTo>
                <a:cubicBezTo>
                  <a:pt x="2" y="134"/>
                  <a:pt x="2" y="136"/>
                  <a:pt x="2" y="137"/>
                </a:cubicBezTo>
                <a:close/>
                <a:moveTo>
                  <a:pt x="190" y="142"/>
                </a:moveTo>
                <a:cubicBezTo>
                  <a:pt x="183" y="141"/>
                  <a:pt x="177" y="142"/>
                  <a:pt x="171" y="142"/>
                </a:cubicBezTo>
                <a:cubicBezTo>
                  <a:pt x="166" y="142"/>
                  <a:pt x="162" y="143"/>
                  <a:pt x="157" y="143"/>
                </a:cubicBezTo>
                <a:cubicBezTo>
                  <a:pt x="153" y="143"/>
                  <a:pt x="148" y="142"/>
                  <a:pt x="144" y="143"/>
                </a:cubicBezTo>
                <a:cubicBezTo>
                  <a:pt x="135" y="143"/>
                  <a:pt x="127" y="142"/>
                  <a:pt x="117" y="143"/>
                </a:cubicBezTo>
                <a:cubicBezTo>
                  <a:pt x="112" y="143"/>
                  <a:pt x="106" y="143"/>
                  <a:pt x="101" y="143"/>
                </a:cubicBezTo>
                <a:cubicBezTo>
                  <a:pt x="101" y="144"/>
                  <a:pt x="101" y="145"/>
                  <a:pt x="102" y="146"/>
                </a:cubicBezTo>
                <a:cubicBezTo>
                  <a:pt x="108" y="146"/>
                  <a:pt x="118" y="145"/>
                  <a:pt x="126" y="146"/>
                </a:cubicBezTo>
                <a:cubicBezTo>
                  <a:pt x="130" y="145"/>
                  <a:pt x="137" y="146"/>
                  <a:pt x="141" y="146"/>
                </a:cubicBezTo>
                <a:cubicBezTo>
                  <a:pt x="154" y="143"/>
                  <a:pt x="171" y="145"/>
                  <a:pt x="186" y="145"/>
                </a:cubicBezTo>
                <a:cubicBezTo>
                  <a:pt x="188" y="145"/>
                  <a:pt x="190" y="145"/>
                  <a:pt x="192" y="145"/>
                </a:cubicBezTo>
                <a:cubicBezTo>
                  <a:pt x="193" y="145"/>
                  <a:pt x="194" y="146"/>
                  <a:pt x="195" y="144"/>
                </a:cubicBezTo>
                <a:cubicBezTo>
                  <a:pt x="194" y="143"/>
                  <a:pt x="192" y="142"/>
                  <a:pt x="190" y="142"/>
                </a:cubicBezTo>
                <a:close/>
                <a:moveTo>
                  <a:pt x="100" y="157"/>
                </a:moveTo>
                <a:cubicBezTo>
                  <a:pt x="99" y="155"/>
                  <a:pt x="99" y="154"/>
                  <a:pt x="99" y="152"/>
                </a:cubicBezTo>
                <a:cubicBezTo>
                  <a:pt x="99" y="149"/>
                  <a:pt x="100" y="146"/>
                  <a:pt x="99" y="145"/>
                </a:cubicBezTo>
                <a:cubicBezTo>
                  <a:pt x="96" y="148"/>
                  <a:pt x="96" y="156"/>
                  <a:pt x="100" y="157"/>
                </a:cubicBezTo>
                <a:close/>
                <a:moveTo>
                  <a:pt x="107" y="152"/>
                </a:moveTo>
                <a:cubicBezTo>
                  <a:pt x="106" y="152"/>
                  <a:pt x="103" y="152"/>
                  <a:pt x="102" y="153"/>
                </a:cubicBezTo>
                <a:cubicBezTo>
                  <a:pt x="102" y="154"/>
                  <a:pt x="104" y="153"/>
                  <a:pt x="105" y="154"/>
                </a:cubicBezTo>
                <a:cubicBezTo>
                  <a:pt x="110" y="154"/>
                  <a:pt x="118" y="155"/>
                  <a:pt x="122" y="155"/>
                </a:cubicBezTo>
                <a:cubicBezTo>
                  <a:pt x="122" y="154"/>
                  <a:pt x="124" y="155"/>
                  <a:pt x="125" y="154"/>
                </a:cubicBezTo>
                <a:cubicBezTo>
                  <a:pt x="127" y="155"/>
                  <a:pt x="130" y="154"/>
                  <a:pt x="132" y="154"/>
                </a:cubicBezTo>
                <a:cubicBezTo>
                  <a:pt x="131" y="154"/>
                  <a:pt x="131" y="154"/>
                  <a:pt x="131" y="154"/>
                </a:cubicBezTo>
                <a:cubicBezTo>
                  <a:pt x="132" y="155"/>
                  <a:pt x="132" y="154"/>
                  <a:pt x="132" y="154"/>
                </a:cubicBezTo>
                <a:cubicBezTo>
                  <a:pt x="150" y="154"/>
                  <a:pt x="172" y="153"/>
                  <a:pt x="191" y="153"/>
                </a:cubicBezTo>
                <a:cubicBezTo>
                  <a:pt x="191" y="153"/>
                  <a:pt x="191" y="152"/>
                  <a:pt x="190" y="152"/>
                </a:cubicBezTo>
                <a:cubicBezTo>
                  <a:pt x="184" y="150"/>
                  <a:pt x="176" y="151"/>
                  <a:pt x="170" y="151"/>
                </a:cubicBezTo>
                <a:cubicBezTo>
                  <a:pt x="169" y="151"/>
                  <a:pt x="168" y="151"/>
                  <a:pt x="168" y="150"/>
                </a:cubicBezTo>
                <a:cubicBezTo>
                  <a:pt x="174" y="150"/>
                  <a:pt x="179" y="150"/>
                  <a:pt x="185" y="150"/>
                </a:cubicBezTo>
                <a:cubicBezTo>
                  <a:pt x="187" y="150"/>
                  <a:pt x="190" y="151"/>
                  <a:pt x="192" y="150"/>
                </a:cubicBezTo>
                <a:cubicBezTo>
                  <a:pt x="189" y="149"/>
                  <a:pt x="182" y="149"/>
                  <a:pt x="180" y="149"/>
                </a:cubicBezTo>
                <a:cubicBezTo>
                  <a:pt x="183" y="148"/>
                  <a:pt x="187" y="148"/>
                  <a:pt x="191" y="148"/>
                </a:cubicBezTo>
                <a:cubicBezTo>
                  <a:pt x="191" y="148"/>
                  <a:pt x="191" y="147"/>
                  <a:pt x="192" y="147"/>
                </a:cubicBezTo>
                <a:cubicBezTo>
                  <a:pt x="178" y="147"/>
                  <a:pt x="160" y="145"/>
                  <a:pt x="146" y="146"/>
                </a:cubicBezTo>
                <a:cubicBezTo>
                  <a:pt x="131" y="148"/>
                  <a:pt x="117" y="147"/>
                  <a:pt x="102" y="147"/>
                </a:cubicBezTo>
                <a:cubicBezTo>
                  <a:pt x="103" y="148"/>
                  <a:pt x="103" y="148"/>
                  <a:pt x="103" y="149"/>
                </a:cubicBezTo>
                <a:cubicBezTo>
                  <a:pt x="106" y="150"/>
                  <a:pt x="110" y="149"/>
                  <a:pt x="113" y="149"/>
                </a:cubicBezTo>
                <a:cubicBezTo>
                  <a:pt x="111" y="150"/>
                  <a:pt x="106" y="150"/>
                  <a:pt x="102" y="151"/>
                </a:cubicBezTo>
                <a:cubicBezTo>
                  <a:pt x="109" y="152"/>
                  <a:pt x="118" y="150"/>
                  <a:pt x="124" y="151"/>
                </a:cubicBezTo>
                <a:cubicBezTo>
                  <a:pt x="119" y="152"/>
                  <a:pt x="112" y="152"/>
                  <a:pt x="107" y="152"/>
                </a:cubicBezTo>
                <a:close/>
                <a:moveTo>
                  <a:pt x="278" y="168"/>
                </a:moveTo>
                <a:cubicBezTo>
                  <a:pt x="278" y="170"/>
                  <a:pt x="277" y="173"/>
                  <a:pt x="276" y="176"/>
                </a:cubicBezTo>
                <a:cubicBezTo>
                  <a:pt x="275" y="177"/>
                  <a:pt x="275" y="179"/>
                  <a:pt x="274" y="181"/>
                </a:cubicBezTo>
                <a:cubicBezTo>
                  <a:pt x="274" y="182"/>
                  <a:pt x="274" y="182"/>
                  <a:pt x="273" y="183"/>
                </a:cubicBezTo>
                <a:cubicBezTo>
                  <a:pt x="273" y="184"/>
                  <a:pt x="273" y="185"/>
                  <a:pt x="272" y="187"/>
                </a:cubicBezTo>
                <a:cubicBezTo>
                  <a:pt x="270" y="192"/>
                  <a:pt x="267" y="197"/>
                  <a:pt x="263" y="200"/>
                </a:cubicBezTo>
                <a:cubicBezTo>
                  <a:pt x="261" y="203"/>
                  <a:pt x="259" y="205"/>
                  <a:pt x="257" y="208"/>
                </a:cubicBezTo>
                <a:cubicBezTo>
                  <a:pt x="256" y="209"/>
                  <a:pt x="254" y="210"/>
                  <a:pt x="253" y="212"/>
                </a:cubicBezTo>
                <a:cubicBezTo>
                  <a:pt x="252" y="213"/>
                  <a:pt x="251" y="214"/>
                  <a:pt x="250" y="216"/>
                </a:cubicBezTo>
                <a:cubicBezTo>
                  <a:pt x="249" y="216"/>
                  <a:pt x="248" y="217"/>
                  <a:pt x="247" y="217"/>
                </a:cubicBezTo>
                <a:cubicBezTo>
                  <a:pt x="247" y="218"/>
                  <a:pt x="246" y="218"/>
                  <a:pt x="246" y="219"/>
                </a:cubicBezTo>
                <a:cubicBezTo>
                  <a:pt x="245" y="220"/>
                  <a:pt x="243" y="220"/>
                  <a:pt x="242" y="221"/>
                </a:cubicBezTo>
                <a:cubicBezTo>
                  <a:pt x="241" y="222"/>
                  <a:pt x="240" y="223"/>
                  <a:pt x="239" y="224"/>
                </a:cubicBezTo>
                <a:cubicBezTo>
                  <a:pt x="238" y="225"/>
                  <a:pt x="236" y="226"/>
                  <a:pt x="235" y="226"/>
                </a:cubicBezTo>
                <a:cubicBezTo>
                  <a:pt x="231" y="229"/>
                  <a:pt x="227" y="232"/>
                  <a:pt x="222" y="233"/>
                </a:cubicBezTo>
                <a:cubicBezTo>
                  <a:pt x="223" y="233"/>
                  <a:pt x="224" y="234"/>
                  <a:pt x="225" y="235"/>
                </a:cubicBezTo>
                <a:cubicBezTo>
                  <a:pt x="227" y="233"/>
                  <a:pt x="229" y="233"/>
                  <a:pt x="230" y="232"/>
                </a:cubicBezTo>
                <a:cubicBezTo>
                  <a:pt x="232" y="231"/>
                  <a:pt x="234" y="230"/>
                  <a:pt x="236" y="230"/>
                </a:cubicBezTo>
                <a:cubicBezTo>
                  <a:pt x="242" y="225"/>
                  <a:pt x="248" y="220"/>
                  <a:pt x="254" y="215"/>
                </a:cubicBezTo>
                <a:cubicBezTo>
                  <a:pt x="255" y="213"/>
                  <a:pt x="257" y="212"/>
                  <a:pt x="258" y="210"/>
                </a:cubicBezTo>
                <a:cubicBezTo>
                  <a:pt x="260" y="208"/>
                  <a:pt x="261" y="207"/>
                  <a:pt x="262" y="205"/>
                </a:cubicBezTo>
                <a:cubicBezTo>
                  <a:pt x="263" y="204"/>
                  <a:pt x="263" y="204"/>
                  <a:pt x="264" y="204"/>
                </a:cubicBezTo>
                <a:cubicBezTo>
                  <a:pt x="266" y="202"/>
                  <a:pt x="267" y="198"/>
                  <a:pt x="268" y="196"/>
                </a:cubicBezTo>
                <a:cubicBezTo>
                  <a:pt x="270" y="194"/>
                  <a:pt x="272" y="192"/>
                  <a:pt x="273" y="190"/>
                </a:cubicBezTo>
                <a:cubicBezTo>
                  <a:pt x="274" y="188"/>
                  <a:pt x="275" y="186"/>
                  <a:pt x="276" y="184"/>
                </a:cubicBezTo>
                <a:cubicBezTo>
                  <a:pt x="278" y="178"/>
                  <a:pt x="279" y="175"/>
                  <a:pt x="280" y="169"/>
                </a:cubicBezTo>
                <a:cubicBezTo>
                  <a:pt x="280" y="168"/>
                  <a:pt x="280" y="167"/>
                  <a:pt x="280" y="166"/>
                </a:cubicBezTo>
                <a:cubicBezTo>
                  <a:pt x="281" y="162"/>
                  <a:pt x="281" y="158"/>
                  <a:pt x="280" y="155"/>
                </a:cubicBezTo>
                <a:cubicBezTo>
                  <a:pt x="280" y="153"/>
                  <a:pt x="277" y="150"/>
                  <a:pt x="276" y="150"/>
                </a:cubicBezTo>
                <a:cubicBezTo>
                  <a:pt x="278" y="156"/>
                  <a:pt x="279" y="161"/>
                  <a:pt x="278" y="168"/>
                </a:cubicBezTo>
                <a:close/>
                <a:moveTo>
                  <a:pt x="74" y="154"/>
                </a:moveTo>
                <a:cubicBezTo>
                  <a:pt x="71" y="155"/>
                  <a:pt x="68" y="157"/>
                  <a:pt x="65" y="158"/>
                </a:cubicBezTo>
                <a:cubicBezTo>
                  <a:pt x="54" y="167"/>
                  <a:pt x="44" y="184"/>
                  <a:pt x="49" y="204"/>
                </a:cubicBezTo>
                <a:cubicBezTo>
                  <a:pt x="50" y="209"/>
                  <a:pt x="54" y="213"/>
                  <a:pt x="56" y="218"/>
                </a:cubicBezTo>
                <a:cubicBezTo>
                  <a:pt x="57" y="219"/>
                  <a:pt x="58" y="221"/>
                  <a:pt x="59" y="221"/>
                </a:cubicBezTo>
                <a:cubicBezTo>
                  <a:pt x="60" y="222"/>
                  <a:pt x="60" y="221"/>
                  <a:pt x="61" y="222"/>
                </a:cubicBezTo>
                <a:cubicBezTo>
                  <a:pt x="62" y="224"/>
                  <a:pt x="60" y="225"/>
                  <a:pt x="59" y="226"/>
                </a:cubicBezTo>
                <a:cubicBezTo>
                  <a:pt x="57" y="228"/>
                  <a:pt x="55" y="231"/>
                  <a:pt x="54" y="232"/>
                </a:cubicBezTo>
                <a:cubicBezTo>
                  <a:pt x="54" y="233"/>
                  <a:pt x="54" y="234"/>
                  <a:pt x="55" y="235"/>
                </a:cubicBezTo>
                <a:cubicBezTo>
                  <a:pt x="60" y="230"/>
                  <a:pt x="65" y="225"/>
                  <a:pt x="72" y="222"/>
                </a:cubicBezTo>
                <a:cubicBezTo>
                  <a:pt x="72" y="219"/>
                  <a:pt x="74" y="216"/>
                  <a:pt x="74" y="215"/>
                </a:cubicBezTo>
                <a:cubicBezTo>
                  <a:pt x="71" y="215"/>
                  <a:pt x="70" y="211"/>
                  <a:pt x="68" y="209"/>
                </a:cubicBezTo>
                <a:cubicBezTo>
                  <a:pt x="65" y="203"/>
                  <a:pt x="63" y="196"/>
                  <a:pt x="65" y="189"/>
                </a:cubicBezTo>
                <a:cubicBezTo>
                  <a:pt x="66" y="186"/>
                  <a:pt x="67" y="181"/>
                  <a:pt x="68" y="179"/>
                </a:cubicBezTo>
                <a:cubicBezTo>
                  <a:pt x="70" y="177"/>
                  <a:pt x="74" y="174"/>
                  <a:pt x="75" y="173"/>
                </a:cubicBezTo>
                <a:cubicBezTo>
                  <a:pt x="83" y="169"/>
                  <a:pt x="92" y="169"/>
                  <a:pt x="100" y="172"/>
                </a:cubicBezTo>
                <a:cubicBezTo>
                  <a:pt x="102" y="171"/>
                  <a:pt x="101" y="168"/>
                  <a:pt x="101" y="167"/>
                </a:cubicBezTo>
                <a:cubicBezTo>
                  <a:pt x="102" y="163"/>
                  <a:pt x="104" y="161"/>
                  <a:pt x="106" y="159"/>
                </a:cubicBezTo>
                <a:cubicBezTo>
                  <a:pt x="103" y="159"/>
                  <a:pt x="101" y="158"/>
                  <a:pt x="99" y="159"/>
                </a:cubicBezTo>
                <a:cubicBezTo>
                  <a:pt x="97" y="158"/>
                  <a:pt x="96" y="155"/>
                  <a:pt x="96" y="153"/>
                </a:cubicBezTo>
                <a:cubicBezTo>
                  <a:pt x="89" y="151"/>
                  <a:pt x="81" y="152"/>
                  <a:pt x="74" y="154"/>
                </a:cubicBezTo>
                <a:close/>
                <a:moveTo>
                  <a:pt x="193" y="155"/>
                </a:moveTo>
                <a:cubicBezTo>
                  <a:pt x="189" y="155"/>
                  <a:pt x="186" y="155"/>
                  <a:pt x="183" y="155"/>
                </a:cubicBezTo>
                <a:cubicBezTo>
                  <a:pt x="181" y="155"/>
                  <a:pt x="179" y="155"/>
                  <a:pt x="176" y="155"/>
                </a:cubicBezTo>
                <a:cubicBezTo>
                  <a:pt x="172" y="155"/>
                  <a:pt x="169" y="155"/>
                  <a:pt x="166" y="155"/>
                </a:cubicBezTo>
                <a:cubicBezTo>
                  <a:pt x="158" y="155"/>
                  <a:pt x="149" y="155"/>
                  <a:pt x="141" y="156"/>
                </a:cubicBezTo>
                <a:cubicBezTo>
                  <a:pt x="136" y="156"/>
                  <a:pt x="131" y="155"/>
                  <a:pt x="126" y="155"/>
                </a:cubicBezTo>
                <a:cubicBezTo>
                  <a:pt x="125" y="155"/>
                  <a:pt x="123" y="156"/>
                  <a:pt x="122" y="156"/>
                </a:cubicBezTo>
                <a:cubicBezTo>
                  <a:pt x="116" y="156"/>
                  <a:pt x="109" y="156"/>
                  <a:pt x="103" y="155"/>
                </a:cubicBezTo>
                <a:cubicBezTo>
                  <a:pt x="103" y="156"/>
                  <a:pt x="101" y="157"/>
                  <a:pt x="102" y="157"/>
                </a:cubicBezTo>
                <a:cubicBezTo>
                  <a:pt x="104" y="157"/>
                  <a:pt x="108" y="157"/>
                  <a:pt x="109" y="158"/>
                </a:cubicBezTo>
                <a:cubicBezTo>
                  <a:pt x="122" y="158"/>
                  <a:pt x="134" y="158"/>
                  <a:pt x="147" y="158"/>
                </a:cubicBezTo>
                <a:cubicBezTo>
                  <a:pt x="152" y="158"/>
                  <a:pt x="156" y="158"/>
                  <a:pt x="160" y="158"/>
                </a:cubicBezTo>
                <a:cubicBezTo>
                  <a:pt x="166" y="158"/>
                  <a:pt x="172" y="158"/>
                  <a:pt x="179" y="158"/>
                </a:cubicBezTo>
                <a:cubicBezTo>
                  <a:pt x="184" y="158"/>
                  <a:pt x="191" y="159"/>
                  <a:pt x="195" y="158"/>
                </a:cubicBezTo>
                <a:cubicBezTo>
                  <a:pt x="196" y="156"/>
                  <a:pt x="194" y="155"/>
                  <a:pt x="193" y="155"/>
                </a:cubicBezTo>
                <a:close/>
                <a:moveTo>
                  <a:pt x="198" y="160"/>
                </a:moveTo>
                <a:cubicBezTo>
                  <a:pt x="171" y="159"/>
                  <a:pt x="138" y="160"/>
                  <a:pt x="111" y="160"/>
                </a:cubicBezTo>
                <a:cubicBezTo>
                  <a:pt x="111" y="161"/>
                  <a:pt x="111" y="161"/>
                  <a:pt x="111" y="162"/>
                </a:cubicBezTo>
                <a:cubicBezTo>
                  <a:pt x="128" y="162"/>
                  <a:pt x="147" y="161"/>
                  <a:pt x="164" y="162"/>
                </a:cubicBezTo>
                <a:cubicBezTo>
                  <a:pt x="169" y="162"/>
                  <a:pt x="174" y="162"/>
                  <a:pt x="179" y="162"/>
                </a:cubicBezTo>
                <a:cubicBezTo>
                  <a:pt x="182" y="162"/>
                  <a:pt x="185" y="162"/>
                  <a:pt x="189" y="162"/>
                </a:cubicBezTo>
                <a:cubicBezTo>
                  <a:pt x="191" y="162"/>
                  <a:pt x="194" y="163"/>
                  <a:pt x="197" y="163"/>
                </a:cubicBezTo>
                <a:cubicBezTo>
                  <a:pt x="197" y="163"/>
                  <a:pt x="199" y="162"/>
                  <a:pt x="199" y="161"/>
                </a:cubicBezTo>
                <a:cubicBezTo>
                  <a:pt x="199" y="161"/>
                  <a:pt x="198" y="161"/>
                  <a:pt x="198" y="160"/>
                </a:cubicBezTo>
                <a:close/>
                <a:moveTo>
                  <a:pt x="107" y="160"/>
                </a:moveTo>
                <a:cubicBezTo>
                  <a:pt x="104" y="162"/>
                  <a:pt x="103" y="166"/>
                  <a:pt x="103" y="170"/>
                </a:cubicBezTo>
                <a:cubicBezTo>
                  <a:pt x="103" y="171"/>
                  <a:pt x="104" y="171"/>
                  <a:pt x="104" y="171"/>
                </a:cubicBezTo>
                <a:cubicBezTo>
                  <a:pt x="103" y="171"/>
                  <a:pt x="103" y="172"/>
                  <a:pt x="103" y="172"/>
                </a:cubicBezTo>
                <a:cubicBezTo>
                  <a:pt x="104" y="174"/>
                  <a:pt x="106" y="177"/>
                  <a:pt x="109" y="177"/>
                </a:cubicBezTo>
                <a:cubicBezTo>
                  <a:pt x="108" y="174"/>
                  <a:pt x="106" y="170"/>
                  <a:pt x="105" y="167"/>
                </a:cubicBezTo>
                <a:cubicBezTo>
                  <a:pt x="106" y="165"/>
                  <a:pt x="107" y="163"/>
                  <a:pt x="109" y="161"/>
                </a:cubicBezTo>
                <a:cubicBezTo>
                  <a:pt x="108" y="161"/>
                  <a:pt x="108" y="160"/>
                  <a:pt x="107" y="160"/>
                </a:cubicBezTo>
                <a:close/>
                <a:moveTo>
                  <a:pt x="149" y="163"/>
                </a:moveTo>
                <a:cubicBezTo>
                  <a:pt x="135" y="163"/>
                  <a:pt x="121" y="163"/>
                  <a:pt x="110" y="164"/>
                </a:cubicBezTo>
                <a:cubicBezTo>
                  <a:pt x="110" y="165"/>
                  <a:pt x="110" y="165"/>
                  <a:pt x="110" y="166"/>
                </a:cubicBezTo>
                <a:cubicBezTo>
                  <a:pt x="116" y="166"/>
                  <a:pt x="121" y="166"/>
                  <a:pt x="126" y="166"/>
                </a:cubicBezTo>
                <a:cubicBezTo>
                  <a:pt x="128" y="166"/>
                  <a:pt x="130" y="165"/>
                  <a:pt x="131" y="166"/>
                </a:cubicBezTo>
                <a:cubicBezTo>
                  <a:pt x="124" y="166"/>
                  <a:pt x="118" y="167"/>
                  <a:pt x="110" y="167"/>
                </a:cubicBezTo>
                <a:cubicBezTo>
                  <a:pt x="110" y="169"/>
                  <a:pt x="110" y="169"/>
                  <a:pt x="110" y="170"/>
                </a:cubicBezTo>
                <a:cubicBezTo>
                  <a:pt x="117" y="170"/>
                  <a:pt x="125" y="169"/>
                  <a:pt x="130" y="170"/>
                </a:cubicBezTo>
                <a:cubicBezTo>
                  <a:pt x="124" y="171"/>
                  <a:pt x="117" y="171"/>
                  <a:pt x="110" y="172"/>
                </a:cubicBezTo>
                <a:cubicBezTo>
                  <a:pt x="111" y="172"/>
                  <a:pt x="111" y="173"/>
                  <a:pt x="111" y="173"/>
                </a:cubicBezTo>
                <a:cubicBezTo>
                  <a:pt x="113" y="174"/>
                  <a:pt x="117" y="175"/>
                  <a:pt x="119" y="174"/>
                </a:cubicBezTo>
                <a:cubicBezTo>
                  <a:pt x="129" y="176"/>
                  <a:pt x="143" y="174"/>
                  <a:pt x="154" y="174"/>
                </a:cubicBezTo>
                <a:cubicBezTo>
                  <a:pt x="156" y="175"/>
                  <a:pt x="158" y="174"/>
                  <a:pt x="161" y="174"/>
                </a:cubicBezTo>
                <a:cubicBezTo>
                  <a:pt x="162" y="174"/>
                  <a:pt x="164" y="174"/>
                  <a:pt x="166" y="174"/>
                </a:cubicBezTo>
                <a:cubicBezTo>
                  <a:pt x="170" y="174"/>
                  <a:pt x="175" y="174"/>
                  <a:pt x="179" y="174"/>
                </a:cubicBezTo>
                <a:cubicBezTo>
                  <a:pt x="185" y="174"/>
                  <a:pt x="191" y="175"/>
                  <a:pt x="196" y="173"/>
                </a:cubicBezTo>
                <a:cubicBezTo>
                  <a:pt x="196" y="172"/>
                  <a:pt x="196" y="172"/>
                  <a:pt x="196" y="171"/>
                </a:cubicBezTo>
                <a:cubicBezTo>
                  <a:pt x="184" y="171"/>
                  <a:pt x="170" y="172"/>
                  <a:pt x="159" y="169"/>
                </a:cubicBezTo>
                <a:cubicBezTo>
                  <a:pt x="172" y="170"/>
                  <a:pt x="180" y="170"/>
                  <a:pt x="192" y="170"/>
                </a:cubicBezTo>
                <a:cubicBezTo>
                  <a:pt x="193" y="170"/>
                  <a:pt x="194" y="171"/>
                  <a:pt x="195" y="170"/>
                </a:cubicBezTo>
                <a:cubicBezTo>
                  <a:pt x="191" y="169"/>
                  <a:pt x="184" y="170"/>
                  <a:pt x="180" y="169"/>
                </a:cubicBezTo>
                <a:cubicBezTo>
                  <a:pt x="185" y="168"/>
                  <a:pt x="190" y="169"/>
                  <a:pt x="195" y="168"/>
                </a:cubicBezTo>
                <a:cubicBezTo>
                  <a:pt x="195" y="166"/>
                  <a:pt x="193" y="167"/>
                  <a:pt x="191" y="167"/>
                </a:cubicBezTo>
                <a:cubicBezTo>
                  <a:pt x="190" y="166"/>
                  <a:pt x="188" y="166"/>
                  <a:pt x="187" y="166"/>
                </a:cubicBezTo>
                <a:cubicBezTo>
                  <a:pt x="188" y="165"/>
                  <a:pt x="195" y="167"/>
                  <a:pt x="195" y="163"/>
                </a:cubicBezTo>
                <a:cubicBezTo>
                  <a:pt x="179" y="164"/>
                  <a:pt x="165" y="162"/>
                  <a:pt x="149" y="163"/>
                </a:cubicBezTo>
                <a:close/>
                <a:moveTo>
                  <a:pt x="73" y="179"/>
                </a:moveTo>
                <a:cubicBezTo>
                  <a:pt x="74" y="179"/>
                  <a:pt x="74" y="179"/>
                  <a:pt x="74" y="180"/>
                </a:cubicBezTo>
                <a:cubicBezTo>
                  <a:pt x="75" y="183"/>
                  <a:pt x="74" y="186"/>
                  <a:pt x="74" y="189"/>
                </a:cubicBezTo>
                <a:cubicBezTo>
                  <a:pt x="75" y="191"/>
                  <a:pt x="75" y="194"/>
                  <a:pt x="75" y="196"/>
                </a:cubicBezTo>
                <a:cubicBezTo>
                  <a:pt x="76" y="202"/>
                  <a:pt x="77" y="208"/>
                  <a:pt x="77" y="213"/>
                </a:cubicBezTo>
                <a:cubicBezTo>
                  <a:pt x="80" y="212"/>
                  <a:pt x="82" y="212"/>
                  <a:pt x="84" y="210"/>
                </a:cubicBezTo>
                <a:cubicBezTo>
                  <a:pt x="83" y="207"/>
                  <a:pt x="81" y="202"/>
                  <a:pt x="81" y="198"/>
                </a:cubicBezTo>
                <a:cubicBezTo>
                  <a:pt x="81" y="189"/>
                  <a:pt x="82" y="178"/>
                  <a:pt x="89" y="176"/>
                </a:cubicBezTo>
                <a:cubicBezTo>
                  <a:pt x="89" y="175"/>
                  <a:pt x="89" y="173"/>
                  <a:pt x="88" y="171"/>
                </a:cubicBezTo>
                <a:cubicBezTo>
                  <a:pt x="81" y="172"/>
                  <a:pt x="75" y="174"/>
                  <a:pt x="73" y="179"/>
                </a:cubicBezTo>
                <a:close/>
                <a:moveTo>
                  <a:pt x="91" y="176"/>
                </a:moveTo>
                <a:cubicBezTo>
                  <a:pt x="93" y="175"/>
                  <a:pt x="96" y="174"/>
                  <a:pt x="98" y="173"/>
                </a:cubicBezTo>
                <a:cubicBezTo>
                  <a:pt x="96" y="172"/>
                  <a:pt x="93" y="172"/>
                  <a:pt x="90" y="171"/>
                </a:cubicBezTo>
                <a:cubicBezTo>
                  <a:pt x="90" y="173"/>
                  <a:pt x="91" y="175"/>
                  <a:pt x="91" y="176"/>
                </a:cubicBezTo>
                <a:close/>
                <a:moveTo>
                  <a:pt x="94" y="176"/>
                </a:moveTo>
                <a:cubicBezTo>
                  <a:pt x="98" y="176"/>
                  <a:pt x="102" y="177"/>
                  <a:pt x="105" y="177"/>
                </a:cubicBezTo>
                <a:cubicBezTo>
                  <a:pt x="103" y="176"/>
                  <a:pt x="102" y="174"/>
                  <a:pt x="101" y="173"/>
                </a:cubicBezTo>
                <a:cubicBezTo>
                  <a:pt x="99" y="174"/>
                  <a:pt x="97" y="175"/>
                  <a:pt x="94" y="176"/>
                </a:cubicBezTo>
                <a:close/>
                <a:moveTo>
                  <a:pt x="197" y="175"/>
                </a:moveTo>
                <a:cubicBezTo>
                  <a:pt x="176" y="175"/>
                  <a:pt x="154" y="175"/>
                  <a:pt x="132" y="176"/>
                </a:cubicBezTo>
                <a:cubicBezTo>
                  <a:pt x="128" y="176"/>
                  <a:pt x="124" y="176"/>
                  <a:pt x="120" y="176"/>
                </a:cubicBezTo>
                <a:cubicBezTo>
                  <a:pt x="119" y="176"/>
                  <a:pt x="118" y="176"/>
                  <a:pt x="116" y="176"/>
                </a:cubicBezTo>
                <a:cubicBezTo>
                  <a:pt x="114" y="176"/>
                  <a:pt x="113" y="174"/>
                  <a:pt x="112" y="176"/>
                </a:cubicBezTo>
                <a:cubicBezTo>
                  <a:pt x="113" y="176"/>
                  <a:pt x="112" y="176"/>
                  <a:pt x="112" y="177"/>
                </a:cubicBezTo>
                <a:cubicBezTo>
                  <a:pt x="119" y="177"/>
                  <a:pt x="124" y="178"/>
                  <a:pt x="131" y="178"/>
                </a:cubicBezTo>
                <a:cubicBezTo>
                  <a:pt x="132" y="178"/>
                  <a:pt x="131" y="177"/>
                  <a:pt x="132" y="177"/>
                </a:cubicBezTo>
                <a:cubicBezTo>
                  <a:pt x="144" y="178"/>
                  <a:pt x="158" y="177"/>
                  <a:pt x="170" y="177"/>
                </a:cubicBezTo>
                <a:cubicBezTo>
                  <a:pt x="175" y="178"/>
                  <a:pt x="182" y="177"/>
                  <a:pt x="188" y="177"/>
                </a:cubicBezTo>
                <a:cubicBezTo>
                  <a:pt x="191" y="177"/>
                  <a:pt x="199" y="178"/>
                  <a:pt x="198" y="175"/>
                </a:cubicBezTo>
                <a:cubicBezTo>
                  <a:pt x="198" y="175"/>
                  <a:pt x="198" y="175"/>
                  <a:pt x="198" y="175"/>
                </a:cubicBezTo>
                <a:cubicBezTo>
                  <a:pt x="198" y="175"/>
                  <a:pt x="198" y="175"/>
                  <a:pt x="197" y="175"/>
                </a:cubicBezTo>
                <a:close/>
                <a:moveTo>
                  <a:pt x="177" y="183"/>
                </a:moveTo>
                <a:cubicBezTo>
                  <a:pt x="167" y="182"/>
                  <a:pt x="157" y="181"/>
                  <a:pt x="147" y="180"/>
                </a:cubicBezTo>
                <a:cubicBezTo>
                  <a:pt x="145" y="180"/>
                  <a:pt x="142" y="180"/>
                  <a:pt x="140" y="180"/>
                </a:cubicBezTo>
                <a:cubicBezTo>
                  <a:pt x="131" y="179"/>
                  <a:pt x="123" y="179"/>
                  <a:pt x="114" y="179"/>
                </a:cubicBezTo>
                <a:cubicBezTo>
                  <a:pt x="112" y="179"/>
                  <a:pt x="111" y="178"/>
                  <a:pt x="110" y="178"/>
                </a:cubicBezTo>
                <a:cubicBezTo>
                  <a:pt x="103" y="178"/>
                  <a:pt x="98" y="178"/>
                  <a:pt x="91" y="178"/>
                </a:cubicBezTo>
                <a:cubicBezTo>
                  <a:pt x="91" y="178"/>
                  <a:pt x="91" y="177"/>
                  <a:pt x="91" y="177"/>
                </a:cubicBezTo>
                <a:cubicBezTo>
                  <a:pt x="91" y="178"/>
                  <a:pt x="91" y="178"/>
                  <a:pt x="91" y="179"/>
                </a:cubicBezTo>
                <a:cubicBezTo>
                  <a:pt x="88" y="177"/>
                  <a:pt x="87" y="180"/>
                  <a:pt x="85" y="181"/>
                </a:cubicBezTo>
                <a:cubicBezTo>
                  <a:pt x="81" y="190"/>
                  <a:pt x="81" y="202"/>
                  <a:pt x="86" y="210"/>
                </a:cubicBezTo>
                <a:cubicBezTo>
                  <a:pt x="93" y="211"/>
                  <a:pt x="99" y="210"/>
                  <a:pt x="106" y="210"/>
                </a:cubicBezTo>
                <a:cubicBezTo>
                  <a:pt x="101" y="209"/>
                  <a:pt x="95" y="210"/>
                  <a:pt x="89" y="209"/>
                </a:cubicBezTo>
                <a:cubicBezTo>
                  <a:pt x="88" y="208"/>
                  <a:pt x="89" y="208"/>
                  <a:pt x="89" y="207"/>
                </a:cubicBezTo>
                <a:cubicBezTo>
                  <a:pt x="82" y="199"/>
                  <a:pt x="84" y="188"/>
                  <a:pt x="88" y="179"/>
                </a:cubicBezTo>
                <a:cubicBezTo>
                  <a:pt x="90" y="179"/>
                  <a:pt x="92" y="180"/>
                  <a:pt x="93" y="180"/>
                </a:cubicBezTo>
                <a:cubicBezTo>
                  <a:pt x="94" y="180"/>
                  <a:pt x="95" y="180"/>
                  <a:pt x="96" y="180"/>
                </a:cubicBezTo>
                <a:cubicBezTo>
                  <a:pt x="100" y="181"/>
                  <a:pt x="103" y="181"/>
                  <a:pt x="106" y="181"/>
                </a:cubicBezTo>
                <a:cubicBezTo>
                  <a:pt x="122" y="181"/>
                  <a:pt x="136" y="182"/>
                  <a:pt x="150" y="184"/>
                </a:cubicBezTo>
                <a:cubicBezTo>
                  <a:pt x="153" y="183"/>
                  <a:pt x="157" y="184"/>
                  <a:pt x="160" y="184"/>
                </a:cubicBezTo>
                <a:cubicBezTo>
                  <a:pt x="167" y="185"/>
                  <a:pt x="174" y="185"/>
                  <a:pt x="180" y="186"/>
                </a:cubicBezTo>
                <a:cubicBezTo>
                  <a:pt x="180" y="184"/>
                  <a:pt x="179" y="183"/>
                  <a:pt x="177" y="183"/>
                </a:cubicBezTo>
                <a:close/>
                <a:moveTo>
                  <a:pt x="148" y="179"/>
                </a:moveTo>
                <a:cubicBezTo>
                  <a:pt x="146" y="179"/>
                  <a:pt x="147" y="179"/>
                  <a:pt x="148" y="179"/>
                </a:cubicBezTo>
                <a:cubicBezTo>
                  <a:pt x="154" y="179"/>
                  <a:pt x="160" y="180"/>
                  <a:pt x="166" y="180"/>
                </a:cubicBezTo>
                <a:cubicBezTo>
                  <a:pt x="169" y="181"/>
                  <a:pt x="172" y="181"/>
                  <a:pt x="175" y="181"/>
                </a:cubicBezTo>
                <a:cubicBezTo>
                  <a:pt x="177" y="182"/>
                  <a:pt x="179" y="181"/>
                  <a:pt x="180" y="182"/>
                </a:cubicBezTo>
                <a:cubicBezTo>
                  <a:pt x="183" y="181"/>
                  <a:pt x="187" y="180"/>
                  <a:pt x="189" y="178"/>
                </a:cubicBezTo>
                <a:cubicBezTo>
                  <a:pt x="175" y="179"/>
                  <a:pt x="161" y="179"/>
                  <a:pt x="148" y="179"/>
                </a:cubicBezTo>
                <a:close/>
                <a:moveTo>
                  <a:pt x="191" y="180"/>
                </a:moveTo>
                <a:cubicBezTo>
                  <a:pt x="187" y="180"/>
                  <a:pt x="185" y="182"/>
                  <a:pt x="181" y="183"/>
                </a:cubicBezTo>
                <a:cubicBezTo>
                  <a:pt x="181" y="184"/>
                  <a:pt x="182" y="184"/>
                  <a:pt x="182" y="185"/>
                </a:cubicBezTo>
                <a:cubicBezTo>
                  <a:pt x="187" y="183"/>
                  <a:pt x="193" y="182"/>
                  <a:pt x="197" y="179"/>
                </a:cubicBezTo>
                <a:cubicBezTo>
                  <a:pt x="195" y="179"/>
                  <a:pt x="194" y="178"/>
                  <a:pt x="192" y="178"/>
                </a:cubicBezTo>
                <a:cubicBezTo>
                  <a:pt x="192" y="179"/>
                  <a:pt x="192" y="179"/>
                  <a:pt x="191" y="180"/>
                </a:cubicBezTo>
                <a:close/>
                <a:moveTo>
                  <a:pt x="67" y="190"/>
                </a:moveTo>
                <a:cubicBezTo>
                  <a:pt x="69" y="192"/>
                  <a:pt x="71" y="194"/>
                  <a:pt x="73" y="196"/>
                </a:cubicBezTo>
                <a:cubicBezTo>
                  <a:pt x="73" y="191"/>
                  <a:pt x="72" y="185"/>
                  <a:pt x="71" y="181"/>
                </a:cubicBezTo>
                <a:cubicBezTo>
                  <a:pt x="70" y="184"/>
                  <a:pt x="68" y="186"/>
                  <a:pt x="67" y="190"/>
                </a:cubicBezTo>
                <a:close/>
                <a:moveTo>
                  <a:pt x="152" y="195"/>
                </a:moveTo>
                <a:cubicBezTo>
                  <a:pt x="161" y="194"/>
                  <a:pt x="169" y="194"/>
                  <a:pt x="180" y="193"/>
                </a:cubicBezTo>
                <a:cubicBezTo>
                  <a:pt x="181" y="191"/>
                  <a:pt x="180" y="188"/>
                  <a:pt x="179" y="187"/>
                </a:cubicBezTo>
                <a:cubicBezTo>
                  <a:pt x="171" y="186"/>
                  <a:pt x="164" y="187"/>
                  <a:pt x="158" y="186"/>
                </a:cubicBezTo>
                <a:cubicBezTo>
                  <a:pt x="154" y="186"/>
                  <a:pt x="150" y="185"/>
                  <a:pt x="147" y="185"/>
                </a:cubicBezTo>
                <a:cubicBezTo>
                  <a:pt x="142" y="184"/>
                  <a:pt x="137" y="183"/>
                  <a:pt x="132" y="183"/>
                </a:cubicBezTo>
                <a:cubicBezTo>
                  <a:pt x="118" y="183"/>
                  <a:pt x="104" y="183"/>
                  <a:pt x="90" y="181"/>
                </a:cubicBezTo>
                <a:cubicBezTo>
                  <a:pt x="89" y="184"/>
                  <a:pt x="91" y="185"/>
                  <a:pt x="91" y="187"/>
                </a:cubicBezTo>
                <a:cubicBezTo>
                  <a:pt x="100" y="188"/>
                  <a:pt x="106" y="187"/>
                  <a:pt x="114" y="187"/>
                </a:cubicBezTo>
                <a:cubicBezTo>
                  <a:pt x="114" y="188"/>
                  <a:pt x="116" y="188"/>
                  <a:pt x="116" y="189"/>
                </a:cubicBezTo>
                <a:cubicBezTo>
                  <a:pt x="106" y="188"/>
                  <a:pt x="98" y="188"/>
                  <a:pt x="91" y="188"/>
                </a:cubicBezTo>
                <a:cubicBezTo>
                  <a:pt x="90" y="191"/>
                  <a:pt x="93" y="190"/>
                  <a:pt x="95" y="190"/>
                </a:cubicBezTo>
                <a:cubicBezTo>
                  <a:pt x="99" y="191"/>
                  <a:pt x="105" y="191"/>
                  <a:pt x="109" y="191"/>
                </a:cubicBezTo>
                <a:cubicBezTo>
                  <a:pt x="105" y="192"/>
                  <a:pt x="96" y="192"/>
                  <a:pt x="92" y="191"/>
                </a:cubicBezTo>
                <a:cubicBezTo>
                  <a:pt x="91" y="194"/>
                  <a:pt x="91" y="195"/>
                  <a:pt x="92" y="198"/>
                </a:cubicBezTo>
                <a:cubicBezTo>
                  <a:pt x="98" y="199"/>
                  <a:pt x="105" y="199"/>
                  <a:pt x="109" y="199"/>
                </a:cubicBezTo>
                <a:cubicBezTo>
                  <a:pt x="109" y="199"/>
                  <a:pt x="109" y="199"/>
                  <a:pt x="109" y="199"/>
                </a:cubicBezTo>
                <a:cubicBezTo>
                  <a:pt x="116" y="199"/>
                  <a:pt x="123" y="199"/>
                  <a:pt x="130" y="200"/>
                </a:cubicBezTo>
                <a:cubicBezTo>
                  <a:pt x="117" y="199"/>
                  <a:pt x="104" y="200"/>
                  <a:pt x="91" y="200"/>
                </a:cubicBezTo>
                <a:cubicBezTo>
                  <a:pt x="92" y="200"/>
                  <a:pt x="91" y="201"/>
                  <a:pt x="91" y="202"/>
                </a:cubicBezTo>
                <a:cubicBezTo>
                  <a:pt x="94" y="202"/>
                  <a:pt x="99" y="203"/>
                  <a:pt x="102" y="203"/>
                </a:cubicBezTo>
                <a:cubicBezTo>
                  <a:pt x="98" y="204"/>
                  <a:pt x="94" y="203"/>
                  <a:pt x="91" y="203"/>
                </a:cubicBezTo>
                <a:cubicBezTo>
                  <a:pt x="91" y="205"/>
                  <a:pt x="92" y="206"/>
                  <a:pt x="92" y="208"/>
                </a:cubicBezTo>
                <a:cubicBezTo>
                  <a:pt x="101" y="208"/>
                  <a:pt x="107" y="209"/>
                  <a:pt x="116" y="210"/>
                </a:cubicBezTo>
                <a:cubicBezTo>
                  <a:pt x="117" y="210"/>
                  <a:pt x="117" y="210"/>
                  <a:pt x="117" y="210"/>
                </a:cubicBezTo>
                <a:cubicBezTo>
                  <a:pt x="129" y="212"/>
                  <a:pt x="144" y="212"/>
                  <a:pt x="158" y="213"/>
                </a:cubicBezTo>
                <a:cubicBezTo>
                  <a:pt x="162" y="213"/>
                  <a:pt x="167" y="212"/>
                  <a:pt x="169" y="213"/>
                </a:cubicBezTo>
                <a:cubicBezTo>
                  <a:pt x="173" y="213"/>
                  <a:pt x="177" y="213"/>
                  <a:pt x="181" y="213"/>
                </a:cubicBezTo>
                <a:cubicBezTo>
                  <a:pt x="181" y="212"/>
                  <a:pt x="180" y="211"/>
                  <a:pt x="180" y="209"/>
                </a:cubicBezTo>
                <a:cubicBezTo>
                  <a:pt x="181" y="208"/>
                  <a:pt x="182" y="208"/>
                  <a:pt x="181" y="207"/>
                </a:cubicBezTo>
                <a:cubicBezTo>
                  <a:pt x="176" y="206"/>
                  <a:pt x="170" y="207"/>
                  <a:pt x="166" y="205"/>
                </a:cubicBezTo>
                <a:cubicBezTo>
                  <a:pt x="171" y="205"/>
                  <a:pt x="177" y="206"/>
                  <a:pt x="182" y="206"/>
                </a:cubicBezTo>
                <a:cubicBezTo>
                  <a:pt x="181" y="205"/>
                  <a:pt x="181" y="205"/>
                  <a:pt x="181" y="204"/>
                </a:cubicBezTo>
                <a:cubicBezTo>
                  <a:pt x="173" y="203"/>
                  <a:pt x="166" y="203"/>
                  <a:pt x="159" y="203"/>
                </a:cubicBezTo>
                <a:cubicBezTo>
                  <a:pt x="153" y="203"/>
                  <a:pt x="149" y="203"/>
                  <a:pt x="144" y="203"/>
                </a:cubicBezTo>
                <a:cubicBezTo>
                  <a:pt x="142" y="203"/>
                  <a:pt x="140" y="204"/>
                  <a:pt x="139" y="203"/>
                </a:cubicBezTo>
                <a:cubicBezTo>
                  <a:pt x="151" y="201"/>
                  <a:pt x="166" y="203"/>
                  <a:pt x="180" y="203"/>
                </a:cubicBezTo>
                <a:cubicBezTo>
                  <a:pt x="180" y="201"/>
                  <a:pt x="182" y="200"/>
                  <a:pt x="181" y="199"/>
                </a:cubicBezTo>
                <a:cubicBezTo>
                  <a:pt x="181" y="195"/>
                  <a:pt x="174" y="197"/>
                  <a:pt x="171" y="196"/>
                </a:cubicBezTo>
                <a:cubicBezTo>
                  <a:pt x="174" y="195"/>
                  <a:pt x="177" y="195"/>
                  <a:pt x="180" y="195"/>
                </a:cubicBezTo>
                <a:cubicBezTo>
                  <a:pt x="175" y="194"/>
                  <a:pt x="169" y="195"/>
                  <a:pt x="164" y="195"/>
                </a:cubicBezTo>
                <a:cubicBezTo>
                  <a:pt x="161" y="195"/>
                  <a:pt x="158" y="195"/>
                  <a:pt x="155" y="195"/>
                </a:cubicBezTo>
                <a:cubicBezTo>
                  <a:pt x="154" y="196"/>
                  <a:pt x="153" y="195"/>
                  <a:pt x="152" y="195"/>
                </a:cubicBezTo>
                <a:close/>
                <a:moveTo>
                  <a:pt x="181" y="187"/>
                </a:moveTo>
                <a:cubicBezTo>
                  <a:pt x="181" y="189"/>
                  <a:pt x="182" y="190"/>
                  <a:pt x="182" y="191"/>
                </a:cubicBezTo>
                <a:cubicBezTo>
                  <a:pt x="182" y="192"/>
                  <a:pt x="181" y="193"/>
                  <a:pt x="181" y="194"/>
                </a:cubicBezTo>
                <a:cubicBezTo>
                  <a:pt x="181" y="196"/>
                  <a:pt x="183" y="197"/>
                  <a:pt x="183" y="200"/>
                </a:cubicBezTo>
                <a:cubicBezTo>
                  <a:pt x="181" y="202"/>
                  <a:pt x="183" y="205"/>
                  <a:pt x="183" y="207"/>
                </a:cubicBezTo>
                <a:cubicBezTo>
                  <a:pt x="182" y="208"/>
                  <a:pt x="181" y="210"/>
                  <a:pt x="182" y="212"/>
                </a:cubicBezTo>
                <a:cubicBezTo>
                  <a:pt x="187" y="210"/>
                  <a:pt x="190" y="207"/>
                  <a:pt x="193" y="205"/>
                </a:cubicBezTo>
                <a:cubicBezTo>
                  <a:pt x="194" y="203"/>
                  <a:pt x="195" y="202"/>
                  <a:pt x="194" y="200"/>
                </a:cubicBezTo>
                <a:cubicBezTo>
                  <a:pt x="191" y="200"/>
                  <a:pt x="189" y="202"/>
                  <a:pt x="187" y="203"/>
                </a:cubicBezTo>
                <a:cubicBezTo>
                  <a:pt x="187" y="200"/>
                  <a:pt x="192" y="200"/>
                  <a:pt x="193" y="198"/>
                </a:cubicBezTo>
                <a:cubicBezTo>
                  <a:pt x="192" y="198"/>
                  <a:pt x="191" y="200"/>
                  <a:pt x="189" y="199"/>
                </a:cubicBezTo>
                <a:cubicBezTo>
                  <a:pt x="191" y="198"/>
                  <a:pt x="192" y="196"/>
                  <a:pt x="194" y="195"/>
                </a:cubicBezTo>
                <a:cubicBezTo>
                  <a:pt x="194" y="194"/>
                  <a:pt x="193" y="193"/>
                  <a:pt x="193" y="192"/>
                </a:cubicBezTo>
                <a:cubicBezTo>
                  <a:pt x="190" y="192"/>
                  <a:pt x="189" y="194"/>
                  <a:pt x="186" y="194"/>
                </a:cubicBezTo>
                <a:cubicBezTo>
                  <a:pt x="187" y="192"/>
                  <a:pt x="196" y="191"/>
                  <a:pt x="193" y="187"/>
                </a:cubicBezTo>
                <a:cubicBezTo>
                  <a:pt x="192" y="188"/>
                  <a:pt x="191" y="189"/>
                  <a:pt x="190" y="189"/>
                </a:cubicBezTo>
                <a:cubicBezTo>
                  <a:pt x="191" y="187"/>
                  <a:pt x="193" y="186"/>
                  <a:pt x="194" y="184"/>
                </a:cubicBezTo>
                <a:cubicBezTo>
                  <a:pt x="194" y="184"/>
                  <a:pt x="194" y="183"/>
                  <a:pt x="193" y="183"/>
                </a:cubicBezTo>
                <a:cubicBezTo>
                  <a:pt x="189" y="184"/>
                  <a:pt x="185" y="185"/>
                  <a:pt x="181" y="187"/>
                </a:cubicBezTo>
                <a:close/>
                <a:moveTo>
                  <a:pt x="66" y="194"/>
                </a:moveTo>
                <a:cubicBezTo>
                  <a:pt x="68" y="197"/>
                  <a:pt x="72" y="199"/>
                  <a:pt x="74" y="202"/>
                </a:cubicBezTo>
                <a:cubicBezTo>
                  <a:pt x="74" y="200"/>
                  <a:pt x="73" y="200"/>
                  <a:pt x="73" y="198"/>
                </a:cubicBezTo>
                <a:cubicBezTo>
                  <a:pt x="71" y="196"/>
                  <a:pt x="69" y="194"/>
                  <a:pt x="67" y="192"/>
                </a:cubicBezTo>
                <a:cubicBezTo>
                  <a:pt x="67" y="193"/>
                  <a:pt x="66" y="193"/>
                  <a:pt x="66" y="194"/>
                </a:cubicBezTo>
                <a:close/>
                <a:moveTo>
                  <a:pt x="71" y="210"/>
                </a:moveTo>
                <a:cubicBezTo>
                  <a:pt x="73" y="212"/>
                  <a:pt x="74" y="213"/>
                  <a:pt x="76" y="214"/>
                </a:cubicBezTo>
                <a:cubicBezTo>
                  <a:pt x="75" y="211"/>
                  <a:pt x="75" y="207"/>
                  <a:pt x="74" y="204"/>
                </a:cubicBezTo>
                <a:cubicBezTo>
                  <a:pt x="71" y="202"/>
                  <a:pt x="69" y="199"/>
                  <a:pt x="67" y="197"/>
                </a:cubicBezTo>
                <a:cubicBezTo>
                  <a:pt x="66" y="202"/>
                  <a:pt x="68" y="207"/>
                  <a:pt x="71" y="210"/>
                </a:cubicBezTo>
                <a:close/>
                <a:moveTo>
                  <a:pt x="206" y="225"/>
                </a:moveTo>
                <a:cubicBezTo>
                  <a:pt x="207" y="225"/>
                  <a:pt x="208" y="226"/>
                  <a:pt x="208" y="225"/>
                </a:cubicBezTo>
                <a:cubicBezTo>
                  <a:pt x="210" y="225"/>
                  <a:pt x="211" y="222"/>
                  <a:pt x="212" y="220"/>
                </a:cubicBezTo>
                <a:cubicBezTo>
                  <a:pt x="214" y="218"/>
                  <a:pt x="215" y="217"/>
                  <a:pt x="216" y="215"/>
                </a:cubicBezTo>
                <a:cubicBezTo>
                  <a:pt x="216" y="212"/>
                  <a:pt x="215" y="209"/>
                  <a:pt x="217" y="206"/>
                </a:cubicBezTo>
                <a:cubicBezTo>
                  <a:pt x="216" y="203"/>
                  <a:pt x="215" y="203"/>
                  <a:pt x="212" y="203"/>
                </a:cubicBezTo>
                <a:cubicBezTo>
                  <a:pt x="210" y="203"/>
                  <a:pt x="208" y="202"/>
                  <a:pt x="207" y="201"/>
                </a:cubicBezTo>
                <a:cubicBezTo>
                  <a:pt x="205" y="199"/>
                  <a:pt x="205" y="198"/>
                  <a:pt x="203" y="197"/>
                </a:cubicBezTo>
                <a:cubicBezTo>
                  <a:pt x="200" y="197"/>
                  <a:pt x="198" y="198"/>
                  <a:pt x="195" y="200"/>
                </a:cubicBezTo>
                <a:cubicBezTo>
                  <a:pt x="196" y="200"/>
                  <a:pt x="195" y="202"/>
                  <a:pt x="196" y="203"/>
                </a:cubicBezTo>
                <a:cubicBezTo>
                  <a:pt x="198" y="202"/>
                  <a:pt x="202" y="202"/>
                  <a:pt x="202" y="206"/>
                </a:cubicBezTo>
                <a:cubicBezTo>
                  <a:pt x="201" y="208"/>
                  <a:pt x="198" y="208"/>
                  <a:pt x="196" y="210"/>
                </a:cubicBezTo>
                <a:cubicBezTo>
                  <a:pt x="201" y="212"/>
                  <a:pt x="206" y="213"/>
                  <a:pt x="209" y="217"/>
                </a:cubicBezTo>
                <a:cubicBezTo>
                  <a:pt x="211" y="221"/>
                  <a:pt x="207" y="223"/>
                  <a:pt x="203" y="222"/>
                </a:cubicBezTo>
                <a:cubicBezTo>
                  <a:pt x="203" y="223"/>
                  <a:pt x="202" y="224"/>
                  <a:pt x="202" y="225"/>
                </a:cubicBezTo>
                <a:cubicBezTo>
                  <a:pt x="203" y="225"/>
                  <a:pt x="203" y="226"/>
                  <a:pt x="204" y="227"/>
                </a:cubicBezTo>
                <a:cubicBezTo>
                  <a:pt x="205" y="226"/>
                  <a:pt x="205" y="226"/>
                  <a:pt x="206" y="225"/>
                </a:cubicBezTo>
                <a:close/>
                <a:moveTo>
                  <a:pt x="198" y="204"/>
                </a:moveTo>
                <a:cubicBezTo>
                  <a:pt x="194" y="206"/>
                  <a:pt x="188" y="211"/>
                  <a:pt x="183" y="213"/>
                </a:cubicBezTo>
                <a:cubicBezTo>
                  <a:pt x="183" y="214"/>
                  <a:pt x="184" y="214"/>
                  <a:pt x="185" y="215"/>
                </a:cubicBezTo>
                <a:cubicBezTo>
                  <a:pt x="190" y="211"/>
                  <a:pt x="196" y="209"/>
                  <a:pt x="200" y="205"/>
                </a:cubicBezTo>
                <a:cubicBezTo>
                  <a:pt x="200" y="204"/>
                  <a:pt x="199" y="204"/>
                  <a:pt x="198" y="204"/>
                </a:cubicBezTo>
                <a:close/>
                <a:moveTo>
                  <a:pt x="195" y="211"/>
                </a:moveTo>
                <a:cubicBezTo>
                  <a:pt x="192" y="213"/>
                  <a:pt x="188" y="214"/>
                  <a:pt x="185" y="217"/>
                </a:cubicBezTo>
                <a:cubicBezTo>
                  <a:pt x="192" y="216"/>
                  <a:pt x="198" y="217"/>
                  <a:pt x="206" y="216"/>
                </a:cubicBezTo>
                <a:cubicBezTo>
                  <a:pt x="203" y="213"/>
                  <a:pt x="198" y="212"/>
                  <a:pt x="195" y="211"/>
                </a:cubicBezTo>
                <a:close/>
                <a:moveTo>
                  <a:pt x="176" y="215"/>
                </a:moveTo>
                <a:cubicBezTo>
                  <a:pt x="168" y="215"/>
                  <a:pt x="158" y="214"/>
                  <a:pt x="148" y="214"/>
                </a:cubicBezTo>
                <a:cubicBezTo>
                  <a:pt x="141" y="214"/>
                  <a:pt x="133" y="213"/>
                  <a:pt x="126" y="213"/>
                </a:cubicBezTo>
                <a:cubicBezTo>
                  <a:pt x="112" y="211"/>
                  <a:pt x="96" y="212"/>
                  <a:pt x="84" y="212"/>
                </a:cubicBezTo>
                <a:cubicBezTo>
                  <a:pt x="83" y="213"/>
                  <a:pt x="81" y="213"/>
                  <a:pt x="81" y="214"/>
                </a:cubicBezTo>
                <a:cubicBezTo>
                  <a:pt x="96" y="212"/>
                  <a:pt x="108" y="213"/>
                  <a:pt x="122" y="213"/>
                </a:cubicBezTo>
                <a:cubicBezTo>
                  <a:pt x="124" y="213"/>
                  <a:pt x="126" y="214"/>
                  <a:pt x="129" y="214"/>
                </a:cubicBezTo>
                <a:cubicBezTo>
                  <a:pt x="131" y="214"/>
                  <a:pt x="135" y="214"/>
                  <a:pt x="138" y="214"/>
                </a:cubicBezTo>
                <a:cubicBezTo>
                  <a:pt x="142" y="214"/>
                  <a:pt x="146" y="215"/>
                  <a:pt x="151" y="215"/>
                </a:cubicBezTo>
                <a:cubicBezTo>
                  <a:pt x="155" y="215"/>
                  <a:pt x="159" y="215"/>
                  <a:pt x="162" y="215"/>
                </a:cubicBezTo>
                <a:cubicBezTo>
                  <a:pt x="167" y="216"/>
                  <a:pt x="172" y="216"/>
                  <a:pt x="176" y="217"/>
                </a:cubicBezTo>
                <a:cubicBezTo>
                  <a:pt x="178" y="217"/>
                  <a:pt x="181" y="217"/>
                  <a:pt x="183" y="215"/>
                </a:cubicBezTo>
                <a:cubicBezTo>
                  <a:pt x="181" y="215"/>
                  <a:pt x="178" y="215"/>
                  <a:pt x="176" y="215"/>
                </a:cubicBezTo>
                <a:close/>
                <a:moveTo>
                  <a:pt x="191" y="218"/>
                </a:moveTo>
                <a:cubicBezTo>
                  <a:pt x="183" y="219"/>
                  <a:pt x="175" y="218"/>
                  <a:pt x="169" y="217"/>
                </a:cubicBezTo>
                <a:cubicBezTo>
                  <a:pt x="166" y="217"/>
                  <a:pt x="164" y="217"/>
                  <a:pt x="161" y="217"/>
                </a:cubicBezTo>
                <a:cubicBezTo>
                  <a:pt x="156" y="216"/>
                  <a:pt x="150" y="216"/>
                  <a:pt x="143" y="216"/>
                </a:cubicBezTo>
                <a:cubicBezTo>
                  <a:pt x="137" y="216"/>
                  <a:pt x="131" y="215"/>
                  <a:pt x="125" y="214"/>
                </a:cubicBezTo>
                <a:cubicBezTo>
                  <a:pt x="123" y="216"/>
                  <a:pt x="119" y="215"/>
                  <a:pt x="116" y="214"/>
                </a:cubicBezTo>
                <a:cubicBezTo>
                  <a:pt x="115" y="214"/>
                  <a:pt x="114" y="215"/>
                  <a:pt x="114" y="215"/>
                </a:cubicBezTo>
                <a:cubicBezTo>
                  <a:pt x="112" y="215"/>
                  <a:pt x="110" y="215"/>
                  <a:pt x="109" y="214"/>
                </a:cubicBezTo>
                <a:cubicBezTo>
                  <a:pt x="101" y="214"/>
                  <a:pt x="92" y="214"/>
                  <a:pt x="83" y="215"/>
                </a:cubicBezTo>
                <a:cubicBezTo>
                  <a:pt x="81" y="215"/>
                  <a:pt x="78" y="215"/>
                  <a:pt x="76" y="216"/>
                </a:cubicBezTo>
                <a:cubicBezTo>
                  <a:pt x="74" y="217"/>
                  <a:pt x="74" y="219"/>
                  <a:pt x="74" y="221"/>
                </a:cubicBezTo>
                <a:cubicBezTo>
                  <a:pt x="80" y="219"/>
                  <a:pt x="85" y="217"/>
                  <a:pt x="90" y="217"/>
                </a:cubicBezTo>
                <a:cubicBezTo>
                  <a:pt x="91" y="216"/>
                  <a:pt x="92" y="216"/>
                  <a:pt x="92" y="216"/>
                </a:cubicBezTo>
                <a:cubicBezTo>
                  <a:pt x="104" y="214"/>
                  <a:pt x="117" y="216"/>
                  <a:pt x="127" y="218"/>
                </a:cubicBezTo>
                <a:cubicBezTo>
                  <a:pt x="130" y="217"/>
                  <a:pt x="135" y="218"/>
                  <a:pt x="140" y="218"/>
                </a:cubicBezTo>
                <a:cubicBezTo>
                  <a:pt x="144" y="219"/>
                  <a:pt x="148" y="219"/>
                  <a:pt x="152" y="219"/>
                </a:cubicBezTo>
                <a:cubicBezTo>
                  <a:pt x="159" y="219"/>
                  <a:pt x="167" y="220"/>
                  <a:pt x="174" y="221"/>
                </a:cubicBezTo>
                <a:cubicBezTo>
                  <a:pt x="179" y="221"/>
                  <a:pt x="184" y="220"/>
                  <a:pt x="189" y="221"/>
                </a:cubicBezTo>
                <a:cubicBezTo>
                  <a:pt x="191" y="221"/>
                  <a:pt x="193" y="221"/>
                  <a:pt x="196" y="221"/>
                </a:cubicBezTo>
                <a:cubicBezTo>
                  <a:pt x="198" y="221"/>
                  <a:pt x="206" y="221"/>
                  <a:pt x="207" y="220"/>
                </a:cubicBezTo>
                <a:cubicBezTo>
                  <a:pt x="208" y="219"/>
                  <a:pt x="207" y="218"/>
                  <a:pt x="207" y="217"/>
                </a:cubicBezTo>
                <a:cubicBezTo>
                  <a:pt x="202" y="218"/>
                  <a:pt x="195" y="218"/>
                  <a:pt x="191" y="218"/>
                </a:cubicBezTo>
                <a:close/>
                <a:moveTo>
                  <a:pt x="66" y="250"/>
                </a:moveTo>
                <a:cubicBezTo>
                  <a:pt x="73" y="253"/>
                  <a:pt x="79" y="255"/>
                  <a:pt x="86" y="254"/>
                </a:cubicBezTo>
                <a:cubicBezTo>
                  <a:pt x="95" y="254"/>
                  <a:pt x="104" y="249"/>
                  <a:pt x="113" y="247"/>
                </a:cubicBezTo>
                <a:cubicBezTo>
                  <a:pt x="117" y="246"/>
                  <a:pt x="121" y="245"/>
                  <a:pt x="126" y="245"/>
                </a:cubicBezTo>
                <a:cubicBezTo>
                  <a:pt x="134" y="244"/>
                  <a:pt x="141" y="247"/>
                  <a:pt x="147" y="246"/>
                </a:cubicBezTo>
                <a:cubicBezTo>
                  <a:pt x="148" y="245"/>
                  <a:pt x="150" y="244"/>
                  <a:pt x="151" y="242"/>
                </a:cubicBezTo>
                <a:cubicBezTo>
                  <a:pt x="152" y="237"/>
                  <a:pt x="148" y="232"/>
                  <a:pt x="146" y="230"/>
                </a:cubicBezTo>
                <a:cubicBezTo>
                  <a:pt x="145" y="229"/>
                  <a:pt x="143" y="228"/>
                  <a:pt x="142" y="227"/>
                </a:cubicBezTo>
                <a:cubicBezTo>
                  <a:pt x="137" y="223"/>
                  <a:pt x="131" y="222"/>
                  <a:pt x="127" y="219"/>
                </a:cubicBezTo>
                <a:cubicBezTo>
                  <a:pt x="116" y="217"/>
                  <a:pt x="103" y="215"/>
                  <a:pt x="92" y="217"/>
                </a:cubicBezTo>
                <a:cubicBezTo>
                  <a:pt x="82" y="219"/>
                  <a:pt x="74" y="222"/>
                  <a:pt x="67" y="227"/>
                </a:cubicBezTo>
                <a:cubicBezTo>
                  <a:pt x="62" y="230"/>
                  <a:pt x="59" y="233"/>
                  <a:pt x="56" y="236"/>
                </a:cubicBezTo>
                <a:cubicBezTo>
                  <a:pt x="56" y="238"/>
                  <a:pt x="56" y="238"/>
                  <a:pt x="55" y="239"/>
                </a:cubicBezTo>
                <a:cubicBezTo>
                  <a:pt x="56" y="240"/>
                  <a:pt x="55" y="241"/>
                  <a:pt x="56" y="241"/>
                </a:cubicBezTo>
                <a:cubicBezTo>
                  <a:pt x="58" y="238"/>
                  <a:pt x="60" y="235"/>
                  <a:pt x="64" y="234"/>
                </a:cubicBezTo>
                <a:cubicBezTo>
                  <a:pt x="64" y="230"/>
                  <a:pt x="67" y="229"/>
                  <a:pt x="70" y="228"/>
                </a:cubicBezTo>
                <a:cubicBezTo>
                  <a:pt x="70" y="227"/>
                  <a:pt x="70" y="227"/>
                  <a:pt x="71" y="226"/>
                </a:cubicBezTo>
                <a:cubicBezTo>
                  <a:pt x="76" y="223"/>
                  <a:pt x="85" y="222"/>
                  <a:pt x="90" y="225"/>
                </a:cubicBezTo>
                <a:cubicBezTo>
                  <a:pt x="98" y="223"/>
                  <a:pt x="106" y="223"/>
                  <a:pt x="115" y="223"/>
                </a:cubicBezTo>
                <a:cubicBezTo>
                  <a:pt x="118" y="223"/>
                  <a:pt x="122" y="223"/>
                  <a:pt x="126" y="224"/>
                </a:cubicBezTo>
                <a:cubicBezTo>
                  <a:pt x="127" y="224"/>
                  <a:pt x="129" y="224"/>
                  <a:pt x="129" y="225"/>
                </a:cubicBezTo>
                <a:cubicBezTo>
                  <a:pt x="128" y="227"/>
                  <a:pt x="126" y="225"/>
                  <a:pt x="124" y="225"/>
                </a:cubicBezTo>
                <a:cubicBezTo>
                  <a:pt x="122" y="225"/>
                  <a:pt x="120" y="225"/>
                  <a:pt x="118" y="225"/>
                </a:cubicBezTo>
                <a:cubicBezTo>
                  <a:pt x="109" y="225"/>
                  <a:pt x="99" y="224"/>
                  <a:pt x="91" y="227"/>
                </a:cubicBezTo>
                <a:cubicBezTo>
                  <a:pt x="91" y="228"/>
                  <a:pt x="91" y="230"/>
                  <a:pt x="90" y="231"/>
                </a:cubicBezTo>
                <a:cubicBezTo>
                  <a:pt x="88" y="233"/>
                  <a:pt x="84" y="235"/>
                  <a:pt x="80" y="236"/>
                </a:cubicBezTo>
                <a:cubicBezTo>
                  <a:pt x="79" y="236"/>
                  <a:pt x="77" y="236"/>
                  <a:pt x="76" y="237"/>
                </a:cubicBezTo>
                <a:cubicBezTo>
                  <a:pt x="75" y="237"/>
                  <a:pt x="73" y="237"/>
                  <a:pt x="72" y="237"/>
                </a:cubicBezTo>
                <a:cubicBezTo>
                  <a:pt x="69" y="237"/>
                  <a:pt x="66" y="236"/>
                  <a:pt x="65" y="235"/>
                </a:cubicBezTo>
                <a:cubicBezTo>
                  <a:pt x="62" y="237"/>
                  <a:pt x="59" y="239"/>
                  <a:pt x="57" y="243"/>
                </a:cubicBezTo>
                <a:cubicBezTo>
                  <a:pt x="60" y="246"/>
                  <a:pt x="63" y="248"/>
                  <a:pt x="66" y="250"/>
                </a:cubicBezTo>
                <a:close/>
                <a:moveTo>
                  <a:pt x="181" y="221"/>
                </a:moveTo>
                <a:cubicBezTo>
                  <a:pt x="180" y="221"/>
                  <a:pt x="179" y="222"/>
                  <a:pt x="177" y="222"/>
                </a:cubicBezTo>
                <a:cubicBezTo>
                  <a:pt x="162" y="222"/>
                  <a:pt x="146" y="220"/>
                  <a:pt x="131" y="219"/>
                </a:cubicBezTo>
                <a:cubicBezTo>
                  <a:pt x="134" y="221"/>
                  <a:pt x="139" y="222"/>
                  <a:pt x="142" y="225"/>
                </a:cubicBezTo>
                <a:cubicBezTo>
                  <a:pt x="146" y="225"/>
                  <a:pt x="151" y="225"/>
                  <a:pt x="156" y="225"/>
                </a:cubicBezTo>
                <a:cubicBezTo>
                  <a:pt x="158" y="225"/>
                  <a:pt x="160" y="225"/>
                  <a:pt x="161" y="226"/>
                </a:cubicBezTo>
                <a:cubicBezTo>
                  <a:pt x="156" y="225"/>
                  <a:pt x="150" y="227"/>
                  <a:pt x="144" y="226"/>
                </a:cubicBezTo>
                <a:cubicBezTo>
                  <a:pt x="145" y="228"/>
                  <a:pt x="146" y="228"/>
                  <a:pt x="147" y="229"/>
                </a:cubicBezTo>
                <a:cubicBezTo>
                  <a:pt x="151" y="233"/>
                  <a:pt x="153" y="239"/>
                  <a:pt x="155" y="245"/>
                </a:cubicBezTo>
                <a:cubicBezTo>
                  <a:pt x="157" y="245"/>
                  <a:pt x="158" y="245"/>
                  <a:pt x="160" y="245"/>
                </a:cubicBezTo>
                <a:cubicBezTo>
                  <a:pt x="175" y="245"/>
                  <a:pt x="189" y="243"/>
                  <a:pt x="202" y="244"/>
                </a:cubicBezTo>
                <a:cubicBezTo>
                  <a:pt x="202" y="242"/>
                  <a:pt x="203" y="241"/>
                  <a:pt x="202" y="240"/>
                </a:cubicBezTo>
                <a:cubicBezTo>
                  <a:pt x="194" y="239"/>
                  <a:pt x="182" y="239"/>
                  <a:pt x="175" y="239"/>
                </a:cubicBezTo>
                <a:cubicBezTo>
                  <a:pt x="173" y="239"/>
                  <a:pt x="171" y="239"/>
                  <a:pt x="169" y="238"/>
                </a:cubicBezTo>
                <a:cubicBezTo>
                  <a:pt x="179" y="239"/>
                  <a:pt x="190" y="239"/>
                  <a:pt x="201" y="238"/>
                </a:cubicBezTo>
                <a:cubicBezTo>
                  <a:pt x="200" y="237"/>
                  <a:pt x="198" y="237"/>
                  <a:pt x="196" y="237"/>
                </a:cubicBezTo>
                <a:cubicBezTo>
                  <a:pt x="193" y="236"/>
                  <a:pt x="190" y="237"/>
                  <a:pt x="188" y="237"/>
                </a:cubicBezTo>
                <a:cubicBezTo>
                  <a:pt x="192" y="236"/>
                  <a:pt x="197" y="236"/>
                  <a:pt x="201" y="236"/>
                </a:cubicBezTo>
                <a:cubicBezTo>
                  <a:pt x="202" y="235"/>
                  <a:pt x="201" y="233"/>
                  <a:pt x="201" y="232"/>
                </a:cubicBezTo>
                <a:cubicBezTo>
                  <a:pt x="198" y="231"/>
                  <a:pt x="196" y="231"/>
                  <a:pt x="193" y="231"/>
                </a:cubicBezTo>
                <a:cubicBezTo>
                  <a:pt x="192" y="231"/>
                  <a:pt x="190" y="232"/>
                  <a:pt x="189" y="231"/>
                </a:cubicBezTo>
                <a:cubicBezTo>
                  <a:pt x="192" y="231"/>
                  <a:pt x="197" y="230"/>
                  <a:pt x="200" y="231"/>
                </a:cubicBezTo>
                <a:cubicBezTo>
                  <a:pt x="201" y="229"/>
                  <a:pt x="202" y="229"/>
                  <a:pt x="202" y="227"/>
                </a:cubicBezTo>
                <a:cubicBezTo>
                  <a:pt x="196" y="226"/>
                  <a:pt x="190" y="228"/>
                  <a:pt x="185" y="227"/>
                </a:cubicBezTo>
                <a:cubicBezTo>
                  <a:pt x="191" y="227"/>
                  <a:pt x="195" y="226"/>
                  <a:pt x="201" y="226"/>
                </a:cubicBezTo>
                <a:cubicBezTo>
                  <a:pt x="200" y="225"/>
                  <a:pt x="201" y="223"/>
                  <a:pt x="201" y="223"/>
                </a:cubicBezTo>
                <a:cubicBezTo>
                  <a:pt x="194" y="222"/>
                  <a:pt x="188" y="222"/>
                  <a:pt x="181" y="221"/>
                </a:cubicBezTo>
                <a:close/>
                <a:moveTo>
                  <a:pt x="79" y="227"/>
                </a:moveTo>
                <a:cubicBezTo>
                  <a:pt x="80" y="227"/>
                  <a:pt x="80" y="228"/>
                  <a:pt x="81" y="227"/>
                </a:cubicBezTo>
                <a:cubicBezTo>
                  <a:pt x="81" y="227"/>
                  <a:pt x="81" y="226"/>
                  <a:pt x="82" y="225"/>
                </a:cubicBezTo>
                <a:cubicBezTo>
                  <a:pt x="81" y="225"/>
                  <a:pt x="81" y="225"/>
                  <a:pt x="80" y="225"/>
                </a:cubicBezTo>
                <a:cubicBezTo>
                  <a:pt x="79" y="226"/>
                  <a:pt x="79" y="227"/>
                  <a:pt x="79" y="227"/>
                </a:cubicBezTo>
                <a:close/>
                <a:moveTo>
                  <a:pt x="87" y="227"/>
                </a:moveTo>
                <a:cubicBezTo>
                  <a:pt x="88" y="234"/>
                  <a:pt x="74" y="236"/>
                  <a:pt x="68" y="233"/>
                </a:cubicBezTo>
                <a:cubicBezTo>
                  <a:pt x="68" y="232"/>
                  <a:pt x="67" y="231"/>
                  <a:pt x="68" y="230"/>
                </a:cubicBezTo>
                <a:cubicBezTo>
                  <a:pt x="67" y="230"/>
                  <a:pt x="65" y="232"/>
                  <a:pt x="66" y="234"/>
                </a:cubicBezTo>
                <a:cubicBezTo>
                  <a:pt x="70" y="238"/>
                  <a:pt x="89" y="235"/>
                  <a:pt x="89" y="228"/>
                </a:cubicBezTo>
                <a:cubicBezTo>
                  <a:pt x="89" y="226"/>
                  <a:pt x="87" y="225"/>
                  <a:pt x="85" y="225"/>
                </a:cubicBezTo>
                <a:cubicBezTo>
                  <a:pt x="87" y="226"/>
                  <a:pt x="86" y="226"/>
                  <a:pt x="87" y="227"/>
                </a:cubicBezTo>
                <a:close/>
                <a:moveTo>
                  <a:pt x="76" y="227"/>
                </a:moveTo>
                <a:cubicBezTo>
                  <a:pt x="76" y="227"/>
                  <a:pt x="77" y="227"/>
                  <a:pt x="78" y="227"/>
                </a:cubicBezTo>
                <a:cubicBezTo>
                  <a:pt x="78" y="227"/>
                  <a:pt x="78" y="226"/>
                  <a:pt x="78" y="225"/>
                </a:cubicBezTo>
                <a:cubicBezTo>
                  <a:pt x="76" y="225"/>
                  <a:pt x="76" y="226"/>
                  <a:pt x="76" y="227"/>
                </a:cubicBezTo>
                <a:close/>
                <a:moveTo>
                  <a:pt x="82" y="228"/>
                </a:moveTo>
                <a:cubicBezTo>
                  <a:pt x="82" y="228"/>
                  <a:pt x="83" y="228"/>
                  <a:pt x="84" y="228"/>
                </a:cubicBezTo>
                <a:cubicBezTo>
                  <a:pt x="83" y="229"/>
                  <a:pt x="84" y="229"/>
                  <a:pt x="84" y="229"/>
                </a:cubicBezTo>
                <a:cubicBezTo>
                  <a:pt x="85" y="228"/>
                  <a:pt x="84" y="227"/>
                  <a:pt x="83" y="226"/>
                </a:cubicBezTo>
                <a:cubicBezTo>
                  <a:pt x="83" y="227"/>
                  <a:pt x="82" y="227"/>
                  <a:pt x="82" y="228"/>
                </a:cubicBezTo>
                <a:close/>
                <a:moveTo>
                  <a:pt x="72" y="227"/>
                </a:moveTo>
                <a:cubicBezTo>
                  <a:pt x="73" y="228"/>
                  <a:pt x="72" y="229"/>
                  <a:pt x="73" y="229"/>
                </a:cubicBezTo>
                <a:cubicBezTo>
                  <a:pt x="73" y="228"/>
                  <a:pt x="75" y="228"/>
                  <a:pt x="75" y="226"/>
                </a:cubicBezTo>
                <a:cubicBezTo>
                  <a:pt x="74" y="226"/>
                  <a:pt x="73" y="227"/>
                  <a:pt x="72" y="227"/>
                </a:cubicBezTo>
                <a:close/>
                <a:moveTo>
                  <a:pt x="70" y="230"/>
                </a:moveTo>
                <a:cubicBezTo>
                  <a:pt x="70" y="230"/>
                  <a:pt x="70" y="230"/>
                  <a:pt x="70" y="231"/>
                </a:cubicBezTo>
                <a:cubicBezTo>
                  <a:pt x="70" y="231"/>
                  <a:pt x="71" y="231"/>
                  <a:pt x="71" y="231"/>
                </a:cubicBezTo>
                <a:cubicBezTo>
                  <a:pt x="71" y="230"/>
                  <a:pt x="71" y="229"/>
                  <a:pt x="71" y="229"/>
                </a:cubicBezTo>
                <a:cubicBezTo>
                  <a:pt x="70" y="229"/>
                  <a:pt x="70" y="230"/>
                  <a:pt x="70" y="230"/>
                </a:cubicBezTo>
                <a:close/>
                <a:moveTo>
                  <a:pt x="167" y="258"/>
                </a:moveTo>
                <a:cubicBezTo>
                  <a:pt x="168" y="258"/>
                  <a:pt x="169" y="258"/>
                  <a:pt x="170" y="258"/>
                </a:cubicBezTo>
                <a:cubicBezTo>
                  <a:pt x="174" y="259"/>
                  <a:pt x="178" y="260"/>
                  <a:pt x="181" y="261"/>
                </a:cubicBezTo>
                <a:cubicBezTo>
                  <a:pt x="183" y="261"/>
                  <a:pt x="185" y="260"/>
                  <a:pt x="188" y="261"/>
                </a:cubicBezTo>
                <a:cubicBezTo>
                  <a:pt x="197" y="261"/>
                  <a:pt x="205" y="260"/>
                  <a:pt x="212" y="259"/>
                </a:cubicBezTo>
                <a:cubicBezTo>
                  <a:pt x="215" y="258"/>
                  <a:pt x="218" y="257"/>
                  <a:pt x="220" y="256"/>
                </a:cubicBezTo>
                <a:cubicBezTo>
                  <a:pt x="223" y="255"/>
                  <a:pt x="225" y="253"/>
                  <a:pt x="227" y="252"/>
                </a:cubicBezTo>
                <a:cubicBezTo>
                  <a:pt x="227" y="251"/>
                  <a:pt x="229" y="250"/>
                  <a:pt x="230" y="248"/>
                </a:cubicBezTo>
                <a:cubicBezTo>
                  <a:pt x="230" y="244"/>
                  <a:pt x="230" y="241"/>
                  <a:pt x="227" y="238"/>
                </a:cubicBezTo>
                <a:cubicBezTo>
                  <a:pt x="226" y="238"/>
                  <a:pt x="225" y="237"/>
                  <a:pt x="224" y="236"/>
                </a:cubicBezTo>
                <a:cubicBezTo>
                  <a:pt x="221" y="234"/>
                  <a:pt x="216" y="233"/>
                  <a:pt x="212" y="231"/>
                </a:cubicBezTo>
                <a:cubicBezTo>
                  <a:pt x="208" y="230"/>
                  <a:pt x="206" y="229"/>
                  <a:pt x="203" y="229"/>
                </a:cubicBezTo>
                <a:cubicBezTo>
                  <a:pt x="203" y="229"/>
                  <a:pt x="203" y="230"/>
                  <a:pt x="202" y="230"/>
                </a:cubicBezTo>
                <a:cubicBezTo>
                  <a:pt x="203" y="231"/>
                  <a:pt x="203" y="232"/>
                  <a:pt x="203" y="233"/>
                </a:cubicBezTo>
                <a:cubicBezTo>
                  <a:pt x="211" y="234"/>
                  <a:pt x="219" y="236"/>
                  <a:pt x="225" y="241"/>
                </a:cubicBezTo>
                <a:cubicBezTo>
                  <a:pt x="225" y="243"/>
                  <a:pt x="227" y="244"/>
                  <a:pt x="227" y="247"/>
                </a:cubicBezTo>
                <a:cubicBezTo>
                  <a:pt x="226" y="248"/>
                  <a:pt x="224" y="249"/>
                  <a:pt x="224" y="250"/>
                </a:cubicBezTo>
                <a:cubicBezTo>
                  <a:pt x="221" y="252"/>
                  <a:pt x="217" y="255"/>
                  <a:pt x="212" y="256"/>
                </a:cubicBezTo>
                <a:cubicBezTo>
                  <a:pt x="211" y="256"/>
                  <a:pt x="210" y="256"/>
                  <a:pt x="209" y="256"/>
                </a:cubicBezTo>
                <a:cubicBezTo>
                  <a:pt x="201" y="257"/>
                  <a:pt x="191" y="258"/>
                  <a:pt x="183" y="258"/>
                </a:cubicBezTo>
                <a:cubicBezTo>
                  <a:pt x="180" y="258"/>
                  <a:pt x="177" y="257"/>
                  <a:pt x="175" y="256"/>
                </a:cubicBezTo>
                <a:cubicBezTo>
                  <a:pt x="170" y="256"/>
                  <a:pt x="165" y="255"/>
                  <a:pt x="161" y="253"/>
                </a:cubicBezTo>
                <a:cubicBezTo>
                  <a:pt x="161" y="254"/>
                  <a:pt x="161" y="255"/>
                  <a:pt x="161" y="256"/>
                </a:cubicBezTo>
                <a:cubicBezTo>
                  <a:pt x="163" y="256"/>
                  <a:pt x="165" y="257"/>
                  <a:pt x="167" y="258"/>
                </a:cubicBezTo>
                <a:close/>
                <a:moveTo>
                  <a:pt x="203" y="234"/>
                </a:moveTo>
                <a:cubicBezTo>
                  <a:pt x="203" y="235"/>
                  <a:pt x="202" y="236"/>
                  <a:pt x="203" y="237"/>
                </a:cubicBezTo>
                <a:cubicBezTo>
                  <a:pt x="204" y="237"/>
                  <a:pt x="208" y="237"/>
                  <a:pt x="210" y="236"/>
                </a:cubicBezTo>
                <a:cubicBezTo>
                  <a:pt x="208" y="235"/>
                  <a:pt x="206" y="235"/>
                  <a:pt x="203" y="234"/>
                </a:cubicBezTo>
                <a:close/>
                <a:moveTo>
                  <a:pt x="209" y="240"/>
                </a:moveTo>
                <a:cubicBezTo>
                  <a:pt x="212" y="239"/>
                  <a:pt x="214" y="239"/>
                  <a:pt x="217" y="238"/>
                </a:cubicBezTo>
                <a:cubicBezTo>
                  <a:pt x="213" y="235"/>
                  <a:pt x="207" y="239"/>
                  <a:pt x="203" y="238"/>
                </a:cubicBezTo>
                <a:cubicBezTo>
                  <a:pt x="204" y="241"/>
                  <a:pt x="206" y="240"/>
                  <a:pt x="209" y="240"/>
                </a:cubicBezTo>
                <a:close/>
                <a:moveTo>
                  <a:pt x="219" y="239"/>
                </a:moveTo>
                <a:cubicBezTo>
                  <a:pt x="214" y="240"/>
                  <a:pt x="211" y="241"/>
                  <a:pt x="204" y="241"/>
                </a:cubicBezTo>
                <a:cubicBezTo>
                  <a:pt x="204" y="242"/>
                  <a:pt x="203" y="243"/>
                  <a:pt x="203" y="244"/>
                </a:cubicBezTo>
                <a:cubicBezTo>
                  <a:pt x="206" y="243"/>
                  <a:pt x="207" y="245"/>
                  <a:pt x="208" y="247"/>
                </a:cubicBezTo>
                <a:cubicBezTo>
                  <a:pt x="207" y="248"/>
                  <a:pt x="207" y="248"/>
                  <a:pt x="206" y="250"/>
                </a:cubicBezTo>
                <a:cubicBezTo>
                  <a:pt x="191" y="252"/>
                  <a:pt x="178" y="251"/>
                  <a:pt x="163" y="253"/>
                </a:cubicBezTo>
                <a:cubicBezTo>
                  <a:pt x="167" y="253"/>
                  <a:pt x="173" y="255"/>
                  <a:pt x="177" y="256"/>
                </a:cubicBezTo>
                <a:cubicBezTo>
                  <a:pt x="183" y="257"/>
                  <a:pt x="191" y="256"/>
                  <a:pt x="198" y="255"/>
                </a:cubicBezTo>
                <a:cubicBezTo>
                  <a:pt x="209" y="255"/>
                  <a:pt x="222" y="254"/>
                  <a:pt x="225" y="245"/>
                </a:cubicBezTo>
                <a:cubicBezTo>
                  <a:pt x="224" y="243"/>
                  <a:pt x="222" y="240"/>
                  <a:pt x="219" y="239"/>
                </a:cubicBezTo>
                <a:close/>
                <a:moveTo>
                  <a:pt x="52" y="251"/>
                </a:moveTo>
                <a:cubicBezTo>
                  <a:pt x="58" y="254"/>
                  <a:pt x="63" y="256"/>
                  <a:pt x="69" y="258"/>
                </a:cubicBezTo>
                <a:cubicBezTo>
                  <a:pt x="72" y="259"/>
                  <a:pt x="75" y="259"/>
                  <a:pt x="78" y="260"/>
                </a:cubicBezTo>
                <a:cubicBezTo>
                  <a:pt x="84" y="261"/>
                  <a:pt x="90" y="261"/>
                  <a:pt x="95" y="261"/>
                </a:cubicBezTo>
                <a:cubicBezTo>
                  <a:pt x="101" y="262"/>
                  <a:pt x="106" y="261"/>
                  <a:pt x="112" y="260"/>
                </a:cubicBezTo>
                <a:cubicBezTo>
                  <a:pt x="117" y="260"/>
                  <a:pt x="122" y="259"/>
                  <a:pt x="127" y="258"/>
                </a:cubicBezTo>
                <a:cubicBezTo>
                  <a:pt x="129" y="257"/>
                  <a:pt x="131" y="256"/>
                  <a:pt x="133" y="256"/>
                </a:cubicBezTo>
                <a:cubicBezTo>
                  <a:pt x="136" y="255"/>
                  <a:pt x="140" y="253"/>
                  <a:pt x="143" y="251"/>
                </a:cubicBezTo>
                <a:cubicBezTo>
                  <a:pt x="147" y="250"/>
                  <a:pt x="151" y="248"/>
                  <a:pt x="153" y="246"/>
                </a:cubicBezTo>
                <a:cubicBezTo>
                  <a:pt x="153" y="245"/>
                  <a:pt x="153" y="243"/>
                  <a:pt x="152" y="242"/>
                </a:cubicBezTo>
                <a:cubicBezTo>
                  <a:pt x="152" y="244"/>
                  <a:pt x="150" y="245"/>
                  <a:pt x="149" y="246"/>
                </a:cubicBezTo>
                <a:cubicBezTo>
                  <a:pt x="143" y="250"/>
                  <a:pt x="133" y="246"/>
                  <a:pt x="127" y="246"/>
                </a:cubicBezTo>
                <a:cubicBezTo>
                  <a:pt x="125" y="246"/>
                  <a:pt x="124" y="247"/>
                  <a:pt x="122" y="247"/>
                </a:cubicBezTo>
                <a:cubicBezTo>
                  <a:pt x="121" y="247"/>
                  <a:pt x="119" y="247"/>
                  <a:pt x="118" y="247"/>
                </a:cubicBezTo>
                <a:cubicBezTo>
                  <a:pt x="112" y="249"/>
                  <a:pt x="108" y="250"/>
                  <a:pt x="103" y="252"/>
                </a:cubicBezTo>
                <a:cubicBezTo>
                  <a:pt x="101" y="252"/>
                  <a:pt x="99" y="253"/>
                  <a:pt x="97" y="254"/>
                </a:cubicBezTo>
                <a:cubicBezTo>
                  <a:pt x="90" y="257"/>
                  <a:pt x="82" y="257"/>
                  <a:pt x="74" y="255"/>
                </a:cubicBezTo>
                <a:cubicBezTo>
                  <a:pt x="68" y="253"/>
                  <a:pt x="64" y="251"/>
                  <a:pt x="60" y="247"/>
                </a:cubicBezTo>
                <a:cubicBezTo>
                  <a:pt x="57" y="245"/>
                  <a:pt x="54" y="243"/>
                  <a:pt x="53" y="241"/>
                </a:cubicBezTo>
                <a:cubicBezTo>
                  <a:pt x="53" y="241"/>
                  <a:pt x="53" y="241"/>
                  <a:pt x="53" y="241"/>
                </a:cubicBezTo>
                <a:cubicBezTo>
                  <a:pt x="52" y="244"/>
                  <a:pt x="52" y="247"/>
                  <a:pt x="52" y="251"/>
                </a:cubicBezTo>
                <a:close/>
                <a:moveTo>
                  <a:pt x="199" y="249"/>
                </a:moveTo>
                <a:cubicBezTo>
                  <a:pt x="201" y="249"/>
                  <a:pt x="206" y="249"/>
                  <a:pt x="206" y="247"/>
                </a:cubicBezTo>
                <a:cubicBezTo>
                  <a:pt x="206" y="246"/>
                  <a:pt x="204" y="245"/>
                  <a:pt x="202" y="245"/>
                </a:cubicBezTo>
                <a:cubicBezTo>
                  <a:pt x="199" y="245"/>
                  <a:pt x="192" y="245"/>
                  <a:pt x="189" y="245"/>
                </a:cubicBezTo>
                <a:cubicBezTo>
                  <a:pt x="181" y="245"/>
                  <a:pt x="171" y="246"/>
                  <a:pt x="163" y="246"/>
                </a:cubicBezTo>
                <a:cubicBezTo>
                  <a:pt x="160" y="246"/>
                  <a:pt x="158" y="246"/>
                  <a:pt x="155" y="247"/>
                </a:cubicBezTo>
                <a:cubicBezTo>
                  <a:pt x="155" y="250"/>
                  <a:pt x="161" y="248"/>
                  <a:pt x="161" y="251"/>
                </a:cubicBezTo>
                <a:cubicBezTo>
                  <a:pt x="172" y="251"/>
                  <a:pt x="186" y="250"/>
                  <a:pt x="199" y="249"/>
                </a:cubicBezTo>
                <a:close/>
                <a:moveTo>
                  <a:pt x="53" y="257"/>
                </a:moveTo>
                <a:cubicBezTo>
                  <a:pt x="55" y="259"/>
                  <a:pt x="58" y="260"/>
                  <a:pt x="61" y="261"/>
                </a:cubicBezTo>
                <a:cubicBezTo>
                  <a:pt x="65" y="263"/>
                  <a:pt x="68" y="264"/>
                  <a:pt x="73" y="265"/>
                </a:cubicBezTo>
                <a:cubicBezTo>
                  <a:pt x="83" y="266"/>
                  <a:pt x="92" y="267"/>
                  <a:pt x="101" y="268"/>
                </a:cubicBezTo>
                <a:cubicBezTo>
                  <a:pt x="117" y="268"/>
                  <a:pt x="135" y="263"/>
                  <a:pt x="147" y="257"/>
                </a:cubicBezTo>
                <a:cubicBezTo>
                  <a:pt x="151" y="256"/>
                  <a:pt x="154" y="254"/>
                  <a:pt x="154" y="249"/>
                </a:cubicBezTo>
                <a:cubicBezTo>
                  <a:pt x="154" y="249"/>
                  <a:pt x="154" y="249"/>
                  <a:pt x="153" y="249"/>
                </a:cubicBezTo>
                <a:cubicBezTo>
                  <a:pt x="147" y="251"/>
                  <a:pt x="141" y="254"/>
                  <a:pt x="135" y="256"/>
                </a:cubicBezTo>
                <a:cubicBezTo>
                  <a:pt x="132" y="257"/>
                  <a:pt x="130" y="259"/>
                  <a:pt x="127" y="259"/>
                </a:cubicBezTo>
                <a:cubicBezTo>
                  <a:pt x="125" y="259"/>
                  <a:pt x="124" y="260"/>
                  <a:pt x="122" y="260"/>
                </a:cubicBezTo>
                <a:cubicBezTo>
                  <a:pt x="115" y="262"/>
                  <a:pt x="107" y="263"/>
                  <a:pt x="98" y="263"/>
                </a:cubicBezTo>
                <a:cubicBezTo>
                  <a:pt x="97" y="264"/>
                  <a:pt x="98" y="264"/>
                  <a:pt x="98" y="264"/>
                </a:cubicBezTo>
                <a:cubicBezTo>
                  <a:pt x="96" y="263"/>
                  <a:pt x="95" y="264"/>
                  <a:pt x="93" y="264"/>
                </a:cubicBezTo>
                <a:cubicBezTo>
                  <a:pt x="93" y="264"/>
                  <a:pt x="93" y="264"/>
                  <a:pt x="93" y="264"/>
                </a:cubicBezTo>
                <a:cubicBezTo>
                  <a:pt x="92" y="264"/>
                  <a:pt x="93" y="264"/>
                  <a:pt x="92" y="263"/>
                </a:cubicBezTo>
                <a:cubicBezTo>
                  <a:pt x="78" y="263"/>
                  <a:pt x="61" y="261"/>
                  <a:pt x="52" y="253"/>
                </a:cubicBezTo>
                <a:cubicBezTo>
                  <a:pt x="52" y="255"/>
                  <a:pt x="54" y="255"/>
                  <a:pt x="53" y="257"/>
                </a:cubicBezTo>
                <a:close/>
                <a:moveTo>
                  <a:pt x="153" y="255"/>
                </a:moveTo>
                <a:cubicBezTo>
                  <a:pt x="155" y="255"/>
                  <a:pt x="158" y="256"/>
                  <a:pt x="159" y="255"/>
                </a:cubicBezTo>
                <a:cubicBezTo>
                  <a:pt x="160" y="251"/>
                  <a:pt x="158" y="250"/>
                  <a:pt x="156" y="250"/>
                </a:cubicBezTo>
                <a:cubicBezTo>
                  <a:pt x="155" y="252"/>
                  <a:pt x="155" y="254"/>
                  <a:pt x="153" y="2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组合 7"/>
          <p:cNvGrpSpPr/>
          <p:nvPr/>
        </p:nvGrpSpPr>
        <p:grpSpPr bwMode="auto">
          <a:xfrm>
            <a:off x="573088" y="1528763"/>
            <a:ext cx="1830387" cy="550862"/>
            <a:chOff x="533400" y="1528997"/>
            <a:chExt cx="1829490" cy="550887"/>
          </a:xfrm>
        </p:grpSpPr>
        <p:sp>
          <p:nvSpPr>
            <p:cNvPr id="7" name="五边形 6"/>
            <p:cNvSpPr/>
            <p:nvPr/>
          </p:nvSpPr>
          <p:spPr>
            <a:xfrm>
              <a:off x="533400" y="1528997"/>
              <a:ext cx="1829490" cy="550887"/>
            </a:xfrm>
            <a:prstGeom prst="homePlat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</a:endParaRPr>
            </a:p>
          </p:txBody>
        </p:sp>
        <p:sp>
          <p:nvSpPr>
            <p:cNvPr id="33795" name="文本框 17"/>
            <p:cNvSpPr txBox="1">
              <a:spLocks noChangeArrowheads="1"/>
            </p:cNvSpPr>
            <p:nvPr/>
          </p:nvSpPr>
          <p:spPr bwMode="auto">
            <a:xfrm>
              <a:off x="861747" y="1648179"/>
              <a:ext cx="10813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9pPr>
            </a:lstStyle>
            <a:p>
              <a:pPr eaLnBrk="1" hangingPunct="1"/>
              <a:r>
                <a:rPr lang="zh-CN" altLang="en-US" sz="180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步骤一</a:t>
              </a:r>
            </a:p>
          </p:txBody>
        </p:sp>
      </p:grpSp>
      <p:grpSp>
        <p:nvGrpSpPr>
          <p:cNvPr id="33796" name="组合 8"/>
          <p:cNvGrpSpPr/>
          <p:nvPr/>
        </p:nvGrpSpPr>
        <p:grpSpPr bwMode="auto">
          <a:xfrm>
            <a:off x="2324100" y="1528763"/>
            <a:ext cx="1641475" cy="550862"/>
            <a:chOff x="2283957" y="1528997"/>
            <a:chExt cx="1640420" cy="550887"/>
          </a:xfrm>
        </p:grpSpPr>
        <p:sp>
          <p:nvSpPr>
            <p:cNvPr id="11" name="任意多边形 10"/>
            <p:cNvSpPr/>
            <p:nvPr/>
          </p:nvSpPr>
          <p:spPr>
            <a:xfrm>
              <a:off x="2283957" y="1528997"/>
              <a:ext cx="1640420" cy="550887"/>
            </a:xfrm>
            <a:custGeom>
              <a:avLst/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rgbClr val="06417E"/>
                </a:solidFill>
              </a:endParaRPr>
            </a:p>
          </p:txBody>
        </p:sp>
        <p:sp>
          <p:nvSpPr>
            <p:cNvPr id="33798" name="文本框 18"/>
            <p:cNvSpPr txBox="1">
              <a:spLocks noChangeArrowheads="1"/>
            </p:cNvSpPr>
            <p:nvPr/>
          </p:nvSpPr>
          <p:spPr bwMode="auto">
            <a:xfrm>
              <a:off x="2720597" y="1652040"/>
              <a:ext cx="9459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9pPr>
            </a:lstStyle>
            <a:p>
              <a:pPr eaLnBrk="1" hangingPunct="1"/>
              <a:r>
                <a:rPr lang="zh-CN" altLang="en-US" sz="180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步骤二</a:t>
              </a:r>
            </a:p>
          </p:txBody>
        </p:sp>
      </p:grpSp>
      <p:grpSp>
        <p:nvGrpSpPr>
          <p:cNvPr id="33799" name="组合 9"/>
          <p:cNvGrpSpPr/>
          <p:nvPr/>
        </p:nvGrpSpPr>
        <p:grpSpPr bwMode="auto">
          <a:xfrm>
            <a:off x="3825875" y="1528763"/>
            <a:ext cx="1639888" cy="550862"/>
            <a:chOff x="3785566" y="1528997"/>
            <a:chExt cx="1640420" cy="550887"/>
          </a:xfrm>
        </p:grpSpPr>
        <p:sp>
          <p:nvSpPr>
            <p:cNvPr id="13" name="任意多边形 12"/>
            <p:cNvSpPr/>
            <p:nvPr/>
          </p:nvSpPr>
          <p:spPr>
            <a:xfrm>
              <a:off x="3785566" y="1528997"/>
              <a:ext cx="1640420" cy="550887"/>
            </a:xfrm>
            <a:custGeom>
              <a:avLst/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</a:endParaRPr>
            </a:p>
          </p:txBody>
        </p:sp>
        <p:sp>
          <p:nvSpPr>
            <p:cNvPr id="33801" name="文本框 19"/>
            <p:cNvSpPr txBox="1">
              <a:spLocks noChangeArrowheads="1"/>
            </p:cNvSpPr>
            <p:nvPr/>
          </p:nvSpPr>
          <p:spPr bwMode="auto">
            <a:xfrm>
              <a:off x="4265266" y="1652040"/>
              <a:ext cx="94583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9pPr>
            </a:lstStyle>
            <a:p>
              <a:pPr eaLnBrk="1" hangingPunct="1"/>
              <a:r>
                <a:rPr lang="zh-CN" altLang="en-US" sz="180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步骤三</a:t>
              </a:r>
            </a:p>
          </p:txBody>
        </p:sp>
      </p:grpSp>
      <p:grpSp>
        <p:nvGrpSpPr>
          <p:cNvPr id="33802" name="组合 11"/>
          <p:cNvGrpSpPr/>
          <p:nvPr/>
        </p:nvGrpSpPr>
        <p:grpSpPr bwMode="auto">
          <a:xfrm>
            <a:off x="5340350" y="1528763"/>
            <a:ext cx="1639888" cy="550862"/>
            <a:chOff x="5299151" y="1528997"/>
            <a:chExt cx="1640420" cy="550887"/>
          </a:xfrm>
        </p:grpSpPr>
        <p:sp>
          <p:nvSpPr>
            <p:cNvPr id="14" name="任意多边形 13"/>
            <p:cNvSpPr/>
            <p:nvPr/>
          </p:nvSpPr>
          <p:spPr>
            <a:xfrm>
              <a:off x="5299151" y="1528997"/>
              <a:ext cx="1640420" cy="550887"/>
            </a:xfrm>
            <a:custGeom>
              <a:avLst/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</a:endParaRPr>
            </a:p>
          </p:txBody>
        </p:sp>
        <p:sp>
          <p:nvSpPr>
            <p:cNvPr id="33804" name="文本框 20"/>
            <p:cNvSpPr txBox="1">
              <a:spLocks noChangeArrowheads="1"/>
            </p:cNvSpPr>
            <p:nvPr/>
          </p:nvSpPr>
          <p:spPr bwMode="auto">
            <a:xfrm>
              <a:off x="5735042" y="1652040"/>
              <a:ext cx="9346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9pPr>
            </a:lstStyle>
            <a:p>
              <a:pPr eaLnBrk="1" hangingPunct="1"/>
              <a:r>
                <a:rPr lang="zh-CN" altLang="en-US" sz="180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步骤四</a:t>
              </a:r>
            </a:p>
          </p:txBody>
        </p:sp>
      </p:grpSp>
      <p:grpSp>
        <p:nvGrpSpPr>
          <p:cNvPr id="33805" name="组合 15"/>
          <p:cNvGrpSpPr/>
          <p:nvPr/>
        </p:nvGrpSpPr>
        <p:grpSpPr bwMode="auto">
          <a:xfrm>
            <a:off x="6816725" y="1528763"/>
            <a:ext cx="1641475" cy="550862"/>
            <a:chOff x="6776809" y="1528997"/>
            <a:chExt cx="1640420" cy="550887"/>
          </a:xfrm>
        </p:grpSpPr>
        <p:sp>
          <p:nvSpPr>
            <p:cNvPr id="15" name="任意多边形 14"/>
            <p:cNvSpPr/>
            <p:nvPr/>
          </p:nvSpPr>
          <p:spPr>
            <a:xfrm>
              <a:off x="6776809" y="1528997"/>
              <a:ext cx="1640420" cy="550887"/>
            </a:xfrm>
            <a:custGeom>
              <a:avLst/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</a:endParaRPr>
            </a:p>
          </p:txBody>
        </p:sp>
        <p:sp>
          <p:nvSpPr>
            <p:cNvPr id="33807" name="文本框 21"/>
            <p:cNvSpPr txBox="1">
              <a:spLocks noChangeArrowheads="1"/>
            </p:cNvSpPr>
            <p:nvPr/>
          </p:nvSpPr>
          <p:spPr bwMode="auto">
            <a:xfrm>
              <a:off x="7242600" y="1652040"/>
              <a:ext cx="921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9pPr>
            </a:lstStyle>
            <a:p>
              <a:pPr eaLnBrk="1" hangingPunct="1"/>
              <a:r>
                <a:rPr lang="zh-CN" altLang="en-US" sz="180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步骤五</a:t>
              </a:r>
            </a:p>
          </p:txBody>
        </p:sp>
      </p:grpSp>
      <p:grpSp>
        <p:nvGrpSpPr>
          <p:cNvPr id="33808" name="组合 40"/>
          <p:cNvGrpSpPr/>
          <p:nvPr/>
        </p:nvGrpSpPr>
        <p:grpSpPr bwMode="auto">
          <a:xfrm>
            <a:off x="573088" y="2355850"/>
            <a:ext cx="1519237" cy="1560513"/>
            <a:chOff x="1034229" y="1255861"/>
            <a:chExt cx="1789697" cy="1559865"/>
          </a:xfrm>
        </p:grpSpPr>
        <p:sp>
          <p:nvSpPr>
            <p:cNvPr id="42" name="矩形 13"/>
            <p:cNvSpPr>
              <a:spLocks noChangeArrowheads="1"/>
            </p:cNvSpPr>
            <p:nvPr/>
          </p:nvSpPr>
          <p:spPr bwMode="auto">
            <a:xfrm>
              <a:off x="1034229" y="1511343"/>
              <a:ext cx="1789697" cy="1304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68389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您的内容打在这里，或者通过复制您的文本后，在此框中选择粘贴，并选择只保留文字。您的内容打在这里</a:t>
              </a:r>
              <a:endParaRPr lang="zh-CN" altLang="en-US" sz="1000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文本框 83"/>
            <p:cNvSpPr txBox="1">
              <a:spLocks noChangeArrowheads="1"/>
            </p:cNvSpPr>
            <p:nvPr/>
          </p:nvSpPr>
          <p:spPr bwMode="auto">
            <a:xfrm>
              <a:off x="1260512" y="1255861"/>
              <a:ext cx="1357702" cy="307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2445"/>
              <a:lvl2pPr marL="742950" indent="-285750" defTabSz="512445"/>
              <a:lvl3pPr marL="1143000" indent="-228600" defTabSz="512445"/>
              <a:lvl4pPr marL="1600200" indent="-228600" defTabSz="512445"/>
              <a:lvl5pPr marL="2057400" indent="-228600" defTabSz="512445"/>
              <a:lvl6pPr marL="2514600" indent="-228600" defTabSz="512445"/>
              <a:lvl7pPr marL="2971800" indent="-228600" defTabSz="512445"/>
              <a:lvl8pPr marL="3429000" indent="-228600" defTabSz="512445"/>
              <a:lvl9pPr marL="3886200" indent="-228600" defTabSz="512445"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</a:p>
          </p:txBody>
        </p:sp>
      </p:grpSp>
      <p:grpSp>
        <p:nvGrpSpPr>
          <p:cNvPr id="33811" name="组合 43"/>
          <p:cNvGrpSpPr/>
          <p:nvPr/>
        </p:nvGrpSpPr>
        <p:grpSpPr bwMode="auto">
          <a:xfrm>
            <a:off x="2252663" y="2355850"/>
            <a:ext cx="1519237" cy="1560513"/>
            <a:chOff x="1034229" y="1255861"/>
            <a:chExt cx="1789697" cy="1559865"/>
          </a:xfrm>
        </p:grpSpPr>
        <p:sp>
          <p:nvSpPr>
            <p:cNvPr id="45" name="矩形 13"/>
            <p:cNvSpPr>
              <a:spLocks noChangeArrowheads="1"/>
            </p:cNvSpPr>
            <p:nvPr/>
          </p:nvSpPr>
          <p:spPr bwMode="auto">
            <a:xfrm>
              <a:off x="1034229" y="1511343"/>
              <a:ext cx="1789697" cy="1304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68389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您的内容打在这里，或者通过复制您的文本后，在此框中选择粘贴，并选择只保留文字。您的内容打在这里</a:t>
              </a:r>
              <a:endParaRPr lang="zh-CN" altLang="en-US" sz="1000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文本框 83"/>
            <p:cNvSpPr txBox="1">
              <a:spLocks noChangeArrowheads="1"/>
            </p:cNvSpPr>
            <p:nvPr/>
          </p:nvSpPr>
          <p:spPr bwMode="auto">
            <a:xfrm>
              <a:off x="1260512" y="1255861"/>
              <a:ext cx="1357702" cy="307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2445"/>
              <a:lvl2pPr marL="742950" indent="-285750" defTabSz="512445"/>
              <a:lvl3pPr marL="1143000" indent="-228600" defTabSz="512445"/>
              <a:lvl4pPr marL="1600200" indent="-228600" defTabSz="512445"/>
              <a:lvl5pPr marL="2057400" indent="-228600" defTabSz="512445"/>
              <a:lvl6pPr marL="2514600" indent="-228600" defTabSz="512445"/>
              <a:lvl7pPr marL="2971800" indent="-228600" defTabSz="512445"/>
              <a:lvl8pPr marL="3429000" indent="-228600" defTabSz="512445"/>
              <a:lvl9pPr marL="3886200" indent="-228600" defTabSz="512445"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</a:p>
          </p:txBody>
        </p:sp>
      </p:grpSp>
      <p:grpSp>
        <p:nvGrpSpPr>
          <p:cNvPr id="33814" name="组合 46"/>
          <p:cNvGrpSpPr/>
          <p:nvPr/>
        </p:nvGrpSpPr>
        <p:grpSpPr bwMode="auto">
          <a:xfrm>
            <a:off x="3948113" y="2355850"/>
            <a:ext cx="1519237" cy="1560513"/>
            <a:chOff x="1034229" y="1255861"/>
            <a:chExt cx="1789697" cy="1559865"/>
          </a:xfrm>
        </p:grpSpPr>
        <p:sp>
          <p:nvSpPr>
            <p:cNvPr id="48" name="矩形 13"/>
            <p:cNvSpPr>
              <a:spLocks noChangeArrowheads="1"/>
            </p:cNvSpPr>
            <p:nvPr/>
          </p:nvSpPr>
          <p:spPr bwMode="auto">
            <a:xfrm>
              <a:off x="1034229" y="1511343"/>
              <a:ext cx="1789697" cy="1304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68389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您的内容打在这里，或者通过复制您的文本后，在此框中选择粘贴，并选择只保留文字。您的内容打在这里</a:t>
              </a:r>
              <a:endParaRPr lang="zh-CN" altLang="en-US" sz="1000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文本框 83"/>
            <p:cNvSpPr txBox="1">
              <a:spLocks noChangeArrowheads="1"/>
            </p:cNvSpPr>
            <p:nvPr/>
          </p:nvSpPr>
          <p:spPr bwMode="auto">
            <a:xfrm>
              <a:off x="1260512" y="1255861"/>
              <a:ext cx="1357702" cy="307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2445"/>
              <a:lvl2pPr marL="742950" indent="-285750" defTabSz="512445"/>
              <a:lvl3pPr marL="1143000" indent="-228600" defTabSz="512445"/>
              <a:lvl4pPr marL="1600200" indent="-228600" defTabSz="512445"/>
              <a:lvl5pPr marL="2057400" indent="-228600" defTabSz="512445"/>
              <a:lvl6pPr marL="2514600" indent="-228600" defTabSz="512445"/>
              <a:lvl7pPr marL="2971800" indent="-228600" defTabSz="512445"/>
              <a:lvl8pPr marL="3429000" indent="-228600" defTabSz="512445"/>
              <a:lvl9pPr marL="3886200" indent="-228600" defTabSz="512445"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</a:p>
          </p:txBody>
        </p:sp>
      </p:grpSp>
      <p:grpSp>
        <p:nvGrpSpPr>
          <p:cNvPr id="33817" name="组合 49"/>
          <p:cNvGrpSpPr/>
          <p:nvPr/>
        </p:nvGrpSpPr>
        <p:grpSpPr bwMode="auto">
          <a:xfrm>
            <a:off x="5453063" y="2373313"/>
            <a:ext cx="1517650" cy="1558925"/>
            <a:chOff x="1034229" y="1255861"/>
            <a:chExt cx="1789697" cy="1559865"/>
          </a:xfrm>
        </p:grpSpPr>
        <p:sp>
          <p:nvSpPr>
            <p:cNvPr id="51" name="矩形 13"/>
            <p:cNvSpPr>
              <a:spLocks noChangeArrowheads="1"/>
            </p:cNvSpPr>
            <p:nvPr/>
          </p:nvSpPr>
          <p:spPr bwMode="auto">
            <a:xfrm>
              <a:off x="1034229" y="1511602"/>
              <a:ext cx="1789697" cy="1304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68389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您的内容打在这里，或者通过复制您的文本后，在此框中选择粘贴，并选择只保留文字。您的内容打在这里</a:t>
              </a:r>
              <a:endParaRPr lang="zh-CN" altLang="en-US" sz="1000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文本框 83"/>
            <p:cNvSpPr txBox="1">
              <a:spLocks noChangeArrowheads="1"/>
            </p:cNvSpPr>
            <p:nvPr/>
          </p:nvSpPr>
          <p:spPr bwMode="auto">
            <a:xfrm>
              <a:off x="1258877" y="1255861"/>
              <a:ext cx="1359121" cy="308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2445"/>
              <a:lvl2pPr marL="742950" indent="-285750" defTabSz="512445"/>
              <a:lvl3pPr marL="1143000" indent="-228600" defTabSz="512445"/>
              <a:lvl4pPr marL="1600200" indent="-228600" defTabSz="512445"/>
              <a:lvl5pPr marL="2057400" indent="-228600" defTabSz="512445"/>
              <a:lvl6pPr marL="2514600" indent="-228600" defTabSz="512445"/>
              <a:lvl7pPr marL="2971800" indent="-228600" defTabSz="512445"/>
              <a:lvl8pPr marL="3429000" indent="-228600" defTabSz="512445"/>
              <a:lvl9pPr marL="3886200" indent="-228600" defTabSz="512445"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</a:p>
          </p:txBody>
        </p:sp>
      </p:grpSp>
      <p:grpSp>
        <p:nvGrpSpPr>
          <p:cNvPr id="33820" name="组合 52"/>
          <p:cNvGrpSpPr/>
          <p:nvPr/>
        </p:nvGrpSpPr>
        <p:grpSpPr bwMode="auto">
          <a:xfrm>
            <a:off x="6878638" y="2373313"/>
            <a:ext cx="1517650" cy="1558925"/>
            <a:chOff x="1034229" y="1255861"/>
            <a:chExt cx="1789697" cy="1559865"/>
          </a:xfrm>
        </p:grpSpPr>
        <p:sp>
          <p:nvSpPr>
            <p:cNvPr id="54" name="矩形 13"/>
            <p:cNvSpPr>
              <a:spLocks noChangeArrowheads="1"/>
            </p:cNvSpPr>
            <p:nvPr/>
          </p:nvSpPr>
          <p:spPr bwMode="auto">
            <a:xfrm>
              <a:off x="1034229" y="1511602"/>
              <a:ext cx="1789697" cy="1304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68389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您的内容打在这里，或者通过复制您的文本后，在此框中选择粘贴，并选择只保留文字。您的内容打在这里</a:t>
              </a:r>
              <a:endParaRPr lang="zh-CN" altLang="en-US" sz="1000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文本框 83"/>
            <p:cNvSpPr txBox="1">
              <a:spLocks noChangeArrowheads="1"/>
            </p:cNvSpPr>
            <p:nvPr/>
          </p:nvSpPr>
          <p:spPr bwMode="auto">
            <a:xfrm>
              <a:off x="1258877" y="1255861"/>
              <a:ext cx="1359121" cy="308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2445"/>
              <a:lvl2pPr marL="742950" indent="-285750" defTabSz="512445"/>
              <a:lvl3pPr marL="1143000" indent="-228600" defTabSz="512445"/>
              <a:lvl4pPr marL="1600200" indent="-228600" defTabSz="512445"/>
              <a:lvl5pPr marL="2057400" indent="-228600" defTabSz="512445"/>
              <a:lvl6pPr marL="2514600" indent="-228600" defTabSz="512445"/>
              <a:lvl7pPr marL="2971800" indent="-228600" defTabSz="512445"/>
              <a:lvl8pPr marL="3429000" indent="-228600" defTabSz="512445"/>
              <a:lvl9pPr marL="3886200" indent="-228600" defTabSz="512445"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1114425" y="349250"/>
            <a:ext cx="247967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点击此处添加标题</a:t>
            </a:r>
          </a:p>
        </p:txBody>
      </p:sp>
      <p:sp>
        <p:nvSpPr>
          <p:cNvPr id="34" name="Freeform 347"/>
          <p:cNvSpPr>
            <a:spLocks noEditPoints="1"/>
          </p:cNvSpPr>
          <p:nvPr/>
        </p:nvSpPr>
        <p:spPr bwMode="auto">
          <a:xfrm>
            <a:off x="600075" y="139700"/>
            <a:ext cx="603250" cy="714375"/>
          </a:xfrm>
          <a:custGeom>
            <a:avLst/>
            <a:gdLst>
              <a:gd name="T0" fmla="*/ 19 w 240"/>
              <a:gd name="T1" fmla="*/ 245 h 284"/>
              <a:gd name="T2" fmla="*/ 7 w 240"/>
              <a:gd name="T3" fmla="*/ 116 h 284"/>
              <a:gd name="T4" fmla="*/ 23 w 240"/>
              <a:gd name="T5" fmla="*/ 85 h 284"/>
              <a:gd name="T6" fmla="*/ 207 w 240"/>
              <a:gd name="T7" fmla="*/ 37 h 284"/>
              <a:gd name="T8" fmla="*/ 191 w 240"/>
              <a:gd name="T9" fmla="*/ 113 h 284"/>
              <a:gd name="T10" fmla="*/ 113 w 240"/>
              <a:gd name="T11" fmla="*/ 119 h 284"/>
              <a:gd name="T12" fmla="*/ 33 w 240"/>
              <a:gd name="T13" fmla="*/ 112 h 284"/>
              <a:gd name="T14" fmla="*/ 104 w 240"/>
              <a:gd name="T15" fmla="*/ 233 h 284"/>
              <a:gd name="T16" fmla="*/ 89 w 240"/>
              <a:gd name="T17" fmla="*/ 139 h 284"/>
              <a:gd name="T18" fmla="*/ 128 w 240"/>
              <a:gd name="T19" fmla="*/ 154 h 284"/>
              <a:gd name="T20" fmla="*/ 178 w 240"/>
              <a:gd name="T21" fmla="*/ 149 h 284"/>
              <a:gd name="T22" fmla="*/ 131 w 240"/>
              <a:gd name="T23" fmla="*/ 247 h 284"/>
              <a:gd name="T24" fmla="*/ 28 w 240"/>
              <a:gd name="T25" fmla="*/ 91 h 284"/>
              <a:gd name="T26" fmla="*/ 161 w 240"/>
              <a:gd name="T27" fmla="*/ 5 h 284"/>
              <a:gd name="T28" fmla="*/ 190 w 240"/>
              <a:gd name="T29" fmla="*/ 36 h 284"/>
              <a:gd name="T30" fmla="*/ 117 w 240"/>
              <a:gd name="T31" fmla="*/ 88 h 284"/>
              <a:gd name="T32" fmla="*/ 117 w 240"/>
              <a:gd name="T33" fmla="*/ 58 h 284"/>
              <a:gd name="T34" fmla="*/ 85 w 240"/>
              <a:gd name="T35" fmla="*/ 58 h 284"/>
              <a:gd name="T36" fmla="*/ 113 w 240"/>
              <a:gd name="T37" fmla="*/ 49 h 284"/>
              <a:gd name="T38" fmla="*/ 113 w 240"/>
              <a:gd name="T39" fmla="*/ 52 h 284"/>
              <a:gd name="T40" fmla="*/ 117 w 240"/>
              <a:gd name="T41" fmla="*/ 62 h 284"/>
              <a:gd name="T42" fmla="*/ 226 w 240"/>
              <a:gd name="T43" fmla="*/ 87 h 284"/>
              <a:gd name="T44" fmla="*/ 37 w 240"/>
              <a:gd name="T45" fmla="*/ 101 h 284"/>
              <a:gd name="T46" fmla="*/ 194 w 240"/>
              <a:gd name="T47" fmla="*/ 87 h 284"/>
              <a:gd name="T48" fmla="*/ 188 w 240"/>
              <a:gd name="T49" fmla="*/ 104 h 284"/>
              <a:gd name="T50" fmla="*/ 158 w 240"/>
              <a:gd name="T51" fmla="*/ 81 h 284"/>
              <a:gd name="T52" fmla="*/ 199 w 240"/>
              <a:gd name="T53" fmla="*/ 111 h 284"/>
              <a:gd name="T54" fmla="*/ 184 w 240"/>
              <a:gd name="T55" fmla="*/ 89 h 284"/>
              <a:gd name="T56" fmla="*/ 170 w 240"/>
              <a:gd name="T57" fmla="*/ 83 h 284"/>
              <a:gd name="T58" fmla="*/ 85 w 240"/>
              <a:gd name="T59" fmla="*/ 224 h 284"/>
              <a:gd name="T60" fmla="*/ 31 w 240"/>
              <a:gd name="T61" fmla="*/ 115 h 284"/>
              <a:gd name="T62" fmla="*/ 85 w 240"/>
              <a:gd name="T63" fmla="*/ 224 h 284"/>
              <a:gd name="T64" fmla="*/ 65 w 240"/>
              <a:gd name="T65" fmla="*/ 218 h 284"/>
              <a:gd name="T66" fmla="*/ 12 w 240"/>
              <a:gd name="T67" fmla="*/ 118 h 284"/>
              <a:gd name="T68" fmla="*/ 73 w 240"/>
              <a:gd name="T69" fmla="*/ 217 h 284"/>
              <a:gd name="T70" fmla="*/ 131 w 240"/>
              <a:gd name="T71" fmla="*/ 192 h 284"/>
              <a:gd name="T72" fmla="*/ 126 w 240"/>
              <a:gd name="T73" fmla="*/ 178 h 284"/>
              <a:gd name="T74" fmla="*/ 120 w 240"/>
              <a:gd name="T75" fmla="*/ 166 h 284"/>
              <a:gd name="T76" fmla="*/ 114 w 240"/>
              <a:gd name="T77" fmla="*/ 154 h 284"/>
              <a:gd name="T78" fmla="*/ 110 w 240"/>
              <a:gd name="T79" fmla="*/ 147 h 284"/>
              <a:gd name="T80" fmla="*/ 98 w 240"/>
              <a:gd name="T81" fmla="*/ 143 h 284"/>
              <a:gd name="T82" fmla="*/ 168 w 240"/>
              <a:gd name="T83" fmla="*/ 143 h 284"/>
              <a:gd name="T84" fmla="*/ 139 w 240"/>
              <a:gd name="T85" fmla="*/ 151 h 284"/>
              <a:gd name="T86" fmla="*/ 166 w 240"/>
              <a:gd name="T87" fmla="*/ 165 h 284"/>
              <a:gd name="T88" fmla="*/ 167 w 240"/>
              <a:gd name="T89" fmla="*/ 172 h 284"/>
              <a:gd name="T90" fmla="*/ 147 w 240"/>
              <a:gd name="T91" fmla="*/ 156 h 284"/>
              <a:gd name="T92" fmla="*/ 164 w 240"/>
              <a:gd name="T93" fmla="*/ 169 h 284"/>
              <a:gd name="T94" fmla="*/ 115 w 240"/>
              <a:gd name="T95" fmla="*/ 207 h 284"/>
              <a:gd name="T96" fmla="*/ 153 w 240"/>
              <a:gd name="T97" fmla="*/ 209 h 284"/>
              <a:gd name="T98" fmla="*/ 150 w 240"/>
              <a:gd name="T99" fmla="*/ 209 h 284"/>
              <a:gd name="T100" fmla="*/ 140 w 240"/>
              <a:gd name="T101" fmla="*/ 211 h 284"/>
              <a:gd name="T102" fmla="*/ 131 w 240"/>
              <a:gd name="T103" fmla="*/ 212 h 284"/>
              <a:gd name="T104" fmla="*/ 135 w 240"/>
              <a:gd name="T105" fmla="*/ 211 h 284"/>
              <a:gd name="T106" fmla="*/ 136 w 240"/>
              <a:gd name="T107" fmla="*/ 243 h 284"/>
              <a:gd name="T108" fmla="*/ 58 w 240"/>
              <a:gd name="T109" fmla="*/ 223 h 284"/>
              <a:gd name="T110" fmla="*/ 75 w 240"/>
              <a:gd name="T111" fmla="*/ 220 h 284"/>
              <a:gd name="T112" fmla="*/ 72 w 240"/>
              <a:gd name="T113" fmla="*/ 247 h 284"/>
              <a:gd name="T114" fmla="*/ 12 w 240"/>
              <a:gd name="T115" fmla="*/ 255 h 284"/>
              <a:gd name="T116" fmla="*/ 140 w 240"/>
              <a:gd name="T117" fmla="*/ 262 h 284"/>
              <a:gd name="T118" fmla="*/ 45 w 240"/>
              <a:gd name="T119" fmla="*/ 236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0" h="284">
                <a:moveTo>
                  <a:pt x="131" y="247"/>
                </a:moveTo>
                <a:cubicBezTo>
                  <a:pt x="135" y="252"/>
                  <a:pt x="144" y="256"/>
                  <a:pt x="143" y="265"/>
                </a:cubicBezTo>
                <a:cubicBezTo>
                  <a:pt x="132" y="272"/>
                  <a:pt x="119" y="277"/>
                  <a:pt x="104" y="280"/>
                </a:cubicBezTo>
                <a:cubicBezTo>
                  <a:pt x="74" y="283"/>
                  <a:pt x="43" y="284"/>
                  <a:pt x="16" y="273"/>
                </a:cubicBezTo>
                <a:cubicBezTo>
                  <a:pt x="11" y="272"/>
                  <a:pt x="9" y="267"/>
                  <a:pt x="4" y="266"/>
                </a:cubicBezTo>
                <a:cubicBezTo>
                  <a:pt x="1" y="260"/>
                  <a:pt x="8" y="256"/>
                  <a:pt x="12" y="252"/>
                </a:cubicBezTo>
                <a:cubicBezTo>
                  <a:pt x="14" y="250"/>
                  <a:pt x="16" y="248"/>
                  <a:pt x="19" y="245"/>
                </a:cubicBezTo>
                <a:cubicBezTo>
                  <a:pt x="25" y="242"/>
                  <a:pt x="32" y="238"/>
                  <a:pt x="38" y="235"/>
                </a:cubicBezTo>
                <a:cubicBezTo>
                  <a:pt x="39" y="235"/>
                  <a:pt x="41" y="235"/>
                  <a:pt x="42" y="234"/>
                </a:cubicBezTo>
                <a:cubicBezTo>
                  <a:pt x="44" y="233"/>
                  <a:pt x="45" y="232"/>
                  <a:pt x="47" y="232"/>
                </a:cubicBezTo>
                <a:cubicBezTo>
                  <a:pt x="48" y="226"/>
                  <a:pt x="52" y="222"/>
                  <a:pt x="57" y="220"/>
                </a:cubicBezTo>
                <a:cubicBezTo>
                  <a:pt x="49" y="200"/>
                  <a:pt x="38" y="180"/>
                  <a:pt x="29" y="158"/>
                </a:cubicBezTo>
                <a:cubicBezTo>
                  <a:pt x="24" y="148"/>
                  <a:pt x="18" y="138"/>
                  <a:pt x="13" y="128"/>
                </a:cubicBezTo>
                <a:cubicBezTo>
                  <a:pt x="12" y="124"/>
                  <a:pt x="10" y="119"/>
                  <a:pt x="7" y="116"/>
                </a:cubicBezTo>
                <a:cubicBezTo>
                  <a:pt x="6" y="115"/>
                  <a:pt x="7" y="115"/>
                  <a:pt x="6" y="114"/>
                </a:cubicBezTo>
                <a:cubicBezTo>
                  <a:pt x="6" y="113"/>
                  <a:pt x="4" y="112"/>
                  <a:pt x="3" y="111"/>
                </a:cubicBezTo>
                <a:cubicBezTo>
                  <a:pt x="3" y="110"/>
                  <a:pt x="2" y="108"/>
                  <a:pt x="2" y="106"/>
                </a:cubicBezTo>
                <a:cubicBezTo>
                  <a:pt x="1" y="101"/>
                  <a:pt x="0" y="97"/>
                  <a:pt x="3" y="92"/>
                </a:cubicBezTo>
                <a:cubicBezTo>
                  <a:pt x="4" y="91"/>
                  <a:pt x="5" y="90"/>
                  <a:pt x="6" y="88"/>
                </a:cubicBezTo>
                <a:cubicBezTo>
                  <a:pt x="10" y="86"/>
                  <a:pt x="15" y="85"/>
                  <a:pt x="19" y="84"/>
                </a:cubicBezTo>
                <a:cubicBezTo>
                  <a:pt x="20" y="84"/>
                  <a:pt x="22" y="84"/>
                  <a:pt x="23" y="85"/>
                </a:cubicBezTo>
                <a:cubicBezTo>
                  <a:pt x="32" y="79"/>
                  <a:pt x="40" y="75"/>
                  <a:pt x="51" y="71"/>
                </a:cubicBezTo>
                <a:cubicBezTo>
                  <a:pt x="75" y="58"/>
                  <a:pt x="103" y="49"/>
                  <a:pt x="125" y="35"/>
                </a:cubicBezTo>
                <a:cubicBezTo>
                  <a:pt x="125" y="27"/>
                  <a:pt x="123" y="18"/>
                  <a:pt x="126" y="12"/>
                </a:cubicBezTo>
                <a:cubicBezTo>
                  <a:pt x="130" y="7"/>
                  <a:pt x="141" y="4"/>
                  <a:pt x="148" y="2"/>
                </a:cubicBezTo>
                <a:cubicBezTo>
                  <a:pt x="153" y="1"/>
                  <a:pt x="158" y="0"/>
                  <a:pt x="164" y="3"/>
                </a:cubicBezTo>
                <a:cubicBezTo>
                  <a:pt x="171" y="12"/>
                  <a:pt x="177" y="21"/>
                  <a:pt x="183" y="30"/>
                </a:cubicBezTo>
                <a:cubicBezTo>
                  <a:pt x="191" y="33"/>
                  <a:pt x="200" y="34"/>
                  <a:pt x="207" y="37"/>
                </a:cubicBezTo>
                <a:cubicBezTo>
                  <a:pt x="209" y="38"/>
                  <a:pt x="210" y="40"/>
                  <a:pt x="212" y="41"/>
                </a:cubicBezTo>
                <a:cubicBezTo>
                  <a:pt x="223" y="46"/>
                  <a:pt x="232" y="54"/>
                  <a:pt x="239" y="62"/>
                </a:cubicBezTo>
                <a:cubicBezTo>
                  <a:pt x="238" y="65"/>
                  <a:pt x="240" y="69"/>
                  <a:pt x="239" y="73"/>
                </a:cubicBezTo>
                <a:cubicBezTo>
                  <a:pt x="237" y="80"/>
                  <a:pt x="232" y="85"/>
                  <a:pt x="227" y="90"/>
                </a:cubicBezTo>
                <a:cubicBezTo>
                  <a:pt x="222" y="95"/>
                  <a:pt x="218" y="98"/>
                  <a:pt x="211" y="102"/>
                </a:cubicBezTo>
                <a:cubicBezTo>
                  <a:pt x="209" y="104"/>
                  <a:pt x="206" y="106"/>
                  <a:pt x="202" y="107"/>
                </a:cubicBezTo>
                <a:cubicBezTo>
                  <a:pt x="204" y="114"/>
                  <a:pt x="197" y="115"/>
                  <a:pt x="191" y="113"/>
                </a:cubicBezTo>
                <a:cubicBezTo>
                  <a:pt x="188" y="115"/>
                  <a:pt x="188" y="121"/>
                  <a:pt x="184" y="122"/>
                </a:cubicBezTo>
                <a:cubicBezTo>
                  <a:pt x="180" y="123"/>
                  <a:pt x="177" y="121"/>
                  <a:pt x="173" y="120"/>
                </a:cubicBezTo>
                <a:cubicBezTo>
                  <a:pt x="168" y="120"/>
                  <a:pt x="164" y="123"/>
                  <a:pt x="159" y="124"/>
                </a:cubicBezTo>
                <a:cubicBezTo>
                  <a:pt x="158" y="124"/>
                  <a:pt x="158" y="124"/>
                  <a:pt x="158" y="124"/>
                </a:cubicBezTo>
                <a:cubicBezTo>
                  <a:pt x="148" y="125"/>
                  <a:pt x="135" y="127"/>
                  <a:pt x="122" y="126"/>
                </a:cubicBezTo>
                <a:cubicBezTo>
                  <a:pt x="119" y="125"/>
                  <a:pt x="114" y="125"/>
                  <a:pt x="112" y="123"/>
                </a:cubicBezTo>
                <a:cubicBezTo>
                  <a:pt x="112" y="121"/>
                  <a:pt x="112" y="120"/>
                  <a:pt x="113" y="119"/>
                </a:cubicBezTo>
                <a:cubicBezTo>
                  <a:pt x="109" y="102"/>
                  <a:pt x="114" y="85"/>
                  <a:pt x="119" y="71"/>
                </a:cubicBezTo>
                <a:cubicBezTo>
                  <a:pt x="118" y="71"/>
                  <a:pt x="115" y="73"/>
                  <a:pt x="114" y="74"/>
                </a:cubicBezTo>
                <a:cubicBezTo>
                  <a:pt x="110" y="75"/>
                  <a:pt x="106" y="76"/>
                  <a:pt x="102" y="78"/>
                </a:cubicBezTo>
                <a:cubicBezTo>
                  <a:pt x="92" y="81"/>
                  <a:pt x="80" y="87"/>
                  <a:pt x="70" y="92"/>
                </a:cubicBezTo>
                <a:cubicBezTo>
                  <a:pt x="65" y="94"/>
                  <a:pt x="60" y="96"/>
                  <a:pt x="55" y="98"/>
                </a:cubicBezTo>
                <a:cubicBezTo>
                  <a:pt x="50" y="101"/>
                  <a:pt x="45" y="103"/>
                  <a:pt x="40" y="106"/>
                </a:cubicBezTo>
                <a:cubicBezTo>
                  <a:pt x="37" y="108"/>
                  <a:pt x="35" y="110"/>
                  <a:pt x="33" y="112"/>
                </a:cubicBezTo>
                <a:cubicBezTo>
                  <a:pt x="37" y="129"/>
                  <a:pt x="47" y="142"/>
                  <a:pt x="53" y="157"/>
                </a:cubicBezTo>
                <a:cubicBezTo>
                  <a:pt x="56" y="163"/>
                  <a:pt x="58" y="169"/>
                  <a:pt x="61" y="174"/>
                </a:cubicBezTo>
                <a:cubicBezTo>
                  <a:pt x="62" y="176"/>
                  <a:pt x="64" y="177"/>
                  <a:pt x="65" y="179"/>
                </a:cubicBezTo>
                <a:cubicBezTo>
                  <a:pt x="69" y="187"/>
                  <a:pt x="72" y="195"/>
                  <a:pt x="77" y="202"/>
                </a:cubicBezTo>
                <a:cubicBezTo>
                  <a:pt x="79" y="205"/>
                  <a:pt x="80" y="208"/>
                  <a:pt x="82" y="211"/>
                </a:cubicBezTo>
                <a:cubicBezTo>
                  <a:pt x="83" y="213"/>
                  <a:pt x="85" y="214"/>
                  <a:pt x="85" y="217"/>
                </a:cubicBezTo>
                <a:cubicBezTo>
                  <a:pt x="92" y="223"/>
                  <a:pt x="103" y="224"/>
                  <a:pt x="104" y="233"/>
                </a:cubicBezTo>
                <a:cubicBezTo>
                  <a:pt x="108" y="236"/>
                  <a:pt x="113" y="236"/>
                  <a:pt x="118" y="238"/>
                </a:cubicBezTo>
                <a:cubicBezTo>
                  <a:pt x="115" y="220"/>
                  <a:pt x="113" y="207"/>
                  <a:pt x="109" y="189"/>
                </a:cubicBezTo>
                <a:cubicBezTo>
                  <a:pt x="109" y="188"/>
                  <a:pt x="111" y="188"/>
                  <a:pt x="111" y="187"/>
                </a:cubicBezTo>
                <a:cubicBezTo>
                  <a:pt x="106" y="179"/>
                  <a:pt x="101" y="168"/>
                  <a:pt x="96" y="157"/>
                </a:cubicBezTo>
                <a:cubicBezTo>
                  <a:pt x="95" y="155"/>
                  <a:pt x="93" y="152"/>
                  <a:pt x="93" y="150"/>
                </a:cubicBezTo>
                <a:cubicBezTo>
                  <a:pt x="92" y="148"/>
                  <a:pt x="92" y="145"/>
                  <a:pt x="91" y="143"/>
                </a:cubicBezTo>
                <a:cubicBezTo>
                  <a:pt x="90" y="141"/>
                  <a:pt x="89" y="140"/>
                  <a:pt x="89" y="139"/>
                </a:cubicBezTo>
                <a:cubicBezTo>
                  <a:pt x="88" y="137"/>
                  <a:pt x="85" y="133"/>
                  <a:pt x="86" y="130"/>
                </a:cubicBezTo>
                <a:cubicBezTo>
                  <a:pt x="86" y="126"/>
                  <a:pt x="95" y="120"/>
                  <a:pt x="100" y="121"/>
                </a:cubicBezTo>
                <a:cubicBezTo>
                  <a:pt x="101" y="122"/>
                  <a:pt x="102" y="123"/>
                  <a:pt x="101" y="124"/>
                </a:cubicBezTo>
                <a:cubicBezTo>
                  <a:pt x="106" y="134"/>
                  <a:pt x="111" y="144"/>
                  <a:pt x="116" y="154"/>
                </a:cubicBezTo>
                <a:cubicBezTo>
                  <a:pt x="119" y="160"/>
                  <a:pt x="124" y="168"/>
                  <a:pt x="127" y="175"/>
                </a:cubicBezTo>
                <a:cubicBezTo>
                  <a:pt x="128" y="177"/>
                  <a:pt x="129" y="181"/>
                  <a:pt x="131" y="181"/>
                </a:cubicBezTo>
                <a:cubicBezTo>
                  <a:pt x="130" y="172"/>
                  <a:pt x="131" y="161"/>
                  <a:pt x="128" y="154"/>
                </a:cubicBezTo>
                <a:cubicBezTo>
                  <a:pt x="131" y="149"/>
                  <a:pt x="135" y="142"/>
                  <a:pt x="134" y="136"/>
                </a:cubicBezTo>
                <a:cubicBezTo>
                  <a:pt x="138" y="135"/>
                  <a:pt x="139" y="140"/>
                  <a:pt x="141" y="143"/>
                </a:cubicBezTo>
                <a:cubicBezTo>
                  <a:pt x="144" y="147"/>
                  <a:pt x="146" y="150"/>
                  <a:pt x="150" y="153"/>
                </a:cubicBezTo>
                <a:cubicBezTo>
                  <a:pt x="149" y="159"/>
                  <a:pt x="151" y="164"/>
                  <a:pt x="151" y="170"/>
                </a:cubicBezTo>
                <a:cubicBezTo>
                  <a:pt x="154" y="160"/>
                  <a:pt x="159" y="149"/>
                  <a:pt x="162" y="140"/>
                </a:cubicBezTo>
                <a:cubicBezTo>
                  <a:pt x="164" y="138"/>
                  <a:pt x="169" y="140"/>
                  <a:pt x="172" y="141"/>
                </a:cubicBezTo>
                <a:cubicBezTo>
                  <a:pt x="171" y="146"/>
                  <a:pt x="175" y="147"/>
                  <a:pt x="178" y="149"/>
                </a:cubicBezTo>
                <a:cubicBezTo>
                  <a:pt x="178" y="158"/>
                  <a:pt x="171" y="164"/>
                  <a:pt x="173" y="173"/>
                </a:cubicBezTo>
                <a:cubicBezTo>
                  <a:pt x="173" y="178"/>
                  <a:pt x="166" y="180"/>
                  <a:pt x="166" y="174"/>
                </a:cubicBezTo>
                <a:cubicBezTo>
                  <a:pt x="165" y="178"/>
                  <a:pt x="164" y="182"/>
                  <a:pt x="162" y="185"/>
                </a:cubicBezTo>
                <a:cubicBezTo>
                  <a:pt x="166" y="187"/>
                  <a:pt x="161" y="195"/>
                  <a:pt x="161" y="200"/>
                </a:cubicBezTo>
                <a:cubicBezTo>
                  <a:pt x="161" y="204"/>
                  <a:pt x="161" y="207"/>
                  <a:pt x="161" y="211"/>
                </a:cubicBezTo>
                <a:cubicBezTo>
                  <a:pt x="160" y="222"/>
                  <a:pt x="159" y="233"/>
                  <a:pt x="158" y="241"/>
                </a:cubicBezTo>
                <a:cubicBezTo>
                  <a:pt x="151" y="247"/>
                  <a:pt x="139" y="247"/>
                  <a:pt x="131" y="247"/>
                </a:cubicBezTo>
                <a:close/>
                <a:moveTo>
                  <a:pt x="4" y="100"/>
                </a:moveTo>
                <a:cubicBezTo>
                  <a:pt x="3" y="102"/>
                  <a:pt x="6" y="108"/>
                  <a:pt x="7" y="110"/>
                </a:cubicBezTo>
                <a:cubicBezTo>
                  <a:pt x="8" y="110"/>
                  <a:pt x="10" y="112"/>
                  <a:pt x="11" y="113"/>
                </a:cubicBezTo>
                <a:cubicBezTo>
                  <a:pt x="19" y="117"/>
                  <a:pt x="31" y="112"/>
                  <a:pt x="31" y="105"/>
                </a:cubicBezTo>
                <a:cubicBezTo>
                  <a:pt x="31" y="105"/>
                  <a:pt x="32" y="105"/>
                  <a:pt x="32" y="105"/>
                </a:cubicBezTo>
                <a:cubicBezTo>
                  <a:pt x="32" y="104"/>
                  <a:pt x="32" y="101"/>
                  <a:pt x="32" y="101"/>
                </a:cubicBezTo>
                <a:cubicBezTo>
                  <a:pt x="32" y="97"/>
                  <a:pt x="30" y="95"/>
                  <a:pt x="28" y="91"/>
                </a:cubicBezTo>
                <a:cubicBezTo>
                  <a:pt x="25" y="90"/>
                  <a:pt x="21" y="90"/>
                  <a:pt x="17" y="88"/>
                </a:cubicBezTo>
                <a:cubicBezTo>
                  <a:pt x="12" y="88"/>
                  <a:pt x="6" y="92"/>
                  <a:pt x="5" y="96"/>
                </a:cubicBezTo>
                <a:cubicBezTo>
                  <a:pt x="5" y="96"/>
                  <a:pt x="5" y="97"/>
                  <a:pt x="5" y="97"/>
                </a:cubicBezTo>
                <a:cubicBezTo>
                  <a:pt x="5" y="97"/>
                  <a:pt x="4" y="97"/>
                  <a:pt x="4" y="97"/>
                </a:cubicBezTo>
                <a:cubicBezTo>
                  <a:pt x="5" y="99"/>
                  <a:pt x="4" y="99"/>
                  <a:pt x="4" y="100"/>
                </a:cubicBezTo>
                <a:close/>
                <a:moveTo>
                  <a:pt x="168" y="13"/>
                </a:moveTo>
                <a:cubicBezTo>
                  <a:pt x="166" y="10"/>
                  <a:pt x="164" y="7"/>
                  <a:pt x="161" y="5"/>
                </a:cubicBezTo>
                <a:cubicBezTo>
                  <a:pt x="155" y="2"/>
                  <a:pt x="151" y="4"/>
                  <a:pt x="146" y="6"/>
                </a:cubicBezTo>
                <a:cubicBezTo>
                  <a:pt x="137" y="9"/>
                  <a:pt x="127" y="10"/>
                  <a:pt x="127" y="22"/>
                </a:cubicBezTo>
                <a:cubicBezTo>
                  <a:pt x="127" y="30"/>
                  <a:pt x="130" y="41"/>
                  <a:pt x="130" y="49"/>
                </a:cubicBezTo>
                <a:cubicBezTo>
                  <a:pt x="140" y="35"/>
                  <a:pt x="158" y="31"/>
                  <a:pt x="179" y="29"/>
                </a:cubicBezTo>
                <a:cubicBezTo>
                  <a:pt x="176" y="23"/>
                  <a:pt x="172" y="18"/>
                  <a:pt x="168" y="13"/>
                </a:cubicBezTo>
                <a:close/>
                <a:moveTo>
                  <a:pt x="195" y="36"/>
                </a:moveTo>
                <a:cubicBezTo>
                  <a:pt x="194" y="36"/>
                  <a:pt x="192" y="36"/>
                  <a:pt x="190" y="36"/>
                </a:cubicBezTo>
                <a:cubicBezTo>
                  <a:pt x="186" y="34"/>
                  <a:pt x="181" y="32"/>
                  <a:pt x="176" y="32"/>
                </a:cubicBezTo>
                <a:cubicBezTo>
                  <a:pt x="170" y="32"/>
                  <a:pt x="161" y="34"/>
                  <a:pt x="156" y="36"/>
                </a:cubicBezTo>
                <a:cubicBezTo>
                  <a:pt x="148" y="38"/>
                  <a:pt x="140" y="43"/>
                  <a:pt x="135" y="48"/>
                </a:cubicBezTo>
                <a:cubicBezTo>
                  <a:pt x="134" y="49"/>
                  <a:pt x="133" y="50"/>
                  <a:pt x="132" y="51"/>
                </a:cubicBezTo>
                <a:cubicBezTo>
                  <a:pt x="128" y="55"/>
                  <a:pt x="127" y="62"/>
                  <a:pt x="124" y="68"/>
                </a:cubicBezTo>
                <a:cubicBezTo>
                  <a:pt x="123" y="71"/>
                  <a:pt x="121" y="75"/>
                  <a:pt x="119" y="78"/>
                </a:cubicBezTo>
                <a:cubicBezTo>
                  <a:pt x="118" y="81"/>
                  <a:pt x="118" y="85"/>
                  <a:pt x="117" y="88"/>
                </a:cubicBezTo>
                <a:cubicBezTo>
                  <a:pt x="115" y="97"/>
                  <a:pt x="113" y="105"/>
                  <a:pt x="115" y="116"/>
                </a:cubicBezTo>
                <a:cubicBezTo>
                  <a:pt x="114" y="114"/>
                  <a:pt x="116" y="113"/>
                  <a:pt x="116" y="111"/>
                </a:cubicBezTo>
                <a:cubicBezTo>
                  <a:pt x="123" y="106"/>
                  <a:pt x="128" y="98"/>
                  <a:pt x="136" y="92"/>
                </a:cubicBezTo>
                <a:cubicBezTo>
                  <a:pt x="142" y="86"/>
                  <a:pt x="150" y="82"/>
                  <a:pt x="159" y="77"/>
                </a:cubicBezTo>
                <a:cubicBezTo>
                  <a:pt x="180" y="66"/>
                  <a:pt x="207" y="55"/>
                  <a:pt x="233" y="60"/>
                </a:cubicBezTo>
                <a:cubicBezTo>
                  <a:pt x="223" y="49"/>
                  <a:pt x="211" y="40"/>
                  <a:pt x="195" y="36"/>
                </a:cubicBezTo>
                <a:close/>
                <a:moveTo>
                  <a:pt x="117" y="58"/>
                </a:moveTo>
                <a:cubicBezTo>
                  <a:pt x="120" y="60"/>
                  <a:pt x="120" y="61"/>
                  <a:pt x="123" y="62"/>
                </a:cubicBezTo>
                <a:cubicBezTo>
                  <a:pt x="124" y="60"/>
                  <a:pt x="124" y="59"/>
                  <a:pt x="125" y="58"/>
                </a:cubicBezTo>
                <a:cubicBezTo>
                  <a:pt x="118" y="55"/>
                  <a:pt x="119" y="46"/>
                  <a:pt x="127" y="45"/>
                </a:cubicBezTo>
                <a:cubicBezTo>
                  <a:pt x="126" y="43"/>
                  <a:pt x="127" y="41"/>
                  <a:pt x="126" y="40"/>
                </a:cubicBezTo>
                <a:cubicBezTo>
                  <a:pt x="118" y="42"/>
                  <a:pt x="115" y="49"/>
                  <a:pt x="117" y="58"/>
                </a:cubicBezTo>
                <a:close/>
                <a:moveTo>
                  <a:pt x="93" y="54"/>
                </a:moveTo>
                <a:cubicBezTo>
                  <a:pt x="91" y="55"/>
                  <a:pt x="88" y="57"/>
                  <a:pt x="85" y="58"/>
                </a:cubicBezTo>
                <a:cubicBezTo>
                  <a:pt x="65" y="67"/>
                  <a:pt x="45" y="75"/>
                  <a:pt x="26" y="86"/>
                </a:cubicBezTo>
                <a:cubicBezTo>
                  <a:pt x="28" y="85"/>
                  <a:pt x="27" y="87"/>
                  <a:pt x="29" y="87"/>
                </a:cubicBezTo>
                <a:cubicBezTo>
                  <a:pt x="30" y="87"/>
                  <a:pt x="31" y="86"/>
                  <a:pt x="33" y="85"/>
                </a:cubicBezTo>
                <a:cubicBezTo>
                  <a:pt x="36" y="83"/>
                  <a:pt x="42" y="80"/>
                  <a:pt x="45" y="79"/>
                </a:cubicBezTo>
                <a:cubicBezTo>
                  <a:pt x="50" y="76"/>
                  <a:pt x="55" y="74"/>
                  <a:pt x="61" y="72"/>
                </a:cubicBezTo>
                <a:cubicBezTo>
                  <a:pt x="70" y="68"/>
                  <a:pt x="79" y="65"/>
                  <a:pt x="87" y="61"/>
                </a:cubicBezTo>
                <a:cubicBezTo>
                  <a:pt x="96" y="57"/>
                  <a:pt x="105" y="53"/>
                  <a:pt x="113" y="49"/>
                </a:cubicBezTo>
                <a:cubicBezTo>
                  <a:pt x="114" y="47"/>
                  <a:pt x="116" y="45"/>
                  <a:pt x="115" y="44"/>
                </a:cubicBezTo>
                <a:cubicBezTo>
                  <a:pt x="109" y="48"/>
                  <a:pt x="101" y="50"/>
                  <a:pt x="93" y="54"/>
                </a:cubicBezTo>
                <a:close/>
                <a:moveTo>
                  <a:pt x="126" y="55"/>
                </a:moveTo>
                <a:cubicBezTo>
                  <a:pt x="128" y="52"/>
                  <a:pt x="129" y="50"/>
                  <a:pt x="127" y="48"/>
                </a:cubicBezTo>
                <a:cubicBezTo>
                  <a:pt x="124" y="48"/>
                  <a:pt x="123" y="54"/>
                  <a:pt x="126" y="55"/>
                </a:cubicBezTo>
                <a:close/>
                <a:moveTo>
                  <a:pt x="113" y="56"/>
                </a:moveTo>
                <a:cubicBezTo>
                  <a:pt x="114" y="55"/>
                  <a:pt x="113" y="54"/>
                  <a:pt x="113" y="52"/>
                </a:cubicBezTo>
                <a:cubicBezTo>
                  <a:pt x="113" y="52"/>
                  <a:pt x="112" y="52"/>
                  <a:pt x="112" y="52"/>
                </a:cubicBezTo>
                <a:cubicBezTo>
                  <a:pt x="101" y="57"/>
                  <a:pt x="90" y="63"/>
                  <a:pt x="78" y="67"/>
                </a:cubicBezTo>
                <a:cubicBezTo>
                  <a:pt x="75" y="69"/>
                  <a:pt x="70" y="71"/>
                  <a:pt x="66" y="72"/>
                </a:cubicBezTo>
                <a:cubicBezTo>
                  <a:pt x="62" y="74"/>
                  <a:pt x="58" y="76"/>
                  <a:pt x="54" y="78"/>
                </a:cubicBezTo>
                <a:cubicBezTo>
                  <a:pt x="48" y="80"/>
                  <a:pt x="40" y="84"/>
                  <a:pt x="35" y="87"/>
                </a:cubicBezTo>
                <a:cubicBezTo>
                  <a:pt x="28" y="90"/>
                  <a:pt x="36" y="94"/>
                  <a:pt x="37" y="98"/>
                </a:cubicBezTo>
                <a:cubicBezTo>
                  <a:pt x="63" y="85"/>
                  <a:pt x="92" y="76"/>
                  <a:pt x="117" y="62"/>
                </a:cubicBezTo>
                <a:cubicBezTo>
                  <a:pt x="115" y="61"/>
                  <a:pt x="115" y="57"/>
                  <a:pt x="113" y="56"/>
                </a:cubicBezTo>
                <a:close/>
                <a:moveTo>
                  <a:pt x="226" y="87"/>
                </a:moveTo>
                <a:cubicBezTo>
                  <a:pt x="232" y="80"/>
                  <a:pt x="238" y="73"/>
                  <a:pt x="235" y="64"/>
                </a:cubicBezTo>
                <a:cubicBezTo>
                  <a:pt x="233" y="63"/>
                  <a:pt x="232" y="62"/>
                  <a:pt x="230" y="62"/>
                </a:cubicBezTo>
                <a:cubicBezTo>
                  <a:pt x="216" y="60"/>
                  <a:pt x="200" y="63"/>
                  <a:pt x="190" y="66"/>
                </a:cubicBezTo>
                <a:cubicBezTo>
                  <a:pt x="193" y="80"/>
                  <a:pt x="201" y="91"/>
                  <a:pt x="202" y="104"/>
                </a:cubicBezTo>
                <a:cubicBezTo>
                  <a:pt x="211" y="99"/>
                  <a:pt x="219" y="95"/>
                  <a:pt x="226" y="87"/>
                </a:cubicBezTo>
                <a:close/>
                <a:moveTo>
                  <a:pt x="119" y="65"/>
                </a:moveTo>
                <a:cubicBezTo>
                  <a:pt x="119" y="65"/>
                  <a:pt x="119" y="65"/>
                  <a:pt x="119" y="65"/>
                </a:cubicBezTo>
                <a:cubicBezTo>
                  <a:pt x="117" y="66"/>
                  <a:pt x="115" y="66"/>
                  <a:pt x="113" y="67"/>
                </a:cubicBezTo>
                <a:cubicBezTo>
                  <a:pt x="108" y="68"/>
                  <a:pt x="101" y="75"/>
                  <a:pt x="95" y="76"/>
                </a:cubicBezTo>
                <a:cubicBezTo>
                  <a:pt x="89" y="78"/>
                  <a:pt x="84" y="81"/>
                  <a:pt x="78" y="83"/>
                </a:cubicBezTo>
                <a:cubicBezTo>
                  <a:pt x="72" y="86"/>
                  <a:pt x="65" y="89"/>
                  <a:pt x="60" y="91"/>
                </a:cubicBezTo>
                <a:cubicBezTo>
                  <a:pt x="52" y="95"/>
                  <a:pt x="44" y="97"/>
                  <a:pt x="37" y="101"/>
                </a:cubicBezTo>
                <a:cubicBezTo>
                  <a:pt x="37" y="102"/>
                  <a:pt x="38" y="103"/>
                  <a:pt x="37" y="105"/>
                </a:cubicBezTo>
                <a:cubicBezTo>
                  <a:pt x="50" y="97"/>
                  <a:pt x="64" y="91"/>
                  <a:pt x="78" y="85"/>
                </a:cubicBezTo>
                <a:cubicBezTo>
                  <a:pt x="87" y="81"/>
                  <a:pt x="95" y="76"/>
                  <a:pt x="106" y="74"/>
                </a:cubicBezTo>
                <a:cubicBezTo>
                  <a:pt x="111" y="72"/>
                  <a:pt x="116" y="69"/>
                  <a:pt x="122" y="66"/>
                </a:cubicBezTo>
                <a:cubicBezTo>
                  <a:pt x="121" y="65"/>
                  <a:pt x="120" y="66"/>
                  <a:pt x="119" y="65"/>
                </a:cubicBezTo>
                <a:close/>
                <a:moveTo>
                  <a:pt x="199" y="101"/>
                </a:moveTo>
                <a:cubicBezTo>
                  <a:pt x="198" y="97"/>
                  <a:pt x="196" y="92"/>
                  <a:pt x="194" y="87"/>
                </a:cubicBezTo>
                <a:cubicBezTo>
                  <a:pt x="194" y="85"/>
                  <a:pt x="194" y="83"/>
                  <a:pt x="193" y="82"/>
                </a:cubicBezTo>
                <a:cubicBezTo>
                  <a:pt x="192" y="79"/>
                  <a:pt x="190" y="77"/>
                  <a:pt x="190" y="75"/>
                </a:cubicBezTo>
                <a:cubicBezTo>
                  <a:pt x="188" y="72"/>
                  <a:pt x="188" y="70"/>
                  <a:pt x="186" y="68"/>
                </a:cubicBezTo>
                <a:cubicBezTo>
                  <a:pt x="185" y="69"/>
                  <a:pt x="183" y="69"/>
                  <a:pt x="182" y="70"/>
                </a:cubicBezTo>
                <a:cubicBezTo>
                  <a:pt x="183" y="78"/>
                  <a:pt x="189" y="88"/>
                  <a:pt x="192" y="96"/>
                </a:cubicBezTo>
                <a:cubicBezTo>
                  <a:pt x="193" y="99"/>
                  <a:pt x="193" y="101"/>
                  <a:pt x="193" y="102"/>
                </a:cubicBezTo>
                <a:cubicBezTo>
                  <a:pt x="193" y="105"/>
                  <a:pt x="190" y="106"/>
                  <a:pt x="188" y="104"/>
                </a:cubicBezTo>
                <a:cubicBezTo>
                  <a:pt x="184" y="92"/>
                  <a:pt x="178" y="84"/>
                  <a:pt x="173" y="73"/>
                </a:cubicBezTo>
                <a:cubicBezTo>
                  <a:pt x="172" y="73"/>
                  <a:pt x="171" y="74"/>
                  <a:pt x="170" y="75"/>
                </a:cubicBezTo>
                <a:cubicBezTo>
                  <a:pt x="172" y="81"/>
                  <a:pt x="175" y="87"/>
                  <a:pt x="178" y="94"/>
                </a:cubicBezTo>
                <a:cubicBezTo>
                  <a:pt x="181" y="98"/>
                  <a:pt x="184" y="104"/>
                  <a:pt x="181" y="109"/>
                </a:cubicBezTo>
                <a:cubicBezTo>
                  <a:pt x="177" y="110"/>
                  <a:pt x="173" y="104"/>
                  <a:pt x="171" y="101"/>
                </a:cubicBezTo>
                <a:cubicBezTo>
                  <a:pt x="168" y="94"/>
                  <a:pt x="165" y="85"/>
                  <a:pt x="162" y="79"/>
                </a:cubicBezTo>
                <a:cubicBezTo>
                  <a:pt x="161" y="79"/>
                  <a:pt x="159" y="80"/>
                  <a:pt x="158" y="81"/>
                </a:cubicBezTo>
                <a:cubicBezTo>
                  <a:pt x="158" y="82"/>
                  <a:pt x="159" y="81"/>
                  <a:pt x="159" y="83"/>
                </a:cubicBezTo>
                <a:cubicBezTo>
                  <a:pt x="158" y="86"/>
                  <a:pt x="161" y="90"/>
                  <a:pt x="164" y="93"/>
                </a:cubicBezTo>
                <a:cubicBezTo>
                  <a:pt x="166" y="97"/>
                  <a:pt x="168" y="102"/>
                  <a:pt x="170" y="106"/>
                </a:cubicBezTo>
                <a:cubicBezTo>
                  <a:pt x="171" y="108"/>
                  <a:pt x="173" y="110"/>
                  <a:pt x="174" y="112"/>
                </a:cubicBezTo>
                <a:cubicBezTo>
                  <a:pt x="176" y="115"/>
                  <a:pt x="178" y="120"/>
                  <a:pt x="182" y="120"/>
                </a:cubicBezTo>
                <a:cubicBezTo>
                  <a:pt x="186" y="119"/>
                  <a:pt x="185" y="114"/>
                  <a:pt x="188" y="111"/>
                </a:cubicBezTo>
                <a:cubicBezTo>
                  <a:pt x="191" y="108"/>
                  <a:pt x="196" y="111"/>
                  <a:pt x="199" y="111"/>
                </a:cubicBezTo>
                <a:cubicBezTo>
                  <a:pt x="200" y="108"/>
                  <a:pt x="200" y="104"/>
                  <a:pt x="199" y="101"/>
                </a:cubicBezTo>
                <a:close/>
                <a:moveTo>
                  <a:pt x="187" y="92"/>
                </a:moveTo>
                <a:cubicBezTo>
                  <a:pt x="184" y="85"/>
                  <a:pt x="183" y="78"/>
                  <a:pt x="178" y="73"/>
                </a:cubicBezTo>
                <a:cubicBezTo>
                  <a:pt x="178" y="72"/>
                  <a:pt x="178" y="72"/>
                  <a:pt x="178" y="71"/>
                </a:cubicBezTo>
                <a:cubicBezTo>
                  <a:pt x="178" y="71"/>
                  <a:pt x="178" y="71"/>
                  <a:pt x="177" y="71"/>
                </a:cubicBezTo>
                <a:cubicBezTo>
                  <a:pt x="177" y="71"/>
                  <a:pt x="177" y="72"/>
                  <a:pt x="176" y="72"/>
                </a:cubicBezTo>
                <a:cubicBezTo>
                  <a:pt x="178" y="78"/>
                  <a:pt x="181" y="83"/>
                  <a:pt x="184" y="89"/>
                </a:cubicBezTo>
                <a:cubicBezTo>
                  <a:pt x="187" y="93"/>
                  <a:pt x="187" y="98"/>
                  <a:pt x="190" y="101"/>
                </a:cubicBezTo>
                <a:cubicBezTo>
                  <a:pt x="191" y="97"/>
                  <a:pt x="188" y="95"/>
                  <a:pt x="187" y="92"/>
                </a:cubicBezTo>
                <a:close/>
                <a:moveTo>
                  <a:pt x="170" y="83"/>
                </a:moveTo>
                <a:cubicBezTo>
                  <a:pt x="169" y="80"/>
                  <a:pt x="169" y="77"/>
                  <a:pt x="167" y="76"/>
                </a:cubicBezTo>
                <a:cubicBezTo>
                  <a:pt x="166" y="77"/>
                  <a:pt x="164" y="76"/>
                  <a:pt x="164" y="78"/>
                </a:cubicBezTo>
                <a:cubicBezTo>
                  <a:pt x="169" y="86"/>
                  <a:pt x="172" y="99"/>
                  <a:pt x="179" y="106"/>
                </a:cubicBezTo>
                <a:cubicBezTo>
                  <a:pt x="178" y="97"/>
                  <a:pt x="173" y="90"/>
                  <a:pt x="170" y="83"/>
                </a:cubicBezTo>
                <a:close/>
                <a:moveTo>
                  <a:pt x="121" y="111"/>
                </a:moveTo>
                <a:cubicBezTo>
                  <a:pt x="118" y="114"/>
                  <a:pt x="117" y="117"/>
                  <a:pt x="116" y="121"/>
                </a:cubicBezTo>
                <a:cubicBezTo>
                  <a:pt x="126" y="125"/>
                  <a:pt x="139" y="124"/>
                  <a:pt x="149" y="122"/>
                </a:cubicBezTo>
                <a:cubicBezTo>
                  <a:pt x="157" y="121"/>
                  <a:pt x="165" y="119"/>
                  <a:pt x="171" y="117"/>
                </a:cubicBezTo>
                <a:cubicBezTo>
                  <a:pt x="165" y="106"/>
                  <a:pt x="159" y="93"/>
                  <a:pt x="155" y="82"/>
                </a:cubicBezTo>
                <a:cubicBezTo>
                  <a:pt x="141" y="90"/>
                  <a:pt x="130" y="100"/>
                  <a:pt x="121" y="111"/>
                </a:cubicBezTo>
                <a:close/>
                <a:moveTo>
                  <a:pt x="85" y="224"/>
                </a:moveTo>
                <a:cubicBezTo>
                  <a:pt x="84" y="223"/>
                  <a:pt x="83" y="221"/>
                  <a:pt x="82" y="219"/>
                </a:cubicBezTo>
                <a:cubicBezTo>
                  <a:pt x="81" y="213"/>
                  <a:pt x="78" y="211"/>
                  <a:pt x="76" y="205"/>
                </a:cubicBezTo>
                <a:cubicBezTo>
                  <a:pt x="75" y="204"/>
                  <a:pt x="74" y="202"/>
                  <a:pt x="72" y="200"/>
                </a:cubicBezTo>
                <a:cubicBezTo>
                  <a:pt x="72" y="199"/>
                  <a:pt x="72" y="199"/>
                  <a:pt x="72" y="198"/>
                </a:cubicBezTo>
                <a:cubicBezTo>
                  <a:pt x="68" y="194"/>
                  <a:pt x="67" y="187"/>
                  <a:pt x="63" y="184"/>
                </a:cubicBezTo>
                <a:cubicBezTo>
                  <a:pt x="58" y="175"/>
                  <a:pt x="54" y="165"/>
                  <a:pt x="50" y="156"/>
                </a:cubicBezTo>
                <a:cubicBezTo>
                  <a:pt x="44" y="142"/>
                  <a:pt x="36" y="130"/>
                  <a:pt x="31" y="115"/>
                </a:cubicBezTo>
                <a:cubicBezTo>
                  <a:pt x="29" y="116"/>
                  <a:pt x="28" y="117"/>
                  <a:pt x="27" y="117"/>
                </a:cubicBezTo>
                <a:cubicBezTo>
                  <a:pt x="29" y="124"/>
                  <a:pt x="33" y="131"/>
                  <a:pt x="36" y="137"/>
                </a:cubicBezTo>
                <a:cubicBezTo>
                  <a:pt x="38" y="140"/>
                  <a:pt x="39" y="143"/>
                  <a:pt x="41" y="147"/>
                </a:cubicBezTo>
                <a:cubicBezTo>
                  <a:pt x="52" y="169"/>
                  <a:pt x="61" y="192"/>
                  <a:pt x="74" y="212"/>
                </a:cubicBezTo>
                <a:cubicBezTo>
                  <a:pt x="76" y="216"/>
                  <a:pt x="79" y="219"/>
                  <a:pt x="80" y="224"/>
                </a:cubicBezTo>
                <a:cubicBezTo>
                  <a:pt x="80" y="225"/>
                  <a:pt x="79" y="225"/>
                  <a:pt x="80" y="226"/>
                </a:cubicBezTo>
                <a:cubicBezTo>
                  <a:pt x="83" y="227"/>
                  <a:pt x="83" y="225"/>
                  <a:pt x="85" y="224"/>
                </a:cubicBezTo>
                <a:close/>
                <a:moveTo>
                  <a:pt x="15" y="126"/>
                </a:moveTo>
                <a:cubicBezTo>
                  <a:pt x="16" y="128"/>
                  <a:pt x="17" y="130"/>
                  <a:pt x="18" y="132"/>
                </a:cubicBezTo>
                <a:cubicBezTo>
                  <a:pt x="21" y="136"/>
                  <a:pt x="22" y="140"/>
                  <a:pt x="25" y="144"/>
                </a:cubicBezTo>
                <a:cubicBezTo>
                  <a:pt x="34" y="161"/>
                  <a:pt x="41" y="179"/>
                  <a:pt x="49" y="195"/>
                </a:cubicBezTo>
                <a:cubicBezTo>
                  <a:pt x="54" y="204"/>
                  <a:pt x="56" y="213"/>
                  <a:pt x="61" y="220"/>
                </a:cubicBezTo>
                <a:cubicBezTo>
                  <a:pt x="61" y="222"/>
                  <a:pt x="62" y="228"/>
                  <a:pt x="66" y="226"/>
                </a:cubicBezTo>
                <a:cubicBezTo>
                  <a:pt x="66" y="223"/>
                  <a:pt x="65" y="222"/>
                  <a:pt x="65" y="218"/>
                </a:cubicBezTo>
                <a:cubicBezTo>
                  <a:pt x="60" y="213"/>
                  <a:pt x="58" y="206"/>
                  <a:pt x="55" y="199"/>
                </a:cubicBezTo>
                <a:cubicBezTo>
                  <a:pt x="53" y="196"/>
                  <a:pt x="52" y="194"/>
                  <a:pt x="50" y="190"/>
                </a:cubicBezTo>
                <a:cubicBezTo>
                  <a:pt x="49" y="187"/>
                  <a:pt x="47" y="185"/>
                  <a:pt x="45" y="182"/>
                </a:cubicBezTo>
                <a:cubicBezTo>
                  <a:pt x="44" y="178"/>
                  <a:pt x="43" y="175"/>
                  <a:pt x="41" y="172"/>
                </a:cubicBezTo>
                <a:cubicBezTo>
                  <a:pt x="39" y="165"/>
                  <a:pt x="36" y="159"/>
                  <a:pt x="33" y="153"/>
                </a:cubicBezTo>
                <a:cubicBezTo>
                  <a:pt x="30" y="146"/>
                  <a:pt x="26" y="141"/>
                  <a:pt x="23" y="135"/>
                </a:cubicBezTo>
                <a:cubicBezTo>
                  <a:pt x="20" y="129"/>
                  <a:pt x="18" y="117"/>
                  <a:pt x="12" y="118"/>
                </a:cubicBezTo>
                <a:cubicBezTo>
                  <a:pt x="13" y="121"/>
                  <a:pt x="14" y="123"/>
                  <a:pt x="15" y="126"/>
                </a:cubicBezTo>
                <a:close/>
                <a:moveTo>
                  <a:pt x="23" y="118"/>
                </a:moveTo>
                <a:cubicBezTo>
                  <a:pt x="22" y="118"/>
                  <a:pt x="21" y="118"/>
                  <a:pt x="19" y="118"/>
                </a:cubicBezTo>
                <a:cubicBezTo>
                  <a:pt x="22" y="128"/>
                  <a:pt x="27" y="137"/>
                  <a:pt x="32" y="145"/>
                </a:cubicBezTo>
                <a:cubicBezTo>
                  <a:pt x="42" y="165"/>
                  <a:pt x="48" y="185"/>
                  <a:pt x="60" y="204"/>
                </a:cubicBezTo>
                <a:cubicBezTo>
                  <a:pt x="62" y="208"/>
                  <a:pt x="64" y="213"/>
                  <a:pt x="67" y="217"/>
                </a:cubicBezTo>
                <a:cubicBezTo>
                  <a:pt x="69" y="216"/>
                  <a:pt x="72" y="218"/>
                  <a:pt x="73" y="217"/>
                </a:cubicBezTo>
                <a:cubicBezTo>
                  <a:pt x="55" y="185"/>
                  <a:pt x="41" y="150"/>
                  <a:pt x="23" y="118"/>
                </a:cubicBezTo>
                <a:close/>
                <a:moveTo>
                  <a:pt x="97" y="124"/>
                </a:moveTo>
                <a:cubicBezTo>
                  <a:pt x="91" y="126"/>
                  <a:pt x="88" y="130"/>
                  <a:pt x="90" y="136"/>
                </a:cubicBezTo>
                <a:cubicBezTo>
                  <a:pt x="91" y="138"/>
                  <a:pt x="93" y="140"/>
                  <a:pt x="94" y="143"/>
                </a:cubicBezTo>
                <a:cubicBezTo>
                  <a:pt x="96" y="149"/>
                  <a:pt x="97" y="154"/>
                  <a:pt x="100" y="160"/>
                </a:cubicBezTo>
                <a:cubicBezTo>
                  <a:pt x="104" y="170"/>
                  <a:pt x="110" y="181"/>
                  <a:pt x="115" y="190"/>
                </a:cubicBezTo>
                <a:cubicBezTo>
                  <a:pt x="118" y="192"/>
                  <a:pt x="125" y="193"/>
                  <a:pt x="131" y="192"/>
                </a:cubicBezTo>
                <a:cubicBezTo>
                  <a:pt x="131" y="191"/>
                  <a:pt x="130" y="191"/>
                  <a:pt x="131" y="190"/>
                </a:cubicBezTo>
                <a:cubicBezTo>
                  <a:pt x="130" y="191"/>
                  <a:pt x="128" y="192"/>
                  <a:pt x="127" y="191"/>
                </a:cubicBezTo>
                <a:cubicBezTo>
                  <a:pt x="127" y="189"/>
                  <a:pt x="129" y="189"/>
                  <a:pt x="130" y="186"/>
                </a:cubicBezTo>
                <a:cubicBezTo>
                  <a:pt x="128" y="185"/>
                  <a:pt x="126" y="189"/>
                  <a:pt x="125" y="187"/>
                </a:cubicBezTo>
                <a:cubicBezTo>
                  <a:pt x="125" y="185"/>
                  <a:pt x="129" y="184"/>
                  <a:pt x="127" y="182"/>
                </a:cubicBezTo>
                <a:cubicBezTo>
                  <a:pt x="126" y="183"/>
                  <a:pt x="124" y="184"/>
                  <a:pt x="123" y="184"/>
                </a:cubicBezTo>
                <a:cubicBezTo>
                  <a:pt x="123" y="181"/>
                  <a:pt x="125" y="180"/>
                  <a:pt x="126" y="178"/>
                </a:cubicBezTo>
                <a:cubicBezTo>
                  <a:pt x="125" y="177"/>
                  <a:pt x="125" y="175"/>
                  <a:pt x="124" y="174"/>
                </a:cubicBezTo>
                <a:cubicBezTo>
                  <a:pt x="122" y="175"/>
                  <a:pt x="118" y="179"/>
                  <a:pt x="116" y="177"/>
                </a:cubicBezTo>
                <a:cubicBezTo>
                  <a:pt x="118" y="175"/>
                  <a:pt x="120" y="173"/>
                  <a:pt x="123" y="172"/>
                </a:cubicBezTo>
                <a:cubicBezTo>
                  <a:pt x="123" y="171"/>
                  <a:pt x="122" y="171"/>
                  <a:pt x="122" y="170"/>
                </a:cubicBezTo>
                <a:cubicBezTo>
                  <a:pt x="121" y="170"/>
                  <a:pt x="119" y="172"/>
                  <a:pt x="118" y="171"/>
                </a:cubicBezTo>
                <a:cubicBezTo>
                  <a:pt x="117" y="169"/>
                  <a:pt x="120" y="168"/>
                  <a:pt x="121" y="167"/>
                </a:cubicBezTo>
                <a:cubicBezTo>
                  <a:pt x="120" y="167"/>
                  <a:pt x="120" y="166"/>
                  <a:pt x="120" y="166"/>
                </a:cubicBezTo>
                <a:cubicBezTo>
                  <a:pt x="120" y="166"/>
                  <a:pt x="116" y="168"/>
                  <a:pt x="116" y="166"/>
                </a:cubicBezTo>
                <a:cubicBezTo>
                  <a:pt x="116" y="164"/>
                  <a:pt x="118" y="165"/>
                  <a:pt x="118" y="163"/>
                </a:cubicBezTo>
                <a:cubicBezTo>
                  <a:pt x="117" y="163"/>
                  <a:pt x="115" y="165"/>
                  <a:pt x="114" y="164"/>
                </a:cubicBezTo>
                <a:cubicBezTo>
                  <a:pt x="114" y="162"/>
                  <a:pt x="117" y="160"/>
                  <a:pt x="116" y="159"/>
                </a:cubicBezTo>
                <a:cubicBezTo>
                  <a:pt x="115" y="159"/>
                  <a:pt x="113" y="163"/>
                  <a:pt x="111" y="160"/>
                </a:cubicBezTo>
                <a:cubicBezTo>
                  <a:pt x="112" y="159"/>
                  <a:pt x="114" y="158"/>
                  <a:pt x="115" y="156"/>
                </a:cubicBezTo>
                <a:cubicBezTo>
                  <a:pt x="114" y="156"/>
                  <a:pt x="114" y="155"/>
                  <a:pt x="114" y="154"/>
                </a:cubicBezTo>
                <a:cubicBezTo>
                  <a:pt x="111" y="154"/>
                  <a:pt x="109" y="156"/>
                  <a:pt x="107" y="157"/>
                </a:cubicBezTo>
                <a:cubicBezTo>
                  <a:pt x="107" y="157"/>
                  <a:pt x="107" y="157"/>
                  <a:pt x="106" y="156"/>
                </a:cubicBezTo>
                <a:cubicBezTo>
                  <a:pt x="107" y="153"/>
                  <a:pt x="111" y="153"/>
                  <a:pt x="112" y="151"/>
                </a:cubicBezTo>
                <a:cubicBezTo>
                  <a:pt x="112" y="151"/>
                  <a:pt x="112" y="151"/>
                  <a:pt x="112" y="150"/>
                </a:cubicBezTo>
                <a:cubicBezTo>
                  <a:pt x="111" y="150"/>
                  <a:pt x="110" y="151"/>
                  <a:pt x="108" y="151"/>
                </a:cubicBezTo>
                <a:cubicBezTo>
                  <a:pt x="108" y="150"/>
                  <a:pt x="108" y="150"/>
                  <a:pt x="108" y="149"/>
                </a:cubicBezTo>
                <a:cubicBezTo>
                  <a:pt x="108" y="148"/>
                  <a:pt x="110" y="148"/>
                  <a:pt x="110" y="147"/>
                </a:cubicBezTo>
                <a:cubicBezTo>
                  <a:pt x="109" y="146"/>
                  <a:pt x="107" y="149"/>
                  <a:pt x="105" y="148"/>
                </a:cubicBezTo>
                <a:cubicBezTo>
                  <a:pt x="106" y="146"/>
                  <a:pt x="106" y="145"/>
                  <a:pt x="108" y="145"/>
                </a:cubicBezTo>
                <a:cubicBezTo>
                  <a:pt x="108" y="144"/>
                  <a:pt x="108" y="143"/>
                  <a:pt x="107" y="143"/>
                </a:cubicBezTo>
                <a:cubicBezTo>
                  <a:pt x="106" y="144"/>
                  <a:pt x="106" y="145"/>
                  <a:pt x="104" y="145"/>
                </a:cubicBezTo>
                <a:cubicBezTo>
                  <a:pt x="104" y="143"/>
                  <a:pt x="104" y="141"/>
                  <a:pt x="106" y="141"/>
                </a:cubicBezTo>
                <a:cubicBezTo>
                  <a:pt x="106" y="140"/>
                  <a:pt x="106" y="139"/>
                  <a:pt x="105" y="139"/>
                </a:cubicBezTo>
                <a:cubicBezTo>
                  <a:pt x="103" y="140"/>
                  <a:pt x="100" y="144"/>
                  <a:pt x="98" y="143"/>
                </a:cubicBezTo>
                <a:cubicBezTo>
                  <a:pt x="100" y="140"/>
                  <a:pt x="101" y="138"/>
                  <a:pt x="105" y="137"/>
                </a:cubicBezTo>
                <a:cubicBezTo>
                  <a:pt x="102" y="132"/>
                  <a:pt x="100" y="126"/>
                  <a:pt x="97" y="124"/>
                </a:cubicBezTo>
                <a:close/>
                <a:moveTo>
                  <a:pt x="135" y="147"/>
                </a:moveTo>
                <a:cubicBezTo>
                  <a:pt x="137" y="146"/>
                  <a:pt x="138" y="145"/>
                  <a:pt x="139" y="143"/>
                </a:cubicBezTo>
                <a:cubicBezTo>
                  <a:pt x="138" y="142"/>
                  <a:pt x="137" y="141"/>
                  <a:pt x="137" y="140"/>
                </a:cubicBezTo>
                <a:cubicBezTo>
                  <a:pt x="137" y="143"/>
                  <a:pt x="135" y="144"/>
                  <a:pt x="135" y="147"/>
                </a:cubicBezTo>
                <a:close/>
                <a:moveTo>
                  <a:pt x="168" y="143"/>
                </a:moveTo>
                <a:cubicBezTo>
                  <a:pt x="167" y="143"/>
                  <a:pt x="166" y="143"/>
                  <a:pt x="165" y="142"/>
                </a:cubicBezTo>
                <a:cubicBezTo>
                  <a:pt x="165" y="143"/>
                  <a:pt x="164" y="143"/>
                  <a:pt x="164" y="144"/>
                </a:cubicBezTo>
                <a:cubicBezTo>
                  <a:pt x="165" y="145"/>
                  <a:pt x="167" y="145"/>
                  <a:pt x="169" y="145"/>
                </a:cubicBezTo>
                <a:cubicBezTo>
                  <a:pt x="169" y="143"/>
                  <a:pt x="167" y="145"/>
                  <a:pt x="168" y="143"/>
                </a:cubicBezTo>
                <a:close/>
                <a:moveTo>
                  <a:pt x="134" y="148"/>
                </a:moveTo>
                <a:cubicBezTo>
                  <a:pt x="134" y="150"/>
                  <a:pt x="132" y="155"/>
                  <a:pt x="132" y="155"/>
                </a:cubicBezTo>
                <a:cubicBezTo>
                  <a:pt x="135" y="160"/>
                  <a:pt x="136" y="152"/>
                  <a:pt x="139" y="151"/>
                </a:cubicBezTo>
                <a:cubicBezTo>
                  <a:pt x="141" y="152"/>
                  <a:pt x="142" y="154"/>
                  <a:pt x="143" y="154"/>
                </a:cubicBezTo>
                <a:cubicBezTo>
                  <a:pt x="144" y="153"/>
                  <a:pt x="145" y="153"/>
                  <a:pt x="145" y="152"/>
                </a:cubicBezTo>
                <a:cubicBezTo>
                  <a:pt x="143" y="150"/>
                  <a:pt x="142" y="147"/>
                  <a:pt x="140" y="146"/>
                </a:cubicBezTo>
                <a:cubicBezTo>
                  <a:pt x="139" y="147"/>
                  <a:pt x="136" y="149"/>
                  <a:pt x="134" y="148"/>
                </a:cubicBezTo>
                <a:close/>
                <a:moveTo>
                  <a:pt x="162" y="147"/>
                </a:moveTo>
                <a:cubicBezTo>
                  <a:pt x="160" y="153"/>
                  <a:pt x="157" y="158"/>
                  <a:pt x="155" y="165"/>
                </a:cubicBezTo>
                <a:cubicBezTo>
                  <a:pt x="158" y="167"/>
                  <a:pt x="163" y="167"/>
                  <a:pt x="166" y="165"/>
                </a:cubicBezTo>
                <a:cubicBezTo>
                  <a:pt x="167" y="160"/>
                  <a:pt x="168" y="155"/>
                  <a:pt x="169" y="149"/>
                </a:cubicBezTo>
                <a:cubicBezTo>
                  <a:pt x="167" y="148"/>
                  <a:pt x="165" y="147"/>
                  <a:pt x="162" y="147"/>
                </a:cubicBezTo>
                <a:close/>
                <a:moveTo>
                  <a:pt x="167" y="172"/>
                </a:moveTo>
                <a:cubicBezTo>
                  <a:pt x="167" y="172"/>
                  <a:pt x="167" y="174"/>
                  <a:pt x="169" y="174"/>
                </a:cubicBezTo>
                <a:cubicBezTo>
                  <a:pt x="170" y="167"/>
                  <a:pt x="172" y="159"/>
                  <a:pt x="175" y="152"/>
                </a:cubicBezTo>
                <a:cubicBezTo>
                  <a:pt x="174" y="150"/>
                  <a:pt x="173" y="150"/>
                  <a:pt x="171" y="149"/>
                </a:cubicBezTo>
                <a:cubicBezTo>
                  <a:pt x="170" y="156"/>
                  <a:pt x="168" y="165"/>
                  <a:pt x="167" y="172"/>
                </a:cubicBezTo>
                <a:close/>
                <a:moveTo>
                  <a:pt x="132" y="159"/>
                </a:moveTo>
                <a:cubicBezTo>
                  <a:pt x="133" y="171"/>
                  <a:pt x="134" y="184"/>
                  <a:pt x="136" y="192"/>
                </a:cubicBezTo>
                <a:cubicBezTo>
                  <a:pt x="137" y="192"/>
                  <a:pt x="141" y="192"/>
                  <a:pt x="142" y="192"/>
                </a:cubicBezTo>
                <a:cubicBezTo>
                  <a:pt x="143" y="191"/>
                  <a:pt x="141" y="188"/>
                  <a:pt x="142" y="186"/>
                </a:cubicBezTo>
                <a:cubicBezTo>
                  <a:pt x="145" y="186"/>
                  <a:pt x="143" y="191"/>
                  <a:pt x="145" y="192"/>
                </a:cubicBezTo>
                <a:cubicBezTo>
                  <a:pt x="148" y="190"/>
                  <a:pt x="148" y="184"/>
                  <a:pt x="147" y="180"/>
                </a:cubicBezTo>
                <a:cubicBezTo>
                  <a:pt x="149" y="172"/>
                  <a:pt x="147" y="164"/>
                  <a:pt x="147" y="156"/>
                </a:cubicBezTo>
                <a:cubicBezTo>
                  <a:pt x="145" y="157"/>
                  <a:pt x="143" y="158"/>
                  <a:pt x="142" y="157"/>
                </a:cubicBezTo>
                <a:cubicBezTo>
                  <a:pt x="142" y="164"/>
                  <a:pt x="143" y="172"/>
                  <a:pt x="143" y="180"/>
                </a:cubicBezTo>
                <a:cubicBezTo>
                  <a:pt x="139" y="173"/>
                  <a:pt x="142" y="162"/>
                  <a:pt x="138" y="155"/>
                </a:cubicBezTo>
                <a:cubicBezTo>
                  <a:pt x="138" y="158"/>
                  <a:pt x="135" y="160"/>
                  <a:pt x="132" y="159"/>
                </a:cubicBezTo>
                <a:close/>
                <a:moveTo>
                  <a:pt x="149" y="192"/>
                </a:moveTo>
                <a:cubicBezTo>
                  <a:pt x="151" y="191"/>
                  <a:pt x="153" y="191"/>
                  <a:pt x="156" y="190"/>
                </a:cubicBezTo>
                <a:cubicBezTo>
                  <a:pt x="160" y="184"/>
                  <a:pt x="163" y="177"/>
                  <a:pt x="164" y="169"/>
                </a:cubicBezTo>
                <a:cubicBezTo>
                  <a:pt x="160" y="169"/>
                  <a:pt x="156" y="169"/>
                  <a:pt x="155" y="167"/>
                </a:cubicBezTo>
                <a:cubicBezTo>
                  <a:pt x="152" y="176"/>
                  <a:pt x="150" y="183"/>
                  <a:pt x="149" y="192"/>
                </a:cubicBezTo>
                <a:close/>
                <a:moveTo>
                  <a:pt x="131" y="184"/>
                </a:moveTo>
                <a:cubicBezTo>
                  <a:pt x="132" y="185"/>
                  <a:pt x="131" y="186"/>
                  <a:pt x="133" y="187"/>
                </a:cubicBezTo>
                <a:cubicBezTo>
                  <a:pt x="132" y="185"/>
                  <a:pt x="133" y="184"/>
                  <a:pt x="132" y="183"/>
                </a:cubicBezTo>
                <a:cubicBezTo>
                  <a:pt x="131" y="183"/>
                  <a:pt x="131" y="184"/>
                  <a:pt x="131" y="184"/>
                </a:cubicBezTo>
                <a:close/>
                <a:moveTo>
                  <a:pt x="115" y="207"/>
                </a:moveTo>
                <a:cubicBezTo>
                  <a:pt x="128" y="209"/>
                  <a:pt x="137" y="210"/>
                  <a:pt x="148" y="206"/>
                </a:cubicBezTo>
                <a:cubicBezTo>
                  <a:pt x="154" y="206"/>
                  <a:pt x="155" y="204"/>
                  <a:pt x="159" y="202"/>
                </a:cubicBezTo>
                <a:cubicBezTo>
                  <a:pt x="158" y="197"/>
                  <a:pt x="160" y="195"/>
                  <a:pt x="161" y="190"/>
                </a:cubicBezTo>
                <a:cubicBezTo>
                  <a:pt x="154" y="196"/>
                  <a:pt x="143" y="194"/>
                  <a:pt x="133" y="195"/>
                </a:cubicBezTo>
                <a:cubicBezTo>
                  <a:pt x="128" y="196"/>
                  <a:pt x="117" y="195"/>
                  <a:pt x="113" y="192"/>
                </a:cubicBezTo>
                <a:cubicBezTo>
                  <a:pt x="114" y="198"/>
                  <a:pt x="114" y="202"/>
                  <a:pt x="115" y="207"/>
                </a:cubicBezTo>
                <a:close/>
                <a:moveTo>
                  <a:pt x="153" y="209"/>
                </a:moveTo>
                <a:cubicBezTo>
                  <a:pt x="154" y="212"/>
                  <a:pt x="154" y="214"/>
                  <a:pt x="154" y="217"/>
                </a:cubicBezTo>
                <a:cubicBezTo>
                  <a:pt x="156" y="217"/>
                  <a:pt x="156" y="216"/>
                  <a:pt x="158" y="216"/>
                </a:cubicBezTo>
                <a:cubicBezTo>
                  <a:pt x="158" y="212"/>
                  <a:pt x="159" y="210"/>
                  <a:pt x="158" y="206"/>
                </a:cubicBezTo>
                <a:cubicBezTo>
                  <a:pt x="157" y="207"/>
                  <a:pt x="154" y="207"/>
                  <a:pt x="153" y="209"/>
                </a:cubicBezTo>
                <a:close/>
                <a:moveTo>
                  <a:pt x="150" y="219"/>
                </a:moveTo>
                <a:cubicBezTo>
                  <a:pt x="150" y="219"/>
                  <a:pt x="150" y="219"/>
                  <a:pt x="151" y="219"/>
                </a:cubicBezTo>
                <a:cubicBezTo>
                  <a:pt x="152" y="216"/>
                  <a:pt x="152" y="210"/>
                  <a:pt x="150" y="209"/>
                </a:cubicBezTo>
                <a:cubicBezTo>
                  <a:pt x="149" y="211"/>
                  <a:pt x="149" y="216"/>
                  <a:pt x="150" y="219"/>
                </a:cubicBezTo>
                <a:close/>
                <a:moveTo>
                  <a:pt x="116" y="210"/>
                </a:moveTo>
                <a:cubicBezTo>
                  <a:pt x="116" y="213"/>
                  <a:pt x="117" y="216"/>
                  <a:pt x="117" y="220"/>
                </a:cubicBezTo>
                <a:cubicBezTo>
                  <a:pt x="119" y="220"/>
                  <a:pt x="120" y="221"/>
                  <a:pt x="120" y="220"/>
                </a:cubicBezTo>
                <a:cubicBezTo>
                  <a:pt x="121" y="218"/>
                  <a:pt x="120" y="215"/>
                  <a:pt x="120" y="211"/>
                </a:cubicBezTo>
                <a:cubicBezTo>
                  <a:pt x="118" y="210"/>
                  <a:pt x="118" y="209"/>
                  <a:pt x="116" y="210"/>
                </a:cubicBezTo>
                <a:close/>
                <a:moveTo>
                  <a:pt x="140" y="211"/>
                </a:moveTo>
                <a:cubicBezTo>
                  <a:pt x="140" y="215"/>
                  <a:pt x="139" y="218"/>
                  <a:pt x="140" y="222"/>
                </a:cubicBezTo>
                <a:cubicBezTo>
                  <a:pt x="142" y="221"/>
                  <a:pt x="145" y="222"/>
                  <a:pt x="147" y="220"/>
                </a:cubicBezTo>
                <a:cubicBezTo>
                  <a:pt x="147" y="216"/>
                  <a:pt x="147" y="214"/>
                  <a:pt x="146" y="210"/>
                </a:cubicBezTo>
                <a:cubicBezTo>
                  <a:pt x="144" y="210"/>
                  <a:pt x="142" y="211"/>
                  <a:pt x="140" y="211"/>
                </a:cubicBezTo>
                <a:close/>
                <a:moveTo>
                  <a:pt x="123" y="221"/>
                </a:moveTo>
                <a:cubicBezTo>
                  <a:pt x="126" y="222"/>
                  <a:pt x="128" y="222"/>
                  <a:pt x="132" y="222"/>
                </a:cubicBezTo>
                <a:cubicBezTo>
                  <a:pt x="131" y="219"/>
                  <a:pt x="132" y="215"/>
                  <a:pt x="131" y="212"/>
                </a:cubicBezTo>
                <a:cubicBezTo>
                  <a:pt x="129" y="211"/>
                  <a:pt x="125" y="211"/>
                  <a:pt x="123" y="211"/>
                </a:cubicBezTo>
                <a:cubicBezTo>
                  <a:pt x="123" y="213"/>
                  <a:pt x="122" y="219"/>
                  <a:pt x="123" y="221"/>
                </a:cubicBezTo>
                <a:close/>
                <a:moveTo>
                  <a:pt x="135" y="211"/>
                </a:moveTo>
                <a:cubicBezTo>
                  <a:pt x="133" y="215"/>
                  <a:pt x="134" y="219"/>
                  <a:pt x="134" y="223"/>
                </a:cubicBezTo>
                <a:cubicBezTo>
                  <a:pt x="135" y="223"/>
                  <a:pt x="137" y="223"/>
                  <a:pt x="138" y="222"/>
                </a:cubicBezTo>
                <a:cubicBezTo>
                  <a:pt x="137" y="219"/>
                  <a:pt x="138" y="215"/>
                  <a:pt x="137" y="211"/>
                </a:cubicBezTo>
                <a:cubicBezTo>
                  <a:pt x="136" y="211"/>
                  <a:pt x="135" y="211"/>
                  <a:pt x="135" y="211"/>
                </a:cubicBezTo>
                <a:close/>
                <a:moveTo>
                  <a:pt x="147" y="224"/>
                </a:moveTo>
                <a:cubicBezTo>
                  <a:pt x="147" y="224"/>
                  <a:pt x="147" y="223"/>
                  <a:pt x="146" y="224"/>
                </a:cubicBezTo>
                <a:cubicBezTo>
                  <a:pt x="138" y="227"/>
                  <a:pt x="127" y="226"/>
                  <a:pt x="118" y="223"/>
                </a:cubicBezTo>
                <a:cubicBezTo>
                  <a:pt x="119" y="228"/>
                  <a:pt x="120" y="235"/>
                  <a:pt x="121" y="240"/>
                </a:cubicBezTo>
                <a:cubicBezTo>
                  <a:pt x="122" y="241"/>
                  <a:pt x="123" y="241"/>
                  <a:pt x="124" y="242"/>
                </a:cubicBezTo>
                <a:cubicBezTo>
                  <a:pt x="126" y="242"/>
                  <a:pt x="128" y="244"/>
                  <a:pt x="131" y="244"/>
                </a:cubicBezTo>
                <a:cubicBezTo>
                  <a:pt x="133" y="244"/>
                  <a:pt x="134" y="243"/>
                  <a:pt x="136" y="243"/>
                </a:cubicBezTo>
                <a:cubicBezTo>
                  <a:pt x="142" y="243"/>
                  <a:pt x="148" y="245"/>
                  <a:pt x="153" y="241"/>
                </a:cubicBezTo>
                <a:cubicBezTo>
                  <a:pt x="156" y="235"/>
                  <a:pt x="157" y="225"/>
                  <a:pt x="157" y="219"/>
                </a:cubicBezTo>
                <a:cubicBezTo>
                  <a:pt x="154" y="221"/>
                  <a:pt x="150" y="222"/>
                  <a:pt x="147" y="224"/>
                </a:cubicBezTo>
                <a:close/>
                <a:moveTo>
                  <a:pt x="69" y="220"/>
                </a:moveTo>
                <a:cubicBezTo>
                  <a:pt x="71" y="223"/>
                  <a:pt x="72" y="230"/>
                  <a:pt x="65" y="230"/>
                </a:cubicBezTo>
                <a:cubicBezTo>
                  <a:pt x="64" y="229"/>
                  <a:pt x="63" y="229"/>
                  <a:pt x="61" y="230"/>
                </a:cubicBezTo>
                <a:cubicBezTo>
                  <a:pt x="60" y="227"/>
                  <a:pt x="60" y="223"/>
                  <a:pt x="58" y="223"/>
                </a:cubicBezTo>
                <a:cubicBezTo>
                  <a:pt x="56" y="225"/>
                  <a:pt x="49" y="227"/>
                  <a:pt x="52" y="231"/>
                </a:cubicBezTo>
                <a:cubicBezTo>
                  <a:pt x="64" y="234"/>
                  <a:pt x="81" y="235"/>
                  <a:pt x="95" y="231"/>
                </a:cubicBezTo>
                <a:cubicBezTo>
                  <a:pt x="94" y="230"/>
                  <a:pt x="96" y="231"/>
                  <a:pt x="95" y="229"/>
                </a:cubicBezTo>
                <a:cubicBezTo>
                  <a:pt x="94" y="226"/>
                  <a:pt x="90" y="223"/>
                  <a:pt x="88" y="223"/>
                </a:cubicBezTo>
                <a:cubicBezTo>
                  <a:pt x="92" y="227"/>
                  <a:pt x="84" y="231"/>
                  <a:pt x="80" y="229"/>
                </a:cubicBezTo>
                <a:cubicBezTo>
                  <a:pt x="77" y="228"/>
                  <a:pt x="76" y="225"/>
                  <a:pt x="77" y="222"/>
                </a:cubicBezTo>
                <a:cubicBezTo>
                  <a:pt x="76" y="222"/>
                  <a:pt x="76" y="221"/>
                  <a:pt x="75" y="220"/>
                </a:cubicBezTo>
                <a:cubicBezTo>
                  <a:pt x="74" y="221"/>
                  <a:pt x="72" y="220"/>
                  <a:pt x="69" y="220"/>
                </a:cubicBezTo>
                <a:close/>
                <a:moveTo>
                  <a:pt x="99" y="231"/>
                </a:moveTo>
                <a:cubicBezTo>
                  <a:pt x="98" y="232"/>
                  <a:pt x="96" y="234"/>
                  <a:pt x="95" y="234"/>
                </a:cubicBezTo>
                <a:cubicBezTo>
                  <a:pt x="84" y="239"/>
                  <a:pt x="69" y="235"/>
                  <a:pt x="55" y="236"/>
                </a:cubicBezTo>
                <a:cubicBezTo>
                  <a:pt x="54" y="235"/>
                  <a:pt x="51" y="235"/>
                  <a:pt x="49" y="234"/>
                </a:cubicBezTo>
                <a:cubicBezTo>
                  <a:pt x="49" y="236"/>
                  <a:pt x="48" y="238"/>
                  <a:pt x="48" y="240"/>
                </a:cubicBezTo>
                <a:cubicBezTo>
                  <a:pt x="52" y="244"/>
                  <a:pt x="62" y="245"/>
                  <a:pt x="72" y="247"/>
                </a:cubicBezTo>
                <a:cubicBezTo>
                  <a:pt x="78" y="247"/>
                  <a:pt x="81" y="247"/>
                  <a:pt x="87" y="246"/>
                </a:cubicBezTo>
                <a:cubicBezTo>
                  <a:pt x="90" y="245"/>
                  <a:pt x="100" y="243"/>
                  <a:pt x="101" y="241"/>
                </a:cubicBezTo>
                <a:cubicBezTo>
                  <a:pt x="103" y="237"/>
                  <a:pt x="100" y="234"/>
                  <a:pt x="100" y="231"/>
                </a:cubicBezTo>
                <a:cubicBezTo>
                  <a:pt x="99" y="231"/>
                  <a:pt x="99" y="231"/>
                  <a:pt x="99" y="231"/>
                </a:cubicBezTo>
                <a:close/>
                <a:moveTo>
                  <a:pt x="38" y="239"/>
                </a:moveTo>
                <a:cubicBezTo>
                  <a:pt x="33" y="241"/>
                  <a:pt x="30" y="243"/>
                  <a:pt x="26" y="245"/>
                </a:cubicBezTo>
                <a:cubicBezTo>
                  <a:pt x="20" y="248"/>
                  <a:pt x="17" y="250"/>
                  <a:pt x="12" y="255"/>
                </a:cubicBezTo>
                <a:cubicBezTo>
                  <a:pt x="10" y="257"/>
                  <a:pt x="7" y="261"/>
                  <a:pt x="7" y="263"/>
                </a:cubicBezTo>
                <a:cubicBezTo>
                  <a:pt x="7" y="267"/>
                  <a:pt x="15" y="269"/>
                  <a:pt x="19" y="271"/>
                </a:cubicBezTo>
                <a:cubicBezTo>
                  <a:pt x="29" y="275"/>
                  <a:pt x="41" y="278"/>
                  <a:pt x="54" y="279"/>
                </a:cubicBezTo>
                <a:cubicBezTo>
                  <a:pt x="65" y="280"/>
                  <a:pt x="70" y="278"/>
                  <a:pt x="80" y="278"/>
                </a:cubicBezTo>
                <a:cubicBezTo>
                  <a:pt x="86" y="278"/>
                  <a:pt x="92" y="278"/>
                  <a:pt x="98" y="277"/>
                </a:cubicBezTo>
                <a:cubicBezTo>
                  <a:pt x="109" y="275"/>
                  <a:pt x="118" y="274"/>
                  <a:pt x="127" y="270"/>
                </a:cubicBezTo>
                <a:cubicBezTo>
                  <a:pt x="132" y="268"/>
                  <a:pt x="137" y="265"/>
                  <a:pt x="140" y="262"/>
                </a:cubicBezTo>
                <a:cubicBezTo>
                  <a:pt x="135" y="252"/>
                  <a:pt x="124" y="247"/>
                  <a:pt x="116" y="240"/>
                </a:cubicBezTo>
                <a:cubicBezTo>
                  <a:pt x="112" y="240"/>
                  <a:pt x="110" y="238"/>
                  <a:pt x="106" y="238"/>
                </a:cubicBezTo>
                <a:cubicBezTo>
                  <a:pt x="105" y="239"/>
                  <a:pt x="105" y="240"/>
                  <a:pt x="106" y="241"/>
                </a:cubicBezTo>
                <a:cubicBezTo>
                  <a:pt x="100" y="245"/>
                  <a:pt x="92" y="248"/>
                  <a:pt x="83" y="249"/>
                </a:cubicBezTo>
                <a:cubicBezTo>
                  <a:pt x="77" y="250"/>
                  <a:pt x="72" y="249"/>
                  <a:pt x="67" y="248"/>
                </a:cubicBezTo>
                <a:cubicBezTo>
                  <a:pt x="58" y="247"/>
                  <a:pt x="50" y="247"/>
                  <a:pt x="45" y="243"/>
                </a:cubicBezTo>
                <a:cubicBezTo>
                  <a:pt x="45" y="242"/>
                  <a:pt x="47" y="238"/>
                  <a:pt x="45" y="236"/>
                </a:cubicBezTo>
                <a:cubicBezTo>
                  <a:pt x="43" y="237"/>
                  <a:pt x="40" y="238"/>
                  <a:pt x="38" y="2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文本框 38"/>
          <p:cNvSpPr txBox="1"/>
          <p:nvPr/>
        </p:nvSpPr>
        <p:spPr bwMode="auto">
          <a:xfrm>
            <a:off x="758825" y="2590800"/>
            <a:ext cx="2741613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800" dirty="0">
                <a:solidFill>
                  <a:schemeClr val="bg1"/>
                </a:solidFill>
                <a:latin typeface="+mn-ea"/>
                <a:ea typeface="+mn-ea"/>
              </a:rPr>
              <a:t>CONTENTS</a:t>
            </a:r>
            <a:endParaRPr lang="zh-CN" altLang="en-US" sz="28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70" name="文本框 11"/>
          <p:cNvSpPr txBox="1"/>
          <p:nvPr/>
        </p:nvSpPr>
        <p:spPr bwMode="auto">
          <a:xfrm>
            <a:off x="1314450" y="1600200"/>
            <a:ext cx="157003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5400" dirty="0">
                <a:solidFill>
                  <a:schemeClr val="bg1"/>
                </a:solidFill>
                <a:latin typeface="+mn-ea"/>
                <a:ea typeface="+mn-ea"/>
              </a:rPr>
              <a:t>目录</a:t>
            </a:r>
          </a:p>
        </p:txBody>
      </p:sp>
      <p:sp>
        <p:nvSpPr>
          <p:cNvPr id="71" name="文本框 18"/>
          <p:cNvSpPr txBox="1"/>
          <p:nvPr/>
        </p:nvSpPr>
        <p:spPr>
          <a:xfrm>
            <a:off x="4814888" y="1082675"/>
            <a:ext cx="3073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400" dirty="0">
                <a:solidFill>
                  <a:schemeClr val="bg1"/>
                </a:solidFill>
                <a:latin typeface="+mn-ea"/>
                <a:ea typeface="+mn-ea"/>
              </a:rPr>
              <a:t>添加第一部分标题</a:t>
            </a:r>
          </a:p>
        </p:txBody>
      </p:sp>
      <p:sp>
        <p:nvSpPr>
          <p:cNvPr id="73" name="文本框 16"/>
          <p:cNvSpPr txBox="1"/>
          <p:nvPr/>
        </p:nvSpPr>
        <p:spPr bwMode="auto">
          <a:xfrm>
            <a:off x="4133850" y="1016000"/>
            <a:ext cx="4921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200" dirty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endParaRPr lang="zh-CN" altLang="en-US" sz="32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cxnSp>
        <p:nvCxnSpPr>
          <p:cNvPr id="74" name="直接连接符 73"/>
          <p:cNvCxnSpPr/>
          <p:nvPr/>
        </p:nvCxnSpPr>
        <p:spPr bwMode="auto">
          <a:xfrm flipH="1">
            <a:off x="4365625" y="1308100"/>
            <a:ext cx="246063" cy="2476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文本框 21"/>
          <p:cNvSpPr txBox="1"/>
          <p:nvPr/>
        </p:nvSpPr>
        <p:spPr>
          <a:xfrm>
            <a:off x="4845050" y="2649538"/>
            <a:ext cx="3073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400" dirty="0">
                <a:solidFill>
                  <a:schemeClr val="bg1"/>
                </a:solidFill>
                <a:latin typeface="+mn-ea"/>
                <a:ea typeface="+mn-ea"/>
              </a:rPr>
              <a:t>添加第三部分标题</a:t>
            </a:r>
          </a:p>
        </p:txBody>
      </p:sp>
      <p:sp>
        <p:nvSpPr>
          <p:cNvPr id="77" name="文本框 20"/>
          <p:cNvSpPr txBox="1"/>
          <p:nvPr/>
        </p:nvSpPr>
        <p:spPr bwMode="auto">
          <a:xfrm>
            <a:off x="4133850" y="2568575"/>
            <a:ext cx="492125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200" dirty="0">
                <a:solidFill>
                  <a:schemeClr val="bg1"/>
                </a:solidFill>
                <a:latin typeface="+mn-ea"/>
                <a:ea typeface="+mn-ea"/>
              </a:rPr>
              <a:t>3</a:t>
            </a:r>
            <a:endParaRPr lang="zh-CN" altLang="en-US" sz="32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cxnSp>
        <p:nvCxnSpPr>
          <p:cNvPr id="78" name="直接连接符 77"/>
          <p:cNvCxnSpPr/>
          <p:nvPr/>
        </p:nvCxnSpPr>
        <p:spPr bwMode="auto">
          <a:xfrm flipH="1">
            <a:off x="4425950" y="2865438"/>
            <a:ext cx="246063" cy="2460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文本框 24"/>
          <p:cNvSpPr txBox="1"/>
          <p:nvPr/>
        </p:nvSpPr>
        <p:spPr>
          <a:xfrm>
            <a:off x="4814888" y="1858963"/>
            <a:ext cx="3073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400" dirty="0">
                <a:solidFill>
                  <a:schemeClr val="bg1"/>
                </a:solidFill>
                <a:latin typeface="+mn-ea"/>
                <a:ea typeface="+mn-ea"/>
              </a:rPr>
              <a:t>添加第二部分标题</a:t>
            </a:r>
          </a:p>
        </p:txBody>
      </p:sp>
      <p:sp>
        <p:nvSpPr>
          <p:cNvPr id="81" name="文本框 23"/>
          <p:cNvSpPr txBox="1"/>
          <p:nvPr/>
        </p:nvSpPr>
        <p:spPr bwMode="auto">
          <a:xfrm>
            <a:off x="4133850" y="1792288"/>
            <a:ext cx="492125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200" dirty="0">
                <a:solidFill>
                  <a:schemeClr val="bg1"/>
                </a:solidFill>
                <a:latin typeface="+mn-ea"/>
                <a:ea typeface="+mn-ea"/>
              </a:rPr>
              <a:t>2</a:t>
            </a:r>
            <a:endParaRPr lang="zh-CN" altLang="en-US" sz="32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cxnSp>
        <p:nvCxnSpPr>
          <p:cNvPr id="82" name="直接连接符 81"/>
          <p:cNvCxnSpPr/>
          <p:nvPr/>
        </p:nvCxnSpPr>
        <p:spPr bwMode="auto">
          <a:xfrm flipH="1">
            <a:off x="4394200" y="2098675"/>
            <a:ext cx="246063" cy="2476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文本框 27"/>
          <p:cNvSpPr txBox="1"/>
          <p:nvPr/>
        </p:nvSpPr>
        <p:spPr>
          <a:xfrm>
            <a:off x="4845050" y="3427413"/>
            <a:ext cx="3073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400" dirty="0">
                <a:solidFill>
                  <a:schemeClr val="bg1"/>
                </a:solidFill>
                <a:latin typeface="+mn-ea"/>
                <a:ea typeface="+mn-ea"/>
              </a:rPr>
              <a:t>添加第四部分标题</a:t>
            </a:r>
          </a:p>
        </p:txBody>
      </p:sp>
      <p:sp>
        <p:nvSpPr>
          <p:cNvPr id="85" name="文本框 26"/>
          <p:cNvSpPr txBox="1"/>
          <p:nvPr/>
        </p:nvSpPr>
        <p:spPr bwMode="auto">
          <a:xfrm>
            <a:off x="4133850" y="3346450"/>
            <a:ext cx="4921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200" dirty="0">
                <a:solidFill>
                  <a:schemeClr val="bg1"/>
                </a:solidFill>
                <a:latin typeface="+mn-ea"/>
                <a:ea typeface="+mn-ea"/>
              </a:rPr>
              <a:t>4</a:t>
            </a:r>
            <a:endParaRPr lang="zh-CN" altLang="en-US" sz="32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cxnSp>
        <p:nvCxnSpPr>
          <p:cNvPr id="86" name="直接连接符 85"/>
          <p:cNvCxnSpPr/>
          <p:nvPr/>
        </p:nvCxnSpPr>
        <p:spPr bwMode="auto">
          <a:xfrm flipH="1">
            <a:off x="4425950" y="3643313"/>
            <a:ext cx="246063" cy="2460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49675" y="2660650"/>
            <a:ext cx="138906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00" dirty="0">
                <a:solidFill>
                  <a:schemeClr val="bg1"/>
                </a:solidFill>
                <a:latin typeface="+mn-ea"/>
                <a:ea typeface="+mn-ea"/>
              </a:rPr>
              <a:t>添加标题二</a:t>
            </a:r>
          </a:p>
        </p:txBody>
      </p:sp>
      <p:sp>
        <p:nvSpPr>
          <p:cNvPr id="34818" name="文本框 2"/>
          <p:cNvSpPr txBox="1">
            <a:spLocks noChangeArrowheads="1"/>
          </p:cNvSpPr>
          <p:nvPr/>
        </p:nvSpPr>
        <p:spPr bwMode="auto">
          <a:xfrm>
            <a:off x="3546475" y="3051175"/>
            <a:ext cx="179387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000">
                <a:solidFill>
                  <a:schemeClr val="bg1"/>
                </a:solidFill>
                <a:latin typeface="华康少女文字W5(P)" panose="040F0500000000000000" pitchFamily="8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ms-MY" altLang="zh-CN" sz="1000">
              <a:solidFill>
                <a:schemeClr val="bg1"/>
              </a:solidFill>
              <a:ea typeface="Open Sans Light" panose="020B0306030504020204"/>
              <a:cs typeface="Open Sans Light" panose="020B0306030504020204"/>
            </a:endParaRPr>
          </a:p>
        </p:txBody>
      </p:sp>
      <p:sp>
        <p:nvSpPr>
          <p:cNvPr id="5" name="Freeform 347"/>
          <p:cNvSpPr>
            <a:spLocks noEditPoints="1"/>
          </p:cNvSpPr>
          <p:nvPr/>
        </p:nvSpPr>
        <p:spPr bwMode="auto">
          <a:xfrm>
            <a:off x="4103688" y="1296988"/>
            <a:ext cx="1035050" cy="1228725"/>
          </a:xfrm>
          <a:custGeom>
            <a:avLst/>
            <a:gdLst>
              <a:gd name="T0" fmla="*/ 19 w 240"/>
              <a:gd name="T1" fmla="*/ 245 h 284"/>
              <a:gd name="T2" fmla="*/ 7 w 240"/>
              <a:gd name="T3" fmla="*/ 116 h 284"/>
              <a:gd name="T4" fmla="*/ 23 w 240"/>
              <a:gd name="T5" fmla="*/ 85 h 284"/>
              <a:gd name="T6" fmla="*/ 207 w 240"/>
              <a:gd name="T7" fmla="*/ 37 h 284"/>
              <a:gd name="T8" fmla="*/ 191 w 240"/>
              <a:gd name="T9" fmla="*/ 113 h 284"/>
              <a:gd name="T10" fmla="*/ 113 w 240"/>
              <a:gd name="T11" fmla="*/ 119 h 284"/>
              <a:gd name="T12" fmla="*/ 33 w 240"/>
              <a:gd name="T13" fmla="*/ 112 h 284"/>
              <a:gd name="T14" fmla="*/ 104 w 240"/>
              <a:gd name="T15" fmla="*/ 233 h 284"/>
              <a:gd name="T16" fmla="*/ 89 w 240"/>
              <a:gd name="T17" fmla="*/ 139 h 284"/>
              <a:gd name="T18" fmla="*/ 128 w 240"/>
              <a:gd name="T19" fmla="*/ 154 h 284"/>
              <a:gd name="T20" fmla="*/ 178 w 240"/>
              <a:gd name="T21" fmla="*/ 149 h 284"/>
              <a:gd name="T22" fmla="*/ 131 w 240"/>
              <a:gd name="T23" fmla="*/ 247 h 284"/>
              <a:gd name="T24" fmla="*/ 28 w 240"/>
              <a:gd name="T25" fmla="*/ 91 h 284"/>
              <a:gd name="T26" fmla="*/ 161 w 240"/>
              <a:gd name="T27" fmla="*/ 5 h 284"/>
              <a:gd name="T28" fmla="*/ 190 w 240"/>
              <a:gd name="T29" fmla="*/ 36 h 284"/>
              <a:gd name="T30" fmla="*/ 117 w 240"/>
              <a:gd name="T31" fmla="*/ 88 h 284"/>
              <a:gd name="T32" fmla="*/ 117 w 240"/>
              <a:gd name="T33" fmla="*/ 58 h 284"/>
              <a:gd name="T34" fmla="*/ 85 w 240"/>
              <a:gd name="T35" fmla="*/ 58 h 284"/>
              <a:gd name="T36" fmla="*/ 113 w 240"/>
              <a:gd name="T37" fmla="*/ 49 h 284"/>
              <a:gd name="T38" fmla="*/ 113 w 240"/>
              <a:gd name="T39" fmla="*/ 52 h 284"/>
              <a:gd name="T40" fmla="*/ 117 w 240"/>
              <a:gd name="T41" fmla="*/ 62 h 284"/>
              <a:gd name="T42" fmla="*/ 226 w 240"/>
              <a:gd name="T43" fmla="*/ 87 h 284"/>
              <a:gd name="T44" fmla="*/ 37 w 240"/>
              <a:gd name="T45" fmla="*/ 101 h 284"/>
              <a:gd name="T46" fmla="*/ 194 w 240"/>
              <a:gd name="T47" fmla="*/ 87 h 284"/>
              <a:gd name="T48" fmla="*/ 188 w 240"/>
              <a:gd name="T49" fmla="*/ 104 h 284"/>
              <a:gd name="T50" fmla="*/ 158 w 240"/>
              <a:gd name="T51" fmla="*/ 81 h 284"/>
              <a:gd name="T52" fmla="*/ 199 w 240"/>
              <a:gd name="T53" fmla="*/ 111 h 284"/>
              <a:gd name="T54" fmla="*/ 184 w 240"/>
              <a:gd name="T55" fmla="*/ 89 h 284"/>
              <a:gd name="T56" fmla="*/ 170 w 240"/>
              <a:gd name="T57" fmla="*/ 83 h 284"/>
              <a:gd name="T58" fmla="*/ 85 w 240"/>
              <a:gd name="T59" fmla="*/ 224 h 284"/>
              <a:gd name="T60" fmla="*/ 31 w 240"/>
              <a:gd name="T61" fmla="*/ 115 h 284"/>
              <a:gd name="T62" fmla="*/ 85 w 240"/>
              <a:gd name="T63" fmla="*/ 224 h 284"/>
              <a:gd name="T64" fmla="*/ 65 w 240"/>
              <a:gd name="T65" fmla="*/ 218 h 284"/>
              <a:gd name="T66" fmla="*/ 12 w 240"/>
              <a:gd name="T67" fmla="*/ 118 h 284"/>
              <a:gd name="T68" fmla="*/ 73 w 240"/>
              <a:gd name="T69" fmla="*/ 217 h 284"/>
              <a:gd name="T70" fmla="*/ 131 w 240"/>
              <a:gd name="T71" fmla="*/ 192 h 284"/>
              <a:gd name="T72" fmla="*/ 126 w 240"/>
              <a:gd name="T73" fmla="*/ 178 h 284"/>
              <a:gd name="T74" fmla="*/ 120 w 240"/>
              <a:gd name="T75" fmla="*/ 166 h 284"/>
              <a:gd name="T76" fmla="*/ 114 w 240"/>
              <a:gd name="T77" fmla="*/ 154 h 284"/>
              <a:gd name="T78" fmla="*/ 110 w 240"/>
              <a:gd name="T79" fmla="*/ 147 h 284"/>
              <a:gd name="T80" fmla="*/ 98 w 240"/>
              <a:gd name="T81" fmla="*/ 143 h 284"/>
              <a:gd name="T82" fmla="*/ 168 w 240"/>
              <a:gd name="T83" fmla="*/ 143 h 284"/>
              <a:gd name="T84" fmla="*/ 139 w 240"/>
              <a:gd name="T85" fmla="*/ 151 h 284"/>
              <a:gd name="T86" fmla="*/ 166 w 240"/>
              <a:gd name="T87" fmla="*/ 165 h 284"/>
              <a:gd name="T88" fmla="*/ 167 w 240"/>
              <a:gd name="T89" fmla="*/ 172 h 284"/>
              <a:gd name="T90" fmla="*/ 147 w 240"/>
              <a:gd name="T91" fmla="*/ 156 h 284"/>
              <a:gd name="T92" fmla="*/ 164 w 240"/>
              <a:gd name="T93" fmla="*/ 169 h 284"/>
              <a:gd name="T94" fmla="*/ 115 w 240"/>
              <a:gd name="T95" fmla="*/ 207 h 284"/>
              <a:gd name="T96" fmla="*/ 153 w 240"/>
              <a:gd name="T97" fmla="*/ 209 h 284"/>
              <a:gd name="T98" fmla="*/ 150 w 240"/>
              <a:gd name="T99" fmla="*/ 209 h 284"/>
              <a:gd name="T100" fmla="*/ 140 w 240"/>
              <a:gd name="T101" fmla="*/ 211 h 284"/>
              <a:gd name="T102" fmla="*/ 131 w 240"/>
              <a:gd name="T103" fmla="*/ 212 h 284"/>
              <a:gd name="T104" fmla="*/ 135 w 240"/>
              <a:gd name="T105" fmla="*/ 211 h 284"/>
              <a:gd name="T106" fmla="*/ 136 w 240"/>
              <a:gd name="T107" fmla="*/ 243 h 284"/>
              <a:gd name="T108" fmla="*/ 58 w 240"/>
              <a:gd name="T109" fmla="*/ 223 h 284"/>
              <a:gd name="T110" fmla="*/ 75 w 240"/>
              <a:gd name="T111" fmla="*/ 220 h 284"/>
              <a:gd name="T112" fmla="*/ 72 w 240"/>
              <a:gd name="T113" fmla="*/ 247 h 284"/>
              <a:gd name="T114" fmla="*/ 12 w 240"/>
              <a:gd name="T115" fmla="*/ 255 h 284"/>
              <a:gd name="T116" fmla="*/ 140 w 240"/>
              <a:gd name="T117" fmla="*/ 262 h 284"/>
              <a:gd name="T118" fmla="*/ 45 w 240"/>
              <a:gd name="T119" fmla="*/ 236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0" h="284">
                <a:moveTo>
                  <a:pt x="131" y="247"/>
                </a:moveTo>
                <a:cubicBezTo>
                  <a:pt x="135" y="252"/>
                  <a:pt x="144" y="256"/>
                  <a:pt x="143" y="265"/>
                </a:cubicBezTo>
                <a:cubicBezTo>
                  <a:pt x="132" y="272"/>
                  <a:pt x="119" y="277"/>
                  <a:pt x="104" y="280"/>
                </a:cubicBezTo>
                <a:cubicBezTo>
                  <a:pt x="74" y="283"/>
                  <a:pt x="43" y="284"/>
                  <a:pt x="16" y="273"/>
                </a:cubicBezTo>
                <a:cubicBezTo>
                  <a:pt x="11" y="272"/>
                  <a:pt x="9" y="267"/>
                  <a:pt x="4" y="266"/>
                </a:cubicBezTo>
                <a:cubicBezTo>
                  <a:pt x="1" y="260"/>
                  <a:pt x="8" y="256"/>
                  <a:pt x="12" y="252"/>
                </a:cubicBezTo>
                <a:cubicBezTo>
                  <a:pt x="14" y="250"/>
                  <a:pt x="16" y="248"/>
                  <a:pt x="19" y="245"/>
                </a:cubicBezTo>
                <a:cubicBezTo>
                  <a:pt x="25" y="242"/>
                  <a:pt x="32" y="238"/>
                  <a:pt x="38" y="235"/>
                </a:cubicBezTo>
                <a:cubicBezTo>
                  <a:pt x="39" y="235"/>
                  <a:pt x="41" y="235"/>
                  <a:pt x="42" y="234"/>
                </a:cubicBezTo>
                <a:cubicBezTo>
                  <a:pt x="44" y="233"/>
                  <a:pt x="45" y="232"/>
                  <a:pt x="47" y="232"/>
                </a:cubicBezTo>
                <a:cubicBezTo>
                  <a:pt x="48" y="226"/>
                  <a:pt x="52" y="222"/>
                  <a:pt x="57" y="220"/>
                </a:cubicBezTo>
                <a:cubicBezTo>
                  <a:pt x="49" y="200"/>
                  <a:pt x="38" y="180"/>
                  <a:pt x="29" y="158"/>
                </a:cubicBezTo>
                <a:cubicBezTo>
                  <a:pt x="24" y="148"/>
                  <a:pt x="18" y="138"/>
                  <a:pt x="13" y="128"/>
                </a:cubicBezTo>
                <a:cubicBezTo>
                  <a:pt x="12" y="124"/>
                  <a:pt x="10" y="119"/>
                  <a:pt x="7" y="116"/>
                </a:cubicBezTo>
                <a:cubicBezTo>
                  <a:pt x="6" y="115"/>
                  <a:pt x="7" y="115"/>
                  <a:pt x="6" y="114"/>
                </a:cubicBezTo>
                <a:cubicBezTo>
                  <a:pt x="6" y="113"/>
                  <a:pt x="4" y="112"/>
                  <a:pt x="3" y="111"/>
                </a:cubicBezTo>
                <a:cubicBezTo>
                  <a:pt x="3" y="110"/>
                  <a:pt x="2" y="108"/>
                  <a:pt x="2" y="106"/>
                </a:cubicBezTo>
                <a:cubicBezTo>
                  <a:pt x="1" y="101"/>
                  <a:pt x="0" y="97"/>
                  <a:pt x="3" y="92"/>
                </a:cubicBezTo>
                <a:cubicBezTo>
                  <a:pt x="4" y="91"/>
                  <a:pt x="5" y="90"/>
                  <a:pt x="6" y="88"/>
                </a:cubicBezTo>
                <a:cubicBezTo>
                  <a:pt x="10" y="86"/>
                  <a:pt x="15" y="85"/>
                  <a:pt x="19" y="84"/>
                </a:cubicBezTo>
                <a:cubicBezTo>
                  <a:pt x="20" y="84"/>
                  <a:pt x="22" y="84"/>
                  <a:pt x="23" y="85"/>
                </a:cubicBezTo>
                <a:cubicBezTo>
                  <a:pt x="32" y="79"/>
                  <a:pt x="40" y="75"/>
                  <a:pt x="51" y="71"/>
                </a:cubicBezTo>
                <a:cubicBezTo>
                  <a:pt x="75" y="58"/>
                  <a:pt x="103" y="49"/>
                  <a:pt x="125" y="35"/>
                </a:cubicBezTo>
                <a:cubicBezTo>
                  <a:pt x="125" y="27"/>
                  <a:pt x="123" y="18"/>
                  <a:pt x="126" y="12"/>
                </a:cubicBezTo>
                <a:cubicBezTo>
                  <a:pt x="130" y="7"/>
                  <a:pt x="141" y="4"/>
                  <a:pt x="148" y="2"/>
                </a:cubicBezTo>
                <a:cubicBezTo>
                  <a:pt x="153" y="1"/>
                  <a:pt x="158" y="0"/>
                  <a:pt x="164" y="3"/>
                </a:cubicBezTo>
                <a:cubicBezTo>
                  <a:pt x="171" y="12"/>
                  <a:pt x="177" y="21"/>
                  <a:pt x="183" y="30"/>
                </a:cubicBezTo>
                <a:cubicBezTo>
                  <a:pt x="191" y="33"/>
                  <a:pt x="200" y="34"/>
                  <a:pt x="207" y="37"/>
                </a:cubicBezTo>
                <a:cubicBezTo>
                  <a:pt x="209" y="38"/>
                  <a:pt x="210" y="40"/>
                  <a:pt x="212" y="41"/>
                </a:cubicBezTo>
                <a:cubicBezTo>
                  <a:pt x="223" y="46"/>
                  <a:pt x="232" y="54"/>
                  <a:pt x="239" y="62"/>
                </a:cubicBezTo>
                <a:cubicBezTo>
                  <a:pt x="238" y="65"/>
                  <a:pt x="240" y="69"/>
                  <a:pt x="239" y="73"/>
                </a:cubicBezTo>
                <a:cubicBezTo>
                  <a:pt x="237" y="80"/>
                  <a:pt x="232" y="85"/>
                  <a:pt x="227" y="90"/>
                </a:cubicBezTo>
                <a:cubicBezTo>
                  <a:pt x="222" y="95"/>
                  <a:pt x="218" y="98"/>
                  <a:pt x="211" y="102"/>
                </a:cubicBezTo>
                <a:cubicBezTo>
                  <a:pt x="209" y="104"/>
                  <a:pt x="206" y="106"/>
                  <a:pt x="202" y="107"/>
                </a:cubicBezTo>
                <a:cubicBezTo>
                  <a:pt x="204" y="114"/>
                  <a:pt x="197" y="115"/>
                  <a:pt x="191" y="113"/>
                </a:cubicBezTo>
                <a:cubicBezTo>
                  <a:pt x="188" y="115"/>
                  <a:pt x="188" y="121"/>
                  <a:pt x="184" y="122"/>
                </a:cubicBezTo>
                <a:cubicBezTo>
                  <a:pt x="180" y="123"/>
                  <a:pt x="177" y="121"/>
                  <a:pt x="173" y="120"/>
                </a:cubicBezTo>
                <a:cubicBezTo>
                  <a:pt x="168" y="120"/>
                  <a:pt x="164" y="123"/>
                  <a:pt x="159" y="124"/>
                </a:cubicBezTo>
                <a:cubicBezTo>
                  <a:pt x="158" y="124"/>
                  <a:pt x="158" y="124"/>
                  <a:pt x="158" y="124"/>
                </a:cubicBezTo>
                <a:cubicBezTo>
                  <a:pt x="148" y="125"/>
                  <a:pt x="135" y="127"/>
                  <a:pt x="122" y="126"/>
                </a:cubicBezTo>
                <a:cubicBezTo>
                  <a:pt x="119" y="125"/>
                  <a:pt x="114" y="125"/>
                  <a:pt x="112" y="123"/>
                </a:cubicBezTo>
                <a:cubicBezTo>
                  <a:pt x="112" y="121"/>
                  <a:pt x="112" y="120"/>
                  <a:pt x="113" y="119"/>
                </a:cubicBezTo>
                <a:cubicBezTo>
                  <a:pt x="109" y="102"/>
                  <a:pt x="114" y="85"/>
                  <a:pt x="119" y="71"/>
                </a:cubicBezTo>
                <a:cubicBezTo>
                  <a:pt x="118" y="71"/>
                  <a:pt x="115" y="73"/>
                  <a:pt x="114" y="74"/>
                </a:cubicBezTo>
                <a:cubicBezTo>
                  <a:pt x="110" y="75"/>
                  <a:pt x="106" y="76"/>
                  <a:pt x="102" y="78"/>
                </a:cubicBezTo>
                <a:cubicBezTo>
                  <a:pt x="92" y="81"/>
                  <a:pt x="80" y="87"/>
                  <a:pt x="70" y="92"/>
                </a:cubicBezTo>
                <a:cubicBezTo>
                  <a:pt x="65" y="94"/>
                  <a:pt x="60" y="96"/>
                  <a:pt x="55" y="98"/>
                </a:cubicBezTo>
                <a:cubicBezTo>
                  <a:pt x="50" y="101"/>
                  <a:pt x="45" y="103"/>
                  <a:pt x="40" y="106"/>
                </a:cubicBezTo>
                <a:cubicBezTo>
                  <a:pt x="37" y="108"/>
                  <a:pt x="35" y="110"/>
                  <a:pt x="33" y="112"/>
                </a:cubicBezTo>
                <a:cubicBezTo>
                  <a:pt x="37" y="129"/>
                  <a:pt x="47" y="142"/>
                  <a:pt x="53" y="157"/>
                </a:cubicBezTo>
                <a:cubicBezTo>
                  <a:pt x="56" y="163"/>
                  <a:pt x="58" y="169"/>
                  <a:pt x="61" y="174"/>
                </a:cubicBezTo>
                <a:cubicBezTo>
                  <a:pt x="62" y="176"/>
                  <a:pt x="64" y="177"/>
                  <a:pt x="65" y="179"/>
                </a:cubicBezTo>
                <a:cubicBezTo>
                  <a:pt x="69" y="187"/>
                  <a:pt x="72" y="195"/>
                  <a:pt x="77" y="202"/>
                </a:cubicBezTo>
                <a:cubicBezTo>
                  <a:pt x="79" y="205"/>
                  <a:pt x="80" y="208"/>
                  <a:pt x="82" y="211"/>
                </a:cubicBezTo>
                <a:cubicBezTo>
                  <a:pt x="83" y="213"/>
                  <a:pt x="85" y="214"/>
                  <a:pt x="85" y="217"/>
                </a:cubicBezTo>
                <a:cubicBezTo>
                  <a:pt x="92" y="223"/>
                  <a:pt x="103" y="224"/>
                  <a:pt x="104" y="233"/>
                </a:cubicBezTo>
                <a:cubicBezTo>
                  <a:pt x="108" y="236"/>
                  <a:pt x="113" y="236"/>
                  <a:pt x="118" y="238"/>
                </a:cubicBezTo>
                <a:cubicBezTo>
                  <a:pt x="115" y="220"/>
                  <a:pt x="113" y="207"/>
                  <a:pt x="109" y="189"/>
                </a:cubicBezTo>
                <a:cubicBezTo>
                  <a:pt x="109" y="188"/>
                  <a:pt x="111" y="188"/>
                  <a:pt x="111" y="187"/>
                </a:cubicBezTo>
                <a:cubicBezTo>
                  <a:pt x="106" y="179"/>
                  <a:pt x="101" y="168"/>
                  <a:pt x="96" y="157"/>
                </a:cubicBezTo>
                <a:cubicBezTo>
                  <a:pt x="95" y="155"/>
                  <a:pt x="93" y="152"/>
                  <a:pt x="93" y="150"/>
                </a:cubicBezTo>
                <a:cubicBezTo>
                  <a:pt x="92" y="148"/>
                  <a:pt x="92" y="145"/>
                  <a:pt x="91" y="143"/>
                </a:cubicBezTo>
                <a:cubicBezTo>
                  <a:pt x="90" y="141"/>
                  <a:pt x="89" y="140"/>
                  <a:pt x="89" y="139"/>
                </a:cubicBezTo>
                <a:cubicBezTo>
                  <a:pt x="88" y="137"/>
                  <a:pt x="85" y="133"/>
                  <a:pt x="86" y="130"/>
                </a:cubicBezTo>
                <a:cubicBezTo>
                  <a:pt x="86" y="126"/>
                  <a:pt x="95" y="120"/>
                  <a:pt x="100" y="121"/>
                </a:cubicBezTo>
                <a:cubicBezTo>
                  <a:pt x="101" y="122"/>
                  <a:pt x="102" y="123"/>
                  <a:pt x="101" y="124"/>
                </a:cubicBezTo>
                <a:cubicBezTo>
                  <a:pt x="106" y="134"/>
                  <a:pt x="111" y="144"/>
                  <a:pt x="116" y="154"/>
                </a:cubicBezTo>
                <a:cubicBezTo>
                  <a:pt x="119" y="160"/>
                  <a:pt x="124" y="168"/>
                  <a:pt x="127" y="175"/>
                </a:cubicBezTo>
                <a:cubicBezTo>
                  <a:pt x="128" y="177"/>
                  <a:pt x="129" y="181"/>
                  <a:pt x="131" y="181"/>
                </a:cubicBezTo>
                <a:cubicBezTo>
                  <a:pt x="130" y="172"/>
                  <a:pt x="131" y="161"/>
                  <a:pt x="128" y="154"/>
                </a:cubicBezTo>
                <a:cubicBezTo>
                  <a:pt x="131" y="149"/>
                  <a:pt x="135" y="142"/>
                  <a:pt x="134" y="136"/>
                </a:cubicBezTo>
                <a:cubicBezTo>
                  <a:pt x="138" y="135"/>
                  <a:pt x="139" y="140"/>
                  <a:pt x="141" y="143"/>
                </a:cubicBezTo>
                <a:cubicBezTo>
                  <a:pt x="144" y="147"/>
                  <a:pt x="146" y="150"/>
                  <a:pt x="150" y="153"/>
                </a:cubicBezTo>
                <a:cubicBezTo>
                  <a:pt x="149" y="159"/>
                  <a:pt x="151" y="164"/>
                  <a:pt x="151" y="170"/>
                </a:cubicBezTo>
                <a:cubicBezTo>
                  <a:pt x="154" y="160"/>
                  <a:pt x="159" y="149"/>
                  <a:pt x="162" y="140"/>
                </a:cubicBezTo>
                <a:cubicBezTo>
                  <a:pt x="164" y="138"/>
                  <a:pt x="169" y="140"/>
                  <a:pt x="172" y="141"/>
                </a:cubicBezTo>
                <a:cubicBezTo>
                  <a:pt x="171" y="146"/>
                  <a:pt x="175" y="147"/>
                  <a:pt x="178" y="149"/>
                </a:cubicBezTo>
                <a:cubicBezTo>
                  <a:pt x="178" y="158"/>
                  <a:pt x="171" y="164"/>
                  <a:pt x="173" y="173"/>
                </a:cubicBezTo>
                <a:cubicBezTo>
                  <a:pt x="173" y="178"/>
                  <a:pt x="166" y="180"/>
                  <a:pt x="166" y="174"/>
                </a:cubicBezTo>
                <a:cubicBezTo>
                  <a:pt x="165" y="178"/>
                  <a:pt x="164" y="182"/>
                  <a:pt x="162" y="185"/>
                </a:cubicBezTo>
                <a:cubicBezTo>
                  <a:pt x="166" y="187"/>
                  <a:pt x="161" y="195"/>
                  <a:pt x="161" y="200"/>
                </a:cubicBezTo>
                <a:cubicBezTo>
                  <a:pt x="161" y="204"/>
                  <a:pt x="161" y="207"/>
                  <a:pt x="161" y="211"/>
                </a:cubicBezTo>
                <a:cubicBezTo>
                  <a:pt x="160" y="222"/>
                  <a:pt x="159" y="233"/>
                  <a:pt x="158" y="241"/>
                </a:cubicBezTo>
                <a:cubicBezTo>
                  <a:pt x="151" y="247"/>
                  <a:pt x="139" y="247"/>
                  <a:pt x="131" y="247"/>
                </a:cubicBezTo>
                <a:close/>
                <a:moveTo>
                  <a:pt x="4" y="100"/>
                </a:moveTo>
                <a:cubicBezTo>
                  <a:pt x="3" y="102"/>
                  <a:pt x="6" y="108"/>
                  <a:pt x="7" y="110"/>
                </a:cubicBezTo>
                <a:cubicBezTo>
                  <a:pt x="8" y="110"/>
                  <a:pt x="10" y="112"/>
                  <a:pt x="11" y="113"/>
                </a:cubicBezTo>
                <a:cubicBezTo>
                  <a:pt x="19" y="117"/>
                  <a:pt x="31" y="112"/>
                  <a:pt x="31" y="105"/>
                </a:cubicBezTo>
                <a:cubicBezTo>
                  <a:pt x="31" y="105"/>
                  <a:pt x="32" y="105"/>
                  <a:pt x="32" y="105"/>
                </a:cubicBezTo>
                <a:cubicBezTo>
                  <a:pt x="32" y="104"/>
                  <a:pt x="32" y="101"/>
                  <a:pt x="32" y="101"/>
                </a:cubicBezTo>
                <a:cubicBezTo>
                  <a:pt x="32" y="97"/>
                  <a:pt x="30" y="95"/>
                  <a:pt x="28" y="91"/>
                </a:cubicBezTo>
                <a:cubicBezTo>
                  <a:pt x="25" y="90"/>
                  <a:pt x="21" y="90"/>
                  <a:pt x="17" y="88"/>
                </a:cubicBezTo>
                <a:cubicBezTo>
                  <a:pt x="12" y="88"/>
                  <a:pt x="6" y="92"/>
                  <a:pt x="5" y="96"/>
                </a:cubicBezTo>
                <a:cubicBezTo>
                  <a:pt x="5" y="96"/>
                  <a:pt x="5" y="97"/>
                  <a:pt x="5" y="97"/>
                </a:cubicBezTo>
                <a:cubicBezTo>
                  <a:pt x="5" y="97"/>
                  <a:pt x="4" y="97"/>
                  <a:pt x="4" y="97"/>
                </a:cubicBezTo>
                <a:cubicBezTo>
                  <a:pt x="5" y="99"/>
                  <a:pt x="4" y="99"/>
                  <a:pt x="4" y="100"/>
                </a:cubicBezTo>
                <a:close/>
                <a:moveTo>
                  <a:pt x="168" y="13"/>
                </a:moveTo>
                <a:cubicBezTo>
                  <a:pt x="166" y="10"/>
                  <a:pt x="164" y="7"/>
                  <a:pt x="161" y="5"/>
                </a:cubicBezTo>
                <a:cubicBezTo>
                  <a:pt x="155" y="2"/>
                  <a:pt x="151" y="4"/>
                  <a:pt x="146" y="6"/>
                </a:cubicBezTo>
                <a:cubicBezTo>
                  <a:pt x="137" y="9"/>
                  <a:pt x="127" y="10"/>
                  <a:pt x="127" y="22"/>
                </a:cubicBezTo>
                <a:cubicBezTo>
                  <a:pt x="127" y="30"/>
                  <a:pt x="130" y="41"/>
                  <a:pt x="130" y="49"/>
                </a:cubicBezTo>
                <a:cubicBezTo>
                  <a:pt x="140" y="35"/>
                  <a:pt x="158" y="31"/>
                  <a:pt x="179" y="29"/>
                </a:cubicBezTo>
                <a:cubicBezTo>
                  <a:pt x="176" y="23"/>
                  <a:pt x="172" y="18"/>
                  <a:pt x="168" y="13"/>
                </a:cubicBezTo>
                <a:close/>
                <a:moveTo>
                  <a:pt x="195" y="36"/>
                </a:moveTo>
                <a:cubicBezTo>
                  <a:pt x="194" y="36"/>
                  <a:pt x="192" y="36"/>
                  <a:pt x="190" y="36"/>
                </a:cubicBezTo>
                <a:cubicBezTo>
                  <a:pt x="186" y="34"/>
                  <a:pt x="181" y="32"/>
                  <a:pt x="176" y="32"/>
                </a:cubicBezTo>
                <a:cubicBezTo>
                  <a:pt x="170" y="32"/>
                  <a:pt x="161" y="34"/>
                  <a:pt x="156" y="36"/>
                </a:cubicBezTo>
                <a:cubicBezTo>
                  <a:pt x="148" y="38"/>
                  <a:pt x="140" y="43"/>
                  <a:pt x="135" y="48"/>
                </a:cubicBezTo>
                <a:cubicBezTo>
                  <a:pt x="134" y="49"/>
                  <a:pt x="133" y="50"/>
                  <a:pt x="132" y="51"/>
                </a:cubicBezTo>
                <a:cubicBezTo>
                  <a:pt x="128" y="55"/>
                  <a:pt x="127" y="62"/>
                  <a:pt x="124" y="68"/>
                </a:cubicBezTo>
                <a:cubicBezTo>
                  <a:pt x="123" y="71"/>
                  <a:pt x="121" y="75"/>
                  <a:pt x="119" y="78"/>
                </a:cubicBezTo>
                <a:cubicBezTo>
                  <a:pt x="118" y="81"/>
                  <a:pt x="118" y="85"/>
                  <a:pt x="117" y="88"/>
                </a:cubicBezTo>
                <a:cubicBezTo>
                  <a:pt x="115" y="97"/>
                  <a:pt x="113" y="105"/>
                  <a:pt x="115" y="116"/>
                </a:cubicBezTo>
                <a:cubicBezTo>
                  <a:pt x="114" y="114"/>
                  <a:pt x="116" y="113"/>
                  <a:pt x="116" y="111"/>
                </a:cubicBezTo>
                <a:cubicBezTo>
                  <a:pt x="123" y="106"/>
                  <a:pt x="128" y="98"/>
                  <a:pt x="136" y="92"/>
                </a:cubicBezTo>
                <a:cubicBezTo>
                  <a:pt x="142" y="86"/>
                  <a:pt x="150" y="82"/>
                  <a:pt x="159" y="77"/>
                </a:cubicBezTo>
                <a:cubicBezTo>
                  <a:pt x="180" y="66"/>
                  <a:pt x="207" y="55"/>
                  <a:pt x="233" y="60"/>
                </a:cubicBezTo>
                <a:cubicBezTo>
                  <a:pt x="223" y="49"/>
                  <a:pt x="211" y="40"/>
                  <a:pt x="195" y="36"/>
                </a:cubicBezTo>
                <a:close/>
                <a:moveTo>
                  <a:pt x="117" y="58"/>
                </a:moveTo>
                <a:cubicBezTo>
                  <a:pt x="120" y="60"/>
                  <a:pt x="120" y="61"/>
                  <a:pt x="123" y="62"/>
                </a:cubicBezTo>
                <a:cubicBezTo>
                  <a:pt x="124" y="60"/>
                  <a:pt x="124" y="59"/>
                  <a:pt x="125" y="58"/>
                </a:cubicBezTo>
                <a:cubicBezTo>
                  <a:pt x="118" y="55"/>
                  <a:pt x="119" y="46"/>
                  <a:pt x="127" y="45"/>
                </a:cubicBezTo>
                <a:cubicBezTo>
                  <a:pt x="126" y="43"/>
                  <a:pt x="127" y="41"/>
                  <a:pt x="126" y="40"/>
                </a:cubicBezTo>
                <a:cubicBezTo>
                  <a:pt x="118" y="42"/>
                  <a:pt x="115" y="49"/>
                  <a:pt x="117" y="58"/>
                </a:cubicBezTo>
                <a:close/>
                <a:moveTo>
                  <a:pt x="93" y="54"/>
                </a:moveTo>
                <a:cubicBezTo>
                  <a:pt x="91" y="55"/>
                  <a:pt x="88" y="57"/>
                  <a:pt x="85" y="58"/>
                </a:cubicBezTo>
                <a:cubicBezTo>
                  <a:pt x="65" y="67"/>
                  <a:pt x="45" y="75"/>
                  <a:pt x="26" y="86"/>
                </a:cubicBezTo>
                <a:cubicBezTo>
                  <a:pt x="28" y="85"/>
                  <a:pt x="27" y="87"/>
                  <a:pt x="29" y="87"/>
                </a:cubicBezTo>
                <a:cubicBezTo>
                  <a:pt x="30" y="87"/>
                  <a:pt x="31" y="86"/>
                  <a:pt x="33" y="85"/>
                </a:cubicBezTo>
                <a:cubicBezTo>
                  <a:pt x="36" y="83"/>
                  <a:pt x="42" y="80"/>
                  <a:pt x="45" y="79"/>
                </a:cubicBezTo>
                <a:cubicBezTo>
                  <a:pt x="50" y="76"/>
                  <a:pt x="55" y="74"/>
                  <a:pt x="61" y="72"/>
                </a:cubicBezTo>
                <a:cubicBezTo>
                  <a:pt x="70" y="68"/>
                  <a:pt x="79" y="65"/>
                  <a:pt x="87" y="61"/>
                </a:cubicBezTo>
                <a:cubicBezTo>
                  <a:pt x="96" y="57"/>
                  <a:pt x="105" y="53"/>
                  <a:pt x="113" y="49"/>
                </a:cubicBezTo>
                <a:cubicBezTo>
                  <a:pt x="114" y="47"/>
                  <a:pt x="116" y="45"/>
                  <a:pt x="115" y="44"/>
                </a:cubicBezTo>
                <a:cubicBezTo>
                  <a:pt x="109" y="48"/>
                  <a:pt x="101" y="50"/>
                  <a:pt x="93" y="54"/>
                </a:cubicBezTo>
                <a:close/>
                <a:moveTo>
                  <a:pt x="126" y="55"/>
                </a:moveTo>
                <a:cubicBezTo>
                  <a:pt x="128" y="52"/>
                  <a:pt x="129" y="50"/>
                  <a:pt x="127" y="48"/>
                </a:cubicBezTo>
                <a:cubicBezTo>
                  <a:pt x="124" y="48"/>
                  <a:pt x="123" y="54"/>
                  <a:pt x="126" y="55"/>
                </a:cubicBezTo>
                <a:close/>
                <a:moveTo>
                  <a:pt x="113" y="56"/>
                </a:moveTo>
                <a:cubicBezTo>
                  <a:pt x="114" y="55"/>
                  <a:pt x="113" y="54"/>
                  <a:pt x="113" y="52"/>
                </a:cubicBezTo>
                <a:cubicBezTo>
                  <a:pt x="113" y="52"/>
                  <a:pt x="112" y="52"/>
                  <a:pt x="112" y="52"/>
                </a:cubicBezTo>
                <a:cubicBezTo>
                  <a:pt x="101" y="57"/>
                  <a:pt x="90" y="63"/>
                  <a:pt x="78" y="67"/>
                </a:cubicBezTo>
                <a:cubicBezTo>
                  <a:pt x="75" y="69"/>
                  <a:pt x="70" y="71"/>
                  <a:pt x="66" y="72"/>
                </a:cubicBezTo>
                <a:cubicBezTo>
                  <a:pt x="62" y="74"/>
                  <a:pt x="58" y="76"/>
                  <a:pt x="54" y="78"/>
                </a:cubicBezTo>
                <a:cubicBezTo>
                  <a:pt x="48" y="80"/>
                  <a:pt x="40" y="84"/>
                  <a:pt x="35" y="87"/>
                </a:cubicBezTo>
                <a:cubicBezTo>
                  <a:pt x="28" y="90"/>
                  <a:pt x="36" y="94"/>
                  <a:pt x="37" y="98"/>
                </a:cubicBezTo>
                <a:cubicBezTo>
                  <a:pt x="63" y="85"/>
                  <a:pt x="92" y="76"/>
                  <a:pt x="117" y="62"/>
                </a:cubicBezTo>
                <a:cubicBezTo>
                  <a:pt x="115" y="61"/>
                  <a:pt x="115" y="57"/>
                  <a:pt x="113" y="56"/>
                </a:cubicBezTo>
                <a:close/>
                <a:moveTo>
                  <a:pt x="226" y="87"/>
                </a:moveTo>
                <a:cubicBezTo>
                  <a:pt x="232" y="80"/>
                  <a:pt x="238" y="73"/>
                  <a:pt x="235" y="64"/>
                </a:cubicBezTo>
                <a:cubicBezTo>
                  <a:pt x="233" y="63"/>
                  <a:pt x="232" y="62"/>
                  <a:pt x="230" y="62"/>
                </a:cubicBezTo>
                <a:cubicBezTo>
                  <a:pt x="216" y="60"/>
                  <a:pt x="200" y="63"/>
                  <a:pt x="190" y="66"/>
                </a:cubicBezTo>
                <a:cubicBezTo>
                  <a:pt x="193" y="80"/>
                  <a:pt x="201" y="91"/>
                  <a:pt x="202" y="104"/>
                </a:cubicBezTo>
                <a:cubicBezTo>
                  <a:pt x="211" y="99"/>
                  <a:pt x="219" y="95"/>
                  <a:pt x="226" y="87"/>
                </a:cubicBezTo>
                <a:close/>
                <a:moveTo>
                  <a:pt x="119" y="65"/>
                </a:moveTo>
                <a:cubicBezTo>
                  <a:pt x="119" y="65"/>
                  <a:pt x="119" y="65"/>
                  <a:pt x="119" y="65"/>
                </a:cubicBezTo>
                <a:cubicBezTo>
                  <a:pt x="117" y="66"/>
                  <a:pt x="115" y="66"/>
                  <a:pt x="113" y="67"/>
                </a:cubicBezTo>
                <a:cubicBezTo>
                  <a:pt x="108" y="68"/>
                  <a:pt x="101" y="75"/>
                  <a:pt x="95" y="76"/>
                </a:cubicBezTo>
                <a:cubicBezTo>
                  <a:pt x="89" y="78"/>
                  <a:pt x="84" y="81"/>
                  <a:pt x="78" y="83"/>
                </a:cubicBezTo>
                <a:cubicBezTo>
                  <a:pt x="72" y="86"/>
                  <a:pt x="65" y="89"/>
                  <a:pt x="60" y="91"/>
                </a:cubicBezTo>
                <a:cubicBezTo>
                  <a:pt x="52" y="95"/>
                  <a:pt x="44" y="97"/>
                  <a:pt x="37" y="101"/>
                </a:cubicBezTo>
                <a:cubicBezTo>
                  <a:pt x="37" y="102"/>
                  <a:pt x="38" y="103"/>
                  <a:pt x="37" y="105"/>
                </a:cubicBezTo>
                <a:cubicBezTo>
                  <a:pt x="50" y="97"/>
                  <a:pt x="64" y="91"/>
                  <a:pt x="78" y="85"/>
                </a:cubicBezTo>
                <a:cubicBezTo>
                  <a:pt x="87" y="81"/>
                  <a:pt x="95" y="76"/>
                  <a:pt x="106" y="74"/>
                </a:cubicBezTo>
                <a:cubicBezTo>
                  <a:pt x="111" y="72"/>
                  <a:pt x="116" y="69"/>
                  <a:pt x="122" y="66"/>
                </a:cubicBezTo>
                <a:cubicBezTo>
                  <a:pt x="121" y="65"/>
                  <a:pt x="120" y="66"/>
                  <a:pt x="119" y="65"/>
                </a:cubicBezTo>
                <a:close/>
                <a:moveTo>
                  <a:pt x="199" y="101"/>
                </a:moveTo>
                <a:cubicBezTo>
                  <a:pt x="198" y="97"/>
                  <a:pt x="196" y="92"/>
                  <a:pt x="194" y="87"/>
                </a:cubicBezTo>
                <a:cubicBezTo>
                  <a:pt x="194" y="85"/>
                  <a:pt x="194" y="83"/>
                  <a:pt x="193" y="82"/>
                </a:cubicBezTo>
                <a:cubicBezTo>
                  <a:pt x="192" y="79"/>
                  <a:pt x="190" y="77"/>
                  <a:pt x="190" y="75"/>
                </a:cubicBezTo>
                <a:cubicBezTo>
                  <a:pt x="188" y="72"/>
                  <a:pt x="188" y="70"/>
                  <a:pt x="186" y="68"/>
                </a:cubicBezTo>
                <a:cubicBezTo>
                  <a:pt x="185" y="69"/>
                  <a:pt x="183" y="69"/>
                  <a:pt x="182" y="70"/>
                </a:cubicBezTo>
                <a:cubicBezTo>
                  <a:pt x="183" y="78"/>
                  <a:pt x="189" y="88"/>
                  <a:pt x="192" y="96"/>
                </a:cubicBezTo>
                <a:cubicBezTo>
                  <a:pt x="193" y="99"/>
                  <a:pt x="193" y="101"/>
                  <a:pt x="193" y="102"/>
                </a:cubicBezTo>
                <a:cubicBezTo>
                  <a:pt x="193" y="105"/>
                  <a:pt x="190" y="106"/>
                  <a:pt x="188" y="104"/>
                </a:cubicBezTo>
                <a:cubicBezTo>
                  <a:pt x="184" y="92"/>
                  <a:pt x="178" y="84"/>
                  <a:pt x="173" y="73"/>
                </a:cubicBezTo>
                <a:cubicBezTo>
                  <a:pt x="172" y="73"/>
                  <a:pt x="171" y="74"/>
                  <a:pt x="170" y="75"/>
                </a:cubicBezTo>
                <a:cubicBezTo>
                  <a:pt x="172" y="81"/>
                  <a:pt x="175" y="87"/>
                  <a:pt x="178" y="94"/>
                </a:cubicBezTo>
                <a:cubicBezTo>
                  <a:pt x="181" y="98"/>
                  <a:pt x="184" y="104"/>
                  <a:pt x="181" y="109"/>
                </a:cubicBezTo>
                <a:cubicBezTo>
                  <a:pt x="177" y="110"/>
                  <a:pt x="173" y="104"/>
                  <a:pt x="171" y="101"/>
                </a:cubicBezTo>
                <a:cubicBezTo>
                  <a:pt x="168" y="94"/>
                  <a:pt x="165" y="85"/>
                  <a:pt x="162" y="79"/>
                </a:cubicBezTo>
                <a:cubicBezTo>
                  <a:pt x="161" y="79"/>
                  <a:pt x="159" y="80"/>
                  <a:pt x="158" y="81"/>
                </a:cubicBezTo>
                <a:cubicBezTo>
                  <a:pt x="158" y="82"/>
                  <a:pt x="159" y="81"/>
                  <a:pt x="159" y="83"/>
                </a:cubicBezTo>
                <a:cubicBezTo>
                  <a:pt x="158" y="86"/>
                  <a:pt x="161" y="90"/>
                  <a:pt x="164" y="93"/>
                </a:cubicBezTo>
                <a:cubicBezTo>
                  <a:pt x="166" y="97"/>
                  <a:pt x="168" y="102"/>
                  <a:pt x="170" y="106"/>
                </a:cubicBezTo>
                <a:cubicBezTo>
                  <a:pt x="171" y="108"/>
                  <a:pt x="173" y="110"/>
                  <a:pt x="174" y="112"/>
                </a:cubicBezTo>
                <a:cubicBezTo>
                  <a:pt x="176" y="115"/>
                  <a:pt x="178" y="120"/>
                  <a:pt x="182" y="120"/>
                </a:cubicBezTo>
                <a:cubicBezTo>
                  <a:pt x="186" y="119"/>
                  <a:pt x="185" y="114"/>
                  <a:pt x="188" y="111"/>
                </a:cubicBezTo>
                <a:cubicBezTo>
                  <a:pt x="191" y="108"/>
                  <a:pt x="196" y="111"/>
                  <a:pt x="199" y="111"/>
                </a:cubicBezTo>
                <a:cubicBezTo>
                  <a:pt x="200" y="108"/>
                  <a:pt x="200" y="104"/>
                  <a:pt x="199" y="101"/>
                </a:cubicBezTo>
                <a:close/>
                <a:moveTo>
                  <a:pt x="187" y="92"/>
                </a:moveTo>
                <a:cubicBezTo>
                  <a:pt x="184" y="85"/>
                  <a:pt x="183" y="78"/>
                  <a:pt x="178" y="73"/>
                </a:cubicBezTo>
                <a:cubicBezTo>
                  <a:pt x="178" y="72"/>
                  <a:pt x="178" y="72"/>
                  <a:pt x="178" y="71"/>
                </a:cubicBezTo>
                <a:cubicBezTo>
                  <a:pt x="178" y="71"/>
                  <a:pt x="178" y="71"/>
                  <a:pt x="177" y="71"/>
                </a:cubicBezTo>
                <a:cubicBezTo>
                  <a:pt x="177" y="71"/>
                  <a:pt x="177" y="72"/>
                  <a:pt x="176" y="72"/>
                </a:cubicBezTo>
                <a:cubicBezTo>
                  <a:pt x="178" y="78"/>
                  <a:pt x="181" y="83"/>
                  <a:pt x="184" y="89"/>
                </a:cubicBezTo>
                <a:cubicBezTo>
                  <a:pt x="187" y="93"/>
                  <a:pt x="187" y="98"/>
                  <a:pt x="190" y="101"/>
                </a:cubicBezTo>
                <a:cubicBezTo>
                  <a:pt x="191" y="97"/>
                  <a:pt x="188" y="95"/>
                  <a:pt x="187" y="92"/>
                </a:cubicBezTo>
                <a:close/>
                <a:moveTo>
                  <a:pt x="170" y="83"/>
                </a:moveTo>
                <a:cubicBezTo>
                  <a:pt x="169" y="80"/>
                  <a:pt x="169" y="77"/>
                  <a:pt x="167" y="76"/>
                </a:cubicBezTo>
                <a:cubicBezTo>
                  <a:pt x="166" y="77"/>
                  <a:pt x="164" y="76"/>
                  <a:pt x="164" y="78"/>
                </a:cubicBezTo>
                <a:cubicBezTo>
                  <a:pt x="169" y="86"/>
                  <a:pt x="172" y="99"/>
                  <a:pt x="179" y="106"/>
                </a:cubicBezTo>
                <a:cubicBezTo>
                  <a:pt x="178" y="97"/>
                  <a:pt x="173" y="90"/>
                  <a:pt x="170" y="83"/>
                </a:cubicBezTo>
                <a:close/>
                <a:moveTo>
                  <a:pt x="121" y="111"/>
                </a:moveTo>
                <a:cubicBezTo>
                  <a:pt x="118" y="114"/>
                  <a:pt x="117" y="117"/>
                  <a:pt x="116" y="121"/>
                </a:cubicBezTo>
                <a:cubicBezTo>
                  <a:pt x="126" y="125"/>
                  <a:pt x="139" y="124"/>
                  <a:pt x="149" y="122"/>
                </a:cubicBezTo>
                <a:cubicBezTo>
                  <a:pt x="157" y="121"/>
                  <a:pt x="165" y="119"/>
                  <a:pt x="171" y="117"/>
                </a:cubicBezTo>
                <a:cubicBezTo>
                  <a:pt x="165" y="106"/>
                  <a:pt x="159" y="93"/>
                  <a:pt x="155" y="82"/>
                </a:cubicBezTo>
                <a:cubicBezTo>
                  <a:pt x="141" y="90"/>
                  <a:pt x="130" y="100"/>
                  <a:pt x="121" y="111"/>
                </a:cubicBezTo>
                <a:close/>
                <a:moveTo>
                  <a:pt x="85" y="224"/>
                </a:moveTo>
                <a:cubicBezTo>
                  <a:pt x="84" y="223"/>
                  <a:pt x="83" y="221"/>
                  <a:pt x="82" y="219"/>
                </a:cubicBezTo>
                <a:cubicBezTo>
                  <a:pt x="81" y="213"/>
                  <a:pt x="78" y="211"/>
                  <a:pt x="76" y="205"/>
                </a:cubicBezTo>
                <a:cubicBezTo>
                  <a:pt x="75" y="204"/>
                  <a:pt x="74" y="202"/>
                  <a:pt x="72" y="200"/>
                </a:cubicBezTo>
                <a:cubicBezTo>
                  <a:pt x="72" y="199"/>
                  <a:pt x="72" y="199"/>
                  <a:pt x="72" y="198"/>
                </a:cubicBezTo>
                <a:cubicBezTo>
                  <a:pt x="68" y="194"/>
                  <a:pt x="67" y="187"/>
                  <a:pt x="63" y="184"/>
                </a:cubicBezTo>
                <a:cubicBezTo>
                  <a:pt x="58" y="175"/>
                  <a:pt x="54" y="165"/>
                  <a:pt x="50" y="156"/>
                </a:cubicBezTo>
                <a:cubicBezTo>
                  <a:pt x="44" y="142"/>
                  <a:pt x="36" y="130"/>
                  <a:pt x="31" y="115"/>
                </a:cubicBezTo>
                <a:cubicBezTo>
                  <a:pt x="29" y="116"/>
                  <a:pt x="28" y="117"/>
                  <a:pt x="27" y="117"/>
                </a:cubicBezTo>
                <a:cubicBezTo>
                  <a:pt x="29" y="124"/>
                  <a:pt x="33" y="131"/>
                  <a:pt x="36" y="137"/>
                </a:cubicBezTo>
                <a:cubicBezTo>
                  <a:pt x="38" y="140"/>
                  <a:pt x="39" y="143"/>
                  <a:pt x="41" y="147"/>
                </a:cubicBezTo>
                <a:cubicBezTo>
                  <a:pt x="52" y="169"/>
                  <a:pt x="61" y="192"/>
                  <a:pt x="74" y="212"/>
                </a:cubicBezTo>
                <a:cubicBezTo>
                  <a:pt x="76" y="216"/>
                  <a:pt x="79" y="219"/>
                  <a:pt x="80" y="224"/>
                </a:cubicBezTo>
                <a:cubicBezTo>
                  <a:pt x="80" y="225"/>
                  <a:pt x="79" y="225"/>
                  <a:pt x="80" y="226"/>
                </a:cubicBezTo>
                <a:cubicBezTo>
                  <a:pt x="83" y="227"/>
                  <a:pt x="83" y="225"/>
                  <a:pt x="85" y="224"/>
                </a:cubicBezTo>
                <a:close/>
                <a:moveTo>
                  <a:pt x="15" y="126"/>
                </a:moveTo>
                <a:cubicBezTo>
                  <a:pt x="16" y="128"/>
                  <a:pt x="17" y="130"/>
                  <a:pt x="18" y="132"/>
                </a:cubicBezTo>
                <a:cubicBezTo>
                  <a:pt x="21" y="136"/>
                  <a:pt x="22" y="140"/>
                  <a:pt x="25" y="144"/>
                </a:cubicBezTo>
                <a:cubicBezTo>
                  <a:pt x="34" y="161"/>
                  <a:pt x="41" y="179"/>
                  <a:pt x="49" y="195"/>
                </a:cubicBezTo>
                <a:cubicBezTo>
                  <a:pt x="54" y="204"/>
                  <a:pt x="56" y="213"/>
                  <a:pt x="61" y="220"/>
                </a:cubicBezTo>
                <a:cubicBezTo>
                  <a:pt x="61" y="222"/>
                  <a:pt x="62" y="228"/>
                  <a:pt x="66" y="226"/>
                </a:cubicBezTo>
                <a:cubicBezTo>
                  <a:pt x="66" y="223"/>
                  <a:pt x="65" y="222"/>
                  <a:pt x="65" y="218"/>
                </a:cubicBezTo>
                <a:cubicBezTo>
                  <a:pt x="60" y="213"/>
                  <a:pt x="58" y="206"/>
                  <a:pt x="55" y="199"/>
                </a:cubicBezTo>
                <a:cubicBezTo>
                  <a:pt x="53" y="196"/>
                  <a:pt x="52" y="194"/>
                  <a:pt x="50" y="190"/>
                </a:cubicBezTo>
                <a:cubicBezTo>
                  <a:pt x="49" y="187"/>
                  <a:pt x="47" y="185"/>
                  <a:pt x="45" y="182"/>
                </a:cubicBezTo>
                <a:cubicBezTo>
                  <a:pt x="44" y="178"/>
                  <a:pt x="43" y="175"/>
                  <a:pt x="41" y="172"/>
                </a:cubicBezTo>
                <a:cubicBezTo>
                  <a:pt x="39" y="165"/>
                  <a:pt x="36" y="159"/>
                  <a:pt x="33" y="153"/>
                </a:cubicBezTo>
                <a:cubicBezTo>
                  <a:pt x="30" y="146"/>
                  <a:pt x="26" y="141"/>
                  <a:pt x="23" y="135"/>
                </a:cubicBezTo>
                <a:cubicBezTo>
                  <a:pt x="20" y="129"/>
                  <a:pt x="18" y="117"/>
                  <a:pt x="12" y="118"/>
                </a:cubicBezTo>
                <a:cubicBezTo>
                  <a:pt x="13" y="121"/>
                  <a:pt x="14" y="123"/>
                  <a:pt x="15" y="126"/>
                </a:cubicBezTo>
                <a:close/>
                <a:moveTo>
                  <a:pt x="23" y="118"/>
                </a:moveTo>
                <a:cubicBezTo>
                  <a:pt x="22" y="118"/>
                  <a:pt x="21" y="118"/>
                  <a:pt x="19" y="118"/>
                </a:cubicBezTo>
                <a:cubicBezTo>
                  <a:pt x="22" y="128"/>
                  <a:pt x="27" y="137"/>
                  <a:pt x="32" y="145"/>
                </a:cubicBezTo>
                <a:cubicBezTo>
                  <a:pt x="42" y="165"/>
                  <a:pt x="48" y="185"/>
                  <a:pt x="60" y="204"/>
                </a:cubicBezTo>
                <a:cubicBezTo>
                  <a:pt x="62" y="208"/>
                  <a:pt x="64" y="213"/>
                  <a:pt x="67" y="217"/>
                </a:cubicBezTo>
                <a:cubicBezTo>
                  <a:pt x="69" y="216"/>
                  <a:pt x="72" y="218"/>
                  <a:pt x="73" y="217"/>
                </a:cubicBezTo>
                <a:cubicBezTo>
                  <a:pt x="55" y="185"/>
                  <a:pt x="41" y="150"/>
                  <a:pt x="23" y="118"/>
                </a:cubicBezTo>
                <a:close/>
                <a:moveTo>
                  <a:pt x="97" y="124"/>
                </a:moveTo>
                <a:cubicBezTo>
                  <a:pt x="91" y="126"/>
                  <a:pt x="88" y="130"/>
                  <a:pt x="90" y="136"/>
                </a:cubicBezTo>
                <a:cubicBezTo>
                  <a:pt x="91" y="138"/>
                  <a:pt x="93" y="140"/>
                  <a:pt x="94" y="143"/>
                </a:cubicBezTo>
                <a:cubicBezTo>
                  <a:pt x="96" y="149"/>
                  <a:pt x="97" y="154"/>
                  <a:pt x="100" y="160"/>
                </a:cubicBezTo>
                <a:cubicBezTo>
                  <a:pt x="104" y="170"/>
                  <a:pt x="110" y="181"/>
                  <a:pt x="115" y="190"/>
                </a:cubicBezTo>
                <a:cubicBezTo>
                  <a:pt x="118" y="192"/>
                  <a:pt x="125" y="193"/>
                  <a:pt x="131" y="192"/>
                </a:cubicBezTo>
                <a:cubicBezTo>
                  <a:pt x="131" y="191"/>
                  <a:pt x="130" y="191"/>
                  <a:pt x="131" y="190"/>
                </a:cubicBezTo>
                <a:cubicBezTo>
                  <a:pt x="130" y="191"/>
                  <a:pt x="128" y="192"/>
                  <a:pt x="127" y="191"/>
                </a:cubicBezTo>
                <a:cubicBezTo>
                  <a:pt x="127" y="189"/>
                  <a:pt x="129" y="189"/>
                  <a:pt x="130" y="186"/>
                </a:cubicBezTo>
                <a:cubicBezTo>
                  <a:pt x="128" y="185"/>
                  <a:pt x="126" y="189"/>
                  <a:pt x="125" y="187"/>
                </a:cubicBezTo>
                <a:cubicBezTo>
                  <a:pt x="125" y="185"/>
                  <a:pt x="129" y="184"/>
                  <a:pt x="127" y="182"/>
                </a:cubicBezTo>
                <a:cubicBezTo>
                  <a:pt x="126" y="183"/>
                  <a:pt x="124" y="184"/>
                  <a:pt x="123" y="184"/>
                </a:cubicBezTo>
                <a:cubicBezTo>
                  <a:pt x="123" y="181"/>
                  <a:pt x="125" y="180"/>
                  <a:pt x="126" y="178"/>
                </a:cubicBezTo>
                <a:cubicBezTo>
                  <a:pt x="125" y="177"/>
                  <a:pt x="125" y="175"/>
                  <a:pt x="124" y="174"/>
                </a:cubicBezTo>
                <a:cubicBezTo>
                  <a:pt x="122" y="175"/>
                  <a:pt x="118" y="179"/>
                  <a:pt x="116" y="177"/>
                </a:cubicBezTo>
                <a:cubicBezTo>
                  <a:pt x="118" y="175"/>
                  <a:pt x="120" y="173"/>
                  <a:pt x="123" y="172"/>
                </a:cubicBezTo>
                <a:cubicBezTo>
                  <a:pt x="123" y="171"/>
                  <a:pt x="122" y="171"/>
                  <a:pt x="122" y="170"/>
                </a:cubicBezTo>
                <a:cubicBezTo>
                  <a:pt x="121" y="170"/>
                  <a:pt x="119" y="172"/>
                  <a:pt x="118" y="171"/>
                </a:cubicBezTo>
                <a:cubicBezTo>
                  <a:pt x="117" y="169"/>
                  <a:pt x="120" y="168"/>
                  <a:pt x="121" y="167"/>
                </a:cubicBezTo>
                <a:cubicBezTo>
                  <a:pt x="120" y="167"/>
                  <a:pt x="120" y="166"/>
                  <a:pt x="120" y="166"/>
                </a:cubicBezTo>
                <a:cubicBezTo>
                  <a:pt x="120" y="166"/>
                  <a:pt x="116" y="168"/>
                  <a:pt x="116" y="166"/>
                </a:cubicBezTo>
                <a:cubicBezTo>
                  <a:pt x="116" y="164"/>
                  <a:pt x="118" y="165"/>
                  <a:pt x="118" y="163"/>
                </a:cubicBezTo>
                <a:cubicBezTo>
                  <a:pt x="117" y="163"/>
                  <a:pt x="115" y="165"/>
                  <a:pt x="114" y="164"/>
                </a:cubicBezTo>
                <a:cubicBezTo>
                  <a:pt x="114" y="162"/>
                  <a:pt x="117" y="160"/>
                  <a:pt x="116" y="159"/>
                </a:cubicBezTo>
                <a:cubicBezTo>
                  <a:pt x="115" y="159"/>
                  <a:pt x="113" y="163"/>
                  <a:pt x="111" y="160"/>
                </a:cubicBezTo>
                <a:cubicBezTo>
                  <a:pt x="112" y="159"/>
                  <a:pt x="114" y="158"/>
                  <a:pt x="115" y="156"/>
                </a:cubicBezTo>
                <a:cubicBezTo>
                  <a:pt x="114" y="156"/>
                  <a:pt x="114" y="155"/>
                  <a:pt x="114" y="154"/>
                </a:cubicBezTo>
                <a:cubicBezTo>
                  <a:pt x="111" y="154"/>
                  <a:pt x="109" y="156"/>
                  <a:pt x="107" y="157"/>
                </a:cubicBezTo>
                <a:cubicBezTo>
                  <a:pt x="107" y="157"/>
                  <a:pt x="107" y="157"/>
                  <a:pt x="106" y="156"/>
                </a:cubicBezTo>
                <a:cubicBezTo>
                  <a:pt x="107" y="153"/>
                  <a:pt x="111" y="153"/>
                  <a:pt x="112" y="151"/>
                </a:cubicBezTo>
                <a:cubicBezTo>
                  <a:pt x="112" y="151"/>
                  <a:pt x="112" y="151"/>
                  <a:pt x="112" y="150"/>
                </a:cubicBezTo>
                <a:cubicBezTo>
                  <a:pt x="111" y="150"/>
                  <a:pt x="110" y="151"/>
                  <a:pt x="108" y="151"/>
                </a:cubicBezTo>
                <a:cubicBezTo>
                  <a:pt x="108" y="150"/>
                  <a:pt x="108" y="150"/>
                  <a:pt x="108" y="149"/>
                </a:cubicBezTo>
                <a:cubicBezTo>
                  <a:pt x="108" y="148"/>
                  <a:pt x="110" y="148"/>
                  <a:pt x="110" y="147"/>
                </a:cubicBezTo>
                <a:cubicBezTo>
                  <a:pt x="109" y="146"/>
                  <a:pt x="107" y="149"/>
                  <a:pt x="105" y="148"/>
                </a:cubicBezTo>
                <a:cubicBezTo>
                  <a:pt x="106" y="146"/>
                  <a:pt x="106" y="145"/>
                  <a:pt x="108" y="145"/>
                </a:cubicBezTo>
                <a:cubicBezTo>
                  <a:pt x="108" y="144"/>
                  <a:pt x="108" y="143"/>
                  <a:pt x="107" y="143"/>
                </a:cubicBezTo>
                <a:cubicBezTo>
                  <a:pt x="106" y="144"/>
                  <a:pt x="106" y="145"/>
                  <a:pt x="104" y="145"/>
                </a:cubicBezTo>
                <a:cubicBezTo>
                  <a:pt x="104" y="143"/>
                  <a:pt x="104" y="141"/>
                  <a:pt x="106" y="141"/>
                </a:cubicBezTo>
                <a:cubicBezTo>
                  <a:pt x="106" y="140"/>
                  <a:pt x="106" y="139"/>
                  <a:pt x="105" y="139"/>
                </a:cubicBezTo>
                <a:cubicBezTo>
                  <a:pt x="103" y="140"/>
                  <a:pt x="100" y="144"/>
                  <a:pt x="98" y="143"/>
                </a:cubicBezTo>
                <a:cubicBezTo>
                  <a:pt x="100" y="140"/>
                  <a:pt x="101" y="138"/>
                  <a:pt x="105" y="137"/>
                </a:cubicBezTo>
                <a:cubicBezTo>
                  <a:pt x="102" y="132"/>
                  <a:pt x="100" y="126"/>
                  <a:pt x="97" y="124"/>
                </a:cubicBezTo>
                <a:close/>
                <a:moveTo>
                  <a:pt x="135" y="147"/>
                </a:moveTo>
                <a:cubicBezTo>
                  <a:pt x="137" y="146"/>
                  <a:pt x="138" y="145"/>
                  <a:pt x="139" y="143"/>
                </a:cubicBezTo>
                <a:cubicBezTo>
                  <a:pt x="138" y="142"/>
                  <a:pt x="137" y="141"/>
                  <a:pt x="137" y="140"/>
                </a:cubicBezTo>
                <a:cubicBezTo>
                  <a:pt x="137" y="143"/>
                  <a:pt x="135" y="144"/>
                  <a:pt x="135" y="147"/>
                </a:cubicBezTo>
                <a:close/>
                <a:moveTo>
                  <a:pt x="168" y="143"/>
                </a:moveTo>
                <a:cubicBezTo>
                  <a:pt x="167" y="143"/>
                  <a:pt x="166" y="143"/>
                  <a:pt x="165" y="142"/>
                </a:cubicBezTo>
                <a:cubicBezTo>
                  <a:pt x="165" y="143"/>
                  <a:pt x="164" y="143"/>
                  <a:pt x="164" y="144"/>
                </a:cubicBezTo>
                <a:cubicBezTo>
                  <a:pt x="165" y="145"/>
                  <a:pt x="167" y="145"/>
                  <a:pt x="169" y="145"/>
                </a:cubicBezTo>
                <a:cubicBezTo>
                  <a:pt x="169" y="143"/>
                  <a:pt x="167" y="145"/>
                  <a:pt x="168" y="143"/>
                </a:cubicBezTo>
                <a:close/>
                <a:moveTo>
                  <a:pt x="134" y="148"/>
                </a:moveTo>
                <a:cubicBezTo>
                  <a:pt x="134" y="150"/>
                  <a:pt x="132" y="155"/>
                  <a:pt x="132" y="155"/>
                </a:cubicBezTo>
                <a:cubicBezTo>
                  <a:pt x="135" y="160"/>
                  <a:pt x="136" y="152"/>
                  <a:pt x="139" y="151"/>
                </a:cubicBezTo>
                <a:cubicBezTo>
                  <a:pt x="141" y="152"/>
                  <a:pt x="142" y="154"/>
                  <a:pt x="143" y="154"/>
                </a:cubicBezTo>
                <a:cubicBezTo>
                  <a:pt x="144" y="153"/>
                  <a:pt x="145" y="153"/>
                  <a:pt x="145" y="152"/>
                </a:cubicBezTo>
                <a:cubicBezTo>
                  <a:pt x="143" y="150"/>
                  <a:pt x="142" y="147"/>
                  <a:pt x="140" y="146"/>
                </a:cubicBezTo>
                <a:cubicBezTo>
                  <a:pt x="139" y="147"/>
                  <a:pt x="136" y="149"/>
                  <a:pt x="134" y="148"/>
                </a:cubicBezTo>
                <a:close/>
                <a:moveTo>
                  <a:pt x="162" y="147"/>
                </a:moveTo>
                <a:cubicBezTo>
                  <a:pt x="160" y="153"/>
                  <a:pt x="157" y="158"/>
                  <a:pt x="155" y="165"/>
                </a:cubicBezTo>
                <a:cubicBezTo>
                  <a:pt x="158" y="167"/>
                  <a:pt x="163" y="167"/>
                  <a:pt x="166" y="165"/>
                </a:cubicBezTo>
                <a:cubicBezTo>
                  <a:pt x="167" y="160"/>
                  <a:pt x="168" y="155"/>
                  <a:pt x="169" y="149"/>
                </a:cubicBezTo>
                <a:cubicBezTo>
                  <a:pt x="167" y="148"/>
                  <a:pt x="165" y="147"/>
                  <a:pt x="162" y="147"/>
                </a:cubicBezTo>
                <a:close/>
                <a:moveTo>
                  <a:pt x="167" y="172"/>
                </a:moveTo>
                <a:cubicBezTo>
                  <a:pt x="167" y="172"/>
                  <a:pt x="167" y="174"/>
                  <a:pt x="169" y="174"/>
                </a:cubicBezTo>
                <a:cubicBezTo>
                  <a:pt x="170" y="167"/>
                  <a:pt x="172" y="159"/>
                  <a:pt x="175" y="152"/>
                </a:cubicBezTo>
                <a:cubicBezTo>
                  <a:pt x="174" y="150"/>
                  <a:pt x="173" y="150"/>
                  <a:pt x="171" y="149"/>
                </a:cubicBezTo>
                <a:cubicBezTo>
                  <a:pt x="170" y="156"/>
                  <a:pt x="168" y="165"/>
                  <a:pt x="167" y="172"/>
                </a:cubicBezTo>
                <a:close/>
                <a:moveTo>
                  <a:pt x="132" y="159"/>
                </a:moveTo>
                <a:cubicBezTo>
                  <a:pt x="133" y="171"/>
                  <a:pt x="134" y="184"/>
                  <a:pt x="136" y="192"/>
                </a:cubicBezTo>
                <a:cubicBezTo>
                  <a:pt x="137" y="192"/>
                  <a:pt x="141" y="192"/>
                  <a:pt x="142" y="192"/>
                </a:cubicBezTo>
                <a:cubicBezTo>
                  <a:pt x="143" y="191"/>
                  <a:pt x="141" y="188"/>
                  <a:pt x="142" y="186"/>
                </a:cubicBezTo>
                <a:cubicBezTo>
                  <a:pt x="145" y="186"/>
                  <a:pt x="143" y="191"/>
                  <a:pt x="145" y="192"/>
                </a:cubicBezTo>
                <a:cubicBezTo>
                  <a:pt x="148" y="190"/>
                  <a:pt x="148" y="184"/>
                  <a:pt x="147" y="180"/>
                </a:cubicBezTo>
                <a:cubicBezTo>
                  <a:pt x="149" y="172"/>
                  <a:pt x="147" y="164"/>
                  <a:pt x="147" y="156"/>
                </a:cubicBezTo>
                <a:cubicBezTo>
                  <a:pt x="145" y="157"/>
                  <a:pt x="143" y="158"/>
                  <a:pt x="142" y="157"/>
                </a:cubicBezTo>
                <a:cubicBezTo>
                  <a:pt x="142" y="164"/>
                  <a:pt x="143" y="172"/>
                  <a:pt x="143" y="180"/>
                </a:cubicBezTo>
                <a:cubicBezTo>
                  <a:pt x="139" y="173"/>
                  <a:pt x="142" y="162"/>
                  <a:pt x="138" y="155"/>
                </a:cubicBezTo>
                <a:cubicBezTo>
                  <a:pt x="138" y="158"/>
                  <a:pt x="135" y="160"/>
                  <a:pt x="132" y="159"/>
                </a:cubicBezTo>
                <a:close/>
                <a:moveTo>
                  <a:pt x="149" y="192"/>
                </a:moveTo>
                <a:cubicBezTo>
                  <a:pt x="151" y="191"/>
                  <a:pt x="153" y="191"/>
                  <a:pt x="156" y="190"/>
                </a:cubicBezTo>
                <a:cubicBezTo>
                  <a:pt x="160" y="184"/>
                  <a:pt x="163" y="177"/>
                  <a:pt x="164" y="169"/>
                </a:cubicBezTo>
                <a:cubicBezTo>
                  <a:pt x="160" y="169"/>
                  <a:pt x="156" y="169"/>
                  <a:pt x="155" y="167"/>
                </a:cubicBezTo>
                <a:cubicBezTo>
                  <a:pt x="152" y="176"/>
                  <a:pt x="150" y="183"/>
                  <a:pt x="149" y="192"/>
                </a:cubicBezTo>
                <a:close/>
                <a:moveTo>
                  <a:pt x="131" y="184"/>
                </a:moveTo>
                <a:cubicBezTo>
                  <a:pt x="132" y="185"/>
                  <a:pt x="131" y="186"/>
                  <a:pt x="133" y="187"/>
                </a:cubicBezTo>
                <a:cubicBezTo>
                  <a:pt x="132" y="185"/>
                  <a:pt x="133" y="184"/>
                  <a:pt x="132" y="183"/>
                </a:cubicBezTo>
                <a:cubicBezTo>
                  <a:pt x="131" y="183"/>
                  <a:pt x="131" y="184"/>
                  <a:pt x="131" y="184"/>
                </a:cubicBezTo>
                <a:close/>
                <a:moveTo>
                  <a:pt x="115" y="207"/>
                </a:moveTo>
                <a:cubicBezTo>
                  <a:pt x="128" y="209"/>
                  <a:pt x="137" y="210"/>
                  <a:pt x="148" y="206"/>
                </a:cubicBezTo>
                <a:cubicBezTo>
                  <a:pt x="154" y="206"/>
                  <a:pt x="155" y="204"/>
                  <a:pt x="159" y="202"/>
                </a:cubicBezTo>
                <a:cubicBezTo>
                  <a:pt x="158" y="197"/>
                  <a:pt x="160" y="195"/>
                  <a:pt x="161" y="190"/>
                </a:cubicBezTo>
                <a:cubicBezTo>
                  <a:pt x="154" y="196"/>
                  <a:pt x="143" y="194"/>
                  <a:pt x="133" y="195"/>
                </a:cubicBezTo>
                <a:cubicBezTo>
                  <a:pt x="128" y="196"/>
                  <a:pt x="117" y="195"/>
                  <a:pt x="113" y="192"/>
                </a:cubicBezTo>
                <a:cubicBezTo>
                  <a:pt x="114" y="198"/>
                  <a:pt x="114" y="202"/>
                  <a:pt x="115" y="207"/>
                </a:cubicBezTo>
                <a:close/>
                <a:moveTo>
                  <a:pt x="153" y="209"/>
                </a:moveTo>
                <a:cubicBezTo>
                  <a:pt x="154" y="212"/>
                  <a:pt x="154" y="214"/>
                  <a:pt x="154" y="217"/>
                </a:cubicBezTo>
                <a:cubicBezTo>
                  <a:pt x="156" y="217"/>
                  <a:pt x="156" y="216"/>
                  <a:pt x="158" y="216"/>
                </a:cubicBezTo>
                <a:cubicBezTo>
                  <a:pt x="158" y="212"/>
                  <a:pt x="159" y="210"/>
                  <a:pt x="158" y="206"/>
                </a:cubicBezTo>
                <a:cubicBezTo>
                  <a:pt x="157" y="207"/>
                  <a:pt x="154" y="207"/>
                  <a:pt x="153" y="209"/>
                </a:cubicBezTo>
                <a:close/>
                <a:moveTo>
                  <a:pt x="150" y="219"/>
                </a:moveTo>
                <a:cubicBezTo>
                  <a:pt x="150" y="219"/>
                  <a:pt x="150" y="219"/>
                  <a:pt x="151" y="219"/>
                </a:cubicBezTo>
                <a:cubicBezTo>
                  <a:pt x="152" y="216"/>
                  <a:pt x="152" y="210"/>
                  <a:pt x="150" y="209"/>
                </a:cubicBezTo>
                <a:cubicBezTo>
                  <a:pt x="149" y="211"/>
                  <a:pt x="149" y="216"/>
                  <a:pt x="150" y="219"/>
                </a:cubicBezTo>
                <a:close/>
                <a:moveTo>
                  <a:pt x="116" y="210"/>
                </a:moveTo>
                <a:cubicBezTo>
                  <a:pt x="116" y="213"/>
                  <a:pt x="117" y="216"/>
                  <a:pt x="117" y="220"/>
                </a:cubicBezTo>
                <a:cubicBezTo>
                  <a:pt x="119" y="220"/>
                  <a:pt x="120" y="221"/>
                  <a:pt x="120" y="220"/>
                </a:cubicBezTo>
                <a:cubicBezTo>
                  <a:pt x="121" y="218"/>
                  <a:pt x="120" y="215"/>
                  <a:pt x="120" y="211"/>
                </a:cubicBezTo>
                <a:cubicBezTo>
                  <a:pt x="118" y="210"/>
                  <a:pt x="118" y="209"/>
                  <a:pt x="116" y="210"/>
                </a:cubicBezTo>
                <a:close/>
                <a:moveTo>
                  <a:pt x="140" y="211"/>
                </a:moveTo>
                <a:cubicBezTo>
                  <a:pt x="140" y="215"/>
                  <a:pt x="139" y="218"/>
                  <a:pt x="140" y="222"/>
                </a:cubicBezTo>
                <a:cubicBezTo>
                  <a:pt x="142" y="221"/>
                  <a:pt x="145" y="222"/>
                  <a:pt x="147" y="220"/>
                </a:cubicBezTo>
                <a:cubicBezTo>
                  <a:pt x="147" y="216"/>
                  <a:pt x="147" y="214"/>
                  <a:pt x="146" y="210"/>
                </a:cubicBezTo>
                <a:cubicBezTo>
                  <a:pt x="144" y="210"/>
                  <a:pt x="142" y="211"/>
                  <a:pt x="140" y="211"/>
                </a:cubicBezTo>
                <a:close/>
                <a:moveTo>
                  <a:pt x="123" y="221"/>
                </a:moveTo>
                <a:cubicBezTo>
                  <a:pt x="126" y="222"/>
                  <a:pt x="128" y="222"/>
                  <a:pt x="132" y="222"/>
                </a:cubicBezTo>
                <a:cubicBezTo>
                  <a:pt x="131" y="219"/>
                  <a:pt x="132" y="215"/>
                  <a:pt x="131" y="212"/>
                </a:cubicBezTo>
                <a:cubicBezTo>
                  <a:pt x="129" y="211"/>
                  <a:pt x="125" y="211"/>
                  <a:pt x="123" y="211"/>
                </a:cubicBezTo>
                <a:cubicBezTo>
                  <a:pt x="123" y="213"/>
                  <a:pt x="122" y="219"/>
                  <a:pt x="123" y="221"/>
                </a:cubicBezTo>
                <a:close/>
                <a:moveTo>
                  <a:pt x="135" y="211"/>
                </a:moveTo>
                <a:cubicBezTo>
                  <a:pt x="133" y="215"/>
                  <a:pt x="134" y="219"/>
                  <a:pt x="134" y="223"/>
                </a:cubicBezTo>
                <a:cubicBezTo>
                  <a:pt x="135" y="223"/>
                  <a:pt x="137" y="223"/>
                  <a:pt x="138" y="222"/>
                </a:cubicBezTo>
                <a:cubicBezTo>
                  <a:pt x="137" y="219"/>
                  <a:pt x="138" y="215"/>
                  <a:pt x="137" y="211"/>
                </a:cubicBezTo>
                <a:cubicBezTo>
                  <a:pt x="136" y="211"/>
                  <a:pt x="135" y="211"/>
                  <a:pt x="135" y="211"/>
                </a:cubicBezTo>
                <a:close/>
                <a:moveTo>
                  <a:pt x="147" y="224"/>
                </a:moveTo>
                <a:cubicBezTo>
                  <a:pt x="147" y="224"/>
                  <a:pt x="147" y="223"/>
                  <a:pt x="146" y="224"/>
                </a:cubicBezTo>
                <a:cubicBezTo>
                  <a:pt x="138" y="227"/>
                  <a:pt x="127" y="226"/>
                  <a:pt x="118" y="223"/>
                </a:cubicBezTo>
                <a:cubicBezTo>
                  <a:pt x="119" y="228"/>
                  <a:pt x="120" y="235"/>
                  <a:pt x="121" y="240"/>
                </a:cubicBezTo>
                <a:cubicBezTo>
                  <a:pt x="122" y="241"/>
                  <a:pt x="123" y="241"/>
                  <a:pt x="124" y="242"/>
                </a:cubicBezTo>
                <a:cubicBezTo>
                  <a:pt x="126" y="242"/>
                  <a:pt x="128" y="244"/>
                  <a:pt x="131" y="244"/>
                </a:cubicBezTo>
                <a:cubicBezTo>
                  <a:pt x="133" y="244"/>
                  <a:pt x="134" y="243"/>
                  <a:pt x="136" y="243"/>
                </a:cubicBezTo>
                <a:cubicBezTo>
                  <a:pt x="142" y="243"/>
                  <a:pt x="148" y="245"/>
                  <a:pt x="153" y="241"/>
                </a:cubicBezTo>
                <a:cubicBezTo>
                  <a:pt x="156" y="235"/>
                  <a:pt x="157" y="225"/>
                  <a:pt x="157" y="219"/>
                </a:cubicBezTo>
                <a:cubicBezTo>
                  <a:pt x="154" y="221"/>
                  <a:pt x="150" y="222"/>
                  <a:pt x="147" y="224"/>
                </a:cubicBezTo>
                <a:close/>
                <a:moveTo>
                  <a:pt x="69" y="220"/>
                </a:moveTo>
                <a:cubicBezTo>
                  <a:pt x="71" y="223"/>
                  <a:pt x="72" y="230"/>
                  <a:pt x="65" y="230"/>
                </a:cubicBezTo>
                <a:cubicBezTo>
                  <a:pt x="64" y="229"/>
                  <a:pt x="63" y="229"/>
                  <a:pt x="61" y="230"/>
                </a:cubicBezTo>
                <a:cubicBezTo>
                  <a:pt x="60" y="227"/>
                  <a:pt x="60" y="223"/>
                  <a:pt x="58" y="223"/>
                </a:cubicBezTo>
                <a:cubicBezTo>
                  <a:pt x="56" y="225"/>
                  <a:pt x="49" y="227"/>
                  <a:pt x="52" y="231"/>
                </a:cubicBezTo>
                <a:cubicBezTo>
                  <a:pt x="64" y="234"/>
                  <a:pt x="81" y="235"/>
                  <a:pt x="95" y="231"/>
                </a:cubicBezTo>
                <a:cubicBezTo>
                  <a:pt x="94" y="230"/>
                  <a:pt x="96" y="231"/>
                  <a:pt x="95" y="229"/>
                </a:cubicBezTo>
                <a:cubicBezTo>
                  <a:pt x="94" y="226"/>
                  <a:pt x="90" y="223"/>
                  <a:pt x="88" y="223"/>
                </a:cubicBezTo>
                <a:cubicBezTo>
                  <a:pt x="92" y="227"/>
                  <a:pt x="84" y="231"/>
                  <a:pt x="80" y="229"/>
                </a:cubicBezTo>
                <a:cubicBezTo>
                  <a:pt x="77" y="228"/>
                  <a:pt x="76" y="225"/>
                  <a:pt x="77" y="222"/>
                </a:cubicBezTo>
                <a:cubicBezTo>
                  <a:pt x="76" y="222"/>
                  <a:pt x="76" y="221"/>
                  <a:pt x="75" y="220"/>
                </a:cubicBezTo>
                <a:cubicBezTo>
                  <a:pt x="74" y="221"/>
                  <a:pt x="72" y="220"/>
                  <a:pt x="69" y="220"/>
                </a:cubicBezTo>
                <a:close/>
                <a:moveTo>
                  <a:pt x="99" y="231"/>
                </a:moveTo>
                <a:cubicBezTo>
                  <a:pt x="98" y="232"/>
                  <a:pt x="96" y="234"/>
                  <a:pt x="95" y="234"/>
                </a:cubicBezTo>
                <a:cubicBezTo>
                  <a:pt x="84" y="239"/>
                  <a:pt x="69" y="235"/>
                  <a:pt x="55" y="236"/>
                </a:cubicBezTo>
                <a:cubicBezTo>
                  <a:pt x="54" y="235"/>
                  <a:pt x="51" y="235"/>
                  <a:pt x="49" y="234"/>
                </a:cubicBezTo>
                <a:cubicBezTo>
                  <a:pt x="49" y="236"/>
                  <a:pt x="48" y="238"/>
                  <a:pt x="48" y="240"/>
                </a:cubicBezTo>
                <a:cubicBezTo>
                  <a:pt x="52" y="244"/>
                  <a:pt x="62" y="245"/>
                  <a:pt x="72" y="247"/>
                </a:cubicBezTo>
                <a:cubicBezTo>
                  <a:pt x="78" y="247"/>
                  <a:pt x="81" y="247"/>
                  <a:pt x="87" y="246"/>
                </a:cubicBezTo>
                <a:cubicBezTo>
                  <a:pt x="90" y="245"/>
                  <a:pt x="100" y="243"/>
                  <a:pt x="101" y="241"/>
                </a:cubicBezTo>
                <a:cubicBezTo>
                  <a:pt x="103" y="237"/>
                  <a:pt x="100" y="234"/>
                  <a:pt x="100" y="231"/>
                </a:cubicBezTo>
                <a:cubicBezTo>
                  <a:pt x="99" y="231"/>
                  <a:pt x="99" y="231"/>
                  <a:pt x="99" y="231"/>
                </a:cubicBezTo>
                <a:close/>
                <a:moveTo>
                  <a:pt x="38" y="239"/>
                </a:moveTo>
                <a:cubicBezTo>
                  <a:pt x="33" y="241"/>
                  <a:pt x="30" y="243"/>
                  <a:pt x="26" y="245"/>
                </a:cubicBezTo>
                <a:cubicBezTo>
                  <a:pt x="20" y="248"/>
                  <a:pt x="17" y="250"/>
                  <a:pt x="12" y="255"/>
                </a:cubicBezTo>
                <a:cubicBezTo>
                  <a:pt x="10" y="257"/>
                  <a:pt x="7" y="261"/>
                  <a:pt x="7" y="263"/>
                </a:cubicBezTo>
                <a:cubicBezTo>
                  <a:pt x="7" y="267"/>
                  <a:pt x="15" y="269"/>
                  <a:pt x="19" y="271"/>
                </a:cubicBezTo>
                <a:cubicBezTo>
                  <a:pt x="29" y="275"/>
                  <a:pt x="41" y="278"/>
                  <a:pt x="54" y="279"/>
                </a:cubicBezTo>
                <a:cubicBezTo>
                  <a:pt x="65" y="280"/>
                  <a:pt x="70" y="278"/>
                  <a:pt x="80" y="278"/>
                </a:cubicBezTo>
                <a:cubicBezTo>
                  <a:pt x="86" y="278"/>
                  <a:pt x="92" y="278"/>
                  <a:pt x="98" y="277"/>
                </a:cubicBezTo>
                <a:cubicBezTo>
                  <a:pt x="109" y="275"/>
                  <a:pt x="118" y="274"/>
                  <a:pt x="127" y="270"/>
                </a:cubicBezTo>
                <a:cubicBezTo>
                  <a:pt x="132" y="268"/>
                  <a:pt x="137" y="265"/>
                  <a:pt x="140" y="262"/>
                </a:cubicBezTo>
                <a:cubicBezTo>
                  <a:pt x="135" y="252"/>
                  <a:pt x="124" y="247"/>
                  <a:pt x="116" y="240"/>
                </a:cubicBezTo>
                <a:cubicBezTo>
                  <a:pt x="112" y="240"/>
                  <a:pt x="110" y="238"/>
                  <a:pt x="106" y="238"/>
                </a:cubicBezTo>
                <a:cubicBezTo>
                  <a:pt x="105" y="239"/>
                  <a:pt x="105" y="240"/>
                  <a:pt x="106" y="241"/>
                </a:cubicBezTo>
                <a:cubicBezTo>
                  <a:pt x="100" y="245"/>
                  <a:pt x="92" y="248"/>
                  <a:pt x="83" y="249"/>
                </a:cubicBezTo>
                <a:cubicBezTo>
                  <a:pt x="77" y="250"/>
                  <a:pt x="72" y="249"/>
                  <a:pt x="67" y="248"/>
                </a:cubicBezTo>
                <a:cubicBezTo>
                  <a:pt x="58" y="247"/>
                  <a:pt x="50" y="247"/>
                  <a:pt x="45" y="243"/>
                </a:cubicBezTo>
                <a:cubicBezTo>
                  <a:pt x="45" y="242"/>
                  <a:pt x="47" y="238"/>
                  <a:pt x="45" y="236"/>
                </a:cubicBezTo>
                <a:cubicBezTo>
                  <a:pt x="43" y="237"/>
                  <a:pt x="40" y="238"/>
                  <a:pt x="38" y="2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6" name="Freeform 145"/>
          <p:cNvSpPr>
            <a:spLocks noEditPoints="1"/>
          </p:cNvSpPr>
          <p:nvPr/>
        </p:nvSpPr>
        <p:spPr bwMode="auto">
          <a:xfrm>
            <a:off x="6662738" y="1487488"/>
            <a:ext cx="1154112" cy="985837"/>
          </a:xfrm>
          <a:custGeom>
            <a:avLst/>
            <a:gdLst>
              <a:gd name="T0" fmla="*/ 101 w 238"/>
              <a:gd name="T1" fmla="*/ 32 h 203"/>
              <a:gd name="T2" fmla="*/ 188 w 238"/>
              <a:gd name="T3" fmla="*/ 87 h 203"/>
              <a:gd name="T4" fmla="*/ 234 w 238"/>
              <a:gd name="T5" fmla="*/ 141 h 203"/>
              <a:gd name="T6" fmla="*/ 140 w 238"/>
              <a:gd name="T7" fmla="*/ 201 h 203"/>
              <a:gd name="T8" fmla="*/ 32 w 238"/>
              <a:gd name="T9" fmla="*/ 188 h 203"/>
              <a:gd name="T10" fmla="*/ 6 w 238"/>
              <a:gd name="T11" fmla="*/ 171 h 203"/>
              <a:gd name="T12" fmla="*/ 21 w 238"/>
              <a:gd name="T13" fmla="*/ 138 h 203"/>
              <a:gd name="T14" fmla="*/ 13 w 238"/>
              <a:gd name="T15" fmla="*/ 118 h 203"/>
              <a:gd name="T16" fmla="*/ 47 w 238"/>
              <a:gd name="T17" fmla="*/ 85 h 203"/>
              <a:gd name="T18" fmla="*/ 79 w 238"/>
              <a:gd name="T19" fmla="*/ 36 h 203"/>
              <a:gd name="T20" fmla="*/ 82 w 238"/>
              <a:gd name="T21" fmla="*/ 20 h 203"/>
              <a:gd name="T22" fmla="*/ 91 w 238"/>
              <a:gd name="T23" fmla="*/ 12 h 203"/>
              <a:gd name="T24" fmla="*/ 129 w 238"/>
              <a:gd name="T25" fmla="*/ 6 h 203"/>
              <a:gd name="T26" fmla="*/ 107 w 238"/>
              <a:gd name="T27" fmla="*/ 4 h 203"/>
              <a:gd name="T28" fmla="*/ 84 w 238"/>
              <a:gd name="T29" fmla="*/ 33 h 203"/>
              <a:gd name="T30" fmla="*/ 97 w 238"/>
              <a:gd name="T31" fmla="*/ 19 h 203"/>
              <a:gd name="T32" fmla="*/ 108 w 238"/>
              <a:gd name="T33" fmla="*/ 16 h 203"/>
              <a:gd name="T34" fmla="*/ 91 w 238"/>
              <a:gd name="T35" fmla="*/ 28 h 203"/>
              <a:gd name="T36" fmla="*/ 99 w 238"/>
              <a:gd name="T37" fmla="*/ 30 h 203"/>
              <a:gd name="T38" fmla="*/ 81 w 238"/>
              <a:gd name="T39" fmla="*/ 6 h 203"/>
              <a:gd name="T40" fmla="*/ 82 w 238"/>
              <a:gd name="T41" fmla="*/ 32 h 203"/>
              <a:gd name="T42" fmla="*/ 109 w 238"/>
              <a:gd name="T43" fmla="*/ 101 h 203"/>
              <a:gd name="T44" fmla="*/ 93 w 238"/>
              <a:gd name="T45" fmla="*/ 36 h 203"/>
              <a:gd name="T46" fmla="*/ 80 w 238"/>
              <a:gd name="T47" fmla="*/ 41 h 203"/>
              <a:gd name="T48" fmla="*/ 55 w 238"/>
              <a:gd name="T49" fmla="*/ 95 h 203"/>
              <a:gd name="T50" fmla="*/ 95 w 238"/>
              <a:gd name="T51" fmla="*/ 96 h 203"/>
              <a:gd name="T52" fmla="*/ 25 w 238"/>
              <a:gd name="T53" fmla="*/ 107 h 203"/>
              <a:gd name="T54" fmla="*/ 137 w 238"/>
              <a:gd name="T55" fmla="*/ 124 h 203"/>
              <a:gd name="T56" fmla="*/ 201 w 238"/>
              <a:gd name="T57" fmla="*/ 90 h 203"/>
              <a:gd name="T58" fmla="*/ 132 w 238"/>
              <a:gd name="T59" fmla="*/ 85 h 203"/>
              <a:gd name="T60" fmla="*/ 90 w 238"/>
              <a:gd name="T61" fmla="*/ 110 h 203"/>
              <a:gd name="T62" fmla="*/ 190 w 238"/>
              <a:gd name="T63" fmla="*/ 126 h 203"/>
              <a:gd name="T64" fmla="*/ 200 w 238"/>
              <a:gd name="T65" fmla="*/ 97 h 203"/>
              <a:gd name="T66" fmla="*/ 87 w 238"/>
              <a:gd name="T67" fmla="*/ 106 h 203"/>
              <a:gd name="T68" fmla="*/ 80 w 238"/>
              <a:gd name="T69" fmla="*/ 107 h 203"/>
              <a:gd name="T70" fmla="*/ 146 w 238"/>
              <a:gd name="T71" fmla="*/ 154 h 203"/>
              <a:gd name="T72" fmla="*/ 85 w 238"/>
              <a:gd name="T73" fmla="*/ 147 h 203"/>
              <a:gd name="T74" fmla="*/ 93 w 238"/>
              <a:gd name="T75" fmla="*/ 158 h 203"/>
              <a:gd name="T76" fmla="*/ 170 w 238"/>
              <a:gd name="T77" fmla="*/ 150 h 203"/>
              <a:gd name="T78" fmla="*/ 229 w 238"/>
              <a:gd name="T79" fmla="*/ 143 h 203"/>
              <a:gd name="T80" fmla="*/ 15 w 238"/>
              <a:gd name="T81" fmla="*/ 120 h 203"/>
              <a:gd name="T82" fmla="*/ 48 w 238"/>
              <a:gd name="T83" fmla="*/ 131 h 203"/>
              <a:gd name="T84" fmla="*/ 95 w 238"/>
              <a:gd name="T85" fmla="*/ 142 h 203"/>
              <a:gd name="T86" fmla="*/ 123 w 238"/>
              <a:gd name="T87" fmla="*/ 137 h 203"/>
              <a:gd name="T88" fmla="*/ 135 w 238"/>
              <a:gd name="T89" fmla="*/ 130 h 203"/>
              <a:gd name="T90" fmla="*/ 229 w 238"/>
              <a:gd name="T91" fmla="*/ 133 h 203"/>
              <a:gd name="T92" fmla="*/ 216 w 238"/>
              <a:gd name="T93" fmla="*/ 122 h 203"/>
              <a:gd name="T94" fmla="*/ 143 w 238"/>
              <a:gd name="T95" fmla="*/ 151 h 203"/>
              <a:gd name="T96" fmla="*/ 135 w 238"/>
              <a:gd name="T97" fmla="*/ 149 h 203"/>
              <a:gd name="T98" fmla="*/ 69 w 238"/>
              <a:gd name="T99" fmla="*/ 142 h 203"/>
              <a:gd name="T100" fmla="*/ 135 w 238"/>
              <a:gd name="T101" fmla="*/ 149 h 203"/>
              <a:gd name="T102" fmla="*/ 37 w 238"/>
              <a:gd name="T103" fmla="*/ 154 h 203"/>
              <a:gd name="T104" fmla="*/ 13 w 238"/>
              <a:gd name="T105" fmla="*/ 157 h 203"/>
              <a:gd name="T106" fmla="*/ 10 w 238"/>
              <a:gd name="T107" fmla="*/ 175 h 203"/>
              <a:gd name="T108" fmla="*/ 98 w 238"/>
              <a:gd name="T109" fmla="*/ 182 h 203"/>
              <a:gd name="T110" fmla="*/ 115 w 238"/>
              <a:gd name="T111" fmla="*/ 171 h 203"/>
              <a:gd name="T112" fmla="*/ 74 w 238"/>
              <a:gd name="T113" fmla="*/ 163 h 203"/>
              <a:gd name="T114" fmla="*/ 165 w 238"/>
              <a:gd name="T115" fmla="*/ 155 h 203"/>
              <a:gd name="T116" fmla="*/ 160 w 238"/>
              <a:gd name="T117" fmla="*/ 158 h 203"/>
              <a:gd name="T118" fmla="*/ 148 w 238"/>
              <a:gd name="T119" fmla="*/ 165 h 203"/>
              <a:gd name="T120" fmla="*/ 144 w 238"/>
              <a:gd name="T121" fmla="*/ 197 h 203"/>
              <a:gd name="T122" fmla="*/ 53 w 238"/>
              <a:gd name="T123" fmla="*/ 186 h 203"/>
              <a:gd name="T124" fmla="*/ 143 w 238"/>
              <a:gd name="T125" fmla="*/ 20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203">
                <a:moveTo>
                  <a:pt x="137" y="9"/>
                </a:moveTo>
                <a:cubicBezTo>
                  <a:pt x="138" y="10"/>
                  <a:pt x="137" y="11"/>
                  <a:pt x="136" y="12"/>
                </a:cubicBezTo>
                <a:cubicBezTo>
                  <a:pt x="134" y="14"/>
                  <a:pt x="132" y="16"/>
                  <a:pt x="131" y="18"/>
                </a:cubicBezTo>
                <a:cubicBezTo>
                  <a:pt x="128" y="20"/>
                  <a:pt x="123" y="21"/>
                  <a:pt x="119" y="22"/>
                </a:cubicBezTo>
                <a:cubicBezTo>
                  <a:pt x="117" y="29"/>
                  <a:pt x="111" y="32"/>
                  <a:pt x="104" y="28"/>
                </a:cubicBezTo>
                <a:cubicBezTo>
                  <a:pt x="103" y="29"/>
                  <a:pt x="102" y="31"/>
                  <a:pt x="101" y="32"/>
                </a:cubicBezTo>
                <a:cubicBezTo>
                  <a:pt x="97" y="34"/>
                  <a:pt x="92" y="32"/>
                  <a:pt x="89" y="35"/>
                </a:cubicBezTo>
                <a:cubicBezTo>
                  <a:pt x="101" y="32"/>
                  <a:pt x="114" y="36"/>
                  <a:pt x="121" y="43"/>
                </a:cubicBezTo>
                <a:cubicBezTo>
                  <a:pt x="128" y="54"/>
                  <a:pt x="126" y="73"/>
                  <a:pt x="121" y="86"/>
                </a:cubicBezTo>
                <a:cubicBezTo>
                  <a:pt x="130" y="81"/>
                  <a:pt x="143" y="84"/>
                  <a:pt x="155" y="85"/>
                </a:cubicBezTo>
                <a:cubicBezTo>
                  <a:pt x="162" y="86"/>
                  <a:pt x="168" y="86"/>
                  <a:pt x="175" y="86"/>
                </a:cubicBezTo>
                <a:cubicBezTo>
                  <a:pt x="180" y="86"/>
                  <a:pt x="184" y="87"/>
                  <a:pt x="188" y="87"/>
                </a:cubicBezTo>
                <a:cubicBezTo>
                  <a:pt x="194" y="87"/>
                  <a:pt x="204" y="89"/>
                  <a:pt x="210" y="87"/>
                </a:cubicBezTo>
                <a:cubicBezTo>
                  <a:pt x="212" y="87"/>
                  <a:pt x="213" y="88"/>
                  <a:pt x="214" y="88"/>
                </a:cubicBezTo>
                <a:cubicBezTo>
                  <a:pt x="216" y="89"/>
                  <a:pt x="218" y="90"/>
                  <a:pt x="220" y="91"/>
                </a:cubicBezTo>
                <a:cubicBezTo>
                  <a:pt x="222" y="95"/>
                  <a:pt x="223" y="102"/>
                  <a:pt x="220" y="106"/>
                </a:cubicBezTo>
                <a:cubicBezTo>
                  <a:pt x="223" y="107"/>
                  <a:pt x="228" y="107"/>
                  <a:pt x="229" y="107"/>
                </a:cubicBezTo>
                <a:cubicBezTo>
                  <a:pt x="237" y="113"/>
                  <a:pt x="238" y="130"/>
                  <a:pt x="234" y="141"/>
                </a:cubicBezTo>
                <a:cubicBezTo>
                  <a:pt x="215" y="157"/>
                  <a:pt x="194" y="172"/>
                  <a:pt x="173" y="186"/>
                </a:cubicBezTo>
                <a:cubicBezTo>
                  <a:pt x="172" y="187"/>
                  <a:pt x="172" y="187"/>
                  <a:pt x="172" y="188"/>
                </a:cubicBezTo>
                <a:cubicBezTo>
                  <a:pt x="171" y="188"/>
                  <a:pt x="171" y="188"/>
                  <a:pt x="170" y="188"/>
                </a:cubicBezTo>
                <a:cubicBezTo>
                  <a:pt x="165" y="192"/>
                  <a:pt x="159" y="195"/>
                  <a:pt x="153" y="199"/>
                </a:cubicBezTo>
                <a:cubicBezTo>
                  <a:pt x="152" y="200"/>
                  <a:pt x="149" y="202"/>
                  <a:pt x="148" y="203"/>
                </a:cubicBezTo>
                <a:cubicBezTo>
                  <a:pt x="145" y="203"/>
                  <a:pt x="143" y="202"/>
                  <a:pt x="140" y="201"/>
                </a:cubicBezTo>
                <a:cubicBezTo>
                  <a:pt x="138" y="201"/>
                  <a:pt x="135" y="202"/>
                  <a:pt x="133" y="201"/>
                </a:cubicBezTo>
                <a:cubicBezTo>
                  <a:pt x="130" y="201"/>
                  <a:pt x="128" y="201"/>
                  <a:pt x="126" y="200"/>
                </a:cubicBezTo>
                <a:cubicBezTo>
                  <a:pt x="117" y="199"/>
                  <a:pt x="105" y="198"/>
                  <a:pt x="96" y="198"/>
                </a:cubicBezTo>
                <a:cubicBezTo>
                  <a:pt x="87" y="197"/>
                  <a:pt x="80" y="197"/>
                  <a:pt x="73" y="196"/>
                </a:cubicBezTo>
                <a:cubicBezTo>
                  <a:pt x="66" y="195"/>
                  <a:pt x="58" y="192"/>
                  <a:pt x="50" y="191"/>
                </a:cubicBezTo>
                <a:cubicBezTo>
                  <a:pt x="44" y="190"/>
                  <a:pt x="39" y="189"/>
                  <a:pt x="32" y="188"/>
                </a:cubicBezTo>
                <a:cubicBezTo>
                  <a:pt x="27" y="187"/>
                  <a:pt x="20" y="185"/>
                  <a:pt x="13" y="184"/>
                </a:cubicBezTo>
                <a:cubicBezTo>
                  <a:pt x="12" y="183"/>
                  <a:pt x="10" y="183"/>
                  <a:pt x="9" y="183"/>
                </a:cubicBezTo>
                <a:cubicBezTo>
                  <a:pt x="7" y="183"/>
                  <a:pt x="6" y="182"/>
                  <a:pt x="5" y="182"/>
                </a:cubicBezTo>
                <a:cubicBezTo>
                  <a:pt x="3" y="182"/>
                  <a:pt x="2" y="183"/>
                  <a:pt x="0" y="182"/>
                </a:cubicBezTo>
                <a:cubicBezTo>
                  <a:pt x="0" y="178"/>
                  <a:pt x="4" y="175"/>
                  <a:pt x="8" y="175"/>
                </a:cubicBezTo>
                <a:cubicBezTo>
                  <a:pt x="8" y="173"/>
                  <a:pt x="6" y="173"/>
                  <a:pt x="6" y="171"/>
                </a:cubicBezTo>
                <a:cubicBezTo>
                  <a:pt x="6" y="169"/>
                  <a:pt x="8" y="168"/>
                  <a:pt x="9" y="166"/>
                </a:cubicBezTo>
                <a:cubicBezTo>
                  <a:pt x="7" y="161"/>
                  <a:pt x="11" y="157"/>
                  <a:pt x="8" y="153"/>
                </a:cubicBezTo>
                <a:cubicBezTo>
                  <a:pt x="8" y="152"/>
                  <a:pt x="9" y="152"/>
                  <a:pt x="9" y="151"/>
                </a:cubicBezTo>
                <a:cubicBezTo>
                  <a:pt x="6" y="151"/>
                  <a:pt x="3" y="151"/>
                  <a:pt x="1" y="149"/>
                </a:cubicBezTo>
                <a:cubicBezTo>
                  <a:pt x="1" y="148"/>
                  <a:pt x="1" y="147"/>
                  <a:pt x="2" y="146"/>
                </a:cubicBezTo>
                <a:cubicBezTo>
                  <a:pt x="8" y="143"/>
                  <a:pt x="16" y="141"/>
                  <a:pt x="21" y="138"/>
                </a:cubicBezTo>
                <a:cubicBezTo>
                  <a:pt x="19" y="137"/>
                  <a:pt x="15" y="137"/>
                  <a:pt x="12" y="137"/>
                </a:cubicBezTo>
                <a:cubicBezTo>
                  <a:pt x="11" y="136"/>
                  <a:pt x="10" y="136"/>
                  <a:pt x="9" y="136"/>
                </a:cubicBezTo>
                <a:cubicBezTo>
                  <a:pt x="7" y="135"/>
                  <a:pt x="5" y="136"/>
                  <a:pt x="5" y="133"/>
                </a:cubicBezTo>
                <a:cubicBezTo>
                  <a:pt x="6" y="132"/>
                  <a:pt x="8" y="130"/>
                  <a:pt x="10" y="130"/>
                </a:cubicBezTo>
                <a:cubicBezTo>
                  <a:pt x="10" y="126"/>
                  <a:pt x="14" y="124"/>
                  <a:pt x="12" y="121"/>
                </a:cubicBezTo>
                <a:cubicBezTo>
                  <a:pt x="12" y="119"/>
                  <a:pt x="13" y="119"/>
                  <a:pt x="13" y="118"/>
                </a:cubicBezTo>
                <a:cubicBezTo>
                  <a:pt x="13" y="117"/>
                  <a:pt x="11" y="115"/>
                  <a:pt x="12" y="114"/>
                </a:cubicBezTo>
                <a:cubicBezTo>
                  <a:pt x="11" y="114"/>
                  <a:pt x="10" y="113"/>
                  <a:pt x="9" y="112"/>
                </a:cubicBezTo>
                <a:cubicBezTo>
                  <a:pt x="9" y="111"/>
                  <a:pt x="10" y="109"/>
                  <a:pt x="11" y="108"/>
                </a:cubicBezTo>
                <a:cubicBezTo>
                  <a:pt x="13" y="107"/>
                  <a:pt x="19" y="107"/>
                  <a:pt x="22" y="106"/>
                </a:cubicBezTo>
                <a:cubicBezTo>
                  <a:pt x="34" y="104"/>
                  <a:pt x="45" y="103"/>
                  <a:pt x="55" y="98"/>
                </a:cubicBezTo>
                <a:cubicBezTo>
                  <a:pt x="52" y="95"/>
                  <a:pt x="49" y="90"/>
                  <a:pt x="47" y="85"/>
                </a:cubicBezTo>
                <a:cubicBezTo>
                  <a:pt x="44" y="81"/>
                  <a:pt x="42" y="75"/>
                  <a:pt x="41" y="69"/>
                </a:cubicBezTo>
                <a:cubicBezTo>
                  <a:pt x="40" y="64"/>
                  <a:pt x="42" y="58"/>
                  <a:pt x="43" y="52"/>
                </a:cubicBezTo>
                <a:cubicBezTo>
                  <a:pt x="45" y="44"/>
                  <a:pt x="50" y="36"/>
                  <a:pt x="59" y="34"/>
                </a:cubicBezTo>
                <a:cubicBezTo>
                  <a:pt x="60" y="34"/>
                  <a:pt x="61" y="35"/>
                  <a:pt x="62" y="34"/>
                </a:cubicBezTo>
                <a:cubicBezTo>
                  <a:pt x="63" y="34"/>
                  <a:pt x="65" y="34"/>
                  <a:pt x="66" y="34"/>
                </a:cubicBezTo>
                <a:cubicBezTo>
                  <a:pt x="70" y="33"/>
                  <a:pt x="75" y="35"/>
                  <a:pt x="79" y="36"/>
                </a:cubicBezTo>
                <a:cubicBezTo>
                  <a:pt x="78" y="32"/>
                  <a:pt x="78" y="28"/>
                  <a:pt x="78" y="23"/>
                </a:cubicBezTo>
                <a:cubicBezTo>
                  <a:pt x="78" y="20"/>
                  <a:pt x="77" y="18"/>
                  <a:pt x="77" y="15"/>
                </a:cubicBezTo>
                <a:cubicBezTo>
                  <a:pt x="77" y="13"/>
                  <a:pt x="78" y="11"/>
                  <a:pt x="78" y="9"/>
                </a:cubicBezTo>
                <a:cubicBezTo>
                  <a:pt x="78" y="7"/>
                  <a:pt x="77" y="6"/>
                  <a:pt x="78" y="5"/>
                </a:cubicBezTo>
                <a:cubicBezTo>
                  <a:pt x="80" y="4"/>
                  <a:pt x="83" y="4"/>
                  <a:pt x="85" y="5"/>
                </a:cubicBezTo>
                <a:cubicBezTo>
                  <a:pt x="85" y="10"/>
                  <a:pt x="82" y="14"/>
                  <a:pt x="82" y="20"/>
                </a:cubicBezTo>
                <a:cubicBezTo>
                  <a:pt x="82" y="23"/>
                  <a:pt x="82" y="26"/>
                  <a:pt x="82" y="30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27"/>
                  <a:pt x="83" y="23"/>
                  <a:pt x="84" y="21"/>
                </a:cubicBezTo>
                <a:cubicBezTo>
                  <a:pt x="85" y="20"/>
                  <a:pt x="86" y="19"/>
                  <a:pt x="87" y="19"/>
                </a:cubicBezTo>
                <a:cubicBezTo>
                  <a:pt x="88" y="18"/>
                  <a:pt x="88" y="18"/>
                  <a:pt x="89" y="17"/>
                </a:cubicBezTo>
                <a:cubicBezTo>
                  <a:pt x="90" y="16"/>
                  <a:pt x="90" y="14"/>
                  <a:pt x="91" y="12"/>
                </a:cubicBezTo>
                <a:cubicBezTo>
                  <a:pt x="92" y="11"/>
                  <a:pt x="94" y="9"/>
                  <a:pt x="95" y="9"/>
                </a:cubicBezTo>
                <a:cubicBezTo>
                  <a:pt x="97" y="8"/>
                  <a:pt x="99" y="9"/>
                  <a:pt x="101" y="8"/>
                </a:cubicBezTo>
                <a:cubicBezTo>
                  <a:pt x="104" y="6"/>
                  <a:pt x="104" y="4"/>
                  <a:pt x="106" y="2"/>
                </a:cubicBezTo>
                <a:cubicBezTo>
                  <a:pt x="109" y="1"/>
                  <a:pt x="114" y="0"/>
                  <a:pt x="116" y="2"/>
                </a:cubicBezTo>
                <a:cubicBezTo>
                  <a:pt x="118" y="3"/>
                  <a:pt x="119" y="6"/>
                  <a:pt x="121" y="6"/>
                </a:cubicBezTo>
                <a:cubicBezTo>
                  <a:pt x="123" y="6"/>
                  <a:pt x="126" y="6"/>
                  <a:pt x="129" y="6"/>
                </a:cubicBezTo>
                <a:cubicBezTo>
                  <a:pt x="131" y="6"/>
                  <a:pt x="133" y="7"/>
                  <a:pt x="135" y="8"/>
                </a:cubicBezTo>
                <a:cubicBezTo>
                  <a:pt x="136" y="8"/>
                  <a:pt x="137" y="8"/>
                  <a:pt x="137" y="9"/>
                </a:cubicBezTo>
                <a:close/>
                <a:moveTo>
                  <a:pt x="125" y="7"/>
                </a:moveTo>
                <a:cubicBezTo>
                  <a:pt x="124" y="7"/>
                  <a:pt x="122" y="8"/>
                  <a:pt x="121" y="8"/>
                </a:cubicBezTo>
                <a:cubicBezTo>
                  <a:pt x="119" y="8"/>
                  <a:pt x="119" y="6"/>
                  <a:pt x="117" y="6"/>
                </a:cubicBezTo>
                <a:cubicBezTo>
                  <a:pt x="115" y="3"/>
                  <a:pt x="112" y="3"/>
                  <a:pt x="107" y="4"/>
                </a:cubicBezTo>
                <a:cubicBezTo>
                  <a:pt x="104" y="6"/>
                  <a:pt x="102" y="11"/>
                  <a:pt x="97" y="10"/>
                </a:cubicBezTo>
                <a:cubicBezTo>
                  <a:pt x="96" y="11"/>
                  <a:pt x="95" y="11"/>
                  <a:pt x="95" y="11"/>
                </a:cubicBezTo>
                <a:cubicBezTo>
                  <a:pt x="95" y="11"/>
                  <a:pt x="95" y="11"/>
                  <a:pt x="95" y="11"/>
                </a:cubicBezTo>
                <a:cubicBezTo>
                  <a:pt x="95" y="12"/>
                  <a:pt x="94" y="12"/>
                  <a:pt x="93" y="12"/>
                </a:cubicBezTo>
                <a:cubicBezTo>
                  <a:pt x="92" y="16"/>
                  <a:pt x="90" y="19"/>
                  <a:pt x="87" y="21"/>
                </a:cubicBezTo>
                <a:cubicBezTo>
                  <a:pt x="84" y="24"/>
                  <a:pt x="84" y="30"/>
                  <a:pt x="84" y="33"/>
                </a:cubicBezTo>
                <a:cubicBezTo>
                  <a:pt x="85" y="31"/>
                  <a:pt x="88" y="29"/>
                  <a:pt x="89" y="26"/>
                </a:cubicBezTo>
                <a:cubicBezTo>
                  <a:pt x="90" y="24"/>
                  <a:pt x="90" y="21"/>
                  <a:pt x="92" y="20"/>
                </a:cubicBezTo>
                <a:cubicBezTo>
                  <a:pt x="91" y="22"/>
                  <a:pt x="90" y="23"/>
                  <a:pt x="91" y="24"/>
                </a:cubicBezTo>
                <a:cubicBezTo>
                  <a:pt x="92" y="22"/>
                  <a:pt x="94" y="21"/>
                  <a:pt x="95" y="20"/>
                </a:cubicBezTo>
                <a:cubicBezTo>
                  <a:pt x="95" y="18"/>
                  <a:pt x="97" y="14"/>
                  <a:pt x="98" y="14"/>
                </a:cubicBezTo>
                <a:cubicBezTo>
                  <a:pt x="98" y="16"/>
                  <a:pt x="97" y="17"/>
                  <a:pt x="97" y="19"/>
                </a:cubicBezTo>
                <a:cubicBezTo>
                  <a:pt x="99" y="18"/>
                  <a:pt x="102" y="15"/>
                  <a:pt x="105" y="15"/>
                </a:cubicBezTo>
                <a:cubicBezTo>
                  <a:pt x="107" y="13"/>
                  <a:pt x="111" y="12"/>
                  <a:pt x="113" y="11"/>
                </a:cubicBezTo>
                <a:cubicBezTo>
                  <a:pt x="112" y="12"/>
                  <a:pt x="111" y="13"/>
                  <a:pt x="110" y="14"/>
                </a:cubicBezTo>
                <a:cubicBezTo>
                  <a:pt x="113" y="13"/>
                  <a:pt x="117" y="14"/>
                  <a:pt x="121" y="13"/>
                </a:cubicBezTo>
                <a:cubicBezTo>
                  <a:pt x="125" y="12"/>
                  <a:pt x="128" y="10"/>
                  <a:pt x="131" y="10"/>
                </a:cubicBezTo>
                <a:cubicBezTo>
                  <a:pt x="126" y="16"/>
                  <a:pt x="115" y="14"/>
                  <a:pt x="108" y="16"/>
                </a:cubicBezTo>
                <a:cubicBezTo>
                  <a:pt x="110" y="18"/>
                  <a:pt x="114" y="19"/>
                  <a:pt x="115" y="21"/>
                </a:cubicBezTo>
                <a:cubicBezTo>
                  <a:pt x="112" y="20"/>
                  <a:pt x="109" y="18"/>
                  <a:pt x="105" y="17"/>
                </a:cubicBezTo>
                <a:cubicBezTo>
                  <a:pt x="103" y="17"/>
                  <a:pt x="101" y="19"/>
                  <a:pt x="98" y="20"/>
                </a:cubicBezTo>
                <a:cubicBezTo>
                  <a:pt x="101" y="21"/>
                  <a:pt x="104" y="22"/>
                  <a:pt x="106" y="23"/>
                </a:cubicBezTo>
                <a:cubicBezTo>
                  <a:pt x="103" y="24"/>
                  <a:pt x="99" y="21"/>
                  <a:pt x="96" y="22"/>
                </a:cubicBezTo>
                <a:cubicBezTo>
                  <a:pt x="94" y="23"/>
                  <a:pt x="92" y="25"/>
                  <a:pt x="91" y="28"/>
                </a:cubicBezTo>
                <a:cubicBezTo>
                  <a:pt x="93" y="27"/>
                  <a:pt x="97" y="26"/>
                  <a:pt x="99" y="28"/>
                </a:cubicBezTo>
                <a:cubicBezTo>
                  <a:pt x="95" y="27"/>
                  <a:pt x="92" y="29"/>
                  <a:pt x="89" y="30"/>
                </a:cubicBezTo>
                <a:cubicBezTo>
                  <a:pt x="87" y="32"/>
                  <a:pt x="85" y="35"/>
                  <a:pt x="85" y="38"/>
                </a:cubicBezTo>
                <a:cubicBezTo>
                  <a:pt x="85" y="37"/>
                  <a:pt x="86" y="36"/>
                  <a:pt x="86" y="35"/>
                </a:cubicBezTo>
                <a:cubicBezTo>
                  <a:pt x="88" y="34"/>
                  <a:pt x="89" y="32"/>
                  <a:pt x="92" y="31"/>
                </a:cubicBezTo>
                <a:cubicBezTo>
                  <a:pt x="94" y="31"/>
                  <a:pt x="97" y="31"/>
                  <a:pt x="99" y="30"/>
                </a:cubicBezTo>
                <a:cubicBezTo>
                  <a:pt x="101" y="29"/>
                  <a:pt x="102" y="26"/>
                  <a:pt x="105" y="26"/>
                </a:cubicBezTo>
                <a:cubicBezTo>
                  <a:pt x="110" y="30"/>
                  <a:pt x="116" y="27"/>
                  <a:pt x="117" y="21"/>
                </a:cubicBezTo>
                <a:cubicBezTo>
                  <a:pt x="119" y="19"/>
                  <a:pt x="123" y="20"/>
                  <a:pt x="125" y="19"/>
                </a:cubicBezTo>
                <a:cubicBezTo>
                  <a:pt x="130" y="17"/>
                  <a:pt x="132" y="13"/>
                  <a:pt x="134" y="10"/>
                </a:cubicBezTo>
                <a:cubicBezTo>
                  <a:pt x="131" y="9"/>
                  <a:pt x="129" y="7"/>
                  <a:pt x="125" y="7"/>
                </a:cubicBezTo>
                <a:close/>
                <a:moveTo>
                  <a:pt x="81" y="6"/>
                </a:moveTo>
                <a:cubicBezTo>
                  <a:pt x="78" y="12"/>
                  <a:pt x="79" y="22"/>
                  <a:pt x="80" y="29"/>
                </a:cubicBezTo>
                <a:cubicBezTo>
                  <a:pt x="81" y="23"/>
                  <a:pt x="80" y="16"/>
                  <a:pt x="82" y="11"/>
                </a:cubicBezTo>
                <a:cubicBezTo>
                  <a:pt x="82" y="9"/>
                  <a:pt x="84" y="8"/>
                  <a:pt x="82" y="6"/>
                </a:cubicBezTo>
                <a:cubicBezTo>
                  <a:pt x="82" y="5"/>
                  <a:pt x="82" y="6"/>
                  <a:pt x="81" y="6"/>
                </a:cubicBezTo>
                <a:close/>
                <a:moveTo>
                  <a:pt x="82" y="34"/>
                </a:moveTo>
                <a:cubicBezTo>
                  <a:pt x="82" y="36"/>
                  <a:pt x="83" y="33"/>
                  <a:pt x="82" y="32"/>
                </a:cubicBezTo>
                <a:cubicBezTo>
                  <a:pt x="82" y="33"/>
                  <a:pt x="82" y="33"/>
                  <a:pt x="82" y="34"/>
                </a:cubicBezTo>
                <a:close/>
                <a:moveTo>
                  <a:pt x="95" y="96"/>
                </a:moveTo>
                <a:cubicBezTo>
                  <a:pt x="97" y="97"/>
                  <a:pt x="91" y="104"/>
                  <a:pt x="89" y="104"/>
                </a:cubicBezTo>
                <a:cubicBezTo>
                  <a:pt x="89" y="104"/>
                  <a:pt x="89" y="104"/>
                  <a:pt x="89" y="104"/>
                </a:cubicBezTo>
                <a:cubicBezTo>
                  <a:pt x="90" y="104"/>
                  <a:pt x="92" y="105"/>
                  <a:pt x="93" y="106"/>
                </a:cubicBezTo>
                <a:cubicBezTo>
                  <a:pt x="100" y="106"/>
                  <a:pt x="105" y="104"/>
                  <a:pt x="109" y="101"/>
                </a:cubicBezTo>
                <a:cubicBezTo>
                  <a:pt x="111" y="99"/>
                  <a:pt x="112" y="98"/>
                  <a:pt x="113" y="97"/>
                </a:cubicBezTo>
                <a:cubicBezTo>
                  <a:pt x="115" y="95"/>
                  <a:pt x="117" y="90"/>
                  <a:pt x="117" y="87"/>
                </a:cubicBezTo>
                <a:cubicBezTo>
                  <a:pt x="118" y="87"/>
                  <a:pt x="118" y="86"/>
                  <a:pt x="119" y="86"/>
                </a:cubicBezTo>
                <a:cubicBezTo>
                  <a:pt x="121" y="78"/>
                  <a:pt x="124" y="69"/>
                  <a:pt x="123" y="60"/>
                </a:cubicBezTo>
                <a:cubicBezTo>
                  <a:pt x="123" y="53"/>
                  <a:pt x="121" y="45"/>
                  <a:pt x="116" y="42"/>
                </a:cubicBezTo>
                <a:cubicBezTo>
                  <a:pt x="110" y="38"/>
                  <a:pt x="101" y="34"/>
                  <a:pt x="93" y="36"/>
                </a:cubicBezTo>
                <a:cubicBezTo>
                  <a:pt x="89" y="37"/>
                  <a:pt x="85" y="39"/>
                  <a:pt x="83" y="42"/>
                </a:cubicBezTo>
                <a:cubicBezTo>
                  <a:pt x="81" y="42"/>
                  <a:pt x="80" y="43"/>
                  <a:pt x="78" y="44"/>
                </a:cubicBezTo>
                <a:cubicBezTo>
                  <a:pt x="76" y="43"/>
                  <a:pt x="75" y="43"/>
                  <a:pt x="73" y="44"/>
                </a:cubicBezTo>
                <a:cubicBezTo>
                  <a:pt x="72" y="42"/>
                  <a:pt x="70" y="43"/>
                  <a:pt x="70" y="40"/>
                </a:cubicBezTo>
                <a:cubicBezTo>
                  <a:pt x="71" y="40"/>
                  <a:pt x="71" y="40"/>
                  <a:pt x="72" y="39"/>
                </a:cubicBezTo>
                <a:cubicBezTo>
                  <a:pt x="73" y="42"/>
                  <a:pt x="78" y="42"/>
                  <a:pt x="80" y="41"/>
                </a:cubicBezTo>
                <a:cubicBezTo>
                  <a:pt x="81" y="40"/>
                  <a:pt x="80" y="39"/>
                  <a:pt x="79" y="37"/>
                </a:cubicBezTo>
                <a:cubicBezTo>
                  <a:pt x="78" y="38"/>
                  <a:pt x="76" y="37"/>
                  <a:pt x="74" y="37"/>
                </a:cubicBezTo>
                <a:cubicBezTo>
                  <a:pt x="67" y="35"/>
                  <a:pt x="57" y="36"/>
                  <a:pt x="52" y="40"/>
                </a:cubicBezTo>
                <a:cubicBezTo>
                  <a:pt x="51" y="41"/>
                  <a:pt x="50" y="42"/>
                  <a:pt x="49" y="42"/>
                </a:cubicBezTo>
                <a:cubicBezTo>
                  <a:pt x="43" y="49"/>
                  <a:pt x="42" y="65"/>
                  <a:pt x="44" y="74"/>
                </a:cubicBezTo>
                <a:cubicBezTo>
                  <a:pt x="46" y="81"/>
                  <a:pt x="49" y="90"/>
                  <a:pt x="55" y="95"/>
                </a:cubicBezTo>
                <a:cubicBezTo>
                  <a:pt x="60" y="100"/>
                  <a:pt x="64" y="104"/>
                  <a:pt x="71" y="106"/>
                </a:cubicBezTo>
                <a:cubicBezTo>
                  <a:pt x="74" y="106"/>
                  <a:pt x="77" y="105"/>
                  <a:pt x="80" y="105"/>
                </a:cubicBezTo>
                <a:cubicBezTo>
                  <a:pt x="76" y="102"/>
                  <a:pt x="73" y="99"/>
                  <a:pt x="71" y="94"/>
                </a:cubicBezTo>
                <a:cubicBezTo>
                  <a:pt x="75" y="97"/>
                  <a:pt x="77" y="102"/>
                  <a:pt x="82" y="103"/>
                </a:cubicBezTo>
                <a:cubicBezTo>
                  <a:pt x="85" y="103"/>
                  <a:pt x="87" y="103"/>
                  <a:pt x="90" y="101"/>
                </a:cubicBezTo>
                <a:cubicBezTo>
                  <a:pt x="92" y="100"/>
                  <a:pt x="94" y="95"/>
                  <a:pt x="95" y="96"/>
                </a:cubicBezTo>
                <a:close/>
                <a:moveTo>
                  <a:pt x="63" y="105"/>
                </a:moveTo>
                <a:cubicBezTo>
                  <a:pt x="62" y="103"/>
                  <a:pt x="60" y="102"/>
                  <a:pt x="58" y="100"/>
                </a:cubicBezTo>
                <a:cubicBezTo>
                  <a:pt x="58" y="100"/>
                  <a:pt x="58" y="100"/>
                  <a:pt x="57" y="100"/>
                </a:cubicBezTo>
                <a:cubicBezTo>
                  <a:pt x="57" y="100"/>
                  <a:pt x="57" y="101"/>
                  <a:pt x="56" y="100"/>
                </a:cubicBezTo>
                <a:cubicBezTo>
                  <a:pt x="49" y="103"/>
                  <a:pt x="43" y="104"/>
                  <a:pt x="35" y="106"/>
                </a:cubicBezTo>
                <a:cubicBezTo>
                  <a:pt x="32" y="106"/>
                  <a:pt x="28" y="107"/>
                  <a:pt x="25" y="107"/>
                </a:cubicBezTo>
                <a:cubicBezTo>
                  <a:pt x="21" y="108"/>
                  <a:pt x="14" y="109"/>
                  <a:pt x="11" y="112"/>
                </a:cubicBezTo>
                <a:cubicBezTo>
                  <a:pt x="22" y="115"/>
                  <a:pt x="39" y="117"/>
                  <a:pt x="50" y="116"/>
                </a:cubicBezTo>
                <a:cubicBezTo>
                  <a:pt x="53" y="117"/>
                  <a:pt x="57" y="117"/>
                  <a:pt x="62" y="117"/>
                </a:cubicBezTo>
                <a:cubicBezTo>
                  <a:pt x="69" y="118"/>
                  <a:pt x="78" y="119"/>
                  <a:pt x="86" y="120"/>
                </a:cubicBezTo>
                <a:cubicBezTo>
                  <a:pt x="100" y="121"/>
                  <a:pt x="115" y="123"/>
                  <a:pt x="129" y="124"/>
                </a:cubicBezTo>
                <a:cubicBezTo>
                  <a:pt x="132" y="124"/>
                  <a:pt x="135" y="124"/>
                  <a:pt x="137" y="124"/>
                </a:cubicBezTo>
                <a:cubicBezTo>
                  <a:pt x="139" y="124"/>
                  <a:pt x="140" y="124"/>
                  <a:pt x="140" y="123"/>
                </a:cubicBezTo>
                <a:cubicBezTo>
                  <a:pt x="141" y="123"/>
                  <a:pt x="141" y="123"/>
                  <a:pt x="142" y="123"/>
                </a:cubicBezTo>
                <a:cubicBezTo>
                  <a:pt x="154" y="117"/>
                  <a:pt x="168" y="113"/>
                  <a:pt x="179" y="106"/>
                </a:cubicBezTo>
                <a:cubicBezTo>
                  <a:pt x="180" y="106"/>
                  <a:pt x="180" y="105"/>
                  <a:pt x="181" y="106"/>
                </a:cubicBezTo>
                <a:cubicBezTo>
                  <a:pt x="190" y="100"/>
                  <a:pt x="199" y="95"/>
                  <a:pt x="208" y="90"/>
                </a:cubicBezTo>
                <a:cubicBezTo>
                  <a:pt x="206" y="91"/>
                  <a:pt x="204" y="89"/>
                  <a:pt x="201" y="90"/>
                </a:cubicBezTo>
                <a:cubicBezTo>
                  <a:pt x="197" y="89"/>
                  <a:pt x="193" y="90"/>
                  <a:pt x="189" y="90"/>
                </a:cubicBezTo>
                <a:cubicBezTo>
                  <a:pt x="187" y="90"/>
                  <a:pt x="186" y="89"/>
                  <a:pt x="184" y="89"/>
                </a:cubicBezTo>
                <a:cubicBezTo>
                  <a:pt x="182" y="88"/>
                  <a:pt x="180" y="89"/>
                  <a:pt x="178" y="88"/>
                </a:cubicBezTo>
                <a:cubicBezTo>
                  <a:pt x="174" y="88"/>
                  <a:pt x="172" y="88"/>
                  <a:pt x="169" y="88"/>
                </a:cubicBezTo>
                <a:cubicBezTo>
                  <a:pt x="167" y="88"/>
                  <a:pt x="165" y="88"/>
                  <a:pt x="163" y="88"/>
                </a:cubicBezTo>
                <a:cubicBezTo>
                  <a:pt x="154" y="87"/>
                  <a:pt x="141" y="84"/>
                  <a:pt x="132" y="85"/>
                </a:cubicBezTo>
                <a:cubicBezTo>
                  <a:pt x="132" y="85"/>
                  <a:pt x="130" y="85"/>
                  <a:pt x="130" y="85"/>
                </a:cubicBezTo>
                <a:cubicBezTo>
                  <a:pt x="126" y="85"/>
                  <a:pt x="124" y="87"/>
                  <a:pt x="120" y="88"/>
                </a:cubicBezTo>
                <a:cubicBezTo>
                  <a:pt x="117" y="95"/>
                  <a:pt x="114" y="102"/>
                  <a:pt x="108" y="105"/>
                </a:cubicBezTo>
                <a:cubicBezTo>
                  <a:pt x="103" y="108"/>
                  <a:pt x="96" y="109"/>
                  <a:pt x="90" y="106"/>
                </a:cubicBezTo>
                <a:cubicBezTo>
                  <a:pt x="90" y="108"/>
                  <a:pt x="91" y="108"/>
                  <a:pt x="91" y="109"/>
                </a:cubicBezTo>
                <a:cubicBezTo>
                  <a:pt x="91" y="109"/>
                  <a:pt x="91" y="110"/>
                  <a:pt x="90" y="110"/>
                </a:cubicBezTo>
                <a:cubicBezTo>
                  <a:pt x="88" y="111"/>
                  <a:pt x="87" y="109"/>
                  <a:pt x="85" y="110"/>
                </a:cubicBezTo>
                <a:cubicBezTo>
                  <a:pt x="83" y="110"/>
                  <a:pt x="82" y="113"/>
                  <a:pt x="79" y="112"/>
                </a:cubicBezTo>
                <a:cubicBezTo>
                  <a:pt x="79" y="110"/>
                  <a:pt x="78" y="109"/>
                  <a:pt x="78" y="108"/>
                </a:cubicBezTo>
                <a:cubicBezTo>
                  <a:pt x="72" y="109"/>
                  <a:pt x="68" y="106"/>
                  <a:pt x="63" y="105"/>
                </a:cubicBezTo>
                <a:close/>
                <a:moveTo>
                  <a:pt x="183" y="131"/>
                </a:moveTo>
                <a:cubicBezTo>
                  <a:pt x="185" y="129"/>
                  <a:pt x="187" y="127"/>
                  <a:pt x="190" y="126"/>
                </a:cubicBezTo>
                <a:cubicBezTo>
                  <a:pt x="195" y="123"/>
                  <a:pt x="200" y="120"/>
                  <a:pt x="204" y="117"/>
                </a:cubicBezTo>
                <a:cubicBezTo>
                  <a:pt x="208" y="114"/>
                  <a:pt x="214" y="111"/>
                  <a:pt x="217" y="108"/>
                </a:cubicBezTo>
                <a:cubicBezTo>
                  <a:pt x="221" y="103"/>
                  <a:pt x="221" y="92"/>
                  <a:pt x="213" y="91"/>
                </a:cubicBezTo>
                <a:cubicBezTo>
                  <a:pt x="213" y="90"/>
                  <a:pt x="212" y="91"/>
                  <a:pt x="212" y="92"/>
                </a:cubicBezTo>
                <a:cubicBezTo>
                  <a:pt x="209" y="92"/>
                  <a:pt x="207" y="93"/>
                  <a:pt x="205" y="95"/>
                </a:cubicBezTo>
                <a:cubicBezTo>
                  <a:pt x="203" y="96"/>
                  <a:pt x="201" y="96"/>
                  <a:pt x="200" y="97"/>
                </a:cubicBezTo>
                <a:cubicBezTo>
                  <a:pt x="182" y="108"/>
                  <a:pt x="163" y="116"/>
                  <a:pt x="143" y="124"/>
                </a:cubicBezTo>
                <a:cubicBezTo>
                  <a:pt x="148" y="130"/>
                  <a:pt x="151" y="143"/>
                  <a:pt x="148" y="151"/>
                </a:cubicBezTo>
                <a:cubicBezTo>
                  <a:pt x="158" y="145"/>
                  <a:pt x="171" y="137"/>
                  <a:pt x="183" y="131"/>
                </a:cubicBezTo>
                <a:close/>
                <a:moveTo>
                  <a:pt x="85" y="107"/>
                </a:moveTo>
                <a:cubicBezTo>
                  <a:pt x="86" y="107"/>
                  <a:pt x="87" y="108"/>
                  <a:pt x="88" y="107"/>
                </a:cubicBezTo>
                <a:cubicBezTo>
                  <a:pt x="87" y="107"/>
                  <a:pt x="87" y="107"/>
                  <a:pt x="87" y="106"/>
                </a:cubicBezTo>
                <a:cubicBezTo>
                  <a:pt x="86" y="106"/>
                  <a:pt x="86" y="106"/>
                  <a:pt x="85" y="107"/>
                </a:cubicBezTo>
                <a:close/>
                <a:moveTo>
                  <a:pt x="80" y="107"/>
                </a:moveTo>
                <a:cubicBezTo>
                  <a:pt x="80" y="107"/>
                  <a:pt x="80" y="108"/>
                  <a:pt x="80" y="108"/>
                </a:cubicBezTo>
                <a:cubicBezTo>
                  <a:pt x="80" y="108"/>
                  <a:pt x="80" y="109"/>
                  <a:pt x="81" y="110"/>
                </a:cubicBezTo>
                <a:cubicBezTo>
                  <a:pt x="82" y="109"/>
                  <a:pt x="83" y="108"/>
                  <a:pt x="84" y="107"/>
                </a:cubicBezTo>
                <a:cubicBezTo>
                  <a:pt x="83" y="108"/>
                  <a:pt x="82" y="107"/>
                  <a:pt x="80" y="107"/>
                </a:cubicBezTo>
                <a:close/>
                <a:moveTo>
                  <a:pt x="229" y="109"/>
                </a:moveTo>
                <a:cubicBezTo>
                  <a:pt x="226" y="108"/>
                  <a:pt x="222" y="109"/>
                  <a:pt x="219" y="109"/>
                </a:cubicBezTo>
                <a:cubicBezTo>
                  <a:pt x="216" y="113"/>
                  <a:pt x="211" y="115"/>
                  <a:pt x="207" y="117"/>
                </a:cubicBezTo>
                <a:cubicBezTo>
                  <a:pt x="204" y="119"/>
                  <a:pt x="201" y="121"/>
                  <a:pt x="199" y="123"/>
                </a:cubicBezTo>
                <a:cubicBezTo>
                  <a:pt x="193" y="127"/>
                  <a:pt x="187" y="130"/>
                  <a:pt x="181" y="134"/>
                </a:cubicBezTo>
                <a:cubicBezTo>
                  <a:pt x="170" y="140"/>
                  <a:pt x="158" y="148"/>
                  <a:pt x="146" y="154"/>
                </a:cubicBezTo>
                <a:cubicBezTo>
                  <a:pt x="144" y="154"/>
                  <a:pt x="143" y="155"/>
                  <a:pt x="142" y="155"/>
                </a:cubicBezTo>
                <a:cubicBezTo>
                  <a:pt x="142" y="155"/>
                  <a:pt x="142" y="154"/>
                  <a:pt x="142" y="155"/>
                </a:cubicBezTo>
                <a:cubicBezTo>
                  <a:pt x="139" y="153"/>
                  <a:pt x="137" y="154"/>
                  <a:pt x="133" y="154"/>
                </a:cubicBezTo>
                <a:cubicBezTo>
                  <a:pt x="130" y="153"/>
                  <a:pt x="127" y="152"/>
                  <a:pt x="125" y="152"/>
                </a:cubicBezTo>
                <a:cubicBezTo>
                  <a:pt x="121" y="151"/>
                  <a:pt x="118" y="151"/>
                  <a:pt x="115" y="151"/>
                </a:cubicBezTo>
                <a:cubicBezTo>
                  <a:pt x="104" y="148"/>
                  <a:pt x="95" y="148"/>
                  <a:pt x="85" y="147"/>
                </a:cubicBezTo>
                <a:cubicBezTo>
                  <a:pt x="78" y="146"/>
                  <a:pt x="72" y="145"/>
                  <a:pt x="65" y="144"/>
                </a:cubicBezTo>
                <a:cubicBezTo>
                  <a:pt x="51" y="142"/>
                  <a:pt x="38" y="140"/>
                  <a:pt x="24" y="138"/>
                </a:cubicBezTo>
                <a:cubicBezTo>
                  <a:pt x="20" y="141"/>
                  <a:pt x="15" y="143"/>
                  <a:pt x="11" y="145"/>
                </a:cubicBezTo>
                <a:cubicBezTo>
                  <a:pt x="8" y="146"/>
                  <a:pt x="4" y="146"/>
                  <a:pt x="4" y="149"/>
                </a:cubicBezTo>
                <a:cubicBezTo>
                  <a:pt x="16" y="148"/>
                  <a:pt x="30" y="151"/>
                  <a:pt x="43" y="152"/>
                </a:cubicBezTo>
                <a:cubicBezTo>
                  <a:pt x="60" y="153"/>
                  <a:pt x="77" y="155"/>
                  <a:pt x="93" y="158"/>
                </a:cubicBezTo>
                <a:cubicBezTo>
                  <a:pt x="100" y="159"/>
                  <a:pt x="107" y="159"/>
                  <a:pt x="113" y="160"/>
                </a:cubicBezTo>
                <a:cubicBezTo>
                  <a:pt x="121" y="160"/>
                  <a:pt x="128" y="160"/>
                  <a:pt x="135" y="161"/>
                </a:cubicBezTo>
                <a:cubicBezTo>
                  <a:pt x="137" y="162"/>
                  <a:pt x="139" y="162"/>
                  <a:pt x="142" y="163"/>
                </a:cubicBezTo>
                <a:cubicBezTo>
                  <a:pt x="144" y="163"/>
                  <a:pt x="145" y="162"/>
                  <a:pt x="147" y="163"/>
                </a:cubicBezTo>
                <a:cubicBezTo>
                  <a:pt x="148" y="162"/>
                  <a:pt x="150" y="159"/>
                  <a:pt x="153" y="161"/>
                </a:cubicBezTo>
                <a:cubicBezTo>
                  <a:pt x="158" y="157"/>
                  <a:pt x="164" y="153"/>
                  <a:pt x="170" y="150"/>
                </a:cubicBezTo>
                <a:cubicBezTo>
                  <a:pt x="175" y="146"/>
                  <a:pt x="181" y="142"/>
                  <a:pt x="187" y="139"/>
                </a:cubicBezTo>
                <a:cubicBezTo>
                  <a:pt x="192" y="135"/>
                  <a:pt x="198" y="131"/>
                  <a:pt x="204" y="128"/>
                </a:cubicBezTo>
                <a:cubicBezTo>
                  <a:pt x="210" y="124"/>
                  <a:pt x="214" y="120"/>
                  <a:pt x="220" y="116"/>
                </a:cubicBezTo>
                <a:cubicBezTo>
                  <a:pt x="222" y="114"/>
                  <a:pt x="224" y="112"/>
                  <a:pt x="227" y="112"/>
                </a:cubicBezTo>
                <a:cubicBezTo>
                  <a:pt x="228" y="113"/>
                  <a:pt x="226" y="114"/>
                  <a:pt x="225" y="115"/>
                </a:cubicBezTo>
                <a:cubicBezTo>
                  <a:pt x="232" y="121"/>
                  <a:pt x="231" y="133"/>
                  <a:pt x="229" y="143"/>
                </a:cubicBezTo>
                <a:cubicBezTo>
                  <a:pt x="237" y="135"/>
                  <a:pt x="236" y="117"/>
                  <a:pt x="229" y="109"/>
                </a:cubicBezTo>
                <a:close/>
                <a:moveTo>
                  <a:pt x="71" y="120"/>
                </a:moveTo>
                <a:cubicBezTo>
                  <a:pt x="52" y="118"/>
                  <a:pt x="32" y="119"/>
                  <a:pt x="15" y="115"/>
                </a:cubicBezTo>
                <a:cubicBezTo>
                  <a:pt x="15" y="115"/>
                  <a:pt x="15" y="115"/>
                  <a:pt x="14" y="115"/>
                </a:cubicBezTo>
                <a:cubicBezTo>
                  <a:pt x="15" y="119"/>
                  <a:pt x="20" y="115"/>
                  <a:pt x="23" y="118"/>
                </a:cubicBezTo>
                <a:cubicBezTo>
                  <a:pt x="20" y="119"/>
                  <a:pt x="16" y="117"/>
                  <a:pt x="15" y="120"/>
                </a:cubicBezTo>
                <a:cubicBezTo>
                  <a:pt x="17" y="120"/>
                  <a:pt x="19" y="121"/>
                  <a:pt x="21" y="122"/>
                </a:cubicBezTo>
                <a:cubicBezTo>
                  <a:pt x="24" y="122"/>
                  <a:pt x="26" y="122"/>
                  <a:pt x="28" y="124"/>
                </a:cubicBezTo>
                <a:cubicBezTo>
                  <a:pt x="23" y="124"/>
                  <a:pt x="19" y="121"/>
                  <a:pt x="15" y="123"/>
                </a:cubicBezTo>
                <a:cubicBezTo>
                  <a:pt x="15" y="124"/>
                  <a:pt x="15" y="124"/>
                  <a:pt x="14" y="125"/>
                </a:cubicBezTo>
                <a:cubicBezTo>
                  <a:pt x="21" y="126"/>
                  <a:pt x="27" y="126"/>
                  <a:pt x="34" y="127"/>
                </a:cubicBezTo>
                <a:cubicBezTo>
                  <a:pt x="39" y="128"/>
                  <a:pt x="43" y="130"/>
                  <a:pt x="48" y="131"/>
                </a:cubicBezTo>
                <a:cubicBezTo>
                  <a:pt x="53" y="132"/>
                  <a:pt x="59" y="132"/>
                  <a:pt x="64" y="134"/>
                </a:cubicBezTo>
                <a:cubicBezTo>
                  <a:pt x="48" y="132"/>
                  <a:pt x="29" y="126"/>
                  <a:pt x="13" y="127"/>
                </a:cubicBezTo>
                <a:cubicBezTo>
                  <a:pt x="13" y="128"/>
                  <a:pt x="13" y="128"/>
                  <a:pt x="13" y="129"/>
                </a:cubicBezTo>
                <a:cubicBezTo>
                  <a:pt x="19" y="130"/>
                  <a:pt x="24" y="132"/>
                  <a:pt x="30" y="133"/>
                </a:cubicBezTo>
                <a:cubicBezTo>
                  <a:pt x="45" y="136"/>
                  <a:pt x="61" y="137"/>
                  <a:pt x="76" y="140"/>
                </a:cubicBezTo>
                <a:cubicBezTo>
                  <a:pt x="82" y="141"/>
                  <a:pt x="89" y="141"/>
                  <a:pt x="95" y="142"/>
                </a:cubicBezTo>
                <a:cubicBezTo>
                  <a:pt x="111" y="143"/>
                  <a:pt x="125" y="145"/>
                  <a:pt x="139" y="148"/>
                </a:cubicBezTo>
                <a:cubicBezTo>
                  <a:pt x="138" y="147"/>
                  <a:pt x="138" y="144"/>
                  <a:pt x="138" y="144"/>
                </a:cubicBezTo>
                <a:cubicBezTo>
                  <a:pt x="127" y="142"/>
                  <a:pt x="113" y="141"/>
                  <a:pt x="103" y="138"/>
                </a:cubicBezTo>
                <a:cubicBezTo>
                  <a:pt x="113" y="140"/>
                  <a:pt x="128" y="141"/>
                  <a:pt x="138" y="142"/>
                </a:cubicBezTo>
                <a:cubicBezTo>
                  <a:pt x="138" y="140"/>
                  <a:pt x="138" y="140"/>
                  <a:pt x="138" y="139"/>
                </a:cubicBezTo>
                <a:cubicBezTo>
                  <a:pt x="133" y="140"/>
                  <a:pt x="127" y="138"/>
                  <a:pt x="123" y="137"/>
                </a:cubicBezTo>
                <a:cubicBezTo>
                  <a:pt x="126" y="136"/>
                  <a:pt x="131" y="138"/>
                  <a:pt x="136" y="138"/>
                </a:cubicBezTo>
                <a:cubicBezTo>
                  <a:pt x="136" y="136"/>
                  <a:pt x="137" y="134"/>
                  <a:pt x="138" y="133"/>
                </a:cubicBezTo>
                <a:cubicBezTo>
                  <a:pt x="131" y="130"/>
                  <a:pt x="122" y="132"/>
                  <a:pt x="115" y="131"/>
                </a:cubicBezTo>
                <a:cubicBezTo>
                  <a:pt x="108" y="130"/>
                  <a:pt x="100" y="128"/>
                  <a:pt x="93" y="126"/>
                </a:cubicBezTo>
                <a:cubicBezTo>
                  <a:pt x="103" y="127"/>
                  <a:pt x="112" y="130"/>
                  <a:pt x="122" y="130"/>
                </a:cubicBezTo>
                <a:cubicBezTo>
                  <a:pt x="126" y="130"/>
                  <a:pt x="131" y="130"/>
                  <a:pt x="135" y="130"/>
                </a:cubicBezTo>
                <a:cubicBezTo>
                  <a:pt x="136" y="130"/>
                  <a:pt x="138" y="131"/>
                  <a:pt x="139" y="129"/>
                </a:cubicBezTo>
                <a:cubicBezTo>
                  <a:pt x="139" y="128"/>
                  <a:pt x="137" y="127"/>
                  <a:pt x="137" y="126"/>
                </a:cubicBezTo>
                <a:cubicBezTo>
                  <a:pt x="115" y="125"/>
                  <a:pt x="93" y="122"/>
                  <a:pt x="71" y="120"/>
                </a:cubicBezTo>
                <a:close/>
                <a:moveTo>
                  <a:pt x="226" y="146"/>
                </a:moveTo>
                <a:cubicBezTo>
                  <a:pt x="225" y="144"/>
                  <a:pt x="227" y="144"/>
                  <a:pt x="227" y="142"/>
                </a:cubicBezTo>
                <a:cubicBezTo>
                  <a:pt x="228" y="140"/>
                  <a:pt x="228" y="136"/>
                  <a:pt x="229" y="133"/>
                </a:cubicBezTo>
                <a:cubicBezTo>
                  <a:pt x="229" y="125"/>
                  <a:pt x="228" y="119"/>
                  <a:pt x="223" y="116"/>
                </a:cubicBezTo>
                <a:cubicBezTo>
                  <a:pt x="221" y="117"/>
                  <a:pt x="219" y="119"/>
                  <a:pt x="217" y="120"/>
                </a:cubicBezTo>
                <a:cubicBezTo>
                  <a:pt x="222" y="128"/>
                  <a:pt x="224" y="140"/>
                  <a:pt x="221" y="149"/>
                </a:cubicBezTo>
                <a:cubicBezTo>
                  <a:pt x="223" y="148"/>
                  <a:pt x="224" y="147"/>
                  <a:pt x="226" y="146"/>
                </a:cubicBezTo>
                <a:close/>
                <a:moveTo>
                  <a:pt x="220" y="139"/>
                </a:moveTo>
                <a:cubicBezTo>
                  <a:pt x="220" y="132"/>
                  <a:pt x="219" y="125"/>
                  <a:pt x="216" y="122"/>
                </a:cubicBezTo>
                <a:cubicBezTo>
                  <a:pt x="200" y="133"/>
                  <a:pt x="183" y="143"/>
                  <a:pt x="167" y="154"/>
                </a:cubicBezTo>
                <a:cubicBezTo>
                  <a:pt x="171" y="162"/>
                  <a:pt x="174" y="173"/>
                  <a:pt x="173" y="183"/>
                </a:cubicBezTo>
                <a:cubicBezTo>
                  <a:pt x="189" y="173"/>
                  <a:pt x="203" y="162"/>
                  <a:pt x="219" y="151"/>
                </a:cubicBezTo>
                <a:cubicBezTo>
                  <a:pt x="219" y="148"/>
                  <a:pt x="221" y="143"/>
                  <a:pt x="220" y="139"/>
                </a:cubicBezTo>
                <a:close/>
                <a:moveTo>
                  <a:pt x="145" y="144"/>
                </a:moveTo>
                <a:cubicBezTo>
                  <a:pt x="145" y="146"/>
                  <a:pt x="143" y="148"/>
                  <a:pt x="143" y="151"/>
                </a:cubicBezTo>
                <a:cubicBezTo>
                  <a:pt x="146" y="150"/>
                  <a:pt x="147" y="147"/>
                  <a:pt x="147" y="144"/>
                </a:cubicBezTo>
                <a:cubicBezTo>
                  <a:pt x="148" y="138"/>
                  <a:pt x="146" y="132"/>
                  <a:pt x="144" y="128"/>
                </a:cubicBezTo>
                <a:cubicBezTo>
                  <a:pt x="143" y="128"/>
                  <a:pt x="142" y="127"/>
                  <a:pt x="142" y="126"/>
                </a:cubicBezTo>
                <a:cubicBezTo>
                  <a:pt x="140" y="127"/>
                  <a:pt x="140" y="126"/>
                  <a:pt x="139" y="126"/>
                </a:cubicBezTo>
                <a:cubicBezTo>
                  <a:pt x="141" y="132"/>
                  <a:pt x="145" y="137"/>
                  <a:pt x="145" y="144"/>
                </a:cubicBezTo>
                <a:close/>
                <a:moveTo>
                  <a:pt x="135" y="149"/>
                </a:moveTo>
                <a:cubicBezTo>
                  <a:pt x="127" y="147"/>
                  <a:pt x="119" y="146"/>
                  <a:pt x="111" y="145"/>
                </a:cubicBezTo>
                <a:cubicBezTo>
                  <a:pt x="106" y="144"/>
                  <a:pt x="101" y="144"/>
                  <a:pt x="97" y="144"/>
                </a:cubicBezTo>
                <a:cubicBezTo>
                  <a:pt x="87" y="143"/>
                  <a:pt x="78" y="141"/>
                  <a:pt x="67" y="140"/>
                </a:cubicBezTo>
                <a:cubicBezTo>
                  <a:pt x="53" y="139"/>
                  <a:pt x="39" y="137"/>
                  <a:pt x="24" y="134"/>
                </a:cubicBezTo>
                <a:cubicBezTo>
                  <a:pt x="19" y="133"/>
                  <a:pt x="10" y="129"/>
                  <a:pt x="8" y="133"/>
                </a:cubicBezTo>
                <a:cubicBezTo>
                  <a:pt x="27" y="138"/>
                  <a:pt x="48" y="140"/>
                  <a:pt x="69" y="142"/>
                </a:cubicBezTo>
                <a:cubicBezTo>
                  <a:pt x="74" y="143"/>
                  <a:pt x="79" y="144"/>
                  <a:pt x="84" y="145"/>
                </a:cubicBezTo>
                <a:cubicBezTo>
                  <a:pt x="89" y="145"/>
                  <a:pt x="94" y="146"/>
                  <a:pt x="99" y="146"/>
                </a:cubicBezTo>
                <a:cubicBezTo>
                  <a:pt x="106" y="147"/>
                  <a:pt x="114" y="149"/>
                  <a:pt x="121" y="150"/>
                </a:cubicBezTo>
                <a:cubicBezTo>
                  <a:pt x="126" y="150"/>
                  <a:pt x="133" y="151"/>
                  <a:pt x="136" y="151"/>
                </a:cubicBezTo>
                <a:cubicBezTo>
                  <a:pt x="137" y="152"/>
                  <a:pt x="139" y="152"/>
                  <a:pt x="140" y="151"/>
                </a:cubicBezTo>
                <a:cubicBezTo>
                  <a:pt x="139" y="150"/>
                  <a:pt x="137" y="149"/>
                  <a:pt x="135" y="149"/>
                </a:cubicBezTo>
                <a:close/>
                <a:moveTo>
                  <a:pt x="141" y="165"/>
                </a:moveTo>
                <a:cubicBezTo>
                  <a:pt x="136" y="165"/>
                  <a:pt x="132" y="163"/>
                  <a:pt x="128" y="162"/>
                </a:cubicBezTo>
                <a:cubicBezTo>
                  <a:pt x="121" y="162"/>
                  <a:pt x="110" y="162"/>
                  <a:pt x="101" y="161"/>
                </a:cubicBezTo>
                <a:cubicBezTo>
                  <a:pt x="93" y="160"/>
                  <a:pt x="84" y="158"/>
                  <a:pt x="76" y="158"/>
                </a:cubicBezTo>
                <a:cubicBezTo>
                  <a:pt x="67" y="157"/>
                  <a:pt x="58" y="155"/>
                  <a:pt x="48" y="155"/>
                </a:cubicBezTo>
                <a:cubicBezTo>
                  <a:pt x="44" y="154"/>
                  <a:pt x="41" y="154"/>
                  <a:pt x="37" y="154"/>
                </a:cubicBezTo>
                <a:cubicBezTo>
                  <a:pt x="30" y="153"/>
                  <a:pt x="21" y="151"/>
                  <a:pt x="12" y="151"/>
                </a:cubicBezTo>
                <a:cubicBezTo>
                  <a:pt x="11" y="152"/>
                  <a:pt x="11" y="152"/>
                  <a:pt x="10" y="153"/>
                </a:cubicBezTo>
                <a:cubicBezTo>
                  <a:pt x="10" y="156"/>
                  <a:pt x="13" y="155"/>
                  <a:pt x="15" y="155"/>
                </a:cubicBezTo>
                <a:cubicBezTo>
                  <a:pt x="17" y="155"/>
                  <a:pt x="20" y="155"/>
                  <a:pt x="22" y="155"/>
                </a:cubicBezTo>
                <a:cubicBezTo>
                  <a:pt x="26" y="155"/>
                  <a:pt x="30" y="155"/>
                  <a:pt x="32" y="157"/>
                </a:cubicBezTo>
                <a:cubicBezTo>
                  <a:pt x="26" y="157"/>
                  <a:pt x="18" y="156"/>
                  <a:pt x="13" y="157"/>
                </a:cubicBezTo>
                <a:cubicBezTo>
                  <a:pt x="17" y="158"/>
                  <a:pt x="24" y="157"/>
                  <a:pt x="28" y="160"/>
                </a:cubicBezTo>
                <a:cubicBezTo>
                  <a:pt x="23" y="160"/>
                  <a:pt x="19" y="159"/>
                  <a:pt x="11" y="159"/>
                </a:cubicBezTo>
                <a:cubicBezTo>
                  <a:pt x="10" y="161"/>
                  <a:pt x="11" y="164"/>
                  <a:pt x="12" y="166"/>
                </a:cubicBezTo>
                <a:cubicBezTo>
                  <a:pt x="29" y="168"/>
                  <a:pt x="43" y="171"/>
                  <a:pt x="59" y="174"/>
                </a:cubicBezTo>
                <a:cubicBezTo>
                  <a:pt x="43" y="172"/>
                  <a:pt x="28" y="169"/>
                  <a:pt x="10" y="168"/>
                </a:cubicBezTo>
                <a:cubicBezTo>
                  <a:pt x="7" y="170"/>
                  <a:pt x="11" y="173"/>
                  <a:pt x="10" y="175"/>
                </a:cubicBezTo>
                <a:cubicBezTo>
                  <a:pt x="16" y="176"/>
                  <a:pt x="21" y="177"/>
                  <a:pt x="26" y="178"/>
                </a:cubicBezTo>
                <a:cubicBezTo>
                  <a:pt x="42" y="182"/>
                  <a:pt x="56" y="185"/>
                  <a:pt x="72" y="186"/>
                </a:cubicBezTo>
                <a:cubicBezTo>
                  <a:pt x="93" y="187"/>
                  <a:pt x="113" y="191"/>
                  <a:pt x="136" y="193"/>
                </a:cubicBezTo>
                <a:cubicBezTo>
                  <a:pt x="138" y="194"/>
                  <a:pt x="142" y="194"/>
                  <a:pt x="144" y="194"/>
                </a:cubicBezTo>
                <a:cubicBezTo>
                  <a:pt x="144" y="193"/>
                  <a:pt x="142" y="192"/>
                  <a:pt x="142" y="189"/>
                </a:cubicBezTo>
                <a:cubicBezTo>
                  <a:pt x="129" y="187"/>
                  <a:pt x="112" y="185"/>
                  <a:pt x="98" y="182"/>
                </a:cubicBezTo>
                <a:cubicBezTo>
                  <a:pt x="95" y="182"/>
                  <a:pt x="91" y="181"/>
                  <a:pt x="88" y="180"/>
                </a:cubicBezTo>
                <a:cubicBezTo>
                  <a:pt x="108" y="182"/>
                  <a:pt x="125" y="186"/>
                  <a:pt x="143" y="187"/>
                </a:cubicBezTo>
                <a:cubicBezTo>
                  <a:pt x="141" y="182"/>
                  <a:pt x="145" y="180"/>
                  <a:pt x="144" y="175"/>
                </a:cubicBezTo>
                <a:cubicBezTo>
                  <a:pt x="140" y="175"/>
                  <a:pt x="136" y="175"/>
                  <a:pt x="131" y="174"/>
                </a:cubicBezTo>
                <a:cubicBezTo>
                  <a:pt x="127" y="174"/>
                  <a:pt x="123" y="172"/>
                  <a:pt x="120" y="172"/>
                </a:cubicBezTo>
                <a:cubicBezTo>
                  <a:pt x="118" y="172"/>
                  <a:pt x="115" y="173"/>
                  <a:pt x="115" y="171"/>
                </a:cubicBezTo>
                <a:cubicBezTo>
                  <a:pt x="120" y="170"/>
                  <a:pt x="127" y="173"/>
                  <a:pt x="133" y="173"/>
                </a:cubicBezTo>
                <a:cubicBezTo>
                  <a:pt x="137" y="173"/>
                  <a:pt x="141" y="173"/>
                  <a:pt x="144" y="174"/>
                </a:cubicBezTo>
                <a:cubicBezTo>
                  <a:pt x="145" y="172"/>
                  <a:pt x="146" y="172"/>
                  <a:pt x="145" y="171"/>
                </a:cubicBezTo>
                <a:cubicBezTo>
                  <a:pt x="141" y="170"/>
                  <a:pt x="137" y="170"/>
                  <a:pt x="132" y="170"/>
                </a:cubicBezTo>
                <a:cubicBezTo>
                  <a:pt x="127" y="170"/>
                  <a:pt x="123" y="169"/>
                  <a:pt x="118" y="169"/>
                </a:cubicBezTo>
                <a:cubicBezTo>
                  <a:pt x="102" y="167"/>
                  <a:pt x="87" y="167"/>
                  <a:pt x="74" y="163"/>
                </a:cubicBezTo>
                <a:cubicBezTo>
                  <a:pt x="87" y="164"/>
                  <a:pt x="101" y="166"/>
                  <a:pt x="115" y="167"/>
                </a:cubicBezTo>
                <a:cubicBezTo>
                  <a:pt x="126" y="167"/>
                  <a:pt x="135" y="169"/>
                  <a:pt x="145" y="168"/>
                </a:cubicBezTo>
                <a:cubicBezTo>
                  <a:pt x="145" y="167"/>
                  <a:pt x="145" y="167"/>
                  <a:pt x="145" y="165"/>
                </a:cubicBezTo>
                <a:cubicBezTo>
                  <a:pt x="143" y="165"/>
                  <a:pt x="142" y="165"/>
                  <a:pt x="141" y="165"/>
                </a:cubicBezTo>
                <a:close/>
                <a:moveTo>
                  <a:pt x="170" y="185"/>
                </a:moveTo>
                <a:cubicBezTo>
                  <a:pt x="172" y="174"/>
                  <a:pt x="170" y="162"/>
                  <a:pt x="165" y="155"/>
                </a:cubicBezTo>
                <a:cubicBezTo>
                  <a:pt x="164" y="156"/>
                  <a:pt x="163" y="156"/>
                  <a:pt x="162" y="156"/>
                </a:cubicBezTo>
                <a:cubicBezTo>
                  <a:pt x="165" y="168"/>
                  <a:pt x="168" y="177"/>
                  <a:pt x="165" y="189"/>
                </a:cubicBezTo>
                <a:cubicBezTo>
                  <a:pt x="167" y="188"/>
                  <a:pt x="169" y="187"/>
                  <a:pt x="170" y="185"/>
                </a:cubicBezTo>
                <a:close/>
                <a:moveTo>
                  <a:pt x="162" y="192"/>
                </a:moveTo>
                <a:cubicBezTo>
                  <a:pt x="163" y="190"/>
                  <a:pt x="164" y="187"/>
                  <a:pt x="164" y="186"/>
                </a:cubicBezTo>
                <a:cubicBezTo>
                  <a:pt x="165" y="177"/>
                  <a:pt x="163" y="165"/>
                  <a:pt x="160" y="158"/>
                </a:cubicBezTo>
                <a:cubicBezTo>
                  <a:pt x="157" y="160"/>
                  <a:pt x="154" y="162"/>
                  <a:pt x="151" y="164"/>
                </a:cubicBezTo>
                <a:cubicBezTo>
                  <a:pt x="155" y="175"/>
                  <a:pt x="155" y="188"/>
                  <a:pt x="152" y="198"/>
                </a:cubicBezTo>
                <a:cubicBezTo>
                  <a:pt x="154" y="195"/>
                  <a:pt x="160" y="194"/>
                  <a:pt x="162" y="192"/>
                </a:cubicBezTo>
                <a:close/>
                <a:moveTo>
                  <a:pt x="150" y="197"/>
                </a:moveTo>
                <a:cubicBezTo>
                  <a:pt x="154" y="187"/>
                  <a:pt x="153" y="172"/>
                  <a:pt x="149" y="165"/>
                </a:cubicBezTo>
                <a:cubicBezTo>
                  <a:pt x="149" y="165"/>
                  <a:pt x="149" y="164"/>
                  <a:pt x="148" y="165"/>
                </a:cubicBezTo>
                <a:cubicBezTo>
                  <a:pt x="146" y="165"/>
                  <a:pt x="147" y="168"/>
                  <a:pt x="147" y="170"/>
                </a:cubicBezTo>
                <a:cubicBezTo>
                  <a:pt x="147" y="173"/>
                  <a:pt x="147" y="176"/>
                  <a:pt x="148" y="179"/>
                </a:cubicBezTo>
                <a:cubicBezTo>
                  <a:pt x="148" y="183"/>
                  <a:pt x="148" y="187"/>
                  <a:pt x="147" y="190"/>
                </a:cubicBezTo>
                <a:cubicBezTo>
                  <a:pt x="147" y="194"/>
                  <a:pt x="145" y="198"/>
                  <a:pt x="146" y="200"/>
                </a:cubicBezTo>
                <a:cubicBezTo>
                  <a:pt x="148" y="201"/>
                  <a:pt x="149" y="198"/>
                  <a:pt x="150" y="197"/>
                </a:cubicBezTo>
                <a:close/>
                <a:moveTo>
                  <a:pt x="144" y="197"/>
                </a:moveTo>
                <a:cubicBezTo>
                  <a:pt x="142" y="196"/>
                  <a:pt x="140" y="196"/>
                  <a:pt x="138" y="196"/>
                </a:cubicBezTo>
                <a:cubicBezTo>
                  <a:pt x="137" y="196"/>
                  <a:pt x="136" y="195"/>
                  <a:pt x="135" y="195"/>
                </a:cubicBezTo>
                <a:cubicBezTo>
                  <a:pt x="132" y="194"/>
                  <a:pt x="129" y="194"/>
                  <a:pt x="127" y="194"/>
                </a:cubicBezTo>
                <a:cubicBezTo>
                  <a:pt x="118" y="194"/>
                  <a:pt x="108" y="191"/>
                  <a:pt x="99" y="191"/>
                </a:cubicBezTo>
                <a:cubicBezTo>
                  <a:pt x="96" y="191"/>
                  <a:pt x="93" y="190"/>
                  <a:pt x="89" y="189"/>
                </a:cubicBezTo>
                <a:cubicBezTo>
                  <a:pt x="77" y="188"/>
                  <a:pt x="65" y="188"/>
                  <a:pt x="53" y="186"/>
                </a:cubicBezTo>
                <a:cubicBezTo>
                  <a:pt x="44" y="185"/>
                  <a:pt x="34" y="182"/>
                  <a:pt x="26" y="180"/>
                </a:cubicBezTo>
                <a:cubicBezTo>
                  <a:pt x="23" y="180"/>
                  <a:pt x="19" y="179"/>
                  <a:pt x="16" y="178"/>
                </a:cubicBezTo>
                <a:cubicBezTo>
                  <a:pt x="12" y="178"/>
                  <a:pt x="4" y="175"/>
                  <a:pt x="4" y="180"/>
                </a:cubicBezTo>
                <a:cubicBezTo>
                  <a:pt x="29" y="184"/>
                  <a:pt x="55" y="191"/>
                  <a:pt x="81" y="194"/>
                </a:cubicBezTo>
                <a:cubicBezTo>
                  <a:pt x="84" y="194"/>
                  <a:pt x="88" y="195"/>
                  <a:pt x="91" y="195"/>
                </a:cubicBezTo>
                <a:cubicBezTo>
                  <a:pt x="107" y="196"/>
                  <a:pt x="126" y="199"/>
                  <a:pt x="143" y="200"/>
                </a:cubicBezTo>
                <a:cubicBezTo>
                  <a:pt x="143" y="199"/>
                  <a:pt x="144" y="197"/>
                  <a:pt x="144" y="1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grpSp>
        <p:nvGrpSpPr>
          <p:cNvPr id="34821" name="组合 6"/>
          <p:cNvGrpSpPr/>
          <p:nvPr/>
        </p:nvGrpSpPr>
        <p:grpSpPr bwMode="auto">
          <a:xfrm>
            <a:off x="1122363" y="1566863"/>
            <a:ext cx="1517650" cy="796925"/>
            <a:chOff x="7394576" y="3627438"/>
            <a:chExt cx="1077913" cy="566738"/>
          </a:xfrm>
        </p:grpSpPr>
        <p:sp>
          <p:nvSpPr>
            <p:cNvPr id="8" name="Freeform 100"/>
            <p:cNvSpPr/>
            <p:nvPr/>
          </p:nvSpPr>
          <p:spPr bwMode="auto">
            <a:xfrm>
              <a:off x="8122957" y="3681628"/>
              <a:ext cx="96967" cy="15805"/>
            </a:xfrm>
            <a:custGeom>
              <a:avLst/>
              <a:gdLst>
                <a:gd name="T0" fmla="*/ 31 w 31"/>
                <a:gd name="T1" fmla="*/ 2 h 5"/>
                <a:gd name="T2" fmla="*/ 30 w 31"/>
                <a:gd name="T3" fmla="*/ 5 h 5"/>
                <a:gd name="T4" fmla="*/ 0 w 31"/>
                <a:gd name="T5" fmla="*/ 4 h 5"/>
                <a:gd name="T6" fmla="*/ 12 w 31"/>
                <a:gd name="T7" fmla="*/ 1 h 5"/>
                <a:gd name="T8" fmla="*/ 18 w 31"/>
                <a:gd name="T9" fmla="*/ 0 h 5"/>
                <a:gd name="T10" fmla="*/ 26 w 31"/>
                <a:gd name="T11" fmla="*/ 2 h 5"/>
                <a:gd name="T12" fmla="*/ 31 w 31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">
                  <a:moveTo>
                    <a:pt x="31" y="2"/>
                  </a:moveTo>
                  <a:cubicBezTo>
                    <a:pt x="31" y="3"/>
                    <a:pt x="31" y="4"/>
                    <a:pt x="30" y="5"/>
                  </a:cubicBezTo>
                  <a:cubicBezTo>
                    <a:pt x="21" y="2"/>
                    <a:pt x="11" y="3"/>
                    <a:pt x="0" y="4"/>
                  </a:cubicBezTo>
                  <a:cubicBezTo>
                    <a:pt x="1" y="0"/>
                    <a:pt x="8" y="1"/>
                    <a:pt x="12" y="1"/>
                  </a:cubicBezTo>
                  <a:cubicBezTo>
                    <a:pt x="14" y="1"/>
                    <a:pt x="16" y="0"/>
                    <a:pt x="18" y="0"/>
                  </a:cubicBezTo>
                  <a:cubicBezTo>
                    <a:pt x="20" y="0"/>
                    <a:pt x="23" y="1"/>
                    <a:pt x="26" y="2"/>
                  </a:cubicBezTo>
                  <a:cubicBezTo>
                    <a:pt x="28" y="2"/>
                    <a:pt x="30" y="0"/>
                    <a:pt x="3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" name="Freeform 101"/>
            <p:cNvSpPr/>
            <p:nvPr/>
          </p:nvSpPr>
          <p:spPr bwMode="auto">
            <a:xfrm>
              <a:off x="8129722" y="3706465"/>
              <a:ext cx="90202" cy="15805"/>
            </a:xfrm>
            <a:custGeom>
              <a:avLst/>
              <a:gdLst>
                <a:gd name="T0" fmla="*/ 28 w 29"/>
                <a:gd name="T1" fmla="*/ 2 h 5"/>
                <a:gd name="T2" fmla="*/ 29 w 29"/>
                <a:gd name="T3" fmla="*/ 5 h 5"/>
                <a:gd name="T4" fmla="*/ 21 w 29"/>
                <a:gd name="T5" fmla="*/ 3 h 5"/>
                <a:gd name="T6" fmla="*/ 0 w 29"/>
                <a:gd name="T7" fmla="*/ 5 h 5"/>
                <a:gd name="T8" fmla="*/ 0 w 29"/>
                <a:gd name="T9" fmla="*/ 3 h 5"/>
                <a:gd name="T10" fmla="*/ 18 w 29"/>
                <a:gd name="T11" fmla="*/ 0 h 5"/>
                <a:gd name="T12" fmla="*/ 28 w 2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5">
                  <a:moveTo>
                    <a:pt x="28" y="2"/>
                  </a:moveTo>
                  <a:cubicBezTo>
                    <a:pt x="28" y="2"/>
                    <a:pt x="29" y="3"/>
                    <a:pt x="29" y="5"/>
                  </a:cubicBezTo>
                  <a:cubicBezTo>
                    <a:pt x="26" y="5"/>
                    <a:pt x="23" y="3"/>
                    <a:pt x="21" y="3"/>
                  </a:cubicBezTo>
                  <a:cubicBezTo>
                    <a:pt x="13" y="2"/>
                    <a:pt x="7" y="3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0"/>
                    <a:pt x="13" y="0"/>
                    <a:pt x="18" y="0"/>
                  </a:cubicBezTo>
                  <a:cubicBezTo>
                    <a:pt x="22" y="1"/>
                    <a:pt x="24" y="1"/>
                    <a:pt x="2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" name="Freeform 102"/>
            <p:cNvSpPr/>
            <p:nvPr/>
          </p:nvSpPr>
          <p:spPr bwMode="auto">
            <a:xfrm>
              <a:off x="8145507" y="3884841"/>
              <a:ext cx="69906" cy="15805"/>
            </a:xfrm>
            <a:custGeom>
              <a:avLst/>
              <a:gdLst>
                <a:gd name="T0" fmla="*/ 21 w 22"/>
                <a:gd name="T1" fmla="*/ 1 h 5"/>
                <a:gd name="T2" fmla="*/ 22 w 22"/>
                <a:gd name="T3" fmla="*/ 3 h 5"/>
                <a:gd name="T4" fmla="*/ 20 w 22"/>
                <a:gd name="T5" fmla="*/ 5 h 5"/>
                <a:gd name="T6" fmla="*/ 0 w 22"/>
                <a:gd name="T7" fmla="*/ 3 h 5"/>
                <a:gd name="T8" fmla="*/ 5 w 22"/>
                <a:gd name="T9" fmla="*/ 1 h 5"/>
                <a:gd name="T10" fmla="*/ 21 w 22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">
                  <a:moveTo>
                    <a:pt x="21" y="1"/>
                  </a:moveTo>
                  <a:cubicBezTo>
                    <a:pt x="21" y="2"/>
                    <a:pt x="22" y="2"/>
                    <a:pt x="22" y="3"/>
                  </a:cubicBezTo>
                  <a:cubicBezTo>
                    <a:pt x="22" y="4"/>
                    <a:pt x="21" y="4"/>
                    <a:pt x="20" y="5"/>
                  </a:cubicBezTo>
                  <a:cubicBezTo>
                    <a:pt x="15" y="2"/>
                    <a:pt x="5" y="4"/>
                    <a:pt x="0" y="3"/>
                  </a:cubicBezTo>
                  <a:cubicBezTo>
                    <a:pt x="0" y="0"/>
                    <a:pt x="4" y="1"/>
                    <a:pt x="5" y="1"/>
                  </a:cubicBezTo>
                  <a:cubicBezTo>
                    <a:pt x="9" y="0"/>
                    <a:pt x="17" y="2"/>
                    <a:pt x="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" name="Freeform 103"/>
            <p:cNvSpPr/>
            <p:nvPr/>
          </p:nvSpPr>
          <p:spPr bwMode="auto">
            <a:xfrm>
              <a:off x="8145507" y="3900646"/>
              <a:ext cx="71034" cy="20321"/>
            </a:xfrm>
            <a:custGeom>
              <a:avLst/>
              <a:gdLst>
                <a:gd name="T0" fmla="*/ 22 w 23"/>
                <a:gd name="T1" fmla="*/ 3 h 7"/>
                <a:gd name="T2" fmla="*/ 22 w 23"/>
                <a:gd name="T3" fmla="*/ 7 h 7"/>
                <a:gd name="T4" fmla="*/ 8 w 23"/>
                <a:gd name="T5" fmla="*/ 4 h 7"/>
                <a:gd name="T6" fmla="*/ 0 w 23"/>
                <a:gd name="T7" fmla="*/ 3 h 7"/>
                <a:gd name="T8" fmla="*/ 22 w 2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7">
                  <a:moveTo>
                    <a:pt x="22" y="3"/>
                  </a:moveTo>
                  <a:cubicBezTo>
                    <a:pt x="23" y="4"/>
                    <a:pt x="22" y="6"/>
                    <a:pt x="22" y="7"/>
                  </a:cubicBezTo>
                  <a:cubicBezTo>
                    <a:pt x="18" y="6"/>
                    <a:pt x="13" y="5"/>
                    <a:pt x="8" y="4"/>
                  </a:cubicBezTo>
                  <a:cubicBezTo>
                    <a:pt x="5" y="4"/>
                    <a:pt x="0" y="6"/>
                    <a:pt x="0" y="3"/>
                  </a:cubicBezTo>
                  <a:cubicBezTo>
                    <a:pt x="6" y="0"/>
                    <a:pt x="13" y="4"/>
                    <a:pt x="2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" name="Freeform 104"/>
            <p:cNvSpPr/>
            <p:nvPr/>
          </p:nvSpPr>
          <p:spPr bwMode="auto">
            <a:xfrm>
              <a:off x="8142124" y="4073377"/>
              <a:ext cx="77800" cy="19193"/>
            </a:xfrm>
            <a:custGeom>
              <a:avLst/>
              <a:gdLst>
                <a:gd name="T0" fmla="*/ 23 w 25"/>
                <a:gd name="T1" fmla="*/ 2 h 6"/>
                <a:gd name="T2" fmla="*/ 22 w 25"/>
                <a:gd name="T3" fmla="*/ 6 h 6"/>
                <a:gd name="T4" fmla="*/ 20 w 25"/>
                <a:gd name="T5" fmla="*/ 5 h 6"/>
                <a:gd name="T6" fmla="*/ 0 w 25"/>
                <a:gd name="T7" fmla="*/ 4 h 6"/>
                <a:gd name="T8" fmla="*/ 13 w 25"/>
                <a:gd name="T9" fmla="*/ 2 h 6"/>
                <a:gd name="T10" fmla="*/ 23 w 25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6">
                  <a:moveTo>
                    <a:pt x="23" y="2"/>
                  </a:moveTo>
                  <a:cubicBezTo>
                    <a:pt x="25" y="3"/>
                    <a:pt x="25" y="6"/>
                    <a:pt x="22" y="6"/>
                  </a:cubicBezTo>
                  <a:cubicBezTo>
                    <a:pt x="22" y="6"/>
                    <a:pt x="21" y="6"/>
                    <a:pt x="20" y="5"/>
                  </a:cubicBezTo>
                  <a:cubicBezTo>
                    <a:pt x="15" y="4"/>
                    <a:pt x="5" y="5"/>
                    <a:pt x="0" y="4"/>
                  </a:cubicBezTo>
                  <a:cubicBezTo>
                    <a:pt x="3" y="0"/>
                    <a:pt x="10" y="2"/>
                    <a:pt x="13" y="2"/>
                  </a:cubicBezTo>
                  <a:cubicBezTo>
                    <a:pt x="18" y="2"/>
                    <a:pt x="19" y="3"/>
                    <a:pt x="2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" name="Freeform 105"/>
            <p:cNvSpPr/>
            <p:nvPr/>
          </p:nvSpPr>
          <p:spPr bwMode="auto">
            <a:xfrm>
              <a:off x="8138742" y="4099343"/>
              <a:ext cx="81182" cy="21450"/>
            </a:xfrm>
            <a:custGeom>
              <a:avLst/>
              <a:gdLst>
                <a:gd name="T0" fmla="*/ 25 w 26"/>
                <a:gd name="T1" fmla="*/ 1 h 7"/>
                <a:gd name="T2" fmla="*/ 26 w 26"/>
                <a:gd name="T3" fmla="*/ 4 h 7"/>
                <a:gd name="T4" fmla="*/ 20 w 26"/>
                <a:gd name="T5" fmla="*/ 5 h 7"/>
                <a:gd name="T6" fmla="*/ 5 w 26"/>
                <a:gd name="T7" fmla="*/ 4 h 7"/>
                <a:gd name="T8" fmla="*/ 0 w 26"/>
                <a:gd name="T9" fmla="*/ 3 h 7"/>
                <a:gd name="T10" fmla="*/ 25 w 26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7">
                  <a:moveTo>
                    <a:pt x="25" y="1"/>
                  </a:moveTo>
                  <a:cubicBezTo>
                    <a:pt x="25" y="2"/>
                    <a:pt x="26" y="3"/>
                    <a:pt x="26" y="4"/>
                  </a:cubicBezTo>
                  <a:cubicBezTo>
                    <a:pt x="25" y="7"/>
                    <a:pt x="23" y="6"/>
                    <a:pt x="20" y="5"/>
                  </a:cubicBezTo>
                  <a:cubicBezTo>
                    <a:pt x="16" y="5"/>
                    <a:pt x="10" y="4"/>
                    <a:pt x="5" y="4"/>
                  </a:cubicBezTo>
                  <a:cubicBezTo>
                    <a:pt x="3" y="4"/>
                    <a:pt x="1" y="5"/>
                    <a:pt x="0" y="3"/>
                  </a:cubicBezTo>
                  <a:cubicBezTo>
                    <a:pt x="6" y="0"/>
                    <a:pt x="17" y="5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" name="Freeform 106"/>
            <p:cNvSpPr>
              <a:spLocks noEditPoints="1"/>
            </p:cNvSpPr>
            <p:nvPr/>
          </p:nvSpPr>
          <p:spPr bwMode="auto">
            <a:xfrm>
              <a:off x="7394576" y="3627438"/>
              <a:ext cx="1077913" cy="566738"/>
            </a:xfrm>
            <a:custGeom>
              <a:avLst/>
              <a:gdLst>
                <a:gd name="T0" fmla="*/ 114 w 342"/>
                <a:gd name="T1" fmla="*/ 19 h 179"/>
                <a:gd name="T2" fmla="*/ 194 w 342"/>
                <a:gd name="T3" fmla="*/ 30 h 179"/>
                <a:gd name="T4" fmla="*/ 265 w 342"/>
                <a:gd name="T5" fmla="*/ 19 h 179"/>
                <a:gd name="T6" fmla="*/ 335 w 342"/>
                <a:gd name="T7" fmla="*/ 144 h 179"/>
                <a:gd name="T8" fmla="*/ 288 w 342"/>
                <a:gd name="T9" fmla="*/ 167 h 179"/>
                <a:gd name="T10" fmla="*/ 235 w 342"/>
                <a:gd name="T11" fmla="*/ 178 h 179"/>
                <a:gd name="T12" fmla="*/ 173 w 342"/>
                <a:gd name="T13" fmla="*/ 172 h 179"/>
                <a:gd name="T14" fmla="*/ 112 w 342"/>
                <a:gd name="T15" fmla="*/ 168 h 179"/>
                <a:gd name="T16" fmla="*/ 43 w 342"/>
                <a:gd name="T17" fmla="*/ 169 h 179"/>
                <a:gd name="T18" fmla="*/ 52 w 342"/>
                <a:gd name="T19" fmla="*/ 47 h 179"/>
                <a:gd name="T20" fmla="*/ 264 w 342"/>
                <a:gd name="T21" fmla="*/ 132 h 179"/>
                <a:gd name="T22" fmla="*/ 229 w 342"/>
                <a:gd name="T23" fmla="*/ 10 h 179"/>
                <a:gd name="T24" fmla="*/ 246 w 342"/>
                <a:gd name="T25" fmla="*/ 177 h 179"/>
                <a:gd name="T26" fmla="*/ 224 w 342"/>
                <a:gd name="T27" fmla="*/ 168 h 179"/>
                <a:gd name="T28" fmla="*/ 225 w 342"/>
                <a:gd name="T29" fmla="*/ 11 h 179"/>
                <a:gd name="T30" fmla="*/ 134 w 342"/>
                <a:gd name="T31" fmla="*/ 20 h 179"/>
                <a:gd name="T32" fmla="*/ 98 w 342"/>
                <a:gd name="T33" fmla="*/ 49 h 179"/>
                <a:gd name="T34" fmla="*/ 112 w 342"/>
                <a:gd name="T35" fmla="*/ 165 h 179"/>
                <a:gd name="T36" fmla="*/ 111 w 342"/>
                <a:gd name="T37" fmla="*/ 24 h 179"/>
                <a:gd name="T38" fmla="*/ 195 w 342"/>
                <a:gd name="T39" fmla="*/ 57 h 179"/>
                <a:gd name="T40" fmla="*/ 154 w 342"/>
                <a:gd name="T41" fmla="*/ 34 h 179"/>
                <a:gd name="T42" fmla="*/ 156 w 342"/>
                <a:gd name="T43" fmla="*/ 142 h 179"/>
                <a:gd name="T44" fmla="*/ 114 w 342"/>
                <a:gd name="T45" fmla="*/ 39 h 179"/>
                <a:gd name="T46" fmla="*/ 52 w 342"/>
                <a:gd name="T47" fmla="*/ 50 h 179"/>
                <a:gd name="T48" fmla="*/ 15 w 342"/>
                <a:gd name="T49" fmla="*/ 153 h 179"/>
                <a:gd name="T50" fmla="*/ 75 w 342"/>
                <a:gd name="T51" fmla="*/ 45 h 179"/>
                <a:gd name="T52" fmla="*/ 221 w 342"/>
                <a:gd name="T53" fmla="*/ 51 h 179"/>
                <a:gd name="T54" fmla="*/ 221 w 342"/>
                <a:gd name="T55" fmla="*/ 170 h 179"/>
                <a:gd name="T56" fmla="*/ 69 w 342"/>
                <a:gd name="T57" fmla="*/ 85 h 179"/>
                <a:gd name="T58" fmla="*/ 82 w 342"/>
                <a:gd name="T59" fmla="*/ 58 h 179"/>
                <a:gd name="T60" fmla="*/ 72 w 342"/>
                <a:gd name="T61" fmla="*/ 74 h 179"/>
                <a:gd name="T62" fmla="*/ 63 w 342"/>
                <a:gd name="T63" fmla="*/ 93 h 179"/>
                <a:gd name="T64" fmla="*/ 45 w 342"/>
                <a:gd name="T65" fmla="*/ 133 h 179"/>
                <a:gd name="T66" fmla="*/ 50 w 342"/>
                <a:gd name="T67" fmla="*/ 131 h 179"/>
                <a:gd name="T68" fmla="*/ 114 w 342"/>
                <a:gd name="T69" fmla="*/ 51 h 179"/>
                <a:gd name="T70" fmla="*/ 153 w 342"/>
                <a:gd name="T71" fmla="*/ 110 h 179"/>
                <a:gd name="T72" fmla="*/ 198 w 342"/>
                <a:gd name="T73" fmla="*/ 165 h 179"/>
                <a:gd name="T74" fmla="*/ 279 w 342"/>
                <a:gd name="T75" fmla="*/ 76 h 179"/>
                <a:gd name="T76" fmla="*/ 267 w 342"/>
                <a:gd name="T77" fmla="*/ 63 h 179"/>
                <a:gd name="T78" fmla="*/ 76 w 342"/>
                <a:gd name="T79" fmla="*/ 57 h 179"/>
                <a:gd name="T80" fmla="*/ 85 w 342"/>
                <a:gd name="T81" fmla="*/ 61 h 179"/>
                <a:gd name="T82" fmla="*/ 107 w 342"/>
                <a:gd name="T83" fmla="*/ 167 h 179"/>
                <a:gd name="T84" fmla="*/ 93 w 342"/>
                <a:gd name="T85" fmla="*/ 64 h 179"/>
                <a:gd name="T86" fmla="*/ 265 w 342"/>
                <a:gd name="T87" fmla="*/ 103 h 179"/>
                <a:gd name="T88" fmla="*/ 306 w 342"/>
                <a:gd name="T89" fmla="*/ 169 h 179"/>
                <a:gd name="T90" fmla="*/ 265 w 342"/>
                <a:gd name="T91" fmla="*/ 73 h 179"/>
                <a:gd name="T92" fmla="*/ 300 w 342"/>
                <a:gd name="T93" fmla="*/ 78 h 179"/>
                <a:gd name="T94" fmla="*/ 278 w 342"/>
                <a:gd name="T95" fmla="*/ 96 h 179"/>
                <a:gd name="T96" fmla="*/ 64 w 342"/>
                <a:gd name="T97" fmla="*/ 105 h 179"/>
                <a:gd name="T98" fmla="*/ 71 w 342"/>
                <a:gd name="T99" fmla="*/ 123 h 179"/>
                <a:gd name="T100" fmla="*/ 280 w 342"/>
                <a:gd name="T101" fmla="*/ 100 h 179"/>
                <a:gd name="T102" fmla="*/ 52 w 342"/>
                <a:gd name="T103" fmla="*/ 111 h 179"/>
                <a:gd name="T104" fmla="*/ 66 w 342"/>
                <a:gd name="T105" fmla="*/ 118 h 179"/>
                <a:gd name="T106" fmla="*/ 323 w 342"/>
                <a:gd name="T107" fmla="*/ 125 h 179"/>
                <a:gd name="T108" fmla="*/ 37 w 342"/>
                <a:gd name="T109" fmla="*/ 140 h 179"/>
                <a:gd name="T110" fmla="*/ 332 w 342"/>
                <a:gd name="T111" fmla="*/ 153 h 179"/>
                <a:gd name="T112" fmla="*/ 153 w 342"/>
                <a:gd name="T113" fmla="*/ 156 h 179"/>
                <a:gd name="T114" fmla="*/ 34 w 342"/>
                <a:gd name="T115" fmla="*/ 149 h 179"/>
                <a:gd name="T116" fmla="*/ 339 w 342"/>
                <a:gd name="T117" fmla="*/ 162 h 179"/>
                <a:gd name="T118" fmla="*/ 115 w 342"/>
                <a:gd name="T119" fmla="*/ 16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2" h="179">
                  <a:moveTo>
                    <a:pt x="79" y="39"/>
                  </a:moveTo>
                  <a:cubicBezTo>
                    <a:pt x="80" y="39"/>
                    <a:pt x="82" y="40"/>
                    <a:pt x="83" y="40"/>
                  </a:cubicBezTo>
                  <a:cubicBezTo>
                    <a:pt x="84" y="37"/>
                    <a:pt x="83" y="32"/>
                    <a:pt x="85" y="30"/>
                  </a:cubicBezTo>
                  <a:cubicBezTo>
                    <a:pt x="92" y="28"/>
                    <a:pt x="99" y="28"/>
                    <a:pt x="106" y="24"/>
                  </a:cubicBezTo>
                  <a:cubicBezTo>
                    <a:pt x="108" y="23"/>
                    <a:pt x="110" y="22"/>
                    <a:pt x="111" y="21"/>
                  </a:cubicBezTo>
                  <a:cubicBezTo>
                    <a:pt x="112" y="21"/>
                    <a:pt x="112" y="20"/>
                    <a:pt x="113" y="21"/>
                  </a:cubicBezTo>
                  <a:cubicBezTo>
                    <a:pt x="113" y="20"/>
                    <a:pt x="114" y="20"/>
                    <a:pt x="114" y="19"/>
                  </a:cubicBezTo>
                  <a:cubicBezTo>
                    <a:pt x="120" y="18"/>
                    <a:pt x="126" y="17"/>
                    <a:pt x="131" y="17"/>
                  </a:cubicBezTo>
                  <a:cubicBezTo>
                    <a:pt x="136" y="17"/>
                    <a:pt x="140" y="18"/>
                    <a:pt x="145" y="19"/>
                  </a:cubicBezTo>
                  <a:cubicBezTo>
                    <a:pt x="147" y="20"/>
                    <a:pt x="150" y="20"/>
                    <a:pt x="152" y="23"/>
                  </a:cubicBezTo>
                  <a:cubicBezTo>
                    <a:pt x="153" y="25"/>
                    <a:pt x="153" y="26"/>
                    <a:pt x="153" y="28"/>
                  </a:cubicBezTo>
                  <a:cubicBezTo>
                    <a:pt x="155" y="28"/>
                    <a:pt x="157" y="27"/>
                    <a:pt x="160" y="26"/>
                  </a:cubicBezTo>
                  <a:cubicBezTo>
                    <a:pt x="164" y="26"/>
                    <a:pt x="170" y="28"/>
                    <a:pt x="176" y="28"/>
                  </a:cubicBezTo>
                  <a:cubicBezTo>
                    <a:pt x="182" y="29"/>
                    <a:pt x="190" y="26"/>
                    <a:pt x="194" y="30"/>
                  </a:cubicBezTo>
                  <a:cubicBezTo>
                    <a:pt x="196" y="32"/>
                    <a:pt x="198" y="37"/>
                    <a:pt x="198" y="41"/>
                  </a:cubicBezTo>
                  <a:cubicBezTo>
                    <a:pt x="199" y="43"/>
                    <a:pt x="198" y="45"/>
                    <a:pt x="198" y="47"/>
                  </a:cubicBezTo>
                  <a:cubicBezTo>
                    <a:pt x="201" y="47"/>
                    <a:pt x="203" y="45"/>
                    <a:pt x="205" y="45"/>
                  </a:cubicBezTo>
                  <a:cubicBezTo>
                    <a:pt x="207" y="34"/>
                    <a:pt x="204" y="22"/>
                    <a:pt x="207" y="15"/>
                  </a:cubicBezTo>
                  <a:cubicBezTo>
                    <a:pt x="214" y="14"/>
                    <a:pt x="221" y="10"/>
                    <a:pt x="228" y="7"/>
                  </a:cubicBezTo>
                  <a:cubicBezTo>
                    <a:pt x="237" y="0"/>
                    <a:pt x="250" y="1"/>
                    <a:pt x="260" y="4"/>
                  </a:cubicBezTo>
                  <a:cubicBezTo>
                    <a:pt x="265" y="6"/>
                    <a:pt x="264" y="12"/>
                    <a:pt x="265" y="19"/>
                  </a:cubicBezTo>
                  <a:cubicBezTo>
                    <a:pt x="266" y="31"/>
                    <a:pt x="266" y="47"/>
                    <a:pt x="265" y="59"/>
                  </a:cubicBezTo>
                  <a:cubicBezTo>
                    <a:pt x="271" y="54"/>
                    <a:pt x="281" y="50"/>
                    <a:pt x="291" y="52"/>
                  </a:cubicBezTo>
                  <a:cubicBezTo>
                    <a:pt x="293" y="56"/>
                    <a:pt x="294" y="60"/>
                    <a:pt x="296" y="64"/>
                  </a:cubicBezTo>
                  <a:cubicBezTo>
                    <a:pt x="297" y="66"/>
                    <a:pt x="298" y="68"/>
                    <a:pt x="299" y="70"/>
                  </a:cubicBezTo>
                  <a:cubicBezTo>
                    <a:pt x="302" y="80"/>
                    <a:pt x="309" y="89"/>
                    <a:pt x="313" y="99"/>
                  </a:cubicBezTo>
                  <a:cubicBezTo>
                    <a:pt x="314" y="101"/>
                    <a:pt x="316" y="103"/>
                    <a:pt x="317" y="106"/>
                  </a:cubicBezTo>
                  <a:cubicBezTo>
                    <a:pt x="323" y="118"/>
                    <a:pt x="329" y="132"/>
                    <a:pt x="335" y="144"/>
                  </a:cubicBezTo>
                  <a:cubicBezTo>
                    <a:pt x="336" y="145"/>
                    <a:pt x="336" y="146"/>
                    <a:pt x="337" y="147"/>
                  </a:cubicBezTo>
                  <a:cubicBezTo>
                    <a:pt x="337" y="148"/>
                    <a:pt x="337" y="148"/>
                    <a:pt x="337" y="148"/>
                  </a:cubicBezTo>
                  <a:cubicBezTo>
                    <a:pt x="339" y="151"/>
                    <a:pt x="340" y="155"/>
                    <a:pt x="342" y="158"/>
                  </a:cubicBezTo>
                  <a:cubicBezTo>
                    <a:pt x="342" y="165"/>
                    <a:pt x="335" y="174"/>
                    <a:pt x="327" y="175"/>
                  </a:cubicBezTo>
                  <a:cubicBezTo>
                    <a:pt x="321" y="176"/>
                    <a:pt x="316" y="176"/>
                    <a:pt x="311" y="174"/>
                  </a:cubicBezTo>
                  <a:cubicBezTo>
                    <a:pt x="308" y="173"/>
                    <a:pt x="306" y="172"/>
                    <a:pt x="303" y="172"/>
                  </a:cubicBezTo>
                  <a:cubicBezTo>
                    <a:pt x="299" y="170"/>
                    <a:pt x="293" y="169"/>
                    <a:pt x="288" y="167"/>
                  </a:cubicBezTo>
                  <a:cubicBezTo>
                    <a:pt x="285" y="167"/>
                    <a:pt x="282" y="165"/>
                    <a:pt x="281" y="164"/>
                  </a:cubicBezTo>
                  <a:cubicBezTo>
                    <a:pt x="280" y="163"/>
                    <a:pt x="279" y="158"/>
                    <a:pt x="278" y="156"/>
                  </a:cubicBezTo>
                  <a:cubicBezTo>
                    <a:pt x="277" y="153"/>
                    <a:pt x="275" y="150"/>
                    <a:pt x="274" y="148"/>
                  </a:cubicBezTo>
                  <a:cubicBezTo>
                    <a:pt x="272" y="142"/>
                    <a:pt x="269" y="137"/>
                    <a:pt x="267" y="132"/>
                  </a:cubicBezTo>
                  <a:cubicBezTo>
                    <a:pt x="266" y="141"/>
                    <a:pt x="266" y="156"/>
                    <a:pt x="267" y="168"/>
                  </a:cubicBezTo>
                  <a:cubicBezTo>
                    <a:pt x="267" y="178"/>
                    <a:pt x="255" y="179"/>
                    <a:pt x="247" y="179"/>
                  </a:cubicBezTo>
                  <a:cubicBezTo>
                    <a:pt x="243" y="179"/>
                    <a:pt x="239" y="178"/>
                    <a:pt x="235" y="178"/>
                  </a:cubicBezTo>
                  <a:cubicBezTo>
                    <a:pt x="232" y="176"/>
                    <a:pt x="227" y="171"/>
                    <a:pt x="222" y="172"/>
                  </a:cubicBezTo>
                  <a:cubicBezTo>
                    <a:pt x="220" y="172"/>
                    <a:pt x="219" y="174"/>
                    <a:pt x="217" y="174"/>
                  </a:cubicBezTo>
                  <a:cubicBezTo>
                    <a:pt x="212" y="175"/>
                    <a:pt x="208" y="175"/>
                    <a:pt x="205" y="171"/>
                  </a:cubicBezTo>
                  <a:cubicBezTo>
                    <a:pt x="203" y="171"/>
                    <a:pt x="200" y="170"/>
                    <a:pt x="198" y="168"/>
                  </a:cubicBezTo>
                  <a:cubicBezTo>
                    <a:pt x="195" y="168"/>
                    <a:pt x="194" y="170"/>
                    <a:pt x="193" y="171"/>
                  </a:cubicBezTo>
                  <a:cubicBezTo>
                    <a:pt x="190" y="173"/>
                    <a:pt x="186" y="172"/>
                    <a:pt x="182" y="172"/>
                  </a:cubicBezTo>
                  <a:cubicBezTo>
                    <a:pt x="179" y="172"/>
                    <a:pt x="176" y="172"/>
                    <a:pt x="173" y="172"/>
                  </a:cubicBezTo>
                  <a:cubicBezTo>
                    <a:pt x="169" y="172"/>
                    <a:pt x="165" y="170"/>
                    <a:pt x="161" y="171"/>
                  </a:cubicBezTo>
                  <a:cubicBezTo>
                    <a:pt x="158" y="170"/>
                    <a:pt x="156" y="170"/>
                    <a:pt x="154" y="169"/>
                  </a:cubicBezTo>
                  <a:cubicBezTo>
                    <a:pt x="151" y="172"/>
                    <a:pt x="140" y="173"/>
                    <a:pt x="138" y="172"/>
                  </a:cubicBezTo>
                  <a:cubicBezTo>
                    <a:pt x="137" y="172"/>
                    <a:pt x="138" y="173"/>
                    <a:pt x="137" y="173"/>
                  </a:cubicBezTo>
                  <a:cubicBezTo>
                    <a:pt x="134" y="171"/>
                    <a:pt x="122" y="171"/>
                    <a:pt x="115" y="169"/>
                  </a:cubicBezTo>
                  <a:cubicBezTo>
                    <a:pt x="114" y="169"/>
                    <a:pt x="114" y="172"/>
                    <a:pt x="113" y="171"/>
                  </a:cubicBezTo>
                  <a:cubicBezTo>
                    <a:pt x="112" y="171"/>
                    <a:pt x="112" y="170"/>
                    <a:pt x="112" y="168"/>
                  </a:cubicBezTo>
                  <a:cubicBezTo>
                    <a:pt x="111" y="170"/>
                    <a:pt x="109" y="171"/>
                    <a:pt x="109" y="171"/>
                  </a:cubicBezTo>
                  <a:cubicBezTo>
                    <a:pt x="102" y="171"/>
                    <a:pt x="94" y="173"/>
                    <a:pt x="86" y="170"/>
                  </a:cubicBezTo>
                  <a:cubicBezTo>
                    <a:pt x="81" y="165"/>
                    <a:pt x="75" y="160"/>
                    <a:pt x="68" y="157"/>
                  </a:cubicBezTo>
                  <a:cubicBezTo>
                    <a:pt x="69" y="144"/>
                    <a:pt x="69" y="131"/>
                    <a:pt x="70" y="117"/>
                  </a:cubicBezTo>
                  <a:cubicBezTo>
                    <a:pt x="65" y="128"/>
                    <a:pt x="60" y="139"/>
                    <a:pt x="55" y="150"/>
                  </a:cubicBezTo>
                  <a:cubicBezTo>
                    <a:pt x="53" y="155"/>
                    <a:pt x="51" y="162"/>
                    <a:pt x="48" y="167"/>
                  </a:cubicBezTo>
                  <a:cubicBezTo>
                    <a:pt x="46" y="169"/>
                    <a:pt x="45" y="167"/>
                    <a:pt x="43" y="169"/>
                  </a:cubicBezTo>
                  <a:cubicBezTo>
                    <a:pt x="38" y="167"/>
                    <a:pt x="31" y="166"/>
                    <a:pt x="28" y="161"/>
                  </a:cubicBezTo>
                  <a:cubicBezTo>
                    <a:pt x="19" y="157"/>
                    <a:pt x="9" y="153"/>
                    <a:pt x="0" y="150"/>
                  </a:cubicBezTo>
                  <a:cubicBezTo>
                    <a:pt x="0" y="149"/>
                    <a:pt x="1" y="147"/>
                    <a:pt x="0" y="147"/>
                  </a:cubicBezTo>
                  <a:cubicBezTo>
                    <a:pt x="7" y="132"/>
                    <a:pt x="15" y="118"/>
                    <a:pt x="22" y="104"/>
                  </a:cubicBezTo>
                  <a:cubicBezTo>
                    <a:pt x="22" y="98"/>
                    <a:pt x="26" y="94"/>
                    <a:pt x="28" y="89"/>
                  </a:cubicBezTo>
                  <a:cubicBezTo>
                    <a:pt x="32" y="79"/>
                    <a:pt x="37" y="72"/>
                    <a:pt x="41" y="63"/>
                  </a:cubicBezTo>
                  <a:cubicBezTo>
                    <a:pt x="43" y="59"/>
                    <a:pt x="48" y="49"/>
                    <a:pt x="52" y="47"/>
                  </a:cubicBezTo>
                  <a:cubicBezTo>
                    <a:pt x="54" y="45"/>
                    <a:pt x="59" y="44"/>
                    <a:pt x="62" y="44"/>
                  </a:cubicBezTo>
                  <a:cubicBezTo>
                    <a:pt x="64" y="43"/>
                    <a:pt x="66" y="43"/>
                    <a:pt x="68" y="42"/>
                  </a:cubicBezTo>
                  <a:cubicBezTo>
                    <a:pt x="72" y="41"/>
                    <a:pt x="76" y="42"/>
                    <a:pt x="79" y="39"/>
                  </a:cubicBezTo>
                  <a:close/>
                  <a:moveTo>
                    <a:pt x="246" y="177"/>
                  </a:moveTo>
                  <a:cubicBezTo>
                    <a:pt x="252" y="177"/>
                    <a:pt x="262" y="175"/>
                    <a:pt x="264" y="171"/>
                  </a:cubicBezTo>
                  <a:cubicBezTo>
                    <a:pt x="264" y="169"/>
                    <a:pt x="264" y="164"/>
                    <a:pt x="264" y="161"/>
                  </a:cubicBezTo>
                  <a:cubicBezTo>
                    <a:pt x="264" y="153"/>
                    <a:pt x="264" y="141"/>
                    <a:pt x="264" y="132"/>
                  </a:cubicBezTo>
                  <a:cubicBezTo>
                    <a:pt x="264" y="127"/>
                    <a:pt x="263" y="121"/>
                    <a:pt x="263" y="115"/>
                  </a:cubicBezTo>
                  <a:cubicBezTo>
                    <a:pt x="263" y="103"/>
                    <a:pt x="262" y="92"/>
                    <a:pt x="262" y="80"/>
                  </a:cubicBezTo>
                  <a:cubicBezTo>
                    <a:pt x="263" y="53"/>
                    <a:pt x="264" y="32"/>
                    <a:pt x="262" y="10"/>
                  </a:cubicBezTo>
                  <a:cubicBezTo>
                    <a:pt x="261" y="10"/>
                    <a:pt x="261" y="8"/>
                    <a:pt x="261" y="8"/>
                  </a:cubicBezTo>
                  <a:cubicBezTo>
                    <a:pt x="257" y="5"/>
                    <a:pt x="253" y="5"/>
                    <a:pt x="249" y="5"/>
                  </a:cubicBezTo>
                  <a:cubicBezTo>
                    <a:pt x="246" y="4"/>
                    <a:pt x="243" y="4"/>
                    <a:pt x="241" y="4"/>
                  </a:cubicBezTo>
                  <a:cubicBezTo>
                    <a:pt x="237" y="5"/>
                    <a:pt x="230" y="6"/>
                    <a:pt x="229" y="10"/>
                  </a:cubicBezTo>
                  <a:cubicBezTo>
                    <a:pt x="227" y="15"/>
                    <a:pt x="229" y="27"/>
                    <a:pt x="229" y="32"/>
                  </a:cubicBezTo>
                  <a:cubicBezTo>
                    <a:pt x="229" y="38"/>
                    <a:pt x="229" y="45"/>
                    <a:pt x="230" y="52"/>
                  </a:cubicBezTo>
                  <a:cubicBezTo>
                    <a:pt x="231" y="60"/>
                    <a:pt x="233" y="69"/>
                    <a:pt x="233" y="79"/>
                  </a:cubicBezTo>
                  <a:cubicBezTo>
                    <a:pt x="233" y="94"/>
                    <a:pt x="234" y="112"/>
                    <a:pt x="233" y="128"/>
                  </a:cubicBezTo>
                  <a:cubicBezTo>
                    <a:pt x="232" y="131"/>
                    <a:pt x="233" y="133"/>
                    <a:pt x="233" y="137"/>
                  </a:cubicBezTo>
                  <a:cubicBezTo>
                    <a:pt x="233" y="149"/>
                    <a:pt x="232" y="161"/>
                    <a:pt x="231" y="173"/>
                  </a:cubicBezTo>
                  <a:cubicBezTo>
                    <a:pt x="235" y="175"/>
                    <a:pt x="240" y="177"/>
                    <a:pt x="246" y="177"/>
                  </a:cubicBezTo>
                  <a:close/>
                  <a:moveTo>
                    <a:pt x="208" y="19"/>
                  </a:moveTo>
                  <a:cubicBezTo>
                    <a:pt x="208" y="28"/>
                    <a:pt x="208" y="39"/>
                    <a:pt x="208" y="45"/>
                  </a:cubicBezTo>
                  <a:cubicBezTo>
                    <a:pt x="212" y="46"/>
                    <a:pt x="218" y="47"/>
                    <a:pt x="222" y="48"/>
                  </a:cubicBezTo>
                  <a:cubicBezTo>
                    <a:pt x="222" y="49"/>
                    <a:pt x="223" y="49"/>
                    <a:pt x="224" y="50"/>
                  </a:cubicBezTo>
                  <a:cubicBezTo>
                    <a:pt x="225" y="55"/>
                    <a:pt x="224" y="62"/>
                    <a:pt x="224" y="68"/>
                  </a:cubicBezTo>
                  <a:cubicBezTo>
                    <a:pt x="224" y="85"/>
                    <a:pt x="226" y="104"/>
                    <a:pt x="225" y="123"/>
                  </a:cubicBezTo>
                  <a:cubicBezTo>
                    <a:pt x="225" y="137"/>
                    <a:pt x="225" y="151"/>
                    <a:pt x="224" y="168"/>
                  </a:cubicBezTo>
                  <a:cubicBezTo>
                    <a:pt x="226" y="169"/>
                    <a:pt x="226" y="170"/>
                    <a:pt x="229" y="171"/>
                  </a:cubicBezTo>
                  <a:cubicBezTo>
                    <a:pt x="231" y="152"/>
                    <a:pt x="230" y="134"/>
                    <a:pt x="230" y="111"/>
                  </a:cubicBezTo>
                  <a:cubicBezTo>
                    <a:pt x="230" y="108"/>
                    <a:pt x="231" y="105"/>
                    <a:pt x="231" y="102"/>
                  </a:cubicBezTo>
                  <a:cubicBezTo>
                    <a:pt x="231" y="94"/>
                    <a:pt x="231" y="85"/>
                    <a:pt x="231" y="77"/>
                  </a:cubicBezTo>
                  <a:cubicBezTo>
                    <a:pt x="230" y="68"/>
                    <a:pt x="228" y="58"/>
                    <a:pt x="228" y="48"/>
                  </a:cubicBezTo>
                  <a:cubicBezTo>
                    <a:pt x="227" y="38"/>
                    <a:pt x="227" y="29"/>
                    <a:pt x="226" y="19"/>
                  </a:cubicBezTo>
                  <a:cubicBezTo>
                    <a:pt x="226" y="16"/>
                    <a:pt x="227" y="14"/>
                    <a:pt x="225" y="11"/>
                  </a:cubicBezTo>
                  <a:cubicBezTo>
                    <a:pt x="219" y="14"/>
                    <a:pt x="214" y="16"/>
                    <a:pt x="208" y="19"/>
                  </a:cubicBezTo>
                  <a:close/>
                  <a:moveTo>
                    <a:pt x="123" y="38"/>
                  </a:moveTo>
                  <a:cubicBezTo>
                    <a:pt x="128" y="39"/>
                    <a:pt x="132" y="40"/>
                    <a:pt x="137" y="40"/>
                  </a:cubicBezTo>
                  <a:cubicBezTo>
                    <a:pt x="140" y="40"/>
                    <a:pt x="145" y="39"/>
                    <a:pt x="146" y="39"/>
                  </a:cubicBezTo>
                  <a:cubicBezTo>
                    <a:pt x="147" y="39"/>
                    <a:pt x="149" y="38"/>
                    <a:pt x="150" y="37"/>
                  </a:cubicBezTo>
                  <a:cubicBezTo>
                    <a:pt x="150" y="32"/>
                    <a:pt x="150" y="27"/>
                    <a:pt x="149" y="23"/>
                  </a:cubicBezTo>
                  <a:cubicBezTo>
                    <a:pt x="145" y="22"/>
                    <a:pt x="140" y="20"/>
                    <a:pt x="134" y="20"/>
                  </a:cubicBezTo>
                  <a:cubicBezTo>
                    <a:pt x="128" y="20"/>
                    <a:pt x="117" y="20"/>
                    <a:pt x="115" y="23"/>
                  </a:cubicBezTo>
                  <a:cubicBezTo>
                    <a:pt x="113" y="25"/>
                    <a:pt x="114" y="28"/>
                    <a:pt x="114" y="31"/>
                  </a:cubicBezTo>
                  <a:cubicBezTo>
                    <a:pt x="114" y="34"/>
                    <a:pt x="113" y="36"/>
                    <a:pt x="114" y="38"/>
                  </a:cubicBezTo>
                  <a:cubicBezTo>
                    <a:pt x="116" y="35"/>
                    <a:pt x="120" y="38"/>
                    <a:pt x="123" y="38"/>
                  </a:cubicBezTo>
                  <a:close/>
                  <a:moveTo>
                    <a:pt x="86" y="34"/>
                  </a:moveTo>
                  <a:cubicBezTo>
                    <a:pt x="86" y="36"/>
                    <a:pt x="85" y="39"/>
                    <a:pt x="85" y="41"/>
                  </a:cubicBezTo>
                  <a:cubicBezTo>
                    <a:pt x="90" y="42"/>
                    <a:pt x="94" y="46"/>
                    <a:pt x="98" y="49"/>
                  </a:cubicBezTo>
                  <a:cubicBezTo>
                    <a:pt x="99" y="52"/>
                    <a:pt x="96" y="57"/>
                    <a:pt x="95" y="61"/>
                  </a:cubicBezTo>
                  <a:cubicBezTo>
                    <a:pt x="101" y="60"/>
                    <a:pt x="105" y="61"/>
                    <a:pt x="109" y="63"/>
                  </a:cubicBezTo>
                  <a:cubicBezTo>
                    <a:pt x="109" y="66"/>
                    <a:pt x="108" y="69"/>
                    <a:pt x="110" y="71"/>
                  </a:cubicBezTo>
                  <a:cubicBezTo>
                    <a:pt x="111" y="87"/>
                    <a:pt x="112" y="105"/>
                    <a:pt x="111" y="121"/>
                  </a:cubicBezTo>
                  <a:cubicBezTo>
                    <a:pt x="111" y="124"/>
                    <a:pt x="110" y="126"/>
                    <a:pt x="110" y="129"/>
                  </a:cubicBezTo>
                  <a:cubicBezTo>
                    <a:pt x="110" y="138"/>
                    <a:pt x="111" y="148"/>
                    <a:pt x="111" y="157"/>
                  </a:cubicBezTo>
                  <a:cubicBezTo>
                    <a:pt x="110" y="160"/>
                    <a:pt x="109" y="163"/>
                    <a:pt x="112" y="165"/>
                  </a:cubicBezTo>
                  <a:cubicBezTo>
                    <a:pt x="111" y="163"/>
                    <a:pt x="113" y="157"/>
                    <a:pt x="111" y="154"/>
                  </a:cubicBezTo>
                  <a:cubicBezTo>
                    <a:pt x="111" y="153"/>
                    <a:pt x="112" y="154"/>
                    <a:pt x="112" y="153"/>
                  </a:cubicBezTo>
                  <a:cubicBezTo>
                    <a:pt x="112" y="139"/>
                    <a:pt x="112" y="122"/>
                    <a:pt x="112" y="108"/>
                  </a:cubicBezTo>
                  <a:cubicBezTo>
                    <a:pt x="113" y="97"/>
                    <a:pt x="112" y="85"/>
                    <a:pt x="112" y="75"/>
                  </a:cubicBezTo>
                  <a:cubicBezTo>
                    <a:pt x="112" y="66"/>
                    <a:pt x="112" y="56"/>
                    <a:pt x="112" y="48"/>
                  </a:cubicBezTo>
                  <a:cubicBezTo>
                    <a:pt x="112" y="40"/>
                    <a:pt x="112" y="32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05" y="28"/>
                    <a:pt x="93" y="31"/>
                    <a:pt x="86" y="34"/>
                  </a:cubicBezTo>
                  <a:close/>
                  <a:moveTo>
                    <a:pt x="179" y="170"/>
                  </a:moveTo>
                  <a:cubicBezTo>
                    <a:pt x="186" y="171"/>
                    <a:pt x="192" y="169"/>
                    <a:pt x="194" y="165"/>
                  </a:cubicBezTo>
                  <a:cubicBezTo>
                    <a:pt x="195" y="157"/>
                    <a:pt x="194" y="147"/>
                    <a:pt x="194" y="139"/>
                  </a:cubicBezTo>
                  <a:cubicBezTo>
                    <a:pt x="194" y="120"/>
                    <a:pt x="194" y="103"/>
                    <a:pt x="195" y="87"/>
                  </a:cubicBezTo>
                  <a:cubicBezTo>
                    <a:pt x="196" y="79"/>
                    <a:pt x="195" y="70"/>
                    <a:pt x="195" y="61"/>
                  </a:cubicBezTo>
                  <a:cubicBezTo>
                    <a:pt x="195" y="60"/>
                    <a:pt x="195" y="58"/>
                    <a:pt x="195" y="57"/>
                  </a:cubicBezTo>
                  <a:cubicBezTo>
                    <a:pt x="195" y="55"/>
                    <a:pt x="195" y="54"/>
                    <a:pt x="195" y="52"/>
                  </a:cubicBezTo>
                  <a:cubicBezTo>
                    <a:pt x="195" y="48"/>
                    <a:pt x="197" y="39"/>
                    <a:pt x="194" y="35"/>
                  </a:cubicBezTo>
                  <a:cubicBezTo>
                    <a:pt x="193" y="33"/>
                    <a:pt x="188" y="31"/>
                    <a:pt x="185" y="31"/>
                  </a:cubicBezTo>
                  <a:cubicBezTo>
                    <a:pt x="180" y="30"/>
                    <a:pt x="176" y="31"/>
                    <a:pt x="171" y="30"/>
                  </a:cubicBezTo>
                  <a:cubicBezTo>
                    <a:pt x="166" y="29"/>
                    <a:pt x="161" y="28"/>
                    <a:pt x="158" y="29"/>
                  </a:cubicBezTo>
                  <a:cubicBezTo>
                    <a:pt x="157" y="29"/>
                    <a:pt x="154" y="30"/>
                    <a:pt x="154" y="32"/>
                  </a:cubicBezTo>
                  <a:cubicBezTo>
                    <a:pt x="153" y="32"/>
                    <a:pt x="154" y="33"/>
                    <a:pt x="154" y="34"/>
                  </a:cubicBezTo>
                  <a:cubicBezTo>
                    <a:pt x="154" y="36"/>
                    <a:pt x="154" y="40"/>
                    <a:pt x="154" y="43"/>
                  </a:cubicBezTo>
                  <a:cubicBezTo>
                    <a:pt x="154" y="44"/>
                    <a:pt x="153" y="45"/>
                    <a:pt x="153" y="46"/>
                  </a:cubicBezTo>
                  <a:cubicBezTo>
                    <a:pt x="153" y="50"/>
                    <a:pt x="153" y="54"/>
                    <a:pt x="153" y="57"/>
                  </a:cubicBezTo>
                  <a:cubicBezTo>
                    <a:pt x="153" y="66"/>
                    <a:pt x="155" y="77"/>
                    <a:pt x="155" y="88"/>
                  </a:cubicBezTo>
                  <a:cubicBezTo>
                    <a:pt x="155" y="93"/>
                    <a:pt x="155" y="98"/>
                    <a:pt x="155" y="103"/>
                  </a:cubicBezTo>
                  <a:cubicBezTo>
                    <a:pt x="155" y="108"/>
                    <a:pt x="156" y="113"/>
                    <a:pt x="156" y="118"/>
                  </a:cubicBezTo>
                  <a:cubicBezTo>
                    <a:pt x="156" y="126"/>
                    <a:pt x="156" y="134"/>
                    <a:pt x="156" y="142"/>
                  </a:cubicBezTo>
                  <a:cubicBezTo>
                    <a:pt x="155" y="150"/>
                    <a:pt x="154" y="159"/>
                    <a:pt x="156" y="167"/>
                  </a:cubicBezTo>
                  <a:cubicBezTo>
                    <a:pt x="162" y="167"/>
                    <a:pt x="171" y="169"/>
                    <a:pt x="179" y="170"/>
                  </a:cubicBezTo>
                  <a:close/>
                  <a:moveTo>
                    <a:pt x="114" y="47"/>
                  </a:moveTo>
                  <a:cubicBezTo>
                    <a:pt x="118" y="47"/>
                    <a:pt x="122" y="50"/>
                    <a:pt x="127" y="51"/>
                  </a:cubicBezTo>
                  <a:cubicBezTo>
                    <a:pt x="133" y="52"/>
                    <a:pt x="146" y="53"/>
                    <a:pt x="151" y="49"/>
                  </a:cubicBezTo>
                  <a:cubicBezTo>
                    <a:pt x="150" y="45"/>
                    <a:pt x="150" y="44"/>
                    <a:pt x="151" y="40"/>
                  </a:cubicBezTo>
                  <a:cubicBezTo>
                    <a:pt x="140" y="44"/>
                    <a:pt x="126" y="42"/>
                    <a:pt x="114" y="39"/>
                  </a:cubicBezTo>
                  <a:cubicBezTo>
                    <a:pt x="113" y="42"/>
                    <a:pt x="114" y="44"/>
                    <a:pt x="114" y="47"/>
                  </a:cubicBezTo>
                  <a:close/>
                  <a:moveTo>
                    <a:pt x="94" y="49"/>
                  </a:moveTo>
                  <a:cubicBezTo>
                    <a:pt x="90" y="47"/>
                    <a:pt x="86" y="43"/>
                    <a:pt x="80" y="43"/>
                  </a:cubicBezTo>
                  <a:cubicBezTo>
                    <a:pt x="79" y="44"/>
                    <a:pt x="77" y="45"/>
                    <a:pt x="77" y="47"/>
                  </a:cubicBezTo>
                  <a:cubicBezTo>
                    <a:pt x="84" y="47"/>
                    <a:pt x="88" y="52"/>
                    <a:pt x="94" y="55"/>
                  </a:cubicBezTo>
                  <a:cubicBezTo>
                    <a:pt x="95" y="52"/>
                    <a:pt x="96" y="51"/>
                    <a:pt x="94" y="49"/>
                  </a:cubicBezTo>
                  <a:close/>
                  <a:moveTo>
                    <a:pt x="52" y="50"/>
                  </a:moveTo>
                  <a:cubicBezTo>
                    <a:pt x="43" y="64"/>
                    <a:pt x="36" y="80"/>
                    <a:pt x="28" y="95"/>
                  </a:cubicBezTo>
                  <a:cubicBezTo>
                    <a:pt x="28" y="96"/>
                    <a:pt x="27" y="97"/>
                    <a:pt x="26" y="98"/>
                  </a:cubicBezTo>
                  <a:cubicBezTo>
                    <a:pt x="25" y="100"/>
                    <a:pt x="25" y="103"/>
                    <a:pt x="24" y="105"/>
                  </a:cubicBezTo>
                  <a:cubicBezTo>
                    <a:pt x="21" y="113"/>
                    <a:pt x="15" y="121"/>
                    <a:pt x="12" y="130"/>
                  </a:cubicBezTo>
                  <a:cubicBezTo>
                    <a:pt x="8" y="135"/>
                    <a:pt x="6" y="141"/>
                    <a:pt x="4" y="147"/>
                  </a:cubicBezTo>
                  <a:cubicBezTo>
                    <a:pt x="6" y="150"/>
                    <a:pt x="11" y="151"/>
                    <a:pt x="13" y="152"/>
                  </a:cubicBezTo>
                  <a:cubicBezTo>
                    <a:pt x="14" y="153"/>
                    <a:pt x="15" y="153"/>
                    <a:pt x="15" y="153"/>
                  </a:cubicBezTo>
                  <a:cubicBezTo>
                    <a:pt x="20" y="155"/>
                    <a:pt x="24" y="156"/>
                    <a:pt x="27" y="156"/>
                  </a:cubicBezTo>
                  <a:cubicBezTo>
                    <a:pt x="28" y="155"/>
                    <a:pt x="28" y="154"/>
                    <a:pt x="28" y="152"/>
                  </a:cubicBezTo>
                  <a:cubicBezTo>
                    <a:pt x="28" y="151"/>
                    <a:pt x="29" y="152"/>
                    <a:pt x="30" y="151"/>
                  </a:cubicBezTo>
                  <a:cubicBezTo>
                    <a:pt x="37" y="135"/>
                    <a:pt x="45" y="119"/>
                    <a:pt x="51" y="102"/>
                  </a:cubicBezTo>
                  <a:cubicBezTo>
                    <a:pt x="58" y="85"/>
                    <a:pt x="65" y="65"/>
                    <a:pt x="74" y="50"/>
                  </a:cubicBezTo>
                  <a:cubicBezTo>
                    <a:pt x="73" y="49"/>
                    <a:pt x="72" y="49"/>
                    <a:pt x="72" y="48"/>
                  </a:cubicBezTo>
                  <a:cubicBezTo>
                    <a:pt x="74" y="47"/>
                    <a:pt x="75" y="47"/>
                    <a:pt x="75" y="45"/>
                  </a:cubicBezTo>
                  <a:cubicBezTo>
                    <a:pt x="69" y="44"/>
                    <a:pt x="58" y="46"/>
                    <a:pt x="52" y="50"/>
                  </a:cubicBezTo>
                  <a:close/>
                  <a:moveTo>
                    <a:pt x="222" y="152"/>
                  </a:moveTo>
                  <a:cubicBezTo>
                    <a:pt x="223" y="137"/>
                    <a:pt x="223" y="119"/>
                    <a:pt x="223" y="105"/>
                  </a:cubicBezTo>
                  <a:cubicBezTo>
                    <a:pt x="223" y="100"/>
                    <a:pt x="222" y="96"/>
                    <a:pt x="222" y="93"/>
                  </a:cubicBezTo>
                  <a:cubicBezTo>
                    <a:pt x="222" y="91"/>
                    <a:pt x="222" y="90"/>
                    <a:pt x="222" y="88"/>
                  </a:cubicBezTo>
                  <a:cubicBezTo>
                    <a:pt x="222" y="82"/>
                    <a:pt x="222" y="76"/>
                    <a:pt x="222" y="70"/>
                  </a:cubicBezTo>
                  <a:cubicBezTo>
                    <a:pt x="222" y="65"/>
                    <a:pt x="223" y="53"/>
                    <a:pt x="221" y="51"/>
                  </a:cubicBezTo>
                  <a:cubicBezTo>
                    <a:pt x="220" y="50"/>
                    <a:pt x="211" y="48"/>
                    <a:pt x="208" y="48"/>
                  </a:cubicBezTo>
                  <a:cubicBezTo>
                    <a:pt x="208" y="48"/>
                    <a:pt x="206" y="48"/>
                    <a:pt x="205" y="49"/>
                  </a:cubicBezTo>
                  <a:cubicBezTo>
                    <a:pt x="206" y="53"/>
                    <a:pt x="205" y="58"/>
                    <a:pt x="205" y="63"/>
                  </a:cubicBezTo>
                  <a:cubicBezTo>
                    <a:pt x="205" y="68"/>
                    <a:pt x="205" y="73"/>
                    <a:pt x="205" y="77"/>
                  </a:cubicBezTo>
                  <a:cubicBezTo>
                    <a:pt x="205" y="87"/>
                    <a:pt x="206" y="97"/>
                    <a:pt x="206" y="107"/>
                  </a:cubicBezTo>
                  <a:cubicBezTo>
                    <a:pt x="207" y="128"/>
                    <a:pt x="206" y="149"/>
                    <a:pt x="205" y="169"/>
                  </a:cubicBezTo>
                  <a:cubicBezTo>
                    <a:pt x="209" y="174"/>
                    <a:pt x="217" y="172"/>
                    <a:pt x="221" y="170"/>
                  </a:cubicBezTo>
                  <a:cubicBezTo>
                    <a:pt x="223" y="164"/>
                    <a:pt x="222" y="158"/>
                    <a:pt x="222" y="152"/>
                  </a:cubicBezTo>
                  <a:close/>
                  <a:moveTo>
                    <a:pt x="68" y="115"/>
                  </a:moveTo>
                  <a:cubicBezTo>
                    <a:pt x="68" y="114"/>
                    <a:pt x="69" y="113"/>
                    <a:pt x="70" y="111"/>
                  </a:cubicBezTo>
                  <a:cubicBezTo>
                    <a:pt x="69" y="112"/>
                    <a:pt x="68" y="112"/>
                    <a:pt x="67" y="111"/>
                  </a:cubicBezTo>
                  <a:cubicBezTo>
                    <a:pt x="67" y="107"/>
                    <a:pt x="62" y="108"/>
                    <a:pt x="60" y="105"/>
                  </a:cubicBezTo>
                  <a:cubicBezTo>
                    <a:pt x="60" y="105"/>
                    <a:pt x="60" y="103"/>
                    <a:pt x="62" y="103"/>
                  </a:cubicBezTo>
                  <a:cubicBezTo>
                    <a:pt x="63" y="97"/>
                    <a:pt x="68" y="93"/>
                    <a:pt x="69" y="85"/>
                  </a:cubicBezTo>
                  <a:cubicBezTo>
                    <a:pt x="72" y="82"/>
                    <a:pt x="76" y="87"/>
                    <a:pt x="79" y="88"/>
                  </a:cubicBezTo>
                  <a:cubicBezTo>
                    <a:pt x="80" y="87"/>
                    <a:pt x="81" y="86"/>
                    <a:pt x="81" y="85"/>
                  </a:cubicBezTo>
                  <a:cubicBezTo>
                    <a:pt x="78" y="82"/>
                    <a:pt x="75" y="83"/>
                    <a:pt x="72" y="81"/>
                  </a:cubicBezTo>
                  <a:cubicBezTo>
                    <a:pt x="71" y="76"/>
                    <a:pt x="76" y="76"/>
                    <a:pt x="76" y="71"/>
                  </a:cubicBezTo>
                  <a:cubicBezTo>
                    <a:pt x="78" y="69"/>
                    <a:pt x="79" y="66"/>
                    <a:pt x="80" y="63"/>
                  </a:cubicBezTo>
                  <a:cubicBezTo>
                    <a:pt x="81" y="61"/>
                    <a:pt x="81" y="57"/>
                    <a:pt x="82" y="59"/>
                  </a:cubicBezTo>
                  <a:cubicBezTo>
                    <a:pt x="82" y="58"/>
                    <a:pt x="81" y="58"/>
                    <a:pt x="82" y="58"/>
                  </a:cubicBezTo>
                  <a:cubicBezTo>
                    <a:pt x="86" y="56"/>
                    <a:pt x="89" y="59"/>
                    <a:pt x="92" y="61"/>
                  </a:cubicBezTo>
                  <a:cubicBezTo>
                    <a:pt x="92" y="60"/>
                    <a:pt x="93" y="59"/>
                    <a:pt x="93" y="58"/>
                  </a:cubicBezTo>
                  <a:cubicBezTo>
                    <a:pt x="89" y="53"/>
                    <a:pt x="83" y="50"/>
                    <a:pt x="76" y="49"/>
                  </a:cubicBezTo>
                  <a:cubicBezTo>
                    <a:pt x="76" y="51"/>
                    <a:pt x="74" y="52"/>
                    <a:pt x="75" y="53"/>
                  </a:cubicBezTo>
                  <a:cubicBezTo>
                    <a:pt x="77" y="54"/>
                    <a:pt x="82" y="57"/>
                    <a:pt x="78" y="60"/>
                  </a:cubicBezTo>
                  <a:cubicBezTo>
                    <a:pt x="78" y="61"/>
                    <a:pt x="77" y="62"/>
                    <a:pt x="77" y="63"/>
                  </a:cubicBezTo>
                  <a:cubicBezTo>
                    <a:pt x="75" y="67"/>
                    <a:pt x="73" y="71"/>
                    <a:pt x="72" y="74"/>
                  </a:cubicBezTo>
                  <a:cubicBezTo>
                    <a:pt x="71" y="76"/>
                    <a:pt x="71" y="79"/>
                    <a:pt x="69" y="80"/>
                  </a:cubicBezTo>
                  <a:cubicBezTo>
                    <a:pt x="68" y="79"/>
                    <a:pt x="67" y="78"/>
                    <a:pt x="66" y="77"/>
                  </a:cubicBezTo>
                  <a:cubicBezTo>
                    <a:pt x="65" y="78"/>
                    <a:pt x="64" y="78"/>
                    <a:pt x="63" y="78"/>
                  </a:cubicBezTo>
                  <a:cubicBezTo>
                    <a:pt x="62" y="79"/>
                    <a:pt x="62" y="80"/>
                    <a:pt x="62" y="82"/>
                  </a:cubicBezTo>
                  <a:cubicBezTo>
                    <a:pt x="63" y="83"/>
                    <a:pt x="66" y="84"/>
                    <a:pt x="66" y="86"/>
                  </a:cubicBezTo>
                  <a:cubicBezTo>
                    <a:pt x="66" y="87"/>
                    <a:pt x="64" y="88"/>
                    <a:pt x="63" y="90"/>
                  </a:cubicBezTo>
                  <a:cubicBezTo>
                    <a:pt x="63" y="91"/>
                    <a:pt x="63" y="92"/>
                    <a:pt x="63" y="93"/>
                  </a:cubicBezTo>
                  <a:cubicBezTo>
                    <a:pt x="61" y="97"/>
                    <a:pt x="59" y="102"/>
                    <a:pt x="58" y="105"/>
                  </a:cubicBezTo>
                  <a:cubicBezTo>
                    <a:pt x="57" y="105"/>
                    <a:pt x="57" y="105"/>
                    <a:pt x="56" y="105"/>
                  </a:cubicBezTo>
                  <a:cubicBezTo>
                    <a:pt x="55" y="105"/>
                    <a:pt x="55" y="104"/>
                    <a:pt x="53" y="103"/>
                  </a:cubicBezTo>
                  <a:cubicBezTo>
                    <a:pt x="52" y="105"/>
                    <a:pt x="52" y="107"/>
                    <a:pt x="51" y="108"/>
                  </a:cubicBezTo>
                  <a:cubicBezTo>
                    <a:pt x="53" y="109"/>
                    <a:pt x="55" y="110"/>
                    <a:pt x="55" y="112"/>
                  </a:cubicBezTo>
                  <a:cubicBezTo>
                    <a:pt x="51" y="117"/>
                    <a:pt x="48" y="125"/>
                    <a:pt x="48" y="131"/>
                  </a:cubicBezTo>
                  <a:cubicBezTo>
                    <a:pt x="47" y="132"/>
                    <a:pt x="46" y="132"/>
                    <a:pt x="45" y="133"/>
                  </a:cubicBezTo>
                  <a:cubicBezTo>
                    <a:pt x="44" y="132"/>
                    <a:pt x="43" y="130"/>
                    <a:pt x="42" y="130"/>
                  </a:cubicBezTo>
                  <a:cubicBezTo>
                    <a:pt x="41" y="133"/>
                    <a:pt x="39" y="135"/>
                    <a:pt x="39" y="138"/>
                  </a:cubicBezTo>
                  <a:cubicBezTo>
                    <a:pt x="45" y="136"/>
                    <a:pt x="50" y="141"/>
                    <a:pt x="55" y="143"/>
                  </a:cubicBezTo>
                  <a:cubicBezTo>
                    <a:pt x="56" y="142"/>
                    <a:pt x="57" y="141"/>
                    <a:pt x="57" y="140"/>
                  </a:cubicBezTo>
                  <a:cubicBezTo>
                    <a:pt x="55" y="137"/>
                    <a:pt x="52" y="135"/>
                    <a:pt x="49" y="134"/>
                  </a:cubicBezTo>
                  <a:cubicBezTo>
                    <a:pt x="49" y="134"/>
                    <a:pt x="49" y="133"/>
                    <a:pt x="49" y="133"/>
                  </a:cubicBezTo>
                  <a:cubicBezTo>
                    <a:pt x="49" y="132"/>
                    <a:pt x="49" y="131"/>
                    <a:pt x="50" y="131"/>
                  </a:cubicBezTo>
                  <a:cubicBezTo>
                    <a:pt x="50" y="130"/>
                    <a:pt x="50" y="130"/>
                    <a:pt x="50" y="129"/>
                  </a:cubicBezTo>
                  <a:cubicBezTo>
                    <a:pt x="54" y="126"/>
                    <a:pt x="54" y="120"/>
                    <a:pt x="58" y="117"/>
                  </a:cubicBezTo>
                  <a:cubicBezTo>
                    <a:pt x="58" y="114"/>
                    <a:pt x="58" y="112"/>
                    <a:pt x="60" y="111"/>
                  </a:cubicBezTo>
                  <a:cubicBezTo>
                    <a:pt x="63" y="112"/>
                    <a:pt x="65" y="114"/>
                    <a:pt x="68" y="115"/>
                  </a:cubicBezTo>
                  <a:close/>
                  <a:moveTo>
                    <a:pt x="140" y="54"/>
                  </a:moveTo>
                  <a:cubicBezTo>
                    <a:pt x="131" y="55"/>
                    <a:pt x="122" y="52"/>
                    <a:pt x="114" y="50"/>
                  </a:cubicBezTo>
                  <a:cubicBezTo>
                    <a:pt x="114" y="50"/>
                    <a:pt x="114" y="51"/>
                    <a:pt x="114" y="51"/>
                  </a:cubicBezTo>
                  <a:cubicBezTo>
                    <a:pt x="115" y="82"/>
                    <a:pt x="113" y="115"/>
                    <a:pt x="114" y="142"/>
                  </a:cubicBezTo>
                  <a:cubicBezTo>
                    <a:pt x="115" y="141"/>
                    <a:pt x="117" y="142"/>
                    <a:pt x="117" y="142"/>
                  </a:cubicBezTo>
                  <a:cubicBezTo>
                    <a:pt x="119" y="141"/>
                    <a:pt x="119" y="142"/>
                    <a:pt x="121" y="143"/>
                  </a:cubicBezTo>
                  <a:cubicBezTo>
                    <a:pt x="122" y="143"/>
                    <a:pt x="123" y="142"/>
                    <a:pt x="124" y="143"/>
                  </a:cubicBezTo>
                  <a:cubicBezTo>
                    <a:pt x="125" y="143"/>
                    <a:pt x="126" y="143"/>
                    <a:pt x="126" y="143"/>
                  </a:cubicBezTo>
                  <a:cubicBezTo>
                    <a:pt x="135" y="145"/>
                    <a:pt x="145" y="144"/>
                    <a:pt x="153" y="143"/>
                  </a:cubicBezTo>
                  <a:cubicBezTo>
                    <a:pt x="153" y="132"/>
                    <a:pt x="154" y="121"/>
                    <a:pt x="153" y="110"/>
                  </a:cubicBezTo>
                  <a:cubicBezTo>
                    <a:pt x="152" y="101"/>
                    <a:pt x="153" y="91"/>
                    <a:pt x="152" y="82"/>
                  </a:cubicBezTo>
                  <a:cubicBezTo>
                    <a:pt x="152" y="73"/>
                    <a:pt x="150" y="62"/>
                    <a:pt x="151" y="53"/>
                  </a:cubicBezTo>
                  <a:cubicBezTo>
                    <a:pt x="147" y="52"/>
                    <a:pt x="144" y="54"/>
                    <a:pt x="140" y="54"/>
                  </a:cubicBezTo>
                  <a:close/>
                  <a:moveTo>
                    <a:pt x="197" y="51"/>
                  </a:moveTo>
                  <a:cubicBezTo>
                    <a:pt x="197" y="57"/>
                    <a:pt x="198" y="59"/>
                    <a:pt x="197" y="62"/>
                  </a:cubicBezTo>
                  <a:cubicBezTo>
                    <a:pt x="198" y="70"/>
                    <a:pt x="199" y="78"/>
                    <a:pt x="198" y="86"/>
                  </a:cubicBezTo>
                  <a:cubicBezTo>
                    <a:pt x="196" y="112"/>
                    <a:pt x="197" y="141"/>
                    <a:pt x="198" y="165"/>
                  </a:cubicBezTo>
                  <a:cubicBezTo>
                    <a:pt x="199" y="166"/>
                    <a:pt x="201" y="168"/>
                    <a:pt x="202" y="167"/>
                  </a:cubicBezTo>
                  <a:cubicBezTo>
                    <a:pt x="205" y="146"/>
                    <a:pt x="204" y="126"/>
                    <a:pt x="204" y="105"/>
                  </a:cubicBezTo>
                  <a:cubicBezTo>
                    <a:pt x="204" y="98"/>
                    <a:pt x="203" y="92"/>
                    <a:pt x="202" y="85"/>
                  </a:cubicBezTo>
                  <a:cubicBezTo>
                    <a:pt x="202" y="74"/>
                    <a:pt x="203" y="62"/>
                    <a:pt x="203" y="51"/>
                  </a:cubicBezTo>
                  <a:cubicBezTo>
                    <a:pt x="200" y="51"/>
                    <a:pt x="199" y="52"/>
                    <a:pt x="198" y="51"/>
                  </a:cubicBezTo>
                  <a:cubicBezTo>
                    <a:pt x="198" y="51"/>
                    <a:pt x="197" y="51"/>
                    <a:pt x="197" y="51"/>
                  </a:cubicBezTo>
                  <a:close/>
                  <a:moveTo>
                    <a:pt x="279" y="76"/>
                  </a:moveTo>
                  <a:cubicBezTo>
                    <a:pt x="284" y="75"/>
                    <a:pt x="291" y="72"/>
                    <a:pt x="294" y="68"/>
                  </a:cubicBezTo>
                  <a:cubicBezTo>
                    <a:pt x="296" y="65"/>
                    <a:pt x="293" y="62"/>
                    <a:pt x="292" y="60"/>
                  </a:cubicBezTo>
                  <a:cubicBezTo>
                    <a:pt x="291" y="58"/>
                    <a:pt x="290" y="55"/>
                    <a:pt x="288" y="54"/>
                  </a:cubicBezTo>
                  <a:cubicBezTo>
                    <a:pt x="287" y="54"/>
                    <a:pt x="284" y="54"/>
                    <a:pt x="281" y="54"/>
                  </a:cubicBezTo>
                  <a:cubicBezTo>
                    <a:pt x="279" y="55"/>
                    <a:pt x="276" y="55"/>
                    <a:pt x="275" y="55"/>
                  </a:cubicBezTo>
                  <a:cubicBezTo>
                    <a:pt x="272" y="56"/>
                    <a:pt x="269" y="59"/>
                    <a:pt x="267" y="60"/>
                  </a:cubicBezTo>
                  <a:cubicBezTo>
                    <a:pt x="268" y="61"/>
                    <a:pt x="266" y="62"/>
                    <a:pt x="267" y="63"/>
                  </a:cubicBezTo>
                  <a:cubicBezTo>
                    <a:pt x="266" y="63"/>
                    <a:pt x="265" y="63"/>
                    <a:pt x="265" y="64"/>
                  </a:cubicBezTo>
                  <a:cubicBezTo>
                    <a:pt x="265" y="69"/>
                    <a:pt x="268" y="73"/>
                    <a:pt x="270" y="77"/>
                  </a:cubicBezTo>
                  <a:cubicBezTo>
                    <a:pt x="273" y="76"/>
                    <a:pt x="275" y="76"/>
                    <a:pt x="279" y="76"/>
                  </a:cubicBezTo>
                  <a:close/>
                  <a:moveTo>
                    <a:pt x="73" y="56"/>
                  </a:moveTo>
                  <a:cubicBezTo>
                    <a:pt x="70" y="62"/>
                    <a:pt x="67" y="68"/>
                    <a:pt x="64" y="75"/>
                  </a:cubicBezTo>
                  <a:cubicBezTo>
                    <a:pt x="66" y="74"/>
                    <a:pt x="66" y="76"/>
                    <a:pt x="68" y="76"/>
                  </a:cubicBezTo>
                  <a:cubicBezTo>
                    <a:pt x="71" y="70"/>
                    <a:pt x="74" y="63"/>
                    <a:pt x="76" y="57"/>
                  </a:cubicBezTo>
                  <a:cubicBezTo>
                    <a:pt x="76" y="56"/>
                    <a:pt x="75" y="55"/>
                    <a:pt x="73" y="56"/>
                  </a:cubicBezTo>
                  <a:close/>
                  <a:moveTo>
                    <a:pt x="85" y="61"/>
                  </a:moveTo>
                  <a:cubicBezTo>
                    <a:pt x="83" y="63"/>
                    <a:pt x="82" y="66"/>
                    <a:pt x="80" y="70"/>
                  </a:cubicBezTo>
                  <a:cubicBezTo>
                    <a:pt x="79" y="73"/>
                    <a:pt x="76" y="76"/>
                    <a:pt x="76" y="78"/>
                  </a:cubicBezTo>
                  <a:cubicBezTo>
                    <a:pt x="77" y="81"/>
                    <a:pt x="80" y="81"/>
                    <a:pt x="81" y="83"/>
                  </a:cubicBezTo>
                  <a:cubicBezTo>
                    <a:pt x="86" y="77"/>
                    <a:pt x="88" y="70"/>
                    <a:pt x="91" y="64"/>
                  </a:cubicBezTo>
                  <a:cubicBezTo>
                    <a:pt x="89" y="62"/>
                    <a:pt x="87" y="61"/>
                    <a:pt x="85" y="61"/>
                  </a:cubicBezTo>
                  <a:close/>
                  <a:moveTo>
                    <a:pt x="93" y="64"/>
                  </a:moveTo>
                  <a:cubicBezTo>
                    <a:pt x="91" y="70"/>
                    <a:pt x="86" y="77"/>
                    <a:pt x="84" y="83"/>
                  </a:cubicBezTo>
                  <a:cubicBezTo>
                    <a:pt x="83" y="89"/>
                    <a:pt x="84" y="98"/>
                    <a:pt x="85" y="105"/>
                  </a:cubicBezTo>
                  <a:cubicBezTo>
                    <a:pt x="85" y="111"/>
                    <a:pt x="84" y="117"/>
                    <a:pt x="84" y="123"/>
                  </a:cubicBezTo>
                  <a:cubicBezTo>
                    <a:pt x="85" y="135"/>
                    <a:pt x="85" y="150"/>
                    <a:pt x="85" y="163"/>
                  </a:cubicBezTo>
                  <a:cubicBezTo>
                    <a:pt x="85" y="164"/>
                    <a:pt x="87" y="165"/>
                    <a:pt x="86" y="167"/>
                  </a:cubicBezTo>
                  <a:cubicBezTo>
                    <a:pt x="93" y="170"/>
                    <a:pt x="101" y="169"/>
                    <a:pt x="107" y="167"/>
                  </a:cubicBezTo>
                  <a:cubicBezTo>
                    <a:pt x="109" y="159"/>
                    <a:pt x="108" y="152"/>
                    <a:pt x="108" y="144"/>
                  </a:cubicBezTo>
                  <a:cubicBezTo>
                    <a:pt x="108" y="132"/>
                    <a:pt x="109" y="119"/>
                    <a:pt x="109" y="105"/>
                  </a:cubicBezTo>
                  <a:cubicBezTo>
                    <a:pt x="109" y="101"/>
                    <a:pt x="109" y="96"/>
                    <a:pt x="109" y="93"/>
                  </a:cubicBezTo>
                  <a:cubicBezTo>
                    <a:pt x="109" y="92"/>
                    <a:pt x="108" y="91"/>
                    <a:pt x="108" y="90"/>
                  </a:cubicBezTo>
                  <a:cubicBezTo>
                    <a:pt x="108" y="87"/>
                    <a:pt x="109" y="84"/>
                    <a:pt x="108" y="81"/>
                  </a:cubicBezTo>
                  <a:cubicBezTo>
                    <a:pt x="108" y="75"/>
                    <a:pt x="106" y="70"/>
                    <a:pt x="106" y="64"/>
                  </a:cubicBezTo>
                  <a:cubicBezTo>
                    <a:pt x="102" y="62"/>
                    <a:pt x="97" y="62"/>
                    <a:pt x="93" y="64"/>
                  </a:cubicBezTo>
                  <a:close/>
                  <a:moveTo>
                    <a:pt x="271" y="79"/>
                  </a:moveTo>
                  <a:cubicBezTo>
                    <a:pt x="271" y="82"/>
                    <a:pt x="272" y="83"/>
                    <a:pt x="273" y="84"/>
                  </a:cubicBezTo>
                  <a:cubicBezTo>
                    <a:pt x="274" y="84"/>
                    <a:pt x="274" y="83"/>
                    <a:pt x="276" y="83"/>
                  </a:cubicBezTo>
                  <a:cubicBezTo>
                    <a:pt x="285" y="87"/>
                    <a:pt x="306" y="80"/>
                    <a:pt x="296" y="69"/>
                  </a:cubicBezTo>
                  <a:cubicBezTo>
                    <a:pt x="292" y="77"/>
                    <a:pt x="281" y="78"/>
                    <a:pt x="271" y="79"/>
                  </a:cubicBezTo>
                  <a:close/>
                  <a:moveTo>
                    <a:pt x="265" y="96"/>
                  </a:moveTo>
                  <a:cubicBezTo>
                    <a:pt x="265" y="98"/>
                    <a:pt x="265" y="100"/>
                    <a:pt x="265" y="103"/>
                  </a:cubicBezTo>
                  <a:cubicBezTo>
                    <a:pt x="265" y="107"/>
                    <a:pt x="265" y="112"/>
                    <a:pt x="265" y="118"/>
                  </a:cubicBezTo>
                  <a:cubicBezTo>
                    <a:pt x="265" y="121"/>
                    <a:pt x="265" y="125"/>
                    <a:pt x="266" y="127"/>
                  </a:cubicBezTo>
                  <a:cubicBezTo>
                    <a:pt x="266" y="128"/>
                    <a:pt x="268" y="130"/>
                    <a:pt x="269" y="132"/>
                  </a:cubicBezTo>
                  <a:cubicBezTo>
                    <a:pt x="272" y="136"/>
                    <a:pt x="274" y="141"/>
                    <a:pt x="276" y="147"/>
                  </a:cubicBezTo>
                  <a:cubicBezTo>
                    <a:pt x="278" y="151"/>
                    <a:pt x="281" y="160"/>
                    <a:pt x="284" y="163"/>
                  </a:cubicBezTo>
                  <a:cubicBezTo>
                    <a:pt x="285" y="164"/>
                    <a:pt x="289" y="165"/>
                    <a:pt x="291" y="166"/>
                  </a:cubicBezTo>
                  <a:cubicBezTo>
                    <a:pt x="296" y="168"/>
                    <a:pt x="302" y="168"/>
                    <a:pt x="306" y="169"/>
                  </a:cubicBezTo>
                  <a:cubicBezTo>
                    <a:pt x="304" y="166"/>
                    <a:pt x="303" y="162"/>
                    <a:pt x="302" y="159"/>
                  </a:cubicBezTo>
                  <a:cubicBezTo>
                    <a:pt x="301" y="156"/>
                    <a:pt x="299" y="153"/>
                    <a:pt x="298" y="151"/>
                  </a:cubicBezTo>
                  <a:cubicBezTo>
                    <a:pt x="298" y="150"/>
                    <a:pt x="298" y="148"/>
                    <a:pt x="298" y="147"/>
                  </a:cubicBezTo>
                  <a:cubicBezTo>
                    <a:pt x="296" y="141"/>
                    <a:pt x="292" y="135"/>
                    <a:pt x="290" y="128"/>
                  </a:cubicBezTo>
                  <a:cubicBezTo>
                    <a:pt x="287" y="122"/>
                    <a:pt x="285" y="115"/>
                    <a:pt x="282" y="109"/>
                  </a:cubicBezTo>
                  <a:cubicBezTo>
                    <a:pt x="276" y="97"/>
                    <a:pt x="271" y="84"/>
                    <a:pt x="265" y="73"/>
                  </a:cubicBezTo>
                  <a:cubicBezTo>
                    <a:pt x="265" y="72"/>
                    <a:pt x="265" y="72"/>
                    <a:pt x="265" y="73"/>
                  </a:cubicBezTo>
                  <a:cubicBezTo>
                    <a:pt x="264" y="79"/>
                    <a:pt x="265" y="87"/>
                    <a:pt x="265" y="96"/>
                  </a:cubicBezTo>
                  <a:close/>
                  <a:moveTo>
                    <a:pt x="274" y="87"/>
                  </a:moveTo>
                  <a:cubicBezTo>
                    <a:pt x="276" y="89"/>
                    <a:pt x="276" y="92"/>
                    <a:pt x="278" y="94"/>
                  </a:cubicBezTo>
                  <a:cubicBezTo>
                    <a:pt x="278" y="93"/>
                    <a:pt x="278" y="93"/>
                    <a:pt x="278" y="93"/>
                  </a:cubicBezTo>
                  <a:cubicBezTo>
                    <a:pt x="280" y="93"/>
                    <a:pt x="283" y="93"/>
                    <a:pt x="285" y="93"/>
                  </a:cubicBezTo>
                  <a:cubicBezTo>
                    <a:pt x="291" y="93"/>
                    <a:pt x="299" y="87"/>
                    <a:pt x="301" y="83"/>
                  </a:cubicBezTo>
                  <a:cubicBezTo>
                    <a:pt x="302" y="81"/>
                    <a:pt x="302" y="79"/>
                    <a:pt x="300" y="78"/>
                  </a:cubicBezTo>
                  <a:cubicBezTo>
                    <a:pt x="295" y="87"/>
                    <a:pt x="283" y="86"/>
                    <a:pt x="274" y="87"/>
                  </a:cubicBezTo>
                  <a:close/>
                  <a:moveTo>
                    <a:pt x="278" y="96"/>
                  </a:moveTo>
                  <a:cubicBezTo>
                    <a:pt x="279" y="96"/>
                    <a:pt x="279" y="97"/>
                    <a:pt x="279" y="98"/>
                  </a:cubicBezTo>
                  <a:cubicBezTo>
                    <a:pt x="283" y="98"/>
                    <a:pt x="287" y="99"/>
                    <a:pt x="290" y="98"/>
                  </a:cubicBezTo>
                  <a:cubicBezTo>
                    <a:pt x="297" y="98"/>
                    <a:pt x="302" y="92"/>
                    <a:pt x="305" y="87"/>
                  </a:cubicBezTo>
                  <a:cubicBezTo>
                    <a:pt x="304" y="86"/>
                    <a:pt x="304" y="84"/>
                    <a:pt x="303" y="84"/>
                  </a:cubicBezTo>
                  <a:cubicBezTo>
                    <a:pt x="298" y="92"/>
                    <a:pt x="289" y="97"/>
                    <a:pt x="278" y="96"/>
                  </a:cubicBezTo>
                  <a:close/>
                  <a:moveTo>
                    <a:pt x="54" y="102"/>
                  </a:moveTo>
                  <a:cubicBezTo>
                    <a:pt x="55" y="102"/>
                    <a:pt x="56" y="103"/>
                    <a:pt x="57" y="102"/>
                  </a:cubicBezTo>
                  <a:cubicBezTo>
                    <a:pt x="57" y="100"/>
                    <a:pt x="60" y="96"/>
                    <a:pt x="61" y="92"/>
                  </a:cubicBezTo>
                  <a:cubicBezTo>
                    <a:pt x="62" y="90"/>
                    <a:pt x="65" y="84"/>
                    <a:pt x="60" y="84"/>
                  </a:cubicBezTo>
                  <a:cubicBezTo>
                    <a:pt x="59" y="91"/>
                    <a:pt x="56" y="95"/>
                    <a:pt x="54" y="102"/>
                  </a:cubicBezTo>
                  <a:close/>
                  <a:moveTo>
                    <a:pt x="72" y="88"/>
                  </a:moveTo>
                  <a:cubicBezTo>
                    <a:pt x="69" y="92"/>
                    <a:pt x="66" y="99"/>
                    <a:pt x="64" y="105"/>
                  </a:cubicBezTo>
                  <a:cubicBezTo>
                    <a:pt x="66" y="106"/>
                    <a:pt x="68" y="108"/>
                    <a:pt x="70" y="110"/>
                  </a:cubicBezTo>
                  <a:cubicBezTo>
                    <a:pt x="73" y="104"/>
                    <a:pt x="76" y="98"/>
                    <a:pt x="78" y="91"/>
                  </a:cubicBezTo>
                  <a:cubicBezTo>
                    <a:pt x="77" y="89"/>
                    <a:pt x="74" y="88"/>
                    <a:pt x="72" y="88"/>
                  </a:cubicBezTo>
                  <a:close/>
                  <a:moveTo>
                    <a:pt x="79" y="94"/>
                  </a:moveTo>
                  <a:cubicBezTo>
                    <a:pt x="79" y="95"/>
                    <a:pt x="79" y="96"/>
                    <a:pt x="79" y="97"/>
                  </a:cubicBezTo>
                  <a:cubicBezTo>
                    <a:pt x="77" y="101"/>
                    <a:pt x="74" y="105"/>
                    <a:pt x="73" y="109"/>
                  </a:cubicBezTo>
                  <a:cubicBezTo>
                    <a:pt x="72" y="113"/>
                    <a:pt x="72" y="118"/>
                    <a:pt x="71" y="123"/>
                  </a:cubicBezTo>
                  <a:cubicBezTo>
                    <a:pt x="71" y="135"/>
                    <a:pt x="72" y="143"/>
                    <a:pt x="70" y="154"/>
                  </a:cubicBezTo>
                  <a:cubicBezTo>
                    <a:pt x="74" y="157"/>
                    <a:pt x="78" y="160"/>
                    <a:pt x="82" y="163"/>
                  </a:cubicBezTo>
                  <a:cubicBezTo>
                    <a:pt x="83" y="155"/>
                    <a:pt x="83" y="148"/>
                    <a:pt x="83" y="139"/>
                  </a:cubicBezTo>
                  <a:cubicBezTo>
                    <a:pt x="83" y="131"/>
                    <a:pt x="82" y="123"/>
                    <a:pt x="82" y="117"/>
                  </a:cubicBezTo>
                  <a:cubicBezTo>
                    <a:pt x="82" y="109"/>
                    <a:pt x="83" y="97"/>
                    <a:pt x="82" y="89"/>
                  </a:cubicBezTo>
                  <a:cubicBezTo>
                    <a:pt x="81" y="91"/>
                    <a:pt x="80" y="92"/>
                    <a:pt x="79" y="94"/>
                  </a:cubicBezTo>
                  <a:close/>
                  <a:moveTo>
                    <a:pt x="280" y="100"/>
                  </a:moveTo>
                  <a:cubicBezTo>
                    <a:pt x="285" y="111"/>
                    <a:pt x="290" y="124"/>
                    <a:pt x="295" y="136"/>
                  </a:cubicBezTo>
                  <a:cubicBezTo>
                    <a:pt x="305" y="137"/>
                    <a:pt x="318" y="131"/>
                    <a:pt x="322" y="122"/>
                  </a:cubicBezTo>
                  <a:cubicBezTo>
                    <a:pt x="317" y="111"/>
                    <a:pt x="312" y="100"/>
                    <a:pt x="306" y="90"/>
                  </a:cubicBezTo>
                  <a:cubicBezTo>
                    <a:pt x="302" y="97"/>
                    <a:pt x="291" y="104"/>
                    <a:pt x="280" y="100"/>
                  </a:cubicBezTo>
                  <a:close/>
                  <a:moveTo>
                    <a:pt x="43" y="128"/>
                  </a:moveTo>
                  <a:cubicBezTo>
                    <a:pt x="44" y="129"/>
                    <a:pt x="44" y="129"/>
                    <a:pt x="45" y="129"/>
                  </a:cubicBezTo>
                  <a:cubicBezTo>
                    <a:pt x="47" y="123"/>
                    <a:pt x="50" y="117"/>
                    <a:pt x="52" y="111"/>
                  </a:cubicBezTo>
                  <a:cubicBezTo>
                    <a:pt x="51" y="112"/>
                    <a:pt x="51" y="111"/>
                    <a:pt x="50" y="111"/>
                  </a:cubicBezTo>
                  <a:cubicBezTo>
                    <a:pt x="48" y="117"/>
                    <a:pt x="45" y="122"/>
                    <a:pt x="43" y="128"/>
                  </a:cubicBezTo>
                  <a:close/>
                  <a:moveTo>
                    <a:pt x="62" y="115"/>
                  </a:moveTo>
                  <a:cubicBezTo>
                    <a:pt x="59" y="116"/>
                    <a:pt x="58" y="121"/>
                    <a:pt x="57" y="124"/>
                  </a:cubicBezTo>
                  <a:cubicBezTo>
                    <a:pt x="56" y="126"/>
                    <a:pt x="53" y="129"/>
                    <a:pt x="52" y="133"/>
                  </a:cubicBezTo>
                  <a:cubicBezTo>
                    <a:pt x="54" y="134"/>
                    <a:pt x="57" y="136"/>
                    <a:pt x="58" y="138"/>
                  </a:cubicBezTo>
                  <a:cubicBezTo>
                    <a:pt x="61" y="132"/>
                    <a:pt x="64" y="125"/>
                    <a:pt x="66" y="118"/>
                  </a:cubicBezTo>
                  <a:cubicBezTo>
                    <a:pt x="65" y="117"/>
                    <a:pt x="64" y="116"/>
                    <a:pt x="62" y="115"/>
                  </a:cubicBezTo>
                  <a:close/>
                  <a:moveTo>
                    <a:pt x="297" y="139"/>
                  </a:moveTo>
                  <a:cubicBezTo>
                    <a:pt x="297" y="140"/>
                    <a:pt x="297" y="141"/>
                    <a:pt x="298" y="142"/>
                  </a:cubicBezTo>
                  <a:cubicBezTo>
                    <a:pt x="298" y="141"/>
                    <a:pt x="298" y="141"/>
                    <a:pt x="299" y="140"/>
                  </a:cubicBezTo>
                  <a:cubicBezTo>
                    <a:pt x="302" y="141"/>
                    <a:pt x="306" y="140"/>
                    <a:pt x="308" y="140"/>
                  </a:cubicBezTo>
                  <a:cubicBezTo>
                    <a:pt x="314" y="139"/>
                    <a:pt x="320" y="135"/>
                    <a:pt x="323" y="132"/>
                  </a:cubicBezTo>
                  <a:cubicBezTo>
                    <a:pt x="324" y="130"/>
                    <a:pt x="326" y="127"/>
                    <a:pt x="323" y="125"/>
                  </a:cubicBezTo>
                  <a:cubicBezTo>
                    <a:pt x="317" y="134"/>
                    <a:pt x="308" y="138"/>
                    <a:pt x="297" y="139"/>
                  </a:cubicBezTo>
                  <a:close/>
                  <a:moveTo>
                    <a:pt x="326" y="131"/>
                  </a:moveTo>
                  <a:cubicBezTo>
                    <a:pt x="321" y="139"/>
                    <a:pt x="310" y="145"/>
                    <a:pt x="298" y="142"/>
                  </a:cubicBezTo>
                  <a:cubicBezTo>
                    <a:pt x="299" y="146"/>
                    <a:pt x="301" y="150"/>
                    <a:pt x="306" y="148"/>
                  </a:cubicBezTo>
                  <a:cubicBezTo>
                    <a:pt x="316" y="150"/>
                    <a:pt x="327" y="146"/>
                    <a:pt x="330" y="137"/>
                  </a:cubicBezTo>
                  <a:cubicBezTo>
                    <a:pt x="328" y="135"/>
                    <a:pt x="328" y="132"/>
                    <a:pt x="326" y="131"/>
                  </a:cubicBezTo>
                  <a:close/>
                  <a:moveTo>
                    <a:pt x="37" y="140"/>
                  </a:moveTo>
                  <a:cubicBezTo>
                    <a:pt x="36" y="142"/>
                    <a:pt x="35" y="145"/>
                    <a:pt x="34" y="147"/>
                  </a:cubicBezTo>
                  <a:cubicBezTo>
                    <a:pt x="38" y="148"/>
                    <a:pt x="41" y="147"/>
                    <a:pt x="45" y="149"/>
                  </a:cubicBezTo>
                  <a:cubicBezTo>
                    <a:pt x="47" y="150"/>
                    <a:pt x="49" y="153"/>
                    <a:pt x="51" y="154"/>
                  </a:cubicBezTo>
                  <a:cubicBezTo>
                    <a:pt x="52" y="151"/>
                    <a:pt x="53" y="150"/>
                    <a:pt x="54" y="147"/>
                  </a:cubicBezTo>
                  <a:cubicBezTo>
                    <a:pt x="50" y="143"/>
                    <a:pt x="44" y="140"/>
                    <a:pt x="37" y="140"/>
                  </a:cubicBezTo>
                  <a:close/>
                  <a:moveTo>
                    <a:pt x="313" y="160"/>
                  </a:moveTo>
                  <a:cubicBezTo>
                    <a:pt x="320" y="161"/>
                    <a:pt x="328" y="157"/>
                    <a:pt x="332" y="153"/>
                  </a:cubicBezTo>
                  <a:cubicBezTo>
                    <a:pt x="335" y="149"/>
                    <a:pt x="334" y="145"/>
                    <a:pt x="332" y="141"/>
                  </a:cubicBezTo>
                  <a:cubicBezTo>
                    <a:pt x="332" y="141"/>
                    <a:pt x="331" y="141"/>
                    <a:pt x="331" y="141"/>
                  </a:cubicBezTo>
                  <a:cubicBezTo>
                    <a:pt x="326" y="150"/>
                    <a:pt x="312" y="151"/>
                    <a:pt x="302" y="151"/>
                  </a:cubicBezTo>
                  <a:cubicBezTo>
                    <a:pt x="303" y="154"/>
                    <a:pt x="304" y="157"/>
                    <a:pt x="306" y="159"/>
                  </a:cubicBezTo>
                  <a:cubicBezTo>
                    <a:pt x="308" y="159"/>
                    <a:pt x="311" y="160"/>
                    <a:pt x="313" y="160"/>
                  </a:cubicBezTo>
                  <a:close/>
                  <a:moveTo>
                    <a:pt x="114" y="154"/>
                  </a:moveTo>
                  <a:cubicBezTo>
                    <a:pt x="125" y="157"/>
                    <a:pt x="139" y="158"/>
                    <a:pt x="153" y="156"/>
                  </a:cubicBezTo>
                  <a:cubicBezTo>
                    <a:pt x="153" y="152"/>
                    <a:pt x="153" y="149"/>
                    <a:pt x="153" y="145"/>
                  </a:cubicBezTo>
                  <a:cubicBezTo>
                    <a:pt x="139" y="147"/>
                    <a:pt x="124" y="147"/>
                    <a:pt x="115" y="144"/>
                  </a:cubicBezTo>
                  <a:cubicBezTo>
                    <a:pt x="114" y="147"/>
                    <a:pt x="114" y="150"/>
                    <a:pt x="114" y="154"/>
                  </a:cubicBezTo>
                  <a:close/>
                  <a:moveTo>
                    <a:pt x="32" y="153"/>
                  </a:moveTo>
                  <a:cubicBezTo>
                    <a:pt x="40" y="153"/>
                    <a:pt x="44" y="158"/>
                    <a:pt x="49" y="160"/>
                  </a:cubicBezTo>
                  <a:cubicBezTo>
                    <a:pt x="49" y="159"/>
                    <a:pt x="50" y="158"/>
                    <a:pt x="50" y="157"/>
                  </a:cubicBezTo>
                  <a:cubicBezTo>
                    <a:pt x="47" y="152"/>
                    <a:pt x="41" y="150"/>
                    <a:pt x="34" y="149"/>
                  </a:cubicBezTo>
                  <a:cubicBezTo>
                    <a:pt x="34" y="149"/>
                    <a:pt x="33" y="149"/>
                    <a:pt x="33" y="149"/>
                  </a:cubicBezTo>
                  <a:cubicBezTo>
                    <a:pt x="33" y="150"/>
                    <a:pt x="32" y="151"/>
                    <a:pt x="32" y="153"/>
                  </a:cubicBezTo>
                  <a:close/>
                  <a:moveTo>
                    <a:pt x="332" y="156"/>
                  </a:moveTo>
                  <a:cubicBezTo>
                    <a:pt x="326" y="163"/>
                    <a:pt x="317" y="163"/>
                    <a:pt x="307" y="162"/>
                  </a:cubicBezTo>
                  <a:cubicBezTo>
                    <a:pt x="309" y="166"/>
                    <a:pt x="310" y="171"/>
                    <a:pt x="314" y="172"/>
                  </a:cubicBezTo>
                  <a:cubicBezTo>
                    <a:pt x="316" y="173"/>
                    <a:pt x="321" y="173"/>
                    <a:pt x="323" y="173"/>
                  </a:cubicBezTo>
                  <a:cubicBezTo>
                    <a:pt x="331" y="172"/>
                    <a:pt x="337" y="168"/>
                    <a:pt x="339" y="162"/>
                  </a:cubicBezTo>
                  <a:cubicBezTo>
                    <a:pt x="341" y="158"/>
                    <a:pt x="338" y="154"/>
                    <a:pt x="336" y="150"/>
                  </a:cubicBezTo>
                  <a:cubicBezTo>
                    <a:pt x="335" y="152"/>
                    <a:pt x="333" y="155"/>
                    <a:pt x="332" y="156"/>
                  </a:cubicBezTo>
                  <a:close/>
                  <a:moveTo>
                    <a:pt x="30" y="160"/>
                  </a:moveTo>
                  <a:cubicBezTo>
                    <a:pt x="33" y="164"/>
                    <a:pt x="45" y="169"/>
                    <a:pt x="48" y="162"/>
                  </a:cubicBezTo>
                  <a:cubicBezTo>
                    <a:pt x="42" y="159"/>
                    <a:pt x="38" y="155"/>
                    <a:pt x="31" y="154"/>
                  </a:cubicBezTo>
                  <a:cubicBezTo>
                    <a:pt x="30" y="156"/>
                    <a:pt x="30" y="158"/>
                    <a:pt x="30" y="160"/>
                  </a:cubicBezTo>
                  <a:close/>
                  <a:moveTo>
                    <a:pt x="115" y="166"/>
                  </a:moveTo>
                  <a:cubicBezTo>
                    <a:pt x="119" y="167"/>
                    <a:pt x="125" y="169"/>
                    <a:pt x="132" y="169"/>
                  </a:cubicBezTo>
                  <a:cubicBezTo>
                    <a:pt x="138" y="170"/>
                    <a:pt x="149" y="171"/>
                    <a:pt x="152" y="167"/>
                  </a:cubicBezTo>
                  <a:cubicBezTo>
                    <a:pt x="153" y="165"/>
                    <a:pt x="152" y="160"/>
                    <a:pt x="152" y="159"/>
                  </a:cubicBezTo>
                  <a:cubicBezTo>
                    <a:pt x="139" y="159"/>
                    <a:pt x="125" y="160"/>
                    <a:pt x="114" y="156"/>
                  </a:cubicBezTo>
                  <a:cubicBezTo>
                    <a:pt x="114" y="160"/>
                    <a:pt x="113" y="164"/>
                    <a:pt x="115" y="1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" name="Freeform 107"/>
            <p:cNvSpPr>
              <a:spLocks noEditPoints="1"/>
            </p:cNvSpPr>
            <p:nvPr/>
          </p:nvSpPr>
          <p:spPr bwMode="auto">
            <a:xfrm>
              <a:off x="7892942" y="3753882"/>
              <a:ext cx="96967" cy="370299"/>
            </a:xfrm>
            <a:custGeom>
              <a:avLst/>
              <a:gdLst>
                <a:gd name="T0" fmla="*/ 28 w 31"/>
                <a:gd name="T1" fmla="*/ 114 h 117"/>
                <a:gd name="T2" fmla="*/ 4 w 31"/>
                <a:gd name="T3" fmla="*/ 114 h 117"/>
                <a:gd name="T4" fmla="*/ 2 w 31"/>
                <a:gd name="T5" fmla="*/ 91 h 117"/>
                <a:gd name="T6" fmla="*/ 3 w 31"/>
                <a:gd name="T7" fmla="*/ 67 h 117"/>
                <a:gd name="T8" fmla="*/ 2 w 31"/>
                <a:gd name="T9" fmla="*/ 61 h 117"/>
                <a:gd name="T10" fmla="*/ 2 w 31"/>
                <a:gd name="T11" fmla="*/ 34 h 117"/>
                <a:gd name="T12" fmla="*/ 1 w 31"/>
                <a:gd name="T13" fmla="*/ 18 h 117"/>
                <a:gd name="T14" fmla="*/ 2 w 31"/>
                <a:gd name="T15" fmla="*/ 5 h 117"/>
                <a:gd name="T16" fmla="*/ 7 w 31"/>
                <a:gd name="T17" fmla="*/ 1 h 117"/>
                <a:gd name="T18" fmla="*/ 12 w 31"/>
                <a:gd name="T19" fmla="*/ 1 h 117"/>
                <a:gd name="T20" fmla="*/ 29 w 31"/>
                <a:gd name="T21" fmla="*/ 7 h 117"/>
                <a:gd name="T22" fmla="*/ 29 w 31"/>
                <a:gd name="T23" fmla="*/ 24 h 117"/>
                <a:gd name="T24" fmla="*/ 29 w 31"/>
                <a:gd name="T25" fmla="*/ 82 h 117"/>
                <a:gd name="T26" fmla="*/ 28 w 31"/>
                <a:gd name="T27" fmla="*/ 114 h 117"/>
                <a:gd name="T28" fmla="*/ 9 w 31"/>
                <a:gd name="T29" fmla="*/ 112 h 117"/>
                <a:gd name="T30" fmla="*/ 19 w 31"/>
                <a:gd name="T31" fmla="*/ 112 h 117"/>
                <a:gd name="T32" fmla="*/ 26 w 31"/>
                <a:gd name="T33" fmla="*/ 108 h 117"/>
                <a:gd name="T34" fmla="*/ 26 w 31"/>
                <a:gd name="T35" fmla="*/ 97 h 117"/>
                <a:gd name="T36" fmla="*/ 26 w 31"/>
                <a:gd name="T37" fmla="*/ 76 h 117"/>
                <a:gd name="T38" fmla="*/ 27 w 31"/>
                <a:gd name="T39" fmla="*/ 24 h 117"/>
                <a:gd name="T40" fmla="*/ 27 w 31"/>
                <a:gd name="T41" fmla="*/ 10 h 117"/>
                <a:gd name="T42" fmla="*/ 21 w 31"/>
                <a:gd name="T43" fmla="*/ 5 h 117"/>
                <a:gd name="T44" fmla="*/ 7 w 31"/>
                <a:gd name="T45" fmla="*/ 5 h 117"/>
                <a:gd name="T46" fmla="*/ 4 w 31"/>
                <a:gd name="T47" fmla="*/ 13 h 117"/>
                <a:gd name="T48" fmla="*/ 4 w 31"/>
                <a:gd name="T49" fmla="*/ 15 h 117"/>
                <a:gd name="T50" fmla="*/ 5 w 31"/>
                <a:gd name="T51" fmla="*/ 54 h 117"/>
                <a:gd name="T52" fmla="*/ 4 w 31"/>
                <a:gd name="T53" fmla="*/ 106 h 117"/>
                <a:gd name="T54" fmla="*/ 4 w 31"/>
                <a:gd name="T55" fmla="*/ 109 h 117"/>
                <a:gd name="T56" fmla="*/ 8 w 31"/>
                <a:gd name="T57" fmla="*/ 113 h 117"/>
                <a:gd name="T58" fmla="*/ 9 w 31"/>
                <a:gd name="T59" fmla="*/ 11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117">
                  <a:moveTo>
                    <a:pt x="28" y="114"/>
                  </a:moveTo>
                  <a:cubicBezTo>
                    <a:pt x="22" y="117"/>
                    <a:pt x="12" y="117"/>
                    <a:pt x="4" y="114"/>
                  </a:cubicBezTo>
                  <a:cubicBezTo>
                    <a:pt x="0" y="108"/>
                    <a:pt x="2" y="100"/>
                    <a:pt x="2" y="91"/>
                  </a:cubicBezTo>
                  <a:cubicBezTo>
                    <a:pt x="2" y="83"/>
                    <a:pt x="3" y="75"/>
                    <a:pt x="3" y="67"/>
                  </a:cubicBezTo>
                  <a:cubicBezTo>
                    <a:pt x="3" y="65"/>
                    <a:pt x="2" y="63"/>
                    <a:pt x="2" y="61"/>
                  </a:cubicBezTo>
                  <a:cubicBezTo>
                    <a:pt x="3" y="51"/>
                    <a:pt x="2" y="42"/>
                    <a:pt x="2" y="34"/>
                  </a:cubicBezTo>
                  <a:cubicBezTo>
                    <a:pt x="1" y="28"/>
                    <a:pt x="1" y="23"/>
                    <a:pt x="1" y="18"/>
                  </a:cubicBezTo>
                  <a:cubicBezTo>
                    <a:pt x="2" y="14"/>
                    <a:pt x="0" y="9"/>
                    <a:pt x="2" y="5"/>
                  </a:cubicBezTo>
                  <a:cubicBezTo>
                    <a:pt x="3" y="3"/>
                    <a:pt x="6" y="1"/>
                    <a:pt x="7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9" y="1"/>
                    <a:pt x="26" y="0"/>
                    <a:pt x="29" y="7"/>
                  </a:cubicBezTo>
                  <a:cubicBezTo>
                    <a:pt x="31" y="13"/>
                    <a:pt x="29" y="19"/>
                    <a:pt x="29" y="24"/>
                  </a:cubicBezTo>
                  <a:cubicBezTo>
                    <a:pt x="28" y="41"/>
                    <a:pt x="29" y="64"/>
                    <a:pt x="29" y="82"/>
                  </a:cubicBezTo>
                  <a:cubicBezTo>
                    <a:pt x="29" y="94"/>
                    <a:pt x="30" y="104"/>
                    <a:pt x="28" y="114"/>
                  </a:cubicBezTo>
                  <a:close/>
                  <a:moveTo>
                    <a:pt x="9" y="112"/>
                  </a:moveTo>
                  <a:cubicBezTo>
                    <a:pt x="10" y="113"/>
                    <a:pt x="16" y="114"/>
                    <a:pt x="19" y="112"/>
                  </a:cubicBezTo>
                  <a:cubicBezTo>
                    <a:pt x="23" y="114"/>
                    <a:pt x="26" y="112"/>
                    <a:pt x="26" y="108"/>
                  </a:cubicBezTo>
                  <a:cubicBezTo>
                    <a:pt x="27" y="105"/>
                    <a:pt x="26" y="101"/>
                    <a:pt x="26" y="97"/>
                  </a:cubicBezTo>
                  <a:cubicBezTo>
                    <a:pt x="27" y="90"/>
                    <a:pt x="26" y="83"/>
                    <a:pt x="26" y="76"/>
                  </a:cubicBezTo>
                  <a:cubicBezTo>
                    <a:pt x="27" y="56"/>
                    <a:pt x="26" y="43"/>
                    <a:pt x="27" y="24"/>
                  </a:cubicBezTo>
                  <a:cubicBezTo>
                    <a:pt x="27" y="19"/>
                    <a:pt x="28" y="13"/>
                    <a:pt x="27" y="10"/>
                  </a:cubicBezTo>
                  <a:cubicBezTo>
                    <a:pt x="26" y="8"/>
                    <a:pt x="24" y="6"/>
                    <a:pt x="21" y="5"/>
                  </a:cubicBezTo>
                  <a:cubicBezTo>
                    <a:pt x="17" y="2"/>
                    <a:pt x="10" y="5"/>
                    <a:pt x="7" y="5"/>
                  </a:cubicBezTo>
                  <a:cubicBezTo>
                    <a:pt x="4" y="6"/>
                    <a:pt x="4" y="10"/>
                    <a:pt x="4" y="13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3" y="27"/>
                    <a:pt x="4" y="41"/>
                    <a:pt x="5" y="54"/>
                  </a:cubicBezTo>
                  <a:cubicBezTo>
                    <a:pt x="6" y="71"/>
                    <a:pt x="4" y="91"/>
                    <a:pt x="4" y="106"/>
                  </a:cubicBezTo>
                  <a:cubicBezTo>
                    <a:pt x="4" y="107"/>
                    <a:pt x="5" y="108"/>
                    <a:pt x="4" y="109"/>
                  </a:cubicBezTo>
                  <a:cubicBezTo>
                    <a:pt x="6" y="110"/>
                    <a:pt x="7" y="112"/>
                    <a:pt x="8" y="113"/>
                  </a:cubicBezTo>
                  <a:cubicBezTo>
                    <a:pt x="8" y="112"/>
                    <a:pt x="8" y="111"/>
                    <a:pt x="9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200150" y="2638425"/>
            <a:ext cx="13890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00" dirty="0">
                <a:solidFill>
                  <a:schemeClr val="bg1"/>
                </a:solidFill>
                <a:latin typeface="+mn-ea"/>
                <a:ea typeface="+mn-ea"/>
              </a:rPr>
              <a:t>添加标题一</a:t>
            </a:r>
          </a:p>
        </p:txBody>
      </p:sp>
      <p:sp>
        <p:nvSpPr>
          <p:cNvPr id="34831" name="文本框 18"/>
          <p:cNvSpPr txBox="1">
            <a:spLocks noChangeArrowheads="1"/>
          </p:cNvSpPr>
          <p:nvPr/>
        </p:nvSpPr>
        <p:spPr bwMode="auto">
          <a:xfrm>
            <a:off x="998538" y="3028950"/>
            <a:ext cx="179387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000">
                <a:solidFill>
                  <a:schemeClr val="bg1"/>
                </a:solidFill>
                <a:latin typeface="华康少女文字W5(P)" panose="040F0500000000000000" pitchFamily="8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ms-MY" altLang="zh-CN" sz="1000">
              <a:solidFill>
                <a:schemeClr val="bg1"/>
              </a:solidFill>
              <a:ea typeface="Open Sans Light" panose="020B0306030504020204"/>
              <a:cs typeface="Open Sans Light" panose="020B0306030504020204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500813" y="2660650"/>
            <a:ext cx="13890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00" dirty="0">
                <a:solidFill>
                  <a:schemeClr val="bg1"/>
                </a:solidFill>
                <a:latin typeface="+mn-ea"/>
                <a:ea typeface="+mn-ea"/>
              </a:rPr>
              <a:t>添加标题三</a:t>
            </a:r>
          </a:p>
        </p:txBody>
      </p:sp>
      <p:sp>
        <p:nvSpPr>
          <p:cNvPr id="34833" name="文本框 20"/>
          <p:cNvSpPr txBox="1">
            <a:spLocks noChangeArrowheads="1"/>
          </p:cNvSpPr>
          <p:nvPr/>
        </p:nvSpPr>
        <p:spPr bwMode="auto">
          <a:xfrm>
            <a:off x="6299200" y="3051175"/>
            <a:ext cx="179387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000">
                <a:solidFill>
                  <a:schemeClr val="bg1"/>
                </a:solidFill>
                <a:latin typeface="华康少女文字W5(P)" panose="040F0500000000000000" pitchFamily="8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ms-MY" altLang="zh-CN" sz="1000">
              <a:solidFill>
                <a:schemeClr val="bg1"/>
              </a:solidFill>
              <a:ea typeface="Open Sans Light" panose="020B0306030504020204"/>
              <a:cs typeface="Open Sans Light" panose="020B0306030504020204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66800" y="436563"/>
            <a:ext cx="247967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点击此处添加标题</a:t>
            </a:r>
          </a:p>
        </p:txBody>
      </p:sp>
      <p:sp>
        <p:nvSpPr>
          <p:cNvPr id="24" name="Freeform 93"/>
          <p:cNvSpPr>
            <a:spLocks noEditPoints="1"/>
          </p:cNvSpPr>
          <p:nvPr/>
        </p:nvSpPr>
        <p:spPr bwMode="auto">
          <a:xfrm>
            <a:off x="307975" y="212725"/>
            <a:ext cx="741363" cy="704850"/>
          </a:xfrm>
          <a:custGeom>
            <a:avLst/>
            <a:gdLst>
              <a:gd name="T0" fmla="*/ 183 w 283"/>
              <a:gd name="T1" fmla="*/ 84 h 269"/>
              <a:gd name="T2" fmla="*/ 234 w 283"/>
              <a:gd name="T3" fmla="*/ 19 h 269"/>
              <a:gd name="T4" fmla="*/ 240 w 283"/>
              <a:gd name="T5" fmla="*/ 49 h 269"/>
              <a:gd name="T6" fmla="*/ 242 w 283"/>
              <a:gd name="T7" fmla="*/ 72 h 269"/>
              <a:gd name="T8" fmla="*/ 264 w 283"/>
              <a:gd name="T9" fmla="*/ 205 h 269"/>
              <a:gd name="T10" fmla="*/ 58 w 283"/>
              <a:gd name="T11" fmla="*/ 261 h 269"/>
              <a:gd name="T12" fmla="*/ 2 w 283"/>
              <a:gd name="T13" fmla="*/ 139 h 269"/>
              <a:gd name="T14" fmla="*/ 86 w 283"/>
              <a:gd name="T15" fmla="*/ 96 h 269"/>
              <a:gd name="T16" fmla="*/ 233 w 283"/>
              <a:gd name="T17" fmla="*/ 3 h 269"/>
              <a:gd name="T18" fmla="*/ 227 w 283"/>
              <a:gd name="T19" fmla="*/ 40 h 269"/>
              <a:gd name="T20" fmla="*/ 263 w 283"/>
              <a:gd name="T21" fmla="*/ 36 h 269"/>
              <a:gd name="T22" fmla="*/ 79 w 283"/>
              <a:gd name="T23" fmla="*/ 54 h 269"/>
              <a:gd name="T24" fmla="*/ 213 w 283"/>
              <a:gd name="T25" fmla="*/ 46 h 269"/>
              <a:gd name="T26" fmla="*/ 83 w 283"/>
              <a:gd name="T27" fmla="*/ 50 h 269"/>
              <a:gd name="T28" fmla="*/ 80 w 283"/>
              <a:gd name="T29" fmla="*/ 53 h 269"/>
              <a:gd name="T30" fmla="*/ 113 w 283"/>
              <a:gd name="T31" fmla="*/ 115 h 269"/>
              <a:gd name="T32" fmla="*/ 94 w 283"/>
              <a:gd name="T33" fmla="*/ 62 h 269"/>
              <a:gd name="T34" fmla="*/ 155 w 283"/>
              <a:gd name="T35" fmla="*/ 74 h 269"/>
              <a:gd name="T36" fmla="*/ 201 w 283"/>
              <a:gd name="T37" fmla="*/ 66 h 269"/>
              <a:gd name="T38" fmla="*/ 88 w 283"/>
              <a:gd name="T39" fmla="*/ 117 h 269"/>
              <a:gd name="T40" fmla="*/ 223 w 283"/>
              <a:gd name="T41" fmla="*/ 86 h 269"/>
              <a:gd name="T42" fmla="*/ 176 w 283"/>
              <a:gd name="T43" fmla="*/ 108 h 269"/>
              <a:gd name="T44" fmla="*/ 196 w 283"/>
              <a:gd name="T45" fmla="*/ 158 h 269"/>
              <a:gd name="T46" fmla="*/ 205 w 283"/>
              <a:gd name="T47" fmla="*/ 228 h 269"/>
              <a:gd name="T48" fmla="*/ 258 w 283"/>
              <a:gd name="T49" fmla="*/ 127 h 269"/>
              <a:gd name="T50" fmla="*/ 193 w 283"/>
              <a:gd name="T51" fmla="*/ 138 h 269"/>
              <a:gd name="T52" fmla="*/ 189 w 283"/>
              <a:gd name="T53" fmla="*/ 117 h 269"/>
              <a:gd name="T54" fmla="*/ 172 w 283"/>
              <a:gd name="T55" fmla="*/ 119 h 269"/>
              <a:gd name="T56" fmla="*/ 181 w 283"/>
              <a:gd name="T57" fmla="*/ 135 h 269"/>
              <a:gd name="T58" fmla="*/ 138 w 283"/>
              <a:gd name="T59" fmla="*/ 121 h 269"/>
              <a:gd name="T60" fmla="*/ 52 w 283"/>
              <a:gd name="T61" fmla="*/ 152 h 269"/>
              <a:gd name="T62" fmla="*/ 34 w 283"/>
              <a:gd name="T63" fmla="*/ 138 h 269"/>
              <a:gd name="T64" fmla="*/ 190 w 283"/>
              <a:gd name="T65" fmla="*/ 142 h 269"/>
              <a:gd name="T66" fmla="*/ 102 w 283"/>
              <a:gd name="T67" fmla="*/ 153 h 269"/>
              <a:gd name="T68" fmla="*/ 103 w 283"/>
              <a:gd name="T69" fmla="*/ 149 h 269"/>
              <a:gd name="T70" fmla="*/ 235 w 283"/>
              <a:gd name="T71" fmla="*/ 226 h 269"/>
              <a:gd name="T72" fmla="*/ 65 w 283"/>
              <a:gd name="T73" fmla="*/ 158 h 269"/>
              <a:gd name="T74" fmla="*/ 96 w 283"/>
              <a:gd name="T75" fmla="*/ 153 h 269"/>
              <a:gd name="T76" fmla="*/ 111 w 283"/>
              <a:gd name="T77" fmla="*/ 160 h 269"/>
              <a:gd name="T78" fmla="*/ 110 w 283"/>
              <a:gd name="T79" fmla="*/ 166 h 269"/>
              <a:gd name="T80" fmla="*/ 180 w 283"/>
              <a:gd name="T81" fmla="*/ 169 h 269"/>
              <a:gd name="T82" fmla="*/ 90 w 283"/>
              <a:gd name="T83" fmla="*/ 171 h 269"/>
              <a:gd name="T84" fmla="*/ 197 w 283"/>
              <a:gd name="T85" fmla="*/ 175 h 269"/>
              <a:gd name="T86" fmla="*/ 150 w 283"/>
              <a:gd name="T87" fmla="*/ 184 h 269"/>
              <a:gd name="T88" fmla="*/ 73 w 283"/>
              <a:gd name="T89" fmla="*/ 196 h 269"/>
              <a:gd name="T90" fmla="*/ 109 w 283"/>
              <a:gd name="T91" fmla="*/ 199 h 269"/>
              <a:gd name="T92" fmla="*/ 159 w 283"/>
              <a:gd name="T93" fmla="*/ 203 h 269"/>
              <a:gd name="T94" fmla="*/ 187 w 283"/>
              <a:gd name="T95" fmla="*/ 203 h 269"/>
              <a:gd name="T96" fmla="*/ 74 w 283"/>
              <a:gd name="T97" fmla="*/ 204 h 269"/>
              <a:gd name="T98" fmla="*/ 204 w 283"/>
              <a:gd name="T99" fmla="*/ 227 h 269"/>
              <a:gd name="T100" fmla="*/ 138 w 283"/>
              <a:gd name="T101" fmla="*/ 214 h 269"/>
              <a:gd name="T102" fmla="*/ 92 w 283"/>
              <a:gd name="T103" fmla="*/ 216 h 269"/>
              <a:gd name="T104" fmla="*/ 127 w 283"/>
              <a:gd name="T105" fmla="*/ 219 h 269"/>
              <a:gd name="T106" fmla="*/ 76 w 283"/>
              <a:gd name="T107" fmla="*/ 237 h 269"/>
              <a:gd name="T108" fmla="*/ 169 w 283"/>
              <a:gd name="T109" fmla="*/ 238 h 269"/>
              <a:gd name="T110" fmla="*/ 79 w 283"/>
              <a:gd name="T111" fmla="*/ 227 h 269"/>
              <a:gd name="T112" fmla="*/ 73 w 283"/>
              <a:gd name="T113" fmla="*/ 229 h 269"/>
              <a:gd name="T114" fmla="*/ 212 w 283"/>
              <a:gd name="T115" fmla="*/ 231 h 269"/>
              <a:gd name="T116" fmla="*/ 209 w 283"/>
              <a:gd name="T117" fmla="*/ 240 h 269"/>
              <a:gd name="T118" fmla="*/ 112 w 283"/>
              <a:gd name="T119" fmla="*/ 260 h 269"/>
              <a:gd name="T120" fmla="*/ 206 w 283"/>
              <a:gd name="T121" fmla="*/ 247 h 269"/>
              <a:gd name="T122" fmla="*/ 98 w 283"/>
              <a:gd name="T123" fmla="*/ 264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3" h="269">
                <a:moveTo>
                  <a:pt x="121" y="116"/>
                </a:moveTo>
                <a:cubicBezTo>
                  <a:pt x="123" y="115"/>
                  <a:pt x="123" y="115"/>
                  <a:pt x="124" y="115"/>
                </a:cubicBezTo>
                <a:cubicBezTo>
                  <a:pt x="121" y="112"/>
                  <a:pt x="118" y="108"/>
                  <a:pt x="116" y="103"/>
                </a:cubicBezTo>
                <a:cubicBezTo>
                  <a:pt x="112" y="93"/>
                  <a:pt x="115" y="76"/>
                  <a:pt x="121" y="69"/>
                </a:cubicBezTo>
                <a:cubicBezTo>
                  <a:pt x="125" y="64"/>
                  <a:pt x="132" y="62"/>
                  <a:pt x="139" y="63"/>
                </a:cubicBezTo>
                <a:cubicBezTo>
                  <a:pt x="140" y="64"/>
                  <a:pt x="141" y="64"/>
                  <a:pt x="143" y="64"/>
                </a:cubicBezTo>
                <a:cubicBezTo>
                  <a:pt x="145" y="65"/>
                  <a:pt x="146" y="67"/>
                  <a:pt x="148" y="68"/>
                </a:cubicBezTo>
                <a:cubicBezTo>
                  <a:pt x="149" y="69"/>
                  <a:pt x="151" y="69"/>
                  <a:pt x="153" y="69"/>
                </a:cubicBezTo>
                <a:cubicBezTo>
                  <a:pt x="155" y="63"/>
                  <a:pt x="158" y="59"/>
                  <a:pt x="161" y="54"/>
                </a:cubicBezTo>
                <a:cubicBezTo>
                  <a:pt x="163" y="53"/>
                  <a:pt x="166" y="54"/>
                  <a:pt x="167" y="56"/>
                </a:cubicBezTo>
                <a:cubicBezTo>
                  <a:pt x="167" y="57"/>
                  <a:pt x="167" y="57"/>
                  <a:pt x="167" y="58"/>
                </a:cubicBezTo>
                <a:cubicBezTo>
                  <a:pt x="163" y="60"/>
                  <a:pt x="161" y="64"/>
                  <a:pt x="159" y="67"/>
                </a:cubicBezTo>
                <a:cubicBezTo>
                  <a:pt x="162" y="67"/>
                  <a:pt x="165" y="67"/>
                  <a:pt x="168" y="68"/>
                </a:cubicBezTo>
                <a:cubicBezTo>
                  <a:pt x="170" y="69"/>
                  <a:pt x="170" y="69"/>
                  <a:pt x="171" y="70"/>
                </a:cubicBezTo>
                <a:cubicBezTo>
                  <a:pt x="172" y="70"/>
                  <a:pt x="174" y="70"/>
                  <a:pt x="174" y="71"/>
                </a:cubicBezTo>
                <a:cubicBezTo>
                  <a:pt x="175" y="71"/>
                  <a:pt x="175" y="72"/>
                  <a:pt x="176" y="73"/>
                </a:cubicBezTo>
                <a:cubicBezTo>
                  <a:pt x="177" y="74"/>
                  <a:pt x="178" y="74"/>
                  <a:pt x="179" y="76"/>
                </a:cubicBezTo>
                <a:cubicBezTo>
                  <a:pt x="180" y="78"/>
                  <a:pt x="182" y="82"/>
                  <a:pt x="183" y="84"/>
                </a:cubicBezTo>
                <a:cubicBezTo>
                  <a:pt x="183" y="87"/>
                  <a:pt x="183" y="90"/>
                  <a:pt x="182" y="93"/>
                </a:cubicBezTo>
                <a:cubicBezTo>
                  <a:pt x="182" y="97"/>
                  <a:pt x="180" y="100"/>
                  <a:pt x="179" y="104"/>
                </a:cubicBezTo>
                <a:cubicBezTo>
                  <a:pt x="182" y="102"/>
                  <a:pt x="185" y="100"/>
                  <a:pt x="189" y="99"/>
                </a:cubicBezTo>
                <a:cubicBezTo>
                  <a:pt x="189" y="98"/>
                  <a:pt x="189" y="98"/>
                  <a:pt x="189" y="97"/>
                </a:cubicBezTo>
                <a:cubicBezTo>
                  <a:pt x="191" y="93"/>
                  <a:pt x="193" y="88"/>
                  <a:pt x="195" y="83"/>
                </a:cubicBezTo>
                <a:cubicBezTo>
                  <a:pt x="196" y="81"/>
                  <a:pt x="198" y="77"/>
                  <a:pt x="199" y="73"/>
                </a:cubicBezTo>
                <a:cubicBezTo>
                  <a:pt x="199" y="72"/>
                  <a:pt x="200" y="70"/>
                  <a:pt x="200" y="70"/>
                </a:cubicBezTo>
                <a:cubicBezTo>
                  <a:pt x="200" y="69"/>
                  <a:pt x="198" y="67"/>
                  <a:pt x="199" y="66"/>
                </a:cubicBezTo>
                <a:cubicBezTo>
                  <a:pt x="200" y="65"/>
                  <a:pt x="202" y="64"/>
                  <a:pt x="203" y="64"/>
                </a:cubicBezTo>
                <a:cubicBezTo>
                  <a:pt x="206" y="58"/>
                  <a:pt x="208" y="52"/>
                  <a:pt x="212" y="46"/>
                </a:cubicBezTo>
                <a:cubicBezTo>
                  <a:pt x="211" y="45"/>
                  <a:pt x="212" y="44"/>
                  <a:pt x="212" y="43"/>
                </a:cubicBezTo>
                <a:cubicBezTo>
                  <a:pt x="210" y="39"/>
                  <a:pt x="209" y="35"/>
                  <a:pt x="210" y="30"/>
                </a:cubicBezTo>
                <a:cubicBezTo>
                  <a:pt x="211" y="19"/>
                  <a:pt x="222" y="14"/>
                  <a:pt x="229" y="7"/>
                </a:cubicBezTo>
                <a:cubicBezTo>
                  <a:pt x="229" y="6"/>
                  <a:pt x="230" y="5"/>
                  <a:pt x="231" y="4"/>
                </a:cubicBezTo>
                <a:cubicBezTo>
                  <a:pt x="232" y="3"/>
                  <a:pt x="232" y="2"/>
                  <a:pt x="233" y="0"/>
                </a:cubicBezTo>
                <a:cubicBezTo>
                  <a:pt x="233" y="0"/>
                  <a:pt x="233" y="0"/>
                  <a:pt x="234" y="0"/>
                </a:cubicBezTo>
                <a:cubicBezTo>
                  <a:pt x="234" y="2"/>
                  <a:pt x="235" y="4"/>
                  <a:pt x="235" y="6"/>
                </a:cubicBezTo>
                <a:cubicBezTo>
                  <a:pt x="237" y="10"/>
                  <a:pt x="235" y="15"/>
                  <a:pt x="234" y="19"/>
                </a:cubicBezTo>
                <a:cubicBezTo>
                  <a:pt x="234" y="19"/>
                  <a:pt x="233" y="21"/>
                  <a:pt x="233" y="21"/>
                </a:cubicBezTo>
                <a:cubicBezTo>
                  <a:pt x="234" y="20"/>
                  <a:pt x="236" y="19"/>
                  <a:pt x="237" y="17"/>
                </a:cubicBezTo>
                <a:cubicBezTo>
                  <a:pt x="238" y="15"/>
                  <a:pt x="237" y="12"/>
                  <a:pt x="240" y="14"/>
                </a:cubicBezTo>
                <a:cubicBezTo>
                  <a:pt x="240" y="15"/>
                  <a:pt x="239" y="15"/>
                  <a:pt x="239" y="16"/>
                </a:cubicBezTo>
                <a:cubicBezTo>
                  <a:pt x="239" y="29"/>
                  <a:pt x="232" y="38"/>
                  <a:pt x="224" y="46"/>
                </a:cubicBezTo>
                <a:cubicBezTo>
                  <a:pt x="223" y="45"/>
                  <a:pt x="223" y="46"/>
                  <a:pt x="223" y="46"/>
                </a:cubicBezTo>
                <a:cubicBezTo>
                  <a:pt x="222" y="46"/>
                  <a:pt x="223" y="47"/>
                  <a:pt x="223" y="47"/>
                </a:cubicBezTo>
                <a:cubicBezTo>
                  <a:pt x="222" y="48"/>
                  <a:pt x="222" y="48"/>
                  <a:pt x="221" y="48"/>
                </a:cubicBezTo>
                <a:cubicBezTo>
                  <a:pt x="219" y="54"/>
                  <a:pt x="217" y="63"/>
                  <a:pt x="215" y="68"/>
                </a:cubicBezTo>
                <a:cubicBezTo>
                  <a:pt x="215" y="69"/>
                  <a:pt x="216" y="70"/>
                  <a:pt x="216" y="72"/>
                </a:cubicBezTo>
                <a:cubicBezTo>
                  <a:pt x="215" y="73"/>
                  <a:pt x="214" y="73"/>
                  <a:pt x="213" y="73"/>
                </a:cubicBezTo>
                <a:cubicBezTo>
                  <a:pt x="211" y="79"/>
                  <a:pt x="208" y="85"/>
                  <a:pt x="206" y="91"/>
                </a:cubicBezTo>
                <a:cubicBezTo>
                  <a:pt x="211" y="90"/>
                  <a:pt x="216" y="87"/>
                  <a:pt x="221" y="86"/>
                </a:cubicBezTo>
                <a:cubicBezTo>
                  <a:pt x="223" y="80"/>
                  <a:pt x="227" y="74"/>
                  <a:pt x="230" y="67"/>
                </a:cubicBezTo>
                <a:cubicBezTo>
                  <a:pt x="230" y="66"/>
                  <a:pt x="229" y="66"/>
                  <a:pt x="229" y="65"/>
                </a:cubicBezTo>
                <a:cubicBezTo>
                  <a:pt x="230" y="64"/>
                  <a:pt x="230" y="63"/>
                  <a:pt x="231" y="63"/>
                </a:cubicBezTo>
                <a:cubicBezTo>
                  <a:pt x="235" y="59"/>
                  <a:pt x="238" y="55"/>
                  <a:pt x="241" y="50"/>
                </a:cubicBezTo>
                <a:cubicBezTo>
                  <a:pt x="240" y="50"/>
                  <a:pt x="240" y="50"/>
                  <a:pt x="240" y="49"/>
                </a:cubicBezTo>
                <a:cubicBezTo>
                  <a:pt x="241" y="48"/>
                  <a:pt x="242" y="47"/>
                  <a:pt x="242" y="47"/>
                </a:cubicBezTo>
                <a:cubicBezTo>
                  <a:pt x="244" y="44"/>
                  <a:pt x="244" y="40"/>
                  <a:pt x="246" y="36"/>
                </a:cubicBezTo>
                <a:cubicBezTo>
                  <a:pt x="247" y="33"/>
                  <a:pt x="250" y="28"/>
                  <a:pt x="252" y="24"/>
                </a:cubicBezTo>
                <a:cubicBezTo>
                  <a:pt x="254" y="22"/>
                  <a:pt x="255" y="18"/>
                  <a:pt x="257" y="21"/>
                </a:cubicBezTo>
                <a:cubicBezTo>
                  <a:pt x="258" y="22"/>
                  <a:pt x="256" y="22"/>
                  <a:pt x="257" y="23"/>
                </a:cubicBezTo>
                <a:cubicBezTo>
                  <a:pt x="254" y="24"/>
                  <a:pt x="253" y="27"/>
                  <a:pt x="252" y="30"/>
                </a:cubicBezTo>
                <a:cubicBezTo>
                  <a:pt x="254" y="28"/>
                  <a:pt x="256" y="24"/>
                  <a:pt x="257" y="22"/>
                </a:cubicBezTo>
                <a:cubicBezTo>
                  <a:pt x="258" y="21"/>
                  <a:pt x="259" y="22"/>
                  <a:pt x="260" y="23"/>
                </a:cubicBezTo>
                <a:cubicBezTo>
                  <a:pt x="261" y="23"/>
                  <a:pt x="262" y="23"/>
                  <a:pt x="262" y="23"/>
                </a:cubicBezTo>
                <a:cubicBezTo>
                  <a:pt x="263" y="23"/>
                  <a:pt x="263" y="24"/>
                  <a:pt x="264" y="24"/>
                </a:cubicBezTo>
                <a:cubicBezTo>
                  <a:pt x="266" y="25"/>
                  <a:pt x="267" y="25"/>
                  <a:pt x="268" y="27"/>
                </a:cubicBezTo>
                <a:cubicBezTo>
                  <a:pt x="265" y="31"/>
                  <a:pt x="264" y="36"/>
                  <a:pt x="262" y="40"/>
                </a:cubicBezTo>
                <a:cubicBezTo>
                  <a:pt x="260" y="43"/>
                  <a:pt x="258" y="46"/>
                  <a:pt x="256" y="48"/>
                </a:cubicBezTo>
                <a:cubicBezTo>
                  <a:pt x="255" y="49"/>
                  <a:pt x="254" y="50"/>
                  <a:pt x="253" y="51"/>
                </a:cubicBezTo>
                <a:cubicBezTo>
                  <a:pt x="253" y="51"/>
                  <a:pt x="254" y="51"/>
                  <a:pt x="253" y="53"/>
                </a:cubicBezTo>
                <a:cubicBezTo>
                  <a:pt x="252" y="53"/>
                  <a:pt x="252" y="54"/>
                  <a:pt x="251" y="53"/>
                </a:cubicBezTo>
                <a:cubicBezTo>
                  <a:pt x="248" y="58"/>
                  <a:pt x="247" y="64"/>
                  <a:pt x="244" y="68"/>
                </a:cubicBezTo>
                <a:cubicBezTo>
                  <a:pt x="246" y="70"/>
                  <a:pt x="244" y="72"/>
                  <a:pt x="242" y="72"/>
                </a:cubicBezTo>
                <a:cubicBezTo>
                  <a:pt x="239" y="76"/>
                  <a:pt x="237" y="80"/>
                  <a:pt x="234" y="84"/>
                </a:cubicBezTo>
                <a:cubicBezTo>
                  <a:pt x="243" y="83"/>
                  <a:pt x="250" y="84"/>
                  <a:pt x="259" y="86"/>
                </a:cubicBezTo>
                <a:cubicBezTo>
                  <a:pt x="261" y="88"/>
                  <a:pt x="262" y="89"/>
                  <a:pt x="264" y="90"/>
                </a:cubicBezTo>
                <a:cubicBezTo>
                  <a:pt x="265" y="90"/>
                  <a:pt x="266" y="90"/>
                  <a:pt x="266" y="90"/>
                </a:cubicBezTo>
                <a:cubicBezTo>
                  <a:pt x="268" y="92"/>
                  <a:pt x="270" y="94"/>
                  <a:pt x="271" y="97"/>
                </a:cubicBezTo>
                <a:cubicBezTo>
                  <a:pt x="273" y="99"/>
                  <a:pt x="273" y="101"/>
                  <a:pt x="274" y="103"/>
                </a:cubicBezTo>
                <a:cubicBezTo>
                  <a:pt x="272" y="114"/>
                  <a:pt x="265" y="120"/>
                  <a:pt x="262" y="130"/>
                </a:cubicBezTo>
                <a:cubicBezTo>
                  <a:pt x="262" y="130"/>
                  <a:pt x="262" y="131"/>
                  <a:pt x="261" y="132"/>
                </a:cubicBezTo>
                <a:cubicBezTo>
                  <a:pt x="260" y="134"/>
                  <a:pt x="259" y="137"/>
                  <a:pt x="259" y="139"/>
                </a:cubicBezTo>
                <a:cubicBezTo>
                  <a:pt x="259" y="142"/>
                  <a:pt x="258" y="143"/>
                  <a:pt x="259" y="145"/>
                </a:cubicBezTo>
                <a:cubicBezTo>
                  <a:pt x="262" y="145"/>
                  <a:pt x="264" y="146"/>
                  <a:pt x="267" y="145"/>
                </a:cubicBezTo>
                <a:cubicBezTo>
                  <a:pt x="268" y="145"/>
                  <a:pt x="270" y="146"/>
                  <a:pt x="272" y="146"/>
                </a:cubicBezTo>
                <a:cubicBezTo>
                  <a:pt x="275" y="147"/>
                  <a:pt x="279" y="149"/>
                  <a:pt x="281" y="152"/>
                </a:cubicBezTo>
                <a:cubicBezTo>
                  <a:pt x="281" y="153"/>
                  <a:pt x="281" y="153"/>
                  <a:pt x="281" y="153"/>
                </a:cubicBezTo>
                <a:cubicBezTo>
                  <a:pt x="281" y="153"/>
                  <a:pt x="281" y="153"/>
                  <a:pt x="281" y="154"/>
                </a:cubicBezTo>
                <a:cubicBezTo>
                  <a:pt x="283" y="163"/>
                  <a:pt x="281" y="173"/>
                  <a:pt x="279" y="181"/>
                </a:cubicBezTo>
                <a:cubicBezTo>
                  <a:pt x="277" y="186"/>
                  <a:pt x="274" y="190"/>
                  <a:pt x="272" y="195"/>
                </a:cubicBezTo>
                <a:cubicBezTo>
                  <a:pt x="269" y="198"/>
                  <a:pt x="267" y="202"/>
                  <a:pt x="264" y="205"/>
                </a:cubicBezTo>
                <a:cubicBezTo>
                  <a:pt x="263" y="207"/>
                  <a:pt x="261" y="208"/>
                  <a:pt x="260" y="210"/>
                </a:cubicBezTo>
                <a:cubicBezTo>
                  <a:pt x="260" y="211"/>
                  <a:pt x="260" y="211"/>
                  <a:pt x="260" y="211"/>
                </a:cubicBezTo>
                <a:cubicBezTo>
                  <a:pt x="257" y="215"/>
                  <a:pt x="253" y="217"/>
                  <a:pt x="250" y="221"/>
                </a:cubicBezTo>
                <a:cubicBezTo>
                  <a:pt x="250" y="221"/>
                  <a:pt x="250" y="221"/>
                  <a:pt x="249" y="221"/>
                </a:cubicBezTo>
                <a:cubicBezTo>
                  <a:pt x="243" y="227"/>
                  <a:pt x="235" y="232"/>
                  <a:pt x="226" y="235"/>
                </a:cubicBezTo>
                <a:cubicBezTo>
                  <a:pt x="227" y="236"/>
                  <a:pt x="228" y="237"/>
                  <a:pt x="229" y="238"/>
                </a:cubicBezTo>
                <a:cubicBezTo>
                  <a:pt x="231" y="240"/>
                  <a:pt x="231" y="244"/>
                  <a:pt x="232" y="246"/>
                </a:cubicBezTo>
                <a:cubicBezTo>
                  <a:pt x="231" y="246"/>
                  <a:pt x="231" y="247"/>
                  <a:pt x="231" y="248"/>
                </a:cubicBezTo>
                <a:cubicBezTo>
                  <a:pt x="230" y="251"/>
                  <a:pt x="228" y="253"/>
                  <a:pt x="224" y="255"/>
                </a:cubicBezTo>
                <a:cubicBezTo>
                  <a:pt x="218" y="260"/>
                  <a:pt x="209" y="262"/>
                  <a:pt x="198" y="262"/>
                </a:cubicBezTo>
                <a:cubicBezTo>
                  <a:pt x="189" y="262"/>
                  <a:pt x="180" y="263"/>
                  <a:pt x="172" y="260"/>
                </a:cubicBezTo>
                <a:cubicBezTo>
                  <a:pt x="169" y="260"/>
                  <a:pt x="167" y="259"/>
                  <a:pt x="164" y="258"/>
                </a:cubicBezTo>
                <a:cubicBezTo>
                  <a:pt x="162" y="258"/>
                  <a:pt x="161" y="258"/>
                  <a:pt x="160" y="257"/>
                </a:cubicBezTo>
                <a:cubicBezTo>
                  <a:pt x="157" y="258"/>
                  <a:pt x="154" y="257"/>
                  <a:pt x="152" y="257"/>
                </a:cubicBezTo>
                <a:cubicBezTo>
                  <a:pt x="151" y="257"/>
                  <a:pt x="150" y="257"/>
                  <a:pt x="150" y="258"/>
                </a:cubicBezTo>
                <a:cubicBezTo>
                  <a:pt x="140" y="262"/>
                  <a:pt x="130" y="266"/>
                  <a:pt x="119" y="268"/>
                </a:cubicBezTo>
                <a:cubicBezTo>
                  <a:pt x="114" y="268"/>
                  <a:pt x="109" y="269"/>
                  <a:pt x="105" y="269"/>
                </a:cubicBezTo>
                <a:cubicBezTo>
                  <a:pt x="88" y="267"/>
                  <a:pt x="72" y="269"/>
                  <a:pt x="58" y="261"/>
                </a:cubicBezTo>
                <a:cubicBezTo>
                  <a:pt x="58" y="261"/>
                  <a:pt x="58" y="262"/>
                  <a:pt x="57" y="261"/>
                </a:cubicBezTo>
                <a:cubicBezTo>
                  <a:pt x="55" y="260"/>
                  <a:pt x="53" y="259"/>
                  <a:pt x="51" y="257"/>
                </a:cubicBezTo>
                <a:cubicBezTo>
                  <a:pt x="51" y="257"/>
                  <a:pt x="52" y="257"/>
                  <a:pt x="52" y="256"/>
                </a:cubicBezTo>
                <a:cubicBezTo>
                  <a:pt x="50" y="253"/>
                  <a:pt x="51" y="250"/>
                  <a:pt x="50" y="247"/>
                </a:cubicBezTo>
                <a:cubicBezTo>
                  <a:pt x="51" y="245"/>
                  <a:pt x="51" y="244"/>
                  <a:pt x="51" y="242"/>
                </a:cubicBezTo>
                <a:cubicBezTo>
                  <a:pt x="52" y="241"/>
                  <a:pt x="52" y="238"/>
                  <a:pt x="53" y="237"/>
                </a:cubicBezTo>
                <a:cubicBezTo>
                  <a:pt x="53" y="236"/>
                  <a:pt x="51" y="236"/>
                  <a:pt x="50" y="234"/>
                </a:cubicBezTo>
                <a:cubicBezTo>
                  <a:pt x="52" y="230"/>
                  <a:pt x="56" y="227"/>
                  <a:pt x="59" y="224"/>
                </a:cubicBezTo>
                <a:cubicBezTo>
                  <a:pt x="59" y="223"/>
                  <a:pt x="58" y="222"/>
                  <a:pt x="57" y="222"/>
                </a:cubicBezTo>
                <a:cubicBezTo>
                  <a:pt x="53" y="218"/>
                  <a:pt x="51" y="210"/>
                  <a:pt x="48" y="205"/>
                </a:cubicBezTo>
                <a:cubicBezTo>
                  <a:pt x="48" y="200"/>
                  <a:pt x="45" y="195"/>
                  <a:pt x="46" y="189"/>
                </a:cubicBezTo>
                <a:cubicBezTo>
                  <a:pt x="46" y="185"/>
                  <a:pt x="47" y="182"/>
                  <a:pt x="49" y="178"/>
                </a:cubicBezTo>
                <a:cubicBezTo>
                  <a:pt x="46" y="177"/>
                  <a:pt x="45" y="174"/>
                  <a:pt x="42" y="173"/>
                </a:cubicBezTo>
                <a:cubicBezTo>
                  <a:pt x="42" y="173"/>
                  <a:pt x="42" y="172"/>
                  <a:pt x="42" y="172"/>
                </a:cubicBezTo>
                <a:cubicBezTo>
                  <a:pt x="35" y="165"/>
                  <a:pt x="27" y="159"/>
                  <a:pt x="19" y="153"/>
                </a:cubicBezTo>
                <a:cubicBezTo>
                  <a:pt x="19" y="153"/>
                  <a:pt x="19" y="152"/>
                  <a:pt x="18" y="152"/>
                </a:cubicBezTo>
                <a:cubicBezTo>
                  <a:pt x="17" y="152"/>
                  <a:pt x="17" y="151"/>
                  <a:pt x="16" y="150"/>
                </a:cubicBezTo>
                <a:cubicBezTo>
                  <a:pt x="12" y="146"/>
                  <a:pt x="7" y="143"/>
                  <a:pt x="2" y="139"/>
                </a:cubicBezTo>
                <a:cubicBezTo>
                  <a:pt x="1" y="139"/>
                  <a:pt x="1" y="139"/>
                  <a:pt x="0" y="138"/>
                </a:cubicBezTo>
                <a:cubicBezTo>
                  <a:pt x="1" y="135"/>
                  <a:pt x="1" y="133"/>
                  <a:pt x="2" y="130"/>
                </a:cubicBezTo>
                <a:cubicBezTo>
                  <a:pt x="3" y="130"/>
                  <a:pt x="5" y="129"/>
                  <a:pt x="5" y="128"/>
                </a:cubicBezTo>
                <a:cubicBezTo>
                  <a:pt x="8" y="127"/>
                  <a:pt x="10" y="127"/>
                  <a:pt x="13" y="126"/>
                </a:cubicBezTo>
                <a:cubicBezTo>
                  <a:pt x="14" y="125"/>
                  <a:pt x="15" y="123"/>
                  <a:pt x="17" y="123"/>
                </a:cubicBezTo>
                <a:cubicBezTo>
                  <a:pt x="17" y="123"/>
                  <a:pt x="17" y="123"/>
                  <a:pt x="17" y="124"/>
                </a:cubicBezTo>
                <a:cubicBezTo>
                  <a:pt x="18" y="123"/>
                  <a:pt x="18" y="124"/>
                  <a:pt x="19" y="124"/>
                </a:cubicBezTo>
                <a:cubicBezTo>
                  <a:pt x="25" y="129"/>
                  <a:pt x="31" y="133"/>
                  <a:pt x="37" y="139"/>
                </a:cubicBezTo>
                <a:cubicBezTo>
                  <a:pt x="42" y="142"/>
                  <a:pt x="46" y="146"/>
                  <a:pt x="51" y="149"/>
                </a:cubicBezTo>
                <a:cubicBezTo>
                  <a:pt x="54" y="153"/>
                  <a:pt x="58" y="156"/>
                  <a:pt x="62" y="159"/>
                </a:cubicBezTo>
                <a:cubicBezTo>
                  <a:pt x="63" y="158"/>
                  <a:pt x="65" y="156"/>
                  <a:pt x="67" y="155"/>
                </a:cubicBezTo>
                <a:cubicBezTo>
                  <a:pt x="65" y="146"/>
                  <a:pt x="64" y="133"/>
                  <a:pt x="61" y="124"/>
                </a:cubicBezTo>
                <a:cubicBezTo>
                  <a:pt x="60" y="112"/>
                  <a:pt x="58" y="100"/>
                  <a:pt x="55" y="88"/>
                </a:cubicBezTo>
                <a:cubicBezTo>
                  <a:pt x="54" y="86"/>
                  <a:pt x="54" y="83"/>
                  <a:pt x="54" y="80"/>
                </a:cubicBezTo>
                <a:cubicBezTo>
                  <a:pt x="53" y="76"/>
                  <a:pt x="52" y="71"/>
                  <a:pt x="52" y="67"/>
                </a:cubicBezTo>
                <a:cubicBezTo>
                  <a:pt x="53" y="66"/>
                  <a:pt x="53" y="65"/>
                  <a:pt x="55" y="65"/>
                </a:cubicBezTo>
                <a:cubicBezTo>
                  <a:pt x="56" y="66"/>
                  <a:pt x="57" y="68"/>
                  <a:pt x="58" y="69"/>
                </a:cubicBezTo>
                <a:cubicBezTo>
                  <a:pt x="68" y="77"/>
                  <a:pt x="77" y="87"/>
                  <a:pt x="86" y="96"/>
                </a:cubicBezTo>
                <a:cubicBezTo>
                  <a:pt x="91" y="99"/>
                  <a:pt x="94" y="104"/>
                  <a:pt x="99" y="107"/>
                </a:cubicBezTo>
                <a:cubicBezTo>
                  <a:pt x="95" y="99"/>
                  <a:pt x="91" y="92"/>
                  <a:pt x="88" y="84"/>
                </a:cubicBezTo>
                <a:cubicBezTo>
                  <a:pt x="84" y="78"/>
                  <a:pt x="81" y="73"/>
                  <a:pt x="78" y="66"/>
                </a:cubicBezTo>
                <a:cubicBezTo>
                  <a:pt x="78" y="64"/>
                  <a:pt x="77" y="61"/>
                  <a:pt x="76" y="58"/>
                </a:cubicBezTo>
                <a:cubicBezTo>
                  <a:pt x="76" y="54"/>
                  <a:pt x="75" y="51"/>
                  <a:pt x="75" y="47"/>
                </a:cubicBezTo>
                <a:cubicBezTo>
                  <a:pt x="74" y="45"/>
                  <a:pt x="74" y="43"/>
                  <a:pt x="75" y="42"/>
                </a:cubicBezTo>
                <a:cubicBezTo>
                  <a:pt x="79" y="44"/>
                  <a:pt x="81" y="47"/>
                  <a:pt x="84" y="49"/>
                </a:cubicBezTo>
                <a:cubicBezTo>
                  <a:pt x="86" y="50"/>
                  <a:pt x="87" y="51"/>
                  <a:pt x="89" y="53"/>
                </a:cubicBezTo>
                <a:cubicBezTo>
                  <a:pt x="91" y="55"/>
                  <a:pt x="92" y="56"/>
                  <a:pt x="94" y="58"/>
                </a:cubicBezTo>
                <a:cubicBezTo>
                  <a:pt x="96" y="63"/>
                  <a:pt x="100" y="69"/>
                  <a:pt x="102" y="74"/>
                </a:cubicBezTo>
                <a:cubicBezTo>
                  <a:pt x="105" y="81"/>
                  <a:pt x="108" y="88"/>
                  <a:pt x="112" y="94"/>
                </a:cubicBezTo>
                <a:cubicBezTo>
                  <a:pt x="113" y="97"/>
                  <a:pt x="114" y="101"/>
                  <a:pt x="115" y="103"/>
                </a:cubicBezTo>
                <a:cubicBezTo>
                  <a:pt x="116" y="106"/>
                  <a:pt x="118" y="107"/>
                  <a:pt x="118" y="110"/>
                </a:cubicBezTo>
                <a:cubicBezTo>
                  <a:pt x="119" y="109"/>
                  <a:pt x="118" y="110"/>
                  <a:pt x="119" y="111"/>
                </a:cubicBezTo>
                <a:cubicBezTo>
                  <a:pt x="119" y="112"/>
                  <a:pt x="121" y="113"/>
                  <a:pt x="121" y="116"/>
                </a:cubicBezTo>
                <a:close/>
                <a:moveTo>
                  <a:pt x="232" y="5"/>
                </a:moveTo>
                <a:cubicBezTo>
                  <a:pt x="232" y="5"/>
                  <a:pt x="232" y="5"/>
                  <a:pt x="233" y="5"/>
                </a:cubicBezTo>
                <a:cubicBezTo>
                  <a:pt x="232" y="4"/>
                  <a:pt x="233" y="4"/>
                  <a:pt x="233" y="3"/>
                </a:cubicBezTo>
                <a:cubicBezTo>
                  <a:pt x="233" y="4"/>
                  <a:pt x="232" y="4"/>
                  <a:pt x="232" y="5"/>
                </a:cubicBezTo>
                <a:close/>
                <a:moveTo>
                  <a:pt x="224" y="19"/>
                </a:moveTo>
                <a:cubicBezTo>
                  <a:pt x="226" y="14"/>
                  <a:pt x="231" y="12"/>
                  <a:pt x="231" y="6"/>
                </a:cubicBezTo>
                <a:cubicBezTo>
                  <a:pt x="230" y="7"/>
                  <a:pt x="230" y="9"/>
                  <a:pt x="229" y="10"/>
                </a:cubicBezTo>
                <a:cubicBezTo>
                  <a:pt x="228" y="11"/>
                  <a:pt x="226" y="11"/>
                  <a:pt x="225" y="12"/>
                </a:cubicBezTo>
                <a:cubicBezTo>
                  <a:pt x="224" y="13"/>
                  <a:pt x="223" y="14"/>
                  <a:pt x="222" y="15"/>
                </a:cubicBezTo>
                <a:cubicBezTo>
                  <a:pt x="221" y="16"/>
                  <a:pt x="219" y="16"/>
                  <a:pt x="218" y="18"/>
                </a:cubicBezTo>
                <a:cubicBezTo>
                  <a:pt x="217" y="18"/>
                  <a:pt x="217" y="20"/>
                  <a:pt x="216" y="21"/>
                </a:cubicBezTo>
                <a:cubicBezTo>
                  <a:pt x="216" y="21"/>
                  <a:pt x="215" y="21"/>
                  <a:pt x="215" y="21"/>
                </a:cubicBezTo>
                <a:cubicBezTo>
                  <a:pt x="211" y="26"/>
                  <a:pt x="209" y="37"/>
                  <a:pt x="214" y="42"/>
                </a:cubicBezTo>
                <a:cubicBezTo>
                  <a:pt x="214" y="38"/>
                  <a:pt x="213" y="33"/>
                  <a:pt x="216" y="31"/>
                </a:cubicBezTo>
                <a:cubicBezTo>
                  <a:pt x="215" y="35"/>
                  <a:pt x="215" y="40"/>
                  <a:pt x="216" y="43"/>
                </a:cubicBezTo>
                <a:cubicBezTo>
                  <a:pt x="220" y="44"/>
                  <a:pt x="219" y="38"/>
                  <a:pt x="222" y="36"/>
                </a:cubicBezTo>
                <a:cubicBezTo>
                  <a:pt x="222" y="40"/>
                  <a:pt x="220" y="43"/>
                  <a:pt x="219" y="45"/>
                </a:cubicBezTo>
                <a:cubicBezTo>
                  <a:pt x="221" y="43"/>
                  <a:pt x="224" y="41"/>
                  <a:pt x="226" y="38"/>
                </a:cubicBezTo>
                <a:cubicBezTo>
                  <a:pt x="226" y="36"/>
                  <a:pt x="226" y="34"/>
                  <a:pt x="227" y="33"/>
                </a:cubicBezTo>
                <a:cubicBezTo>
                  <a:pt x="227" y="38"/>
                  <a:pt x="225" y="42"/>
                  <a:pt x="222" y="44"/>
                </a:cubicBezTo>
                <a:cubicBezTo>
                  <a:pt x="225" y="44"/>
                  <a:pt x="225" y="42"/>
                  <a:pt x="227" y="40"/>
                </a:cubicBezTo>
                <a:cubicBezTo>
                  <a:pt x="229" y="37"/>
                  <a:pt x="232" y="36"/>
                  <a:pt x="233" y="32"/>
                </a:cubicBezTo>
                <a:cubicBezTo>
                  <a:pt x="235" y="29"/>
                  <a:pt x="236" y="25"/>
                  <a:pt x="237" y="21"/>
                </a:cubicBezTo>
                <a:cubicBezTo>
                  <a:pt x="238" y="20"/>
                  <a:pt x="237" y="21"/>
                  <a:pt x="237" y="20"/>
                </a:cubicBezTo>
                <a:cubicBezTo>
                  <a:pt x="237" y="20"/>
                  <a:pt x="238" y="20"/>
                  <a:pt x="237" y="19"/>
                </a:cubicBezTo>
                <a:cubicBezTo>
                  <a:pt x="235" y="20"/>
                  <a:pt x="234" y="23"/>
                  <a:pt x="231" y="23"/>
                </a:cubicBezTo>
                <a:cubicBezTo>
                  <a:pt x="231" y="21"/>
                  <a:pt x="233" y="19"/>
                  <a:pt x="233" y="17"/>
                </a:cubicBezTo>
                <a:cubicBezTo>
                  <a:pt x="234" y="15"/>
                  <a:pt x="234" y="13"/>
                  <a:pt x="234" y="11"/>
                </a:cubicBezTo>
                <a:cubicBezTo>
                  <a:pt x="234" y="11"/>
                  <a:pt x="234" y="11"/>
                  <a:pt x="234" y="10"/>
                </a:cubicBezTo>
                <a:cubicBezTo>
                  <a:pt x="234" y="9"/>
                  <a:pt x="235" y="7"/>
                  <a:pt x="234" y="6"/>
                </a:cubicBezTo>
                <a:cubicBezTo>
                  <a:pt x="232" y="11"/>
                  <a:pt x="231" y="16"/>
                  <a:pt x="228" y="19"/>
                </a:cubicBezTo>
                <a:cubicBezTo>
                  <a:pt x="227" y="20"/>
                  <a:pt x="226" y="22"/>
                  <a:pt x="224" y="22"/>
                </a:cubicBezTo>
                <a:cubicBezTo>
                  <a:pt x="227" y="19"/>
                  <a:pt x="231" y="15"/>
                  <a:pt x="231" y="10"/>
                </a:cubicBezTo>
                <a:cubicBezTo>
                  <a:pt x="229" y="13"/>
                  <a:pt x="227" y="17"/>
                  <a:pt x="224" y="19"/>
                </a:cubicBezTo>
                <a:close/>
                <a:moveTo>
                  <a:pt x="250" y="30"/>
                </a:moveTo>
                <a:cubicBezTo>
                  <a:pt x="248" y="35"/>
                  <a:pt x="245" y="43"/>
                  <a:pt x="244" y="48"/>
                </a:cubicBezTo>
                <a:cubicBezTo>
                  <a:pt x="246" y="49"/>
                  <a:pt x="248" y="50"/>
                  <a:pt x="251" y="50"/>
                </a:cubicBezTo>
                <a:cubicBezTo>
                  <a:pt x="252" y="49"/>
                  <a:pt x="252" y="49"/>
                  <a:pt x="253" y="48"/>
                </a:cubicBezTo>
                <a:cubicBezTo>
                  <a:pt x="257" y="45"/>
                  <a:pt x="260" y="40"/>
                  <a:pt x="263" y="36"/>
                </a:cubicBezTo>
                <a:cubicBezTo>
                  <a:pt x="263" y="34"/>
                  <a:pt x="264" y="32"/>
                  <a:pt x="265" y="30"/>
                </a:cubicBezTo>
                <a:cubicBezTo>
                  <a:pt x="265" y="29"/>
                  <a:pt x="266" y="28"/>
                  <a:pt x="265" y="27"/>
                </a:cubicBezTo>
                <a:cubicBezTo>
                  <a:pt x="263" y="33"/>
                  <a:pt x="260" y="38"/>
                  <a:pt x="257" y="42"/>
                </a:cubicBezTo>
                <a:cubicBezTo>
                  <a:pt x="255" y="43"/>
                  <a:pt x="254" y="45"/>
                  <a:pt x="253" y="45"/>
                </a:cubicBezTo>
                <a:cubicBezTo>
                  <a:pt x="256" y="41"/>
                  <a:pt x="260" y="36"/>
                  <a:pt x="262" y="31"/>
                </a:cubicBezTo>
                <a:cubicBezTo>
                  <a:pt x="263" y="30"/>
                  <a:pt x="264" y="27"/>
                  <a:pt x="263" y="25"/>
                </a:cubicBezTo>
                <a:cubicBezTo>
                  <a:pt x="261" y="26"/>
                  <a:pt x="260" y="28"/>
                  <a:pt x="260" y="30"/>
                </a:cubicBezTo>
                <a:cubicBezTo>
                  <a:pt x="259" y="32"/>
                  <a:pt x="258" y="35"/>
                  <a:pt x="257" y="36"/>
                </a:cubicBezTo>
                <a:cubicBezTo>
                  <a:pt x="257" y="32"/>
                  <a:pt x="259" y="29"/>
                  <a:pt x="260" y="26"/>
                </a:cubicBezTo>
                <a:cubicBezTo>
                  <a:pt x="259" y="27"/>
                  <a:pt x="258" y="29"/>
                  <a:pt x="257" y="30"/>
                </a:cubicBezTo>
                <a:cubicBezTo>
                  <a:pt x="256" y="32"/>
                  <a:pt x="256" y="33"/>
                  <a:pt x="254" y="34"/>
                </a:cubicBezTo>
                <a:cubicBezTo>
                  <a:pt x="254" y="30"/>
                  <a:pt x="258" y="28"/>
                  <a:pt x="259" y="24"/>
                </a:cubicBezTo>
                <a:cubicBezTo>
                  <a:pt x="258" y="23"/>
                  <a:pt x="257" y="25"/>
                  <a:pt x="256" y="26"/>
                </a:cubicBezTo>
                <a:cubicBezTo>
                  <a:pt x="255" y="29"/>
                  <a:pt x="253" y="31"/>
                  <a:pt x="252" y="33"/>
                </a:cubicBezTo>
                <a:cubicBezTo>
                  <a:pt x="252" y="34"/>
                  <a:pt x="251" y="37"/>
                  <a:pt x="250" y="37"/>
                </a:cubicBezTo>
                <a:cubicBezTo>
                  <a:pt x="248" y="35"/>
                  <a:pt x="250" y="31"/>
                  <a:pt x="250" y="30"/>
                </a:cubicBezTo>
                <a:close/>
                <a:moveTo>
                  <a:pt x="77" y="54"/>
                </a:moveTo>
                <a:cubicBezTo>
                  <a:pt x="77" y="54"/>
                  <a:pt x="78" y="54"/>
                  <a:pt x="79" y="54"/>
                </a:cubicBezTo>
                <a:cubicBezTo>
                  <a:pt x="79" y="53"/>
                  <a:pt x="79" y="53"/>
                  <a:pt x="78" y="52"/>
                </a:cubicBezTo>
                <a:cubicBezTo>
                  <a:pt x="79" y="50"/>
                  <a:pt x="81" y="51"/>
                  <a:pt x="82" y="52"/>
                </a:cubicBezTo>
                <a:cubicBezTo>
                  <a:pt x="81" y="50"/>
                  <a:pt x="81" y="49"/>
                  <a:pt x="81" y="48"/>
                </a:cubicBezTo>
                <a:cubicBezTo>
                  <a:pt x="79" y="47"/>
                  <a:pt x="78" y="45"/>
                  <a:pt x="76" y="44"/>
                </a:cubicBezTo>
                <a:cubicBezTo>
                  <a:pt x="76" y="48"/>
                  <a:pt x="77" y="50"/>
                  <a:pt x="77" y="54"/>
                </a:cubicBezTo>
                <a:close/>
                <a:moveTo>
                  <a:pt x="219" y="46"/>
                </a:moveTo>
                <a:cubicBezTo>
                  <a:pt x="218" y="46"/>
                  <a:pt x="216" y="45"/>
                  <a:pt x="215" y="45"/>
                </a:cubicBezTo>
                <a:cubicBezTo>
                  <a:pt x="216" y="46"/>
                  <a:pt x="218" y="47"/>
                  <a:pt x="219" y="46"/>
                </a:cubicBezTo>
                <a:close/>
                <a:moveTo>
                  <a:pt x="207" y="58"/>
                </a:moveTo>
                <a:cubicBezTo>
                  <a:pt x="206" y="60"/>
                  <a:pt x="205" y="63"/>
                  <a:pt x="204" y="66"/>
                </a:cubicBezTo>
                <a:cubicBezTo>
                  <a:pt x="205" y="66"/>
                  <a:pt x="205" y="67"/>
                  <a:pt x="206" y="68"/>
                </a:cubicBezTo>
                <a:cubicBezTo>
                  <a:pt x="209" y="64"/>
                  <a:pt x="211" y="58"/>
                  <a:pt x="213" y="53"/>
                </a:cubicBezTo>
                <a:cubicBezTo>
                  <a:pt x="212" y="53"/>
                  <a:pt x="212" y="54"/>
                  <a:pt x="212" y="54"/>
                </a:cubicBezTo>
                <a:cubicBezTo>
                  <a:pt x="211" y="53"/>
                  <a:pt x="210" y="53"/>
                  <a:pt x="210" y="52"/>
                </a:cubicBezTo>
                <a:cubicBezTo>
                  <a:pt x="211" y="52"/>
                  <a:pt x="211" y="52"/>
                  <a:pt x="211" y="52"/>
                </a:cubicBezTo>
                <a:cubicBezTo>
                  <a:pt x="212" y="52"/>
                  <a:pt x="212" y="53"/>
                  <a:pt x="213" y="52"/>
                </a:cubicBezTo>
                <a:cubicBezTo>
                  <a:pt x="214" y="50"/>
                  <a:pt x="214" y="49"/>
                  <a:pt x="215" y="47"/>
                </a:cubicBezTo>
                <a:cubicBezTo>
                  <a:pt x="214" y="47"/>
                  <a:pt x="214" y="46"/>
                  <a:pt x="213" y="46"/>
                </a:cubicBezTo>
                <a:cubicBezTo>
                  <a:pt x="211" y="50"/>
                  <a:pt x="209" y="53"/>
                  <a:pt x="207" y="58"/>
                </a:cubicBezTo>
                <a:close/>
                <a:moveTo>
                  <a:pt x="216" y="48"/>
                </a:moveTo>
                <a:cubicBezTo>
                  <a:pt x="213" y="55"/>
                  <a:pt x="211" y="62"/>
                  <a:pt x="208" y="69"/>
                </a:cubicBezTo>
                <a:cubicBezTo>
                  <a:pt x="209" y="69"/>
                  <a:pt x="211" y="70"/>
                  <a:pt x="212" y="69"/>
                </a:cubicBezTo>
                <a:cubicBezTo>
                  <a:pt x="213" y="69"/>
                  <a:pt x="213" y="68"/>
                  <a:pt x="213" y="68"/>
                </a:cubicBezTo>
                <a:cubicBezTo>
                  <a:pt x="215" y="62"/>
                  <a:pt x="218" y="55"/>
                  <a:pt x="219" y="49"/>
                </a:cubicBezTo>
                <a:cubicBezTo>
                  <a:pt x="218" y="48"/>
                  <a:pt x="217" y="48"/>
                  <a:pt x="216" y="48"/>
                </a:cubicBezTo>
                <a:close/>
                <a:moveTo>
                  <a:pt x="251" y="52"/>
                </a:moveTo>
                <a:cubicBezTo>
                  <a:pt x="251" y="52"/>
                  <a:pt x="250" y="51"/>
                  <a:pt x="250" y="51"/>
                </a:cubicBezTo>
                <a:cubicBezTo>
                  <a:pt x="247" y="52"/>
                  <a:pt x="246" y="49"/>
                  <a:pt x="243" y="49"/>
                </a:cubicBezTo>
                <a:cubicBezTo>
                  <a:pt x="244" y="49"/>
                  <a:pt x="243" y="50"/>
                  <a:pt x="243" y="50"/>
                </a:cubicBezTo>
                <a:cubicBezTo>
                  <a:pt x="245" y="51"/>
                  <a:pt x="248" y="52"/>
                  <a:pt x="251" y="52"/>
                </a:cubicBezTo>
                <a:close/>
                <a:moveTo>
                  <a:pt x="83" y="50"/>
                </a:moveTo>
                <a:cubicBezTo>
                  <a:pt x="83" y="51"/>
                  <a:pt x="84" y="52"/>
                  <a:pt x="84" y="53"/>
                </a:cubicBezTo>
                <a:cubicBezTo>
                  <a:pt x="84" y="54"/>
                  <a:pt x="83" y="54"/>
                  <a:pt x="82" y="54"/>
                </a:cubicBezTo>
                <a:cubicBezTo>
                  <a:pt x="85" y="57"/>
                  <a:pt x="87" y="62"/>
                  <a:pt x="92" y="62"/>
                </a:cubicBezTo>
                <a:cubicBezTo>
                  <a:pt x="95" y="57"/>
                  <a:pt x="86" y="55"/>
                  <a:pt x="85" y="51"/>
                </a:cubicBezTo>
                <a:cubicBezTo>
                  <a:pt x="84" y="52"/>
                  <a:pt x="83" y="50"/>
                  <a:pt x="83" y="50"/>
                </a:cubicBezTo>
                <a:close/>
                <a:moveTo>
                  <a:pt x="241" y="51"/>
                </a:moveTo>
                <a:cubicBezTo>
                  <a:pt x="240" y="53"/>
                  <a:pt x="238" y="56"/>
                  <a:pt x="237" y="57"/>
                </a:cubicBezTo>
                <a:cubicBezTo>
                  <a:pt x="236" y="60"/>
                  <a:pt x="231" y="63"/>
                  <a:pt x="235" y="66"/>
                </a:cubicBezTo>
                <a:cubicBezTo>
                  <a:pt x="236" y="64"/>
                  <a:pt x="237" y="63"/>
                  <a:pt x="237" y="61"/>
                </a:cubicBezTo>
                <a:cubicBezTo>
                  <a:pt x="239" y="60"/>
                  <a:pt x="240" y="58"/>
                  <a:pt x="240" y="57"/>
                </a:cubicBezTo>
                <a:cubicBezTo>
                  <a:pt x="241" y="55"/>
                  <a:pt x="243" y="53"/>
                  <a:pt x="242" y="51"/>
                </a:cubicBezTo>
                <a:cubicBezTo>
                  <a:pt x="242" y="51"/>
                  <a:pt x="242" y="51"/>
                  <a:pt x="241" y="51"/>
                </a:cubicBezTo>
                <a:close/>
                <a:moveTo>
                  <a:pt x="244" y="53"/>
                </a:moveTo>
                <a:cubicBezTo>
                  <a:pt x="241" y="57"/>
                  <a:pt x="238" y="62"/>
                  <a:pt x="236" y="67"/>
                </a:cubicBezTo>
                <a:cubicBezTo>
                  <a:pt x="237" y="68"/>
                  <a:pt x="239" y="69"/>
                  <a:pt x="242" y="68"/>
                </a:cubicBezTo>
                <a:cubicBezTo>
                  <a:pt x="245" y="64"/>
                  <a:pt x="246" y="59"/>
                  <a:pt x="249" y="53"/>
                </a:cubicBezTo>
                <a:cubicBezTo>
                  <a:pt x="247" y="53"/>
                  <a:pt x="246" y="53"/>
                  <a:pt x="244" y="53"/>
                </a:cubicBezTo>
                <a:close/>
                <a:moveTo>
                  <a:pt x="80" y="68"/>
                </a:moveTo>
                <a:cubicBezTo>
                  <a:pt x="86" y="69"/>
                  <a:pt x="81" y="60"/>
                  <a:pt x="81" y="58"/>
                </a:cubicBezTo>
                <a:cubicBezTo>
                  <a:pt x="83" y="59"/>
                  <a:pt x="83" y="61"/>
                  <a:pt x="84" y="63"/>
                </a:cubicBezTo>
                <a:cubicBezTo>
                  <a:pt x="85" y="63"/>
                  <a:pt x="85" y="64"/>
                  <a:pt x="86" y="63"/>
                </a:cubicBezTo>
                <a:cubicBezTo>
                  <a:pt x="86" y="63"/>
                  <a:pt x="86" y="62"/>
                  <a:pt x="86" y="61"/>
                </a:cubicBezTo>
                <a:cubicBezTo>
                  <a:pt x="84" y="58"/>
                  <a:pt x="83" y="55"/>
                  <a:pt x="80" y="53"/>
                </a:cubicBezTo>
                <a:cubicBezTo>
                  <a:pt x="80" y="55"/>
                  <a:pt x="80" y="56"/>
                  <a:pt x="78" y="56"/>
                </a:cubicBezTo>
                <a:cubicBezTo>
                  <a:pt x="78" y="56"/>
                  <a:pt x="78" y="55"/>
                  <a:pt x="77" y="56"/>
                </a:cubicBezTo>
                <a:cubicBezTo>
                  <a:pt x="79" y="59"/>
                  <a:pt x="78" y="65"/>
                  <a:pt x="80" y="68"/>
                </a:cubicBezTo>
                <a:close/>
                <a:moveTo>
                  <a:pt x="162" y="56"/>
                </a:moveTo>
                <a:cubicBezTo>
                  <a:pt x="162" y="57"/>
                  <a:pt x="164" y="58"/>
                  <a:pt x="166" y="56"/>
                </a:cubicBezTo>
                <a:cubicBezTo>
                  <a:pt x="164" y="56"/>
                  <a:pt x="163" y="54"/>
                  <a:pt x="162" y="56"/>
                </a:cubicBezTo>
                <a:close/>
                <a:moveTo>
                  <a:pt x="152" y="75"/>
                </a:moveTo>
                <a:cubicBezTo>
                  <a:pt x="154" y="76"/>
                  <a:pt x="153" y="74"/>
                  <a:pt x="153" y="73"/>
                </a:cubicBezTo>
                <a:cubicBezTo>
                  <a:pt x="156" y="67"/>
                  <a:pt x="160" y="63"/>
                  <a:pt x="164" y="58"/>
                </a:cubicBezTo>
                <a:cubicBezTo>
                  <a:pt x="162" y="58"/>
                  <a:pt x="162" y="57"/>
                  <a:pt x="160" y="57"/>
                </a:cubicBezTo>
                <a:cubicBezTo>
                  <a:pt x="157" y="62"/>
                  <a:pt x="154" y="68"/>
                  <a:pt x="152" y="75"/>
                </a:cubicBezTo>
                <a:close/>
                <a:moveTo>
                  <a:pt x="91" y="64"/>
                </a:moveTo>
                <a:cubicBezTo>
                  <a:pt x="90" y="64"/>
                  <a:pt x="89" y="63"/>
                  <a:pt x="88" y="63"/>
                </a:cubicBezTo>
                <a:cubicBezTo>
                  <a:pt x="89" y="68"/>
                  <a:pt x="94" y="74"/>
                  <a:pt x="96" y="79"/>
                </a:cubicBezTo>
                <a:cubicBezTo>
                  <a:pt x="97" y="80"/>
                  <a:pt x="97" y="81"/>
                  <a:pt x="98" y="82"/>
                </a:cubicBezTo>
                <a:cubicBezTo>
                  <a:pt x="99" y="86"/>
                  <a:pt x="100" y="88"/>
                  <a:pt x="102" y="92"/>
                </a:cubicBezTo>
                <a:cubicBezTo>
                  <a:pt x="106" y="98"/>
                  <a:pt x="109" y="105"/>
                  <a:pt x="112" y="111"/>
                </a:cubicBezTo>
                <a:cubicBezTo>
                  <a:pt x="112" y="113"/>
                  <a:pt x="113" y="114"/>
                  <a:pt x="113" y="115"/>
                </a:cubicBezTo>
                <a:cubicBezTo>
                  <a:pt x="113" y="115"/>
                  <a:pt x="113" y="115"/>
                  <a:pt x="113" y="116"/>
                </a:cubicBezTo>
                <a:cubicBezTo>
                  <a:pt x="111" y="115"/>
                  <a:pt x="111" y="113"/>
                  <a:pt x="110" y="112"/>
                </a:cubicBezTo>
                <a:cubicBezTo>
                  <a:pt x="109" y="108"/>
                  <a:pt x="107" y="105"/>
                  <a:pt x="106" y="102"/>
                </a:cubicBezTo>
                <a:cubicBezTo>
                  <a:pt x="104" y="99"/>
                  <a:pt x="102" y="96"/>
                  <a:pt x="101" y="92"/>
                </a:cubicBezTo>
                <a:cubicBezTo>
                  <a:pt x="96" y="84"/>
                  <a:pt x="92" y="74"/>
                  <a:pt x="87" y="65"/>
                </a:cubicBezTo>
                <a:cubicBezTo>
                  <a:pt x="86" y="65"/>
                  <a:pt x="86" y="65"/>
                  <a:pt x="85" y="65"/>
                </a:cubicBezTo>
                <a:cubicBezTo>
                  <a:pt x="85" y="68"/>
                  <a:pt x="83" y="70"/>
                  <a:pt x="81" y="70"/>
                </a:cubicBezTo>
                <a:cubicBezTo>
                  <a:pt x="89" y="83"/>
                  <a:pt x="96" y="98"/>
                  <a:pt x="103" y="111"/>
                </a:cubicBezTo>
                <a:cubicBezTo>
                  <a:pt x="106" y="114"/>
                  <a:pt x="108" y="117"/>
                  <a:pt x="111" y="119"/>
                </a:cubicBezTo>
                <a:cubicBezTo>
                  <a:pt x="112" y="118"/>
                  <a:pt x="112" y="117"/>
                  <a:pt x="113" y="116"/>
                </a:cubicBezTo>
                <a:cubicBezTo>
                  <a:pt x="114" y="115"/>
                  <a:pt x="117" y="116"/>
                  <a:pt x="118" y="116"/>
                </a:cubicBezTo>
                <a:cubicBezTo>
                  <a:pt x="118" y="114"/>
                  <a:pt x="117" y="113"/>
                  <a:pt x="116" y="111"/>
                </a:cubicBezTo>
                <a:cubicBezTo>
                  <a:pt x="116" y="110"/>
                  <a:pt x="116" y="109"/>
                  <a:pt x="115" y="108"/>
                </a:cubicBezTo>
                <a:cubicBezTo>
                  <a:pt x="115" y="105"/>
                  <a:pt x="113" y="103"/>
                  <a:pt x="112" y="101"/>
                </a:cubicBezTo>
                <a:cubicBezTo>
                  <a:pt x="110" y="96"/>
                  <a:pt x="108" y="91"/>
                  <a:pt x="106" y="86"/>
                </a:cubicBezTo>
                <a:cubicBezTo>
                  <a:pt x="103" y="81"/>
                  <a:pt x="100" y="76"/>
                  <a:pt x="98" y="72"/>
                </a:cubicBezTo>
                <a:cubicBezTo>
                  <a:pt x="97" y="69"/>
                  <a:pt x="95" y="66"/>
                  <a:pt x="95" y="64"/>
                </a:cubicBezTo>
                <a:cubicBezTo>
                  <a:pt x="95" y="63"/>
                  <a:pt x="94" y="62"/>
                  <a:pt x="94" y="62"/>
                </a:cubicBezTo>
                <a:cubicBezTo>
                  <a:pt x="93" y="63"/>
                  <a:pt x="92" y="64"/>
                  <a:pt x="91" y="64"/>
                </a:cubicBezTo>
                <a:close/>
                <a:moveTo>
                  <a:pt x="147" y="70"/>
                </a:moveTo>
                <a:cubicBezTo>
                  <a:pt x="146" y="69"/>
                  <a:pt x="145" y="68"/>
                  <a:pt x="144" y="67"/>
                </a:cubicBezTo>
                <a:cubicBezTo>
                  <a:pt x="136" y="63"/>
                  <a:pt x="125" y="64"/>
                  <a:pt x="122" y="70"/>
                </a:cubicBezTo>
                <a:cubicBezTo>
                  <a:pt x="121" y="72"/>
                  <a:pt x="120" y="74"/>
                  <a:pt x="119" y="76"/>
                </a:cubicBezTo>
                <a:cubicBezTo>
                  <a:pt x="119" y="78"/>
                  <a:pt x="118" y="80"/>
                  <a:pt x="117" y="82"/>
                </a:cubicBezTo>
                <a:cubicBezTo>
                  <a:pt x="117" y="83"/>
                  <a:pt x="117" y="84"/>
                  <a:pt x="117" y="85"/>
                </a:cubicBezTo>
                <a:cubicBezTo>
                  <a:pt x="117" y="85"/>
                  <a:pt x="117" y="86"/>
                  <a:pt x="116" y="86"/>
                </a:cubicBezTo>
                <a:cubicBezTo>
                  <a:pt x="115" y="90"/>
                  <a:pt x="117" y="95"/>
                  <a:pt x="118" y="99"/>
                </a:cubicBezTo>
                <a:cubicBezTo>
                  <a:pt x="118" y="99"/>
                  <a:pt x="118" y="100"/>
                  <a:pt x="118" y="100"/>
                </a:cubicBezTo>
                <a:cubicBezTo>
                  <a:pt x="119" y="106"/>
                  <a:pt x="123" y="112"/>
                  <a:pt x="127" y="115"/>
                </a:cubicBezTo>
                <a:cubicBezTo>
                  <a:pt x="140" y="115"/>
                  <a:pt x="155" y="115"/>
                  <a:pt x="168" y="115"/>
                </a:cubicBezTo>
                <a:cubicBezTo>
                  <a:pt x="171" y="113"/>
                  <a:pt x="175" y="109"/>
                  <a:pt x="177" y="104"/>
                </a:cubicBezTo>
                <a:cubicBezTo>
                  <a:pt x="179" y="101"/>
                  <a:pt x="181" y="97"/>
                  <a:pt x="181" y="93"/>
                </a:cubicBezTo>
                <a:cubicBezTo>
                  <a:pt x="181" y="88"/>
                  <a:pt x="181" y="83"/>
                  <a:pt x="179" y="79"/>
                </a:cubicBezTo>
                <a:cubicBezTo>
                  <a:pt x="177" y="75"/>
                  <a:pt x="174" y="73"/>
                  <a:pt x="171" y="71"/>
                </a:cubicBezTo>
                <a:cubicBezTo>
                  <a:pt x="167" y="69"/>
                  <a:pt x="161" y="67"/>
                  <a:pt x="157" y="70"/>
                </a:cubicBezTo>
                <a:cubicBezTo>
                  <a:pt x="156" y="72"/>
                  <a:pt x="155" y="73"/>
                  <a:pt x="155" y="74"/>
                </a:cubicBezTo>
                <a:cubicBezTo>
                  <a:pt x="156" y="73"/>
                  <a:pt x="157" y="70"/>
                  <a:pt x="160" y="72"/>
                </a:cubicBezTo>
                <a:cubicBezTo>
                  <a:pt x="160" y="73"/>
                  <a:pt x="158" y="72"/>
                  <a:pt x="158" y="73"/>
                </a:cubicBezTo>
                <a:cubicBezTo>
                  <a:pt x="157" y="75"/>
                  <a:pt x="154" y="78"/>
                  <a:pt x="150" y="78"/>
                </a:cubicBezTo>
                <a:cubicBezTo>
                  <a:pt x="148" y="77"/>
                  <a:pt x="145" y="76"/>
                  <a:pt x="145" y="74"/>
                </a:cubicBezTo>
                <a:cubicBezTo>
                  <a:pt x="147" y="75"/>
                  <a:pt x="148" y="77"/>
                  <a:pt x="151" y="76"/>
                </a:cubicBezTo>
                <a:cubicBezTo>
                  <a:pt x="151" y="74"/>
                  <a:pt x="152" y="72"/>
                  <a:pt x="152" y="70"/>
                </a:cubicBezTo>
                <a:cubicBezTo>
                  <a:pt x="150" y="71"/>
                  <a:pt x="149" y="70"/>
                  <a:pt x="147" y="70"/>
                </a:cubicBezTo>
                <a:close/>
                <a:moveTo>
                  <a:pt x="231" y="65"/>
                </a:moveTo>
                <a:cubicBezTo>
                  <a:pt x="231" y="66"/>
                  <a:pt x="232" y="66"/>
                  <a:pt x="232" y="67"/>
                </a:cubicBezTo>
                <a:cubicBezTo>
                  <a:pt x="233" y="68"/>
                  <a:pt x="236" y="69"/>
                  <a:pt x="237" y="71"/>
                </a:cubicBezTo>
                <a:cubicBezTo>
                  <a:pt x="239" y="71"/>
                  <a:pt x="242" y="72"/>
                  <a:pt x="243" y="70"/>
                </a:cubicBezTo>
                <a:cubicBezTo>
                  <a:pt x="242" y="69"/>
                  <a:pt x="241" y="70"/>
                  <a:pt x="240" y="70"/>
                </a:cubicBezTo>
                <a:cubicBezTo>
                  <a:pt x="238" y="70"/>
                  <a:pt x="236" y="69"/>
                  <a:pt x="235" y="68"/>
                </a:cubicBezTo>
                <a:cubicBezTo>
                  <a:pt x="234" y="68"/>
                  <a:pt x="234" y="68"/>
                  <a:pt x="234" y="68"/>
                </a:cubicBezTo>
                <a:cubicBezTo>
                  <a:pt x="234" y="66"/>
                  <a:pt x="232" y="66"/>
                  <a:pt x="232" y="64"/>
                </a:cubicBezTo>
                <a:cubicBezTo>
                  <a:pt x="232" y="65"/>
                  <a:pt x="231" y="64"/>
                  <a:pt x="231" y="65"/>
                </a:cubicBezTo>
                <a:close/>
                <a:moveTo>
                  <a:pt x="202" y="66"/>
                </a:moveTo>
                <a:cubicBezTo>
                  <a:pt x="202" y="66"/>
                  <a:pt x="202" y="66"/>
                  <a:pt x="201" y="66"/>
                </a:cubicBezTo>
                <a:cubicBezTo>
                  <a:pt x="200" y="68"/>
                  <a:pt x="203" y="68"/>
                  <a:pt x="202" y="70"/>
                </a:cubicBezTo>
                <a:cubicBezTo>
                  <a:pt x="204" y="70"/>
                  <a:pt x="204" y="71"/>
                  <a:pt x="206" y="71"/>
                </a:cubicBezTo>
                <a:cubicBezTo>
                  <a:pt x="207" y="72"/>
                  <a:pt x="210" y="72"/>
                  <a:pt x="211" y="72"/>
                </a:cubicBezTo>
                <a:cubicBezTo>
                  <a:pt x="212" y="71"/>
                  <a:pt x="215" y="72"/>
                  <a:pt x="214" y="70"/>
                </a:cubicBezTo>
                <a:cubicBezTo>
                  <a:pt x="209" y="73"/>
                  <a:pt x="204" y="70"/>
                  <a:pt x="202" y="66"/>
                </a:cubicBezTo>
                <a:close/>
                <a:moveTo>
                  <a:pt x="58" y="93"/>
                </a:moveTo>
                <a:cubicBezTo>
                  <a:pt x="58" y="93"/>
                  <a:pt x="58" y="93"/>
                  <a:pt x="58" y="94"/>
                </a:cubicBezTo>
                <a:cubicBezTo>
                  <a:pt x="58" y="94"/>
                  <a:pt x="58" y="95"/>
                  <a:pt x="59" y="95"/>
                </a:cubicBezTo>
                <a:cubicBezTo>
                  <a:pt x="60" y="105"/>
                  <a:pt x="61" y="114"/>
                  <a:pt x="63" y="123"/>
                </a:cubicBezTo>
                <a:cubicBezTo>
                  <a:pt x="65" y="128"/>
                  <a:pt x="65" y="133"/>
                  <a:pt x="66" y="138"/>
                </a:cubicBezTo>
                <a:cubicBezTo>
                  <a:pt x="67" y="141"/>
                  <a:pt x="68" y="144"/>
                  <a:pt x="67" y="148"/>
                </a:cubicBezTo>
                <a:cubicBezTo>
                  <a:pt x="69" y="150"/>
                  <a:pt x="68" y="152"/>
                  <a:pt x="69" y="154"/>
                </a:cubicBezTo>
                <a:cubicBezTo>
                  <a:pt x="74" y="152"/>
                  <a:pt x="78" y="151"/>
                  <a:pt x="84" y="150"/>
                </a:cubicBezTo>
                <a:cubicBezTo>
                  <a:pt x="82" y="140"/>
                  <a:pt x="79" y="129"/>
                  <a:pt x="77" y="119"/>
                </a:cubicBezTo>
                <a:cubicBezTo>
                  <a:pt x="77" y="116"/>
                  <a:pt x="75" y="113"/>
                  <a:pt x="75" y="110"/>
                </a:cubicBezTo>
                <a:cubicBezTo>
                  <a:pt x="75" y="109"/>
                  <a:pt x="75" y="108"/>
                  <a:pt x="76" y="107"/>
                </a:cubicBezTo>
                <a:cubicBezTo>
                  <a:pt x="79" y="107"/>
                  <a:pt x="81" y="110"/>
                  <a:pt x="83" y="112"/>
                </a:cubicBezTo>
                <a:cubicBezTo>
                  <a:pt x="85" y="114"/>
                  <a:pt x="86" y="116"/>
                  <a:pt x="88" y="117"/>
                </a:cubicBezTo>
                <a:cubicBezTo>
                  <a:pt x="93" y="123"/>
                  <a:pt x="100" y="129"/>
                  <a:pt x="105" y="135"/>
                </a:cubicBezTo>
                <a:cubicBezTo>
                  <a:pt x="106" y="135"/>
                  <a:pt x="105" y="135"/>
                  <a:pt x="106" y="136"/>
                </a:cubicBezTo>
                <a:cubicBezTo>
                  <a:pt x="106" y="137"/>
                  <a:pt x="107" y="137"/>
                  <a:pt x="108" y="138"/>
                </a:cubicBezTo>
                <a:cubicBezTo>
                  <a:pt x="109" y="139"/>
                  <a:pt x="109" y="141"/>
                  <a:pt x="112" y="142"/>
                </a:cubicBezTo>
                <a:cubicBezTo>
                  <a:pt x="111" y="140"/>
                  <a:pt x="109" y="139"/>
                  <a:pt x="109" y="138"/>
                </a:cubicBezTo>
                <a:cubicBezTo>
                  <a:pt x="106" y="133"/>
                  <a:pt x="107" y="126"/>
                  <a:pt x="109" y="121"/>
                </a:cubicBezTo>
                <a:cubicBezTo>
                  <a:pt x="107" y="119"/>
                  <a:pt x="105" y="117"/>
                  <a:pt x="104" y="114"/>
                </a:cubicBezTo>
                <a:cubicBezTo>
                  <a:pt x="95" y="108"/>
                  <a:pt x="88" y="99"/>
                  <a:pt x="81" y="92"/>
                </a:cubicBezTo>
                <a:cubicBezTo>
                  <a:pt x="76" y="88"/>
                  <a:pt x="72" y="83"/>
                  <a:pt x="67" y="79"/>
                </a:cubicBezTo>
                <a:cubicBezTo>
                  <a:pt x="63" y="75"/>
                  <a:pt x="58" y="71"/>
                  <a:pt x="54" y="67"/>
                </a:cubicBezTo>
                <a:cubicBezTo>
                  <a:pt x="54" y="67"/>
                  <a:pt x="54" y="67"/>
                  <a:pt x="54" y="67"/>
                </a:cubicBezTo>
                <a:cubicBezTo>
                  <a:pt x="53" y="75"/>
                  <a:pt x="56" y="85"/>
                  <a:pt x="58" y="93"/>
                </a:cubicBezTo>
                <a:close/>
                <a:moveTo>
                  <a:pt x="223" y="86"/>
                </a:moveTo>
                <a:cubicBezTo>
                  <a:pt x="226" y="85"/>
                  <a:pt x="229" y="84"/>
                  <a:pt x="232" y="84"/>
                </a:cubicBezTo>
                <a:cubicBezTo>
                  <a:pt x="235" y="81"/>
                  <a:pt x="238" y="76"/>
                  <a:pt x="240" y="72"/>
                </a:cubicBezTo>
                <a:cubicBezTo>
                  <a:pt x="238" y="72"/>
                  <a:pt x="237" y="72"/>
                  <a:pt x="236" y="70"/>
                </a:cubicBezTo>
                <a:cubicBezTo>
                  <a:pt x="234" y="71"/>
                  <a:pt x="233" y="69"/>
                  <a:pt x="231" y="68"/>
                </a:cubicBezTo>
                <a:cubicBezTo>
                  <a:pt x="228" y="74"/>
                  <a:pt x="225" y="80"/>
                  <a:pt x="223" y="86"/>
                </a:cubicBezTo>
                <a:close/>
                <a:moveTo>
                  <a:pt x="201" y="71"/>
                </a:moveTo>
                <a:cubicBezTo>
                  <a:pt x="197" y="80"/>
                  <a:pt x="194" y="89"/>
                  <a:pt x="191" y="97"/>
                </a:cubicBezTo>
                <a:cubicBezTo>
                  <a:pt x="194" y="97"/>
                  <a:pt x="195" y="95"/>
                  <a:pt x="197" y="94"/>
                </a:cubicBezTo>
                <a:cubicBezTo>
                  <a:pt x="200" y="93"/>
                  <a:pt x="203" y="93"/>
                  <a:pt x="204" y="91"/>
                </a:cubicBezTo>
                <a:cubicBezTo>
                  <a:pt x="204" y="90"/>
                  <a:pt x="205" y="90"/>
                  <a:pt x="205" y="89"/>
                </a:cubicBezTo>
                <a:cubicBezTo>
                  <a:pt x="206" y="88"/>
                  <a:pt x="206" y="87"/>
                  <a:pt x="206" y="86"/>
                </a:cubicBezTo>
                <a:cubicBezTo>
                  <a:pt x="207" y="84"/>
                  <a:pt x="208" y="82"/>
                  <a:pt x="208" y="81"/>
                </a:cubicBezTo>
                <a:cubicBezTo>
                  <a:pt x="209" y="78"/>
                  <a:pt x="210" y="76"/>
                  <a:pt x="211" y="74"/>
                </a:cubicBezTo>
                <a:cubicBezTo>
                  <a:pt x="208" y="73"/>
                  <a:pt x="204" y="72"/>
                  <a:pt x="201" y="71"/>
                </a:cubicBezTo>
                <a:close/>
                <a:moveTo>
                  <a:pt x="263" y="114"/>
                </a:moveTo>
                <a:cubicBezTo>
                  <a:pt x="264" y="111"/>
                  <a:pt x="266" y="108"/>
                  <a:pt x="267" y="105"/>
                </a:cubicBezTo>
                <a:cubicBezTo>
                  <a:pt x="268" y="102"/>
                  <a:pt x="269" y="100"/>
                  <a:pt x="268" y="97"/>
                </a:cubicBezTo>
                <a:cubicBezTo>
                  <a:pt x="266" y="95"/>
                  <a:pt x="265" y="93"/>
                  <a:pt x="263" y="92"/>
                </a:cubicBezTo>
                <a:cubicBezTo>
                  <a:pt x="262" y="91"/>
                  <a:pt x="260" y="90"/>
                  <a:pt x="259" y="89"/>
                </a:cubicBezTo>
                <a:cubicBezTo>
                  <a:pt x="244" y="83"/>
                  <a:pt x="223" y="86"/>
                  <a:pt x="209" y="91"/>
                </a:cubicBezTo>
                <a:cubicBezTo>
                  <a:pt x="209" y="91"/>
                  <a:pt x="208" y="92"/>
                  <a:pt x="208" y="92"/>
                </a:cubicBezTo>
                <a:cubicBezTo>
                  <a:pt x="202" y="94"/>
                  <a:pt x="196" y="96"/>
                  <a:pt x="192" y="99"/>
                </a:cubicBezTo>
                <a:cubicBezTo>
                  <a:pt x="186" y="102"/>
                  <a:pt x="181" y="104"/>
                  <a:pt x="176" y="108"/>
                </a:cubicBezTo>
                <a:cubicBezTo>
                  <a:pt x="176" y="110"/>
                  <a:pt x="174" y="111"/>
                  <a:pt x="173" y="113"/>
                </a:cubicBezTo>
                <a:cubicBezTo>
                  <a:pt x="172" y="114"/>
                  <a:pt x="171" y="114"/>
                  <a:pt x="171" y="115"/>
                </a:cubicBezTo>
                <a:cubicBezTo>
                  <a:pt x="173" y="115"/>
                  <a:pt x="176" y="115"/>
                  <a:pt x="179" y="115"/>
                </a:cubicBezTo>
                <a:cubicBezTo>
                  <a:pt x="182" y="112"/>
                  <a:pt x="186" y="108"/>
                  <a:pt x="190" y="107"/>
                </a:cubicBezTo>
                <a:cubicBezTo>
                  <a:pt x="193" y="106"/>
                  <a:pt x="200" y="108"/>
                  <a:pt x="201" y="110"/>
                </a:cubicBezTo>
                <a:cubicBezTo>
                  <a:pt x="202" y="112"/>
                  <a:pt x="200" y="114"/>
                  <a:pt x="201" y="116"/>
                </a:cubicBezTo>
                <a:cubicBezTo>
                  <a:pt x="202" y="116"/>
                  <a:pt x="203" y="117"/>
                  <a:pt x="203" y="118"/>
                </a:cubicBezTo>
                <a:cubicBezTo>
                  <a:pt x="204" y="119"/>
                  <a:pt x="205" y="121"/>
                  <a:pt x="205" y="123"/>
                </a:cubicBezTo>
                <a:cubicBezTo>
                  <a:pt x="204" y="125"/>
                  <a:pt x="203" y="127"/>
                  <a:pt x="200" y="127"/>
                </a:cubicBezTo>
                <a:cubicBezTo>
                  <a:pt x="198" y="130"/>
                  <a:pt x="199" y="132"/>
                  <a:pt x="199" y="134"/>
                </a:cubicBezTo>
                <a:cubicBezTo>
                  <a:pt x="197" y="137"/>
                  <a:pt x="193" y="138"/>
                  <a:pt x="194" y="141"/>
                </a:cubicBezTo>
                <a:cubicBezTo>
                  <a:pt x="196" y="141"/>
                  <a:pt x="198" y="145"/>
                  <a:pt x="196" y="147"/>
                </a:cubicBezTo>
                <a:cubicBezTo>
                  <a:pt x="194" y="147"/>
                  <a:pt x="194" y="147"/>
                  <a:pt x="193" y="147"/>
                </a:cubicBezTo>
                <a:cubicBezTo>
                  <a:pt x="193" y="147"/>
                  <a:pt x="192" y="148"/>
                  <a:pt x="192" y="149"/>
                </a:cubicBezTo>
                <a:cubicBezTo>
                  <a:pt x="193" y="149"/>
                  <a:pt x="193" y="149"/>
                  <a:pt x="193" y="150"/>
                </a:cubicBezTo>
                <a:cubicBezTo>
                  <a:pt x="193" y="151"/>
                  <a:pt x="192" y="151"/>
                  <a:pt x="192" y="152"/>
                </a:cubicBezTo>
                <a:cubicBezTo>
                  <a:pt x="193" y="154"/>
                  <a:pt x="194" y="154"/>
                  <a:pt x="196" y="154"/>
                </a:cubicBezTo>
                <a:cubicBezTo>
                  <a:pt x="197" y="156"/>
                  <a:pt x="197" y="157"/>
                  <a:pt x="196" y="158"/>
                </a:cubicBezTo>
                <a:cubicBezTo>
                  <a:pt x="201" y="157"/>
                  <a:pt x="203" y="165"/>
                  <a:pt x="197" y="164"/>
                </a:cubicBezTo>
                <a:cubicBezTo>
                  <a:pt x="196" y="165"/>
                  <a:pt x="196" y="168"/>
                  <a:pt x="198" y="168"/>
                </a:cubicBezTo>
                <a:cubicBezTo>
                  <a:pt x="198" y="169"/>
                  <a:pt x="197" y="169"/>
                  <a:pt x="196" y="170"/>
                </a:cubicBezTo>
                <a:cubicBezTo>
                  <a:pt x="197" y="171"/>
                  <a:pt x="197" y="172"/>
                  <a:pt x="197" y="173"/>
                </a:cubicBezTo>
                <a:cubicBezTo>
                  <a:pt x="199" y="173"/>
                  <a:pt x="201" y="174"/>
                  <a:pt x="201" y="176"/>
                </a:cubicBezTo>
                <a:cubicBezTo>
                  <a:pt x="201" y="177"/>
                  <a:pt x="199" y="178"/>
                  <a:pt x="199" y="180"/>
                </a:cubicBezTo>
                <a:cubicBezTo>
                  <a:pt x="198" y="181"/>
                  <a:pt x="197" y="181"/>
                  <a:pt x="195" y="182"/>
                </a:cubicBezTo>
                <a:cubicBezTo>
                  <a:pt x="196" y="184"/>
                  <a:pt x="195" y="185"/>
                  <a:pt x="195" y="187"/>
                </a:cubicBezTo>
                <a:cubicBezTo>
                  <a:pt x="196" y="188"/>
                  <a:pt x="195" y="190"/>
                  <a:pt x="194" y="191"/>
                </a:cubicBezTo>
                <a:cubicBezTo>
                  <a:pt x="195" y="193"/>
                  <a:pt x="196" y="194"/>
                  <a:pt x="196" y="196"/>
                </a:cubicBezTo>
                <a:cubicBezTo>
                  <a:pt x="195" y="197"/>
                  <a:pt x="194" y="197"/>
                  <a:pt x="195" y="198"/>
                </a:cubicBezTo>
                <a:cubicBezTo>
                  <a:pt x="197" y="197"/>
                  <a:pt x="203" y="195"/>
                  <a:pt x="206" y="197"/>
                </a:cubicBezTo>
                <a:cubicBezTo>
                  <a:pt x="207" y="199"/>
                  <a:pt x="208" y="200"/>
                  <a:pt x="209" y="201"/>
                </a:cubicBezTo>
                <a:cubicBezTo>
                  <a:pt x="213" y="202"/>
                  <a:pt x="217" y="201"/>
                  <a:pt x="218" y="204"/>
                </a:cubicBezTo>
                <a:cubicBezTo>
                  <a:pt x="219" y="206"/>
                  <a:pt x="217" y="208"/>
                  <a:pt x="217" y="210"/>
                </a:cubicBezTo>
                <a:cubicBezTo>
                  <a:pt x="216" y="211"/>
                  <a:pt x="218" y="214"/>
                  <a:pt x="217" y="215"/>
                </a:cubicBezTo>
                <a:cubicBezTo>
                  <a:pt x="215" y="219"/>
                  <a:pt x="213" y="222"/>
                  <a:pt x="210" y="226"/>
                </a:cubicBezTo>
                <a:cubicBezTo>
                  <a:pt x="209" y="227"/>
                  <a:pt x="207" y="227"/>
                  <a:pt x="205" y="228"/>
                </a:cubicBezTo>
                <a:cubicBezTo>
                  <a:pt x="210" y="228"/>
                  <a:pt x="215" y="231"/>
                  <a:pt x="220" y="232"/>
                </a:cubicBezTo>
                <a:cubicBezTo>
                  <a:pt x="221" y="231"/>
                  <a:pt x="225" y="231"/>
                  <a:pt x="226" y="230"/>
                </a:cubicBezTo>
                <a:cubicBezTo>
                  <a:pt x="231" y="228"/>
                  <a:pt x="235" y="224"/>
                  <a:pt x="239" y="221"/>
                </a:cubicBezTo>
                <a:cubicBezTo>
                  <a:pt x="243" y="219"/>
                  <a:pt x="246" y="217"/>
                  <a:pt x="249" y="214"/>
                </a:cubicBezTo>
                <a:cubicBezTo>
                  <a:pt x="252" y="212"/>
                  <a:pt x="254" y="209"/>
                  <a:pt x="255" y="207"/>
                </a:cubicBezTo>
                <a:cubicBezTo>
                  <a:pt x="261" y="200"/>
                  <a:pt x="268" y="193"/>
                  <a:pt x="272" y="185"/>
                </a:cubicBezTo>
                <a:cubicBezTo>
                  <a:pt x="273" y="180"/>
                  <a:pt x="274" y="175"/>
                  <a:pt x="276" y="170"/>
                </a:cubicBezTo>
                <a:cubicBezTo>
                  <a:pt x="276" y="168"/>
                  <a:pt x="277" y="166"/>
                  <a:pt x="277" y="163"/>
                </a:cubicBezTo>
                <a:cubicBezTo>
                  <a:pt x="277" y="158"/>
                  <a:pt x="275" y="153"/>
                  <a:pt x="274" y="149"/>
                </a:cubicBezTo>
                <a:cubicBezTo>
                  <a:pt x="270" y="146"/>
                  <a:pt x="263" y="148"/>
                  <a:pt x="259" y="147"/>
                </a:cubicBezTo>
                <a:cubicBezTo>
                  <a:pt x="251" y="144"/>
                  <a:pt x="253" y="133"/>
                  <a:pt x="255" y="130"/>
                </a:cubicBezTo>
                <a:cubicBezTo>
                  <a:pt x="255" y="131"/>
                  <a:pt x="254" y="131"/>
                  <a:pt x="255" y="131"/>
                </a:cubicBezTo>
                <a:cubicBezTo>
                  <a:pt x="255" y="129"/>
                  <a:pt x="257" y="128"/>
                  <a:pt x="256" y="127"/>
                </a:cubicBezTo>
                <a:cubicBezTo>
                  <a:pt x="256" y="128"/>
                  <a:pt x="256" y="129"/>
                  <a:pt x="255" y="130"/>
                </a:cubicBezTo>
                <a:cubicBezTo>
                  <a:pt x="257" y="124"/>
                  <a:pt x="260" y="119"/>
                  <a:pt x="263" y="114"/>
                </a:cubicBezTo>
                <a:close/>
                <a:moveTo>
                  <a:pt x="268" y="106"/>
                </a:moveTo>
                <a:cubicBezTo>
                  <a:pt x="269" y="109"/>
                  <a:pt x="265" y="112"/>
                  <a:pt x="265" y="116"/>
                </a:cubicBezTo>
                <a:cubicBezTo>
                  <a:pt x="263" y="119"/>
                  <a:pt x="261" y="123"/>
                  <a:pt x="258" y="127"/>
                </a:cubicBezTo>
                <a:cubicBezTo>
                  <a:pt x="256" y="132"/>
                  <a:pt x="254" y="137"/>
                  <a:pt x="255" y="142"/>
                </a:cubicBezTo>
                <a:cubicBezTo>
                  <a:pt x="256" y="142"/>
                  <a:pt x="256" y="144"/>
                  <a:pt x="257" y="144"/>
                </a:cubicBezTo>
                <a:cubicBezTo>
                  <a:pt x="256" y="142"/>
                  <a:pt x="257" y="140"/>
                  <a:pt x="257" y="138"/>
                </a:cubicBezTo>
                <a:cubicBezTo>
                  <a:pt x="259" y="133"/>
                  <a:pt x="261" y="128"/>
                  <a:pt x="263" y="123"/>
                </a:cubicBezTo>
                <a:cubicBezTo>
                  <a:pt x="266" y="117"/>
                  <a:pt x="271" y="113"/>
                  <a:pt x="271" y="106"/>
                </a:cubicBezTo>
                <a:cubicBezTo>
                  <a:pt x="272" y="104"/>
                  <a:pt x="271" y="100"/>
                  <a:pt x="270" y="98"/>
                </a:cubicBezTo>
                <a:cubicBezTo>
                  <a:pt x="270" y="101"/>
                  <a:pt x="270" y="104"/>
                  <a:pt x="268" y="106"/>
                </a:cubicBezTo>
                <a:close/>
                <a:moveTo>
                  <a:pt x="191" y="108"/>
                </a:moveTo>
                <a:cubicBezTo>
                  <a:pt x="190" y="108"/>
                  <a:pt x="189" y="109"/>
                  <a:pt x="188" y="109"/>
                </a:cubicBezTo>
                <a:cubicBezTo>
                  <a:pt x="185" y="110"/>
                  <a:pt x="182" y="112"/>
                  <a:pt x="182" y="115"/>
                </a:cubicBezTo>
                <a:cubicBezTo>
                  <a:pt x="185" y="115"/>
                  <a:pt x="193" y="114"/>
                  <a:pt x="192" y="119"/>
                </a:cubicBezTo>
                <a:cubicBezTo>
                  <a:pt x="192" y="120"/>
                  <a:pt x="191" y="123"/>
                  <a:pt x="189" y="123"/>
                </a:cubicBezTo>
                <a:cubicBezTo>
                  <a:pt x="189" y="122"/>
                  <a:pt x="187" y="121"/>
                  <a:pt x="186" y="122"/>
                </a:cubicBezTo>
                <a:cubicBezTo>
                  <a:pt x="187" y="123"/>
                  <a:pt x="187" y="125"/>
                  <a:pt x="186" y="126"/>
                </a:cubicBezTo>
                <a:cubicBezTo>
                  <a:pt x="186" y="127"/>
                  <a:pt x="187" y="127"/>
                  <a:pt x="187" y="128"/>
                </a:cubicBezTo>
                <a:cubicBezTo>
                  <a:pt x="183" y="130"/>
                  <a:pt x="188" y="134"/>
                  <a:pt x="185" y="137"/>
                </a:cubicBezTo>
                <a:cubicBezTo>
                  <a:pt x="188" y="137"/>
                  <a:pt x="189" y="137"/>
                  <a:pt x="191" y="137"/>
                </a:cubicBezTo>
                <a:cubicBezTo>
                  <a:pt x="191" y="137"/>
                  <a:pt x="192" y="137"/>
                  <a:pt x="193" y="138"/>
                </a:cubicBezTo>
                <a:cubicBezTo>
                  <a:pt x="195" y="137"/>
                  <a:pt x="197" y="135"/>
                  <a:pt x="198" y="133"/>
                </a:cubicBezTo>
                <a:cubicBezTo>
                  <a:pt x="198" y="131"/>
                  <a:pt x="197" y="127"/>
                  <a:pt x="200" y="126"/>
                </a:cubicBezTo>
                <a:cubicBezTo>
                  <a:pt x="201" y="126"/>
                  <a:pt x="201" y="126"/>
                  <a:pt x="202" y="126"/>
                </a:cubicBezTo>
                <a:cubicBezTo>
                  <a:pt x="202" y="124"/>
                  <a:pt x="203" y="123"/>
                  <a:pt x="203" y="122"/>
                </a:cubicBezTo>
                <a:cubicBezTo>
                  <a:pt x="204" y="118"/>
                  <a:pt x="198" y="116"/>
                  <a:pt x="200" y="111"/>
                </a:cubicBezTo>
                <a:cubicBezTo>
                  <a:pt x="198" y="108"/>
                  <a:pt x="194" y="107"/>
                  <a:pt x="191" y="108"/>
                </a:cubicBezTo>
                <a:close/>
                <a:moveTo>
                  <a:pt x="77" y="111"/>
                </a:moveTo>
                <a:cubicBezTo>
                  <a:pt x="78" y="114"/>
                  <a:pt x="78" y="117"/>
                  <a:pt x="79" y="120"/>
                </a:cubicBezTo>
                <a:cubicBezTo>
                  <a:pt x="82" y="130"/>
                  <a:pt x="84" y="140"/>
                  <a:pt x="86" y="150"/>
                </a:cubicBezTo>
                <a:cubicBezTo>
                  <a:pt x="89" y="150"/>
                  <a:pt x="93" y="150"/>
                  <a:pt x="95" y="151"/>
                </a:cubicBezTo>
                <a:cubicBezTo>
                  <a:pt x="95" y="148"/>
                  <a:pt x="97" y="143"/>
                  <a:pt x="100" y="142"/>
                </a:cubicBezTo>
                <a:cubicBezTo>
                  <a:pt x="103" y="141"/>
                  <a:pt x="106" y="142"/>
                  <a:pt x="109" y="141"/>
                </a:cubicBezTo>
                <a:cubicBezTo>
                  <a:pt x="104" y="135"/>
                  <a:pt x="98" y="130"/>
                  <a:pt x="93" y="124"/>
                </a:cubicBezTo>
                <a:cubicBezTo>
                  <a:pt x="93" y="124"/>
                  <a:pt x="93" y="124"/>
                  <a:pt x="92" y="124"/>
                </a:cubicBezTo>
                <a:cubicBezTo>
                  <a:pt x="90" y="121"/>
                  <a:pt x="88" y="119"/>
                  <a:pt x="85" y="117"/>
                </a:cubicBezTo>
                <a:cubicBezTo>
                  <a:pt x="83" y="114"/>
                  <a:pt x="80" y="110"/>
                  <a:pt x="77" y="109"/>
                </a:cubicBezTo>
                <a:cubicBezTo>
                  <a:pt x="76" y="110"/>
                  <a:pt x="77" y="110"/>
                  <a:pt x="77" y="111"/>
                </a:cubicBezTo>
                <a:close/>
                <a:moveTo>
                  <a:pt x="189" y="117"/>
                </a:moveTo>
                <a:cubicBezTo>
                  <a:pt x="186" y="116"/>
                  <a:pt x="183" y="116"/>
                  <a:pt x="180" y="116"/>
                </a:cubicBezTo>
                <a:cubicBezTo>
                  <a:pt x="161" y="116"/>
                  <a:pt x="141" y="116"/>
                  <a:pt x="123" y="117"/>
                </a:cubicBezTo>
                <a:cubicBezTo>
                  <a:pt x="123" y="117"/>
                  <a:pt x="123" y="118"/>
                  <a:pt x="122" y="118"/>
                </a:cubicBezTo>
                <a:cubicBezTo>
                  <a:pt x="122" y="118"/>
                  <a:pt x="122" y="117"/>
                  <a:pt x="121" y="117"/>
                </a:cubicBezTo>
                <a:cubicBezTo>
                  <a:pt x="119" y="118"/>
                  <a:pt x="117" y="116"/>
                  <a:pt x="115" y="117"/>
                </a:cubicBezTo>
                <a:cubicBezTo>
                  <a:pt x="113" y="118"/>
                  <a:pt x="113" y="119"/>
                  <a:pt x="112" y="120"/>
                </a:cubicBezTo>
                <a:cubicBezTo>
                  <a:pt x="112" y="121"/>
                  <a:pt x="113" y="121"/>
                  <a:pt x="112" y="122"/>
                </a:cubicBezTo>
                <a:cubicBezTo>
                  <a:pt x="112" y="123"/>
                  <a:pt x="111" y="121"/>
                  <a:pt x="111" y="122"/>
                </a:cubicBezTo>
                <a:cubicBezTo>
                  <a:pt x="107" y="128"/>
                  <a:pt x="108" y="139"/>
                  <a:pt x="115" y="142"/>
                </a:cubicBezTo>
                <a:cubicBezTo>
                  <a:pt x="132" y="140"/>
                  <a:pt x="153" y="142"/>
                  <a:pt x="169" y="141"/>
                </a:cubicBezTo>
                <a:cubicBezTo>
                  <a:pt x="176" y="141"/>
                  <a:pt x="184" y="141"/>
                  <a:pt x="191" y="140"/>
                </a:cubicBezTo>
                <a:cubicBezTo>
                  <a:pt x="191" y="139"/>
                  <a:pt x="188" y="139"/>
                  <a:pt x="186" y="139"/>
                </a:cubicBezTo>
                <a:cubicBezTo>
                  <a:pt x="176" y="139"/>
                  <a:pt x="167" y="138"/>
                  <a:pt x="156" y="138"/>
                </a:cubicBezTo>
                <a:cubicBezTo>
                  <a:pt x="143" y="139"/>
                  <a:pt x="128" y="137"/>
                  <a:pt x="115" y="139"/>
                </a:cubicBezTo>
                <a:cubicBezTo>
                  <a:pt x="110" y="135"/>
                  <a:pt x="111" y="126"/>
                  <a:pt x="114" y="121"/>
                </a:cubicBezTo>
                <a:cubicBezTo>
                  <a:pt x="116" y="119"/>
                  <a:pt x="119" y="120"/>
                  <a:pt x="122" y="120"/>
                </a:cubicBezTo>
                <a:cubicBezTo>
                  <a:pt x="126" y="120"/>
                  <a:pt x="130" y="120"/>
                  <a:pt x="134" y="120"/>
                </a:cubicBezTo>
                <a:cubicBezTo>
                  <a:pt x="149" y="119"/>
                  <a:pt x="160" y="119"/>
                  <a:pt x="172" y="119"/>
                </a:cubicBezTo>
                <a:cubicBezTo>
                  <a:pt x="178" y="119"/>
                  <a:pt x="183" y="120"/>
                  <a:pt x="188" y="120"/>
                </a:cubicBezTo>
                <a:cubicBezTo>
                  <a:pt x="189" y="120"/>
                  <a:pt x="189" y="120"/>
                  <a:pt x="190" y="120"/>
                </a:cubicBezTo>
                <a:cubicBezTo>
                  <a:pt x="191" y="119"/>
                  <a:pt x="190" y="117"/>
                  <a:pt x="189" y="117"/>
                </a:cubicBezTo>
                <a:close/>
                <a:moveTo>
                  <a:pt x="138" y="121"/>
                </a:moveTo>
                <a:cubicBezTo>
                  <a:pt x="131" y="122"/>
                  <a:pt x="123" y="121"/>
                  <a:pt x="117" y="122"/>
                </a:cubicBezTo>
                <a:cubicBezTo>
                  <a:pt x="116" y="123"/>
                  <a:pt x="117" y="125"/>
                  <a:pt x="116" y="125"/>
                </a:cubicBezTo>
                <a:cubicBezTo>
                  <a:pt x="120" y="126"/>
                  <a:pt x="126" y="124"/>
                  <a:pt x="129" y="126"/>
                </a:cubicBezTo>
                <a:cubicBezTo>
                  <a:pt x="124" y="126"/>
                  <a:pt x="121" y="127"/>
                  <a:pt x="116" y="127"/>
                </a:cubicBezTo>
                <a:cubicBezTo>
                  <a:pt x="117" y="128"/>
                  <a:pt x="115" y="131"/>
                  <a:pt x="117" y="132"/>
                </a:cubicBezTo>
                <a:cubicBezTo>
                  <a:pt x="117" y="133"/>
                  <a:pt x="115" y="133"/>
                  <a:pt x="116" y="134"/>
                </a:cubicBezTo>
                <a:cubicBezTo>
                  <a:pt x="119" y="133"/>
                  <a:pt x="123" y="134"/>
                  <a:pt x="127" y="134"/>
                </a:cubicBezTo>
                <a:cubicBezTo>
                  <a:pt x="124" y="135"/>
                  <a:pt x="120" y="134"/>
                  <a:pt x="116" y="135"/>
                </a:cubicBezTo>
                <a:cubicBezTo>
                  <a:pt x="117" y="136"/>
                  <a:pt x="117" y="136"/>
                  <a:pt x="117" y="137"/>
                </a:cubicBezTo>
                <a:cubicBezTo>
                  <a:pt x="127" y="137"/>
                  <a:pt x="136" y="136"/>
                  <a:pt x="145" y="137"/>
                </a:cubicBezTo>
                <a:cubicBezTo>
                  <a:pt x="157" y="138"/>
                  <a:pt x="172" y="137"/>
                  <a:pt x="184" y="137"/>
                </a:cubicBezTo>
                <a:cubicBezTo>
                  <a:pt x="184" y="136"/>
                  <a:pt x="184" y="136"/>
                  <a:pt x="184" y="135"/>
                </a:cubicBezTo>
                <a:cubicBezTo>
                  <a:pt x="183" y="135"/>
                  <a:pt x="181" y="135"/>
                  <a:pt x="182" y="134"/>
                </a:cubicBezTo>
                <a:cubicBezTo>
                  <a:pt x="181" y="134"/>
                  <a:pt x="182" y="135"/>
                  <a:pt x="181" y="135"/>
                </a:cubicBezTo>
                <a:cubicBezTo>
                  <a:pt x="175" y="134"/>
                  <a:pt x="168" y="135"/>
                  <a:pt x="162" y="134"/>
                </a:cubicBezTo>
                <a:cubicBezTo>
                  <a:pt x="167" y="133"/>
                  <a:pt x="173" y="133"/>
                  <a:pt x="179" y="133"/>
                </a:cubicBezTo>
                <a:cubicBezTo>
                  <a:pt x="181" y="133"/>
                  <a:pt x="183" y="134"/>
                  <a:pt x="184" y="133"/>
                </a:cubicBezTo>
                <a:cubicBezTo>
                  <a:pt x="182" y="131"/>
                  <a:pt x="177" y="133"/>
                  <a:pt x="175" y="132"/>
                </a:cubicBezTo>
                <a:cubicBezTo>
                  <a:pt x="177" y="131"/>
                  <a:pt x="181" y="131"/>
                  <a:pt x="184" y="131"/>
                </a:cubicBezTo>
                <a:cubicBezTo>
                  <a:pt x="183" y="129"/>
                  <a:pt x="183" y="129"/>
                  <a:pt x="184" y="128"/>
                </a:cubicBezTo>
                <a:cubicBezTo>
                  <a:pt x="178" y="127"/>
                  <a:pt x="172" y="128"/>
                  <a:pt x="166" y="129"/>
                </a:cubicBezTo>
                <a:cubicBezTo>
                  <a:pt x="159" y="129"/>
                  <a:pt x="152" y="129"/>
                  <a:pt x="146" y="129"/>
                </a:cubicBezTo>
                <a:cubicBezTo>
                  <a:pt x="141" y="129"/>
                  <a:pt x="135" y="129"/>
                  <a:pt x="130" y="130"/>
                </a:cubicBezTo>
                <a:cubicBezTo>
                  <a:pt x="129" y="130"/>
                  <a:pt x="128" y="131"/>
                  <a:pt x="127" y="130"/>
                </a:cubicBezTo>
                <a:cubicBezTo>
                  <a:pt x="138" y="127"/>
                  <a:pt x="149" y="129"/>
                  <a:pt x="162" y="128"/>
                </a:cubicBezTo>
                <a:cubicBezTo>
                  <a:pt x="169" y="127"/>
                  <a:pt x="174" y="127"/>
                  <a:pt x="180" y="127"/>
                </a:cubicBezTo>
                <a:cubicBezTo>
                  <a:pt x="182" y="127"/>
                  <a:pt x="184" y="127"/>
                  <a:pt x="184" y="126"/>
                </a:cubicBezTo>
                <a:cubicBezTo>
                  <a:pt x="181" y="124"/>
                  <a:pt x="175" y="126"/>
                  <a:pt x="171" y="125"/>
                </a:cubicBezTo>
                <a:cubicBezTo>
                  <a:pt x="174" y="125"/>
                  <a:pt x="181" y="124"/>
                  <a:pt x="185" y="124"/>
                </a:cubicBezTo>
                <a:cubicBezTo>
                  <a:pt x="185" y="123"/>
                  <a:pt x="184" y="122"/>
                  <a:pt x="185" y="122"/>
                </a:cubicBezTo>
                <a:cubicBezTo>
                  <a:pt x="185" y="122"/>
                  <a:pt x="185" y="121"/>
                  <a:pt x="185" y="121"/>
                </a:cubicBezTo>
                <a:cubicBezTo>
                  <a:pt x="170" y="120"/>
                  <a:pt x="153" y="121"/>
                  <a:pt x="138" y="121"/>
                </a:cubicBezTo>
                <a:close/>
                <a:moveTo>
                  <a:pt x="25" y="131"/>
                </a:moveTo>
                <a:cubicBezTo>
                  <a:pt x="24" y="130"/>
                  <a:pt x="22" y="128"/>
                  <a:pt x="20" y="127"/>
                </a:cubicBezTo>
                <a:cubicBezTo>
                  <a:pt x="20" y="126"/>
                  <a:pt x="18" y="126"/>
                  <a:pt x="17" y="124"/>
                </a:cubicBezTo>
                <a:cubicBezTo>
                  <a:pt x="14" y="128"/>
                  <a:pt x="7" y="128"/>
                  <a:pt x="4" y="131"/>
                </a:cubicBezTo>
                <a:cubicBezTo>
                  <a:pt x="12" y="140"/>
                  <a:pt x="21" y="148"/>
                  <a:pt x="31" y="155"/>
                </a:cubicBezTo>
                <a:cubicBezTo>
                  <a:pt x="36" y="160"/>
                  <a:pt x="43" y="165"/>
                  <a:pt x="48" y="171"/>
                </a:cubicBezTo>
                <a:cubicBezTo>
                  <a:pt x="50" y="171"/>
                  <a:pt x="50" y="172"/>
                  <a:pt x="51" y="173"/>
                </a:cubicBezTo>
                <a:cubicBezTo>
                  <a:pt x="53" y="167"/>
                  <a:pt x="57" y="164"/>
                  <a:pt x="60" y="160"/>
                </a:cubicBezTo>
                <a:cubicBezTo>
                  <a:pt x="60" y="160"/>
                  <a:pt x="60" y="160"/>
                  <a:pt x="60" y="159"/>
                </a:cubicBezTo>
                <a:cubicBezTo>
                  <a:pt x="57" y="160"/>
                  <a:pt x="55" y="163"/>
                  <a:pt x="51" y="163"/>
                </a:cubicBezTo>
                <a:cubicBezTo>
                  <a:pt x="53" y="161"/>
                  <a:pt x="56" y="160"/>
                  <a:pt x="58" y="158"/>
                </a:cubicBezTo>
                <a:cubicBezTo>
                  <a:pt x="58" y="157"/>
                  <a:pt x="57" y="157"/>
                  <a:pt x="57" y="157"/>
                </a:cubicBezTo>
                <a:cubicBezTo>
                  <a:pt x="56" y="157"/>
                  <a:pt x="54" y="159"/>
                  <a:pt x="53" y="158"/>
                </a:cubicBezTo>
                <a:cubicBezTo>
                  <a:pt x="53" y="157"/>
                  <a:pt x="55" y="157"/>
                  <a:pt x="56" y="156"/>
                </a:cubicBezTo>
                <a:cubicBezTo>
                  <a:pt x="54" y="154"/>
                  <a:pt x="52" y="158"/>
                  <a:pt x="51" y="156"/>
                </a:cubicBezTo>
                <a:cubicBezTo>
                  <a:pt x="52" y="155"/>
                  <a:pt x="53" y="155"/>
                  <a:pt x="54" y="154"/>
                </a:cubicBezTo>
                <a:cubicBezTo>
                  <a:pt x="53" y="152"/>
                  <a:pt x="50" y="155"/>
                  <a:pt x="49" y="154"/>
                </a:cubicBezTo>
                <a:cubicBezTo>
                  <a:pt x="49" y="153"/>
                  <a:pt x="51" y="153"/>
                  <a:pt x="52" y="152"/>
                </a:cubicBezTo>
                <a:cubicBezTo>
                  <a:pt x="51" y="152"/>
                  <a:pt x="51" y="151"/>
                  <a:pt x="50" y="151"/>
                </a:cubicBezTo>
                <a:cubicBezTo>
                  <a:pt x="49" y="152"/>
                  <a:pt x="47" y="153"/>
                  <a:pt x="46" y="152"/>
                </a:cubicBezTo>
                <a:cubicBezTo>
                  <a:pt x="46" y="150"/>
                  <a:pt x="49" y="151"/>
                  <a:pt x="49" y="150"/>
                </a:cubicBezTo>
                <a:cubicBezTo>
                  <a:pt x="49" y="149"/>
                  <a:pt x="48" y="149"/>
                  <a:pt x="48" y="148"/>
                </a:cubicBezTo>
                <a:cubicBezTo>
                  <a:pt x="46" y="149"/>
                  <a:pt x="45" y="150"/>
                  <a:pt x="43" y="150"/>
                </a:cubicBezTo>
                <a:cubicBezTo>
                  <a:pt x="41" y="151"/>
                  <a:pt x="39" y="153"/>
                  <a:pt x="37" y="153"/>
                </a:cubicBezTo>
                <a:cubicBezTo>
                  <a:pt x="39" y="150"/>
                  <a:pt x="43" y="149"/>
                  <a:pt x="46" y="147"/>
                </a:cubicBezTo>
                <a:cubicBezTo>
                  <a:pt x="45" y="146"/>
                  <a:pt x="45" y="146"/>
                  <a:pt x="44" y="145"/>
                </a:cubicBezTo>
                <a:cubicBezTo>
                  <a:pt x="42" y="146"/>
                  <a:pt x="41" y="147"/>
                  <a:pt x="40" y="147"/>
                </a:cubicBezTo>
                <a:cubicBezTo>
                  <a:pt x="39" y="145"/>
                  <a:pt x="42" y="145"/>
                  <a:pt x="42" y="144"/>
                </a:cubicBezTo>
                <a:cubicBezTo>
                  <a:pt x="42" y="144"/>
                  <a:pt x="42" y="143"/>
                  <a:pt x="41" y="143"/>
                </a:cubicBezTo>
                <a:cubicBezTo>
                  <a:pt x="40" y="144"/>
                  <a:pt x="38" y="145"/>
                  <a:pt x="37" y="144"/>
                </a:cubicBezTo>
                <a:cubicBezTo>
                  <a:pt x="37" y="143"/>
                  <a:pt x="39" y="143"/>
                  <a:pt x="40" y="142"/>
                </a:cubicBezTo>
                <a:cubicBezTo>
                  <a:pt x="39" y="142"/>
                  <a:pt x="39" y="141"/>
                  <a:pt x="38" y="141"/>
                </a:cubicBezTo>
                <a:cubicBezTo>
                  <a:pt x="37" y="142"/>
                  <a:pt x="35" y="143"/>
                  <a:pt x="33" y="143"/>
                </a:cubicBezTo>
                <a:cubicBezTo>
                  <a:pt x="34" y="141"/>
                  <a:pt x="35" y="140"/>
                  <a:pt x="37" y="140"/>
                </a:cubicBezTo>
                <a:cubicBezTo>
                  <a:pt x="36" y="138"/>
                  <a:pt x="32" y="142"/>
                  <a:pt x="31" y="140"/>
                </a:cubicBezTo>
                <a:cubicBezTo>
                  <a:pt x="32" y="139"/>
                  <a:pt x="33" y="139"/>
                  <a:pt x="34" y="138"/>
                </a:cubicBezTo>
                <a:cubicBezTo>
                  <a:pt x="34" y="138"/>
                  <a:pt x="33" y="137"/>
                  <a:pt x="33" y="137"/>
                </a:cubicBezTo>
                <a:cubicBezTo>
                  <a:pt x="29" y="139"/>
                  <a:pt x="26" y="139"/>
                  <a:pt x="24" y="141"/>
                </a:cubicBezTo>
                <a:cubicBezTo>
                  <a:pt x="23" y="141"/>
                  <a:pt x="23" y="141"/>
                  <a:pt x="23" y="140"/>
                </a:cubicBezTo>
                <a:cubicBezTo>
                  <a:pt x="25" y="138"/>
                  <a:pt x="29" y="138"/>
                  <a:pt x="31" y="135"/>
                </a:cubicBezTo>
                <a:cubicBezTo>
                  <a:pt x="29" y="134"/>
                  <a:pt x="27" y="132"/>
                  <a:pt x="25" y="131"/>
                </a:cubicBezTo>
                <a:cubicBezTo>
                  <a:pt x="25" y="131"/>
                  <a:pt x="25" y="131"/>
                  <a:pt x="25" y="131"/>
                </a:cubicBezTo>
                <a:close/>
                <a:moveTo>
                  <a:pt x="2" y="137"/>
                </a:moveTo>
                <a:cubicBezTo>
                  <a:pt x="18" y="150"/>
                  <a:pt x="34" y="163"/>
                  <a:pt x="49" y="176"/>
                </a:cubicBezTo>
                <a:cubicBezTo>
                  <a:pt x="50" y="176"/>
                  <a:pt x="50" y="175"/>
                  <a:pt x="50" y="174"/>
                </a:cubicBezTo>
                <a:cubicBezTo>
                  <a:pt x="49" y="174"/>
                  <a:pt x="49" y="173"/>
                  <a:pt x="48" y="172"/>
                </a:cubicBezTo>
                <a:cubicBezTo>
                  <a:pt x="48" y="171"/>
                  <a:pt x="47" y="171"/>
                  <a:pt x="46" y="171"/>
                </a:cubicBezTo>
                <a:cubicBezTo>
                  <a:pt x="44" y="168"/>
                  <a:pt x="41" y="165"/>
                  <a:pt x="37" y="163"/>
                </a:cubicBezTo>
                <a:cubicBezTo>
                  <a:pt x="33" y="159"/>
                  <a:pt x="30" y="156"/>
                  <a:pt x="25" y="153"/>
                </a:cubicBezTo>
                <a:cubicBezTo>
                  <a:pt x="21" y="150"/>
                  <a:pt x="18" y="146"/>
                  <a:pt x="14" y="143"/>
                </a:cubicBezTo>
                <a:cubicBezTo>
                  <a:pt x="12" y="140"/>
                  <a:pt x="8" y="137"/>
                  <a:pt x="5" y="135"/>
                </a:cubicBezTo>
                <a:cubicBezTo>
                  <a:pt x="5" y="134"/>
                  <a:pt x="4" y="133"/>
                  <a:pt x="3" y="133"/>
                </a:cubicBezTo>
                <a:cubicBezTo>
                  <a:pt x="2" y="134"/>
                  <a:pt x="2" y="136"/>
                  <a:pt x="2" y="137"/>
                </a:cubicBezTo>
                <a:close/>
                <a:moveTo>
                  <a:pt x="190" y="142"/>
                </a:moveTo>
                <a:cubicBezTo>
                  <a:pt x="183" y="141"/>
                  <a:pt x="177" y="142"/>
                  <a:pt x="171" y="142"/>
                </a:cubicBezTo>
                <a:cubicBezTo>
                  <a:pt x="166" y="142"/>
                  <a:pt x="162" y="143"/>
                  <a:pt x="157" y="143"/>
                </a:cubicBezTo>
                <a:cubicBezTo>
                  <a:pt x="153" y="143"/>
                  <a:pt x="148" y="142"/>
                  <a:pt x="144" y="143"/>
                </a:cubicBezTo>
                <a:cubicBezTo>
                  <a:pt x="135" y="143"/>
                  <a:pt x="127" y="142"/>
                  <a:pt x="117" y="143"/>
                </a:cubicBezTo>
                <a:cubicBezTo>
                  <a:pt x="112" y="143"/>
                  <a:pt x="106" y="143"/>
                  <a:pt x="101" y="143"/>
                </a:cubicBezTo>
                <a:cubicBezTo>
                  <a:pt x="101" y="144"/>
                  <a:pt x="101" y="145"/>
                  <a:pt x="102" y="146"/>
                </a:cubicBezTo>
                <a:cubicBezTo>
                  <a:pt x="108" y="146"/>
                  <a:pt x="118" y="145"/>
                  <a:pt x="126" y="146"/>
                </a:cubicBezTo>
                <a:cubicBezTo>
                  <a:pt x="130" y="145"/>
                  <a:pt x="137" y="146"/>
                  <a:pt x="141" y="146"/>
                </a:cubicBezTo>
                <a:cubicBezTo>
                  <a:pt x="154" y="143"/>
                  <a:pt x="171" y="145"/>
                  <a:pt x="186" y="145"/>
                </a:cubicBezTo>
                <a:cubicBezTo>
                  <a:pt x="188" y="145"/>
                  <a:pt x="190" y="145"/>
                  <a:pt x="192" y="145"/>
                </a:cubicBezTo>
                <a:cubicBezTo>
                  <a:pt x="193" y="145"/>
                  <a:pt x="194" y="146"/>
                  <a:pt x="195" y="144"/>
                </a:cubicBezTo>
                <a:cubicBezTo>
                  <a:pt x="194" y="143"/>
                  <a:pt x="192" y="142"/>
                  <a:pt x="190" y="142"/>
                </a:cubicBezTo>
                <a:close/>
                <a:moveTo>
                  <a:pt x="100" y="157"/>
                </a:moveTo>
                <a:cubicBezTo>
                  <a:pt x="99" y="155"/>
                  <a:pt x="99" y="154"/>
                  <a:pt x="99" y="152"/>
                </a:cubicBezTo>
                <a:cubicBezTo>
                  <a:pt x="99" y="149"/>
                  <a:pt x="100" y="146"/>
                  <a:pt x="99" y="145"/>
                </a:cubicBezTo>
                <a:cubicBezTo>
                  <a:pt x="96" y="148"/>
                  <a:pt x="96" y="156"/>
                  <a:pt x="100" y="157"/>
                </a:cubicBezTo>
                <a:close/>
                <a:moveTo>
                  <a:pt x="107" y="152"/>
                </a:moveTo>
                <a:cubicBezTo>
                  <a:pt x="106" y="152"/>
                  <a:pt x="103" y="152"/>
                  <a:pt x="102" y="153"/>
                </a:cubicBezTo>
                <a:cubicBezTo>
                  <a:pt x="102" y="154"/>
                  <a:pt x="104" y="153"/>
                  <a:pt x="105" y="154"/>
                </a:cubicBezTo>
                <a:cubicBezTo>
                  <a:pt x="110" y="154"/>
                  <a:pt x="118" y="155"/>
                  <a:pt x="122" y="155"/>
                </a:cubicBezTo>
                <a:cubicBezTo>
                  <a:pt x="122" y="154"/>
                  <a:pt x="124" y="155"/>
                  <a:pt x="125" y="154"/>
                </a:cubicBezTo>
                <a:cubicBezTo>
                  <a:pt x="127" y="155"/>
                  <a:pt x="130" y="154"/>
                  <a:pt x="132" y="154"/>
                </a:cubicBezTo>
                <a:cubicBezTo>
                  <a:pt x="131" y="154"/>
                  <a:pt x="131" y="154"/>
                  <a:pt x="131" y="154"/>
                </a:cubicBezTo>
                <a:cubicBezTo>
                  <a:pt x="132" y="155"/>
                  <a:pt x="132" y="154"/>
                  <a:pt x="132" y="154"/>
                </a:cubicBezTo>
                <a:cubicBezTo>
                  <a:pt x="150" y="154"/>
                  <a:pt x="172" y="153"/>
                  <a:pt x="191" y="153"/>
                </a:cubicBezTo>
                <a:cubicBezTo>
                  <a:pt x="191" y="153"/>
                  <a:pt x="191" y="152"/>
                  <a:pt x="190" y="152"/>
                </a:cubicBezTo>
                <a:cubicBezTo>
                  <a:pt x="184" y="150"/>
                  <a:pt x="176" y="151"/>
                  <a:pt x="170" y="151"/>
                </a:cubicBezTo>
                <a:cubicBezTo>
                  <a:pt x="169" y="151"/>
                  <a:pt x="168" y="151"/>
                  <a:pt x="168" y="150"/>
                </a:cubicBezTo>
                <a:cubicBezTo>
                  <a:pt x="174" y="150"/>
                  <a:pt x="179" y="150"/>
                  <a:pt x="185" y="150"/>
                </a:cubicBezTo>
                <a:cubicBezTo>
                  <a:pt x="187" y="150"/>
                  <a:pt x="190" y="151"/>
                  <a:pt x="192" y="150"/>
                </a:cubicBezTo>
                <a:cubicBezTo>
                  <a:pt x="189" y="149"/>
                  <a:pt x="182" y="149"/>
                  <a:pt x="180" y="149"/>
                </a:cubicBezTo>
                <a:cubicBezTo>
                  <a:pt x="183" y="148"/>
                  <a:pt x="187" y="148"/>
                  <a:pt x="191" y="148"/>
                </a:cubicBezTo>
                <a:cubicBezTo>
                  <a:pt x="191" y="148"/>
                  <a:pt x="191" y="147"/>
                  <a:pt x="192" y="147"/>
                </a:cubicBezTo>
                <a:cubicBezTo>
                  <a:pt x="178" y="147"/>
                  <a:pt x="160" y="145"/>
                  <a:pt x="146" y="146"/>
                </a:cubicBezTo>
                <a:cubicBezTo>
                  <a:pt x="131" y="148"/>
                  <a:pt x="117" y="147"/>
                  <a:pt x="102" y="147"/>
                </a:cubicBezTo>
                <a:cubicBezTo>
                  <a:pt x="103" y="148"/>
                  <a:pt x="103" y="148"/>
                  <a:pt x="103" y="149"/>
                </a:cubicBezTo>
                <a:cubicBezTo>
                  <a:pt x="106" y="150"/>
                  <a:pt x="110" y="149"/>
                  <a:pt x="113" y="149"/>
                </a:cubicBezTo>
                <a:cubicBezTo>
                  <a:pt x="111" y="150"/>
                  <a:pt x="106" y="150"/>
                  <a:pt x="102" y="151"/>
                </a:cubicBezTo>
                <a:cubicBezTo>
                  <a:pt x="109" y="152"/>
                  <a:pt x="118" y="150"/>
                  <a:pt x="124" y="151"/>
                </a:cubicBezTo>
                <a:cubicBezTo>
                  <a:pt x="119" y="152"/>
                  <a:pt x="112" y="152"/>
                  <a:pt x="107" y="152"/>
                </a:cubicBezTo>
                <a:close/>
                <a:moveTo>
                  <a:pt x="278" y="168"/>
                </a:moveTo>
                <a:cubicBezTo>
                  <a:pt x="278" y="170"/>
                  <a:pt x="277" y="173"/>
                  <a:pt x="276" y="176"/>
                </a:cubicBezTo>
                <a:cubicBezTo>
                  <a:pt x="275" y="177"/>
                  <a:pt x="275" y="179"/>
                  <a:pt x="274" y="181"/>
                </a:cubicBezTo>
                <a:cubicBezTo>
                  <a:pt x="274" y="182"/>
                  <a:pt x="274" y="182"/>
                  <a:pt x="273" y="183"/>
                </a:cubicBezTo>
                <a:cubicBezTo>
                  <a:pt x="273" y="184"/>
                  <a:pt x="273" y="185"/>
                  <a:pt x="272" y="187"/>
                </a:cubicBezTo>
                <a:cubicBezTo>
                  <a:pt x="270" y="192"/>
                  <a:pt x="267" y="197"/>
                  <a:pt x="263" y="200"/>
                </a:cubicBezTo>
                <a:cubicBezTo>
                  <a:pt x="261" y="203"/>
                  <a:pt x="259" y="205"/>
                  <a:pt x="257" y="208"/>
                </a:cubicBezTo>
                <a:cubicBezTo>
                  <a:pt x="256" y="209"/>
                  <a:pt x="254" y="210"/>
                  <a:pt x="253" y="212"/>
                </a:cubicBezTo>
                <a:cubicBezTo>
                  <a:pt x="252" y="213"/>
                  <a:pt x="251" y="214"/>
                  <a:pt x="250" y="216"/>
                </a:cubicBezTo>
                <a:cubicBezTo>
                  <a:pt x="249" y="216"/>
                  <a:pt x="248" y="217"/>
                  <a:pt x="247" y="217"/>
                </a:cubicBezTo>
                <a:cubicBezTo>
                  <a:pt x="247" y="218"/>
                  <a:pt x="246" y="218"/>
                  <a:pt x="246" y="219"/>
                </a:cubicBezTo>
                <a:cubicBezTo>
                  <a:pt x="245" y="220"/>
                  <a:pt x="243" y="220"/>
                  <a:pt x="242" y="221"/>
                </a:cubicBezTo>
                <a:cubicBezTo>
                  <a:pt x="241" y="222"/>
                  <a:pt x="240" y="223"/>
                  <a:pt x="239" y="224"/>
                </a:cubicBezTo>
                <a:cubicBezTo>
                  <a:pt x="238" y="225"/>
                  <a:pt x="236" y="226"/>
                  <a:pt x="235" y="226"/>
                </a:cubicBezTo>
                <a:cubicBezTo>
                  <a:pt x="231" y="229"/>
                  <a:pt x="227" y="232"/>
                  <a:pt x="222" y="233"/>
                </a:cubicBezTo>
                <a:cubicBezTo>
                  <a:pt x="223" y="233"/>
                  <a:pt x="224" y="234"/>
                  <a:pt x="225" y="235"/>
                </a:cubicBezTo>
                <a:cubicBezTo>
                  <a:pt x="227" y="233"/>
                  <a:pt x="229" y="233"/>
                  <a:pt x="230" y="232"/>
                </a:cubicBezTo>
                <a:cubicBezTo>
                  <a:pt x="232" y="231"/>
                  <a:pt x="234" y="230"/>
                  <a:pt x="236" y="230"/>
                </a:cubicBezTo>
                <a:cubicBezTo>
                  <a:pt x="242" y="225"/>
                  <a:pt x="248" y="220"/>
                  <a:pt x="254" y="215"/>
                </a:cubicBezTo>
                <a:cubicBezTo>
                  <a:pt x="255" y="213"/>
                  <a:pt x="257" y="212"/>
                  <a:pt x="258" y="210"/>
                </a:cubicBezTo>
                <a:cubicBezTo>
                  <a:pt x="260" y="208"/>
                  <a:pt x="261" y="207"/>
                  <a:pt x="262" y="205"/>
                </a:cubicBezTo>
                <a:cubicBezTo>
                  <a:pt x="263" y="204"/>
                  <a:pt x="263" y="204"/>
                  <a:pt x="264" y="204"/>
                </a:cubicBezTo>
                <a:cubicBezTo>
                  <a:pt x="266" y="202"/>
                  <a:pt x="267" y="198"/>
                  <a:pt x="268" y="196"/>
                </a:cubicBezTo>
                <a:cubicBezTo>
                  <a:pt x="270" y="194"/>
                  <a:pt x="272" y="192"/>
                  <a:pt x="273" y="190"/>
                </a:cubicBezTo>
                <a:cubicBezTo>
                  <a:pt x="274" y="188"/>
                  <a:pt x="275" y="186"/>
                  <a:pt x="276" y="184"/>
                </a:cubicBezTo>
                <a:cubicBezTo>
                  <a:pt x="278" y="178"/>
                  <a:pt x="279" y="175"/>
                  <a:pt x="280" y="169"/>
                </a:cubicBezTo>
                <a:cubicBezTo>
                  <a:pt x="280" y="168"/>
                  <a:pt x="280" y="167"/>
                  <a:pt x="280" y="166"/>
                </a:cubicBezTo>
                <a:cubicBezTo>
                  <a:pt x="281" y="162"/>
                  <a:pt x="281" y="158"/>
                  <a:pt x="280" y="155"/>
                </a:cubicBezTo>
                <a:cubicBezTo>
                  <a:pt x="280" y="153"/>
                  <a:pt x="277" y="150"/>
                  <a:pt x="276" y="150"/>
                </a:cubicBezTo>
                <a:cubicBezTo>
                  <a:pt x="278" y="156"/>
                  <a:pt x="279" y="161"/>
                  <a:pt x="278" y="168"/>
                </a:cubicBezTo>
                <a:close/>
                <a:moveTo>
                  <a:pt x="74" y="154"/>
                </a:moveTo>
                <a:cubicBezTo>
                  <a:pt x="71" y="155"/>
                  <a:pt x="68" y="157"/>
                  <a:pt x="65" y="158"/>
                </a:cubicBezTo>
                <a:cubicBezTo>
                  <a:pt x="54" y="167"/>
                  <a:pt x="44" y="184"/>
                  <a:pt x="49" y="204"/>
                </a:cubicBezTo>
                <a:cubicBezTo>
                  <a:pt x="50" y="209"/>
                  <a:pt x="54" y="213"/>
                  <a:pt x="56" y="218"/>
                </a:cubicBezTo>
                <a:cubicBezTo>
                  <a:pt x="57" y="219"/>
                  <a:pt x="58" y="221"/>
                  <a:pt x="59" y="221"/>
                </a:cubicBezTo>
                <a:cubicBezTo>
                  <a:pt x="60" y="222"/>
                  <a:pt x="60" y="221"/>
                  <a:pt x="61" y="222"/>
                </a:cubicBezTo>
                <a:cubicBezTo>
                  <a:pt x="62" y="224"/>
                  <a:pt x="60" y="225"/>
                  <a:pt x="59" y="226"/>
                </a:cubicBezTo>
                <a:cubicBezTo>
                  <a:pt x="57" y="228"/>
                  <a:pt x="55" y="231"/>
                  <a:pt x="54" y="232"/>
                </a:cubicBezTo>
                <a:cubicBezTo>
                  <a:pt x="54" y="233"/>
                  <a:pt x="54" y="234"/>
                  <a:pt x="55" y="235"/>
                </a:cubicBezTo>
                <a:cubicBezTo>
                  <a:pt x="60" y="230"/>
                  <a:pt x="65" y="225"/>
                  <a:pt x="72" y="222"/>
                </a:cubicBezTo>
                <a:cubicBezTo>
                  <a:pt x="72" y="219"/>
                  <a:pt x="74" y="216"/>
                  <a:pt x="74" y="215"/>
                </a:cubicBezTo>
                <a:cubicBezTo>
                  <a:pt x="71" y="215"/>
                  <a:pt x="70" y="211"/>
                  <a:pt x="68" y="209"/>
                </a:cubicBezTo>
                <a:cubicBezTo>
                  <a:pt x="65" y="203"/>
                  <a:pt x="63" y="196"/>
                  <a:pt x="65" y="189"/>
                </a:cubicBezTo>
                <a:cubicBezTo>
                  <a:pt x="66" y="186"/>
                  <a:pt x="67" y="181"/>
                  <a:pt x="68" y="179"/>
                </a:cubicBezTo>
                <a:cubicBezTo>
                  <a:pt x="70" y="177"/>
                  <a:pt x="74" y="174"/>
                  <a:pt x="75" y="173"/>
                </a:cubicBezTo>
                <a:cubicBezTo>
                  <a:pt x="83" y="169"/>
                  <a:pt x="92" y="169"/>
                  <a:pt x="100" y="172"/>
                </a:cubicBezTo>
                <a:cubicBezTo>
                  <a:pt x="102" y="171"/>
                  <a:pt x="101" y="168"/>
                  <a:pt x="101" y="167"/>
                </a:cubicBezTo>
                <a:cubicBezTo>
                  <a:pt x="102" y="163"/>
                  <a:pt x="104" y="161"/>
                  <a:pt x="106" y="159"/>
                </a:cubicBezTo>
                <a:cubicBezTo>
                  <a:pt x="103" y="159"/>
                  <a:pt x="101" y="158"/>
                  <a:pt x="99" y="159"/>
                </a:cubicBezTo>
                <a:cubicBezTo>
                  <a:pt x="97" y="158"/>
                  <a:pt x="96" y="155"/>
                  <a:pt x="96" y="153"/>
                </a:cubicBezTo>
                <a:cubicBezTo>
                  <a:pt x="89" y="151"/>
                  <a:pt x="81" y="152"/>
                  <a:pt x="74" y="154"/>
                </a:cubicBezTo>
                <a:close/>
                <a:moveTo>
                  <a:pt x="193" y="155"/>
                </a:moveTo>
                <a:cubicBezTo>
                  <a:pt x="189" y="155"/>
                  <a:pt x="186" y="155"/>
                  <a:pt x="183" y="155"/>
                </a:cubicBezTo>
                <a:cubicBezTo>
                  <a:pt x="181" y="155"/>
                  <a:pt x="179" y="155"/>
                  <a:pt x="176" y="155"/>
                </a:cubicBezTo>
                <a:cubicBezTo>
                  <a:pt x="172" y="155"/>
                  <a:pt x="169" y="155"/>
                  <a:pt x="166" y="155"/>
                </a:cubicBezTo>
                <a:cubicBezTo>
                  <a:pt x="158" y="155"/>
                  <a:pt x="149" y="155"/>
                  <a:pt x="141" y="156"/>
                </a:cubicBezTo>
                <a:cubicBezTo>
                  <a:pt x="136" y="156"/>
                  <a:pt x="131" y="155"/>
                  <a:pt x="126" y="155"/>
                </a:cubicBezTo>
                <a:cubicBezTo>
                  <a:pt x="125" y="155"/>
                  <a:pt x="123" y="156"/>
                  <a:pt x="122" y="156"/>
                </a:cubicBezTo>
                <a:cubicBezTo>
                  <a:pt x="116" y="156"/>
                  <a:pt x="109" y="156"/>
                  <a:pt x="103" y="155"/>
                </a:cubicBezTo>
                <a:cubicBezTo>
                  <a:pt x="103" y="156"/>
                  <a:pt x="101" y="157"/>
                  <a:pt x="102" y="157"/>
                </a:cubicBezTo>
                <a:cubicBezTo>
                  <a:pt x="104" y="157"/>
                  <a:pt x="108" y="157"/>
                  <a:pt x="109" y="158"/>
                </a:cubicBezTo>
                <a:cubicBezTo>
                  <a:pt x="122" y="158"/>
                  <a:pt x="134" y="158"/>
                  <a:pt x="147" y="158"/>
                </a:cubicBezTo>
                <a:cubicBezTo>
                  <a:pt x="152" y="158"/>
                  <a:pt x="156" y="158"/>
                  <a:pt x="160" y="158"/>
                </a:cubicBezTo>
                <a:cubicBezTo>
                  <a:pt x="166" y="158"/>
                  <a:pt x="172" y="158"/>
                  <a:pt x="179" y="158"/>
                </a:cubicBezTo>
                <a:cubicBezTo>
                  <a:pt x="184" y="158"/>
                  <a:pt x="191" y="159"/>
                  <a:pt x="195" y="158"/>
                </a:cubicBezTo>
                <a:cubicBezTo>
                  <a:pt x="196" y="156"/>
                  <a:pt x="194" y="155"/>
                  <a:pt x="193" y="155"/>
                </a:cubicBezTo>
                <a:close/>
                <a:moveTo>
                  <a:pt x="198" y="160"/>
                </a:moveTo>
                <a:cubicBezTo>
                  <a:pt x="171" y="159"/>
                  <a:pt x="138" y="160"/>
                  <a:pt x="111" y="160"/>
                </a:cubicBezTo>
                <a:cubicBezTo>
                  <a:pt x="111" y="161"/>
                  <a:pt x="111" y="161"/>
                  <a:pt x="111" y="162"/>
                </a:cubicBezTo>
                <a:cubicBezTo>
                  <a:pt x="128" y="162"/>
                  <a:pt x="147" y="161"/>
                  <a:pt x="164" y="162"/>
                </a:cubicBezTo>
                <a:cubicBezTo>
                  <a:pt x="169" y="162"/>
                  <a:pt x="174" y="162"/>
                  <a:pt x="179" y="162"/>
                </a:cubicBezTo>
                <a:cubicBezTo>
                  <a:pt x="182" y="162"/>
                  <a:pt x="185" y="162"/>
                  <a:pt x="189" y="162"/>
                </a:cubicBezTo>
                <a:cubicBezTo>
                  <a:pt x="191" y="162"/>
                  <a:pt x="194" y="163"/>
                  <a:pt x="197" y="163"/>
                </a:cubicBezTo>
                <a:cubicBezTo>
                  <a:pt x="197" y="163"/>
                  <a:pt x="199" y="162"/>
                  <a:pt x="199" y="161"/>
                </a:cubicBezTo>
                <a:cubicBezTo>
                  <a:pt x="199" y="161"/>
                  <a:pt x="198" y="161"/>
                  <a:pt x="198" y="160"/>
                </a:cubicBezTo>
                <a:close/>
                <a:moveTo>
                  <a:pt x="107" y="160"/>
                </a:moveTo>
                <a:cubicBezTo>
                  <a:pt x="104" y="162"/>
                  <a:pt x="103" y="166"/>
                  <a:pt x="103" y="170"/>
                </a:cubicBezTo>
                <a:cubicBezTo>
                  <a:pt x="103" y="171"/>
                  <a:pt x="104" y="171"/>
                  <a:pt x="104" y="171"/>
                </a:cubicBezTo>
                <a:cubicBezTo>
                  <a:pt x="103" y="171"/>
                  <a:pt x="103" y="172"/>
                  <a:pt x="103" y="172"/>
                </a:cubicBezTo>
                <a:cubicBezTo>
                  <a:pt x="104" y="174"/>
                  <a:pt x="106" y="177"/>
                  <a:pt x="109" y="177"/>
                </a:cubicBezTo>
                <a:cubicBezTo>
                  <a:pt x="108" y="174"/>
                  <a:pt x="106" y="170"/>
                  <a:pt x="105" y="167"/>
                </a:cubicBezTo>
                <a:cubicBezTo>
                  <a:pt x="106" y="165"/>
                  <a:pt x="107" y="163"/>
                  <a:pt x="109" y="161"/>
                </a:cubicBezTo>
                <a:cubicBezTo>
                  <a:pt x="108" y="161"/>
                  <a:pt x="108" y="160"/>
                  <a:pt x="107" y="160"/>
                </a:cubicBezTo>
                <a:close/>
                <a:moveTo>
                  <a:pt x="149" y="163"/>
                </a:moveTo>
                <a:cubicBezTo>
                  <a:pt x="135" y="163"/>
                  <a:pt x="121" y="163"/>
                  <a:pt x="110" y="164"/>
                </a:cubicBezTo>
                <a:cubicBezTo>
                  <a:pt x="110" y="165"/>
                  <a:pt x="110" y="165"/>
                  <a:pt x="110" y="166"/>
                </a:cubicBezTo>
                <a:cubicBezTo>
                  <a:pt x="116" y="166"/>
                  <a:pt x="121" y="166"/>
                  <a:pt x="126" y="166"/>
                </a:cubicBezTo>
                <a:cubicBezTo>
                  <a:pt x="128" y="166"/>
                  <a:pt x="130" y="165"/>
                  <a:pt x="131" y="166"/>
                </a:cubicBezTo>
                <a:cubicBezTo>
                  <a:pt x="124" y="166"/>
                  <a:pt x="118" y="167"/>
                  <a:pt x="110" y="167"/>
                </a:cubicBezTo>
                <a:cubicBezTo>
                  <a:pt x="110" y="169"/>
                  <a:pt x="110" y="169"/>
                  <a:pt x="110" y="170"/>
                </a:cubicBezTo>
                <a:cubicBezTo>
                  <a:pt x="117" y="170"/>
                  <a:pt x="125" y="169"/>
                  <a:pt x="130" y="170"/>
                </a:cubicBezTo>
                <a:cubicBezTo>
                  <a:pt x="124" y="171"/>
                  <a:pt x="117" y="171"/>
                  <a:pt x="110" y="172"/>
                </a:cubicBezTo>
                <a:cubicBezTo>
                  <a:pt x="111" y="172"/>
                  <a:pt x="111" y="173"/>
                  <a:pt x="111" y="173"/>
                </a:cubicBezTo>
                <a:cubicBezTo>
                  <a:pt x="113" y="174"/>
                  <a:pt x="117" y="175"/>
                  <a:pt x="119" y="174"/>
                </a:cubicBezTo>
                <a:cubicBezTo>
                  <a:pt x="129" y="176"/>
                  <a:pt x="143" y="174"/>
                  <a:pt x="154" y="174"/>
                </a:cubicBezTo>
                <a:cubicBezTo>
                  <a:pt x="156" y="175"/>
                  <a:pt x="158" y="174"/>
                  <a:pt x="161" y="174"/>
                </a:cubicBezTo>
                <a:cubicBezTo>
                  <a:pt x="162" y="174"/>
                  <a:pt x="164" y="174"/>
                  <a:pt x="166" y="174"/>
                </a:cubicBezTo>
                <a:cubicBezTo>
                  <a:pt x="170" y="174"/>
                  <a:pt x="175" y="174"/>
                  <a:pt x="179" y="174"/>
                </a:cubicBezTo>
                <a:cubicBezTo>
                  <a:pt x="185" y="174"/>
                  <a:pt x="191" y="175"/>
                  <a:pt x="196" y="173"/>
                </a:cubicBezTo>
                <a:cubicBezTo>
                  <a:pt x="196" y="172"/>
                  <a:pt x="196" y="172"/>
                  <a:pt x="196" y="171"/>
                </a:cubicBezTo>
                <a:cubicBezTo>
                  <a:pt x="184" y="171"/>
                  <a:pt x="170" y="172"/>
                  <a:pt x="159" y="169"/>
                </a:cubicBezTo>
                <a:cubicBezTo>
                  <a:pt x="172" y="170"/>
                  <a:pt x="180" y="170"/>
                  <a:pt x="192" y="170"/>
                </a:cubicBezTo>
                <a:cubicBezTo>
                  <a:pt x="193" y="170"/>
                  <a:pt x="194" y="171"/>
                  <a:pt x="195" y="170"/>
                </a:cubicBezTo>
                <a:cubicBezTo>
                  <a:pt x="191" y="169"/>
                  <a:pt x="184" y="170"/>
                  <a:pt x="180" y="169"/>
                </a:cubicBezTo>
                <a:cubicBezTo>
                  <a:pt x="185" y="168"/>
                  <a:pt x="190" y="169"/>
                  <a:pt x="195" y="168"/>
                </a:cubicBezTo>
                <a:cubicBezTo>
                  <a:pt x="195" y="166"/>
                  <a:pt x="193" y="167"/>
                  <a:pt x="191" y="167"/>
                </a:cubicBezTo>
                <a:cubicBezTo>
                  <a:pt x="190" y="166"/>
                  <a:pt x="188" y="166"/>
                  <a:pt x="187" y="166"/>
                </a:cubicBezTo>
                <a:cubicBezTo>
                  <a:pt x="188" y="165"/>
                  <a:pt x="195" y="167"/>
                  <a:pt x="195" y="163"/>
                </a:cubicBezTo>
                <a:cubicBezTo>
                  <a:pt x="179" y="164"/>
                  <a:pt x="165" y="162"/>
                  <a:pt x="149" y="163"/>
                </a:cubicBezTo>
                <a:close/>
                <a:moveTo>
                  <a:pt x="73" y="179"/>
                </a:moveTo>
                <a:cubicBezTo>
                  <a:pt x="74" y="179"/>
                  <a:pt x="74" y="179"/>
                  <a:pt x="74" y="180"/>
                </a:cubicBezTo>
                <a:cubicBezTo>
                  <a:pt x="75" y="183"/>
                  <a:pt x="74" y="186"/>
                  <a:pt x="74" y="189"/>
                </a:cubicBezTo>
                <a:cubicBezTo>
                  <a:pt x="75" y="191"/>
                  <a:pt x="75" y="194"/>
                  <a:pt x="75" y="196"/>
                </a:cubicBezTo>
                <a:cubicBezTo>
                  <a:pt x="76" y="202"/>
                  <a:pt x="77" y="208"/>
                  <a:pt x="77" y="213"/>
                </a:cubicBezTo>
                <a:cubicBezTo>
                  <a:pt x="80" y="212"/>
                  <a:pt x="82" y="212"/>
                  <a:pt x="84" y="210"/>
                </a:cubicBezTo>
                <a:cubicBezTo>
                  <a:pt x="83" y="207"/>
                  <a:pt x="81" y="202"/>
                  <a:pt x="81" y="198"/>
                </a:cubicBezTo>
                <a:cubicBezTo>
                  <a:pt x="81" y="189"/>
                  <a:pt x="82" y="178"/>
                  <a:pt x="89" y="176"/>
                </a:cubicBezTo>
                <a:cubicBezTo>
                  <a:pt x="89" y="175"/>
                  <a:pt x="89" y="173"/>
                  <a:pt x="88" y="171"/>
                </a:cubicBezTo>
                <a:cubicBezTo>
                  <a:pt x="81" y="172"/>
                  <a:pt x="75" y="174"/>
                  <a:pt x="73" y="179"/>
                </a:cubicBezTo>
                <a:close/>
                <a:moveTo>
                  <a:pt x="91" y="176"/>
                </a:moveTo>
                <a:cubicBezTo>
                  <a:pt x="93" y="175"/>
                  <a:pt x="96" y="174"/>
                  <a:pt x="98" y="173"/>
                </a:cubicBezTo>
                <a:cubicBezTo>
                  <a:pt x="96" y="172"/>
                  <a:pt x="93" y="172"/>
                  <a:pt x="90" y="171"/>
                </a:cubicBezTo>
                <a:cubicBezTo>
                  <a:pt x="90" y="173"/>
                  <a:pt x="91" y="175"/>
                  <a:pt x="91" y="176"/>
                </a:cubicBezTo>
                <a:close/>
                <a:moveTo>
                  <a:pt x="94" y="176"/>
                </a:moveTo>
                <a:cubicBezTo>
                  <a:pt x="98" y="176"/>
                  <a:pt x="102" y="177"/>
                  <a:pt x="105" y="177"/>
                </a:cubicBezTo>
                <a:cubicBezTo>
                  <a:pt x="103" y="176"/>
                  <a:pt x="102" y="174"/>
                  <a:pt x="101" y="173"/>
                </a:cubicBezTo>
                <a:cubicBezTo>
                  <a:pt x="99" y="174"/>
                  <a:pt x="97" y="175"/>
                  <a:pt x="94" y="176"/>
                </a:cubicBezTo>
                <a:close/>
                <a:moveTo>
                  <a:pt x="197" y="175"/>
                </a:moveTo>
                <a:cubicBezTo>
                  <a:pt x="176" y="175"/>
                  <a:pt x="154" y="175"/>
                  <a:pt x="132" y="176"/>
                </a:cubicBezTo>
                <a:cubicBezTo>
                  <a:pt x="128" y="176"/>
                  <a:pt x="124" y="176"/>
                  <a:pt x="120" y="176"/>
                </a:cubicBezTo>
                <a:cubicBezTo>
                  <a:pt x="119" y="176"/>
                  <a:pt x="118" y="176"/>
                  <a:pt x="116" y="176"/>
                </a:cubicBezTo>
                <a:cubicBezTo>
                  <a:pt x="114" y="176"/>
                  <a:pt x="113" y="174"/>
                  <a:pt x="112" y="176"/>
                </a:cubicBezTo>
                <a:cubicBezTo>
                  <a:pt x="113" y="176"/>
                  <a:pt x="112" y="176"/>
                  <a:pt x="112" y="177"/>
                </a:cubicBezTo>
                <a:cubicBezTo>
                  <a:pt x="119" y="177"/>
                  <a:pt x="124" y="178"/>
                  <a:pt x="131" y="178"/>
                </a:cubicBezTo>
                <a:cubicBezTo>
                  <a:pt x="132" y="178"/>
                  <a:pt x="131" y="177"/>
                  <a:pt x="132" y="177"/>
                </a:cubicBezTo>
                <a:cubicBezTo>
                  <a:pt x="144" y="178"/>
                  <a:pt x="158" y="177"/>
                  <a:pt x="170" y="177"/>
                </a:cubicBezTo>
                <a:cubicBezTo>
                  <a:pt x="175" y="178"/>
                  <a:pt x="182" y="177"/>
                  <a:pt x="188" y="177"/>
                </a:cubicBezTo>
                <a:cubicBezTo>
                  <a:pt x="191" y="177"/>
                  <a:pt x="199" y="178"/>
                  <a:pt x="198" y="175"/>
                </a:cubicBezTo>
                <a:cubicBezTo>
                  <a:pt x="198" y="175"/>
                  <a:pt x="198" y="175"/>
                  <a:pt x="198" y="175"/>
                </a:cubicBezTo>
                <a:cubicBezTo>
                  <a:pt x="198" y="175"/>
                  <a:pt x="198" y="175"/>
                  <a:pt x="197" y="175"/>
                </a:cubicBezTo>
                <a:close/>
                <a:moveTo>
                  <a:pt x="177" y="183"/>
                </a:moveTo>
                <a:cubicBezTo>
                  <a:pt x="167" y="182"/>
                  <a:pt x="157" y="181"/>
                  <a:pt x="147" y="180"/>
                </a:cubicBezTo>
                <a:cubicBezTo>
                  <a:pt x="145" y="180"/>
                  <a:pt x="142" y="180"/>
                  <a:pt x="140" y="180"/>
                </a:cubicBezTo>
                <a:cubicBezTo>
                  <a:pt x="131" y="179"/>
                  <a:pt x="123" y="179"/>
                  <a:pt x="114" y="179"/>
                </a:cubicBezTo>
                <a:cubicBezTo>
                  <a:pt x="112" y="179"/>
                  <a:pt x="111" y="178"/>
                  <a:pt x="110" y="178"/>
                </a:cubicBezTo>
                <a:cubicBezTo>
                  <a:pt x="103" y="178"/>
                  <a:pt x="98" y="178"/>
                  <a:pt x="91" y="178"/>
                </a:cubicBezTo>
                <a:cubicBezTo>
                  <a:pt x="91" y="178"/>
                  <a:pt x="91" y="177"/>
                  <a:pt x="91" y="177"/>
                </a:cubicBezTo>
                <a:cubicBezTo>
                  <a:pt x="91" y="178"/>
                  <a:pt x="91" y="178"/>
                  <a:pt x="91" y="179"/>
                </a:cubicBezTo>
                <a:cubicBezTo>
                  <a:pt x="88" y="177"/>
                  <a:pt x="87" y="180"/>
                  <a:pt x="85" y="181"/>
                </a:cubicBezTo>
                <a:cubicBezTo>
                  <a:pt x="81" y="190"/>
                  <a:pt x="81" y="202"/>
                  <a:pt x="86" y="210"/>
                </a:cubicBezTo>
                <a:cubicBezTo>
                  <a:pt x="93" y="211"/>
                  <a:pt x="99" y="210"/>
                  <a:pt x="106" y="210"/>
                </a:cubicBezTo>
                <a:cubicBezTo>
                  <a:pt x="101" y="209"/>
                  <a:pt x="95" y="210"/>
                  <a:pt x="89" y="209"/>
                </a:cubicBezTo>
                <a:cubicBezTo>
                  <a:pt x="88" y="208"/>
                  <a:pt x="89" y="208"/>
                  <a:pt x="89" y="207"/>
                </a:cubicBezTo>
                <a:cubicBezTo>
                  <a:pt x="82" y="199"/>
                  <a:pt x="84" y="188"/>
                  <a:pt x="88" y="179"/>
                </a:cubicBezTo>
                <a:cubicBezTo>
                  <a:pt x="90" y="179"/>
                  <a:pt x="92" y="180"/>
                  <a:pt x="93" y="180"/>
                </a:cubicBezTo>
                <a:cubicBezTo>
                  <a:pt x="94" y="180"/>
                  <a:pt x="95" y="180"/>
                  <a:pt x="96" y="180"/>
                </a:cubicBezTo>
                <a:cubicBezTo>
                  <a:pt x="100" y="181"/>
                  <a:pt x="103" y="181"/>
                  <a:pt x="106" y="181"/>
                </a:cubicBezTo>
                <a:cubicBezTo>
                  <a:pt x="122" y="181"/>
                  <a:pt x="136" y="182"/>
                  <a:pt x="150" y="184"/>
                </a:cubicBezTo>
                <a:cubicBezTo>
                  <a:pt x="153" y="183"/>
                  <a:pt x="157" y="184"/>
                  <a:pt x="160" y="184"/>
                </a:cubicBezTo>
                <a:cubicBezTo>
                  <a:pt x="167" y="185"/>
                  <a:pt x="174" y="185"/>
                  <a:pt x="180" y="186"/>
                </a:cubicBezTo>
                <a:cubicBezTo>
                  <a:pt x="180" y="184"/>
                  <a:pt x="179" y="183"/>
                  <a:pt x="177" y="183"/>
                </a:cubicBezTo>
                <a:close/>
                <a:moveTo>
                  <a:pt x="148" y="179"/>
                </a:moveTo>
                <a:cubicBezTo>
                  <a:pt x="146" y="179"/>
                  <a:pt x="147" y="179"/>
                  <a:pt x="148" y="179"/>
                </a:cubicBezTo>
                <a:cubicBezTo>
                  <a:pt x="154" y="179"/>
                  <a:pt x="160" y="180"/>
                  <a:pt x="166" y="180"/>
                </a:cubicBezTo>
                <a:cubicBezTo>
                  <a:pt x="169" y="181"/>
                  <a:pt x="172" y="181"/>
                  <a:pt x="175" y="181"/>
                </a:cubicBezTo>
                <a:cubicBezTo>
                  <a:pt x="177" y="182"/>
                  <a:pt x="179" y="181"/>
                  <a:pt x="180" y="182"/>
                </a:cubicBezTo>
                <a:cubicBezTo>
                  <a:pt x="183" y="181"/>
                  <a:pt x="187" y="180"/>
                  <a:pt x="189" y="178"/>
                </a:cubicBezTo>
                <a:cubicBezTo>
                  <a:pt x="175" y="179"/>
                  <a:pt x="161" y="179"/>
                  <a:pt x="148" y="179"/>
                </a:cubicBezTo>
                <a:close/>
                <a:moveTo>
                  <a:pt x="191" y="180"/>
                </a:moveTo>
                <a:cubicBezTo>
                  <a:pt x="187" y="180"/>
                  <a:pt x="185" y="182"/>
                  <a:pt x="181" y="183"/>
                </a:cubicBezTo>
                <a:cubicBezTo>
                  <a:pt x="181" y="184"/>
                  <a:pt x="182" y="184"/>
                  <a:pt x="182" y="185"/>
                </a:cubicBezTo>
                <a:cubicBezTo>
                  <a:pt x="187" y="183"/>
                  <a:pt x="193" y="182"/>
                  <a:pt x="197" y="179"/>
                </a:cubicBezTo>
                <a:cubicBezTo>
                  <a:pt x="195" y="179"/>
                  <a:pt x="194" y="178"/>
                  <a:pt x="192" y="178"/>
                </a:cubicBezTo>
                <a:cubicBezTo>
                  <a:pt x="192" y="179"/>
                  <a:pt x="192" y="179"/>
                  <a:pt x="191" y="180"/>
                </a:cubicBezTo>
                <a:close/>
                <a:moveTo>
                  <a:pt x="67" y="190"/>
                </a:moveTo>
                <a:cubicBezTo>
                  <a:pt x="69" y="192"/>
                  <a:pt x="71" y="194"/>
                  <a:pt x="73" y="196"/>
                </a:cubicBezTo>
                <a:cubicBezTo>
                  <a:pt x="73" y="191"/>
                  <a:pt x="72" y="185"/>
                  <a:pt x="71" y="181"/>
                </a:cubicBezTo>
                <a:cubicBezTo>
                  <a:pt x="70" y="184"/>
                  <a:pt x="68" y="186"/>
                  <a:pt x="67" y="190"/>
                </a:cubicBezTo>
                <a:close/>
                <a:moveTo>
                  <a:pt x="152" y="195"/>
                </a:moveTo>
                <a:cubicBezTo>
                  <a:pt x="161" y="194"/>
                  <a:pt x="169" y="194"/>
                  <a:pt x="180" y="193"/>
                </a:cubicBezTo>
                <a:cubicBezTo>
                  <a:pt x="181" y="191"/>
                  <a:pt x="180" y="188"/>
                  <a:pt x="179" y="187"/>
                </a:cubicBezTo>
                <a:cubicBezTo>
                  <a:pt x="171" y="186"/>
                  <a:pt x="164" y="187"/>
                  <a:pt x="158" y="186"/>
                </a:cubicBezTo>
                <a:cubicBezTo>
                  <a:pt x="154" y="186"/>
                  <a:pt x="150" y="185"/>
                  <a:pt x="147" y="185"/>
                </a:cubicBezTo>
                <a:cubicBezTo>
                  <a:pt x="142" y="184"/>
                  <a:pt x="137" y="183"/>
                  <a:pt x="132" y="183"/>
                </a:cubicBezTo>
                <a:cubicBezTo>
                  <a:pt x="118" y="183"/>
                  <a:pt x="104" y="183"/>
                  <a:pt x="90" y="181"/>
                </a:cubicBezTo>
                <a:cubicBezTo>
                  <a:pt x="89" y="184"/>
                  <a:pt x="91" y="185"/>
                  <a:pt x="91" y="187"/>
                </a:cubicBezTo>
                <a:cubicBezTo>
                  <a:pt x="100" y="188"/>
                  <a:pt x="106" y="187"/>
                  <a:pt x="114" y="187"/>
                </a:cubicBezTo>
                <a:cubicBezTo>
                  <a:pt x="114" y="188"/>
                  <a:pt x="116" y="188"/>
                  <a:pt x="116" y="189"/>
                </a:cubicBezTo>
                <a:cubicBezTo>
                  <a:pt x="106" y="188"/>
                  <a:pt x="98" y="188"/>
                  <a:pt x="91" y="188"/>
                </a:cubicBezTo>
                <a:cubicBezTo>
                  <a:pt x="90" y="191"/>
                  <a:pt x="93" y="190"/>
                  <a:pt x="95" y="190"/>
                </a:cubicBezTo>
                <a:cubicBezTo>
                  <a:pt x="99" y="191"/>
                  <a:pt x="105" y="191"/>
                  <a:pt x="109" y="191"/>
                </a:cubicBezTo>
                <a:cubicBezTo>
                  <a:pt x="105" y="192"/>
                  <a:pt x="96" y="192"/>
                  <a:pt x="92" y="191"/>
                </a:cubicBezTo>
                <a:cubicBezTo>
                  <a:pt x="91" y="194"/>
                  <a:pt x="91" y="195"/>
                  <a:pt x="92" y="198"/>
                </a:cubicBezTo>
                <a:cubicBezTo>
                  <a:pt x="98" y="199"/>
                  <a:pt x="105" y="199"/>
                  <a:pt x="109" y="199"/>
                </a:cubicBezTo>
                <a:cubicBezTo>
                  <a:pt x="109" y="199"/>
                  <a:pt x="109" y="199"/>
                  <a:pt x="109" y="199"/>
                </a:cubicBezTo>
                <a:cubicBezTo>
                  <a:pt x="116" y="199"/>
                  <a:pt x="123" y="199"/>
                  <a:pt x="130" y="200"/>
                </a:cubicBezTo>
                <a:cubicBezTo>
                  <a:pt x="117" y="199"/>
                  <a:pt x="104" y="200"/>
                  <a:pt x="91" y="200"/>
                </a:cubicBezTo>
                <a:cubicBezTo>
                  <a:pt x="92" y="200"/>
                  <a:pt x="91" y="201"/>
                  <a:pt x="91" y="202"/>
                </a:cubicBezTo>
                <a:cubicBezTo>
                  <a:pt x="94" y="202"/>
                  <a:pt x="99" y="203"/>
                  <a:pt x="102" y="203"/>
                </a:cubicBezTo>
                <a:cubicBezTo>
                  <a:pt x="98" y="204"/>
                  <a:pt x="94" y="203"/>
                  <a:pt x="91" y="203"/>
                </a:cubicBezTo>
                <a:cubicBezTo>
                  <a:pt x="91" y="205"/>
                  <a:pt x="92" y="206"/>
                  <a:pt x="92" y="208"/>
                </a:cubicBezTo>
                <a:cubicBezTo>
                  <a:pt x="101" y="208"/>
                  <a:pt x="107" y="209"/>
                  <a:pt x="116" y="210"/>
                </a:cubicBezTo>
                <a:cubicBezTo>
                  <a:pt x="117" y="210"/>
                  <a:pt x="117" y="210"/>
                  <a:pt x="117" y="210"/>
                </a:cubicBezTo>
                <a:cubicBezTo>
                  <a:pt x="129" y="212"/>
                  <a:pt x="144" y="212"/>
                  <a:pt x="158" y="213"/>
                </a:cubicBezTo>
                <a:cubicBezTo>
                  <a:pt x="162" y="213"/>
                  <a:pt x="167" y="212"/>
                  <a:pt x="169" y="213"/>
                </a:cubicBezTo>
                <a:cubicBezTo>
                  <a:pt x="173" y="213"/>
                  <a:pt x="177" y="213"/>
                  <a:pt x="181" y="213"/>
                </a:cubicBezTo>
                <a:cubicBezTo>
                  <a:pt x="181" y="212"/>
                  <a:pt x="180" y="211"/>
                  <a:pt x="180" y="209"/>
                </a:cubicBezTo>
                <a:cubicBezTo>
                  <a:pt x="181" y="208"/>
                  <a:pt x="182" y="208"/>
                  <a:pt x="181" y="207"/>
                </a:cubicBezTo>
                <a:cubicBezTo>
                  <a:pt x="176" y="206"/>
                  <a:pt x="170" y="207"/>
                  <a:pt x="166" y="205"/>
                </a:cubicBezTo>
                <a:cubicBezTo>
                  <a:pt x="171" y="205"/>
                  <a:pt x="177" y="206"/>
                  <a:pt x="182" y="206"/>
                </a:cubicBezTo>
                <a:cubicBezTo>
                  <a:pt x="181" y="205"/>
                  <a:pt x="181" y="205"/>
                  <a:pt x="181" y="204"/>
                </a:cubicBezTo>
                <a:cubicBezTo>
                  <a:pt x="173" y="203"/>
                  <a:pt x="166" y="203"/>
                  <a:pt x="159" y="203"/>
                </a:cubicBezTo>
                <a:cubicBezTo>
                  <a:pt x="153" y="203"/>
                  <a:pt x="149" y="203"/>
                  <a:pt x="144" y="203"/>
                </a:cubicBezTo>
                <a:cubicBezTo>
                  <a:pt x="142" y="203"/>
                  <a:pt x="140" y="204"/>
                  <a:pt x="139" y="203"/>
                </a:cubicBezTo>
                <a:cubicBezTo>
                  <a:pt x="151" y="201"/>
                  <a:pt x="166" y="203"/>
                  <a:pt x="180" y="203"/>
                </a:cubicBezTo>
                <a:cubicBezTo>
                  <a:pt x="180" y="201"/>
                  <a:pt x="182" y="200"/>
                  <a:pt x="181" y="199"/>
                </a:cubicBezTo>
                <a:cubicBezTo>
                  <a:pt x="181" y="195"/>
                  <a:pt x="174" y="197"/>
                  <a:pt x="171" y="196"/>
                </a:cubicBezTo>
                <a:cubicBezTo>
                  <a:pt x="174" y="195"/>
                  <a:pt x="177" y="195"/>
                  <a:pt x="180" y="195"/>
                </a:cubicBezTo>
                <a:cubicBezTo>
                  <a:pt x="175" y="194"/>
                  <a:pt x="169" y="195"/>
                  <a:pt x="164" y="195"/>
                </a:cubicBezTo>
                <a:cubicBezTo>
                  <a:pt x="161" y="195"/>
                  <a:pt x="158" y="195"/>
                  <a:pt x="155" y="195"/>
                </a:cubicBezTo>
                <a:cubicBezTo>
                  <a:pt x="154" y="196"/>
                  <a:pt x="153" y="195"/>
                  <a:pt x="152" y="195"/>
                </a:cubicBezTo>
                <a:close/>
                <a:moveTo>
                  <a:pt x="181" y="187"/>
                </a:moveTo>
                <a:cubicBezTo>
                  <a:pt x="181" y="189"/>
                  <a:pt x="182" y="190"/>
                  <a:pt x="182" y="191"/>
                </a:cubicBezTo>
                <a:cubicBezTo>
                  <a:pt x="182" y="192"/>
                  <a:pt x="181" y="193"/>
                  <a:pt x="181" y="194"/>
                </a:cubicBezTo>
                <a:cubicBezTo>
                  <a:pt x="181" y="196"/>
                  <a:pt x="183" y="197"/>
                  <a:pt x="183" y="200"/>
                </a:cubicBezTo>
                <a:cubicBezTo>
                  <a:pt x="181" y="202"/>
                  <a:pt x="183" y="205"/>
                  <a:pt x="183" y="207"/>
                </a:cubicBezTo>
                <a:cubicBezTo>
                  <a:pt x="182" y="208"/>
                  <a:pt x="181" y="210"/>
                  <a:pt x="182" y="212"/>
                </a:cubicBezTo>
                <a:cubicBezTo>
                  <a:pt x="187" y="210"/>
                  <a:pt x="190" y="207"/>
                  <a:pt x="193" y="205"/>
                </a:cubicBezTo>
                <a:cubicBezTo>
                  <a:pt x="194" y="203"/>
                  <a:pt x="195" y="202"/>
                  <a:pt x="194" y="200"/>
                </a:cubicBezTo>
                <a:cubicBezTo>
                  <a:pt x="191" y="200"/>
                  <a:pt x="189" y="202"/>
                  <a:pt x="187" y="203"/>
                </a:cubicBezTo>
                <a:cubicBezTo>
                  <a:pt x="187" y="200"/>
                  <a:pt x="192" y="200"/>
                  <a:pt x="193" y="198"/>
                </a:cubicBezTo>
                <a:cubicBezTo>
                  <a:pt x="192" y="198"/>
                  <a:pt x="191" y="200"/>
                  <a:pt x="189" y="199"/>
                </a:cubicBezTo>
                <a:cubicBezTo>
                  <a:pt x="191" y="198"/>
                  <a:pt x="192" y="196"/>
                  <a:pt x="194" y="195"/>
                </a:cubicBezTo>
                <a:cubicBezTo>
                  <a:pt x="194" y="194"/>
                  <a:pt x="193" y="193"/>
                  <a:pt x="193" y="192"/>
                </a:cubicBezTo>
                <a:cubicBezTo>
                  <a:pt x="190" y="192"/>
                  <a:pt x="189" y="194"/>
                  <a:pt x="186" y="194"/>
                </a:cubicBezTo>
                <a:cubicBezTo>
                  <a:pt x="187" y="192"/>
                  <a:pt x="196" y="191"/>
                  <a:pt x="193" y="187"/>
                </a:cubicBezTo>
                <a:cubicBezTo>
                  <a:pt x="192" y="188"/>
                  <a:pt x="191" y="189"/>
                  <a:pt x="190" y="189"/>
                </a:cubicBezTo>
                <a:cubicBezTo>
                  <a:pt x="191" y="187"/>
                  <a:pt x="193" y="186"/>
                  <a:pt x="194" y="184"/>
                </a:cubicBezTo>
                <a:cubicBezTo>
                  <a:pt x="194" y="184"/>
                  <a:pt x="194" y="183"/>
                  <a:pt x="193" y="183"/>
                </a:cubicBezTo>
                <a:cubicBezTo>
                  <a:pt x="189" y="184"/>
                  <a:pt x="185" y="185"/>
                  <a:pt x="181" y="187"/>
                </a:cubicBezTo>
                <a:close/>
                <a:moveTo>
                  <a:pt x="66" y="194"/>
                </a:moveTo>
                <a:cubicBezTo>
                  <a:pt x="68" y="197"/>
                  <a:pt x="72" y="199"/>
                  <a:pt x="74" y="202"/>
                </a:cubicBezTo>
                <a:cubicBezTo>
                  <a:pt x="74" y="200"/>
                  <a:pt x="73" y="200"/>
                  <a:pt x="73" y="198"/>
                </a:cubicBezTo>
                <a:cubicBezTo>
                  <a:pt x="71" y="196"/>
                  <a:pt x="69" y="194"/>
                  <a:pt x="67" y="192"/>
                </a:cubicBezTo>
                <a:cubicBezTo>
                  <a:pt x="67" y="193"/>
                  <a:pt x="66" y="193"/>
                  <a:pt x="66" y="194"/>
                </a:cubicBezTo>
                <a:close/>
                <a:moveTo>
                  <a:pt x="71" y="210"/>
                </a:moveTo>
                <a:cubicBezTo>
                  <a:pt x="73" y="212"/>
                  <a:pt x="74" y="213"/>
                  <a:pt x="76" y="214"/>
                </a:cubicBezTo>
                <a:cubicBezTo>
                  <a:pt x="75" y="211"/>
                  <a:pt x="75" y="207"/>
                  <a:pt x="74" y="204"/>
                </a:cubicBezTo>
                <a:cubicBezTo>
                  <a:pt x="71" y="202"/>
                  <a:pt x="69" y="199"/>
                  <a:pt x="67" y="197"/>
                </a:cubicBezTo>
                <a:cubicBezTo>
                  <a:pt x="66" y="202"/>
                  <a:pt x="68" y="207"/>
                  <a:pt x="71" y="210"/>
                </a:cubicBezTo>
                <a:close/>
                <a:moveTo>
                  <a:pt x="206" y="225"/>
                </a:moveTo>
                <a:cubicBezTo>
                  <a:pt x="207" y="225"/>
                  <a:pt x="208" y="226"/>
                  <a:pt x="208" y="225"/>
                </a:cubicBezTo>
                <a:cubicBezTo>
                  <a:pt x="210" y="225"/>
                  <a:pt x="211" y="222"/>
                  <a:pt x="212" y="220"/>
                </a:cubicBezTo>
                <a:cubicBezTo>
                  <a:pt x="214" y="218"/>
                  <a:pt x="215" y="217"/>
                  <a:pt x="216" y="215"/>
                </a:cubicBezTo>
                <a:cubicBezTo>
                  <a:pt x="216" y="212"/>
                  <a:pt x="215" y="209"/>
                  <a:pt x="217" y="206"/>
                </a:cubicBezTo>
                <a:cubicBezTo>
                  <a:pt x="216" y="203"/>
                  <a:pt x="215" y="203"/>
                  <a:pt x="212" y="203"/>
                </a:cubicBezTo>
                <a:cubicBezTo>
                  <a:pt x="210" y="203"/>
                  <a:pt x="208" y="202"/>
                  <a:pt x="207" y="201"/>
                </a:cubicBezTo>
                <a:cubicBezTo>
                  <a:pt x="205" y="199"/>
                  <a:pt x="205" y="198"/>
                  <a:pt x="203" y="197"/>
                </a:cubicBezTo>
                <a:cubicBezTo>
                  <a:pt x="200" y="197"/>
                  <a:pt x="198" y="198"/>
                  <a:pt x="195" y="200"/>
                </a:cubicBezTo>
                <a:cubicBezTo>
                  <a:pt x="196" y="200"/>
                  <a:pt x="195" y="202"/>
                  <a:pt x="196" y="203"/>
                </a:cubicBezTo>
                <a:cubicBezTo>
                  <a:pt x="198" y="202"/>
                  <a:pt x="202" y="202"/>
                  <a:pt x="202" y="206"/>
                </a:cubicBezTo>
                <a:cubicBezTo>
                  <a:pt x="201" y="208"/>
                  <a:pt x="198" y="208"/>
                  <a:pt x="196" y="210"/>
                </a:cubicBezTo>
                <a:cubicBezTo>
                  <a:pt x="201" y="212"/>
                  <a:pt x="206" y="213"/>
                  <a:pt x="209" y="217"/>
                </a:cubicBezTo>
                <a:cubicBezTo>
                  <a:pt x="211" y="221"/>
                  <a:pt x="207" y="223"/>
                  <a:pt x="203" y="222"/>
                </a:cubicBezTo>
                <a:cubicBezTo>
                  <a:pt x="203" y="223"/>
                  <a:pt x="202" y="224"/>
                  <a:pt x="202" y="225"/>
                </a:cubicBezTo>
                <a:cubicBezTo>
                  <a:pt x="203" y="225"/>
                  <a:pt x="203" y="226"/>
                  <a:pt x="204" y="227"/>
                </a:cubicBezTo>
                <a:cubicBezTo>
                  <a:pt x="205" y="226"/>
                  <a:pt x="205" y="226"/>
                  <a:pt x="206" y="225"/>
                </a:cubicBezTo>
                <a:close/>
                <a:moveTo>
                  <a:pt x="198" y="204"/>
                </a:moveTo>
                <a:cubicBezTo>
                  <a:pt x="194" y="206"/>
                  <a:pt x="188" y="211"/>
                  <a:pt x="183" y="213"/>
                </a:cubicBezTo>
                <a:cubicBezTo>
                  <a:pt x="183" y="214"/>
                  <a:pt x="184" y="214"/>
                  <a:pt x="185" y="215"/>
                </a:cubicBezTo>
                <a:cubicBezTo>
                  <a:pt x="190" y="211"/>
                  <a:pt x="196" y="209"/>
                  <a:pt x="200" y="205"/>
                </a:cubicBezTo>
                <a:cubicBezTo>
                  <a:pt x="200" y="204"/>
                  <a:pt x="199" y="204"/>
                  <a:pt x="198" y="204"/>
                </a:cubicBezTo>
                <a:close/>
                <a:moveTo>
                  <a:pt x="195" y="211"/>
                </a:moveTo>
                <a:cubicBezTo>
                  <a:pt x="192" y="213"/>
                  <a:pt x="188" y="214"/>
                  <a:pt x="185" y="217"/>
                </a:cubicBezTo>
                <a:cubicBezTo>
                  <a:pt x="192" y="216"/>
                  <a:pt x="198" y="217"/>
                  <a:pt x="206" y="216"/>
                </a:cubicBezTo>
                <a:cubicBezTo>
                  <a:pt x="203" y="213"/>
                  <a:pt x="198" y="212"/>
                  <a:pt x="195" y="211"/>
                </a:cubicBezTo>
                <a:close/>
                <a:moveTo>
                  <a:pt x="176" y="215"/>
                </a:moveTo>
                <a:cubicBezTo>
                  <a:pt x="168" y="215"/>
                  <a:pt x="158" y="214"/>
                  <a:pt x="148" y="214"/>
                </a:cubicBezTo>
                <a:cubicBezTo>
                  <a:pt x="141" y="214"/>
                  <a:pt x="133" y="213"/>
                  <a:pt x="126" y="213"/>
                </a:cubicBezTo>
                <a:cubicBezTo>
                  <a:pt x="112" y="211"/>
                  <a:pt x="96" y="212"/>
                  <a:pt x="84" y="212"/>
                </a:cubicBezTo>
                <a:cubicBezTo>
                  <a:pt x="83" y="213"/>
                  <a:pt x="81" y="213"/>
                  <a:pt x="81" y="214"/>
                </a:cubicBezTo>
                <a:cubicBezTo>
                  <a:pt x="96" y="212"/>
                  <a:pt x="108" y="213"/>
                  <a:pt x="122" y="213"/>
                </a:cubicBezTo>
                <a:cubicBezTo>
                  <a:pt x="124" y="213"/>
                  <a:pt x="126" y="214"/>
                  <a:pt x="129" y="214"/>
                </a:cubicBezTo>
                <a:cubicBezTo>
                  <a:pt x="131" y="214"/>
                  <a:pt x="135" y="214"/>
                  <a:pt x="138" y="214"/>
                </a:cubicBezTo>
                <a:cubicBezTo>
                  <a:pt x="142" y="214"/>
                  <a:pt x="146" y="215"/>
                  <a:pt x="151" y="215"/>
                </a:cubicBezTo>
                <a:cubicBezTo>
                  <a:pt x="155" y="215"/>
                  <a:pt x="159" y="215"/>
                  <a:pt x="162" y="215"/>
                </a:cubicBezTo>
                <a:cubicBezTo>
                  <a:pt x="167" y="216"/>
                  <a:pt x="172" y="216"/>
                  <a:pt x="176" y="217"/>
                </a:cubicBezTo>
                <a:cubicBezTo>
                  <a:pt x="178" y="217"/>
                  <a:pt x="181" y="217"/>
                  <a:pt x="183" y="215"/>
                </a:cubicBezTo>
                <a:cubicBezTo>
                  <a:pt x="181" y="215"/>
                  <a:pt x="178" y="215"/>
                  <a:pt x="176" y="215"/>
                </a:cubicBezTo>
                <a:close/>
                <a:moveTo>
                  <a:pt x="191" y="218"/>
                </a:moveTo>
                <a:cubicBezTo>
                  <a:pt x="183" y="219"/>
                  <a:pt x="175" y="218"/>
                  <a:pt x="169" y="217"/>
                </a:cubicBezTo>
                <a:cubicBezTo>
                  <a:pt x="166" y="217"/>
                  <a:pt x="164" y="217"/>
                  <a:pt x="161" y="217"/>
                </a:cubicBezTo>
                <a:cubicBezTo>
                  <a:pt x="156" y="216"/>
                  <a:pt x="150" y="216"/>
                  <a:pt x="143" y="216"/>
                </a:cubicBezTo>
                <a:cubicBezTo>
                  <a:pt x="137" y="216"/>
                  <a:pt x="131" y="215"/>
                  <a:pt x="125" y="214"/>
                </a:cubicBezTo>
                <a:cubicBezTo>
                  <a:pt x="123" y="216"/>
                  <a:pt x="119" y="215"/>
                  <a:pt x="116" y="214"/>
                </a:cubicBezTo>
                <a:cubicBezTo>
                  <a:pt x="115" y="214"/>
                  <a:pt x="114" y="215"/>
                  <a:pt x="114" y="215"/>
                </a:cubicBezTo>
                <a:cubicBezTo>
                  <a:pt x="112" y="215"/>
                  <a:pt x="110" y="215"/>
                  <a:pt x="109" y="214"/>
                </a:cubicBezTo>
                <a:cubicBezTo>
                  <a:pt x="101" y="214"/>
                  <a:pt x="92" y="214"/>
                  <a:pt x="83" y="215"/>
                </a:cubicBezTo>
                <a:cubicBezTo>
                  <a:pt x="81" y="215"/>
                  <a:pt x="78" y="215"/>
                  <a:pt x="76" y="216"/>
                </a:cubicBezTo>
                <a:cubicBezTo>
                  <a:pt x="74" y="217"/>
                  <a:pt x="74" y="219"/>
                  <a:pt x="74" y="221"/>
                </a:cubicBezTo>
                <a:cubicBezTo>
                  <a:pt x="80" y="219"/>
                  <a:pt x="85" y="217"/>
                  <a:pt x="90" y="217"/>
                </a:cubicBezTo>
                <a:cubicBezTo>
                  <a:pt x="91" y="216"/>
                  <a:pt x="92" y="216"/>
                  <a:pt x="92" y="216"/>
                </a:cubicBezTo>
                <a:cubicBezTo>
                  <a:pt x="104" y="214"/>
                  <a:pt x="117" y="216"/>
                  <a:pt x="127" y="218"/>
                </a:cubicBezTo>
                <a:cubicBezTo>
                  <a:pt x="130" y="217"/>
                  <a:pt x="135" y="218"/>
                  <a:pt x="140" y="218"/>
                </a:cubicBezTo>
                <a:cubicBezTo>
                  <a:pt x="144" y="219"/>
                  <a:pt x="148" y="219"/>
                  <a:pt x="152" y="219"/>
                </a:cubicBezTo>
                <a:cubicBezTo>
                  <a:pt x="159" y="219"/>
                  <a:pt x="167" y="220"/>
                  <a:pt x="174" y="221"/>
                </a:cubicBezTo>
                <a:cubicBezTo>
                  <a:pt x="179" y="221"/>
                  <a:pt x="184" y="220"/>
                  <a:pt x="189" y="221"/>
                </a:cubicBezTo>
                <a:cubicBezTo>
                  <a:pt x="191" y="221"/>
                  <a:pt x="193" y="221"/>
                  <a:pt x="196" y="221"/>
                </a:cubicBezTo>
                <a:cubicBezTo>
                  <a:pt x="198" y="221"/>
                  <a:pt x="206" y="221"/>
                  <a:pt x="207" y="220"/>
                </a:cubicBezTo>
                <a:cubicBezTo>
                  <a:pt x="208" y="219"/>
                  <a:pt x="207" y="218"/>
                  <a:pt x="207" y="217"/>
                </a:cubicBezTo>
                <a:cubicBezTo>
                  <a:pt x="202" y="218"/>
                  <a:pt x="195" y="218"/>
                  <a:pt x="191" y="218"/>
                </a:cubicBezTo>
                <a:close/>
                <a:moveTo>
                  <a:pt x="66" y="250"/>
                </a:moveTo>
                <a:cubicBezTo>
                  <a:pt x="73" y="253"/>
                  <a:pt x="79" y="255"/>
                  <a:pt x="86" y="254"/>
                </a:cubicBezTo>
                <a:cubicBezTo>
                  <a:pt x="95" y="254"/>
                  <a:pt x="104" y="249"/>
                  <a:pt x="113" y="247"/>
                </a:cubicBezTo>
                <a:cubicBezTo>
                  <a:pt x="117" y="246"/>
                  <a:pt x="121" y="245"/>
                  <a:pt x="126" y="245"/>
                </a:cubicBezTo>
                <a:cubicBezTo>
                  <a:pt x="134" y="244"/>
                  <a:pt x="141" y="247"/>
                  <a:pt x="147" y="246"/>
                </a:cubicBezTo>
                <a:cubicBezTo>
                  <a:pt x="148" y="245"/>
                  <a:pt x="150" y="244"/>
                  <a:pt x="151" y="242"/>
                </a:cubicBezTo>
                <a:cubicBezTo>
                  <a:pt x="152" y="237"/>
                  <a:pt x="148" y="232"/>
                  <a:pt x="146" y="230"/>
                </a:cubicBezTo>
                <a:cubicBezTo>
                  <a:pt x="145" y="229"/>
                  <a:pt x="143" y="228"/>
                  <a:pt x="142" y="227"/>
                </a:cubicBezTo>
                <a:cubicBezTo>
                  <a:pt x="137" y="223"/>
                  <a:pt x="131" y="222"/>
                  <a:pt x="127" y="219"/>
                </a:cubicBezTo>
                <a:cubicBezTo>
                  <a:pt x="116" y="217"/>
                  <a:pt x="103" y="215"/>
                  <a:pt x="92" y="217"/>
                </a:cubicBezTo>
                <a:cubicBezTo>
                  <a:pt x="82" y="219"/>
                  <a:pt x="74" y="222"/>
                  <a:pt x="67" y="227"/>
                </a:cubicBezTo>
                <a:cubicBezTo>
                  <a:pt x="62" y="230"/>
                  <a:pt x="59" y="233"/>
                  <a:pt x="56" y="236"/>
                </a:cubicBezTo>
                <a:cubicBezTo>
                  <a:pt x="56" y="238"/>
                  <a:pt x="56" y="238"/>
                  <a:pt x="55" y="239"/>
                </a:cubicBezTo>
                <a:cubicBezTo>
                  <a:pt x="56" y="240"/>
                  <a:pt x="55" y="241"/>
                  <a:pt x="56" y="241"/>
                </a:cubicBezTo>
                <a:cubicBezTo>
                  <a:pt x="58" y="238"/>
                  <a:pt x="60" y="235"/>
                  <a:pt x="64" y="234"/>
                </a:cubicBezTo>
                <a:cubicBezTo>
                  <a:pt x="64" y="230"/>
                  <a:pt x="67" y="229"/>
                  <a:pt x="70" y="228"/>
                </a:cubicBezTo>
                <a:cubicBezTo>
                  <a:pt x="70" y="227"/>
                  <a:pt x="70" y="227"/>
                  <a:pt x="71" y="226"/>
                </a:cubicBezTo>
                <a:cubicBezTo>
                  <a:pt x="76" y="223"/>
                  <a:pt x="85" y="222"/>
                  <a:pt x="90" y="225"/>
                </a:cubicBezTo>
                <a:cubicBezTo>
                  <a:pt x="98" y="223"/>
                  <a:pt x="106" y="223"/>
                  <a:pt x="115" y="223"/>
                </a:cubicBezTo>
                <a:cubicBezTo>
                  <a:pt x="118" y="223"/>
                  <a:pt x="122" y="223"/>
                  <a:pt x="126" y="224"/>
                </a:cubicBezTo>
                <a:cubicBezTo>
                  <a:pt x="127" y="224"/>
                  <a:pt x="129" y="224"/>
                  <a:pt x="129" y="225"/>
                </a:cubicBezTo>
                <a:cubicBezTo>
                  <a:pt x="128" y="227"/>
                  <a:pt x="126" y="225"/>
                  <a:pt x="124" y="225"/>
                </a:cubicBezTo>
                <a:cubicBezTo>
                  <a:pt x="122" y="225"/>
                  <a:pt x="120" y="225"/>
                  <a:pt x="118" y="225"/>
                </a:cubicBezTo>
                <a:cubicBezTo>
                  <a:pt x="109" y="225"/>
                  <a:pt x="99" y="224"/>
                  <a:pt x="91" y="227"/>
                </a:cubicBezTo>
                <a:cubicBezTo>
                  <a:pt x="91" y="228"/>
                  <a:pt x="91" y="230"/>
                  <a:pt x="90" y="231"/>
                </a:cubicBezTo>
                <a:cubicBezTo>
                  <a:pt x="88" y="233"/>
                  <a:pt x="84" y="235"/>
                  <a:pt x="80" y="236"/>
                </a:cubicBezTo>
                <a:cubicBezTo>
                  <a:pt x="79" y="236"/>
                  <a:pt x="77" y="236"/>
                  <a:pt x="76" y="237"/>
                </a:cubicBezTo>
                <a:cubicBezTo>
                  <a:pt x="75" y="237"/>
                  <a:pt x="73" y="237"/>
                  <a:pt x="72" y="237"/>
                </a:cubicBezTo>
                <a:cubicBezTo>
                  <a:pt x="69" y="237"/>
                  <a:pt x="66" y="236"/>
                  <a:pt x="65" y="235"/>
                </a:cubicBezTo>
                <a:cubicBezTo>
                  <a:pt x="62" y="237"/>
                  <a:pt x="59" y="239"/>
                  <a:pt x="57" y="243"/>
                </a:cubicBezTo>
                <a:cubicBezTo>
                  <a:pt x="60" y="246"/>
                  <a:pt x="63" y="248"/>
                  <a:pt x="66" y="250"/>
                </a:cubicBezTo>
                <a:close/>
                <a:moveTo>
                  <a:pt x="181" y="221"/>
                </a:moveTo>
                <a:cubicBezTo>
                  <a:pt x="180" y="221"/>
                  <a:pt x="179" y="222"/>
                  <a:pt x="177" y="222"/>
                </a:cubicBezTo>
                <a:cubicBezTo>
                  <a:pt x="162" y="222"/>
                  <a:pt x="146" y="220"/>
                  <a:pt x="131" y="219"/>
                </a:cubicBezTo>
                <a:cubicBezTo>
                  <a:pt x="134" y="221"/>
                  <a:pt x="139" y="222"/>
                  <a:pt x="142" y="225"/>
                </a:cubicBezTo>
                <a:cubicBezTo>
                  <a:pt x="146" y="225"/>
                  <a:pt x="151" y="225"/>
                  <a:pt x="156" y="225"/>
                </a:cubicBezTo>
                <a:cubicBezTo>
                  <a:pt x="158" y="225"/>
                  <a:pt x="160" y="225"/>
                  <a:pt x="161" y="226"/>
                </a:cubicBezTo>
                <a:cubicBezTo>
                  <a:pt x="156" y="225"/>
                  <a:pt x="150" y="227"/>
                  <a:pt x="144" y="226"/>
                </a:cubicBezTo>
                <a:cubicBezTo>
                  <a:pt x="145" y="228"/>
                  <a:pt x="146" y="228"/>
                  <a:pt x="147" y="229"/>
                </a:cubicBezTo>
                <a:cubicBezTo>
                  <a:pt x="151" y="233"/>
                  <a:pt x="153" y="239"/>
                  <a:pt x="155" y="245"/>
                </a:cubicBezTo>
                <a:cubicBezTo>
                  <a:pt x="157" y="245"/>
                  <a:pt x="158" y="245"/>
                  <a:pt x="160" y="245"/>
                </a:cubicBezTo>
                <a:cubicBezTo>
                  <a:pt x="175" y="245"/>
                  <a:pt x="189" y="243"/>
                  <a:pt x="202" y="244"/>
                </a:cubicBezTo>
                <a:cubicBezTo>
                  <a:pt x="202" y="242"/>
                  <a:pt x="203" y="241"/>
                  <a:pt x="202" y="240"/>
                </a:cubicBezTo>
                <a:cubicBezTo>
                  <a:pt x="194" y="239"/>
                  <a:pt x="182" y="239"/>
                  <a:pt x="175" y="239"/>
                </a:cubicBezTo>
                <a:cubicBezTo>
                  <a:pt x="173" y="239"/>
                  <a:pt x="171" y="239"/>
                  <a:pt x="169" y="238"/>
                </a:cubicBezTo>
                <a:cubicBezTo>
                  <a:pt x="179" y="239"/>
                  <a:pt x="190" y="239"/>
                  <a:pt x="201" y="238"/>
                </a:cubicBezTo>
                <a:cubicBezTo>
                  <a:pt x="200" y="237"/>
                  <a:pt x="198" y="237"/>
                  <a:pt x="196" y="237"/>
                </a:cubicBezTo>
                <a:cubicBezTo>
                  <a:pt x="193" y="236"/>
                  <a:pt x="190" y="237"/>
                  <a:pt x="188" y="237"/>
                </a:cubicBezTo>
                <a:cubicBezTo>
                  <a:pt x="192" y="236"/>
                  <a:pt x="197" y="236"/>
                  <a:pt x="201" y="236"/>
                </a:cubicBezTo>
                <a:cubicBezTo>
                  <a:pt x="202" y="235"/>
                  <a:pt x="201" y="233"/>
                  <a:pt x="201" y="232"/>
                </a:cubicBezTo>
                <a:cubicBezTo>
                  <a:pt x="198" y="231"/>
                  <a:pt x="196" y="231"/>
                  <a:pt x="193" y="231"/>
                </a:cubicBezTo>
                <a:cubicBezTo>
                  <a:pt x="192" y="231"/>
                  <a:pt x="190" y="232"/>
                  <a:pt x="189" y="231"/>
                </a:cubicBezTo>
                <a:cubicBezTo>
                  <a:pt x="192" y="231"/>
                  <a:pt x="197" y="230"/>
                  <a:pt x="200" y="231"/>
                </a:cubicBezTo>
                <a:cubicBezTo>
                  <a:pt x="201" y="229"/>
                  <a:pt x="202" y="229"/>
                  <a:pt x="202" y="227"/>
                </a:cubicBezTo>
                <a:cubicBezTo>
                  <a:pt x="196" y="226"/>
                  <a:pt x="190" y="228"/>
                  <a:pt x="185" y="227"/>
                </a:cubicBezTo>
                <a:cubicBezTo>
                  <a:pt x="191" y="227"/>
                  <a:pt x="195" y="226"/>
                  <a:pt x="201" y="226"/>
                </a:cubicBezTo>
                <a:cubicBezTo>
                  <a:pt x="200" y="225"/>
                  <a:pt x="201" y="223"/>
                  <a:pt x="201" y="223"/>
                </a:cubicBezTo>
                <a:cubicBezTo>
                  <a:pt x="194" y="222"/>
                  <a:pt x="188" y="222"/>
                  <a:pt x="181" y="221"/>
                </a:cubicBezTo>
                <a:close/>
                <a:moveTo>
                  <a:pt x="79" y="227"/>
                </a:moveTo>
                <a:cubicBezTo>
                  <a:pt x="80" y="227"/>
                  <a:pt x="80" y="228"/>
                  <a:pt x="81" y="227"/>
                </a:cubicBezTo>
                <a:cubicBezTo>
                  <a:pt x="81" y="227"/>
                  <a:pt x="81" y="226"/>
                  <a:pt x="82" y="225"/>
                </a:cubicBezTo>
                <a:cubicBezTo>
                  <a:pt x="81" y="225"/>
                  <a:pt x="81" y="225"/>
                  <a:pt x="80" y="225"/>
                </a:cubicBezTo>
                <a:cubicBezTo>
                  <a:pt x="79" y="226"/>
                  <a:pt x="79" y="227"/>
                  <a:pt x="79" y="227"/>
                </a:cubicBezTo>
                <a:close/>
                <a:moveTo>
                  <a:pt x="87" y="227"/>
                </a:moveTo>
                <a:cubicBezTo>
                  <a:pt x="88" y="234"/>
                  <a:pt x="74" y="236"/>
                  <a:pt x="68" y="233"/>
                </a:cubicBezTo>
                <a:cubicBezTo>
                  <a:pt x="68" y="232"/>
                  <a:pt x="67" y="231"/>
                  <a:pt x="68" y="230"/>
                </a:cubicBezTo>
                <a:cubicBezTo>
                  <a:pt x="67" y="230"/>
                  <a:pt x="65" y="232"/>
                  <a:pt x="66" y="234"/>
                </a:cubicBezTo>
                <a:cubicBezTo>
                  <a:pt x="70" y="238"/>
                  <a:pt x="89" y="235"/>
                  <a:pt x="89" y="228"/>
                </a:cubicBezTo>
                <a:cubicBezTo>
                  <a:pt x="89" y="226"/>
                  <a:pt x="87" y="225"/>
                  <a:pt x="85" y="225"/>
                </a:cubicBezTo>
                <a:cubicBezTo>
                  <a:pt x="87" y="226"/>
                  <a:pt x="86" y="226"/>
                  <a:pt x="87" y="227"/>
                </a:cubicBezTo>
                <a:close/>
                <a:moveTo>
                  <a:pt x="76" y="227"/>
                </a:moveTo>
                <a:cubicBezTo>
                  <a:pt x="76" y="227"/>
                  <a:pt x="77" y="227"/>
                  <a:pt x="78" y="227"/>
                </a:cubicBezTo>
                <a:cubicBezTo>
                  <a:pt x="78" y="227"/>
                  <a:pt x="78" y="226"/>
                  <a:pt x="78" y="225"/>
                </a:cubicBezTo>
                <a:cubicBezTo>
                  <a:pt x="76" y="225"/>
                  <a:pt x="76" y="226"/>
                  <a:pt x="76" y="227"/>
                </a:cubicBezTo>
                <a:close/>
                <a:moveTo>
                  <a:pt x="82" y="228"/>
                </a:moveTo>
                <a:cubicBezTo>
                  <a:pt x="82" y="228"/>
                  <a:pt x="83" y="228"/>
                  <a:pt x="84" y="228"/>
                </a:cubicBezTo>
                <a:cubicBezTo>
                  <a:pt x="83" y="229"/>
                  <a:pt x="84" y="229"/>
                  <a:pt x="84" y="229"/>
                </a:cubicBezTo>
                <a:cubicBezTo>
                  <a:pt x="85" y="228"/>
                  <a:pt x="84" y="227"/>
                  <a:pt x="83" y="226"/>
                </a:cubicBezTo>
                <a:cubicBezTo>
                  <a:pt x="83" y="227"/>
                  <a:pt x="82" y="227"/>
                  <a:pt x="82" y="228"/>
                </a:cubicBezTo>
                <a:close/>
                <a:moveTo>
                  <a:pt x="72" y="227"/>
                </a:moveTo>
                <a:cubicBezTo>
                  <a:pt x="73" y="228"/>
                  <a:pt x="72" y="229"/>
                  <a:pt x="73" y="229"/>
                </a:cubicBezTo>
                <a:cubicBezTo>
                  <a:pt x="73" y="228"/>
                  <a:pt x="75" y="228"/>
                  <a:pt x="75" y="226"/>
                </a:cubicBezTo>
                <a:cubicBezTo>
                  <a:pt x="74" y="226"/>
                  <a:pt x="73" y="227"/>
                  <a:pt x="72" y="227"/>
                </a:cubicBezTo>
                <a:close/>
                <a:moveTo>
                  <a:pt x="70" y="230"/>
                </a:moveTo>
                <a:cubicBezTo>
                  <a:pt x="70" y="230"/>
                  <a:pt x="70" y="230"/>
                  <a:pt x="70" y="231"/>
                </a:cubicBezTo>
                <a:cubicBezTo>
                  <a:pt x="70" y="231"/>
                  <a:pt x="71" y="231"/>
                  <a:pt x="71" y="231"/>
                </a:cubicBezTo>
                <a:cubicBezTo>
                  <a:pt x="71" y="230"/>
                  <a:pt x="71" y="229"/>
                  <a:pt x="71" y="229"/>
                </a:cubicBezTo>
                <a:cubicBezTo>
                  <a:pt x="70" y="229"/>
                  <a:pt x="70" y="230"/>
                  <a:pt x="70" y="230"/>
                </a:cubicBezTo>
                <a:close/>
                <a:moveTo>
                  <a:pt x="167" y="258"/>
                </a:moveTo>
                <a:cubicBezTo>
                  <a:pt x="168" y="258"/>
                  <a:pt x="169" y="258"/>
                  <a:pt x="170" y="258"/>
                </a:cubicBezTo>
                <a:cubicBezTo>
                  <a:pt x="174" y="259"/>
                  <a:pt x="178" y="260"/>
                  <a:pt x="181" y="261"/>
                </a:cubicBezTo>
                <a:cubicBezTo>
                  <a:pt x="183" y="261"/>
                  <a:pt x="185" y="260"/>
                  <a:pt x="188" y="261"/>
                </a:cubicBezTo>
                <a:cubicBezTo>
                  <a:pt x="197" y="261"/>
                  <a:pt x="205" y="260"/>
                  <a:pt x="212" y="259"/>
                </a:cubicBezTo>
                <a:cubicBezTo>
                  <a:pt x="215" y="258"/>
                  <a:pt x="218" y="257"/>
                  <a:pt x="220" y="256"/>
                </a:cubicBezTo>
                <a:cubicBezTo>
                  <a:pt x="223" y="255"/>
                  <a:pt x="225" y="253"/>
                  <a:pt x="227" y="252"/>
                </a:cubicBezTo>
                <a:cubicBezTo>
                  <a:pt x="227" y="251"/>
                  <a:pt x="229" y="250"/>
                  <a:pt x="230" y="248"/>
                </a:cubicBezTo>
                <a:cubicBezTo>
                  <a:pt x="230" y="244"/>
                  <a:pt x="230" y="241"/>
                  <a:pt x="227" y="238"/>
                </a:cubicBezTo>
                <a:cubicBezTo>
                  <a:pt x="226" y="238"/>
                  <a:pt x="225" y="237"/>
                  <a:pt x="224" y="236"/>
                </a:cubicBezTo>
                <a:cubicBezTo>
                  <a:pt x="221" y="234"/>
                  <a:pt x="216" y="233"/>
                  <a:pt x="212" y="231"/>
                </a:cubicBezTo>
                <a:cubicBezTo>
                  <a:pt x="208" y="230"/>
                  <a:pt x="206" y="229"/>
                  <a:pt x="203" y="229"/>
                </a:cubicBezTo>
                <a:cubicBezTo>
                  <a:pt x="203" y="229"/>
                  <a:pt x="203" y="230"/>
                  <a:pt x="202" y="230"/>
                </a:cubicBezTo>
                <a:cubicBezTo>
                  <a:pt x="203" y="231"/>
                  <a:pt x="203" y="232"/>
                  <a:pt x="203" y="233"/>
                </a:cubicBezTo>
                <a:cubicBezTo>
                  <a:pt x="211" y="234"/>
                  <a:pt x="219" y="236"/>
                  <a:pt x="225" y="241"/>
                </a:cubicBezTo>
                <a:cubicBezTo>
                  <a:pt x="225" y="243"/>
                  <a:pt x="227" y="244"/>
                  <a:pt x="227" y="247"/>
                </a:cubicBezTo>
                <a:cubicBezTo>
                  <a:pt x="226" y="248"/>
                  <a:pt x="224" y="249"/>
                  <a:pt x="224" y="250"/>
                </a:cubicBezTo>
                <a:cubicBezTo>
                  <a:pt x="221" y="252"/>
                  <a:pt x="217" y="255"/>
                  <a:pt x="212" y="256"/>
                </a:cubicBezTo>
                <a:cubicBezTo>
                  <a:pt x="211" y="256"/>
                  <a:pt x="210" y="256"/>
                  <a:pt x="209" y="256"/>
                </a:cubicBezTo>
                <a:cubicBezTo>
                  <a:pt x="201" y="257"/>
                  <a:pt x="191" y="258"/>
                  <a:pt x="183" y="258"/>
                </a:cubicBezTo>
                <a:cubicBezTo>
                  <a:pt x="180" y="258"/>
                  <a:pt x="177" y="257"/>
                  <a:pt x="175" y="256"/>
                </a:cubicBezTo>
                <a:cubicBezTo>
                  <a:pt x="170" y="256"/>
                  <a:pt x="165" y="255"/>
                  <a:pt x="161" y="253"/>
                </a:cubicBezTo>
                <a:cubicBezTo>
                  <a:pt x="161" y="254"/>
                  <a:pt x="161" y="255"/>
                  <a:pt x="161" y="256"/>
                </a:cubicBezTo>
                <a:cubicBezTo>
                  <a:pt x="163" y="256"/>
                  <a:pt x="165" y="257"/>
                  <a:pt x="167" y="258"/>
                </a:cubicBezTo>
                <a:close/>
                <a:moveTo>
                  <a:pt x="203" y="234"/>
                </a:moveTo>
                <a:cubicBezTo>
                  <a:pt x="203" y="235"/>
                  <a:pt x="202" y="236"/>
                  <a:pt x="203" y="237"/>
                </a:cubicBezTo>
                <a:cubicBezTo>
                  <a:pt x="204" y="237"/>
                  <a:pt x="208" y="237"/>
                  <a:pt x="210" y="236"/>
                </a:cubicBezTo>
                <a:cubicBezTo>
                  <a:pt x="208" y="235"/>
                  <a:pt x="206" y="235"/>
                  <a:pt x="203" y="234"/>
                </a:cubicBezTo>
                <a:close/>
                <a:moveTo>
                  <a:pt x="209" y="240"/>
                </a:moveTo>
                <a:cubicBezTo>
                  <a:pt x="212" y="239"/>
                  <a:pt x="214" y="239"/>
                  <a:pt x="217" y="238"/>
                </a:cubicBezTo>
                <a:cubicBezTo>
                  <a:pt x="213" y="235"/>
                  <a:pt x="207" y="239"/>
                  <a:pt x="203" y="238"/>
                </a:cubicBezTo>
                <a:cubicBezTo>
                  <a:pt x="204" y="241"/>
                  <a:pt x="206" y="240"/>
                  <a:pt x="209" y="240"/>
                </a:cubicBezTo>
                <a:close/>
                <a:moveTo>
                  <a:pt x="219" y="239"/>
                </a:moveTo>
                <a:cubicBezTo>
                  <a:pt x="214" y="240"/>
                  <a:pt x="211" y="241"/>
                  <a:pt x="204" y="241"/>
                </a:cubicBezTo>
                <a:cubicBezTo>
                  <a:pt x="204" y="242"/>
                  <a:pt x="203" y="243"/>
                  <a:pt x="203" y="244"/>
                </a:cubicBezTo>
                <a:cubicBezTo>
                  <a:pt x="206" y="243"/>
                  <a:pt x="207" y="245"/>
                  <a:pt x="208" y="247"/>
                </a:cubicBezTo>
                <a:cubicBezTo>
                  <a:pt x="207" y="248"/>
                  <a:pt x="207" y="248"/>
                  <a:pt x="206" y="250"/>
                </a:cubicBezTo>
                <a:cubicBezTo>
                  <a:pt x="191" y="252"/>
                  <a:pt x="178" y="251"/>
                  <a:pt x="163" y="253"/>
                </a:cubicBezTo>
                <a:cubicBezTo>
                  <a:pt x="167" y="253"/>
                  <a:pt x="173" y="255"/>
                  <a:pt x="177" y="256"/>
                </a:cubicBezTo>
                <a:cubicBezTo>
                  <a:pt x="183" y="257"/>
                  <a:pt x="191" y="256"/>
                  <a:pt x="198" y="255"/>
                </a:cubicBezTo>
                <a:cubicBezTo>
                  <a:pt x="209" y="255"/>
                  <a:pt x="222" y="254"/>
                  <a:pt x="225" y="245"/>
                </a:cubicBezTo>
                <a:cubicBezTo>
                  <a:pt x="224" y="243"/>
                  <a:pt x="222" y="240"/>
                  <a:pt x="219" y="239"/>
                </a:cubicBezTo>
                <a:close/>
                <a:moveTo>
                  <a:pt x="52" y="251"/>
                </a:moveTo>
                <a:cubicBezTo>
                  <a:pt x="58" y="254"/>
                  <a:pt x="63" y="256"/>
                  <a:pt x="69" y="258"/>
                </a:cubicBezTo>
                <a:cubicBezTo>
                  <a:pt x="72" y="259"/>
                  <a:pt x="75" y="259"/>
                  <a:pt x="78" y="260"/>
                </a:cubicBezTo>
                <a:cubicBezTo>
                  <a:pt x="84" y="261"/>
                  <a:pt x="90" y="261"/>
                  <a:pt x="95" y="261"/>
                </a:cubicBezTo>
                <a:cubicBezTo>
                  <a:pt x="101" y="262"/>
                  <a:pt x="106" y="261"/>
                  <a:pt x="112" y="260"/>
                </a:cubicBezTo>
                <a:cubicBezTo>
                  <a:pt x="117" y="260"/>
                  <a:pt x="122" y="259"/>
                  <a:pt x="127" y="258"/>
                </a:cubicBezTo>
                <a:cubicBezTo>
                  <a:pt x="129" y="257"/>
                  <a:pt x="131" y="256"/>
                  <a:pt x="133" y="256"/>
                </a:cubicBezTo>
                <a:cubicBezTo>
                  <a:pt x="136" y="255"/>
                  <a:pt x="140" y="253"/>
                  <a:pt x="143" y="251"/>
                </a:cubicBezTo>
                <a:cubicBezTo>
                  <a:pt x="147" y="250"/>
                  <a:pt x="151" y="248"/>
                  <a:pt x="153" y="246"/>
                </a:cubicBezTo>
                <a:cubicBezTo>
                  <a:pt x="153" y="245"/>
                  <a:pt x="153" y="243"/>
                  <a:pt x="152" y="242"/>
                </a:cubicBezTo>
                <a:cubicBezTo>
                  <a:pt x="152" y="244"/>
                  <a:pt x="150" y="245"/>
                  <a:pt x="149" y="246"/>
                </a:cubicBezTo>
                <a:cubicBezTo>
                  <a:pt x="143" y="250"/>
                  <a:pt x="133" y="246"/>
                  <a:pt x="127" y="246"/>
                </a:cubicBezTo>
                <a:cubicBezTo>
                  <a:pt x="125" y="246"/>
                  <a:pt x="124" y="247"/>
                  <a:pt x="122" y="247"/>
                </a:cubicBezTo>
                <a:cubicBezTo>
                  <a:pt x="121" y="247"/>
                  <a:pt x="119" y="247"/>
                  <a:pt x="118" y="247"/>
                </a:cubicBezTo>
                <a:cubicBezTo>
                  <a:pt x="112" y="249"/>
                  <a:pt x="108" y="250"/>
                  <a:pt x="103" y="252"/>
                </a:cubicBezTo>
                <a:cubicBezTo>
                  <a:pt x="101" y="252"/>
                  <a:pt x="99" y="253"/>
                  <a:pt x="97" y="254"/>
                </a:cubicBezTo>
                <a:cubicBezTo>
                  <a:pt x="90" y="257"/>
                  <a:pt x="82" y="257"/>
                  <a:pt x="74" y="255"/>
                </a:cubicBezTo>
                <a:cubicBezTo>
                  <a:pt x="68" y="253"/>
                  <a:pt x="64" y="251"/>
                  <a:pt x="60" y="247"/>
                </a:cubicBezTo>
                <a:cubicBezTo>
                  <a:pt x="57" y="245"/>
                  <a:pt x="54" y="243"/>
                  <a:pt x="53" y="241"/>
                </a:cubicBezTo>
                <a:cubicBezTo>
                  <a:pt x="53" y="241"/>
                  <a:pt x="53" y="241"/>
                  <a:pt x="53" y="241"/>
                </a:cubicBezTo>
                <a:cubicBezTo>
                  <a:pt x="52" y="244"/>
                  <a:pt x="52" y="247"/>
                  <a:pt x="52" y="251"/>
                </a:cubicBezTo>
                <a:close/>
                <a:moveTo>
                  <a:pt x="199" y="249"/>
                </a:moveTo>
                <a:cubicBezTo>
                  <a:pt x="201" y="249"/>
                  <a:pt x="206" y="249"/>
                  <a:pt x="206" y="247"/>
                </a:cubicBezTo>
                <a:cubicBezTo>
                  <a:pt x="206" y="246"/>
                  <a:pt x="204" y="245"/>
                  <a:pt x="202" y="245"/>
                </a:cubicBezTo>
                <a:cubicBezTo>
                  <a:pt x="199" y="245"/>
                  <a:pt x="192" y="245"/>
                  <a:pt x="189" y="245"/>
                </a:cubicBezTo>
                <a:cubicBezTo>
                  <a:pt x="181" y="245"/>
                  <a:pt x="171" y="246"/>
                  <a:pt x="163" y="246"/>
                </a:cubicBezTo>
                <a:cubicBezTo>
                  <a:pt x="160" y="246"/>
                  <a:pt x="158" y="246"/>
                  <a:pt x="155" y="247"/>
                </a:cubicBezTo>
                <a:cubicBezTo>
                  <a:pt x="155" y="250"/>
                  <a:pt x="161" y="248"/>
                  <a:pt x="161" y="251"/>
                </a:cubicBezTo>
                <a:cubicBezTo>
                  <a:pt x="172" y="251"/>
                  <a:pt x="186" y="250"/>
                  <a:pt x="199" y="249"/>
                </a:cubicBezTo>
                <a:close/>
                <a:moveTo>
                  <a:pt x="53" y="257"/>
                </a:moveTo>
                <a:cubicBezTo>
                  <a:pt x="55" y="259"/>
                  <a:pt x="58" y="260"/>
                  <a:pt x="61" y="261"/>
                </a:cubicBezTo>
                <a:cubicBezTo>
                  <a:pt x="65" y="263"/>
                  <a:pt x="68" y="264"/>
                  <a:pt x="73" y="265"/>
                </a:cubicBezTo>
                <a:cubicBezTo>
                  <a:pt x="83" y="266"/>
                  <a:pt x="92" y="267"/>
                  <a:pt x="101" y="268"/>
                </a:cubicBezTo>
                <a:cubicBezTo>
                  <a:pt x="117" y="268"/>
                  <a:pt x="135" y="263"/>
                  <a:pt x="147" y="257"/>
                </a:cubicBezTo>
                <a:cubicBezTo>
                  <a:pt x="151" y="256"/>
                  <a:pt x="154" y="254"/>
                  <a:pt x="154" y="249"/>
                </a:cubicBezTo>
                <a:cubicBezTo>
                  <a:pt x="154" y="249"/>
                  <a:pt x="154" y="249"/>
                  <a:pt x="153" y="249"/>
                </a:cubicBezTo>
                <a:cubicBezTo>
                  <a:pt x="147" y="251"/>
                  <a:pt x="141" y="254"/>
                  <a:pt x="135" y="256"/>
                </a:cubicBezTo>
                <a:cubicBezTo>
                  <a:pt x="132" y="257"/>
                  <a:pt x="130" y="259"/>
                  <a:pt x="127" y="259"/>
                </a:cubicBezTo>
                <a:cubicBezTo>
                  <a:pt x="125" y="259"/>
                  <a:pt x="124" y="260"/>
                  <a:pt x="122" y="260"/>
                </a:cubicBezTo>
                <a:cubicBezTo>
                  <a:pt x="115" y="262"/>
                  <a:pt x="107" y="263"/>
                  <a:pt x="98" y="263"/>
                </a:cubicBezTo>
                <a:cubicBezTo>
                  <a:pt x="97" y="264"/>
                  <a:pt x="98" y="264"/>
                  <a:pt x="98" y="264"/>
                </a:cubicBezTo>
                <a:cubicBezTo>
                  <a:pt x="96" y="263"/>
                  <a:pt x="95" y="264"/>
                  <a:pt x="93" y="264"/>
                </a:cubicBezTo>
                <a:cubicBezTo>
                  <a:pt x="93" y="264"/>
                  <a:pt x="93" y="264"/>
                  <a:pt x="93" y="264"/>
                </a:cubicBezTo>
                <a:cubicBezTo>
                  <a:pt x="92" y="264"/>
                  <a:pt x="93" y="264"/>
                  <a:pt x="92" y="263"/>
                </a:cubicBezTo>
                <a:cubicBezTo>
                  <a:pt x="78" y="263"/>
                  <a:pt x="61" y="261"/>
                  <a:pt x="52" y="253"/>
                </a:cubicBezTo>
                <a:cubicBezTo>
                  <a:pt x="52" y="255"/>
                  <a:pt x="54" y="255"/>
                  <a:pt x="53" y="257"/>
                </a:cubicBezTo>
                <a:close/>
                <a:moveTo>
                  <a:pt x="153" y="255"/>
                </a:moveTo>
                <a:cubicBezTo>
                  <a:pt x="155" y="255"/>
                  <a:pt x="158" y="256"/>
                  <a:pt x="159" y="255"/>
                </a:cubicBezTo>
                <a:cubicBezTo>
                  <a:pt x="160" y="251"/>
                  <a:pt x="158" y="250"/>
                  <a:pt x="156" y="250"/>
                </a:cubicBezTo>
                <a:cubicBezTo>
                  <a:pt x="155" y="252"/>
                  <a:pt x="155" y="254"/>
                  <a:pt x="153" y="2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2998788" y="1490663"/>
            <a:ext cx="2924175" cy="2924175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15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997200" y="3400425"/>
            <a:ext cx="701675" cy="701675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400" dirty="0">
              <a:solidFill>
                <a:schemeClr val="bg1"/>
              </a:solidFill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391150" y="2706688"/>
            <a:ext cx="882650" cy="88265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en-US" altLang="en-US" sz="1800" dirty="0">
              <a:solidFill>
                <a:schemeClr val="bg1"/>
              </a:solidFill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030538" y="1693863"/>
            <a:ext cx="641350" cy="64135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en-US" altLang="en-US" sz="2000" dirty="0">
              <a:solidFill>
                <a:schemeClr val="bg1"/>
              </a:solidFill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  <p:sp>
        <p:nvSpPr>
          <p:cNvPr id="35845" name="Rectangle 36"/>
          <p:cNvSpPr>
            <a:spLocks noChangeArrowheads="1"/>
          </p:cNvSpPr>
          <p:nvPr/>
        </p:nvSpPr>
        <p:spPr bwMode="auto">
          <a:xfrm>
            <a:off x="6459538" y="2803525"/>
            <a:ext cx="24431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000">
                <a:solidFill>
                  <a:schemeClr val="bg1"/>
                </a:solidFill>
                <a:latin typeface="华康少女文字W5(P)" panose="040F0500000000000000" pitchFamily="8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ms-MY" sz="1000">
              <a:solidFill>
                <a:schemeClr val="bg1"/>
              </a:solidFill>
              <a:ea typeface="Open Sans Light" panose="020B0306030504020204"/>
              <a:cs typeface="Open Sans Light" panose="020B0306030504020204"/>
            </a:endParaRPr>
          </a:p>
        </p:txBody>
      </p:sp>
      <p:sp>
        <p:nvSpPr>
          <p:cNvPr id="35846" name="Rectangle 36"/>
          <p:cNvSpPr>
            <a:spLocks noChangeArrowheads="1"/>
          </p:cNvSpPr>
          <p:nvPr/>
        </p:nvSpPr>
        <p:spPr bwMode="auto">
          <a:xfrm>
            <a:off x="700088" y="1693863"/>
            <a:ext cx="217646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华康少女文字W5(P)" panose="040F0500000000000000" pitchFamily="8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ms-MY" altLang="zh-CN" sz="900">
              <a:solidFill>
                <a:schemeClr val="bg1"/>
              </a:solidFill>
              <a:ea typeface="Open Sans Light" panose="020B0306030504020204"/>
              <a:cs typeface="Open Sans Light" panose="020B0306030504020204"/>
            </a:endParaRPr>
          </a:p>
        </p:txBody>
      </p:sp>
      <p:sp>
        <p:nvSpPr>
          <p:cNvPr id="35847" name="Rectangle 36"/>
          <p:cNvSpPr>
            <a:spLocks noChangeArrowheads="1"/>
          </p:cNvSpPr>
          <p:nvPr/>
        </p:nvSpPr>
        <p:spPr bwMode="auto">
          <a:xfrm>
            <a:off x="700088" y="3467100"/>
            <a:ext cx="22018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华康少女文字W5(P)" panose="040F0500000000000000" pitchFamily="8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ms-MY" altLang="zh-CN" sz="900">
              <a:solidFill>
                <a:schemeClr val="bg1"/>
              </a:solidFill>
              <a:ea typeface="Open Sans Light" panose="020B0306030504020204"/>
              <a:cs typeface="Open Sans Light" panose="020B0306030504020204"/>
            </a:endParaRPr>
          </a:p>
        </p:txBody>
      </p:sp>
      <p:grpSp>
        <p:nvGrpSpPr>
          <p:cNvPr id="35848" name="组合 9"/>
          <p:cNvGrpSpPr/>
          <p:nvPr/>
        </p:nvGrpSpPr>
        <p:grpSpPr bwMode="auto">
          <a:xfrm>
            <a:off x="3768725" y="2014538"/>
            <a:ext cx="1460500" cy="1749425"/>
            <a:chOff x="6016626" y="1682750"/>
            <a:chExt cx="1460500" cy="1749425"/>
          </a:xfrm>
        </p:grpSpPr>
        <p:sp>
          <p:nvSpPr>
            <p:cNvPr id="11" name="Freeform 43"/>
            <p:cNvSpPr/>
            <p:nvPr/>
          </p:nvSpPr>
          <p:spPr bwMode="auto">
            <a:xfrm>
              <a:off x="6761164" y="1749425"/>
              <a:ext cx="374650" cy="147637"/>
            </a:xfrm>
            <a:custGeom>
              <a:avLst/>
              <a:gdLst>
                <a:gd name="T0" fmla="*/ 119 w 119"/>
                <a:gd name="T1" fmla="*/ 47 h 47"/>
                <a:gd name="T2" fmla="*/ 101 w 119"/>
                <a:gd name="T3" fmla="*/ 35 h 47"/>
                <a:gd name="T4" fmla="*/ 100 w 119"/>
                <a:gd name="T5" fmla="*/ 32 h 47"/>
                <a:gd name="T6" fmla="*/ 15 w 119"/>
                <a:gd name="T7" fmla="*/ 4 h 47"/>
                <a:gd name="T8" fmla="*/ 0 w 119"/>
                <a:gd name="T9" fmla="*/ 3 h 47"/>
                <a:gd name="T10" fmla="*/ 1 w 119"/>
                <a:gd name="T11" fmla="*/ 2 h 47"/>
                <a:gd name="T12" fmla="*/ 64 w 119"/>
                <a:gd name="T13" fmla="*/ 13 h 47"/>
                <a:gd name="T14" fmla="*/ 95 w 119"/>
                <a:gd name="T15" fmla="*/ 27 h 47"/>
                <a:gd name="T16" fmla="*/ 119 w 119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47">
                  <a:moveTo>
                    <a:pt x="119" y="47"/>
                  </a:moveTo>
                  <a:cubicBezTo>
                    <a:pt x="113" y="45"/>
                    <a:pt x="109" y="37"/>
                    <a:pt x="101" y="35"/>
                  </a:cubicBezTo>
                  <a:cubicBezTo>
                    <a:pt x="101" y="34"/>
                    <a:pt x="100" y="34"/>
                    <a:pt x="100" y="32"/>
                  </a:cubicBezTo>
                  <a:cubicBezTo>
                    <a:pt x="75" y="19"/>
                    <a:pt x="47" y="5"/>
                    <a:pt x="15" y="4"/>
                  </a:cubicBezTo>
                  <a:cubicBezTo>
                    <a:pt x="10" y="3"/>
                    <a:pt x="3" y="5"/>
                    <a:pt x="0" y="3"/>
                  </a:cubicBezTo>
                  <a:cubicBezTo>
                    <a:pt x="1" y="3"/>
                    <a:pt x="0" y="2"/>
                    <a:pt x="1" y="2"/>
                  </a:cubicBezTo>
                  <a:cubicBezTo>
                    <a:pt x="26" y="0"/>
                    <a:pt x="46" y="7"/>
                    <a:pt x="64" y="13"/>
                  </a:cubicBezTo>
                  <a:cubicBezTo>
                    <a:pt x="75" y="17"/>
                    <a:pt x="85" y="21"/>
                    <a:pt x="95" y="27"/>
                  </a:cubicBezTo>
                  <a:cubicBezTo>
                    <a:pt x="104" y="33"/>
                    <a:pt x="113" y="38"/>
                    <a:pt x="119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" name="Freeform 44"/>
            <p:cNvSpPr/>
            <p:nvPr/>
          </p:nvSpPr>
          <p:spPr bwMode="auto">
            <a:xfrm>
              <a:off x="6234114" y="1758950"/>
              <a:ext cx="441325" cy="223837"/>
            </a:xfrm>
            <a:custGeom>
              <a:avLst/>
              <a:gdLst>
                <a:gd name="T0" fmla="*/ 140 w 140"/>
                <a:gd name="T1" fmla="*/ 1 h 71"/>
                <a:gd name="T2" fmla="*/ 115 w 140"/>
                <a:gd name="T3" fmla="*/ 5 h 71"/>
                <a:gd name="T4" fmla="*/ 109 w 140"/>
                <a:gd name="T5" fmla="*/ 7 h 71"/>
                <a:gd name="T6" fmla="*/ 91 w 140"/>
                <a:gd name="T7" fmla="*/ 11 h 71"/>
                <a:gd name="T8" fmla="*/ 47 w 140"/>
                <a:gd name="T9" fmla="*/ 31 h 71"/>
                <a:gd name="T10" fmla="*/ 23 w 140"/>
                <a:gd name="T11" fmla="*/ 51 h 71"/>
                <a:gd name="T12" fmla="*/ 12 w 140"/>
                <a:gd name="T13" fmla="*/ 61 h 71"/>
                <a:gd name="T14" fmla="*/ 1 w 140"/>
                <a:gd name="T15" fmla="*/ 71 h 71"/>
                <a:gd name="T16" fmla="*/ 4 w 140"/>
                <a:gd name="T17" fmla="*/ 65 h 71"/>
                <a:gd name="T18" fmla="*/ 20 w 140"/>
                <a:gd name="T19" fmla="*/ 50 h 71"/>
                <a:gd name="T20" fmla="*/ 100 w 140"/>
                <a:gd name="T21" fmla="*/ 5 h 71"/>
                <a:gd name="T22" fmla="*/ 140 w 140"/>
                <a:gd name="T23" fmla="*/ 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0" h="71">
                  <a:moveTo>
                    <a:pt x="140" y="1"/>
                  </a:moveTo>
                  <a:cubicBezTo>
                    <a:pt x="132" y="4"/>
                    <a:pt x="123" y="3"/>
                    <a:pt x="115" y="5"/>
                  </a:cubicBezTo>
                  <a:cubicBezTo>
                    <a:pt x="113" y="5"/>
                    <a:pt x="111" y="6"/>
                    <a:pt x="109" y="7"/>
                  </a:cubicBezTo>
                  <a:cubicBezTo>
                    <a:pt x="103" y="8"/>
                    <a:pt x="97" y="9"/>
                    <a:pt x="91" y="11"/>
                  </a:cubicBezTo>
                  <a:cubicBezTo>
                    <a:pt x="76" y="16"/>
                    <a:pt x="60" y="23"/>
                    <a:pt x="47" y="31"/>
                  </a:cubicBezTo>
                  <a:cubicBezTo>
                    <a:pt x="39" y="37"/>
                    <a:pt x="31" y="44"/>
                    <a:pt x="23" y="51"/>
                  </a:cubicBezTo>
                  <a:cubicBezTo>
                    <a:pt x="19" y="54"/>
                    <a:pt x="15" y="57"/>
                    <a:pt x="12" y="61"/>
                  </a:cubicBezTo>
                  <a:cubicBezTo>
                    <a:pt x="8" y="64"/>
                    <a:pt x="6" y="69"/>
                    <a:pt x="1" y="71"/>
                  </a:cubicBezTo>
                  <a:cubicBezTo>
                    <a:pt x="0" y="69"/>
                    <a:pt x="3" y="66"/>
                    <a:pt x="4" y="65"/>
                  </a:cubicBezTo>
                  <a:cubicBezTo>
                    <a:pt x="9" y="59"/>
                    <a:pt x="15" y="54"/>
                    <a:pt x="20" y="50"/>
                  </a:cubicBezTo>
                  <a:cubicBezTo>
                    <a:pt x="42" y="30"/>
                    <a:pt x="69" y="15"/>
                    <a:pt x="100" y="5"/>
                  </a:cubicBezTo>
                  <a:cubicBezTo>
                    <a:pt x="113" y="4"/>
                    <a:pt x="126" y="0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" name="Freeform 45"/>
            <p:cNvSpPr/>
            <p:nvPr/>
          </p:nvSpPr>
          <p:spPr bwMode="auto">
            <a:xfrm>
              <a:off x="7202489" y="1960562"/>
              <a:ext cx="192087" cy="460375"/>
            </a:xfrm>
            <a:custGeom>
              <a:avLst/>
              <a:gdLst>
                <a:gd name="T0" fmla="*/ 0 w 61"/>
                <a:gd name="T1" fmla="*/ 0 h 146"/>
                <a:gd name="T2" fmla="*/ 1 w 61"/>
                <a:gd name="T3" fmla="*/ 0 h 146"/>
                <a:gd name="T4" fmla="*/ 41 w 61"/>
                <a:gd name="T5" fmla="*/ 56 h 146"/>
                <a:gd name="T6" fmla="*/ 61 w 61"/>
                <a:gd name="T7" fmla="*/ 128 h 146"/>
                <a:gd name="T8" fmla="*/ 60 w 61"/>
                <a:gd name="T9" fmla="*/ 146 h 146"/>
                <a:gd name="T10" fmla="*/ 58 w 61"/>
                <a:gd name="T11" fmla="*/ 133 h 146"/>
                <a:gd name="T12" fmla="*/ 54 w 61"/>
                <a:gd name="T13" fmla="*/ 109 h 146"/>
                <a:gd name="T14" fmla="*/ 48 w 61"/>
                <a:gd name="T15" fmla="*/ 79 h 146"/>
                <a:gd name="T16" fmla="*/ 0 w 61"/>
                <a:gd name="T17" fmla="*/ 1 h 146"/>
                <a:gd name="T18" fmla="*/ 0 w 61"/>
                <a:gd name="T1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146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8" y="12"/>
                    <a:pt x="30" y="34"/>
                    <a:pt x="41" y="56"/>
                  </a:cubicBezTo>
                  <a:cubicBezTo>
                    <a:pt x="51" y="75"/>
                    <a:pt x="58" y="102"/>
                    <a:pt x="61" y="128"/>
                  </a:cubicBezTo>
                  <a:cubicBezTo>
                    <a:pt x="61" y="133"/>
                    <a:pt x="60" y="141"/>
                    <a:pt x="60" y="146"/>
                  </a:cubicBezTo>
                  <a:cubicBezTo>
                    <a:pt x="56" y="142"/>
                    <a:pt x="59" y="137"/>
                    <a:pt x="58" y="133"/>
                  </a:cubicBezTo>
                  <a:cubicBezTo>
                    <a:pt x="58" y="126"/>
                    <a:pt x="56" y="117"/>
                    <a:pt x="54" y="109"/>
                  </a:cubicBezTo>
                  <a:cubicBezTo>
                    <a:pt x="53" y="98"/>
                    <a:pt x="51" y="88"/>
                    <a:pt x="48" y="79"/>
                  </a:cubicBezTo>
                  <a:cubicBezTo>
                    <a:pt x="38" y="48"/>
                    <a:pt x="20" y="2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" name="Freeform 46"/>
            <p:cNvSpPr/>
            <p:nvPr/>
          </p:nvSpPr>
          <p:spPr bwMode="auto">
            <a:xfrm>
              <a:off x="6070601" y="2020887"/>
              <a:ext cx="122238" cy="619125"/>
            </a:xfrm>
            <a:custGeom>
              <a:avLst/>
              <a:gdLst>
                <a:gd name="T0" fmla="*/ 38 w 39"/>
                <a:gd name="T1" fmla="*/ 0 h 196"/>
                <a:gd name="T2" fmla="*/ 39 w 39"/>
                <a:gd name="T3" fmla="*/ 1 h 196"/>
                <a:gd name="T4" fmla="*/ 22 w 39"/>
                <a:gd name="T5" fmla="*/ 36 h 196"/>
                <a:gd name="T6" fmla="*/ 17 w 39"/>
                <a:gd name="T7" fmla="*/ 48 h 196"/>
                <a:gd name="T8" fmla="*/ 9 w 39"/>
                <a:gd name="T9" fmla="*/ 79 h 196"/>
                <a:gd name="T10" fmla="*/ 9 w 39"/>
                <a:gd name="T11" fmla="*/ 152 h 196"/>
                <a:gd name="T12" fmla="*/ 13 w 39"/>
                <a:gd name="T13" fmla="*/ 168 h 196"/>
                <a:gd name="T14" fmla="*/ 25 w 39"/>
                <a:gd name="T15" fmla="*/ 196 h 196"/>
                <a:gd name="T16" fmla="*/ 17 w 39"/>
                <a:gd name="T17" fmla="*/ 184 h 196"/>
                <a:gd name="T18" fmla="*/ 5 w 39"/>
                <a:gd name="T19" fmla="*/ 86 h 196"/>
                <a:gd name="T20" fmla="*/ 14 w 39"/>
                <a:gd name="T21" fmla="*/ 46 h 196"/>
                <a:gd name="T22" fmla="*/ 19 w 39"/>
                <a:gd name="T23" fmla="*/ 34 h 196"/>
                <a:gd name="T24" fmla="*/ 38 w 39"/>
                <a:gd name="T2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196">
                  <a:moveTo>
                    <a:pt x="38" y="0"/>
                  </a:moveTo>
                  <a:cubicBezTo>
                    <a:pt x="39" y="0"/>
                    <a:pt x="39" y="0"/>
                    <a:pt x="39" y="1"/>
                  </a:cubicBezTo>
                  <a:cubicBezTo>
                    <a:pt x="33" y="12"/>
                    <a:pt x="27" y="23"/>
                    <a:pt x="22" y="36"/>
                  </a:cubicBezTo>
                  <a:cubicBezTo>
                    <a:pt x="21" y="40"/>
                    <a:pt x="18" y="44"/>
                    <a:pt x="17" y="48"/>
                  </a:cubicBezTo>
                  <a:cubicBezTo>
                    <a:pt x="13" y="56"/>
                    <a:pt x="11" y="68"/>
                    <a:pt x="9" y="79"/>
                  </a:cubicBezTo>
                  <a:cubicBezTo>
                    <a:pt x="6" y="103"/>
                    <a:pt x="4" y="127"/>
                    <a:pt x="9" y="152"/>
                  </a:cubicBezTo>
                  <a:cubicBezTo>
                    <a:pt x="10" y="157"/>
                    <a:pt x="11" y="163"/>
                    <a:pt x="13" y="168"/>
                  </a:cubicBezTo>
                  <a:cubicBezTo>
                    <a:pt x="17" y="178"/>
                    <a:pt x="23" y="186"/>
                    <a:pt x="25" y="196"/>
                  </a:cubicBezTo>
                  <a:cubicBezTo>
                    <a:pt x="21" y="195"/>
                    <a:pt x="19" y="188"/>
                    <a:pt x="17" y="184"/>
                  </a:cubicBezTo>
                  <a:cubicBezTo>
                    <a:pt x="4" y="155"/>
                    <a:pt x="0" y="119"/>
                    <a:pt x="5" y="86"/>
                  </a:cubicBezTo>
                  <a:cubicBezTo>
                    <a:pt x="7" y="73"/>
                    <a:pt x="9" y="59"/>
                    <a:pt x="14" y="46"/>
                  </a:cubicBezTo>
                  <a:cubicBezTo>
                    <a:pt x="15" y="42"/>
                    <a:pt x="17" y="38"/>
                    <a:pt x="19" y="34"/>
                  </a:cubicBezTo>
                  <a:cubicBezTo>
                    <a:pt x="23" y="22"/>
                    <a:pt x="30" y="1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" name="Freeform 47"/>
            <p:cNvSpPr>
              <a:spLocks noEditPoints="1"/>
            </p:cNvSpPr>
            <p:nvPr/>
          </p:nvSpPr>
          <p:spPr bwMode="auto">
            <a:xfrm>
              <a:off x="6662739" y="2286000"/>
              <a:ext cx="195262" cy="92075"/>
            </a:xfrm>
            <a:custGeom>
              <a:avLst/>
              <a:gdLst>
                <a:gd name="T0" fmla="*/ 62 w 62"/>
                <a:gd name="T1" fmla="*/ 27 h 29"/>
                <a:gd name="T2" fmla="*/ 0 w 62"/>
                <a:gd name="T3" fmla="*/ 29 h 29"/>
                <a:gd name="T4" fmla="*/ 24 w 62"/>
                <a:gd name="T5" fmla="*/ 2 h 29"/>
                <a:gd name="T6" fmla="*/ 62 w 62"/>
                <a:gd name="T7" fmla="*/ 27 h 29"/>
                <a:gd name="T8" fmla="*/ 12 w 62"/>
                <a:gd name="T9" fmla="*/ 10 h 29"/>
                <a:gd name="T10" fmla="*/ 30 w 62"/>
                <a:gd name="T11" fmla="*/ 23 h 29"/>
                <a:gd name="T12" fmla="*/ 29 w 62"/>
                <a:gd name="T13" fmla="*/ 5 h 29"/>
                <a:gd name="T14" fmla="*/ 12 w 62"/>
                <a:gd name="T15" fmla="*/ 10 h 29"/>
                <a:gd name="T16" fmla="*/ 32 w 62"/>
                <a:gd name="T17" fmla="*/ 22 h 29"/>
                <a:gd name="T18" fmla="*/ 51 w 62"/>
                <a:gd name="T19" fmla="*/ 12 h 29"/>
                <a:gd name="T20" fmla="*/ 32 w 62"/>
                <a:gd name="T21" fmla="*/ 5 h 29"/>
                <a:gd name="T22" fmla="*/ 32 w 62"/>
                <a:gd name="T23" fmla="*/ 22 h 29"/>
                <a:gd name="T24" fmla="*/ 2 w 62"/>
                <a:gd name="T25" fmla="*/ 27 h 29"/>
                <a:gd name="T26" fmla="*/ 28 w 62"/>
                <a:gd name="T27" fmla="*/ 25 h 29"/>
                <a:gd name="T28" fmla="*/ 10 w 62"/>
                <a:gd name="T29" fmla="*/ 12 h 29"/>
                <a:gd name="T30" fmla="*/ 2 w 62"/>
                <a:gd name="T31" fmla="*/ 27 h 29"/>
                <a:gd name="T32" fmla="*/ 52 w 62"/>
                <a:gd name="T33" fmla="*/ 14 h 29"/>
                <a:gd name="T34" fmla="*/ 32 w 62"/>
                <a:gd name="T35" fmla="*/ 26 h 29"/>
                <a:gd name="T36" fmla="*/ 59 w 62"/>
                <a:gd name="T37" fmla="*/ 26 h 29"/>
                <a:gd name="T38" fmla="*/ 52 w 62"/>
                <a:gd name="T3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29">
                  <a:moveTo>
                    <a:pt x="62" y="27"/>
                  </a:moveTo>
                  <a:cubicBezTo>
                    <a:pt x="42" y="28"/>
                    <a:pt x="21" y="29"/>
                    <a:pt x="0" y="29"/>
                  </a:cubicBezTo>
                  <a:cubicBezTo>
                    <a:pt x="0" y="15"/>
                    <a:pt x="10" y="4"/>
                    <a:pt x="24" y="2"/>
                  </a:cubicBezTo>
                  <a:cubicBezTo>
                    <a:pt x="45" y="0"/>
                    <a:pt x="58" y="12"/>
                    <a:pt x="62" y="27"/>
                  </a:cubicBezTo>
                  <a:close/>
                  <a:moveTo>
                    <a:pt x="12" y="10"/>
                  </a:moveTo>
                  <a:cubicBezTo>
                    <a:pt x="17" y="15"/>
                    <a:pt x="24" y="20"/>
                    <a:pt x="30" y="23"/>
                  </a:cubicBezTo>
                  <a:cubicBezTo>
                    <a:pt x="30" y="17"/>
                    <a:pt x="30" y="12"/>
                    <a:pt x="29" y="5"/>
                  </a:cubicBezTo>
                  <a:cubicBezTo>
                    <a:pt x="22" y="4"/>
                    <a:pt x="17" y="7"/>
                    <a:pt x="12" y="10"/>
                  </a:cubicBezTo>
                  <a:close/>
                  <a:moveTo>
                    <a:pt x="32" y="22"/>
                  </a:moveTo>
                  <a:cubicBezTo>
                    <a:pt x="39" y="20"/>
                    <a:pt x="45" y="16"/>
                    <a:pt x="51" y="12"/>
                  </a:cubicBezTo>
                  <a:cubicBezTo>
                    <a:pt x="46" y="8"/>
                    <a:pt x="40" y="6"/>
                    <a:pt x="32" y="5"/>
                  </a:cubicBezTo>
                  <a:cubicBezTo>
                    <a:pt x="31" y="10"/>
                    <a:pt x="33" y="17"/>
                    <a:pt x="32" y="22"/>
                  </a:cubicBezTo>
                  <a:close/>
                  <a:moveTo>
                    <a:pt x="2" y="27"/>
                  </a:moveTo>
                  <a:cubicBezTo>
                    <a:pt x="12" y="27"/>
                    <a:pt x="19" y="26"/>
                    <a:pt x="28" y="25"/>
                  </a:cubicBezTo>
                  <a:cubicBezTo>
                    <a:pt x="22" y="20"/>
                    <a:pt x="15" y="17"/>
                    <a:pt x="10" y="12"/>
                  </a:cubicBezTo>
                  <a:cubicBezTo>
                    <a:pt x="6" y="16"/>
                    <a:pt x="2" y="22"/>
                    <a:pt x="2" y="27"/>
                  </a:cubicBezTo>
                  <a:close/>
                  <a:moveTo>
                    <a:pt x="52" y="14"/>
                  </a:moveTo>
                  <a:cubicBezTo>
                    <a:pt x="46" y="19"/>
                    <a:pt x="38" y="21"/>
                    <a:pt x="32" y="26"/>
                  </a:cubicBezTo>
                  <a:cubicBezTo>
                    <a:pt x="39" y="26"/>
                    <a:pt x="49" y="26"/>
                    <a:pt x="59" y="26"/>
                  </a:cubicBezTo>
                  <a:cubicBezTo>
                    <a:pt x="58" y="21"/>
                    <a:pt x="55" y="17"/>
                    <a:pt x="5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" name="Freeform 48"/>
            <p:cNvSpPr>
              <a:spLocks noEditPoints="1"/>
            </p:cNvSpPr>
            <p:nvPr/>
          </p:nvSpPr>
          <p:spPr bwMode="auto">
            <a:xfrm>
              <a:off x="6851651" y="2443162"/>
              <a:ext cx="95250" cy="168275"/>
            </a:xfrm>
            <a:custGeom>
              <a:avLst/>
              <a:gdLst>
                <a:gd name="T0" fmla="*/ 25 w 30"/>
                <a:gd name="T1" fmla="*/ 40 h 53"/>
                <a:gd name="T2" fmla="*/ 29 w 30"/>
                <a:gd name="T3" fmla="*/ 49 h 53"/>
                <a:gd name="T4" fmla="*/ 3 w 30"/>
                <a:gd name="T5" fmla="*/ 48 h 53"/>
                <a:gd name="T6" fmla="*/ 5 w 30"/>
                <a:gd name="T7" fmla="*/ 40 h 53"/>
                <a:gd name="T8" fmla="*/ 10 w 30"/>
                <a:gd name="T9" fmla="*/ 6 h 53"/>
                <a:gd name="T10" fmla="*/ 21 w 30"/>
                <a:gd name="T11" fmla="*/ 3 h 53"/>
                <a:gd name="T12" fmla="*/ 25 w 30"/>
                <a:gd name="T13" fmla="*/ 40 h 53"/>
                <a:gd name="T14" fmla="*/ 18 w 30"/>
                <a:gd name="T15" fmla="*/ 20 h 53"/>
                <a:gd name="T16" fmla="*/ 24 w 30"/>
                <a:gd name="T17" fmla="*/ 20 h 53"/>
                <a:gd name="T18" fmla="*/ 18 w 30"/>
                <a:gd name="T19" fmla="*/ 4 h 53"/>
                <a:gd name="T20" fmla="*/ 18 w 30"/>
                <a:gd name="T21" fmla="*/ 20 h 53"/>
                <a:gd name="T22" fmla="*/ 8 w 30"/>
                <a:gd name="T23" fmla="*/ 20 h 53"/>
                <a:gd name="T24" fmla="*/ 16 w 30"/>
                <a:gd name="T25" fmla="*/ 20 h 53"/>
                <a:gd name="T26" fmla="*/ 15 w 30"/>
                <a:gd name="T27" fmla="*/ 4 h 53"/>
                <a:gd name="T28" fmla="*/ 8 w 30"/>
                <a:gd name="T29" fmla="*/ 20 h 53"/>
                <a:gd name="T30" fmla="*/ 18 w 30"/>
                <a:gd name="T31" fmla="*/ 23 h 53"/>
                <a:gd name="T32" fmla="*/ 19 w 30"/>
                <a:gd name="T33" fmla="*/ 41 h 53"/>
                <a:gd name="T34" fmla="*/ 24 w 30"/>
                <a:gd name="T35" fmla="*/ 41 h 53"/>
                <a:gd name="T36" fmla="*/ 25 w 30"/>
                <a:gd name="T37" fmla="*/ 23 h 53"/>
                <a:gd name="T38" fmla="*/ 18 w 30"/>
                <a:gd name="T39" fmla="*/ 23 h 53"/>
                <a:gd name="T40" fmla="*/ 8 w 30"/>
                <a:gd name="T41" fmla="*/ 23 h 53"/>
                <a:gd name="T42" fmla="*/ 7 w 30"/>
                <a:gd name="T43" fmla="*/ 40 h 53"/>
                <a:gd name="T44" fmla="*/ 17 w 30"/>
                <a:gd name="T45" fmla="*/ 40 h 53"/>
                <a:gd name="T46" fmla="*/ 16 w 30"/>
                <a:gd name="T47" fmla="*/ 23 h 53"/>
                <a:gd name="T48" fmla="*/ 8 w 30"/>
                <a:gd name="T49" fmla="*/ 23 h 53"/>
                <a:gd name="T50" fmla="*/ 17 w 30"/>
                <a:gd name="T51" fmla="*/ 43 h 53"/>
                <a:gd name="T52" fmla="*/ 4 w 30"/>
                <a:gd name="T53" fmla="*/ 42 h 53"/>
                <a:gd name="T54" fmla="*/ 5 w 30"/>
                <a:gd name="T55" fmla="*/ 47 h 53"/>
                <a:gd name="T56" fmla="*/ 26 w 30"/>
                <a:gd name="T57" fmla="*/ 48 h 53"/>
                <a:gd name="T58" fmla="*/ 17 w 30"/>
                <a:gd name="T59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" h="53">
                  <a:moveTo>
                    <a:pt x="25" y="40"/>
                  </a:moveTo>
                  <a:cubicBezTo>
                    <a:pt x="27" y="42"/>
                    <a:pt x="29" y="45"/>
                    <a:pt x="29" y="49"/>
                  </a:cubicBezTo>
                  <a:cubicBezTo>
                    <a:pt x="21" y="53"/>
                    <a:pt x="11" y="50"/>
                    <a:pt x="3" y="48"/>
                  </a:cubicBezTo>
                  <a:cubicBezTo>
                    <a:pt x="0" y="45"/>
                    <a:pt x="2" y="40"/>
                    <a:pt x="5" y="40"/>
                  </a:cubicBezTo>
                  <a:cubicBezTo>
                    <a:pt x="7" y="29"/>
                    <a:pt x="4" y="14"/>
                    <a:pt x="10" y="6"/>
                  </a:cubicBezTo>
                  <a:cubicBezTo>
                    <a:pt x="12" y="3"/>
                    <a:pt x="18" y="0"/>
                    <a:pt x="21" y="3"/>
                  </a:cubicBezTo>
                  <a:cubicBezTo>
                    <a:pt x="30" y="10"/>
                    <a:pt x="27" y="31"/>
                    <a:pt x="25" y="40"/>
                  </a:cubicBezTo>
                  <a:close/>
                  <a:moveTo>
                    <a:pt x="18" y="20"/>
                  </a:moveTo>
                  <a:cubicBezTo>
                    <a:pt x="21" y="21"/>
                    <a:pt x="22" y="20"/>
                    <a:pt x="24" y="20"/>
                  </a:cubicBezTo>
                  <a:cubicBezTo>
                    <a:pt x="25" y="13"/>
                    <a:pt x="23" y="7"/>
                    <a:pt x="18" y="4"/>
                  </a:cubicBezTo>
                  <a:cubicBezTo>
                    <a:pt x="17" y="10"/>
                    <a:pt x="18" y="14"/>
                    <a:pt x="18" y="20"/>
                  </a:cubicBezTo>
                  <a:close/>
                  <a:moveTo>
                    <a:pt x="8" y="20"/>
                  </a:moveTo>
                  <a:cubicBezTo>
                    <a:pt x="11" y="21"/>
                    <a:pt x="15" y="21"/>
                    <a:pt x="16" y="20"/>
                  </a:cubicBezTo>
                  <a:cubicBezTo>
                    <a:pt x="15" y="15"/>
                    <a:pt x="16" y="9"/>
                    <a:pt x="15" y="4"/>
                  </a:cubicBezTo>
                  <a:cubicBezTo>
                    <a:pt x="10" y="7"/>
                    <a:pt x="9" y="15"/>
                    <a:pt x="8" y="20"/>
                  </a:cubicBezTo>
                  <a:close/>
                  <a:moveTo>
                    <a:pt x="18" y="23"/>
                  </a:moveTo>
                  <a:cubicBezTo>
                    <a:pt x="18" y="30"/>
                    <a:pt x="19" y="34"/>
                    <a:pt x="19" y="41"/>
                  </a:cubicBezTo>
                  <a:cubicBezTo>
                    <a:pt x="20" y="41"/>
                    <a:pt x="22" y="41"/>
                    <a:pt x="24" y="41"/>
                  </a:cubicBezTo>
                  <a:cubicBezTo>
                    <a:pt x="23" y="35"/>
                    <a:pt x="24" y="27"/>
                    <a:pt x="25" y="23"/>
                  </a:cubicBezTo>
                  <a:cubicBezTo>
                    <a:pt x="23" y="22"/>
                    <a:pt x="22" y="23"/>
                    <a:pt x="18" y="23"/>
                  </a:cubicBezTo>
                  <a:close/>
                  <a:moveTo>
                    <a:pt x="8" y="23"/>
                  </a:moveTo>
                  <a:cubicBezTo>
                    <a:pt x="9" y="28"/>
                    <a:pt x="8" y="36"/>
                    <a:pt x="7" y="40"/>
                  </a:cubicBezTo>
                  <a:cubicBezTo>
                    <a:pt x="10" y="40"/>
                    <a:pt x="14" y="41"/>
                    <a:pt x="17" y="40"/>
                  </a:cubicBezTo>
                  <a:cubicBezTo>
                    <a:pt x="16" y="36"/>
                    <a:pt x="17" y="28"/>
                    <a:pt x="16" y="23"/>
                  </a:cubicBezTo>
                  <a:cubicBezTo>
                    <a:pt x="13" y="23"/>
                    <a:pt x="9" y="22"/>
                    <a:pt x="8" y="23"/>
                  </a:cubicBezTo>
                  <a:close/>
                  <a:moveTo>
                    <a:pt x="17" y="43"/>
                  </a:moveTo>
                  <a:cubicBezTo>
                    <a:pt x="12" y="43"/>
                    <a:pt x="7" y="41"/>
                    <a:pt x="4" y="42"/>
                  </a:cubicBezTo>
                  <a:cubicBezTo>
                    <a:pt x="3" y="44"/>
                    <a:pt x="4" y="45"/>
                    <a:pt x="5" y="47"/>
                  </a:cubicBezTo>
                  <a:cubicBezTo>
                    <a:pt x="11" y="47"/>
                    <a:pt x="19" y="50"/>
                    <a:pt x="26" y="48"/>
                  </a:cubicBezTo>
                  <a:cubicBezTo>
                    <a:pt x="27" y="41"/>
                    <a:pt x="21" y="43"/>
                    <a:pt x="17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" name="Freeform 49"/>
            <p:cNvSpPr>
              <a:spLocks noEditPoints="1"/>
            </p:cNvSpPr>
            <p:nvPr/>
          </p:nvSpPr>
          <p:spPr bwMode="auto">
            <a:xfrm>
              <a:off x="6681789" y="2449512"/>
              <a:ext cx="60325" cy="88900"/>
            </a:xfrm>
            <a:custGeom>
              <a:avLst/>
              <a:gdLst>
                <a:gd name="T0" fmla="*/ 16 w 19"/>
                <a:gd name="T1" fmla="*/ 0 h 28"/>
                <a:gd name="T2" fmla="*/ 17 w 19"/>
                <a:gd name="T3" fmla="*/ 26 h 28"/>
                <a:gd name="T4" fmla="*/ 5 w 19"/>
                <a:gd name="T5" fmla="*/ 27 h 28"/>
                <a:gd name="T6" fmla="*/ 2 w 19"/>
                <a:gd name="T7" fmla="*/ 1 h 28"/>
                <a:gd name="T8" fmla="*/ 16 w 19"/>
                <a:gd name="T9" fmla="*/ 0 h 28"/>
                <a:gd name="T10" fmla="*/ 6 w 19"/>
                <a:gd name="T11" fmla="*/ 25 h 28"/>
                <a:gd name="T12" fmla="*/ 15 w 19"/>
                <a:gd name="T13" fmla="*/ 25 h 28"/>
                <a:gd name="T14" fmla="*/ 15 w 19"/>
                <a:gd name="T15" fmla="*/ 2 h 28"/>
                <a:gd name="T16" fmla="*/ 4 w 19"/>
                <a:gd name="T17" fmla="*/ 2 h 28"/>
                <a:gd name="T18" fmla="*/ 6 w 19"/>
                <a:gd name="T1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8">
                  <a:moveTo>
                    <a:pt x="16" y="0"/>
                  </a:moveTo>
                  <a:cubicBezTo>
                    <a:pt x="17" y="9"/>
                    <a:pt x="19" y="17"/>
                    <a:pt x="17" y="26"/>
                  </a:cubicBezTo>
                  <a:cubicBezTo>
                    <a:pt x="14" y="28"/>
                    <a:pt x="8" y="27"/>
                    <a:pt x="5" y="27"/>
                  </a:cubicBezTo>
                  <a:cubicBezTo>
                    <a:pt x="1" y="21"/>
                    <a:pt x="0" y="10"/>
                    <a:pt x="2" y="1"/>
                  </a:cubicBezTo>
                  <a:cubicBezTo>
                    <a:pt x="8" y="1"/>
                    <a:pt x="11" y="1"/>
                    <a:pt x="16" y="0"/>
                  </a:cubicBezTo>
                  <a:close/>
                  <a:moveTo>
                    <a:pt x="6" y="25"/>
                  </a:moveTo>
                  <a:cubicBezTo>
                    <a:pt x="9" y="26"/>
                    <a:pt x="12" y="25"/>
                    <a:pt x="15" y="25"/>
                  </a:cubicBezTo>
                  <a:cubicBezTo>
                    <a:pt x="17" y="18"/>
                    <a:pt x="15" y="11"/>
                    <a:pt x="15" y="2"/>
                  </a:cubicBezTo>
                  <a:cubicBezTo>
                    <a:pt x="10" y="3"/>
                    <a:pt x="7" y="3"/>
                    <a:pt x="4" y="2"/>
                  </a:cubicBezTo>
                  <a:cubicBezTo>
                    <a:pt x="3" y="8"/>
                    <a:pt x="3" y="18"/>
                    <a:pt x="6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" name="Freeform 50"/>
            <p:cNvSpPr>
              <a:spLocks noEditPoints="1"/>
            </p:cNvSpPr>
            <p:nvPr/>
          </p:nvSpPr>
          <p:spPr bwMode="auto">
            <a:xfrm>
              <a:off x="6773864" y="2452687"/>
              <a:ext cx="61912" cy="82550"/>
            </a:xfrm>
            <a:custGeom>
              <a:avLst/>
              <a:gdLst>
                <a:gd name="T0" fmla="*/ 17 w 20"/>
                <a:gd name="T1" fmla="*/ 0 h 26"/>
                <a:gd name="T2" fmla="*/ 17 w 20"/>
                <a:gd name="T3" fmla="*/ 25 h 26"/>
                <a:gd name="T4" fmla="*/ 3 w 20"/>
                <a:gd name="T5" fmla="*/ 26 h 26"/>
                <a:gd name="T6" fmla="*/ 2 w 20"/>
                <a:gd name="T7" fmla="*/ 0 h 26"/>
                <a:gd name="T8" fmla="*/ 17 w 20"/>
                <a:gd name="T9" fmla="*/ 0 h 26"/>
                <a:gd name="T10" fmla="*/ 4 w 20"/>
                <a:gd name="T11" fmla="*/ 2 h 26"/>
                <a:gd name="T12" fmla="*/ 4 w 20"/>
                <a:gd name="T13" fmla="*/ 24 h 26"/>
                <a:gd name="T14" fmla="*/ 14 w 20"/>
                <a:gd name="T15" fmla="*/ 24 h 26"/>
                <a:gd name="T16" fmla="*/ 16 w 20"/>
                <a:gd name="T17" fmla="*/ 3 h 26"/>
                <a:gd name="T18" fmla="*/ 4 w 20"/>
                <a:gd name="T1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6">
                  <a:moveTo>
                    <a:pt x="17" y="0"/>
                  </a:moveTo>
                  <a:cubicBezTo>
                    <a:pt x="20" y="8"/>
                    <a:pt x="16" y="16"/>
                    <a:pt x="17" y="25"/>
                  </a:cubicBezTo>
                  <a:cubicBezTo>
                    <a:pt x="12" y="26"/>
                    <a:pt x="8" y="26"/>
                    <a:pt x="3" y="26"/>
                  </a:cubicBezTo>
                  <a:cubicBezTo>
                    <a:pt x="0" y="17"/>
                    <a:pt x="2" y="9"/>
                    <a:pt x="2" y="0"/>
                  </a:cubicBezTo>
                  <a:cubicBezTo>
                    <a:pt x="7" y="0"/>
                    <a:pt x="12" y="0"/>
                    <a:pt x="17" y="0"/>
                  </a:cubicBezTo>
                  <a:close/>
                  <a:moveTo>
                    <a:pt x="4" y="2"/>
                  </a:moveTo>
                  <a:cubicBezTo>
                    <a:pt x="5" y="11"/>
                    <a:pt x="2" y="16"/>
                    <a:pt x="4" y="24"/>
                  </a:cubicBezTo>
                  <a:cubicBezTo>
                    <a:pt x="10" y="24"/>
                    <a:pt x="10" y="24"/>
                    <a:pt x="14" y="24"/>
                  </a:cubicBezTo>
                  <a:cubicBezTo>
                    <a:pt x="15" y="15"/>
                    <a:pt x="16" y="8"/>
                    <a:pt x="16" y="3"/>
                  </a:cubicBezTo>
                  <a:cubicBezTo>
                    <a:pt x="12" y="1"/>
                    <a:pt x="8" y="2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" name="Freeform 51"/>
            <p:cNvSpPr>
              <a:spLocks noEditPoints="1"/>
            </p:cNvSpPr>
            <p:nvPr/>
          </p:nvSpPr>
          <p:spPr bwMode="auto">
            <a:xfrm>
              <a:off x="6556376" y="2459037"/>
              <a:ext cx="96838" cy="161925"/>
            </a:xfrm>
            <a:custGeom>
              <a:avLst/>
              <a:gdLst>
                <a:gd name="T0" fmla="*/ 29 w 31"/>
                <a:gd name="T1" fmla="*/ 46 h 51"/>
                <a:gd name="T2" fmla="*/ 5 w 31"/>
                <a:gd name="T3" fmla="*/ 47 h 51"/>
                <a:gd name="T4" fmla="*/ 5 w 31"/>
                <a:gd name="T5" fmla="*/ 40 h 51"/>
                <a:gd name="T6" fmla="*/ 2 w 31"/>
                <a:gd name="T7" fmla="*/ 31 h 51"/>
                <a:gd name="T8" fmla="*/ 3 w 31"/>
                <a:gd name="T9" fmla="*/ 5 h 51"/>
                <a:gd name="T10" fmla="*/ 18 w 31"/>
                <a:gd name="T11" fmla="*/ 7 h 51"/>
                <a:gd name="T12" fmla="*/ 31 w 31"/>
                <a:gd name="T13" fmla="*/ 40 h 51"/>
                <a:gd name="T14" fmla="*/ 29 w 31"/>
                <a:gd name="T15" fmla="*/ 46 h 51"/>
                <a:gd name="T16" fmla="*/ 13 w 31"/>
                <a:gd name="T17" fmla="*/ 18 h 51"/>
                <a:gd name="T18" fmla="*/ 21 w 31"/>
                <a:gd name="T19" fmla="*/ 16 h 51"/>
                <a:gd name="T20" fmla="*/ 11 w 31"/>
                <a:gd name="T21" fmla="*/ 5 h 51"/>
                <a:gd name="T22" fmla="*/ 13 w 31"/>
                <a:gd name="T23" fmla="*/ 18 h 51"/>
                <a:gd name="T24" fmla="*/ 3 w 31"/>
                <a:gd name="T25" fmla="*/ 21 h 51"/>
                <a:gd name="T26" fmla="*/ 11 w 31"/>
                <a:gd name="T27" fmla="*/ 18 h 51"/>
                <a:gd name="T28" fmla="*/ 7 w 31"/>
                <a:gd name="T29" fmla="*/ 5 h 51"/>
                <a:gd name="T30" fmla="*/ 3 w 31"/>
                <a:gd name="T31" fmla="*/ 21 h 51"/>
                <a:gd name="T32" fmla="*/ 14 w 31"/>
                <a:gd name="T33" fmla="*/ 20 h 51"/>
                <a:gd name="T34" fmla="*/ 19 w 31"/>
                <a:gd name="T35" fmla="*/ 38 h 51"/>
                <a:gd name="T36" fmla="*/ 25 w 31"/>
                <a:gd name="T37" fmla="*/ 36 h 51"/>
                <a:gd name="T38" fmla="*/ 22 w 31"/>
                <a:gd name="T39" fmla="*/ 19 h 51"/>
                <a:gd name="T40" fmla="*/ 14 w 31"/>
                <a:gd name="T41" fmla="*/ 20 h 51"/>
                <a:gd name="T42" fmla="*/ 4 w 31"/>
                <a:gd name="T43" fmla="*/ 24 h 51"/>
                <a:gd name="T44" fmla="*/ 8 w 31"/>
                <a:gd name="T45" fmla="*/ 40 h 51"/>
                <a:gd name="T46" fmla="*/ 16 w 31"/>
                <a:gd name="T47" fmla="*/ 39 h 51"/>
                <a:gd name="T48" fmla="*/ 11 w 31"/>
                <a:gd name="T49" fmla="*/ 20 h 51"/>
                <a:gd name="T50" fmla="*/ 4 w 31"/>
                <a:gd name="T51" fmla="*/ 24 h 51"/>
                <a:gd name="T52" fmla="*/ 8 w 31"/>
                <a:gd name="T53" fmla="*/ 47 h 51"/>
                <a:gd name="T54" fmla="*/ 28 w 31"/>
                <a:gd name="T55" fmla="*/ 43 h 51"/>
                <a:gd name="T56" fmla="*/ 25 w 31"/>
                <a:gd name="T57" fmla="*/ 38 h 51"/>
                <a:gd name="T58" fmla="*/ 6 w 31"/>
                <a:gd name="T59" fmla="*/ 42 h 51"/>
                <a:gd name="T60" fmla="*/ 8 w 31"/>
                <a:gd name="T61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" h="51">
                  <a:moveTo>
                    <a:pt x="29" y="46"/>
                  </a:moveTo>
                  <a:cubicBezTo>
                    <a:pt x="23" y="47"/>
                    <a:pt x="12" y="51"/>
                    <a:pt x="5" y="47"/>
                  </a:cubicBezTo>
                  <a:cubicBezTo>
                    <a:pt x="2" y="45"/>
                    <a:pt x="5" y="43"/>
                    <a:pt x="5" y="40"/>
                  </a:cubicBezTo>
                  <a:cubicBezTo>
                    <a:pt x="5" y="37"/>
                    <a:pt x="3" y="34"/>
                    <a:pt x="2" y="31"/>
                  </a:cubicBezTo>
                  <a:cubicBezTo>
                    <a:pt x="0" y="22"/>
                    <a:pt x="1" y="13"/>
                    <a:pt x="3" y="5"/>
                  </a:cubicBezTo>
                  <a:cubicBezTo>
                    <a:pt x="8" y="0"/>
                    <a:pt x="16" y="4"/>
                    <a:pt x="18" y="7"/>
                  </a:cubicBezTo>
                  <a:cubicBezTo>
                    <a:pt x="26" y="15"/>
                    <a:pt x="22" y="33"/>
                    <a:pt x="31" y="40"/>
                  </a:cubicBezTo>
                  <a:cubicBezTo>
                    <a:pt x="31" y="42"/>
                    <a:pt x="31" y="45"/>
                    <a:pt x="29" y="46"/>
                  </a:cubicBezTo>
                  <a:close/>
                  <a:moveTo>
                    <a:pt x="13" y="18"/>
                  </a:moveTo>
                  <a:cubicBezTo>
                    <a:pt x="16" y="17"/>
                    <a:pt x="18" y="17"/>
                    <a:pt x="21" y="16"/>
                  </a:cubicBezTo>
                  <a:cubicBezTo>
                    <a:pt x="19" y="13"/>
                    <a:pt x="17" y="6"/>
                    <a:pt x="11" y="5"/>
                  </a:cubicBezTo>
                  <a:cubicBezTo>
                    <a:pt x="10" y="9"/>
                    <a:pt x="12" y="13"/>
                    <a:pt x="13" y="18"/>
                  </a:cubicBezTo>
                  <a:close/>
                  <a:moveTo>
                    <a:pt x="3" y="21"/>
                  </a:moveTo>
                  <a:cubicBezTo>
                    <a:pt x="6" y="20"/>
                    <a:pt x="8" y="19"/>
                    <a:pt x="11" y="18"/>
                  </a:cubicBezTo>
                  <a:cubicBezTo>
                    <a:pt x="9" y="13"/>
                    <a:pt x="9" y="9"/>
                    <a:pt x="7" y="5"/>
                  </a:cubicBezTo>
                  <a:cubicBezTo>
                    <a:pt x="4" y="8"/>
                    <a:pt x="3" y="14"/>
                    <a:pt x="3" y="21"/>
                  </a:cubicBezTo>
                  <a:close/>
                  <a:moveTo>
                    <a:pt x="14" y="20"/>
                  </a:moveTo>
                  <a:cubicBezTo>
                    <a:pt x="16" y="27"/>
                    <a:pt x="17" y="32"/>
                    <a:pt x="19" y="38"/>
                  </a:cubicBezTo>
                  <a:cubicBezTo>
                    <a:pt x="21" y="37"/>
                    <a:pt x="22" y="37"/>
                    <a:pt x="25" y="36"/>
                  </a:cubicBezTo>
                  <a:cubicBezTo>
                    <a:pt x="24" y="31"/>
                    <a:pt x="22" y="25"/>
                    <a:pt x="22" y="19"/>
                  </a:cubicBezTo>
                  <a:cubicBezTo>
                    <a:pt x="18" y="18"/>
                    <a:pt x="17" y="20"/>
                    <a:pt x="14" y="20"/>
                  </a:cubicBezTo>
                  <a:close/>
                  <a:moveTo>
                    <a:pt x="4" y="24"/>
                  </a:moveTo>
                  <a:cubicBezTo>
                    <a:pt x="5" y="29"/>
                    <a:pt x="6" y="35"/>
                    <a:pt x="8" y="40"/>
                  </a:cubicBezTo>
                  <a:cubicBezTo>
                    <a:pt x="11" y="40"/>
                    <a:pt x="13" y="39"/>
                    <a:pt x="16" y="39"/>
                  </a:cubicBezTo>
                  <a:cubicBezTo>
                    <a:pt x="15" y="32"/>
                    <a:pt x="13" y="26"/>
                    <a:pt x="11" y="20"/>
                  </a:cubicBezTo>
                  <a:cubicBezTo>
                    <a:pt x="9" y="21"/>
                    <a:pt x="5" y="22"/>
                    <a:pt x="4" y="24"/>
                  </a:cubicBezTo>
                  <a:close/>
                  <a:moveTo>
                    <a:pt x="8" y="47"/>
                  </a:moveTo>
                  <a:cubicBezTo>
                    <a:pt x="11" y="48"/>
                    <a:pt x="26" y="45"/>
                    <a:pt x="28" y="43"/>
                  </a:cubicBezTo>
                  <a:cubicBezTo>
                    <a:pt x="29" y="42"/>
                    <a:pt x="27" y="38"/>
                    <a:pt x="25" y="38"/>
                  </a:cubicBezTo>
                  <a:cubicBezTo>
                    <a:pt x="20" y="39"/>
                    <a:pt x="11" y="42"/>
                    <a:pt x="6" y="42"/>
                  </a:cubicBezTo>
                  <a:cubicBezTo>
                    <a:pt x="5" y="44"/>
                    <a:pt x="6" y="46"/>
                    <a:pt x="8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" name="Freeform 52"/>
            <p:cNvSpPr>
              <a:spLocks noEditPoints="1"/>
            </p:cNvSpPr>
            <p:nvPr/>
          </p:nvSpPr>
          <p:spPr bwMode="auto">
            <a:xfrm>
              <a:off x="6710364" y="2551112"/>
              <a:ext cx="47625" cy="53975"/>
            </a:xfrm>
            <a:custGeom>
              <a:avLst/>
              <a:gdLst>
                <a:gd name="T0" fmla="*/ 8 w 15"/>
                <a:gd name="T1" fmla="*/ 2 h 17"/>
                <a:gd name="T2" fmla="*/ 0 w 15"/>
                <a:gd name="T3" fmla="*/ 6 h 17"/>
                <a:gd name="T4" fmla="*/ 8 w 15"/>
                <a:gd name="T5" fmla="*/ 2 h 17"/>
                <a:gd name="T6" fmla="*/ 2 w 15"/>
                <a:gd name="T7" fmla="*/ 5 h 17"/>
                <a:gd name="T8" fmla="*/ 4 w 15"/>
                <a:gd name="T9" fmla="*/ 10 h 17"/>
                <a:gd name="T10" fmla="*/ 2 w 15"/>
                <a:gd name="T11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8" y="2"/>
                  </a:moveTo>
                  <a:cubicBezTo>
                    <a:pt x="15" y="9"/>
                    <a:pt x="1" y="17"/>
                    <a:pt x="0" y="6"/>
                  </a:cubicBezTo>
                  <a:cubicBezTo>
                    <a:pt x="1" y="3"/>
                    <a:pt x="3" y="1"/>
                    <a:pt x="8" y="2"/>
                  </a:cubicBezTo>
                  <a:close/>
                  <a:moveTo>
                    <a:pt x="2" y="5"/>
                  </a:moveTo>
                  <a:cubicBezTo>
                    <a:pt x="2" y="8"/>
                    <a:pt x="3" y="9"/>
                    <a:pt x="4" y="10"/>
                  </a:cubicBezTo>
                  <a:cubicBezTo>
                    <a:pt x="10" y="10"/>
                    <a:pt x="7" y="0"/>
                    <a:pt x="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1" name="Freeform 53"/>
            <p:cNvSpPr>
              <a:spLocks noEditPoints="1"/>
            </p:cNvSpPr>
            <p:nvPr/>
          </p:nvSpPr>
          <p:spPr bwMode="auto">
            <a:xfrm>
              <a:off x="6770689" y="2544762"/>
              <a:ext cx="46037" cy="50800"/>
            </a:xfrm>
            <a:custGeom>
              <a:avLst/>
              <a:gdLst>
                <a:gd name="T0" fmla="*/ 2 w 15"/>
                <a:gd name="T1" fmla="*/ 7 h 16"/>
                <a:gd name="T2" fmla="*/ 7 w 15"/>
                <a:gd name="T3" fmla="*/ 15 h 16"/>
                <a:gd name="T4" fmla="*/ 2 w 15"/>
                <a:gd name="T5" fmla="*/ 7 h 16"/>
                <a:gd name="T6" fmla="*/ 4 w 15"/>
                <a:gd name="T7" fmla="*/ 8 h 16"/>
                <a:gd name="T8" fmla="*/ 4 w 15"/>
                <a:gd name="T9" fmla="*/ 12 h 16"/>
                <a:gd name="T10" fmla="*/ 4 w 15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2" y="7"/>
                  </a:moveTo>
                  <a:cubicBezTo>
                    <a:pt x="10" y="0"/>
                    <a:pt x="15" y="14"/>
                    <a:pt x="7" y="15"/>
                  </a:cubicBezTo>
                  <a:cubicBezTo>
                    <a:pt x="3" y="16"/>
                    <a:pt x="0" y="11"/>
                    <a:pt x="2" y="7"/>
                  </a:cubicBezTo>
                  <a:close/>
                  <a:moveTo>
                    <a:pt x="4" y="8"/>
                  </a:moveTo>
                  <a:cubicBezTo>
                    <a:pt x="4" y="9"/>
                    <a:pt x="3" y="11"/>
                    <a:pt x="4" y="12"/>
                  </a:cubicBezTo>
                  <a:cubicBezTo>
                    <a:pt x="10" y="15"/>
                    <a:pt x="10" y="4"/>
                    <a:pt x="4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2" name="Freeform 54"/>
            <p:cNvSpPr>
              <a:spLocks noEditPoints="1"/>
            </p:cNvSpPr>
            <p:nvPr/>
          </p:nvSpPr>
          <p:spPr bwMode="auto">
            <a:xfrm>
              <a:off x="6953251" y="2563812"/>
              <a:ext cx="69850" cy="120650"/>
            </a:xfrm>
            <a:custGeom>
              <a:avLst/>
              <a:gdLst>
                <a:gd name="T0" fmla="*/ 19 w 22"/>
                <a:gd name="T1" fmla="*/ 4 h 38"/>
                <a:gd name="T2" fmla="*/ 16 w 22"/>
                <a:gd name="T3" fmla="*/ 32 h 38"/>
                <a:gd name="T4" fmla="*/ 15 w 22"/>
                <a:gd name="T5" fmla="*/ 38 h 38"/>
                <a:gd name="T6" fmla="*/ 0 w 22"/>
                <a:gd name="T7" fmla="*/ 31 h 38"/>
                <a:gd name="T8" fmla="*/ 6 w 22"/>
                <a:gd name="T9" fmla="*/ 8 h 38"/>
                <a:gd name="T10" fmla="*/ 19 w 22"/>
                <a:gd name="T11" fmla="*/ 4 h 38"/>
                <a:gd name="T12" fmla="*/ 8 w 22"/>
                <a:gd name="T13" fmla="*/ 9 h 38"/>
                <a:gd name="T14" fmla="*/ 12 w 22"/>
                <a:gd name="T15" fmla="*/ 11 h 38"/>
                <a:gd name="T16" fmla="*/ 14 w 22"/>
                <a:gd name="T17" fmla="*/ 4 h 38"/>
                <a:gd name="T18" fmla="*/ 8 w 22"/>
                <a:gd name="T19" fmla="*/ 9 h 38"/>
                <a:gd name="T20" fmla="*/ 14 w 22"/>
                <a:gd name="T21" fmla="*/ 13 h 38"/>
                <a:gd name="T22" fmla="*/ 18 w 22"/>
                <a:gd name="T23" fmla="*/ 15 h 38"/>
                <a:gd name="T24" fmla="*/ 16 w 22"/>
                <a:gd name="T25" fmla="*/ 5 h 38"/>
                <a:gd name="T26" fmla="*/ 14 w 22"/>
                <a:gd name="T27" fmla="*/ 13 h 38"/>
                <a:gd name="T28" fmla="*/ 5 w 22"/>
                <a:gd name="T29" fmla="*/ 28 h 38"/>
                <a:gd name="T30" fmla="*/ 9 w 22"/>
                <a:gd name="T31" fmla="*/ 29 h 38"/>
                <a:gd name="T32" fmla="*/ 11 w 22"/>
                <a:gd name="T33" fmla="*/ 13 h 38"/>
                <a:gd name="T34" fmla="*/ 8 w 22"/>
                <a:gd name="T35" fmla="*/ 12 h 38"/>
                <a:gd name="T36" fmla="*/ 5 w 22"/>
                <a:gd name="T37" fmla="*/ 28 h 38"/>
                <a:gd name="T38" fmla="*/ 11 w 22"/>
                <a:gd name="T39" fmla="*/ 31 h 38"/>
                <a:gd name="T40" fmla="*/ 14 w 22"/>
                <a:gd name="T41" fmla="*/ 31 h 38"/>
                <a:gd name="T42" fmla="*/ 17 w 22"/>
                <a:gd name="T43" fmla="*/ 17 h 38"/>
                <a:gd name="T44" fmla="*/ 14 w 22"/>
                <a:gd name="T45" fmla="*/ 15 h 38"/>
                <a:gd name="T46" fmla="*/ 11 w 22"/>
                <a:gd name="T47" fmla="*/ 31 h 38"/>
                <a:gd name="T48" fmla="*/ 12 w 22"/>
                <a:gd name="T49" fmla="*/ 33 h 38"/>
                <a:gd name="T50" fmla="*/ 2 w 22"/>
                <a:gd name="T51" fmla="*/ 30 h 38"/>
                <a:gd name="T52" fmla="*/ 14 w 22"/>
                <a:gd name="T53" fmla="*/ 36 h 38"/>
                <a:gd name="T54" fmla="*/ 12 w 22"/>
                <a:gd name="T55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" h="38">
                  <a:moveTo>
                    <a:pt x="19" y="4"/>
                  </a:moveTo>
                  <a:cubicBezTo>
                    <a:pt x="22" y="14"/>
                    <a:pt x="17" y="24"/>
                    <a:pt x="16" y="32"/>
                  </a:cubicBezTo>
                  <a:cubicBezTo>
                    <a:pt x="16" y="34"/>
                    <a:pt x="16" y="36"/>
                    <a:pt x="15" y="38"/>
                  </a:cubicBezTo>
                  <a:cubicBezTo>
                    <a:pt x="8" y="37"/>
                    <a:pt x="4" y="34"/>
                    <a:pt x="0" y="31"/>
                  </a:cubicBezTo>
                  <a:cubicBezTo>
                    <a:pt x="3" y="25"/>
                    <a:pt x="6" y="14"/>
                    <a:pt x="6" y="8"/>
                  </a:cubicBezTo>
                  <a:cubicBezTo>
                    <a:pt x="8" y="4"/>
                    <a:pt x="14" y="0"/>
                    <a:pt x="19" y="4"/>
                  </a:cubicBezTo>
                  <a:close/>
                  <a:moveTo>
                    <a:pt x="8" y="9"/>
                  </a:moveTo>
                  <a:cubicBezTo>
                    <a:pt x="9" y="10"/>
                    <a:pt x="11" y="11"/>
                    <a:pt x="12" y="11"/>
                  </a:cubicBezTo>
                  <a:cubicBezTo>
                    <a:pt x="12" y="8"/>
                    <a:pt x="14" y="6"/>
                    <a:pt x="14" y="4"/>
                  </a:cubicBezTo>
                  <a:cubicBezTo>
                    <a:pt x="10" y="4"/>
                    <a:pt x="9" y="7"/>
                    <a:pt x="8" y="9"/>
                  </a:cubicBezTo>
                  <a:close/>
                  <a:moveTo>
                    <a:pt x="14" y="13"/>
                  </a:moveTo>
                  <a:cubicBezTo>
                    <a:pt x="15" y="13"/>
                    <a:pt x="16" y="15"/>
                    <a:pt x="18" y="15"/>
                  </a:cubicBezTo>
                  <a:cubicBezTo>
                    <a:pt x="17" y="10"/>
                    <a:pt x="18" y="7"/>
                    <a:pt x="16" y="5"/>
                  </a:cubicBezTo>
                  <a:cubicBezTo>
                    <a:pt x="15" y="7"/>
                    <a:pt x="14" y="10"/>
                    <a:pt x="14" y="13"/>
                  </a:cubicBezTo>
                  <a:close/>
                  <a:moveTo>
                    <a:pt x="5" y="28"/>
                  </a:moveTo>
                  <a:cubicBezTo>
                    <a:pt x="7" y="28"/>
                    <a:pt x="8" y="29"/>
                    <a:pt x="9" y="29"/>
                  </a:cubicBezTo>
                  <a:cubicBezTo>
                    <a:pt x="10" y="24"/>
                    <a:pt x="11" y="18"/>
                    <a:pt x="11" y="13"/>
                  </a:cubicBezTo>
                  <a:cubicBezTo>
                    <a:pt x="10" y="12"/>
                    <a:pt x="9" y="12"/>
                    <a:pt x="8" y="12"/>
                  </a:cubicBezTo>
                  <a:cubicBezTo>
                    <a:pt x="6" y="17"/>
                    <a:pt x="5" y="22"/>
                    <a:pt x="5" y="28"/>
                  </a:cubicBezTo>
                  <a:close/>
                  <a:moveTo>
                    <a:pt x="11" y="31"/>
                  </a:moveTo>
                  <a:cubicBezTo>
                    <a:pt x="12" y="31"/>
                    <a:pt x="12" y="32"/>
                    <a:pt x="14" y="31"/>
                  </a:cubicBezTo>
                  <a:cubicBezTo>
                    <a:pt x="15" y="27"/>
                    <a:pt x="17" y="22"/>
                    <a:pt x="17" y="17"/>
                  </a:cubicBezTo>
                  <a:cubicBezTo>
                    <a:pt x="16" y="16"/>
                    <a:pt x="15" y="16"/>
                    <a:pt x="14" y="15"/>
                  </a:cubicBezTo>
                  <a:cubicBezTo>
                    <a:pt x="12" y="20"/>
                    <a:pt x="12" y="26"/>
                    <a:pt x="11" y="31"/>
                  </a:cubicBezTo>
                  <a:close/>
                  <a:moveTo>
                    <a:pt x="12" y="33"/>
                  </a:moveTo>
                  <a:cubicBezTo>
                    <a:pt x="8" y="33"/>
                    <a:pt x="6" y="28"/>
                    <a:pt x="2" y="30"/>
                  </a:cubicBezTo>
                  <a:cubicBezTo>
                    <a:pt x="4" y="32"/>
                    <a:pt x="9" y="35"/>
                    <a:pt x="14" y="36"/>
                  </a:cubicBezTo>
                  <a:cubicBezTo>
                    <a:pt x="15" y="34"/>
                    <a:pt x="13" y="34"/>
                    <a:pt x="12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3" name="Freeform 55"/>
            <p:cNvSpPr>
              <a:spLocks noEditPoints="1"/>
            </p:cNvSpPr>
            <p:nvPr/>
          </p:nvSpPr>
          <p:spPr bwMode="auto">
            <a:xfrm>
              <a:off x="6442076" y="2576512"/>
              <a:ext cx="104775" cy="120650"/>
            </a:xfrm>
            <a:custGeom>
              <a:avLst/>
              <a:gdLst>
                <a:gd name="T0" fmla="*/ 13 w 33"/>
                <a:gd name="T1" fmla="*/ 30 h 38"/>
                <a:gd name="T2" fmla="*/ 13 w 33"/>
                <a:gd name="T3" fmla="*/ 0 h 38"/>
                <a:gd name="T4" fmla="*/ 25 w 33"/>
                <a:gd name="T5" fmla="*/ 20 h 38"/>
                <a:gd name="T6" fmla="*/ 28 w 33"/>
                <a:gd name="T7" fmla="*/ 31 h 38"/>
                <a:gd name="T8" fmla="*/ 24 w 33"/>
                <a:gd name="T9" fmla="*/ 33 h 38"/>
                <a:gd name="T10" fmla="*/ 17 w 33"/>
                <a:gd name="T11" fmla="*/ 37 h 38"/>
                <a:gd name="T12" fmla="*/ 13 w 33"/>
                <a:gd name="T13" fmla="*/ 30 h 38"/>
                <a:gd name="T14" fmla="*/ 16 w 33"/>
                <a:gd name="T15" fmla="*/ 13 h 38"/>
                <a:gd name="T16" fmla="*/ 19 w 33"/>
                <a:gd name="T17" fmla="*/ 10 h 38"/>
                <a:gd name="T18" fmla="*/ 12 w 33"/>
                <a:gd name="T19" fmla="*/ 2 h 38"/>
                <a:gd name="T20" fmla="*/ 16 w 33"/>
                <a:gd name="T21" fmla="*/ 13 h 38"/>
                <a:gd name="T22" fmla="*/ 10 w 33"/>
                <a:gd name="T23" fmla="*/ 16 h 38"/>
                <a:gd name="T24" fmla="*/ 14 w 33"/>
                <a:gd name="T25" fmla="*/ 13 h 38"/>
                <a:gd name="T26" fmla="*/ 10 w 33"/>
                <a:gd name="T27" fmla="*/ 4 h 38"/>
                <a:gd name="T28" fmla="*/ 10 w 33"/>
                <a:gd name="T29" fmla="*/ 16 h 38"/>
                <a:gd name="T30" fmla="*/ 17 w 33"/>
                <a:gd name="T31" fmla="*/ 14 h 38"/>
                <a:gd name="T32" fmla="*/ 21 w 33"/>
                <a:gd name="T33" fmla="*/ 23 h 38"/>
                <a:gd name="T34" fmla="*/ 24 w 33"/>
                <a:gd name="T35" fmla="*/ 21 h 38"/>
                <a:gd name="T36" fmla="*/ 20 w 33"/>
                <a:gd name="T37" fmla="*/ 13 h 38"/>
                <a:gd name="T38" fmla="*/ 17 w 33"/>
                <a:gd name="T39" fmla="*/ 14 h 38"/>
                <a:gd name="T40" fmla="*/ 14 w 33"/>
                <a:gd name="T41" fmla="*/ 16 h 38"/>
                <a:gd name="T42" fmla="*/ 14 w 33"/>
                <a:gd name="T43" fmla="*/ 28 h 38"/>
                <a:gd name="T44" fmla="*/ 19 w 33"/>
                <a:gd name="T45" fmla="*/ 25 h 38"/>
                <a:gd name="T46" fmla="*/ 14 w 33"/>
                <a:gd name="T47" fmla="*/ 16 h 38"/>
                <a:gd name="T48" fmla="*/ 15 w 33"/>
                <a:gd name="T49" fmla="*/ 31 h 38"/>
                <a:gd name="T50" fmla="*/ 17 w 33"/>
                <a:gd name="T51" fmla="*/ 35 h 38"/>
                <a:gd name="T52" fmla="*/ 28 w 33"/>
                <a:gd name="T53" fmla="*/ 26 h 38"/>
                <a:gd name="T54" fmla="*/ 15 w 33"/>
                <a:gd name="T55" fmla="*/ 3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" h="38">
                  <a:moveTo>
                    <a:pt x="13" y="30"/>
                  </a:moveTo>
                  <a:cubicBezTo>
                    <a:pt x="10" y="22"/>
                    <a:pt x="0" y="4"/>
                    <a:pt x="13" y="0"/>
                  </a:cubicBezTo>
                  <a:cubicBezTo>
                    <a:pt x="19" y="3"/>
                    <a:pt x="21" y="13"/>
                    <a:pt x="25" y="20"/>
                  </a:cubicBezTo>
                  <a:cubicBezTo>
                    <a:pt x="27" y="23"/>
                    <a:pt x="33" y="26"/>
                    <a:pt x="28" y="31"/>
                  </a:cubicBezTo>
                  <a:cubicBezTo>
                    <a:pt x="28" y="31"/>
                    <a:pt x="26" y="32"/>
                    <a:pt x="24" y="33"/>
                  </a:cubicBezTo>
                  <a:cubicBezTo>
                    <a:pt x="22" y="35"/>
                    <a:pt x="19" y="38"/>
                    <a:pt x="17" y="37"/>
                  </a:cubicBezTo>
                  <a:cubicBezTo>
                    <a:pt x="13" y="37"/>
                    <a:pt x="13" y="33"/>
                    <a:pt x="13" y="30"/>
                  </a:cubicBezTo>
                  <a:close/>
                  <a:moveTo>
                    <a:pt x="16" y="13"/>
                  </a:moveTo>
                  <a:cubicBezTo>
                    <a:pt x="17" y="12"/>
                    <a:pt x="19" y="12"/>
                    <a:pt x="19" y="10"/>
                  </a:cubicBezTo>
                  <a:cubicBezTo>
                    <a:pt x="17" y="8"/>
                    <a:pt x="15" y="4"/>
                    <a:pt x="12" y="2"/>
                  </a:cubicBezTo>
                  <a:cubicBezTo>
                    <a:pt x="12" y="5"/>
                    <a:pt x="15" y="9"/>
                    <a:pt x="16" y="13"/>
                  </a:cubicBezTo>
                  <a:close/>
                  <a:moveTo>
                    <a:pt x="10" y="16"/>
                  </a:moveTo>
                  <a:cubicBezTo>
                    <a:pt x="11" y="15"/>
                    <a:pt x="14" y="15"/>
                    <a:pt x="14" y="13"/>
                  </a:cubicBezTo>
                  <a:cubicBezTo>
                    <a:pt x="12" y="10"/>
                    <a:pt x="12" y="7"/>
                    <a:pt x="10" y="4"/>
                  </a:cubicBezTo>
                  <a:cubicBezTo>
                    <a:pt x="8" y="7"/>
                    <a:pt x="9" y="13"/>
                    <a:pt x="10" y="16"/>
                  </a:cubicBezTo>
                  <a:close/>
                  <a:moveTo>
                    <a:pt x="17" y="14"/>
                  </a:moveTo>
                  <a:cubicBezTo>
                    <a:pt x="19" y="17"/>
                    <a:pt x="20" y="21"/>
                    <a:pt x="21" y="23"/>
                  </a:cubicBezTo>
                  <a:cubicBezTo>
                    <a:pt x="22" y="23"/>
                    <a:pt x="23" y="22"/>
                    <a:pt x="24" y="21"/>
                  </a:cubicBezTo>
                  <a:cubicBezTo>
                    <a:pt x="22" y="18"/>
                    <a:pt x="22" y="15"/>
                    <a:pt x="20" y="13"/>
                  </a:cubicBezTo>
                  <a:cubicBezTo>
                    <a:pt x="19" y="14"/>
                    <a:pt x="18" y="14"/>
                    <a:pt x="17" y="14"/>
                  </a:cubicBezTo>
                  <a:close/>
                  <a:moveTo>
                    <a:pt x="14" y="16"/>
                  </a:moveTo>
                  <a:cubicBezTo>
                    <a:pt x="9" y="18"/>
                    <a:pt x="13" y="24"/>
                    <a:pt x="14" y="28"/>
                  </a:cubicBezTo>
                  <a:cubicBezTo>
                    <a:pt x="17" y="28"/>
                    <a:pt x="18" y="26"/>
                    <a:pt x="19" y="25"/>
                  </a:cubicBezTo>
                  <a:cubicBezTo>
                    <a:pt x="17" y="23"/>
                    <a:pt x="17" y="18"/>
                    <a:pt x="14" y="16"/>
                  </a:cubicBezTo>
                  <a:close/>
                  <a:moveTo>
                    <a:pt x="15" y="31"/>
                  </a:moveTo>
                  <a:cubicBezTo>
                    <a:pt x="15" y="33"/>
                    <a:pt x="16" y="34"/>
                    <a:pt x="17" y="35"/>
                  </a:cubicBezTo>
                  <a:cubicBezTo>
                    <a:pt x="21" y="32"/>
                    <a:pt x="27" y="31"/>
                    <a:pt x="28" y="26"/>
                  </a:cubicBezTo>
                  <a:cubicBezTo>
                    <a:pt x="24" y="19"/>
                    <a:pt x="20" y="30"/>
                    <a:pt x="15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4" name="Freeform 56"/>
            <p:cNvSpPr/>
            <p:nvPr/>
          </p:nvSpPr>
          <p:spPr bwMode="auto">
            <a:xfrm>
              <a:off x="6972301" y="2806700"/>
              <a:ext cx="12700" cy="25400"/>
            </a:xfrm>
            <a:custGeom>
              <a:avLst/>
              <a:gdLst>
                <a:gd name="T0" fmla="*/ 1 w 4"/>
                <a:gd name="T1" fmla="*/ 0 h 8"/>
                <a:gd name="T2" fmla="*/ 0 w 4"/>
                <a:gd name="T3" fmla="*/ 8 h 8"/>
                <a:gd name="T4" fmla="*/ 1 w 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3" y="2"/>
                    <a:pt x="4" y="8"/>
                    <a:pt x="0" y="8"/>
                  </a:cubicBezTo>
                  <a:cubicBezTo>
                    <a:pt x="0" y="5"/>
                    <a:pt x="0" y="3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5" name="Freeform 57"/>
            <p:cNvSpPr/>
            <p:nvPr/>
          </p:nvSpPr>
          <p:spPr bwMode="auto">
            <a:xfrm>
              <a:off x="6978651" y="2816225"/>
              <a:ext cx="22225" cy="25400"/>
            </a:xfrm>
            <a:custGeom>
              <a:avLst/>
              <a:gdLst>
                <a:gd name="T0" fmla="*/ 5 w 7"/>
                <a:gd name="T1" fmla="*/ 0 h 8"/>
                <a:gd name="T2" fmla="*/ 1 w 7"/>
                <a:gd name="T3" fmla="*/ 8 h 8"/>
                <a:gd name="T4" fmla="*/ 0 w 7"/>
                <a:gd name="T5" fmla="*/ 7 h 8"/>
                <a:gd name="T6" fmla="*/ 5 w 7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5" y="0"/>
                  </a:moveTo>
                  <a:cubicBezTo>
                    <a:pt x="7" y="3"/>
                    <a:pt x="4" y="8"/>
                    <a:pt x="1" y="8"/>
                  </a:cubicBezTo>
                  <a:cubicBezTo>
                    <a:pt x="1" y="7"/>
                    <a:pt x="1" y="8"/>
                    <a:pt x="0" y="7"/>
                  </a:cubicBezTo>
                  <a:cubicBezTo>
                    <a:pt x="2" y="5"/>
                    <a:pt x="4" y="3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6" name="Freeform 58"/>
            <p:cNvSpPr/>
            <p:nvPr/>
          </p:nvSpPr>
          <p:spPr bwMode="auto">
            <a:xfrm>
              <a:off x="6486526" y="2822575"/>
              <a:ext cx="12700" cy="25400"/>
            </a:xfrm>
            <a:custGeom>
              <a:avLst/>
              <a:gdLst>
                <a:gd name="T0" fmla="*/ 1 w 4"/>
                <a:gd name="T1" fmla="*/ 0 h 8"/>
                <a:gd name="T2" fmla="*/ 0 w 4"/>
                <a:gd name="T3" fmla="*/ 7 h 8"/>
                <a:gd name="T4" fmla="*/ 1 w 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4" y="2"/>
                    <a:pt x="2" y="8"/>
                    <a:pt x="0" y="7"/>
                  </a:cubicBezTo>
                  <a:cubicBezTo>
                    <a:pt x="1" y="5"/>
                    <a:pt x="0" y="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7" name="Freeform 59"/>
            <p:cNvSpPr/>
            <p:nvPr/>
          </p:nvSpPr>
          <p:spPr bwMode="auto">
            <a:xfrm>
              <a:off x="6991351" y="2828925"/>
              <a:ext cx="22225" cy="19050"/>
            </a:xfrm>
            <a:custGeom>
              <a:avLst/>
              <a:gdLst>
                <a:gd name="T0" fmla="*/ 5 w 7"/>
                <a:gd name="T1" fmla="*/ 0 h 6"/>
                <a:gd name="T2" fmla="*/ 0 w 7"/>
                <a:gd name="T3" fmla="*/ 6 h 6"/>
                <a:gd name="T4" fmla="*/ 5 w 7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5" y="0"/>
                  </a:moveTo>
                  <a:cubicBezTo>
                    <a:pt x="7" y="2"/>
                    <a:pt x="2" y="5"/>
                    <a:pt x="0" y="6"/>
                  </a:cubicBezTo>
                  <a:cubicBezTo>
                    <a:pt x="0" y="3"/>
                    <a:pt x="4" y="2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8" name="Freeform 60"/>
            <p:cNvSpPr/>
            <p:nvPr/>
          </p:nvSpPr>
          <p:spPr bwMode="auto">
            <a:xfrm>
              <a:off x="6448426" y="2832100"/>
              <a:ext cx="19050" cy="12700"/>
            </a:xfrm>
            <a:custGeom>
              <a:avLst/>
              <a:gdLst>
                <a:gd name="T0" fmla="*/ 0 w 6"/>
                <a:gd name="T1" fmla="*/ 0 h 4"/>
                <a:gd name="T2" fmla="*/ 5 w 6"/>
                <a:gd name="T3" fmla="*/ 4 h 4"/>
                <a:gd name="T4" fmla="*/ 0 w 6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cubicBezTo>
                    <a:pt x="3" y="0"/>
                    <a:pt x="6" y="2"/>
                    <a:pt x="5" y="4"/>
                  </a:cubicBezTo>
                  <a:cubicBezTo>
                    <a:pt x="3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9" name="Freeform 61"/>
            <p:cNvSpPr/>
            <p:nvPr/>
          </p:nvSpPr>
          <p:spPr bwMode="auto">
            <a:xfrm>
              <a:off x="6432551" y="2832100"/>
              <a:ext cx="22225" cy="15875"/>
            </a:xfrm>
            <a:custGeom>
              <a:avLst/>
              <a:gdLst>
                <a:gd name="T0" fmla="*/ 2 w 7"/>
                <a:gd name="T1" fmla="*/ 1 h 5"/>
                <a:gd name="T2" fmla="*/ 7 w 7"/>
                <a:gd name="T3" fmla="*/ 5 h 5"/>
                <a:gd name="T4" fmla="*/ 1 w 7"/>
                <a:gd name="T5" fmla="*/ 2 h 5"/>
                <a:gd name="T6" fmla="*/ 2 w 7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2" y="1"/>
                  </a:moveTo>
                  <a:cubicBezTo>
                    <a:pt x="3" y="2"/>
                    <a:pt x="6" y="2"/>
                    <a:pt x="7" y="5"/>
                  </a:cubicBezTo>
                  <a:cubicBezTo>
                    <a:pt x="5" y="5"/>
                    <a:pt x="2" y="3"/>
                    <a:pt x="1" y="2"/>
                  </a:cubicBezTo>
                  <a:cubicBezTo>
                    <a:pt x="0" y="0"/>
                    <a:pt x="3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0" name="Freeform 62"/>
            <p:cNvSpPr/>
            <p:nvPr/>
          </p:nvSpPr>
          <p:spPr bwMode="auto">
            <a:xfrm>
              <a:off x="7010401" y="2835275"/>
              <a:ext cx="15875" cy="15875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4 h 5"/>
                <a:gd name="T4" fmla="*/ 4 w 5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5" y="1"/>
                    <a:pt x="2" y="5"/>
                    <a:pt x="0" y="4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1" name="Freeform 63"/>
            <p:cNvSpPr/>
            <p:nvPr/>
          </p:nvSpPr>
          <p:spPr bwMode="auto">
            <a:xfrm>
              <a:off x="6346826" y="2892425"/>
              <a:ext cx="19050" cy="15875"/>
            </a:xfrm>
            <a:custGeom>
              <a:avLst/>
              <a:gdLst>
                <a:gd name="T0" fmla="*/ 1 w 6"/>
                <a:gd name="T1" fmla="*/ 0 h 5"/>
                <a:gd name="T2" fmla="*/ 5 w 6"/>
                <a:gd name="T3" fmla="*/ 5 h 5"/>
                <a:gd name="T4" fmla="*/ 1 w 6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1" y="0"/>
                  </a:moveTo>
                  <a:cubicBezTo>
                    <a:pt x="2" y="2"/>
                    <a:pt x="6" y="2"/>
                    <a:pt x="5" y="5"/>
                  </a:cubicBezTo>
                  <a:cubicBezTo>
                    <a:pt x="3" y="4"/>
                    <a:pt x="0" y="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2" name="Freeform 64"/>
            <p:cNvSpPr/>
            <p:nvPr/>
          </p:nvSpPr>
          <p:spPr bwMode="auto">
            <a:xfrm>
              <a:off x="6388101" y="2895600"/>
              <a:ext cx="15875" cy="19050"/>
            </a:xfrm>
            <a:custGeom>
              <a:avLst/>
              <a:gdLst>
                <a:gd name="T0" fmla="*/ 4 w 5"/>
                <a:gd name="T1" fmla="*/ 0 h 6"/>
                <a:gd name="T2" fmla="*/ 0 w 5"/>
                <a:gd name="T3" fmla="*/ 6 h 6"/>
                <a:gd name="T4" fmla="*/ 4 w 5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4" y="0"/>
                  </a:moveTo>
                  <a:cubicBezTo>
                    <a:pt x="5" y="1"/>
                    <a:pt x="2" y="5"/>
                    <a:pt x="0" y="6"/>
                  </a:cubicBezTo>
                  <a:cubicBezTo>
                    <a:pt x="0" y="4"/>
                    <a:pt x="2" y="2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3" name="Freeform 65"/>
            <p:cNvSpPr/>
            <p:nvPr/>
          </p:nvSpPr>
          <p:spPr bwMode="auto">
            <a:xfrm>
              <a:off x="6262689" y="3071812"/>
              <a:ext cx="128587" cy="196850"/>
            </a:xfrm>
            <a:custGeom>
              <a:avLst/>
              <a:gdLst>
                <a:gd name="T0" fmla="*/ 35 w 41"/>
                <a:gd name="T1" fmla="*/ 10 h 62"/>
                <a:gd name="T2" fmla="*/ 38 w 41"/>
                <a:gd name="T3" fmla="*/ 8 h 62"/>
                <a:gd name="T4" fmla="*/ 35 w 41"/>
                <a:gd name="T5" fmla="*/ 16 h 62"/>
                <a:gd name="T6" fmla="*/ 18 w 41"/>
                <a:gd name="T7" fmla="*/ 29 h 62"/>
                <a:gd name="T8" fmla="*/ 35 w 41"/>
                <a:gd name="T9" fmla="*/ 46 h 62"/>
                <a:gd name="T10" fmla="*/ 33 w 41"/>
                <a:gd name="T11" fmla="*/ 51 h 62"/>
                <a:gd name="T12" fmla="*/ 32 w 41"/>
                <a:gd name="T13" fmla="*/ 53 h 62"/>
                <a:gd name="T14" fmla="*/ 3 w 41"/>
                <a:gd name="T15" fmla="*/ 48 h 62"/>
                <a:gd name="T16" fmla="*/ 1 w 41"/>
                <a:gd name="T17" fmla="*/ 48 h 62"/>
                <a:gd name="T18" fmla="*/ 4 w 41"/>
                <a:gd name="T19" fmla="*/ 40 h 62"/>
                <a:gd name="T20" fmla="*/ 7 w 41"/>
                <a:gd name="T21" fmla="*/ 42 h 62"/>
                <a:gd name="T22" fmla="*/ 6 w 41"/>
                <a:gd name="T23" fmla="*/ 46 h 62"/>
                <a:gd name="T24" fmla="*/ 31 w 41"/>
                <a:gd name="T25" fmla="*/ 40 h 62"/>
                <a:gd name="T26" fmla="*/ 13 w 41"/>
                <a:gd name="T27" fmla="*/ 29 h 62"/>
                <a:gd name="T28" fmla="*/ 15 w 41"/>
                <a:gd name="T29" fmla="*/ 11 h 62"/>
                <a:gd name="T30" fmla="*/ 35 w 41"/>
                <a:gd name="T31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1" h="62">
                  <a:moveTo>
                    <a:pt x="35" y="10"/>
                  </a:moveTo>
                  <a:cubicBezTo>
                    <a:pt x="36" y="10"/>
                    <a:pt x="36" y="7"/>
                    <a:pt x="38" y="8"/>
                  </a:cubicBezTo>
                  <a:cubicBezTo>
                    <a:pt x="41" y="9"/>
                    <a:pt x="38" y="18"/>
                    <a:pt x="35" y="16"/>
                  </a:cubicBezTo>
                  <a:cubicBezTo>
                    <a:pt x="29" y="0"/>
                    <a:pt x="7" y="17"/>
                    <a:pt x="18" y="29"/>
                  </a:cubicBezTo>
                  <a:cubicBezTo>
                    <a:pt x="26" y="32"/>
                    <a:pt x="37" y="35"/>
                    <a:pt x="35" y="46"/>
                  </a:cubicBezTo>
                  <a:cubicBezTo>
                    <a:pt x="35" y="47"/>
                    <a:pt x="33" y="49"/>
                    <a:pt x="33" y="51"/>
                  </a:cubicBezTo>
                  <a:cubicBezTo>
                    <a:pt x="32" y="52"/>
                    <a:pt x="32" y="52"/>
                    <a:pt x="32" y="53"/>
                  </a:cubicBezTo>
                  <a:cubicBezTo>
                    <a:pt x="25" y="62"/>
                    <a:pt x="6" y="57"/>
                    <a:pt x="3" y="48"/>
                  </a:cubicBezTo>
                  <a:cubicBezTo>
                    <a:pt x="2" y="47"/>
                    <a:pt x="1" y="49"/>
                    <a:pt x="1" y="48"/>
                  </a:cubicBezTo>
                  <a:cubicBezTo>
                    <a:pt x="0" y="44"/>
                    <a:pt x="3" y="42"/>
                    <a:pt x="4" y="40"/>
                  </a:cubicBezTo>
                  <a:cubicBezTo>
                    <a:pt x="6" y="40"/>
                    <a:pt x="7" y="41"/>
                    <a:pt x="7" y="42"/>
                  </a:cubicBezTo>
                  <a:cubicBezTo>
                    <a:pt x="7" y="44"/>
                    <a:pt x="7" y="45"/>
                    <a:pt x="6" y="46"/>
                  </a:cubicBezTo>
                  <a:cubicBezTo>
                    <a:pt x="10" y="59"/>
                    <a:pt x="35" y="56"/>
                    <a:pt x="31" y="40"/>
                  </a:cubicBezTo>
                  <a:cubicBezTo>
                    <a:pt x="27" y="34"/>
                    <a:pt x="16" y="34"/>
                    <a:pt x="13" y="29"/>
                  </a:cubicBezTo>
                  <a:cubicBezTo>
                    <a:pt x="10" y="23"/>
                    <a:pt x="12" y="14"/>
                    <a:pt x="15" y="11"/>
                  </a:cubicBezTo>
                  <a:cubicBezTo>
                    <a:pt x="19" y="5"/>
                    <a:pt x="31" y="3"/>
                    <a:pt x="35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4" name="Freeform 66"/>
            <p:cNvSpPr/>
            <p:nvPr/>
          </p:nvSpPr>
          <p:spPr bwMode="auto">
            <a:xfrm>
              <a:off x="7091364" y="3090862"/>
              <a:ext cx="139700" cy="146050"/>
            </a:xfrm>
            <a:custGeom>
              <a:avLst/>
              <a:gdLst>
                <a:gd name="T0" fmla="*/ 12 w 44"/>
                <a:gd name="T1" fmla="*/ 1 h 46"/>
                <a:gd name="T2" fmla="*/ 8 w 44"/>
                <a:gd name="T3" fmla="*/ 5 h 46"/>
                <a:gd name="T4" fmla="*/ 13 w 44"/>
                <a:gd name="T5" fmla="*/ 18 h 46"/>
                <a:gd name="T6" fmla="*/ 14 w 44"/>
                <a:gd name="T7" fmla="*/ 18 h 46"/>
                <a:gd name="T8" fmla="*/ 16 w 44"/>
                <a:gd name="T9" fmla="*/ 39 h 46"/>
                <a:gd name="T10" fmla="*/ 37 w 44"/>
                <a:gd name="T11" fmla="*/ 33 h 46"/>
                <a:gd name="T12" fmla="*/ 34 w 44"/>
                <a:gd name="T13" fmla="*/ 25 h 46"/>
                <a:gd name="T14" fmla="*/ 40 w 44"/>
                <a:gd name="T15" fmla="*/ 31 h 46"/>
                <a:gd name="T16" fmla="*/ 44 w 44"/>
                <a:gd name="T17" fmla="*/ 33 h 46"/>
                <a:gd name="T18" fmla="*/ 42 w 44"/>
                <a:gd name="T19" fmla="*/ 36 h 46"/>
                <a:gd name="T20" fmla="*/ 18 w 44"/>
                <a:gd name="T21" fmla="*/ 42 h 46"/>
                <a:gd name="T22" fmla="*/ 11 w 44"/>
                <a:gd name="T23" fmla="*/ 42 h 46"/>
                <a:gd name="T24" fmla="*/ 5 w 44"/>
                <a:gd name="T25" fmla="*/ 5 h 46"/>
                <a:gd name="T26" fmla="*/ 0 w 44"/>
                <a:gd name="T27" fmla="*/ 4 h 46"/>
                <a:gd name="T28" fmla="*/ 12 w 44"/>
                <a:gd name="T29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6">
                  <a:moveTo>
                    <a:pt x="12" y="1"/>
                  </a:moveTo>
                  <a:cubicBezTo>
                    <a:pt x="12" y="3"/>
                    <a:pt x="10" y="3"/>
                    <a:pt x="8" y="5"/>
                  </a:cubicBezTo>
                  <a:cubicBezTo>
                    <a:pt x="10" y="9"/>
                    <a:pt x="14" y="13"/>
                    <a:pt x="13" y="18"/>
                  </a:cubicBezTo>
                  <a:cubicBezTo>
                    <a:pt x="13" y="18"/>
                    <a:pt x="13" y="18"/>
                    <a:pt x="14" y="18"/>
                  </a:cubicBezTo>
                  <a:cubicBezTo>
                    <a:pt x="15" y="25"/>
                    <a:pt x="16" y="32"/>
                    <a:pt x="16" y="39"/>
                  </a:cubicBezTo>
                  <a:cubicBezTo>
                    <a:pt x="22" y="36"/>
                    <a:pt x="29" y="34"/>
                    <a:pt x="37" y="33"/>
                  </a:cubicBezTo>
                  <a:cubicBezTo>
                    <a:pt x="36" y="30"/>
                    <a:pt x="32" y="28"/>
                    <a:pt x="34" y="25"/>
                  </a:cubicBezTo>
                  <a:cubicBezTo>
                    <a:pt x="37" y="25"/>
                    <a:pt x="38" y="29"/>
                    <a:pt x="40" y="31"/>
                  </a:cubicBezTo>
                  <a:cubicBezTo>
                    <a:pt x="42" y="31"/>
                    <a:pt x="43" y="32"/>
                    <a:pt x="44" y="33"/>
                  </a:cubicBezTo>
                  <a:cubicBezTo>
                    <a:pt x="44" y="35"/>
                    <a:pt x="43" y="35"/>
                    <a:pt x="42" y="36"/>
                  </a:cubicBezTo>
                  <a:cubicBezTo>
                    <a:pt x="34" y="36"/>
                    <a:pt x="24" y="38"/>
                    <a:pt x="18" y="42"/>
                  </a:cubicBezTo>
                  <a:cubicBezTo>
                    <a:pt x="15" y="43"/>
                    <a:pt x="14" y="46"/>
                    <a:pt x="11" y="42"/>
                  </a:cubicBezTo>
                  <a:cubicBezTo>
                    <a:pt x="14" y="30"/>
                    <a:pt x="11" y="14"/>
                    <a:pt x="5" y="5"/>
                  </a:cubicBezTo>
                  <a:cubicBezTo>
                    <a:pt x="2" y="5"/>
                    <a:pt x="1" y="5"/>
                    <a:pt x="0" y="4"/>
                  </a:cubicBezTo>
                  <a:cubicBezTo>
                    <a:pt x="2" y="0"/>
                    <a:pt x="7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5" name="Freeform 67"/>
            <p:cNvSpPr>
              <a:spLocks noEditPoints="1"/>
            </p:cNvSpPr>
            <p:nvPr/>
          </p:nvSpPr>
          <p:spPr bwMode="auto">
            <a:xfrm>
              <a:off x="6956426" y="3100387"/>
              <a:ext cx="122238" cy="171450"/>
            </a:xfrm>
            <a:custGeom>
              <a:avLst/>
              <a:gdLst>
                <a:gd name="T0" fmla="*/ 11 w 39"/>
                <a:gd name="T1" fmla="*/ 4 h 54"/>
                <a:gd name="T2" fmla="*/ 11 w 39"/>
                <a:gd name="T3" fmla="*/ 3 h 54"/>
                <a:gd name="T4" fmla="*/ 19 w 39"/>
                <a:gd name="T5" fmla="*/ 3 h 54"/>
                <a:gd name="T6" fmla="*/ 24 w 39"/>
                <a:gd name="T7" fmla="*/ 5 h 54"/>
                <a:gd name="T8" fmla="*/ 28 w 39"/>
                <a:gd name="T9" fmla="*/ 10 h 54"/>
                <a:gd name="T10" fmla="*/ 34 w 39"/>
                <a:gd name="T11" fmla="*/ 31 h 54"/>
                <a:gd name="T12" fmla="*/ 12 w 39"/>
                <a:gd name="T13" fmla="*/ 47 h 54"/>
                <a:gd name="T14" fmla="*/ 5 w 39"/>
                <a:gd name="T15" fmla="*/ 41 h 54"/>
                <a:gd name="T16" fmla="*/ 0 w 39"/>
                <a:gd name="T17" fmla="*/ 20 h 54"/>
                <a:gd name="T18" fmla="*/ 11 w 39"/>
                <a:gd name="T19" fmla="*/ 4 h 54"/>
                <a:gd name="T20" fmla="*/ 23 w 39"/>
                <a:gd name="T21" fmla="*/ 44 h 54"/>
                <a:gd name="T22" fmla="*/ 9 w 39"/>
                <a:gd name="T23" fmla="*/ 9 h 54"/>
                <a:gd name="T24" fmla="*/ 4 w 39"/>
                <a:gd name="T25" fmla="*/ 18 h 54"/>
                <a:gd name="T26" fmla="*/ 23 w 39"/>
                <a:gd name="T27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54">
                  <a:moveTo>
                    <a:pt x="11" y="4"/>
                  </a:moveTo>
                  <a:cubicBezTo>
                    <a:pt x="11" y="4"/>
                    <a:pt x="11" y="4"/>
                    <a:pt x="11" y="3"/>
                  </a:cubicBezTo>
                  <a:cubicBezTo>
                    <a:pt x="14" y="4"/>
                    <a:pt x="16" y="3"/>
                    <a:pt x="19" y="3"/>
                  </a:cubicBezTo>
                  <a:cubicBezTo>
                    <a:pt x="20" y="4"/>
                    <a:pt x="23" y="5"/>
                    <a:pt x="24" y="5"/>
                  </a:cubicBezTo>
                  <a:cubicBezTo>
                    <a:pt x="23" y="5"/>
                    <a:pt x="27" y="9"/>
                    <a:pt x="28" y="10"/>
                  </a:cubicBezTo>
                  <a:cubicBezTo>
                    <a:pt x="32" y="15"/>
                    <a:pt x="35" y="25"/>
                    <a:pt x="34" y="31"/>
                  </a:cubicBezTo>
                  <a:cubicBezTo>
                    <a:pt x="33" y="40"/>
                    <a:pt x="24" y="54"/>
                    <a:pt x="12" y="47"/>
                  </a:cubicBezTo>
                  <a:cubicBezTo>
                    <a:pt x="9" y="46"/>
                    <a:pt x="8" y="43"/>
                    <a:pt x="5" y="41"/>
                  </a:cubicBezTo>
                  <a:cubicBezTo>
                    <a:pt x="3" y="35"/>
                    <a:pt x="0" y="28"/>
                    <a:pt x="0" y="20"/>
                  </a:cubicBezTo>
                  <a:cubicBezTo>
                    <a:pt x="1" y="12"/>
                    <a:pt x="6" y="7"/>
                    <a:pt x="11" y="4"/>
                  </a:cubicBezTo>
                  <a:close/>
                  <a:moveTo>
                    <a:pt x="23" y="44"/>
                  </a:moveTo>
                  <a:cubicBezTo>
                    <a:pt x="39" y="36"/>
                    <a:pt x="28" y="0"/>
                    <a:pt x="9" y="9"/>
                  </a:cubicBezTo>
                  <a:cubicBezTo>
                    <a:pt x="7" y="12"/>
                    <a:pt x="6" y="14"/>
                    <a:pt x="4" y="18"/>
                  </a:cubicBezTo>
                  <a:cubicBezTo>
                    <a:pt x="1" y="30"/>
                    <a:pt x="9" y="51"/>
                    <a:pt x="23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6" name="Freeform 68"/>
            <p:cNvSpPr/>
            <p:nvPr/>
          </p:nvSpPr>
          <p:spPr bwMode="auto">
            <a:xfrm>
              <a:off x="6426201" y="3106737"/>
              <a:ext cx="107950" cy="161925"/>
            </a:xfrm>
            <a:custGeom>
              <a:avLst/>
              <a:gdLst>
                <a:gd name="T0" fmla="*/ 31 w 34"/>
                <a:gd name="T1" fmla="*/ 4 h 51"/>
                <a:gd name="T2" fmla="*/ 24 w 34"/>
                <a:gd name="T3" fmla="*/ 9 h 51"/>
                <a:gd name="T4" fmla="*/ 7 w 34"/>
                <a:gd name="T5" fmla="*/ 33 h 51"/>
                <a:gd name="T6" fmla="*/ 19 w 34"/>
                <a:gd name="T7" fmla="*/ 46 h 51"/>
                <a:gd name="T8" fmla="*/ 34 w 34"/>
                <a:gd name="T9" fmla="*/ 41 h 51"/>
                <a:gd name="T10" fmla="*/ 20 w 34"/>
                <a:gd name="T11" fmla="*/ 49 h 51"/>
                <a:gd name="T12" fmla="*/ 16 w 34"/>
                <a:gd name="T13" fmla="*/ 47 h 51"/>
                <a:gd name="T14" fmla="*/ 3 w 34"/>
                <a:gd name="T15" fmla="*/ 32 h 51"/>
                <a:gd name="T16" fmla="*/ 27 w 34"/>
                <a:gd name="T17" fmla="*/ 7 h 51"/>
                <a:gd name="T18" fmla="*/ 31 w 34"/>
                <a:gd name="T19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51">
                  <a:moveTo>
                    <a:pt x="31" y="4"/>
                  </a:moveTo>
                  <a:cubicBezTo>
                    <a:pt x="33" y="10"/>
                    <a:pt x="29" y="16"/>
                    <a:pt x="24" y="9"/>
                  </a:cubicBezTo>
                  <a:cubicBezTo>
                    <a:pt x="11" y="7"/>
                    <a:pt x="3" y="23"/>
                    <a:pt x="7" y="33"/>
                  </a:cubicBezTo>
                  <a:cubicBezTo>
                    <a:pt x="9" y="38"/>
                    <a:pt x="14" y="45"/>
                    <a:pt x="19" y="46"/>
                  </a:cubicBezTo>
                  <a:cubicBezTo>
                    <a:pt x="26" y="47"/>
                    <a:pt x="29" y="42"/>
                    <a:pt x="34" y="41"/>
                  </a:cubicBezTo>
                  <a:cubicBezTo>
                    <a:pt x="34" y="46"/>
                    <a:pt x="26" y="51"/>
                    <a:pt x="20" y="49"/>
                  </a:cubicBezTo>
                  <a:cubicBezTo>
                    <a:pt x="19" y="49"/>
                    <a:pt x="17" y="48"/>
                    <a:pt x="16" y="47"/>
                  </a:cubicBezTo>
                  <a:cubicBezTo>
                    <a:pt x="11" y="45"/>
                    <a:pt x="4" y="39"/>
                    <a:pt x="3" y="32"/>
                  </a:cubicBezTo>
                  <a:cubicBezTo>
                    <a:pt x="0" y="20"/>
                    <a:pt x="12" y="0"/>
                    <a:pt x="27" y="7"/>
                  </a:cubicBezTo>
                  <a:cubicBezTo>
                    <a:pt x="27" y="5"/>
                    <a:pt x="28" y="2"/>
                    <a:pt x="3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7" name="Freeform 69"/>
            <p:cNvSpPr>
              <a:spLocks noEditPoints="1"/>
            </p:cNvSpPr>
            <p:nvPr/>
          </p:nvSpPr>
          <p:spPr bwMode="auto">
            <a:xfrm>
              <a:off x="6792914" y="3119437"/>
              <a:ext cx="112712" cy="149225"/>
            </a:xfrm>
            <a:custGeom>
              <a:avLst/>
              <a:gdLst>
                <a:gd name="T0" fmla="*/ 8 w 36"/>
                <a:gd name="T1" fmla="*/ 4 h 47"/>
                <a:gd name="T2" fmla="*/ 27 w 36"/>
                <a:gd name="T3" fmla="*/ 6 h 47"/>
                <a:gd name="T4" fmla="*/ 35 w 36"/>
                <a:gd name="T5" fmla="*/ 20 h 47"/>
                <a:gd name="T6" fmla="*/ 17 w 36"/>
                <a:gd name="T7" fmla="*/ 45 h 47"/>
                <a:gd name="T8" fmla="*/ 11 w 36"/>
                <a:gd name="T9" fmla="*/ 44 h 47"/>
                <a:gd name="T10" fmla="*/ 2 w 36"/>
                <a:gd name="T11" fmla="*/ 19 h 47"/>
                <a:gd name="T12" fmla="*/ 8 w 36"/>
                <a:gd name="T13" fmla="*/ 4 h 47"/>
                <a:gd name="T14" fmla="*/ 5 w 36"/>
                <a:gd name="T15" fmla="*/ 21 h 47"/>
                <a:gd name="T16" fmla="*/ 8 w 36"/>
                <a:gd name="T17" fmla="*/ 37 h 47"/>
                <a:gd name="T18" fmla="*/ 29 w 36"/>
                <a:gd name="T19" fmla="*/ 37 h 47"/>
                <a:gd name="T20" fmla="*/ 32 w 36"/>
                <a:gd name="T21" fmla="*/ 26 h 47"/>
                <a:gd name="T22" fmla="*/ 15 w 36"/>
                <a:gd name="T23" fmla="*/ 5 h 47"/>
                <a:gd name="T24" fmla="*/ 14 w 36"/>
                <a:gd name="T25" fmla="*/ 5 h 47"/>
                <a:gd name="T26" fmla="*/ 5 w 36"/>
                <a:gd name="T27" fmla="*/ 2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47">
                  <a:moveTo>
                    <a:pt x="8" y="4"/>
                  </a:moveTo>
                  <a:cubicBezTo>
                    <a:pt x="14" y="0"/>
                    <a:pt x="22" y="2"/>
                    <a:pt x="27" y="6"/>
                  </a:cubicBezTo>
                  <a:cubicBezTo>
                    <a:pt x="30" y="10"/>
                    <a:pt x="33" y="16"/>
                    <a:pt x="35" y="20"/>
                  </a:cubicBezTo>
                  <a:cubicBezTo>
                    <a:pt x="36" y="34"/>
                    <a:pt x="32" y="47"/>
                    <a:pt x="17" y="45"/>
                  </a:cubicBezTo>
                  <a:cubicBezTo>
                    <a:pt x="15" y="45"/>
                    <a:pt x="14" y="44"/>
                    <a:pt x="11" y="44"/>
                  </a:cubicBezTo>
                  <a:cubicBezTo>
                    <a:pt x="4" y="38"/>
                    <a:pt x="0" y="30"/>
                    <a:pt x="2" y="19"/>
                  </a:cubicBezTo>
                  <a:cubicBezTo>
                    <a:pt x="2" y="13"/>
                    <a:pt x="7" y="9"/>
                    <a:pt x="8" y="4"/>
                  </a:cubicBezTo>
                  <a:close/>
                  <a:moveTo>
                    <a:pt x="5" y="21"/>
                  </a:moveTo>
                  <a:cubicBezTo>
                    <a:pt x="5" y="26"/>
                    <a:pt x="4" y="32"/>
                    <a:pt x="8" y="37"/>
                  </a:cubicBezTo>
                  <a:cubicBezTo>
                    <a:pt x="13" y="44"/>
                    <a:pt x="24" y="44"/>
                    <a:pt x="29" y="37"/>
                  </a:cubicBezTo>
                  <a:cubicBezTo>
                    <a:pt x="31" y="34"/>
                    <a:pt x="31" y="29"/>
                    <a:pt x="32" y="26"/>
                  </a:cubicBezTo>
                  <a:cubicBezTo>
                    <a:pt x="32" y="16"/>
                    <a:pt x="25" y="6"/>
                    <a:pt x="15" y="5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8" y="8"/>
                    <a:pt x="6" y="15"/>
                    <a:pt x="5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" name="Freeform 70"/>
            <p:cNvSpPr/>
            <p:nvPr/>
          </p:nvSpPr>
          <p:spPr bwMode="auto">
            <a:xfrm>
              <a:off x="6605589" y="3122612"/>
              <a:ext cx="130175" cy="146050"/>
            </a:xfrm>
            <a:custGeom>
              <a:avLst/>
              <a:gdLst>
                <a:gd name="T0" fmla="*/ 10 w 41"/>
                <a:gd name="T1" fmla="*/ 2 h 46"/>
                <a:gd name="T2" fmla="*/ 6 w 41"/>
                <a:gd name="T3" fmla="*/ 5 h 46"/>
                <a:gd name="T4" fmla="*/ 9 w 41"/>
                <a:gd name="T5" fmla="*/ 20 h 46"/>
                <a:gd name="T6" fmla="*/ 32 w 41"/>
                <a:gd name="T7" fmla="*/ 21 h 46"/>
                <a:gd name="T8" fmla="*/ 33 w 41"/>
                <a:gd name="T9" fmla="*/ 6 h 46"/>
                <a:gd name="T10" fmla="*/ 30 w 41"/>
                <a:gd name="T11" fmla="*/ 4 h 46"/>
                <a:gd name="T12" fmla="*/ 39 w 41"/>
                <a:gd name="T13" fmla="*/ 4 h 46"/>
                <a:gd name="T14" fmla="*/ 36 w 41"/>
                <a:gd name="T15" fmla="*/ 6 h 46"/>
                <a:gd name="T16" fmla="*/ 37 w 41"/>
                <a:gd name="T17" fmla="*/ 43 h 46"/>
                <a:gd name="T18" fmla="*/ 41 w 41"/>
                <a:gd name="T19" fmla="*/ 43 h 46"/>
                <a:gd name="T20" fmla="*/ 41 w 41"/>
                <a:gd name="T21" fmla="*/ 46 h 46"/>
                <a:gd name="T22" fmla="*/ 31 w 41"/>
                <a:gd name="T23" fmla="*/ 45 h 46"/>
                <a:gd name="T24" fmla="*/ 34 w 41"/>
                <a:gd name="T25" fmla="*/ 43 h 46"/>
                <a:gd name="T26" fmla="*/ 31 w 41"/>
                <a:gd name="T27" fmla="*/ 25 h 46"/>
                <a:gd name="T28" fmla="*/ 9 w 41"/>
                <a:gd name="T29" fmla="*/ 24 h 46"/>
                <a:gd name="T30" fmla="*/ 8 w 41"/>
                <a:gd name="T31" fmla="*/ 44 h 46"/>
                <a:gd name="T32" fmla="*/ 0 w 41"/>
                <a:gd name="T33" fmla="*/ 44 h 46"/>
                <a:gd name="T34" fmla="*/ 3 w 41"/>
                <a:gd name="T35" fmla="*/ 41 h 46"/>
                <a:gd name="T36" fmla="*/ 3 w 41"/>
                <a:gd name="T37" fmla="*/ 39 h 46"/>
                <a:gd name="T38" fmla="*/ 3 w 41"/>
                <a:gd name="T39" fmla="*/ 6 h 46"/>
                <a:gd name="T40" fmla="*/ 0 w 41"/>
                <a:gd name="T41" fmla="*/ 6 h 46"/>
                <a:gd name="T42" fmla="*/ 10 w 41"/>
                <a:gd name="T43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46">
                  <a:moveTo>
                    <a:pt x="10" y="2"/>
                  </a:moveTo>
                  <a:cubicBezTo>
                    <a:pt x="10" y="5"/>
                    <a:pt x="8" y="5"/>
                    <a:pt x="6" y="5"/>
                  </a:cubicBezTo>
                  <a:cubicBezTo>
                    <a:pt x="7" y="10"/>
                    <a:pt x="8" y="15"/>
                    <a:pt x="9" y="20"/>
                  </a:cubicBezTo>
                  <a:cubicBezTo>
                    <a:pt x="15" y="24"/>
                    <a:pt x="24" y="24"/>
                    <a:pt x="32" y="21"/>
                  </a:cubicBezTo>
                  <a:cubicBezTo>
                    <a:pt x="32" y="15"/>
                    <a:pt x="33" y="11"/>
                    <a:pt x="33" y="6"/>
                  </a:cubicBezTo>
                  <a:cubicBezTo>
                    <a:pt x="32" y="5"/>
                    <a:pt x="30" y="5"/>
                    <a:pt x="30" y="4"/>
                  </a:cubicBezTo>
                  <a:cubicBezTo>
                    <a:pt x="30" y="1"/>
                    <a:pt x="37" y="3"/>
                    <a:pt x="39" y="4"/>
                  </a:cubicBezTo>
                  <a:cubicBezTo>
                    <a:pt x="40" y="5"/>
                    <a:pt x="38" y="6"/>
                    <a:pt x="36" y="6"/>
                  </a:cubicBezTo>
                  <a:cubicBezTo>
                    <a:pt x="35" y="21"/>
                    <a:pt x="33" y="30"/>
                    <a:pt x="37" y="43"/>
                  </a:cubicBezTo>
                  <a:cubicBezTo>
                    <a:pt x="39" y="43"/>
                    <a:pt x="39" y="43"/>
                    <a:pt x="41" y="43"/>
                  </a:cubicBezTo>
                  <a:cubicBezTo>
                    <a:pt x="41" y="44"/>
                    <a:pt x="41" y="45"/>
                    <a:pt x="41" y="46"/>
                  </a:cubicBezTo>
                  <a:cubicBezTo>
                    <a:pt x="38" y="46"/>
                    <a:pt x="35" y="46"/>
                    <a:pt x="31" y="45"/>
                  </a:cubicBezTo>
                  <a:cubicBezTo>
                    <a:pt x="32" y="44"/>
                    <a:pt x="33" y="43"/>
                    <a:pt x="34" y="43"/>
                  </a:cubicBezTo>
                  <a:cubicBezTo>
                    <a:pt x="32" y="38"/>
                    <a:pt x="31" y="33"/>
                    <a:pt x="31" y="25"/>
                  </a:cubicBezTo>
                  <a:cubicBezTo>
                    <a:pt x="23" y="28"/>
                    <a:pt x="16" y="26"/>
                    <a:pt x="9" y="24"/>
                  </a:cubicBezTo>
                  <a:cubicBezTo>
                    <a:pt x="10" y="32"/>
                    <a:pt x="5" y="39"/>
                    <a:pt x="8" y="44"/>
                  </a:cubicBezTo>
                  <a:cubicBezTo>
                    <a:pt x="7" y="46"/>
                    <a:pt x="2" y="46"/>
                    <a:pt x="0" y="44"/>
                  </a:cubicBezTo>
                  <a:cubicBezTo>
                    <a:pt x="0" y="42"/>
                    <a:pt x="3" y="42"/>
                    <a:pt x="3" y="41"/>
                  </a:cubicBezTo>
                  <a:cubicBezTo>
                    <a:pt x="3" y="40"/>
                    <a:pt x="3" y="39"/>
                    <a:pt x="3" y="39"/>
                  </a:cubicBezTo>
                  <a:cubicBezTo>
                    <a:pt x="6" y="30"/>
                    <a:pt x="7" y="16"/>
                    <a:pt x="3" y="6"/>
                  </a:cubicBezTo>
                  <a:cubicBezTo>
                    <a:pt x="2" y="5"/>
                    <a:pt x="1" y="6"/>
                    <a:pt x="0" y="6"/>
                  </a:cubicBezTo>
                  <a:cubicBezTo>
                    <a:pt x="1" y="3"/>
                    <a:pt x="7" y="0"/>
                    <a:pt x="1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" name="Freeform 71"/>
            <p:cNvSpPr>
              <a:spLocks noEditPoints="1"/>
            </p:cNvSpPr>
            <p:nvPr/>
          </p:nvSpPr>
          <p:spPr bwMode="auto">
            <a:xfrm>
              <a:off x="6016626" y="1682750"/>
              <a:ext cx="1431925" cy="1749425"/>
            </a:xfrm>
            <a:custGeom>
              <a:avLst/>
              <a:gdLst>
                <a:gd name="T0" fmla="*/ 93 w 454"/>
                <a:gd name="T1" fmla="*/ 539 h 554"/>
                <a:gd name="T2" fmla="*/ 7 w 454"/>
                <a:gd name="T3" fmla="*/ 261 h 554"/>
                <a:gd name="T4" fmla="*/ 227 w 454"/>
                <a:gd name="T5" fmla="*/ 1 h 554"/>
                <a:gd name="T6" fmla="*/ 372 w 454"/>
                <a:gd name="T7" fmla="*/ 395 h 554"/>
                <a:gd name="T8" fmla="*/ 419 w 454"/>
                <a:gd name="T9" fmla="*/ 303 h 554"/>
                <a:gd name="T10" fmla="*/ 408 w 454"/>
                <a:gd name="T11" fmla="*/ 101 h 554"/>
                <a:gd name="T12" fmla="*/ 16 w 454"/>
                <a:gd name="T13" fmla="*/ 152 h 554"/>
                <a:gd name="T14" fmla="*/ 68 w 454"/>
                <a:gd name="T15" fmla="*/ 342 h 554"/>
                <a:gd name="T16" fmla="*/ 59 w 454"/>
                <a:gd name="T17" fmla="*/ 279 h 554"/>
                <a:gd name="T18" fmla="*/ 116 w 454"/>
                <a:gd name="T19" fmla="*/ 147 h 554"/>
                <a:gd name="T20" fmla="*/ 216 w 454"/>
                <a:gd name="T21" fmla="*/ 155 h 554"/>
                <a:gd name="T22" fmla="*/ 195 w 454"/>
                <a:gd name="T23" fmla="*/ 140 h 554"/>
                <a:gd name="T24" fmla="*/ 244 w 454"/>
                <a:gd name="T25" fmla="*/ 46 h 554"/>
                <a:gd name="T26" fmla="*/ 305 w 454"/>
                <a:gd name="T27" fmla="*/ 190 h 554"/>
                <a:gd name="T28" fmla="*/ 331 w 454"/>
                <a:gd name="T29" fmla="*/ 275 h 554"/>
                <a:gd name="T30" fmla="*/ 358 w 454"/>
                <a:gd name="T31" fmla="*/ 367 h 554"/>
                <a:gd name="T32" fmla="*/ 344 w 454"/>
                <a:gd name="T33" fmla="*/ 318 h 554"/>
                <a:gd name="T34" fmla="*/ 373 w 454"/>
                <a:gd name="T35" fmla="*/ 351 h 554"/>
                <a:gd name="T36" fmla="*/ 264 w 454"/>
                <a:gd name="T37" fmla="*/ 79 h 554"/>
                <a:gd name="T38" fmla="*/ 220 w 454"/>
                <a:gd name="T39" fmla="*/ 45 h 554"/>
                <a:gd name="T40" fmla="*/ 202 w 454"/>
                <a:gd name="T41" fmla="*/ 56 h 554"/>
                <a:gd name="T42" fmla="*/ 267 w 454"/>
                <a:gd name="T43" fmla="*/ 66 h 554"/>
                <a:gd name="T44" fmla="*/ 72 w 454"/>
                <a:gd name="T45" fmla="*/ 144 h 554"/>
                <a:gd name="T46" fmla="*/ 43 w 454"/>
                <a:gd name="T47" fmla="*/ 245 h 554"/>
                <a:gd name="T48" fmla="*/ 88 w 454"/>
                <a:gd name="T49" fmla="*/ 268 h 554"/>
                <a:gd name="T50" fmla="*/ 97 w 454"/>
                <a:gd name="T51" fmla="*/ 235 h 554"/>
                <a:gd name="T52" fmla="*/ 102 w 454"/>
                <a:gd name="T53" fmla="*/ 207 h 554"/>
                <a:gd name="T54" fmla="*/ 136 w 454"/>
                <a:gd name="T55" fmla="*/ 255 h 554"/>
                <a:gd name="T56" fmla="*/ 113 w 454"/>
                <a:gd name="T57" fmla="*/ 151 h 554"/>
                <a:gd name="T58" fmla="*/ 235 w 454"/>
                <a:gd name="T59" fmla="*/ 153 h 554"/>
                <a:gd name="T60" fmla="*/ 255 w 454"/>
                <a:gd name="T61" fmla="*/ 159 h 554"/>
                <a:gd name="T62" fmla="*/ 244 w 454"/>
                <a:gd name="T63" fmla="*/ 175 h 554"/>
                <a:gd name="T64" fmla="*/ 248 w 454"/>
                <a:gd name="T65" fmla="*/ 164 h 554"/>
                <a:gd name="T66" fmla="*/ 206 w 454"/>
                <a:gd name="T67" fmla="*/ 229 h 554"/>
                <a:gd name="T68" fmla="*/ 280 w 454"/>
                <a:gd name="T69" fmla="*/ 175 h 554"/>
                <a:gd name="T70" fmla="*/ 182 w 454"/>
                <a:gd name="T71" fmla="*/ 197 h 554"/>
                <a:gd name="T72" fmla="*/ 102 w 454"/>
                <a:gd name="T73" fmla="*/ 218 h 554"/>
                <a:gd name="T74" fmla="*/ 101 w 454"/>
                <a:gd name="T75" fmla="*/ 220 h 554"/>
                <a:gd name="T76" fmla="*/ 128 w 454"/>
                <a:gd name="T77" fmla="*/ 269 h 554"/>
                <a:gd name="T78" fmla="*/ 206 w 454"/>
                <a:gd name="T79" fmla="*/ 239 h 554"/>
                <a:gd name="T80" fmla="*/ 315 w 454"/>
                <a:gd name="T81" fmla="*/ 258 h 554"/>
                <a:gd name="T82" fmla="*/ 146 w 454"/>
                <a:gd name="T83" fmla="*/ 256 h 554"/>
                <a:gd name="T84" fmla="*/ 313 w 454"/>
                <a:gd name="T85" fmla="*/ 326 h 554"/>
                <a:gd name="T86" fmla="*/ 156 w 454"/>
                <a:gd name="T87" fmla="*/ 261 h 554"/>
                <a:gd name="T88" fmla="*/ 152 w 454"/>
                <a:gd name="T89" fmla="*/ 270 h 554"/>
                <a:gd name="T90" fmla="*/ 110 w 454"/>
                <a:gd name="T91" fmla="*/ 303 h 554"/>
                <a:gd name="T92" fmla="*/ 129 w 454"/>
                <a:gd name="T93" fmla="*/ 307 h 554"/>
                <a:gd name="T94" fmla="*/ 89 w 454"/>
                <a:gd name="T95" fmla="*/ 316 h 554"/>
                <a:gd name="T96" fmla="*/ 122 w 454"/>
                <a:gd name="T97" fmla="*/ 347 h 554"/>
                <a:gd name="T98" fmla="*/ 122 w 454"/>
                <a:gd name="T99" fmla="*/ 340 h 554"/>
                <a:gd name="T100" fmla="*/ 348 w 454"/>
                <a:gd name="T101" fmla="*/ 325 h 554"/>
                <a:gd name="T102" fmla="*/ 93 w 454"/>
                <a:gd name="T103" fmla="*/ 331 h 554"/>
                <a:gd name="T104" fmla="*/ 179 w 454"/>
                <a:gd name="T105" fmla="*/ 337 h 554"/>
                <a:gd name="T106" fmla="*/ 174 w 454"/>
                <a:gd name="T107" fmla="*/ 351 h 554"/>
                <a:gd name="T108" fmla="*/ 201 w 454"/>
                <a:gd name="T109" fmla="*/ 338 h 554"/>
                <a:gd name="T110" fmla="*/ 187 w 454"/>
                <a:gd name="T111" fmla="*/ 416 h 554"/>
                <a:gd name="T112" fmla="*/ 277 w 454"/>
                <a:gd name="T113" fmla="*/ 439 h 554"/>
                <a:gd name="T114" fmla="*/ 89 w 454"/>
                <a:gd name="T115" fmla="*/ 419 h 554"/>
                <a:gd name="T116" fmla="*/ 129 w 454"/>
                <a:gd name="T117" fmla="*/ 524 h 554"/>
                <a:gd name="T118" fmla="*/ 87 w 454"/>
                <a:gd name="T119" fmla="*/ 534 h 554"/>
                <a:gd name="T120" fmla="*/ 404 w 454"/>
                <a:gd name="T121" fmla="*/ 515 h 554"/>
                <a:gd name="T122" fmla="*/ 22 w 454"/>
                <a:gd name="T123" fmla="*/ 499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54" h="554">
                  <a:moveTo>
                    <a:pt x="372" y="395"/>
                  </a:moveTo>
                  <a:cubicBezTo>
                    <a:pt x="382" y="398"/>
                    <a:pt x="384" y="413"/>
                    <a:pt x="375" y="417"/>
                  </a:cubicBezTo>
                  <a:cubicBezTo>
                    <a:pt x="378" y="428"/>
                    <a:pt x="384" y="437"/>
                    <a:pt x="388" y="448"/>
                  </a:cubicBezTo>
                  <a:cubicBezTo>
                    <a:pt x="394" y="463"/>
                    <a:pt x="400" y="477"/>
                    <a:pt x="406" y="492"/>
                  </a:cubicBezTo>
                  <a:cubicBezTo>
                    <a:pt x="419" y="491"/>
                    <a:pt x="425" y="506"/>
                    <a:pt x="416" y="512"/>
                  </a:cubicBezTo>
                  <a:cubicBezTo>
                    <a:pt x="412" y="513"/>
                    <a:pt x="410" y="516"/>
                    <a:pt x="406" y="518"/>
                  </a:cubicBezTo>
                  <a:cubicBezTo>
                    <a:pt x="398" y="522"/>
                    <a:pt x="389" y="524"/>
                    <a:pt x="381" y="527"/>
                  </a:cubicBezTo>
                  <a:cubicBezTo>
                    <a:pt x="376" y="529"/>
                    <a:pt x="370" y="532"/>
                    <a:pt x="365" y="533"/>
                  </a:cubicBezTo>
                  <a:cubicBezTo>
                    <a:pt x="357" y="535"/>
                    <a:pt x="350" y="537"/>
                    <a:pt x="342" y="539"/>
                  </a:cubicBezTo>
                  <a:cubicBezTo>
                    <a:pt x="325" y="543"/>
                    <a:pt x="306" y="547"/>
                    <a:pt x="285" y="549"/>
                  </a:cubicBezTo>
                  <a:cubicBezTo>
                    <a:pt x="280" y="550"/>
                    <a:pt x="274" y="551"/>
                    <a:pt x="269" y="551"/>
                  </a:cubicBezTo>
                  <a:cubicBezTo>
                    <a:pt x="238" y="554"/>
                    <a:pt x="209" y="552"/>
                    <a:pt x="174" y="550"/>
                  </a:cubicBezTo>
                  <a:cubicBezTo>
                    <a:pt x="163" y="550"/>
                    <a:pt x="152" y="548"/>
                    <a:pt x="141" y="547"/>
                  </a:cubicBezTo>
                  <a:cubicBezTo>
                    <a:pt x="130" y="546"/>
                    <a:pt x="119" y="543"/>
                    <a:pt x="108" y="541"/>
                  </a:cubicBezTo>
                  <a:cubicBezTo>
                    <a:pt x="104" y="541"/>
                    <a:pt x="102" y="540"/>
                    <a:pt x="99" y="539"/>
                  </a:cubicBezTo>
                  <a:cubicBezTo>
                    <a:pt x="97" y="539"/>
                    <a:pt x="95" y="539"/>
                    <a:pt x="93" y="539"/>
                  </a:cubicBezTo>
                  <a:cubicBezTo>
                    <a:pt x="88" y="538"/>
                    <a:pt x="84" y="536"/>
                    <a:pt x="80" y="535"/>
                  </a:cubicBezTo>
                  <a:cubicBezTo>
                    <a:pt x="67" y="534"/>
                    <a:pt x="57" y="529"/>
                    <a:pt x="44" y="525"/>
                  </a:cubicBezTo>
                  <a:cubicBezTo>
                    <a:pt x="38" y="523"/>
                    <a:pt x="33" y="520"/>
                    <a:pt x="28" y="517"/>
                  </a:cubicBezTo>
                  <a:cubicBezTo>
                    <a:pt x="24" y="515"/>
                    <a:pt x="22" y="514"/>
                    <a:pt x="19" y="511"/>
                  </a:cubicBezTo>
                  <a:cubicBezTo>
                    <a:pt x="18" y="509"/>
                    <a:pt x="16" y="507"/>
                    <a:pt x="16" y="504"/>
                  </a:cubicBezTo>
                  <a:cubicBezTo>
                    <a:pt x="16" y="497"/>
                    <a:pt x="22" y="493"/>
                    <a:pt x="30" y="494"/>
                  </a:cubicBezTo>
                  <a:cubicBezTo>
                    <a:pt x="45" y="467"/>
                    <a:pt x="59" y="440"/>
                    <a:pt x="71" y="410"/>
                  </a:cubicBezTo>
                  <a:cubicBezTo>
                    <a:pt x="68" y="403"/>
                    <a:pt x="71" y="394"/>
                    <a:pt x="78" y="392"/>
                  </a:cubicBezTo>
                  <a:cubicBezTo>
                    <a:pt x="74" y="388"/>
                    <a:pt x="70" y="384"/>
                    <a:pt x="65" y="378"/>
                  </a:cubicBezTo>
                  <a:cubicBezTo>
                    <a:pt x="59" y="373"/>
                    <a:pt x="53" y="367"/>
                    <a:pt x="48" y="359"/>
                  </a:cubicBezTo>
                  <a:cubicBezTo>
                    <a:pt x="42" y="351"/>
                    <a:pt x="37" y="342"/>
                    <a:pt x="32" y="333"/>
                  </a:cubicBezTo>
                  <a:cubicBezTo>
                    <a:pt x="30" y="329"/>
                    <a:pt x="29" y="325"/>
                    <a:pt x="26" y="321"/>
                  </a:cubicBezTo>
                  <a:cubicBezTo>
                    <a:pt x="25" y="318"/>
                    <a:pt x="24" y="314"/>
                    <a:pt x="22" y="310"/>
                  </a:cubicBezTo>
                  <a:cubicBezTo>
                    <a:pt x="21" y="308"/>
                    <a:pt x="19" y="305"/>
                    <a:pt x="17" y="301"/>
                  </a:cubicBezTo>
                  <a:cubicBezTo>
                    <a:pt x="15" y="296"/>
                    <a:pt x="14" y="291"/>
                    <a:pt x="12" y="285"/>
                  </a:cubicBezTo>
                  <a:cubicBezTo>
                    <a:pt x="10" y="277"/>
                    <a:pt x="8" y="270"/>
                    <a:pt x="7" y="261"/>
                  </a:cubicBezTo>
                  <a:cubicBezTo>
                    <a:pt x="6" y="252"/>
                    <a:pt x="4" y="243"/>
                    <a:pt x="2" y="234"/>
                  </a:cubicBezTo>
                  <a:cubicBezTo>
                    <a:pt x="0" y="221"/>
                    <a:pt x="2" y="208"/>
                    <a:pt x="3" y="197"/>
                  </a:cubicBezTo>
                  <a:cubicBezTo>
                    <a:pt x="4" y="191"/>
                    <a:pt x="5" y="185"/>
                    <a:pt x="6" y="181"/>
                  </a:cubicBezTo>
                  <a:cubicBezTo>
                    <a:pt x="7" y="175"/>
                    <a:pt x="8" y="170"/>
                    <a:pt x="10" y="164"/>
                  </a:cubicBezTo>
                  <a:cubicBezTo>
                    <a:pt x="10" y="162"/>
                    <a:pt x="10" y="159"/>
                    <a:pt x="11" y="157"/>
                  </a:cubicBezTo>
                  <a:cubicBezTo>
                    <a:pt x="11" y="155"/>
                    <a:pt x="13" y="154"/>
                    <a:pt x="13" y="153"/>
                  </a:cubicBezTo>
                  <a:cubicBezTo>
                    <a:pt x="16" y="144"/>
                    <a:pt x="19" y="136"/>
                    <a:pt x="22" y="129"/>
                  </a:cubicBezTo>
                  <a:cubicBezTo>
                    <a:pt x="29" y="114"/>
                    <a:pt x="38" y="100"/>
                    <a:pt x="48" y="88"/>
                  </a:cubicBezTo>
                  <a:cubicBezTo>
                    <a:pt x="51" y="85"/>
                    <a:pt x="53" y="82"/>
                    <a:pt x="56" y="79"/>
                  </a:cubicBezTo>
                  <a:cubicBezTo>
                    <a:pt x="58" y="77"/>
                    <a:pt x="61" y="73"/>
                    <a:pt x="62" y="70"/>
                  </a:cubicBezTo>
                  <a:cubicBezTo>
                    <a:pt x="63" y="69"/>
                    <a:pt x="63" y="71"/>
                    <a:pt x="64" y="70"/>
                  </a:cubicBezTo>
                  <a:cubicBezTo>
                    <a:pt x="73" y="59"/>
                    <a:pt x="84" y="51"/>
                    <a:pt x="95" y="42"/>
                  </a:cubicBezTo>
                  <a:cubicBezTo>
                    <a:pt x="97" y="40"/>
                    <a:pt x="99" y="38"/>
                    <a:pt x="101" y="36"/>
                  </a:cubicBezTo>
                  <a:cubicBezTo>
                    <a:pt x="109" y="30"/>
                    <a:pt x="119" y="26"/>
                    <a:pt x="130" y="21"/>
                  </a:cubicBezTo>
                  <a:cubicBezTo>
                    <a:pt x="147" y="13"/>
                    <a:pt x="169" y="8"/>
                    <a:pt x="191" y="4"/>
                  </a:cubicBezTo>
                  <a:cubicBezTo>
                    <a:pt x="203" y="2"/>
                    <a:pt x="216" y="1"/>
                    <a:pt x="227" y="1"/>
                  </a:cubicBezTo>
                  <a:cubicBezTo>
                    <a:pt x="233" y="0"/>
                    <a:pt x="240" y="0"/>
                    <a:pt x="246" y="1"/>
                  </a:cubicBezTo>
                  <a:cubicBezTo>
                    <a:pt x="249" y="1"/>
                    <a:pt x="252" y="3"/>
                    <a:pt x="255" y="3"/>
                  </a:cubicBezTo>
                  <a:cubicBezTo>
                    <a:pt x="265" y="5"/>
                    <a:pt x="274" y="6"/>
                    <a:pt x="282" y="8"/>
                  </a:cubicBezTo>
                  <a:cubicBezTo>
                    <a:pt x="291" y="11"/>
                    <a:pt x="300" y="14"/>
                    <a:pt x="309" y="18"/>
                  </a:cubicBezTo>
                  <a:cubicBezTo>
                    <a:pt x="323" y="23"/>
                    <a:pt x="335" y="29"/>
                    <a:pt x="347" y="37"/>
                  </a:cubicBezTo>
                  <a:cubicBezTo>
                    <a:pt x="358" y="41"/>
                    <a:pt x="368" y="51"/>
                    <a:pt x="378" y="59"/>
                  </a:cubicBezTo>
                  <a:cubicBezTo>
                    <a:pt x="383" y="63"/>
                    <a:pt x="386" y="66"/>
                    <a:pt x="391" y="71"/>
                  </a:cubicBezTo>
                  <a:cubicBezTo>
                    <a:pt x="401" y="82"/>
                    <a:pt x="411" y="96"/>
                    <a:pt x="419" y="108"/>
                  </a:cubicBezTo>
                  <a:cubicBezTo>
                    <a:pt x="435" y="138"/>
                    <a:pt x="449" y="174"/>
                    <a:pt x="452" y="212"/>
                  </a:cubicBezTo>
                  <a:cubicBezTo>
                    <a:pt x="454" y="234"/>
                    <a:pt x="450" y="253"/>
                    <a:pt x="450" y="273"/>
                  </a:cubicBezTo>
                  <a:cubicBezTo>
                    <a:pt x="448" y="276"/>
                    <a:pt x="447" y="277"/>
                    <a:pt x="448" y="281"/>
                  </a:cubicBezTo>
                  <a:cubicBezTo>
                    <a:pt x="443" y="293"/>
                    <a:pt x="439" y="306"/>
                    <a:pt x="434" y="317"/>
                  </a:cubicBezTo>
                  <a:cubicBezTo>
                    <a:pt x="428" y="328"/>
                    <a:pt x="421" y="339"/>
                    <a:pt x="416" y="349"/>
                  </a:cubicBezTo>
                  <a:cubicBezTo>
                    <a:pt x="411" y="355"/>
                    <a:pt x="407" y="361"/>
                    <a:pt x="402" y="367"/>
                  </a:cubicBezTo>
                  <a:cubicBezTo>
                    <a:pt x="397" y="372"/>
                    <a:pt x="391" y="377"/>
                    <a:pt x="387" y="383"/>
                  </a:cubicBezTo>
                  <a:cubicBezTo>
                    <a:pt x="381" y="386"/>
                    <a:pt x="378" y="392"/>
                    <a:pt x="372" y="395"/>
                  </a:cubicBezTo>
                  <a:close/>
                  <a:moveTo>
                    <a:pt x="313" y="339"/>
                  </a:moveTo>
                  <a:cubicBezTo>
                    <a:pt x="308" y="348"/>
                    <a:pt x="297" y="336"/>
                    <a:pt x="290" y="336"/>
                  </a:cubicBezTo>
                  <a:cubicBezTo>
                    <a:pt x="292" y="339"/>
                    <a:pt x="296" y="341"/>
                    <a:pt x="295" y="345"/>
                  </a:cubicBezTo>
                  <a:cubicBezTo>
                    <a:pt x="294" y="349"/>
                    <a:pt x="290" y="350"/>
                    <a:pt x="287" y="352"/>
                  </a:cubicBezTo>
                  <a:cubicBezTo>
                    <a:pt x="288" y="360"/>
                    <a:pt x="292" y="365"/>
                    <a:pt x="297" y="368"/>
                  </a:cubicBezTo>
                  <a:cubicBezTo>
                    <a:pt x="311" y="378"/>
                    <a:pt x="331" y="380"/>
                    <a:pt x="343" y="390"/>
                  </a:cubicBezTo>
                  <a:cubicBezTo>
                    <a:pt x="343" y="392"/>
                    <a:pt x="344" y="392"/>
                    <a:pt x="344" y="393"/>
                  </a:cubicBezTo>
                  <a:cubicBezTo>
                    <a:pt x="355" y="386"/>
                    <a:pt x="366" y="380"/>
                    <a:pt x="373" y="369"/>
                  </a:cubicBezTo>
                  <a:cubicBezTo>
                    <a:pt x="387" y="353"/>
                    <a:pt x="399" y="336"/>
                    <a:pt x="408" y="316"/>
                  </a:cubicBezTo>
                  <a:cubicBezTo>
                    <a:pt x="409" y="316"/>
                    <a:pt x="409" y="314"/>
                    <a:pt x="410" y="314"/>
                  </a:cubicBezTo>
                  <a:cubicBezTo>
                    <a:pt x="415" y="303"/>
                    <a:pt x="422" y="291"/>
                    <a:pt x="426" y="278"/>
                  </a:cubicBezTo>
                  <a:cubicBezTo>
                    <a:pt x="428" y="271"/>
                    <a:pt x="428" y="263"/>
                    <a:pt x="431" y="256"/>
                  </a:cubicBezTo>
                  <a:cubicBezTo>
                    <a:pt x="433" y="268"/>
                    <a:pt x="428" y="276"/>
                    <a:pt x="426" y="285"/>
                  </a:cubicBezTo>
                  <a:cubicBezTo>
                    <a:pt x="425" y="289"/>
                    <a:pt x="424" y="290"/>
                    <a:pt x="423" y="292"/>
                  </a:cubicBezTo>
                  <a:cubicBezTo>
                    <a:pt x="423" y="293"/>
                    <a:pt x="423" y="294"/>
                    <a:pt x="423" y="295"/>
                  </a:cubicBezTo>
                  <a:cubicBezTo>
                    <a:pt x="422" y="297"/>
                    <a:pt x="420" y="300"/>
                    <a:pt x="419" y="303"/>
                  </a:cubicBezTo>
                  <a:cubicBezTo>
                    <a:pt x="416" y="308"/>
                    <a:pt x="413" y="313"/>
                    <a:pt x="410" y="319"/>
                  </a:cubicBezTo>
                  <a:cubicBezTo>
                    <a:pt x="408" y="322"/>
                    <a:pt x="407" y="325"/>
                    <a:pt x="406" y="329"/>
                  </a:cubicBezTo>
                  <a:cubicBezTo>
                    <a:pt x="403" y="331"/>
                    <a:pt x="401" y="335"/>
                    <a:pt x="400" y="339"/>
                  </a:cubicBezTo>
                  <a:cubicBezTo>
                    <a:pt x="387" y="355"/>
                    <a:pt x="379" y="372"/>
                    <a:pt x="363" y="384"/>
                  </a:cubicBezTo>
                  <a:cubicBezTo>
                    <a:pt x="352" y="395"/>
                    <a:pt x="337" y="400"/>
                    <a:pt x="325" y="410"/>
                  </a:cubicBezTo>
                  <a:cubicBezTo>
                    <a:pt x="339" y="406"/>
                    <a:pt x="355" y="402"/>
                    <a:pt x="367" y="397"/>
                  </a:cubicBezTo>
                  <a:cubicBezTo>
                    <a:pt x="369" y="391"/>
                    <a:pt x="376" y="390"/>
                    <a:pt x="379" y="384"/>
                  </a:cubicBezTo>
                  <a:cubicBezTo>
                    <a:pt x="395" y="370"/>
                    <a:pt x="409" y="354"/>
                    <a:pt x="419" y="334"/>
                  </a:cubicBezTo>
                  <a:cubicBezTo>
                    <a:pt x="420" y="335"/>
                    <a:pt x="420" y="333"/>
                    <a:pt x="421" y="334"/>
                  </a:cubicBezTo>
                  <a:cubicBezTo>
                    <a:pt x="425" y="324"/>
                    <a:pt x="432" y="313"/>
                    <a:pt x="436" y="303"/>
                  </a:cubicBezTo>
                  <a:cubicBezTo>
                    <a:pt x="438" y="292"/>
                    <a:pt x="443" y="283"/>
                    <a:pt x="444" y="271"/>
                  </a:cubicBezTo>
                  <a:cubicBezTo>
                    <a:pt x="446" y="261"/>
                    <a:pt x="448" y="250"/>
                    <a:pt x="449" y="240"/>
                  </a:cubicBezTo>
                  <a:cubicBezTo>
                    <a:pt x="452" y="207"/>
                    <a:pt x="444" y="175"/>
                    <a:pt x="434" y="148"/>
                  </a:cubicBezTo>
                  <a:cubicBezTo>
                    <a:pt x="433" y="146"/>
                    <a:pt x="432" y="145"/>
                    <a:pt x="431" y="143"/>
                  </a:cubicBezTo>
                  <a:cubicBezTo>
                    <a:pt x="429" y="137"/>
                    <a:pt x="427" y="131"/>
                    <a:pt x="424" y="126"/>
                  </a:cubicBezTo>
                  <a:cubicBezTo>
                    <a:pt x="421" y="116"/>
                    <a:pt x="414" y="109"/>
                    <a:pt x="408" y="101"/>
                  </a:cubicBezTo>
                  <a:cubicBezTo>
                    <a:pt x="404" y="95"/>
                    <a:pt x="401" y="88"/>
                    <a:pt x="396" y="82"/>
                  </a:cubicBezTo>
                  <a:cubicBezTo>
                    <a:pt x="394" y="79"/>
                    <a:pt x="391" y="77"/>
                    <a:pt x="389" y="75"/>
                  </a:cubicBezTo>
                  <a:cubicBezTo>
                    <a:pt x="384" y="68"/>
                    <a:pt x="378" y="64"/>
                    <a:pt x="371" y="58"/>
                  </a:cubicBezTo>
                  <a:cubicBezTo>
                    <a:pt x="367" y="55"/>
                    <a:pt x="364" y="52"/>
                    <a:pt x="360" y="49"/>
                  </a:cubicBezTo>
                  <a:cubicBezTo>
                    <a:pt x="338" y="32"/>
                    <a:pt x="311" y="22"/>
                    <a:pt x="283" y="11"/>
                  </a:cubicBezTo>
                  <a:cubicBezTo>
                    <a:pt x="281" y="11"/>
                    <a:pt x="281" y="12"/>
                    <a:pt x="280" y="12"/>
                  </a:cubicBezTo>
                  <a:cubicBezTo>
                    <a:pt x="275" y="9"/>
                    <a:pt x="269" y="9"/>
                    <a:pt x="263" y="9"/>
                  </a:cubicBezTo>
                  <a:cubicBezTo>
                    <a:pt x="256" y="7"/>
                    <a:pt x="250" y="5"/>
                    <a:pt x="243" y="4"/>
                  </a:cubicBezTo>
                  <a:cubicBezTo>
                    <a:pt x="226" y="1"/>
                    <a:pt x="208" y="6"/>
                    <a:pt x="190" y="7"/>
                  </a:cubicBezTo>
                  <a:cubicBezTo>
                    <a:pt x="190" y="7"/>
                    <a:pt x="190" y="8"/>
                    <a:pt x="189" y="8"/>
                  </a:cubicBezTo>
                  <a:cubicBezTo>
                    <a:pt x="165" y="12"/>
                    <a:pt x="145" y="17"/>
                    <a:pt x="126" y="25"/>
                  </a:cubicBezTo>
                  <a:cubicBezTo>
                    <a:pt x="121" y="31"/>
                    <a:pt x="113" y="32"/>
                    <a:pt x="107" y="37"/>
                  </a:cubicBezTo>
                  <a:cubicBezTo>
                    <a:pt x="95" y="47"/>
                    <a:pt x="82" y="55"/>
                    <a:pt x="72" y="67"/>
                  </a:cubicBezTo>
                  <a:cubicBezTo>
                    <a:pt x="52" y="86"/>
                    <a:pt x="33" y="110"/>
                    <a:pt x="22" y="136"/>
                  </a:cubicBezTo>
                  <a:cubicBezTo>
                    <a:pt x="21" y="139"/>
                    <a:pt x="21" y="142"/>
                    <a:pt x="20" y="144"/>
                  </a:cubicBezTo>
                  <a:cubicBezTo>
                    <a:pt x="19" y="147"/>
                    <a:pt x="17" y="149"/>
                    <a:pt x="16" y="152"/>
                  </a:cubicBezTo>
                  <a:cubicBezTo>
                    <a:pt x="13" y="159"/>
                    <a:pt x="12" y="170"/>
                    <a:pt x="10" y="181"/>
                  </a:cubicBezTo>
                  <a:cubicBezTo>
                    <a:pt x="9" y="187"/>
                    <a:pt x="7" y="194"/>
                    <a:pt x="7" y="200"/>
                  </a:cubicBezTo>
                  <a:cubicBezTo>
                    <a:pt x="7" y="202"/>
                    <a:pt x="7" y="204"/>
                    <a:pt x="7" y="206"/>
                  </a:cubicBezTo>
                  <a:cubicBezTo>
                    <a:pt x="7" y="207"/>
                    <a:pt x="6" y="208"/>
                    <a:pt x="6" y="210"/>
                  </a:cubicBezTo>
                  <a:cubicBezTo>
                    <a:pt x="5" y="218"/>
                    <a:pt x="7" y="225"/>
                    <a:pt x="8" y="233"/>
                  </a:cubicBezTo>
                  <a:cubicBezTo>
                    <a:pt x="8" y="284"/>
                    <a:pt x="31" y="328"/>
                    <a:pt x="56" y="363"/>
                  </a:cubicBezTo>
                  <a:cubicBezTo>
                    <a:pt x="56" y="364"/>
                    <a:pt x="57" y="365"/>
                    <a:pt x="57" y="366"/>
                  </a:cubicBezTo>
                  <a:cubicBezTo>
                    <a:pt x="58" y="367"/>
                    <a:pt x="60" y="369"/>
                    <a:pt x="61" y="371"/>
                  </a:cubicBezTo>
                  <a:cubicBezTo>
                    <a:pt x="64" y="373"/>
                    <a:pt x="65" y="376"/>
                    <a:pt x="68" y="377"/>
                  </a:cubicBezTo>
                  <a:cubicBezTo>
                    <a:pt x="72" y="385"/>
                    <a:pt x="80" y="388"/>
                    <a:pt x="85" y="394"/>
                  </a:cubicBezTo>
                  <a:cubicBezTo>
                    <a:pt x="96" y="397"/>
                    <a:pt x="106" y="403"/>
                    <a:pt x="117" y="404"/>
                  </a:cubicBezTo>
                  <a:cubicBezTo>
                    <a:pt x="87" y="381"/>
                    <a:pt x="64" y="350"/>
                    <a:pt x="47" y="316"/>
                  </a:cubicBezTo>
                  <a:cubicBezTo>
                    <a:pt x="54" y="326"/>
                    <a:pt x="61" y="337"/>
                    <a:pt x="69" y="347"/>
                  </a:cubicBezTo>
                  <a:cubicBezTo>
                    <a:pt x="75" y="356"/>
                    <a:pt x="82" y="364"/>
                    <a:pt x="89" y="373"/>
                  </a:cubicBezTo>
                  <a:cubicBezTo>
                    <a:pt x="90" y="372"/>
                    <a:pt x="91" y="369"/>
                    <a:pt x="93" y="370"/>
                  </a:cubicBezTo>
                  <a:cubicBezTo>
                    <a:pt x="86" y="360"/>
                    <a:pt x="75" y="353"/>
                    <a:pt x="68" y="342"/>
                  </a:cubicBezTo>
                  <a:cubicBezTo>
                    <a:pt x="71" y="334"/>
                    <a:pt x="68" y="327"/>
                    <a:pt x="71" y="321"/>
                  </a:cubicBezTo>
                  <a:cubicBezTo>
                    <a:pt x="76" y="321"/>
                    <a:pt x="80" y="325"/>
                    <a:pt x="86" y="325"/>
                  </a:cubicBezTo>
                  <a:cubicBezTo>
                    <a:pt x="86" y="318"/>
                    <a:pt x="88" y="312"/>
                    <a:pt x="87" y="307"/>
                  </a:cubicBezTo>
                  <a:cubicBezTo>
                    <a:pt x="89" y="304"/>
                    <a:pt x="92" y="306"/>
                    <a:pt x="96" y="308"/>
                  </a:cubicBezTo>
                  <a:cubicBezTo>
                    <a:pt x="100" y="310"/>
                    <a:pt x="104" y="312"/>
                    <a:pt x="107" y="313"/>
                  </a:cubicBezTo>
                  <a:cubicBezTo>
                    <a:pt x="109" y="306"/>
                    <a:pt x="107" y="299"/>
                    <a:pt x="110" y="293"/>
                  </a:cubicBezTo>
                  <a:cubicBezTo>
                    <a:pt x="115" y="295"/>
                    <a:pt x="119" y="298"/>
                    <a:pt x="124" y="300"/>
                  </a:cubicBezTo>
                  <a:cubicBezTo>
                    <a:pt x="123" y="296"/>
                    <a:pt x="122" y="292"/>
                    <a:pt x="121" y="288"/>
                  </a:cubicBezTo>
                  <a:cubicBezTo>
                    <a:pt x="117" y="289"/>
                    <a:pt x="115" y="288"/>
                    <a:pt x="112" y="287"/>
                  </a:cubicBezTo>
                  <a:cubicBezTo>
                    <a:pt x="111" y="291"/>
                    <a:pt x="107" y="291"/>
                    <a:pt x="102" y="290"/>
                  </a:cubicBezTo>
                  <a:cubicBezTo>
                    <a:pt x="101" y="289"/>
                    <a:pt x="100" y="288"/>
                    <a:pt x="100" y="288"/>
                  </a:cubicBezTo>
                  <a:cubicBezTo>
                    <a:pt x="99" y="288"/>
                    <a:pt x="97" y="290"/>
                    <a:pt x="96" y="290"/>
                  </a:cubicBezTo>
                  <a:cubicBezTo>
                    <a:pt x="94" y="290"/>
                    <a:pt x="93" y="289"/>
                    <a:pt x="91" y="290"/>
                  </a:cubicBezTo>
                  <a:cubicBezTo>
                    <a:pt x="92" y="294"/>
                    <a:pt x="89" y="297"/>
                    <a:pt x="84" y="298"/>
                  </a:cubicBezTo>
                  <a:cubicBezTo>
                    <a:pt x="81" y="297"/>
                    <a:pt x="80" y="295"/>
                    <a:pt x="78" y="293"/>
                  </a:cubicBezTo>
                  <a:cubicBezTo>
                    <a:pt x="69" y="300"/>
                    <a:pt x="57" y="288"/>
                    <a:pt x="59" y="279"/>
                  </a:cubicBezTo>
                  <a:cubicBezTo>
                    <a:pt x="51" y="278"/>
                    <a:pt x="48" y="266"/>
                    <a:pt x="52" y="260"/>
                  </a:cubicBezTo>
                  <a:cubicBezTo>
                    <a:pt x="50" y="260"/>
                    <a:pt x="48" y="260"/>
                    <a:pt x="47" y="258"/>
                  </a:cubicBezTo>
                  <a:cubicBezTo>
                    <a:pt x="47" y="255"/>
                    <a:pt x="46" y="251"/>
                    <a:pt x="48" y="249"/>
                  </a:cubicBezTo>
                  <a:cubicBezTo>
                    <a:pt x="37" y="250"/>
                    <a:pt x="34" y="231"/>
                    <a:pt x="40" y="225"/>
                  </a:cubicBezTo>
                  <a:cubicBezTo>
                    <a:pt x="38" y="224"/>
                    <a:pt x="36" y="222"/>
                    <a:pt x="35" y="220"/>
                  </a:cubicBezTo>
                  <a:cubicBezTo>
                    <a:pt x="36" y="216"/>
                    <a:pt x="37" y="212"/>
                    <a:pt x="41" y="211"/>
                  </a:cubicBezTo>
                  <a:cubicBezTo>
                    <a:pt x="37" y="206"/>
                    <a:pt x="38" y="198"/>
                    <a:pt x="42" y="194"/>
                  </a:cubicBezTo>
                  <a:cubicBezTo>
                    <a:pt x="36" y="184"/>
                    <a:pt x="44" y="169"/>
                    <a:pt x="56" y="172"/>
                  </a:cubicBezTo>
                  <a:cubicBezTo>
                    <a:pt x="55" y="165"/>
                    <a:pt x="63" y="164"/>
                    <a:pt x="67" y="164"/>
                  </a:cubicBezTo>
                  <a:cubicBezTo>
                    <a:pt x="62" y="162"/>
                    <a:pt x="60" y="152"/>
                    <a:pt x="69" y="151"/>
                  </a:cubicBezTo>
                  <a:cubicBezTo>
                    <a:pt x="67" y="144"/>
                    <a:pt x="71" y="140"/>
                    <a:pt x="77" y="142"/>
                  </a:cubicBezTo>
                  <a:cubicBezTo>
                    <a:pt x="76" y="135"/>
                    <a:pt x="81" y="126"/>
                    <a:pt x="89" y="125"/>
                  </a:cubicBezTo>
                  <a:cubicBezTo>
                    <a:pt x="96" y="124"/>
                    <a:pt x="98" y="128"/>
                    <a:pt x="100" y="135"/>
                  </a:cubicBezTo>
                  <a:cubicBezTo>
                    <a:pt x="101" y="133"/>
                    <a:pt x="103" y="134"/>
                    <a:pt x="104" y="133"/>
                  </a:cubicBezTo>
                  <a:cubicBezTo>
                    <a:pt x="106" y="135"/>
                    <a:pt x="108" y="137"/>
                    <a:pt x="108" y="140"/>
                  </a:cubicBezTo>
                  <a:cubicBezTo>
                    <a:pt x="112" y="138"/>
                    <a:pt x="116" y="142"/>
                    <a:pt x="116" y="147"/>
                  </a:cubicBezTo>
                  <a:cubicBezTo>
                    <a:pt x="120" y="146"/>
                    <a:pt x="122" y="143"/>
                    <a:pt x="126" y="143"/>
                  </a:cubicBezTo>
                  <a:cubicBezTo>
                    <a:pt x="130" y="144"/>
                    <a:pt x="137" y="148"/>
                    <a:pt x="138" y="151"/>
                  </a:cubicBezTo>
                  <a:cubicBezTo>
                    <a:pt x="141" y="157"/>
                    <a:pt x="138" y="161"/>
                    <a:pt x="137" y="166"/>
                  </a:cubicBezTo>
                  <a:cubicBezTo>
                    <a:pt x="141" y="166"/>
                    <a:pt x="146" y="168"/>
                    <a:pt x="145" y="175"/>
                  </a:cubicBezTo>
                  <a:cubicBezTo>
                    <a:pt x="148" y="178"/>
                    <a:pt x="151" y="183"/>
                    <a:pt x="150" y="189"/>
                  </a:cubicBezTo>
                  <a:cubicBezTo>
                    <a:pt x="156" y="189"/>
                    <a:pt x="160" y="194"/>
                    <a:pt x="161" y="201"/>
                  </a:cubicBezTo>
                  <a:cubicBezTo>
                    <a:pt x="165" y="200"/>
                    <a:pt x="168" y="200"/>
                    <a:pt x="172" y="199"/>
                  </a:cubicBezTo>
                  <a:cubicBezTo>
                    <a:pt x="169" y="197"/>
                    <a:pt x="171" y="194"/>
                    <a:pt x="171" y="191"/>
                  </a:cubicBezTo>
                  <a:cubicBezTo>
                    <a:pt x="175" y="190"/>
                    <a:pt x="177" y="190"/>
                    <a:pt x="182" y="190"/>
                  </a:cubicBezTo>
                  <a:cubicBezTo>
                    <a:pt x="182" y="188"/>
                    <a:pt x="182" y="186"/>
                    <a:pt x="182" y="183"/>
                  </a:cubicBezTo>
                  <a:cubicBezTo>
                    <a:pt x="185" y="182"/>
                    <a:pt x="187" y="182"/>
                    <a:pt x="191" y="181"/>
                  </a:cubicBezTo>
                  <a:cubicBezTo>
                    <a:pt x="191" y="177"/>
                    <a:pt x="193" y="175"/>
                    <a:pt x="193" y="172"/>
                  </a:cubicBezTo>
                  <a:cubicBezTo>
                    <a:pt x="196" y="172"/>
                    <a:pt x="200" y="171"/>
                    <a:pt x="205" y="170"/>
                  </a:cubicBezTo>
                  <a:cubicBezTo>
                    <a:pt x="203" y="168"/>
                    <a:pt x="207" y="165"/>
                    <a:pt x="209" y="162"/>
                  </a:cubicBezTo>
                  <a:cubicBezTo>
                    <a:pt x="211" y="162"/>
                    <a:pt x="213" y="162"/>
                    <a:pt x="215" y="162"/>
                  </a:cubicBezTo>
                  <a:cubicBezTo>
                    <a:pt x="216" y="158"/>
                    <a:pt x="214" y="157"/>
                    <a:pt x="216" y="155"/>
                  </a:cubicBezTo>
                  <a:cubicBezTo>
                    <a:pt x="217" y="156"/>
                    <a:pt x="221" y="154"/>
                    <a:pt x="222" y="155"/>
                  </a:cubicBezTo>
                  <a:cubicBezTo>
                    <a:pt x="220" y="154"/>
                    <a:pt x="220" y="151"/>
                    <a:pt x="218" y="149"/>
                  </a:cubicBezTo>
                  <a:cubicBezTo>
                    <a:pt x="221" y="147"/>
                    <a:pt x="226" y="148"/>
                    <a:pt x="230" y="146"/>
                  </a:cubicBezTo>
                  <a:cubicBezTo>
                    <a:pt x="231" y="146"/>
                    <a:pt x="232" y="144"/>
                    <a:pt x="234" y="144"/>
                  </a:cubicBezTo>
                  <a:cubicBezTo>
                    <a:pt x="237" y="143"/>
                    <a:pt x="240" y="147"/>
                    <a:pt x="243" y="148"/>
                  </a:cubicBezTo>
                  <a:cubicBezTo>
                    <a:pt x="245" y="149"/>
                    <a:pt x="247" y="148"/>
                    <a:pt x="249" y="149"/>
                  </a:cubicBezTo>
                  <a:cubicBezTo>
                    <a:pt x="249" y="152"/>
                    <a:pt x="248" y="154"/>
                    <a:pt x="247" y="156"/>
                  </a:cubicBezTo>
                  <a:cubicBezTo>
                    <a:pt x="251" y="157"/>
                    <a:pt x="252" y="157"/>
                    <a:pt x="256" y="156"/>
                  </a:cubicBezTo>
                  <a:cubicBezTo>
                    <a:pt x="258" y="158"/>
                    <a:pt x="260" y="160"/>
                    <a:pt x="260" y="164"/>
                  </a:cubicBezTo>
                  <a:cubicBezTo>
                    <a:pt x="262" y="163"/>
                    <a:pt x="264" y="163"/>
                    <a:pt x="266" y="162"/>
                  </a:cubicBezTo>
                  <a:cubicBezTo>
                    <a:pt x="265" y="157"/>
                    <a:pt x="264" y="145"/>
                    <a:pt x="265" y="138"/>
                  </a:cubicBezTo>
                  <a:cubicBezTo>
                    <a:pt x="247" y="139"/>
                    <a:pt x="216" y="141"/>
                    <a:pt x="203" y="140"/>
                  </a:cubicBezTo>
                  <a:cubicBezTo>
                    <a:pt x="201" y="142"/>
                    <a:pt x="198" y="140"/>
                    <a:pt x="197" y="142"/>
                  </a:cubicBezTo>
                  <a:cubicBezTo>
                    <a:pt x="197" y="149"/>
                    <a:pt x="198" y="162"/>
                    <a:pt x="197" y="169"/>
                  </a:cubicBezTo>
                  <a:cubicBezTo>
                    <a:pt x="194" y="167"/>
                    <a:pt x="195" y="162"/>
                    <a:pt x="195" y="158"/>
                  </a:cubicBezTo>
                  <a:cubicBezTo>
                    <a:pt x="195" y="152"/>
                    <a:pt x="195" y="146"/>
                    <a:pt x="195" y="140"/>
                  </a:cubicBezTo>
                  <a:cubicBezTo>
                    <a:pt x="193" y="139"/>
                    <a:pt x="193" y="138"/>
                    <a:pt x="192" y="137"/>
                  </a:cubicBezTo>
                  <a:cubicBezTo>
                    <a:pt x="193" y="135"/>
                    <a:pt x="193" y="133"/>
                    <a:pt x="195" y="132"/>
                  </a:cubicBezTo>
                  <a:cubicBezTo>
                    <a:pt x="191" y="118"/>
                    <a:pt x="191" y="98"/>
                    <a:pt x="190" y="85"/>
                  </a:cubicBezTo>
                  <a:cubicBezTo>
                    <a:pt x="189" y="86"/>
                    <a:pt x="186" y="89"/>
                    <a:pt x="183" y="88"/>
                  </a:cubicBezTo>
                  <a:cubicBezTo>
                    <a:pt x="181" y="88"/>
                    <a:pt x="182" y="86"/>
                    <a:pt x="180" y="83"/>
                  </a:cubicBezTo>
                  <a:cubicBezTo>
                    <a:pt x="178" y="80"/>
                    <a:pt x="175" y="79"/>
                    <a:pt x="175" y="76"/>
                  </a:cubicBezTo>
                  <a:cubicBezTo>
                    <a:pt x="178" y="72"/>
                    <a:pt x="182" y="69"/>
                    <a:pt x="185" y="66"/>
                  </a:cubicBezTo>
                  <a:cubicBezTo>
                    <a:pt x="187" y="67"/>
                    <a:pt x="188" y="67"/>
                    <a:pt x="191" y="66"/>
                  </a:cubicBezTo>
                  <a:cubicBezTo>
                    <a:pt x="189" y="61"/>
                    <a:pt x="198" y="61"/>
                    <a:pt x="202" y="59"/>
                  </a:cubicBezTo>
                  <a:cubicBezTo>
                    <a:pt x="202" y="57"/>
                    <a:pt x="200" y="57"/>
                    <a:pt x="200" y="55"/>
                  </a:cubicBezTo>
                  <a:cubicBezTo>
                    <a:pt x="203" y="51"/>
                    <a:pt x="209" y="52"/>
                    <a:pt x="212" y="50"/>
                  </a:cubicBezTo>
                  <a:cubicBezTo>
                    <a:pt x="211" y="49"/>
                    <a:pt x="210" y="49"/>
                    <a:pt x="210" y="47"/>
                  </a:cubicBezTo>
                  <a:cubicBezTo>
                    <a:pt x="212" y="44"/>
                    <a:pt x="215" y="44"/>
                    <a:pt x="219" y="43"/>
                  </a:cubicBezTo>
                  <a:cubicBezTo>
                    <a:pt x="220" y="42"/>
                    <a:pt x="218" y="40"/>
                    <a:pt x="220" y="40"/>
                  </a:cubicBezTo>
                  <a:cubicBezTo>
                    <a:pt x="224" y="40"/>
                    <a:pt x="225" y="37"/>
                    <a:pt x="229" y="38"/>
                  </a:cubicBezTo>
                  <a:cubicBezTo>
                    <a:pt x="233" y="42"/>
                    <a:pt x="241" y="40"/>
                    <a:pt x="244" y="46"/>
                  </a:cubicBezTo>
                  <a:cubicBezTo>
                    <a:pt x="247" y="45"/>
                    <a:pt x="249" y="47"/>
                    <a:pt x="250" y="48"/>
                  </a:cubicBezTo>
                  <a:cubicBezTo>
                    <a:pt x="251" y="50"/>
                    <a:pt x="250" y="51"/>
                    <a:pt x="250" y="51"/>
                  </a:cubicBezTo>
                  <a:cubicBezTo>
                    <a:pt x="255" y="51"/>
                    <a:pt x="257" y="53"/>
                    <a:pt x="256" y="57"/>
                  </a:cubicBezTo>
                  <a:cubicBezTo>
                    <a:pt x="261" y="56"/>
                    <a:pt x="265" y="59"/>
                    <a:pt x="265" y="64"/>
                  </a:cubicBezTo>
                  <a:cubicBezTo>
                    <a:pt x="269" y="62"/>
                    <a:pt x="272" y="67"/>
                    <a:pt x="270" y="71"/>
                  </a:cubicBezTo>
                  <a:cubicBezTo>
                    <a:pt x="272" y="72"/>
                    <a:pt x="275" y="71"/>
                    <a:pt x="276" y="73"/>
                  </a:cubicBezTo>
                  <a:cubicBezTo>
                    <a:pt x="277" y="75"/>
                    <a:pt x="275" y="78"/>
                    <a:pt x="272" y="80"/>
                  </a:cubicBezTo>
                  <a:cubicBezTo>
                    <a:pt x="275" y="84"/>
                    <a:pt x="266" y="89"/>
                    <a:pt x="265" y="83"/>
                  </a:cubicBezTo>
                  <a:cubicBezTo>
                    <a:pt x="264" y="99"/>
                    <a:pt x="268" y="114"/>
                    <a:pt x="267" y="131"/>
                  </a:cubicBezTo>
                  <a:cubicBezTo>
                    <a:pt x="267" y="131"/>
                    <a:pt x="268" y="131"/>
                    <a:pt x="268" y="133"/>
                  </a:cubicBezTo>
                  <a:cubicBezTo>
                    <a:pt x="268" y="133"/>
                    <a:pt x="268" y="136"/>
                    <a:pt x="267" y="138"/>
                  </a:cubicBezTo>
                  <a:cubicBezTo>
                    <a:pt x="266" y="150"/>
                    <a:pt x="267" y="162"/>
                    <a:pt x="272" y="172"/>
                  </a:cubicBezTo>
                  <a:cubicBezTo>
                    <a:pt x="274" y="172"/>
                    <a:pt x="278" y="173"/>
                    <a:pt x="280" y="171"/>
                  </a:cubicBezTo>
                  <a:cubicBezTo>
                    <a:pt x="283" y="173"/>
                    <a:pt x="282" y="179"/>
                    <a:pt x="283" y="181"/>
                  </a:cubicBezTo>
                  <a:cubicBezTo>
                    <a:pt x="291" y="178"/>
                    <a:pt x="298" y="182"/>
                    <a:pt x="297" y="190"/>
                  </a:cubicBezTo>
                  <a:cubicBezTo>
                    <a:pt x="299" y="190"/>
                    <a:pt x="302" y="191"/>
                    <a:pt x="305" y="190"/>
                  </a:cubicBezTo>
                  <a:cubicBezTo>
                    <a:pt x="308" y="193"/>
                    <a:pt x="311" y="198"/>
                    <a:pt x="308" y="201"/>
                  </a:cubicBezTo>
                  <a:cubicBezTo>
                    <a:pt x="312" y="200"/>
                    <a:pt x="314" y="202"/>
                    <a:pt x="318" y="201"/>
                  </a:cubicBezTo>
                  <a:cubicBezTo>
                    <a:pt x="320" y="203"/>
                    <a:pt x="323" y="207"/>
                    <a:pt x="320" y="210"/>
                  </a:cubicBezTo>
                  <a:cubicBezTo>
                    <a:pt x="323" y="211"/>
                    <a:pt x="327" y="211"/>
                    <a:pt x="329" y="212"/>
                  </a:cubicBezTo>
                  <a:cubicBezTo>
                    <a:pt x="329" y="216"/>
                    <a:pt x="328" y="219"/>
                    <a:pt x="326" y="220"/>
                  </a:cubicBezTo>
                  <a:cubicBezTo>
                    <a:pt x="329" y="225"/>
                    <a:pt x="324" y="232"/>
                    <a:pt x="319" y="233"/>
                  </a:cubicBezTo>
                  <a:cubicBezTo>
                    <a:pt x="314" y="230"/>
                    <a:pt x="309" y="228"/>
                    <a:pt x="304" y="225"/>
                  </a:cubicBezTo>
                  <a:cubicBezTo>
                    <a:pt x="304" y="228"/>
                    <a:pt x="304" y="230"/>
                    <a:pt x="303" y="234"/>
                  </a:cubicBezTo>
                  <a:cubicBezTo>
                    <a:pt x="306" y="235"/>
                    <a:pt x="312" y="235"/>
                    <a:pt x="310" y="241"/>
                  </a:cubicBezTo>
                  <a:cubicBezTo>
                    <a:pt x="312" y="243"/>
                    <a:pt x="317" y="242"/>
                    <a:pt x="318" y="244"/>
                  </a:cubicBezTo>
                  <a:cubicBezTo>
                    <a:pt x="319" y="246"/>
                    <a:pt x="318" y="246"/>
                    <a:pt x="317" y="248"/>
                  </a:cubicBezTo>
                  <a:cubicBezTo>
                    <a:pt x="319" y="249"/>
                    <a:pt x="321" y="248"/>
                    <a:pt x="324" y="249"/>
                  </a:cubicBezTo>
                  <a:cubicBezTo>
                    <a:pt x="325" y="251"/>
                    <a:pt x="324" y="253"/>
                    <a:pt x="325" y="254"/>
                  </a:cubicBezTo>
                  <a:cubicBezTo>
                    <a:pt x="330" y="251"/>
                    <a:pt x="334" y="254"/>
                    <a:pt x="332" y="259"/>
                  </a:cubicBezTo>
                  <a:cubicBezTo>
                    <a:pt x="334" y="260"/>
                    <a:pt x="335" y="259"/>
                    <a:pt x="338" y="260"/>
                  </a:cubicBezTo>
                  <a:cubicBezTo>
                    <a:pt x="338" y="265"/>
                    <a:pt x="337" y="274"/>
                    <a:pt x="331" y="275"/>
                  </a:cubicBezTo>
                  <a:cubicBezTo>
                    <a:pt x="326" y="295"/>
                    <a:pt x="318" y="316"/>
                    <a:pt x="313" y="337"/>
                  </a:cubicBezTo>
                  <a:cubicBezTo>
                    <a:pt x="315" y="337"/>
                    <a:pt x="316" y="336"/>
                    <a:pt x="317" y="338"/>
                  </a:cubicBezTo>
                  <a:cubicBezTo>
                    <a:pt x="314" y="339"/>
                    <a:pt x="315" y="343"/>
                    <a:pt x="317" y="345"/>
                  </a:cubicBezTo>
                  <a:cubicBezTo>
                    <a:pt x="319" y="345"/>
                    <a:pt x="320" y="343"/>
                    <a:pt x="321" y="344"/>
                  </a:cubicBezTo>
                  <a:cubicBezTo>
                    <a:pt x="325" y="338"/>
                    <a:pt x="337" y="336"/>
                    <a:pt x="337" y="347"/>
                  </a:cubicBezTo>
                  <a:cubicBezTo>
                    <a:pt x="344" y="346"/>
                    <a:pt x="343" y="359"/>
                    <a:pt x="337" y="353"/>
                  </a:cubicBezTo>
                  <a:cubicBezTo>
                    <a:pt x="338" y="352"/>
                    <a:pt x="339" y="353"/>
                    <a:pt x="340" y="353"/>
                  </a:cubicBezTo>
                  <a:cubicBezTo>
                    <a:pt x="339" y="351"/>
                    <a:pt x="338" y="350"/>
                    <a:pt x="337" y="349"/>
                  </a:cubicBezTo>
                  <a:cubicBezTo>
                    <a:pt x="335" y="349"/>
                    <a:pt x="334" y="351"/>
                    <a:pt x="333" y="349"/>
                  </a:cubicBezTo>
                  <a:cubicBezTo>
                    <a:pt x="333" y="347"/>
                    <a:pt x="335" y="348"/>
                    <a:pt x="335" y="346"/>
                  </a:cubicBezTo>
                  <a:cubicBezTo>
                    <a:pt x="334" y="343"/>
                    <a:pt x="332" y="341"/>
                    <a:pt x="329" y="341"/>
                  </a:cubicBezTo>
                  <a:cubicBezTo>
                    <a:pt x="323" y="343"/>
                    <a:pt x="315" y="356"/>
                    <a:pt x="328" y="356"/>
                  </a:cubicBezTo>
                  <a:cubicBezTo>
                    <a:pt x="327" y="362"/>
                    <a:pt x="332" y="366"/>
                    <a:pt x="337" y="366"/>
                  </a:cubicBezTo>
                  <a:cubicBezTo>
                    <a:pt x="339" y="365"/>
                    <a:pt x="341" y="361"/>
                    <a:pt x="343" y="364"/>
                  </a:cubicBezTo>
                  <a:cubicBezTo>
                    <a:pt x="339" y="369"/>
                    <a:pt x="344" y="376"/>
                    <a:pt x="350" y="377"/>
                  </a:cubicBezTo>
                  <a:cubicBezTo>
                    <a:pt x="354" y="375"/>
                    <a:pt x="354" y="369"/>
                    <a:pt x="358" y="367"/>
                  </a:cubicBezTo>
                  <a:cubicBezTo>
                    <a:pt x="361" y="373"/>
                    <a:pt x="372" y="369"/>
                    <a:pt x="367" y="363"/>
                  </a:cubicBezTo>
                  <a:cubicBezTo>
                    <a:pt x="366" y="362"/>
                    <a:pt x="364" y="364"/>
                    <a:pt x="363" y="362"/>
                  </a:cubicBezTo>
                  <a:cubicBezTo>
                    <a:pt x="365" y="361"/>
                    <a:pt x="365" y="358"/>
                    <a:pt x="366" y="356"/>
                  </a:cubicBezTo>
                  <a:cubicBezTo>
                    <a:pt x="365" y="354"/>
                    <a:pt x="363" y="354"/>
                    <a:pt x="361" y="352"/>
                  </a:cubicBezTo>
                  <a:cubicBezTo>
                    <a:pt x="363" y="350"/>
                    <a:pt x="367" y="347"/>
                    <a:pt x="365" y="343"/>
                  </a:cubicBezTo>
                  <a:cubicBezTo>
                    <a:pt x="360" y="341"/>
                    <a:pt x="356" y="345"/>
                    <a:pt x="353" y="345"/>
                  </a:cubicBezTo>
                  <a:cubicBezTo>
                    <a:pt x="356" y="338"/>
                    <a:pt x="348" y="337"/>
                    <a:pt x="344" y="339"/>
                  </a:cubicBezTo>
                  <a:cubicBezTo>
                    <a:pt x="344" y="336"/>
                    <a:pt x="345" y="333"/>
                    <a:pt x="343" y="332"/>
                  </a:cubicBezTo>
                  <a:cubicBezTo>
                    <a:pt x="344" y="331"/>
                    <a:pt x="345" y="329"/>
                    <a:pt x="346" y="328"/>
                  </a:cubicBezTo>
                  <a:cubicBezTo>
                    <a:pt x="347" y="322"/>
                    <a:pt x="341" y="323"/>
                    <a:pt x="337" y="323"/>
                  </a:cubicBezTo>
                  <a:cubicBezTo>
                    <a:pt x="335" y="326"/>
                    <a:pt x="334" y="329"/>
                    <a:pt x="331" y="330"/>
                  </a:cubicBezTo>
                  <a:cubicBezTo>
                    <a:pt x="325" y="330"/>
                    <a:pt x="322" y="322"/>
                    <a:pt x="329" y="323"/>
                  </a:cubicBezTo>
                  <a:cubicBezTo>
                    <a:pt x="329" y="325"/>
                    <a:pt x="327" y="324"/>
                    <a:pt x="327" y="325"/>
                  </a:cubicBezTo>
                  <a:cubicBezTo>
                    <a:pt x="332" y="331"/>
                    <a:pt x="334" y="323"/>
                    <a:pt x="335" y="319"/>
                  </a:cubicBezTo>
                  <a:cubicBezTo>
                    <a:pt x="336" y="320"/>
                    <a:pt x="337" y="321"/>
                    <a:pt x="339" y="321"/>
                  </a:cubicBezTo>
                  <a:cubicBezTo>
                    <a:pt x="341" y="321"/>
                    <a:pt x="343" y="320"/>
                    <a:pt x="344" y="318"/>
                  </a:cubicBezTo>
                  <a:cubicBezTo>
                    <a:pt x="344" y="313"/>
                    <a:pt x="341" y="311"/>
                    <a:pt x="337" y="312"/>
                  </a:cubicBezTo>
                  <a:cubicBezTo>
                    <a:pt x="337" y="309"/>
                    <a:pt x="339" y="309"/>
                    <a:pt x="340" y="306"/>
                  </a:cubicBezTo>
                  <a:cubicBezTo>
                    <a:pt x="339" y="304"/>
                    <a:pt x="336" y="303"/>
                    <a:pt x="334" y="303"/>
                  </a:cubicBezTo>
                  <a:cubicBezTo>
                    <a:pt x="334" y="301"/>
                    <a:pt x="334" y="300"/>
                    <a:pt x="334" y="299"/>
                  </a:cubicBezTo>
                  <a:cubicBezTo>
                    <a:pt x="332" y="298"/>
                    <a:pt x="331" y="297"/>
                    <a:pt x="329" y="297"/>
                  </a:cubicBezTo>
                  <a:cubicBezTo>
                    <a:pt x="327" y="297"/>
                    <a:pt x="326" y="300"/>
                    <a:pt x="324" y="299"/>
                  </a:cubicBezTo>
                  <a:cubicBezTo>
                    <a:pt x="326" y="297"/>
                    <a:pt x="328" y="296"/>
                    <a:pt x="330" y="295"/>
                  </a:cubicBezTo>
                  <a:cubicBezTo>
                    <a:pt x="333" y="296"/>
                    <a:pt x="338" y="297"/>
                    <a:pt x="336" y="301"/>
                  </a:cubicBezTo>
                  <a:cubicBezTo>
                    <a:pt x="342" y="301"/>
                    <a:pt x="343" y="307"/>
                    <a:pt x="341" y="310"/>
                  </a:cubicBezTo>
                  <a:cubicBezTo>
                    <a:pt x="345" y="311"/>
                    <a:pt x="347" y="316"/>
                    <a:pt x="345" y="321"/>
                  </a:cubicBezTo>
                  <a:cubicBezTo>
                    <a:pt x="346" y="321"/>
                    <a:pt x="347" y="323"/>
                    <a:pt x="348" y="324"/>
                  </a:cubicBezTo>
                  <a:cubicBezTo>
                    <a:pt x="351" y="318"/>
                    <a:pt x="365" y="321"/>
                    <a:pt x="361" y="330"/>
                  </a:cubicBezTo>
                  <a:cubicBezTo>
                    <a:pt x="363" y="329"/>
                    <a:pt x="365" y="330"/>
                    <a:pt x="367" y="330"/>
                  </a:cubicBezTo>
                  <a:cubicBezTo>
                    <a:pt x="368" y="332"/>
                    <a:pt x="369" y="333"/>
                    <a:pt x="369" y="335"/>
                  </a:cubicBezTo>
                  <a:cubicBezTo>
                    <a:pt x="375" y="334"/>
                    <a:pt x="379" y="339"/>
                    <a:pt x="378" y="343"/>
                  </a:cubicBezTo>
                  <a:cubicBezTo>
                    <a:pt x="377" y="347"/>
                    <a:pt x="374" y="348"/>
                    <a:pt x="373" y="351"/>
                  </a:cubicBezTo>
                  <a:cubicBezTo>
                    <a:pt x="372" y="353"/>
                    <a:pt x="375" y="355"/>
                    <a:pt x="376" y="358"/>
                  </a:cubicBezTo>
                  <a:cubicBezTo>
                    <a:pt x="377" y="361"/>
                    <a:pt x="375" y="364"/>
                    <a:pt x="371" y="365"/>
                  </a:cubicBezTo>
                  <a:cubicBezTo>
                    <a:pt x="371" y="367"/>
                    <a:pt x="369" y="372"/>
                    <a:pt x="365" y="373"/>
                  </a:cubicBezTo>
                  <a:cubicBezTo>
                    <a:pt x="365" y="374"/>
                    <a:pt x="367" y="375"/>
                    <a:pt x="365" y="376"/>
                  </a:cubicBezTo>
                  <a:cubicBezTo>
                    <a:pt x="363" y="374"/>
                    <a:pt x="361" y="371"/>
                    <a:pt x="358" y="371"/>
                  </a:cubicBezTo>
                  <a:cubicBezTo>
                    <a:pt x="356" y="374"/>
                    <a:pt x="354" y="379"/>
                    <a:pt x="350" y="379"/>
                  </a:cubicBezTo>
                  <a:cubicBezTo>
                    <a:pt x="345" y="379"/>
                    <a:pt x="339" y="372"/>
                    <a:pt x="339" y="367"/>
                  </a:cubicBezTo>
                  <a:cubicBezTo>
                    <a:pt x="333" y="369"/>
                    <a:pt x="326" y="364"/>
                    <a:pt x="326" y="358"/>
                  </a:cubicBezTo>
                  <a:cubicBezTo>
                    <a:pt x="318" y="358"/>
                    <a:pt x="317" y="351"/>
                    <a:pt x="319" y="346"/>
                  </a:cubicBezTo>
                  <a:cubicBezTo>
                    <a:pt x="314" y="348"/>
                    <a:pt x="313" y="343"/>
                    <a:pt x="313" y="339"/>
                  </a:cubicBezTo>
                  <a:close/>
                  <a:moveTo>
                    <a:pt x="222" y="42"/>
                  </a:moveTo>
                  <a:cubicBezTo>
                    <a:pt x="222" y="43"/>
                    <a:pt x="222" y="43"/>
                    <a:pt x="223" y="43"/>
                  </a:cubicBezTo>
                  <a:cubicBezTo>
                    <a:pt x="224" y="41"/>
                    <a:pt x="227" y="41"/>
                    <a:pt x="228" y="40"/>
                  </a:cubicBezTo>
                  <a:cubicBezTo>
                    <a:pt x="225" y="40"/>
                    <a:pt x="225" y="42"/>
                    <a:pt x="222" y="42"/>
                  </a:cubicBezTo>
                  <a:close/>
                  <a:moveTo>
                    <a:pt x="230" y="50"/>
                  </a:moveTo>
                  <a:cubicBezTo>
                    <a:pt x="243" y="59"/>
                    <a:pt x="252" y="71"/>
                    <a:pt x="264" y="79"/>
                  </a:cubicBezTo>
                  <a:cubicBezTo>
                    <a:pt x="265" y="81"/>
                    <a:pt x="267" y="83"/>
                    <a:pt x="269" y="84"/>
                  </a:cubicBezTo>
                  <a:cubicBezTo>
                    <a:pt x="270" y="84"/>
                    <a:pt x="269" y="82"/>
                    <a:pt x="270" y="83"/>
                  </a:cubicBezTo>
                  <a:cubicBezTo>
                    <a:pt x="270" y="76"/>
                    <a:pt x="263" y="73"/>
                    <a:pt x="259" y="68"/>
                  </a:cubicBezTo>
                  <a:cubicBezTo>
                    <a:pt x="248" y="61"/>
                    <a:pt x="241" y="48"/>
                    <a:pt x="230" y="41"/>
                  </a:cubicBezTo>
                  <a:cubicBezTo>
                    <a:pt x="228" y="44"/>
                    <a:pt x="230" y="46"/>
                    <a:pt x="230" y="50"/>
                  </a:cubicBezTo>
                  <a:close/>
                  <a:moveTo>
                    <a:pt x="236" y="43"/>
                  </a:moveTo>
                  <a:cubicBezTo>
                    <a:pt x="237" y="45"/>
                    <a:pt x="238" y="46"/>
                    <a:pt x="241" y="46"/>
                  </a:cubicBezTo>
                  <a:cubicBezTo>
                    <a:pt x="240" y="44"/>
                    <a:pt x="238" y="42"/>
                    <a:pt x="236" y="43"/>
                  </a:cubicBezTo>
                  <a:close/>
                  <a:moveTo>
                    <a:pt x="191" y="75"/>
                  </a:moveTo>
                  <a:cubicBezTo>
                    <a:pt x="188" y="77"/>
                    <a:pt x="180" y="81"/>
                    <a:pt x="184" y="86"/>
                  </a:cubicBezTo>
                  <a:cubicBezTo>
                    <a:pt x="198" y="73"/>
                    <a:pt x="213" y="62"/>
                    <a:pt x="228" y="50"/>
                  </a:cubicBezTo>
                  <a:cubicBezTo>
                    <a:pt x="228" y="48"/>
                    <a:pt x="228" y="45"/>
                    <a:pt x="226" y="43"/>
                  </a:cubicBezTo>
                  <a:cubicBezTo>
                    <a:pt x="215" y="53"/>
                    <a:pt x="202" y="65"/>
                    <a:pt x="191" y="75"/>
                  </a:cubicBezTo>
                  <a:close/>
                  <a:moveTo>
                    <a:pt x="213" y="48"/>
                  </a:moveTo>
                  <a:cubicBezTo>
                    <a:pt x="215" y="47"/>
                    <a:pt x="215" y="48"/>
                    <a:pt x="217" y="48"/>
                  </a:cubicBezTo>
                  <a:cubicBezTo>
                    <a:pt x="218" y="47"/>
                    <a:pt x="220" y="47"/>
                    <a:pt x="220" y="45"/>
                  </a:cubicBezTo>
                  <a:cubicBezTo>
                    <a:pt x="217" y="45"/>
                    <a:pt x="214" y="46"/>
                    <a:pt x="213" y="48"/>
                  </a:cubicBezTo>
                  <a:close/>
                  <a:moveTo>
                    <a:pt x="241" y="48"/>
                  </a:moveTo>
                  <a:cubicBezTo>
                    <a:pt x="243" y="49"/>
                    <a:pt x="245" y="50"/>
                    <a:pt x="247" y="51"/>
                  </a:cubicBezTo>
                  <a:cubicBezTo>
                    <a:pt x="247" y="50"/>
                    <a:pt x="248" y="50"/>
                    <a:pt x="248" y="49"/>
                  </a:cubicBezTo>
                  <a:cubicBezTo>
                    <a:pt x="246" y="48"/>
                    <a:pt x="243" y="47"/>
                    <a:pt x="241" y="48"/>
                  </a:cubicBezTo>
                  <a:close/>
                  <a:moveTo>
                    <a:pt x="262" y="88"/>
                  </a:moveTo>
                  <a:cubicBezTo>
                    <a:pt x="261" y="81"/>
                    <a:pt x="262" y="81"/>
                    <a:pt x="258" y="77"/>
                  </a:cubicBezTo>
                  <a:cubicBezTo>
                    <a:pt x="248" y="69"/>
                    <a:pt x="239" y="60"/>
                    <a:pt x="230" y="52"/>
                  </a:cubicBezTo>
                  <a:cubicBezTo>
                    <a:pt x="230" y="52"/>
                    <a:pt x="230" y="51"/>
                    <a:pt x="230" y="51"/>
                  </a:cubicBezTo>
                  <a:cubicBezTo>
                    <a:pt x="221" y="58"/>
                    <a:pt x="211" y="67"/>
                    <a:pt x="201" y="75"/>
                  </a:cubicBezTo>
                  <a:cubicBezTo>
                    <a:pt x="198" y="77"/>
                    <a:pt x="193" y="81"/>
                    <a:pt x="193" y="83"/>
                  </a:cubicBezTo>
                  <a:cubicBezTo>
                    <a:pt x="192" y="85"/>
                    <a:pt x="193" y="89"/>
                    <a:pt x="193" y="92"/>
                  </a:cubicBezTo>
                  <a:cubicBezTo>
                    <a:pt x="194" y="105"/>
                    <a:pt x="195" y="119"/>
                    <a:pt x="197" y="132"/>
                  </a:cubicBezTo>
                  <a:cubicBezTo>
                    <a:pt x="219" y="132"/>
                    <a:pt x="242" y="130"/>
                    <a:pt x="265" y="129"/>
                  </a:cubicBezTo>
                  <a:cubicBezTo>
                    <a:pt x="264" y="116"/>
                    <a:pt x="263" y="101"/>
                    <a:pt x="262" y="88"/>
                  </a:cubicBezTo>
                  <a:close/>
                  <a:moveTo>
                    <a:pt x="202" y="56"/>
                  </a:moveTo>
                  <a:cubicBezTo>
                    <a:pt x="203" y="56"/>
                    <a:pt x="203" y="58"/>
                    <a:pt x="204" y="58"/>
                  </a:cubicBezTo>
                  <a:cubicBezTo>
                    <a:pt x="207" y="57"/>
                    <a:pt x="210" y="54"/>
                    <a:pt x="211" y="53"/>
                  </a:cubicBezTo>
                  <a:cubicBezTo>
                    <a:pt x="208" y="54"/>
                    <a:pt x="205" y="54"/>
                    <a:pt x="202" y="56"/>
                  </a:cubicBezTo>
                  <a:close/>
                  <a:moveTo>
                    <a:pt x="254" y="57"/>
                  </a:moveTo>
                  <a:cubicBezTo>
                    <a:pt x="253" y="56"/>
                    <a:pt x="253" y="55"/>
                    <a:pt x="254" y="55"/>
                  </a:cubicBezTo>
                  <a:cubicBezTo>
                    <a:pt x="253" y="53"/>
                    <a:pt x="248" y="53"/>
                    <a:pt x="246" y="53"/>
                  </a:cubicBezTo>
                  <a:cubicBezTo>
                    <a:pt x="248" y="55"/>
                    <a:pt x="250" y="57"/>
                    <a:pt x="254" y="57"/>
                  </a:cubicBezTo>
                  <a:close/>
                  <a:moveTo>
                    <a:pt x="262" y="63"/>
                  </a:moveTo>
                  <a:cubicBezTo>
                    <a:pt x="262" y="62"/>
                    <a:pt x="261" y="62"/>
                    <a:pt x="262" y="61"/>
                  </a:cubicBezTo>
                  <a:cubicBezTo>
                    <a:pt x="260" y="58"/>
                    <a:pt x="254" y="60"/>
                    <a:pt x="252" y="59"/>
                  </a:cubicBezTo>
                  <a:cubicBezTo>
                    <a:pt x="255" y="61"/>
                    <a:pt x="259" y="63"/>
                    <a:pt x="262" y="63"/>
                  </a:cubicBezTo>
                  <a:close/>
                  <a:moveTo>
                    <a:pt x="193" y="65"/>
                  </a:moveTo>
                  <a:cubicBezTo>
                    <a:pt x="196" y="67"/>
                    <a:pt x="202" y="62"/>
                    <a:pt x="201" y="61"/>
                  </a:cubicBezTo>
                  <a:cubicBezTo>
                    <a:pt x="199" y="63"/>
                    <a:pt x="194" y="62"/>
                    <a:pt x="193" y="65"/>
                  </a:cubicBezTo>
                  <a:close/>
                  <a:moveTo>
                    <a:pt x="268" y="70"/>
                  </a:moveTo>
                  <a:cubicBezTo>
                    <a:pt x="269" y="68"/>
                    <a:pt x="267" y="67"/>
                    <a:pt x="267" y="66"/>
                  </a:cubicBezTo>
                  <a:cubicBezTo>
                    <a:pt x="264" y="66"/>
                    <a:pt x="261" y="65"/>
                    <a:pt x="259" y="65"/>
                  </a:cubicBezTo>
                  <a:cubicBezTo>
                    <a:pt x="261" y="67"/>
                    <a:pt x="264" y="69"/>
                    <a:pt x="268" y="70"/>
                  </a:cubicBezTo>
                  <a:close/>
                  <a:moveTo>
                    <a:pt x="183" y="72"/>
                  </a:moveTo>
                  <a:cubicBezTo>
                    <a:pt x="188" y="73"/>
                    <a:pt x="190" y="72"/>
                    <a:pt x="193" y="70"/>
                  </a:cubicBezTo>
                  <a:cubicBezTo>
                    <a:pt x="193" y="69"/>
                    <a:pt x="193" y="69"/>
                    <a:pt x="192" y="68"/>
                  </a:cubicBezTo>
                  <a:cubicBezTo>
                    <a:pt x="187" y="70"/>
                    <a:pt x="184" y="68"/>
                    <a:pt x="183" y="72"/>
                  </a:cubicBezTo>
                  <a:close/>
                  <a:moveTo>
                    <a:pt x="272" y="77"/>
                  </a:moveTo>
                  <a:cubicBezTo>
                    <a:pt x="273" y="77"/>
                    <a:pt x="274" y="75"/>
                    <a:pt x="274" y="74"/>
                  </a:cubicBezTo>
                  <a:cubicBezTo>
                    <a:pt x="271" y="74"/>
                    <a:pt x="269" y="72"/>
                    <a:pt x="267" y="72"/>
                  </a:cubicBezTo>
                  <a:cubicBezTo>
                    <a:pt x="269" y="74"/>
                    <a:pt x="270" y="76"/>
                    <a:pt x="272" y="77"/>
                  </a:cubicBezTo>
                  <a:close/>
                  <a:moveTo>
                    <a:pt x="180" y="74"/>
                  </a:moveTo>
                  <a:cubicBezTo>
                    <a:pt x="177" y="76"/>
                    <a:pt x="178" y="80"/>
                    <a:pt x="181" y="81"/>
                  </a:cubicBezTo>
                  <a:cubicBezTo>
                    <a:pt x="182" y="78"/>
                    <a:pt x="185" y="77"/>
                    <a:pt x="187" y="75"/>
                  </a:cubicBezTo>
                  <a:cubicBezTo>
                    <a:pt x="184" y="75"/>
                    <a:pt x="182" y="75"/>
                    <a:pt x="180" y="74"/>
                  </a:cubicBezTo>
                  <a:close/>
                  <a:moveTo>
                    <a:pt x="78" y="145"/>
                  </a:moveTo>
                  <a:cubicBezTo>
                    <a:pt x="76" y="145"/>
                    <a:pt x="75" y="143"/>
                    <a:pt x="72" y="144"/>
                  </a:cubicBezTo>
                  <a:cubicBezTo>
                    <a:pt x="69" y="145"/>
                    <a:pt x="71" y="150"/>
                    <a:pt x="71" y="152"/>
                  </a:cubicBezTo>
                  <a:cubicBezTo>
                    <a:pt x="67" y="152"/>
                    <a:pt x="65" y="155"/>
                    <a:pt x="64" y="158"/>
                  </a:cubicBezTo>
                  <a:cubicBezTo>
                    <a:pt x="65" y="161"/>
                    <a:pt x="69" y="161"/>
                    <a:pt x="69" y="165"/>
                  </a:cubicBezTo>
                  <a:cubicBezTo>
                    <a:pt x="65" y="167"/>
                    <a:pt x="59" y="165"/>
                    <a:pt x="58" y="171"/>
                  </a:cubicBezTo>
                  <a:cubicBezTo>
                    <a:pt x="57" y="172"/>
                    <a:pt x="59" y="173"/>
                    <a:pt x="58" y="175"/>
                  </a:cubicBezTo>
                  <a:cubicBezTo>
                    <a:pt x="48" y="167"/>
                    <a:pt x="37" y="189"/>
                    <a:pt x="45" y="193"/>
                  </a:cubicBezTo>
                  <a:cubicBezTo>
                    <a:pt x="47" y="192"/>
                    <a:pt x="48" y="192"/>
                    <a:pt x="50" y="193"/>
                  </a:cubicBezTo>
                  <a:cubicBezTo>
                    <a:pt x="52" y="188"/>
                    <a:pt x="63" y="189"/>
                    <a:pt x="62" y="194"/>
                  </a:cubicBezTo>
                  <a:cubicBezTo>
                    <a:pt x="60" y="192"/>
                    <a:pt x="55" y="189"/>
                    <a:pt x="53" y="194"/>
                  </a:cubicBezTo>
                  <a:cubicBezTo>
                    <a:pt x="53" y="195"/>
                    <a:pt x="55" y="196"/>
                    <a:pt x="53" y="197"/>
                  </a:cubicBezTo>
                  <a:cubicBezTo>
                    <a:pt x="51" y="198"/>
                    <a:pt x="49" y="194"/>
                    <a:pt x="46" y="194"/>
                  </a:cubicBezTo>
                  <a:cubicBezTo>
                    <a:pt x="41" y="196"/>
                    <a:pt x="37" y="207"/>
                    <a:pt x="45" y="210"/>
                  </a:cubicBezTo>
                  <a:cubicBezTo>
                    <a:pt x="45" y="211"/>
                    <a:pt x="45" y="211"/>
                    <a:pt x="45" y="212"/>
                  </a:cubicBezTo>
                  <a:cubicBezTo>
                    <a:pt x="37" y="212"/>
                    <a:pt x="35" y="224"/>
                    <a:pt x="44" y="224"/>
                  </a:cubicBezTo>
                  <a:cubicBezTo>
                    <a:pt x="43" y="227"/>
                    <a:pt x="40" y="227"/>
                    <a:pt x="39" y="230"/>
                  </a:cubicBezTo>
                  <a:cubicBezTo>
                    <a:pt x="39" y="236"/>
                    <a:pt x="39" y="242"/>
                    <a:pt x="43" y="245"/>
                  </a:cubicBezTo>
                  <a:cubicBezTo>
                    <a:pt x="45" y="247"/>
                    <a:pt x="48" y="245"/>
                    <a:pt x="52" y="247"/>
                  </a:cubicBezTo>
                  <a:cubicBezTo>
                    <a:pt x="50" y="250"/>
                    <a:pt x="47" y="252"/>
                    <a:pt x="49" y="257"/>
                  </a:cubicBezTo>
                  <a:cubicBezTo>
                    <a:pt x="52" y="260"/>
                    <a:pt x="55" y="257"/>
                    <a:pt x="58" y="258"/>
                  </a:cubicBezTo>
                  <a:cubicBezTo>
                    <a:pt x="58" y="261"/>
                    <a:pt x="55" y="260"/>
                    <a:pt x="54" y="262"/>
                  </a:cubicBezTo>
                  <a:cubicBezTo>
                    <a:pt x="50" y="266"/>
                    <a:pt x="53" y="274"/>
                    <a:pt x="58" y="276"/>
                  </a:cubicBezTo>
                  <a:cubicBezTo>
                    <a:pt x="59" y="277"/>
                    <a:pt x="61" y="275"/>
                    <a:pt x="61" y="277"/>
                  </a:cubicBezTo>
                  <a:cubicBezTo>
                    <a:pt x="58" y="288"/>
                    <a:pt x="71" y="298"/>
                    <a:pt x="79" y="290"/>
                  </a:cubicBezTo>
                  <a:cubicBezTo>
                    <a:pt x="81" y="292"/>
                    <a:pt x="81" y="295"/>
                    <a:pt x="84" y="295"/>
                  </a:cubicBezTo>
                  <a:cubicBezTo>
                    <a:pt x="89" y="296"/>
                    <a:pt x="89" y="290"/>
                    <a:pt x="89" y="286"/>
                  </a:cubicBezTo>
                  <a:cubicBezTo>
                    <a:pt x="92" y="286"/>
                    <a:pt x="94" y="288"/>
                    <a:pt x="97" y="288"/>
                  </a:cubicBezTo>
                  <a:cubicBezTo>
                    <a:pt x="98" y="287"/>
                    <a:pt x="98" y="284"/>
                    <a:pt x="100" y="284"/>
                  </a:cubicBezTo>
                  <a:cubicBezTo>
                    <a:pt x="101" y="287"/>
                    <a:pt x="105" y="289"/>
                    <a:pt x="108" y="288"/>
                  </a:cubicBezTo>
                  <a:cubicBezTo>
                    <a:pt x="111" y="288"/>
                    <a:pt x="110" y="285"/>
                    <a:pt x="111" y="283"/>
                  </a:cubicBezTo>
                  <a:cubicBezTo>
                    <a:pt x="115" y="284"/>
                    <a:pt x="116" y="288"/>
                    <a:pt x="120" y="286"/>
                  </a:cubicBezTo>
                  <a:cubicBezTo>
                    <a:pt x="116" y="278"/>
                    <a:pt x="112" y="268"/>
                    <a:pt x="102" y="266"/>
                  </a:cubicBezTo>
                  <a:cubicBezTo>
                    <a:pt x="97" y="266"/>
                    <a:pt x="93" y="267"/>
                    <a:pt x="88" y="268"/>
                  </a:cubicBezTo>
                  <a:cubicBezTo>
                    <a:pt x="89" y="271"/>
                    <a:pt x="87" y="274"/>
                    <a:pt x="84" y="274"/>
                  </a:cubicBezTo>
                  <a:cubicBezTo>
                    <a:pt x="88" y="285"/>
                    <a:pt x="71" y="287"/>
                    <a:pt x="70" y="279"/>
                  </a:cubicBezTo>
                  <a:cubicBezTo>
                    <a:pt x="73" y="283"/>
                    <a:pt x="82" y="284"/>
                    <a:pt x="82" y="277"/>
                  </a:cubicBezTo>
                  <a:cubicBezTo>
                    <a:pt x="82" y="275"/>
                    <a:pt x="81" y="275"/>
                    <a:pt x="80" y="273"/>
                  </a:cubicBezTo>
                  <a:cubicBezTo>
                    <a:pt x="89" y="273"/>
                    <a:pt x="85" y="262"/>
                    <a:pt x="79" y="261"/>
                  </a:cubicBezTo>
                  <a:cubicBezTo>
                    <a:pt x="80" y="259"/>
                    <a:pt x="84" y="257"/>
                    <a:pt x="85" y="254"/>
                  </a:cubicBezTo>
                  <a:cubicBezTo>
                    <a:pt x="85" y="252"/>
                    <a:pt x="84" y="251"/>
                    <a:pt x="83" y="249"/>
                  </a:cubicBezTo>
                  <a:cubicBezTo>
                    <a:pt x="79" y="249"/>
                    <a:pt x="78" y="246"/>
                    <a:pt x="76" y="243"/>
                  </a:cubicBezTo>
                  <a:cubicBezTo>
                    <a:pt x="69" y="251"/>
                    <a:pt x="59" y="233"/>
                    <a:pt x="69" y="230"/>
                  </a:cubicBezTo>
                  <a:cubicBezTo>
                    <a:pt x="66" y="235"/>
                    <a:pt x="66" y="243"/>
                    <a:pt x="73" y="244"/>
                  </a:cubicBezTo>
                  <a:cubicBezTo>
                    <a:pt x="75" y="243"/>
                    <a:pt x="75" y="240"/>
                    <a:pt x="77" y="240"/>
                  </a:cubicBezTo>
                  <a:cubicBezTo>
                    <a:pt x="79" y="242"/>
                    <a:pt x="79" y="244"/>
                    <a:pt x="81" y="247"/>
                  </a:cubicBezTo>
                  <a:cubicBezTo>
                    <a:pt x="84" y="246"/>
                    <a:pt x="85" y="248"/>
                    <a:pt x="88" y="246"/>
                  </a:cubicBezTo>
                  <a:cubicBezTo>
                    <a:pt x="90" y="245"/>
                    <a:pt x="89" y="242"/>
                    <a:pt x="90" y="242"/>
                  </a:cubicBezTo>
                  <a:cubicBezTo>
                    <a:pt x="92" y="242"/>
                    <a:pt x="92" y="245"/>
                    <a:pt x="95" y="245"/>
                  </a:cubicBezTo>
                  <a:cubicBezTo>
                    <a:pt x="100" y="243"/>
                    <a:pt x="96" y="237"/>
                    <a:pt x="97" y="235"/>
                  </a:cubicBezTo>
                  <a:cubicBezTo>
                    <a:pt x="101" y="237"/>
                    <a:pt x="99" y="244"/>
                    <a:pt x="96" y="247"/>
                  </a:cubicBezTo>
                  <a:cubicBezTo>
                    <a:pt x="99" y="250"/>
                    <a:pt x="103" y="252"/>
                    <a:pt x="106" y="255"/>
                  </a:cubicBezTo>
                  <a:cubicBezTo>
                    <a:pt x="109" y="256"/>
                    <a:pt x="113" y="262"/>
                    <a:pt x="116" y="258"/>
                  </a:cubicBezTo>
                  <a:cubicBezTo>
                    <a:pt x="116" y="253"/>
                    <a:pt x="113" y="248"/>
                    <a:pt x="110" y="244"/>
                  </a:cubicBezTo>
                  <a:cubicBezTo>
                    <a:pt x="102" y="238"/>
                    <a:pt x="100" y="228"/>
                    <a:pt x="94" y="220"/>
                  </a:cubicBezTo>
                  <a:cubicBezTo>
                    <a:pt x="91" y="221"/>
                    <a:pt x="88" y="219"/>
                    <a:pt x="87" y="216"/>
                  </a:cubicBezTo>
                  <a:cubicBezTo>
                    <a:pt x="85" y="217"/>
                    <a:pt x="85" y="218"/>
                    <a:pt x="84" y="219"/>
                  </a:cubicBezTo>
                  <a:cubicBezTo>
                    <a:pt x="79" y="217"/>
                    <a:pt x="78" y="215"/>
                    <a:pt x="77" y="210"/>
                  </a:cubicBezTo>
                  <a:cubicBezTo>
                    <a:pt x="78" y="210"/>
                    <a:pt x="77" y="208"/>
                    <a:pt x="79" y="208"/>
                  </a:cubicBezTo>
                  <a:cubicBezTo>
                    <a:pt x="78" y="212"/>
                    <a:pt x="80" y="216"/>
                    <a:pt x="84" y="216"/>
                  </a:cubicBezTo>
                  <a:cubicBezTo>
                    <a:pt x="85" y="216"/>
                    <a:pt x="84" y="213"/>
                    <a:pt x="86" y="213"/>
                  </a:cubicBezTo>
                  <a:cubicBezTo>
                    <a:pt x="89" y="213"/>
                    <a:pt x="89" y="219"/>
                    <a:pt x="93" y="219"/>
                  </a:cubicBezTo>
                  <a:cubicBezTo>
                    <a:pt x="94" y="219"/>
                    <a:pt x="93" y="217"/>
                    <a:pt x="94" y="218"/>
                  </a:cubicBezTo>
                  <a:cubicBezTo>
                    <a:pt x="96" y="217"/>
                    <a:pt x="95" y="219"/>
                    <a:pt x="97" y="219"/>
                  </a:cubicBezTo>
                  <a:cubicBezTo>
                    <a:pt x="103" y="218"/>
                    <a:pt x="100" y="211"/>
                    <a:pt x="98" y="207"/>
                  </a:cubicBezTo>
                  <a:cubicBezTo>
                    <a:pt x="100" y="206"/>
                    <a:pt x="101" y="207"/>
                    <a:pt x="102" y="207"/>
                  </a:cubicBezTo>
                  <a:cubicBezTo>
                    <a:pt x="104" y="210"/>
                    <a:pt x="108" y="211"/>
                    <a:pt x="112" y="212"/>
                  </a:cubicBezTo>
                  <a:cubicBezTo>
                    <a:pt x="113" y="211"/>
                    <a:pt x="110" y="209"/>
                    <a:pt x="111" y="208"/>
                  </a:cubicBezTo>
                  <a:cubicBezTo>
                    <a:pt x="115" y="208"/>
                    <a:pt x="115" y="211"/>
                    <a:pt x="118" y="212"/>
                  </a:cubicBezTo>
                  <a:cubicBezTo>
                    <a:pt x="123" y="212"/>
                    <a:pt x="128" y="205"/>
                    <a:pt x="127" y="199"/>
                  </a:cubicBezTo>
                  <a:cubicBezTo>
                    <a:pt x="127" y="198"/>
                    <a:pt x="124" y="199"/>
                    <a:pt x="124" y="198"/>
                  </a:cubicBezTo>
                  <a:cubicBezTo>
                    <a:pt x="128" y="195"/>
                    <a:pt x="135" y="194"/>
                    <a:pt x="135" y="188"/>
                  </a:cubicBezTo>
                  <a:cubicBezTo>
                    <a:pt x="135" y="187"/>
                    <a:pt x="133" y="186"/>
                    <a:pt x="134" y="184"/>
                  </a:cubicBezTo>
                  <a:cubicBezTo>
                    <a:pt x="132" y="182"/>
                    <a:pt x="128" y="183"/>
                    <a:pt x="126" y="183"/>
                  </a:cubicBezTo>
                  <a:cubicBezTo>
                    <a:pt x="127" y="181"/>
                    <a:pt x="128" y="180"/>
                    <a:pt x="128" y="179"/>
                  </a:cubicBezTo>
                  <a:cubicBezTo>
                    <a:pt x="128" y="175"/>
                    <a:pt x="123" y="174"/>
                    <a:pt x="121" y="175"/>
                  </a:cubicBezTo>
                  <a:cubicBezTo>
                    <a:pt x="124" y="170"/>
                    <a:pt x="133" y="176"/>
                    <a:pt x="130" y="181"/>
                  </a:cubicBezTo>
                  <a:cubicBezTo>
                    <a:pt x="140" y="181"/>
                    <a:pt x="138" y="196"/>
                    <a:pt x="129" y="197"/>
                  </a:cubicBezTo>
                  <a:cubicBezTo>
                    <a:pt x="130" y="205"/>
                    <a:pt x="125" y="213"/>
                    <a:pt x="118" y="214"/>
                  </a:cubicBezTo>
                  <a:cubicBezTo>
                    <a:pt x="116" y="231"/>
                    <a:pt x="124" y="246"/>
                    <a:pt x="130" y="259"/>
                  </a:cubicBezTo>
                  <a:cubicBezTo>
                    <a:pt x="131" y="257"/>
                    <a:pt x="130" y="255"/>
                    <a:pt x="133" y="254"/>
                  </a:cubicBezTo>
                  <a:cubicBezTo>
                    <a:pt x="135" y="254"/>
                    <a:pt x="135" y="255"/>
                    <a:pt x="136" y="255"/>
                  </a:cubicBezTo>
                  <a:cubicBezTo>
                    <a:pt x="139" y="253"/>
                    <a:pt x="139" y="249"/>
                    <a:pt x="139" y="244"/>
                  </a:cubicBezTo>
                  <a:cubicBezTo>
                    <a:pt x="140" y="245"/>
                    <a:pt x="145" y="246"/>
                    <a:pt x="148" y="245"/>
                  </a:cubicBezTo>
                  <a:cubicBezTo>
                    <a:pt x="150" y="242"/>
                    <a:pt x="150" y="239"/>
                    <a:pt x="149" y="234"/>
                  </a:cubicBezTo>
                  <a:cubicBezTo>
                    <a:pt x="144" y="238"/>
                    <a:pt x="136" y="239"/>
                    <a:pt x="130" y="235"/>
                  </a:cubicBezTo>
                  <a:cubicBezTo>
                    <a:pt x="130" y="230"/>
                    <a:pt x="123" y="229"/>
                    <a:pt x="124" y="224"/>
                  </a:cubicBezTo>
                  <a:cubicBezTo>
                    <a:pt x="124" y="218"/>
                    <a:pt x="135" y="222"/>
                    <a:pt x="138" y="220"/>
                  </a:cubicBezTo>
                  <a:cubicBezTo>
                    <a:pt x="136" y="211"/>
                    <a:pt x="147" y="211"/>
                    <a:pt x="154" y="210"/>
                  </a:cubicBezTo>
                  <a:cubicBezTo>
                    <a:pt x="154" y="207"/>
                    <a:pt x="157" y="203"/>
                    <a:pt x="159" y="201"/>
                  </a:cubicBezTo>
                  <a:cubicBezTo>
                    <a:pt x="158" y="195"/>
                    <a:pt x="155" y="192"/>
                    <a:pt x="151" y="191"/>
                  </a:cubicBezTo>
                  <a:cubicBezTo>
                    <a:pt x="149" y="191"/>
                    <a:pt x="149" y="193"/>
                    <a:pt x="146" y="193"/>
                  </a:cubicBezTo>
                  <a:cubicBezTo>
                    <a:pt x="148" y="187"/>
                    <a:pt x="148" y="181"/>
                    <a:pt x="144" y="177"/>
                  </a:cubicBezTo>
                  <a:cubicBezTo>
                    <a:pt x="143" y="177"/>
                    <a:pt x="142" y="179"/>
                    <a:pt x="141" y="178"/>
                  </a:cubicBezTo>
                  <a:cubicBezTo>
                    <a:pt x="145" y="172"/>
                    <a:pt x="139" y="167"/>
                    <a:pt x="133" y="168"/>
                  </a:cubicBezTo>
                  <a:cubicBezTo>
                    <a:pt x="135" y="163"/>
                    <a:pt x="139" y="158"/>
                    <a:pt x="136" y="152"/>
                  </a:cubicBezTo>
                  <a:cubicBezTo>
                    <a:pt x="132" y="149"/>
                    <a:pt x="130" y="146"/>
                    <a:pt x="126" y="146"/>
                  </a:cubicBezTo>
                  <a:cubicBezTo>
                    <a:pt x="121" y="145"/>
                    <a:pt x="118" y="150"/>
                    <a:pt x="113" y="151"/>
                  </a:cubicBezTo>
                  <a:cubicBezTo>
                    <a:pt x="115" y="146"/>
                    <a:pt x="113" y="143"/>
                    <a:pt x="110" y="142"/>
                  </a:cubicBezTo>
                  <a:cubicBezTo>
                    <a:pt x="109" y="142"/>
                    <a:pt x="108" y="143"/>
                    <a:pt x="107" y="143"/>
                  </a:cubicBezTo>
                  <a:cubicBezTo>
                    <a:pt x="106" y="141"/>
                    <a:pt x="106" y="137"/>
                    <a:pt x="103" y="136"/>
                  </a:cubicBezTo>
                  <a:cubicBezTo>
                    <a:pt x="100" y="136"/>
                    <a:pt x="100" y="138"/>
                    <a:pt x="97" y="137"/>
                  </a:cubicBezTo>
                  <a:cubicBezTo>
                    <a:pt x="97" y="132"/>
                    <a:pt x="95" y="130"/>
                    <a:pt x="93" y="127"/>
                  </a:cubicBezTo>
                  <a:cubicBezTo>
                    <a:pt x="82" y="126"/>
                    <a:pt x="78" y="137"/>
                    <a:pt x="78" y="145"/>
                  </a:cubicBezTo>
                  <a:close/>
                  <a:moveTo>
                    <a:pt x="202" y="138"/>
                  </a:moveTo>
                  <a:cubicBezTo>
                    <a:pt x="210" y="138"/>
                    <a:pt x="217" y="138"/>
                    <a:pt x="224" y="138"/>
                  </a:cubicBezTo>
                  <a:cubicBezTo>
                    <a:pt x="232" y="138"/>
                    <a:pt x="238" y="137"/>
                    <a:pt x="244" y="136"/>
                  </a:cubicBezTo>
                  <a:cubicBezTo>
                    <a:pt x="249" y="136"/>
                    <a:pt x="253" y="136"/>
                    <a:pt x="259" y="135"/>
                  </a:cubicBezTo>
                  <a:cubicBezTo>
                    <a:pt x="260" y="135"/>
                    <a:pt x="266" y="136"/>
                    <a:pt x="266" y="133"/>
                  </a:cubicBezTo>
                  <a:cubicBezTo>
                    <a:pt x="265" y="131"/>
                    <a:pt x="261" y="132"/>
                    <a:pt x="259" y="132"/>
                  </a:cubicBezTo>
                  <a:cubicBezTo>
                    <a:pt x="257" y="132"/>
                    <a:pt x="252" y="132"/>
                    <a:pt x="248" y="133"/>
                  </a:cubicBezTo>
                  <a:cubicBezTo>
                    <a:pt x="231" y="134"/>
                    <a:pt x="216" y="134"/>
                    <a:pt x="196" y="134"/>
                  </a:cubicBezTo>
                  <a:cubicBezTo>
                    <a:pt x="193" y="139"/>
                    <a:pt x="197" y="139"/>
                    <a:pt x="202" y="138"/>
                  </a:cubicBezTo>
                  <a:close/>
                  <a:moveTo>
                    <a:pt x="235" y="153"/>
                  </a:moveTo>
                  <a:cubicBezTo>
                    <a:pt x="239" y="154"/>
                    <a:pt x="242" y="154"/>
                    <a:pt x="245" y="155"/>
                  </a:cubicBezTo>
                  <a:cubicBezTo>
                    <a:pt x="245" y="154"/>
                    <a:pt x="247" y="153"/>
                    <a:pt x="246" y="151"/>
                  </a:cubicBezTo>
                  <a:cubicBezTo>
                    <a:pt x="242" y="150"/>
                    <a:pt x="239" y="148"/>
                    <a:pt x="235" y="146"/>
                  </a:cubicBezTo>
                  <a:cubicBezTo>
                    <a:pt x="234" y="147"/>
                    <a:pt x="234" y="151"/>
                    <a:pt x="235" y="153"/>
                  </a:cubicBezTo>
                  <a:close/>
                  <a:moveTo>
                    <a:pt x="222" y="150"/>
                  </a:moveTo>
                  <a:cubicBezTo>
                    <a:pt x="222" y="152"/>
                    <a:pt x="223" y="153"/>
                    <a:pt x="222" y="155"/>
                  </a:cubicBezTo>
                  <a:cubicBezTo>
                    <a:pt x="226" y="155"/>
                    <a:pt x="230" y="153"/>
                    <a:pt x="232" y="153"/>
                  </a:cubicBezTo>
                  <a:cubicBezTo>
                    <a:pt x="232" y="150"/>
                    <a:pt x="233" y="149"/>
                    <a:pt x="231" y="147"/>
                  </a:cubicBezTo>
                  <a:cubicBezTo>
                    <a:pt x="229" y="150"/>
                    <a:pt x="225" y="148"/>
                    <a:pt x="222" y="150"/>
                  </a:cubicBezTo>
                  <a:close/>
                  <a:moveTo>
                    <a:pt x="218" y="157"/>
                  </a:moveTo>
                  <a:cubicBezTo>
                    <a:pt x="217" y="159"/>
                    <a:pt x="218" y="160"/>
                    <a:pt x="217" y="162"/>
                  </a:cubicBezTo>
                  <a:cubicBezTo>
                    <a:pt x="221" y="161"/>
                    <a:pt x="223" y="160"/>
                    <a:pt x="227" y="159"/>
                  </a:cubicBezTo>
                  <a:cubicBezTo>
                    <a:pt x="227" y="157"/>
                    <a:pt x="231" y="157"/>
                    <a:pt x="230" y="155"/>
                  </a:cubicBezTo>
                  <a:cubicBezTo>
                    <a:pt x="226" y="157"/>
                    <a:pt x="223" y="157"/>
                    <a:pt x="218" y="157"/>
                  </a:cubicBezTo>
                  <a:close/>
                  <a:moveTo>
                    <a:pt x="258" y="164"/>
                  </a:moveTo>
                  <a:cubicBezTo>
                    <a:pt x="258" y="161"/>
                    <a:pt x="257" y="159"/>
                    <a:pt x="255" y="159"/>
                  </a:cubicBezTo>
                  <a:cubicBezTo>
                    <a:pt x="249" y="160"/>
                    <a:pt x="245" y="157"/>
                    <a:pt x="239" y="156"/>
                  </a:cubicBezTo>
                  <a:cubicBezTo>
                    <a:pt x="244" y="162"/>
                    <a:pt x="249" y="163"/>
                    <a:pt x="258" y="164"/>
                  </a:cubicBezTo>
                  <a:close/>
                  <a:moveTo>
                    <a:pt x="131" y="233"/>
                  </a:moveTo>
                  <a:cubicBezTo>
                    <a:pt x="133" y="235"/>
                    <a:pt x="137" y="235"/>
                    <a:pt x="139" y="236"/>
                  </a:cubicBezTo>
                  <a:cubicBezTo>
                    <a:pt x="146" y="234"/>
                    <a:pt x="150" y="231"/>
                    <a:pt x="155" y="229"/>
                  </a:cubicBezTo>
                  <a:cubicBezTo>
                    <a:pt x="159" y="226"/>
                    <a:pt x="163" y="223"/>
                    <a:pt x="167" y="221"/>
                  </a:cubicBezTo>
                  <a:cubicBezTo>
                    <a:pt x="172" y="217"/>
                    <a:pt x="176" y="214"/>
                    <a:pt x="181" y="210"/>
                  </a:cubicBezTo>
                  <a:cubicBezTo>
                    <a:pt x="188" y="206"/>
                    <a:pt x="194" y="202"/>
                    <a:pt x="200" y="197"/>
                  </a:cubicBezTo>
                  <a:cubicBezTo>
                    <a:pt x="213" y="187"/>
                    <a:pt x="223" y="176"/>
                    <a:pt x="234" y="165"/>
                  </a:cubicBezTo>
                  <a:cubicBezTo>
                    <a:pt x="233" y="163"/>
                    <a:pt x="233" y="158"/>
                    <a:pt x="232" y="157"/>
                  </a:cubicBezTo>
                  <a:cubicBezTo>
                    <a:pt x="201" y="185"/>
                    <a:pt x="170" y="212"/>
                    <a:pt x="131" y="233"/>
                  </a:cubicBezTo>
                  <a:close/>
                  <a:moveTo>
                    <a:pt x="285" y="196"/>
                  </a:moveTo>
                  <a:cubicBezTo>
                    <a:pt x="267" y="184"/>
                    <a:pt x="252" y="170"/>
                    <a:pt x="236" y="157"/>
                  </a:cubicBezTo>
                  <a:cubicBezTo>
                    <a:pt x="236" y="156"/>
                    <a:pt x="235" y="157"/>
                    <a:pt x="235" y="157"/>
                  </a:cubicBezTo>
                  <a:cubicBezTo>
                    <a:pt x="235" y="162"/>
                    <a:pt x="236" y="163"/>
                    <a:pt x="236" y="167"/>
                  </a:cubicBezTo>
                  <a:cubicBezTo>
                    <a:pt x="239" y="170"/>
                    <a:pt x="242" y="173"/>
                    <a:pt x="244" y="175"/>
                  </a:cubicBezTo>
                  <a:cubicBezTo>
                    <a:pt x="247" y="178"/>
                    <a:pt x="251" y="180"/>
                    <a:pt x="254" y="183"/>
                  </a:cubicBezTo>
                  <a:cubicBezTo>
                    <a:pt x="256" y="184"/>
                    <a:pt x="258" y="187"/>
                    <a:pt x="259" y="188"/>
                  </a:cubicBezTo>
                  <a:cubicBezTo>
                    <a:pt x="264" y="192"/>
                    <a:pt x="269" y="196"/>
                    <a:pt x="274" y="199"/>
                  </a:cubicBezTo>
                  <a:cubicBezTo>
                    <a:pt x="288" y="211"/>
                    <a:pt x="303" y="223"/>
                    <a:pt x="320" y="230"/>
                  </a:cubicBezTo>
                  <a:cubicBezTo>
                    <a:pt x="323" y="229"/>
                    <a:pt x="324" y="226"/>
                    <a:pt x="324" y="223"/>
                  </a:cubicBezTo>
                  <a:cubicBezTo>
                    <a:pt x="319" y="218"/>
                    <a:pt x="313" y="215"/>
                    <a:pt x="307" y="211"/>
                  </a:cubicBezTo>
                  <a:cubicBezTo>
                    <a:pt x="300" y="206"/>
                    <a:pt x="292" y="200"/>
                    <a:pt x="285" y="198"/>
                  </a:cubicBezTo>
                  <a:cubicBezTo>
                    <a:pt x="285" y="197"/>
                    <a:pt x="285" y="197"/>
                    <a:pt x="285" y="196"/>
                  </a:cubicBezTo>
                  <a:close/>
                  <a:moveTo>
                    <a:pt x="222" y="164"/>
                  </a:moveTo>
                  <a:cubicBezTo>
                    <a:pt x="222" y="163"/>
                    <a:pt x="222" y="163"/>
                    <a:pt x="221" y="163"/>
                  </a:cubicBezTo>
                  <a:cubicBezTo>
                    <a:pt x="217" y="164"/>
                    <a:pt x="215" y="164"/>
                    <a:pt x="209" y="164"/>
                  </a:cubicBezTo>
                  <a:cubicBezTo>
                    <a:pt x="209" y="166"/>
                    <a:pt x="207" y="168"/>
                    <a:pt x="206" y="170"/>
                  </a:cubicBezTo>
                  <a:cubicBezTo>
                    <a:pt x="211" y="168"/>
                    <a:pt x="218" y="167"/>
                    <a:pt x="222" y="164"/>
                  </a:cubicBezTo>
                  <a:close/>
                  <a:moveTo>
                    <a:pt x="269" y="171"/>
                  </a:moveTo>
                  <a:cubicBezTo>
                    <a:pt x="268" y="168"/>
                    <a:pt x="267" y="166"/>
                    <a:pt x="265" y="165"/>
                  </a:cubicBezTo>
                  <a:cubicBezTo>
                    <a:pt x="261" y="167"/>
                    <a:pt x="253" y="166"/>
                    <a:pt x="248" y="164"/>
                  </a:cubicBezTo>
                  <a:cubicBezTo>
                    <a:pt x="252" y="170"/>
                    <a:pt x="260" y="171"/>
                    <a:pt x="269" y="171"/>
                  </a:cubicBezTo>
                  <a:close/>
                  <a:moveTo>
                    <a:pt x="234" y="168"/>
                  </a:moveTo>
                  <a:cubicBezTo>
                    <a:pt x="223" y="181"/>
                    <a:pt x="209" y="193"/>
                    <a:pt x="196" y="203"/>
                  </a:cubicBezTo>
                  <a:cubicBezTo>
                    <a:pt x="191" y="207"/>
                    <a:pt x="186" y="209"/>
                    <a:pt x="181" y="213"/>
                  </a:cubicBezTo>
                  <a:cubicBezTo>
                    <a:pt x="171" y="220"/>
                    <a:pt x="161" y="228"/>
                    <a:pt x="151" y="233"/>
                  </a:cubicBezTo>
                  <a:cubicBezTo>
                    <a:pt x="161" y="269"/>
                    <a:pt x="169" y="296"/>
                    <a:pt x="174" y="336"/>
                  </a:cubicBezTo>
                  <a:cubicBezTo>
                    <a:pt x="183" y="334"/>
                    <a:pt x="191" y="330"/>
                    <a:pt x="202" y="328"/>
                  </a:cubicBezTo>
                  <a:cubicBezTo>
                    <a:pt x="201" y="325"/>
                    <a:pt x="200" y="323"/>
                    <a:pt x="200" y="322"/>
                  </a:cubicBezTo>
                  <a:cubicBezTo>
                    <a:pt x="201" y="321"/>
                    <a:pt x="202" y="320"/>
                    <a:pt x="202" y="319"/>
                  </a:cubicBezTo>
                  <a:cubicBezTo>
                    <a:pt x="203" y="318"/>
                    <a:pt x="202" y="315"/>
                    <a:pt x="203" y="314"/>
                  </a:cubicBezTo>
                  <a:cubicBezTo>
                    <a:pt x="204" y="311"/>
                    <a:pt x="209" y="310"/>
                    <a:pt x="210" y="307"/>
                  </a:cubicBezTo>
                  <a:cubicBezTo>
                    <a:pt x="210" y="306"/>
                    <a:pt x="210" y="302"/>
                    <a:pt x="209" y="299"/>
                  </a:cubicBezTo>
                  <a:cubicBezTo>
                    <a:pt x="209" y="288"/>
                    <a:pt x="208" y="273"/>
                    <a:pt x="206" y="258"/>
                  </a:cubicBezTo>
                  <a:cubicBezTo>
                    <a:pt x="206" y="253"/>
                    <a:pt x="206" y="245"/>
                    <a:pt x="204" y="241"/>
                  </a:cubicBezTo>
                  <a:cubicBezTo>
                    <a:pt x="203" y="238"/>
                    <a:pt x="200" y="237"/>
                    <a:pt x="200" y="234"/>
                  </a:cubicBezTo>
                  <a:cubicBezTo>
                    <a:pt x="201" y="232"/>
                    <a:pt x="203" y="230"/>
                    <a:pt x="206" y="229"/>
                  </a:cubicBezTo>
                  <a:cubicBezTo>
                    <a:pt x="213" y="226"/>
                    <a:pt x="224" y="227"/>
                    <a:pt x="235" y="226"/>
                  </a:cubicBezTo>
                  <a:cubicBezTo>
                    <a:pt x="245" y="226"/>
                    <a:pt x="259" y="227"/>
                    <a:pt x="267" y="228"/>
                  </a:cubicBezTo>
                  <a:cubicBezTo>
                    <a:pt x="270" y="231"/>
                    <a:pt x="268" y="237"/>
                    <a:pt x="264" y="238"/>
                  </a:cubicBezTo>
                  <a:cubicBezTo>
                    <a:pt x="264" y="263"/>
                    <a:pt x="261" y="287"/>
                    <a:pt x="259" y="308"/>
                  </a:cubicBezTo>
                  <a:cubicBezTo>
                    <a:pt x="265" y="311"/>
                    <a:pt x="268" y="320"/>
                    <a:pt x="265" y="325"/>
                  </a:cubicBezTo>
                  <a:cubicBezTo>
                    <a:pt x="272" y="328"/>
                    <a:pt x="277" y="333"/>
                    <a:pt x="285" y="335"/>
                  </a:cubicBezTo>
                  <a:cubicBezTo>
                    <a:pt x="285" y="335"/>
                    <a:pt x="285" y="337"/>
                    <a:pt x="287" y="336"/>
                  </a:cubicBezTo>
                  <a:cubicBezTo>
                    <a:pt x="290" y="325"/>
                    <a:pt x="290" y="317"/>
                    <a:pt x="292" y="306"/>
                  </a:cubicBezTo>
                  <a:cubicBezTo>
                    <a:pt x="295" y="279"/>
                    <a:pt x="299" y="249"/>
                    <a:pt x="302" y="223"/>
                  </a:cubicBezTo>
                  <a:cubicBezTo>
                    <a:pt x="278" y="206"/>
                    <a:pt x="255" y="188"/>
                    <a:pt x="234" y="168"/>
                  </a:cubicBezTo>
                  <a:close/>
                  <a:moveTo>
                    <a:pt x="195" y="174"/>
                  </a:moveTo>
                  <a:cubicBezTo>
                    <a:pt x="194" y="176"/>
                    <a:pt x="194" y="178"/>
                    <a:pt x="193" y="180"/>
                  </a:cubicBezTo>
                  <a:cubicBezTo>
                    <a:pt x="203" y="181"/>
                    <a:pt x="209" y="174"/>
                    <a:pt x="214" y="169"/>
                  </a:cubicBezTo>
                  <a:cubicBezTo>
                    <a:pt x="208" y="172"/>
                    <a:pt x="202" y="173"/>
                    <a:pt x="195" y="174"/>
                  </a:cubicBezTo>
                  <a:close/>
                  <a:moveTo>
                    <a:pt x="280" y="181"/>
                  </a:moveTo>
                  <a:cubicBezTo>
                    <a:pt x="280" y="179"/>
                    <a:pt x="281" y="177"/>
                    <a:pt x="280" y="175"/>
                  </a:cubicBezTo>
                  <a:cubicBezTo>
                    <a:pt x="271" y="175"/>
                    <a:pt x="266" y="172"/>
                    <a:pt x="259" y="173"/>
                  </a:cubicBezTo>
                  <a:cubicBezTo>
                    <a:pt x="264" y="177"/>
                    <a:pt x="272" y="179"/>
                    <a:pt x="280" y="181"/>
                  </a:cubicBezTo>
                  <a:close/>
                  <a:moveTo>
                    <a:pt x="295" y="186"/>
                  </a:moveTo>
                  <a:cubicBezTo>
                    <a:pt x="290" y="180"/>
                    <a:pt x="274" y="184"/>
                    <a:pt x="268" y="181"/>
                  </a:cubicBezTo>
                  <a:cubicBezTo>
                    <a:pt x="274" y="187"/>
                    <a:pt x="284" y="192"/>
                    <a:pt x="295" y="190"/>
                  </a:cubicBezTo>
                  <a:cubicBezTo>
                    <a:pt x="294" y="190"/>
                    <a:pt x="295" y="187"/>
                    <a:pt x="295" y="186"/>
                  </a:cubicBezTo>
                  <a:close/>
                  <a:moveTo>
                    <a:pt x="183" y="184"/>
                  </a:moveTo>
                  <a:cubicBezTo>
                    <a:pt x="184" y="187"/>
                    <a:pt x="184" y="188"/>
                    <a:pt x="184" y="190"/>
                  </a:cubicBezTo>
                  <a:cubicBezTo>
                    <a:pt x="190" y="188"/>
                    <a:pt x="199" y="186"/>
                    <a:pt x="201" y="181"/>
                  </a:cubicBezTo>
                  <a:cubicBezTo>
                    <a:pt x="197" y="183"/>
                    <a:pt x="188" y="183"/>
                    <a:pt x="183" y="184"/>
                  </a:cubicBezTo>
                  <a:close/>
                  <a:moveTo>
                    <a:pt x="182" y="197"/>
                  </a:moveTo>
                  <a:cubicBezTo>
                    <a:pt x="184" y="195"/>
                    <a:pt x="187" y="194"/>
                    <a:pt x="189" y="191"/>
                  </a:cubicBezTo>
                  <a:cubicBezTo>
                    <a:pt x="189" y="191"/>
                    <a:pt x="193" y="189"/>
                    <a:pt x="191" y="189"/>
                  </a:cubicBezTo>
                  <a:cubicBezTo>
                    <a:pt x="187" y="191"/>
                    <a:pt x="179" y="193"/>
                    <a:pt x="174" y="192"/>
                  </a:cubicBezTo>
                  <a:cubicBezTo>
                    <a:pt x="173" y="194"/>
                    <a:pt x="172" y="195"/>
                    <a:pt x="172" y="197"/>
                  </a:cubicBezTo>
                  <a:cubicBezTo>
                    <a:pt x="175" y="199"/>
                    <a:pt x="178" y="196"/>
                    <a:pt x="182" y="197"/>
                  </a:cubicBezTo>
                  <a:close/>
                  <a:moveTo>
                    <a:pt x="307" y="201"/>
                  </a:moveTo>
                  <a:cubicBezTo>
                    <a:pt x="308" y="187"/>
                    <a:pt x="291" y="196"/>
                    <a:pt x="282" y="191"/>
                  </a:cubicBezTo>
                  <a:cubicBezTo>
                    <a:pt x="288" y="198"/>
                    <a:pt x="297" y="199"/>
                    <a:pt x="307" y="201"/>
                  </a:cubicBezTo>
                  <a:close/>
                  <a:moveTo>
                    <a:pt x="159" y="203"/>
                  </a:moveTo>
                  <a:cubicBezTo>
                    <a:pt x="158" y="206"/>
                    <a:pt x="157" y="207"/>
                    <a:pt x="156" y="209"/>
                  </a:cubicBezTo>
                  <a:cubicBezTo>
                    <a:pt x="161" y="210"/>
                    <a:pt x="165" y="206"/>
                    <a:pt x="171" y="206"/>
                  </a:cubicBezTo>
                  <a:cubicBezTo>
                    <a:pt x="172" y="204"/>
                    <a:pt x="174" y="203"/>
                    <a:pt x="176" y="202"/>
                  </a:cubicBezTo>
                  <a:cubicBezTo>
                    <a:pt x="176" y="200"/>
                    <a:pt x="179" y="199"/>
                    <a:pt x="178" y="199"/>
                  </a:cubicBezTo>
                  <a:cubicBezTo>
                    <a:pt x="172" y="201"/>
                    <a:pt x="164" y="203"/>
                    <a:pt x="159" y="203"/>
                  </a:cubicBezTo>
                  <a:close/>
                  <a:moveTo>
                    <a:pt x="300" y="204"/>
                  </a:moveTo>
                  <a:cubicBezTo>
                    <a:pt x="307" y="205"/>
                    <a:pt x="312" y="209"/>
                    <a:pt x="319" y="209"/>
                  </a:cubicBezTo>
                  <a:cubicBezTo>
                    <a:pt x="319" y="207"/>
                    <a:pt x="319" y="204"/>
                    <a:pt x="317" y="203"/>
                  </a:cubicBezTo>
                  <a:cubicBezTo>
                    <a:pt x="316" y="203"/>
                    <a:pt x="314" y="203"/>
                    <a:pt x="313" y="203"/>
                  </a:cubicBezTo>
                  <a:cubicBezTo>
                    <a:pt x="308" y="203"/>
                    <a:pt x="300" y="201"/>
                    <a:pt x="296" y="201"/>
                  </a:cubicBezTo>
                  <a:cubicBezTo>
                    <a:pt x="298" y="202"/>
                    <a:pt x="299" y="203"/>
                    <a:pt x="300" y="204"/>
                  </a:cubicBezTo>
                  <a:close/>
                  <a:moveTo>
                    <a:pt x="102" y="218"/>
                  </a:moveTo>
                  <a:cubicBezTo>
                    <a:pt x="105" y="222"/>
                    <a:pt x="106" y="233"/>
                    <a:pt x="112" y="234"/>
                  </a:cubicBezTo>
                  <a:cubicBezTo>
                    <a:pt x="111" y="228"/>
                    <a:pt x="109" y="222"/>
                    <a:pt x="111" y="214"/>
                  </a:cubicBezTo>
                  <a:cubicBezTo>
                    <a:pt x="106" y="214"/>
                    <a:pt x="103" y="211"/>
                    <a:pt x="101" y="208"/>
                  </a:cubicBezTo>
                  <a:cubicBezTo>
                    <a:pt x="102" y="212"/>
                    <a:pt x="104" y="215"/>
                    <a:pt x="102" y="218"/>
                  </a:cubicBezTo>
                  <a:close/>
                  <a:moveTo>
                    <a:pt x="141" y="214"/>
                  </a:moveTo>
                  <a:cubicBezTo>
                    <a:pt x="141" y="216"/>
                    <a:pt x="139" y="217"/>
                    <a:pt x="140" y="220"/>
                  </a:cubicBezTo>
                  <a:cubicBezTo>
                    <a:pt x="150" y="219"/>
                    <a:pt x="159" y="215"/>
                    <a:pt x="165" y="209"/>
                  </a:cubicBezTo>
                  <a:cubicBezTo>
                    <a:pt x="158" y="212"/>
                    <a:pt x="149" y="212"/>
                    <a:pt x="141" y="214"/>
                  </a:cubicBezTo>
                  <a:close/>
                  <a:moveTo>
                    <a:pt x="324" y="220"/>
                  </a:moveTo>
                  <a:cubicBezTo>
                    <a:pt x="326" y="217"/>
                    <a:pt x="328" y="216"/>
                    <a:pt x="326" y="213"/>
                  </a:cubicBezTo>
                  <a:cubicBezTo>
                    <a:pt x="320" y="214"/>
                    <a:pt x="313" y="210"/>
                    <a:pt x="308" y="209"/>
                  </a:cubicBezTo>
                  <a:cubicBezTo>
                    <a:pt x="313" y="213"/>
                    <a:pt x="319" y="216"/>
                    <a:pt x="324" y="220"/>
                  </a:cubicBezTo>
                  <a:close/>
                  <a:moveTo>
                    <a:pt x="112" y="214"/>
                  </a:moveTo>
                  <a:cubicBezTo>
                    <a:pt x="110" y="219"/>
                    <a:pt x="113" y="226"/>
                    <a:pt x="114" y="231"/>
                  </a:cubicBezTo>
                  <a:cubicBezTo>
                    <a:pt x="116" y="239"/>
                    <a:pt x="109" y="237"/>
                    <a:pt x="107" y="233"/>
                  </a:cubicBezTo>
                  <a:cubicBezTo>
                    <a:pt x="104" y="229"/>
                    <a:pt x="103" y="223"/>
                    <a:pt x="101" y="220"/>
                  </a:cubicBezTo>
                  <a:cubicBezTo>
                    <a:pt x="99" y="220"/>
                    <a:pt x="98" y="221"/>
                    <a:pt x="97" y="221"/>
                  </a:cubicBezTo>
                  <a:cubicBezTo>
                    <a:pt x="100" y="228"/>
                    <a:pt x="105" y="234"/>
                    <a:pt x="109" y="241"/>
                  </a:cubicBezTo>
                  <a:cubicBezTo>
                    <a:pt x="114" y="243"/>
                    <a:pt x="122" y="258"/>
                    <a:pt x="116" y="262"/>
                  </a:cubicBezTo>
                  <a:cubicBezTo>
                    <a:pt x="105" y="260"/>
                    <a:pt x="99" y="250"/>
                    <a:pt x="91" y="245"/>
                  </a:cubicBezTo>
                  <a:cubicBezTo>
                    <a:pt x="91" y="247"/>
                    <a:pt x="89" y="247"/>
                    <a:pt x="89" y="248"/>
                  </a:cubicBezTo>
                  <a:cubicBezTo>
                    <a:pt x="92" y="252"/>
                    <a:pt x="99" y="254"/>
                    <a:pt x="98" y="258"/>
                  </a:cubicBezTo>
                  <a:cubicBezTo>
                    <a:pt x="96" y="264"/>
                    <a:pt x="89" y="259"/>
                    <a:pt x="83" y="260"/>
                  </a:cubicBezTo>
                  <a:cubicBezTo>
                    <a:pt x="84" y="262"/>
                    <a:pt x="87" y="263"/>
                    <a:pt x="87" y="266"/>
                  </a:cubicBezTo>
                  <a:cubicBezTo>
                    <a:pt x="99" y="263"/>
                    <a:pt x="108" y="264"/>
                    <a:pt x="115" y="271"/>
                  </a:cubicBezTo>
                  <a:cubicBezTo>
                    <a:pt x="120" y="280"/>
                    <a:pt x="125" y="291"/>
                    <a:pt x="127" y="300"/>
                  </a:cubicBezTo>
                  <a:cubicBezTo>
                    <a:pt x="131" y="304"/>
                    <a:pt x="132" y="310"/>
                    <a:pt x="138" y="313"/>
                  </a:cubicBezTo>
                  <a:cubicBezTo>
                    <a:pt x="136" y="305"/>
                    <a:pt x="134" y="296"/>
                    <a:pt x="132" y="287"/>
                  </a:cubicBezTo>
                  <a:cubicBezTo>
                    <a:pt x="129" y="288"/>
                    <a:pt x="123" y="284"/>
                    <a:pt x="126" y="281"/>
                  </a:cubicBezTo>
                  <a:cubicBezTo>
                    <a:pt x="124" y="280"/>
                    <a:pt x="123" y="278"/>
                    <a:pt x="122" y="276"/>
                  </a:cubicBezTo>
                  <a:cubicBezTo>
                    <a:pt x="124" y="275"/>
                    <a:pt x="126" y="274"/>
                    <a:pt x="128" y="274"/>
                  </a:cubicBezTo>
                  <a:cubicBezTo>
                    <a:pt x="127" y="272"/>
                    <a:pt x="128" y="271"/>
                    <a:pt x="128" y="269"/>
                  </a:cubicBezTo>
                  <a:cubicBezTo>
                    <a:pt x="129" y="269"/>
                    <a:pt x="131" y="270"/>
                    <a:pt x="132" y="269"/>
                  </a:cubicBezTo>
                  <a:cubicBezTo>
                    <a:pt x="129" y="267"/>
                    <a:pt x="129" y="265"/>
                    <a:pt x="128" y="262"/>
                  </a:cubicBezTo>
                  <a:cubicBezTo>
                    <a:pt x="121" y="248"/>
                    <a:pt x="114" y="231"/>
                    <a:pt x="115" y="213"/>
                  </a:cubicBezTo>
                  <a:cubicBezTo>
                    <a:pt x="114" y="212"/>
                    <a:pt x="114" y="214"/>
                    <a:pt x="112" y="214"/>
                  </a:cubicBezTo>
                  <a:close/>
                  <a:moveTo>
                    <a:pt x="126" y="223"/>
                  </a:moveTo>
                  <a:cubicBezTo>
                    <a:pt x="126" y="227"/>
                    <a:pt x="128" y="229"/>
                    <a:pt x="131" y="230"/>
                  </a:cubicBezTo>
                  <a:cubicBezTo>
                    <a:pt x="138" y="227"/>
                    <a:pt x="144" y="224"/>
                    <a:pt x="149" y="220"/>
                  </a:cubicBezTo>
                  <a:cubicBezTo>
                    <a:pt x="141" y="223"/>
                    <a:pt x="134" y="222"/>
                    <a:pt x="126" y="223"/>
                  </a:cubicBezTo>
                  <a:close/>
                  <a:moveTo>
                    <a:pt x="239" y="228"/>
                  </a:moveTo>
                  <a:cubicBezTo>
                    <a:pt x="231" y="229"/>
                    <a:pt x="218" y="229"/>
                    <a:pt x="210" y="231"/>
                  </a:cubicBezTo>
                  <a:cubicBezTo>
                    <a:pt x="207" y="231"/>
                    <a:pt x="202" y="232"/>
                    <a:pt x="203" y="236"/>
                  </a:cubicBezTo>
                  <a:cubicBezTo>
                    <a:pt x="208" y="234"/>
                    <a:pt x="215" y="233"/>
                    <a:pt x="223" y="233"/>
                  </a:cubicBezTo>
                  <a:cubicBezTo>
                    <a:pt x="238" y="232"/>
                    <a:pt x="252" y="234"/>
                    <a:pt x="266" y="234"/>
                  </a:cubicBezTo>
                  <a:cubicBezTo>
                    <a:pt x="267" y="233"/>
                    <a:pt x="265" y="231"/>
                    <a:pt x="266" y="229"/>
                  </a:cubicBezTo>
                  <a:cubicBezTo>
                    <a:pt x="257" y="229"/>
                    <a:pt x="247" y="228"/>
                    <a:pt x="239" y="228"/>
                  </a:cubicBezTo>
                  <a:close/>
                  <a:moveTo>
                    <a:pt x="206" y="239"/>
                  </a:moveTo>
                  <a:cubicBezTo>
                    <a:pt x="210" y="260"/>
                    <a:pt x="210" y="287"/>
                    <a:pt x="212" y="307"/>
                  </a:cubicBezTo>
                  <a:cubicBezTo>
                    <a:pt x="218" y="307"/>
                    <a:pt x="228" y="306"/>
                    <a:pt x="234" y="306"/>
                  </a:cubicBezTo>
                  <a:cubicBezTo>
                    <a:pt x="233" y="283"/>
                    <a:pt x="234" y="256"/>
                    <a:pt x="233" y="235"/>
                  </a:cubicBezTo>
                  <a:cubicBezTo>
                    <a:pt x="223" y="236"/>
                    <a:pt x="212" y="234"/>
                    <a:pt x="206" y="239"/>
                  </a:cubicBezTo>
                  <a:close/>
                  <a:moveTo>
                    <a:pt x="236" y="235"/>
                  </a:moveTo>
                  <a:cubicBezTo>
                    <a:pt x="236" y="260"/>
                    <a:pt x="236" y="283"/>
                    <a:pt x="236" y="306"/>
                  </a:cubicBezTo>
                  <a:cubicBezTo>
                    <a:pt x="244" y="307"/>
                    <a:pt x="249" y="305"/>
                    <a:pt x="257" y="307"/>
                  </a:cubicBezTo>
                  <a:cubicBezTo>
                    <a:pt x="259" y="297"/>
                    <a:pt x="257" y="285"/>
                    <a:pt x="261" y="274"/>
                  </a:cubicBezTo>
                  <a:cubicBezTo>
                    <a:pt x="260" y="262"/>
                    <a:pt x="262" y="246"/>
                    <a:pt x="261" y="236"/>
                  </a:cubicBezTo>
                  <a:cubicBezTo>
                    <a:pt x="253" y="236"/>
                    <a:pt x="244" y="235"/>
                    <a:pt x="236" y="235"/>
                  </a:cubicBezTo>
                  <a:close/>
                  <a:moveTo>
                    <a:pt x="303" y="238"/>
                  </a:moveTo>
                  <a:cubicBezTo>
                    <a:pt x="304" y="239"/>
                    <a:pt x="306" y="241"/>
                    <a:pt x="308" y="240"/>
                  </a:cubicBezTo>
                  <a:cubicBezTo>
                    <a:pt x="309" y="237"/>
                    <a:pt x="304" y="237"/>
                    <a:pt x="303" y="237"/>
                  </a:cubicBezTo>
                  <a:cubicBezTo>
                    <a:pt x="304" y="237"/>
                    <a:pt x="302" y="238"/>
                    <a:pt x="303" y="238"/>
                  </a:cubicBezTo>
                  <a:close/>
                  <a:moveTo>
                    <a:pt x="302" y="247"/>
                  </a:moveTo>
                  <a:cubicBezTo>
                    <a:pt x="306" y="251"/>
                    <a:pt x="311" y="254"/>
                    <a:pt x="315" y="258"/>
                  </a:cubicBezTo>
                  <a:cubicBezTo>
                    <a:pt x="320" y="263"/>
                    <a:pt x="325" y="269"/>
                    <a:pt x="332" y="272"/>
                  </a:cubicBezTo>
                  <a:cubicBezTo>
                    <a:pt x="333" y="271"/>
                    <a:pt x="334" y="270"/>
                    <a:pt x="335" y="269"/>
                  </a:cubicBezTo>
                  <a:cubicBezTo>
                    <a:pt x="323" y="260"/>
                    <a:pt x="311" y="251"/>
                    <a:pt x="302" y="241"/>
                  </a:cubicBezTo>
                  <a:cubicBezTo>
                    <a:pt x="303" y="243"/>
                    <a:pt x="301" y="245"/>
                    <a:pt x="302" y="247"/>
                  </a:cubicBezTo>
                  <a:close/>
                  <a:moveTo>
                    <a:pt x="315" y="247"/>
                  </a:moveTo>
                  <a:cubicBezTo>
                    <a:pt x="316" y="247"/>
                    <a:pt x="316" y="246"/>
                    <a:pt x="316" y="245"/>
                  </a:cubicBezTo>
                  <a:cubicBezTo>
                    <a:pt x="312" y="245"/>
                    <a:pt x="310" y="243"/>
                    <a:pt x="307" y="242"/>
                  </a:cubicBezTo>
                  <a:cubicBezTo>
                    <a:pt x="309" y="245"/>
                    <a:pt x="311" y="247"/>
                    <a:pt x="315" y="247"/>
                  </a:cubicBezTo>
                  <a:close/>
                  <a:moveTo>
                    <a:pt x="141" y="247"/>
                  </a:moveTo>
                  <a:cubicBezTo>
                    <a:pt x="142" y="252"/>
                    <a:pt x="139" y="258"/>
                    <a:pt x="134" y="257"/>
                  </a:cubicBezTo>
                  <a:cubicBezTo>
                    <a:pt x="133" y="259"/>
                    <a:pt x="132" y="260"/>
                    <a:pt x="130" y="261"/>
                  </a:cubicBezTo>
                  <a:cubicBezTo>
                    <a:pt x="130" y="264"/>
                    <a:pt x="133" y="266"/>
                    <a:pt x="132" y="269"/>
                  </a:cubicBezTo>
                  <a:cubicBezTo>
                    <a:pt x="134" y="269"/>
                    <a:pt x="135" y="268"/>
                    <a:pt x="136" y="268"/>
                  </a:cubicBezTo>
                  <a:cubicBezTo>
                    <a:pt x="136" y="267"/>
                    <a:pt x="135" y="266"/>
                    <a:pt x="135" y="264"/>
                  </a:cubicBezTo>
                  <a:cubicBezTo>
                    <a:pt x="137" y="262"/>
                    <a:pt x="143" y="263"/>
                    <a:pt x="143" y="262"/>
                  </a:cubicBezTo>
                  <a:cubicBezTo>
                    <a:pt x="137" y="261"/>
                    <a:pt x="142" y="253"/>
                    <a:pt x="146" y="256"/>
                  </a:cubicBezTo>
                  <a:cubicBezTo>
                    <a:pt x="145" y="252"/>
                    <a:pt x="149" y="250"/>
                    <a:pt x="153" y="249"/>
                  </a:cubicBezTo>
                  <a:cubicBezTo>
                    <a:pt x="153" y="247"/>
                    <a:pt x="151" y="245"/>
                    <a:pt x="151" y="243"/>
                  </a:cubicBezTo>
                  <a:cubicBezTo>
                    <a:pt x="150" y="246"/>
                    <a:pt x="145" y="248"/>
                    <a:pt x="141" y="247"/>
                  </a:cubicBezTo>
                  <a:close/>
                  <a:moveTo>
                    <a:pt x="85" y="258"/>
                  </a:moveTo>
                  <a:cubicBezTo>
                    <a:pt x="89" y="259"/>
                    <a:pt x="92" y="259"/>
                    <a:pt x="95" y="259"/>
                  </a:cubicBezTo>
                  <a:cubicBezTo>
                    <a:pt x="95" y="256"/>
                    <a:pt x="93" y="254"/>
                    <a:pt x="92" y="253"/>
                  </a:cubicBezTo>
                  <a:cubicBezTo>
                    <a:pt x="90" y="252"/>
                    <a:pt x="88" y="250"/>
                    <a:pt x="86" y="249"/>
                  </a:cubicBezTo>
                  <a:cubicBezTo>
                    <a:pt x="86" y="249"/>
                    <a:pt x="86" y="249"/>
                    <a:pt x="85" y="249"/>
                  </a:cubicBezTo>
                  <a:cubicBezTo>
                    <a:pt x="87" y="252"/>
                    <a:pt x="87" y="256"/>
                    <a:pt x="85" y="258"/>
                  </a:cubicBezTo>
                  <a:close/>
                  <a:moveTo>
                    <a:pt x="313" y="326"/>
                  </a:moveTo>
                  <a:cubicBezTo>
                    <a:pt x="314" y="325"/>
                    <a:pt x="315" y="322"/>
                    <a:pt x="315" y="322"/>
                  </a:cubicBezTo>
                  <a:cubicBezTo>
                    <a:pt x="318" y="307"/>
                    <a:pt x="326" y="290"/>
                    <a:pt x="329" y="274"/>
                  </a:cubicBezTo>
                  <a:cubicBezTo>
                    <a:pt x="319" y="266"/>
                    <a:pt x="311" y="257"/>
                    <a:pt x="301" y="249"/>
                  </a:cubicBezTo>
                  <a:cubicBezTo>
                    <a:pt x="299" y="277"/>
                    <a:pt x="295" y="303"/>
                    <a:pt x="291" y="333"/>
                  </a:cubicBezTo>
                  <a:cubicBezTo>
                    <a:pt x="297" y="335"/>
                    <a:pt x="302" y="338"/>
                    <a:pt x="309" y="340"/>
                  </a:cubicBezTo>
                  <a:cubicBezTo>
                    <a:pt x="313" y="337"/>
                    <a:pt x="312" y="331"/>
                    <a:pt x="313" y="326"/>
                  </a:cubicBezTo>
                  <a:close/>
                  <a:moveTo>
                    <a:pt x="322" y="253"/>
                  </a:moveTo>
                  <a:cubicBezTo>
                    <a:pt x="322" y="252"/>
                    <a:pt x="323" y="251"/>
                    <a:pt x="322" y="251"/>
                  </a:cubicBezTo>
                  <a:cubicBezTo>
                    <a:pt x="320" y="251"/>
                    <a:pt x="317" y="250"/>
                    <a:pt x="315" y="250"/>
                  </a:cubicBezTo>
                  <a:cubicBezTo>
                    <a:pt x="317" y="251"/>
                    <a:pt x="320" y="252"/>
                    <a:pt x="322" y="253"/>
                  </a:cubicBezTo>
                  <a:close/>
                  <a:moveTo>
                    <a:pt x="148" y="253"/>
                  </a:moveTo>
                  <a:cubicBezTo>
                    <a:pt x="149" y="254"/>
                    <a:pt x="149" y="255"/>
                    <a:pt x="149" y="255"/>
                  </a:cubicBezTo>
                  <a:cubicBezTo>
                    <a:pt x="151" y="256"/>
                    <a:pt x="151" y="253"/>
                    <a:pt x="153" y="254"/>
                  </a:cubicBezTo>
                  <a:cubicBezTo>
                    <a:pt x="153" y="254"/>
                    <a:pt x="153" y="255"/>
                    <a:pt x="153" y="255"/>
                  </a:cubicBezTo>
                  <a:cubicBezTo>
                    <a:pt x="157" y="251"/>
                    <a:pt x="150" y="250"/>
                    <a:pt x="148" y="253"/>
                  </a:cubicBezTo>
                  <a:close/>
                  <a:moveTo>
                    <a:pt x="330" y="259"/>
                  </a:moveTo>
                  <a:cubicBezTo>
                    <a:pt x="330" y="258"/>
                    <a:pt x="330" y="256"/>
                    <a:pt x="329" y="255"/>
                  </a:cubicBezTo>
                  <a:cubicBezTo>
                    <a:pt x="326" y="255"/>
                    <a:pt x="325" y="256"/>
                    <a:pt x="322" y="255"/>
                  </a:cubicBezTo>
                  <a:cubicBezTo>
                    <a:pt x="324" y="258"/>
                    <a:pt x="327" y="258"/>
                    <a:pt x="330" y="259"/>
                  </a:cubicBezTo>
                  <a:close/>
                  <a:moveTo>
                    <a:pt x="128" y="283"/>
                  </a:moveTo>
                  <a:cubicBezTo>
                    <a:pt x="129" y="285"/>
                    <a:pt x="132" y="283"/>
                    <a:pt x="133" y="283"/>
                  </a:cubicBezTo>
                  <a:cubicBezTo>
                    <a:pt x="144" y="278"/>
                    <a:pt x="150" y="269"/>
                    <a:pt x="156" y="261"/>
                  </a:cubicBezTo>
                  <a:cubicBezTo>
                    <a:pt x="155" y="260"/>
                    <a:pt x="157" y="257"/>
                    <a:pt x="154" y="256"/>
                  </a:cubicBezTo>
                  <a:cubicBezTo>
                    <a:pt x="148" y="267"/>
                    <a:pt x="137" y="274"/>
                    <a:pt x="128" y="283"/>
                  </a:cubicBezTo>
                  <a:close/>
                  <a:moveTo>
                    <a:pt x="143" y="258"/>
                  </a:moveTo>
                  <a:cubicBezTo>
                    <a:pt x="142" y="260"/>
                    <a:pt x="144" y="260"/>
                    <a:pt x="144" y="262"/>
                  </a:cubicBezTo>
                  <a:cubicBezTo>
                    <a:pt x="146" y="261"/>
                    <a:pt x="150" y="259"/>
                    <a:pt x="150" y="257"/>
                  </a:cubicBezTo>
                  <a:cubicBezTo>
                    <a:pt x="148" y="258"/>
                    <a:pt x="146" y="258"/>
                    <a:pt x="143" y="258"/>
                  </a:cubicBezTo>
                  <a:close/>
                  <a:moveTo>
                    <a:pt x="335" y="265"/>
                  </a:moveTo>
                  <a:cubicBezTo>
                    <a:pt x="336" y="264"/>
                    <a:pt x="336" y="263"/>
                    <a:pt x="336" y="262"/>
                  </a:cubicBezTo>
                  <a:cubicBezTo>
                    <a:pt x="333" y="262"/>
                    <a:pt x="331" y="261"/>
                    <a:pt x="329" y="261"/>
                  </a:cubicBezTo>
                  <a:cubicBezTo>
                    <a:pt x="331" y="263"/>
                    <a:pt x="332" y="265"/>
                    <a:pt x="335" y="265"/>
                  </a:cubicBezTo>
                  <a:close/>
                  <a:moveTo>
                    <a:pt x="138" y="265"/>
                  </a:moveTo>
                  <a:cubicBezTo>
                    <a:pt x="138" y="266"/>
                    <a:pt x="138" y="267"/>
                    <a:pt x="139" y="268"/>
                  </a:cubicBezTo>
                  <a:cubicBezTo>
                    <a:pt x="140" y="267"/>
                    <a:pt x="142" y="266"/>
                    <a:pt x="143" y="267"/>
                  </a:cubicBezTo>
                  <a:cubicBezTo>
                    <a:pt x="143" y="266"/>
                    <a:pt x="146" y="263"/>
                    <a:pt x="145" y="264"/>
                  </a:cubicBezTo>
                  <a:cubicBezTo>
                    <a:pt x="143" y="264"/>
                    <a:pt x="141" y="265"/>
                    <a:pt x="138" y="265"/>
                  </a:cubicBezTo>
                  <a:close/>
                  <a:moveTo>
                    <a:pt x="152" y="270"/>
                  </a:moveTo>
                  <a:cubicBezTo>
                    <a:pt x="150" y="272"/>
                    <a:pt x="149" y="275"/>
                    <a:pt x="147" y="276"/>
                  </a:cubicBezTo>
                  <a:cubicBezTo>
                    <a:pt x="143" y="280"/>
                    <a:pt x="139" y="282"/>
                    <a:pt x="134" y="286"/>
                  </a:cubicBezTo>
                  <a:cubicBezTo>
                    <a:pt x="135" y="292"/>
                    <a:pt x="137" y="298"/>
                    <a:pt x="138" y="304"/>
                  </a:cubicBezTo>
                  <a:cubicBezTo>
                    <a:pt x="141" y="317"/>
                    <a:pt x="144" y="330"/>
                    <a:pt x="150" y="338"/>
                  </a:cubicBezTo>
                  <a:cubicBezTo>
                    <a:pt x="156" y="334"/>
                    <a:pt x="164" y="330"/>
                    <a:pt x="170" y="325"/>
                  </a:cubicBezTo>
                  <a:cubicBezTo>
                    <a:pt x="167" y="303"/>
                    <a:pt x="161" y="281"/>
                    <a:pt x="157" y="264"/>
                  </a:cubicBezTo>
                  <a:cubicBezTo>
                    <a:pt x="156" y="266"/>
                    <a:pt x="154" y="268"/>
                    <a:pt x="152" y="270"/>
                  </a:cubicBezTo>
                  <a:close/>
                  <a:moveTo>
                    <a:pt x="130" y="271"/>
                  </a:moveTo>
                  <a:cubicBezTo>
                    <a:pt x="130" y="272"/>
                    <a:pt x="130" y="273"/>
                    <a:pt x="130" y="274"/>
                  </a:cubicBezTo>
                  <a:cubicBezTo>
                    <a:pt x="133" y="273"/>
                    <a:pt x="141" y="272"/>
                    <a:pt x="140" y="269"/>
                  </a:cubicBezTo>
                  <a:cubicBezTo>
                    <a:pt x="136" y="271"/>
                    <a:pt x="133" y="271"/>
                    <a:pt x="130" y="271"/>
                  </a:cubicBezTo>
                  <a:close/>
                  <a:moveTo>
                    <a:pt x="125" y="277"/>
                  </a:moveTo>
                  <a:cubicBezTo>
                    <a:pt x="126" y="278"/>
                    <a:pt x="127" y="279"/>
                    <a:pt x="128" y="279"/>
                  </a:cubicBezTo>
                  <a:cubicBezTo>
                    <a:pt x="129" y="278"/>
                    <a:pt x="133" y="277"/>
                    <a:pt x="132" y="275"/>
                  </a:cubicBezTo>
                  <a:cubicBezTo>
                    <a:pt x="131" y="276"/>
                    <a:pt x="127" y="276"/>
                    <a:pt x="125" y="277"/>
                  </a:cubicBezTo>
                  <a:close/>
                  <a:moveTo>
                    <a:pt x="110" y="303"/>
                  </a:moveTo>
                  <a:cubicBezTo>
                    <a:pt x="112" y="302"/>
                    <a:pt x="113" y="303"/>
                    <a:pt x="115" y="303"/>
                  </a:cubicBezTo>
                  <a:cubicBezTo>
                    <a:pt x="115" y="301"/>
                    <a:pt x="116" y="300"/>
                    <a:pt x="116" y="298"/>
                  </a:cubicBezTo>
                  <a:cubicBezTo>
                    <a:pt x="114" y="298"/>
                    <a:pt x="113" y="297"/>
                    <a:pt x="111" y="296"/>
                  </a:cubicBezTo>
                  <a:cubicBezTo>
                    <a:pt x="110" y="298"/>
                    <a:pt x="110" y="300"/>
                    <a:pt x="110" y="303"/>
                  </a:cubicBezTo>
                  <a:close/>
                  <a:moveTo>
                    <a:pt x="110" y="304"/>
                  </a:moveTo>
                  <a:cubicBezTo>
                    <a:pt x="110" y="309"/>
                    <a:pt x="110" y="310"/>
                    <a:pt x="110" y="314"/>
                  </a:cubicBezTo>
                  <a:cubicBezTo>
                    <a:pt x="113" y="316"/>
                    <a:pt x="118" y="316"/>
                    <a:pt x="120" y="312"/>
                  </a:cubicBezTo>
                  <a:cubicBezTo>
                    <a:pt x="119" y="310"/>
                    <a:pt x="118" y="309"/>
                    <a:pt x="120" y="307"/>
                  </a:cubicBezTo>
                  <a:cubicBezTo>
                    <a:pt x="122" y="308"/>
                    <a:pt x="123" y="308"/>
                    <a:pt x="125" y="309"/>
                  </a:cubicBezTo>
                  <a:cubicBezTo>
                    <a:pt x="126" y="308"/>
                    <a:pt x="127" y="307"/>
                    <a:pt x="127" y="305"/>
                  </a:cubicBezTo>
                  <a:cubicBezTo>
                    <a:pt x="125" y="303"/>
                    <a:pt x="121" y="299"/>
                    <a:pt x="117" y="300"/>
                  </a:cubicBezTo>
                  <a:cubicBezTo>
                    <a:pt x="118" y="304"/>
                    <a:pt x="114" y="306"/>
                    <a:pt x="110" y="304"/>
                  </a:cubicBezTo>
                  <a:close/>
                  <a:moveTo>
                    <a:pt x="123" y="311"/>
                  </a:moveTo>
                  <a:cubicBezTo>
                    <a:pt x="126" y="315"/>
                    <a:pt x="128" y="321"/>
                    <a:pt x="132" y="324"/>
                  </a:cubicBezTo>
                  <a:cubicBezTo>
                    <a:pt x="129" y="321"/>
                    <a:pt x="130" y="316"/>
                    <a:pt x="134" y="313"/>
                  </a:cubicBezTo>
                  <a:cubicBezTo>
                    <a:pt x="132" y="311"/>
                    <a:pt x="131" y="308"/>
                    <a:pt x="129" y="307"/>
                  </a:cubicBezTo>
                  <a:cubicBezTo>
                    <a:pt x="128" y="310"/>
                    <a:pt x="126" y="311"/>
                    <a:pt x="123" y="311"/>
                  </a:cubicBezTo>
                  <a:close/>
                  <a:moveTo>
                    <a:pt x="89" y="314"/>
                  </a:moveTo>
                  <a:cubicBezTo>
                    <a:pt x="93" y="314"/>
                    <a:pt x="95" y="314"/>
                    <a:pt x="96" y="310"/>
                  </a:cubicBezTo>
                  <a:cubicBezTo>
                    <a:pt x="94" y="309"/>
                    <a:pt x="92" y="309"/>
                    <a:pt x="90" y="308"/>
                  </a:cubicBezTo>
                  <a:cubicBezTo>
                    <a:pt x="89" y="310"/>
                    <a:pt x="90" y="312"/>
                    <a:pt x="89" y="314"/>
                  </a:cubicBezTo>
                  <a:close/>
                  <a:moveTo>
                    <a:pt x="239" y="310"/>
                  </a:moveTo>
                  <a:cubicBezTo>
                    <a:pt x="230" y="310"/>
                    <a:pt x="221" y="308"/>
                    <a:pt x="215" y="309"/>
                  </a:cubicBezTo>
                  <a:cubicBezTo>
                    <a:pt x="210" y="310"/>
                    <a:pt x="204" y="314"/>
                    <a:pt x="205" y="318"/>
                  </a:cubicBezTo>
                  <a:cubicBezTo>
                    <a:pt x="224" y="315"/>
                    <a:pt x="242" y="318"/>
                    <a:pt x="263" y="316"/>
                  </a:cubicBezTo>
                  <a:cubicBezTo>
                    <a:pt x="260" y="307"/>
                    <a:pt x="248" y="310"/>
                    <a:pt x="239" y="310"/>
                  </a:cubicBezTo>
                  <a:close/>
                  <a:moveTo>
                    <a:pt x="89" y="316"/>
                  </a:moveTo>
                  <a:cubicBezTo>
                    <a:pt x="88" y="320"/>
                    <a:pt x="87" y="326"/>
                    <a:pt x="90" y="329"/>
                  </a:cubicBezTo>
                  <a:cubicBezTo>
                    <a:pt x="96" y="330"/>
                    <a:pt x="98" y="325"/>
                    <a:pt x="97" y="321"/>
                  </a:cubicBezTo>
                  <a:cubicBezTo>
                    <a:pt x="99" y="320"/>
                    <a:pt x="101" y="322"/>
                    <a:pt x="103" y="321"/>
                  </a:cubicBezTo>
                  <a:cubicBezTo>
                    <a:pt x="107" y="317"/>
                    <a:pt x="103" y="312"/>
                    <a:pt x="98" y="311"/>
                  </a:cubicBezTo>
                  <a:cubicBezTo>
                    <a:pt x="97" y="315"/>
                    <a:pt x="93" y="317"/>
                    <a:pt x="89" y="316"/>
                  </a:cubicBezTo>
                  <a:close/>
                  <a:moveTo>
                    <a:pt x="121" y="314"/>
                  </a:moveTo>
                  <a:cubicBezTo>
                    <a:pt x="120" y="316"/>
                    <a:pt x="118" y="317"/>
                    <a:pt x="115" y="318"/>
                  </a:cubicBezTo>
                  <a:cubicBezTo>
                    <a:pt x="113" y="318"/>
                    <a:pt x="110" y="316"/>
                    <a:pt x="109" y="317"/>
                  </a:cubicBezTo>
                  <a:cubicBezTo>
                    <a:pt x="113" y="324"/>
                    <a:pt x="121" y="331"/>
                    <a:pt x="125" y="339"/>
                  </a:cubicBezTo>
                  <a:cubicBezTo>
                    <a:pt x="127" y="336"/>
                    <a:pt x="131" y="339"/>
                    <a:pt x="133" y="338"/>
                  </a:cubicBezTo>
                  <a:cubicBezTo>
                    <a:pt x="127" y="336"/>
                    <a:pt x="125" y="329"/>
                    <a:pt x="130" y="325"/>
                  </a:cubicBezTo>
                  <a:cubicBezTo>
                    <a:pt x="127" y="321"/>
                    <a:pt x="126" y="316"/>
                    <a:pt x="121" y="314"/>
                  </a:cubicBezTo>
                  <a:close/>
                  <a:moveTo>
                    <a:pt x="132" y="319"/>
                  </a:moveTo>
                  <a:cubicBezTo>
                    <a:pt x="132" y="321"/>
                    <a:pt x="135" y="322"/>
                    <a:pt x="136" y="324"/>
                  </a:cubicBezTo>
                  <a:cubicBezTo>
                    <a:pt x="136" y="326"/>
                    <a:pt x="133" y="325"/>
                    <a:pt x="132" y="326"/>
                  </a:cubicBezTo>
                  <a:cubicBezTo>
                    <a:pt x="133" y="327"/>
                    <a:pt x="134" y="327"/>
                    <a:pt x="134" y="329"/>
                  </a:cubicBezTo>
                  <a:cubicBezTo>
                    <a:pt x="132" y="329"/>
                    <a:pt x="131" y="328"/>
                    <a:pt x="130" y="327"/>
                  </a:cubicBezTo>
                  <a:cubicBezTo>
                    <a:pt x="126" y="333"/>
                    <a:pt x="135" y="334"/>
                    <a:pt x="136" y="338"/>
                  </a:cubicBezTo>
                  <a:cubicBezTo>
                    <a:pt x="134" y="342"/>
                    <a:pt x="130" y="338"/>
                    <a:pt x="127" y="340"/>
                  </a:cubicBezTo>
                  <a:cubicBezTo>
                    <a:pt x="127" y="343"/>
                    <a:pt x="128" y="343"/>
                    <a:pt x="129" y="345"/>
                  </a:cubicBezTo>
                  <a:cubicBezTo>
                    <a:pt x="127" y="346"/>
                    <a:pt x="124" y="345"/>
                    <a:pt x="122" y="347"/>
                  </a:cubicBezTo>
                  <a:cubicBezTo>
                    <a:pt x="122" y="351"/>
                    <a:pt x="124" y="353"/>
                    <a:pt x="127" y="355"/>
                  </a:cubicBezTo>
                  <a:cubicBezTo>
                    <a:pt x="126" y="356"/>
                    <a:pt x="125" y="357"/>
                    <a:pt x="125" y="359"/>
                  </a:cubicBezTo>
                  <a:cubicBezTo>
                    <a:pt x="131" y="361"/>
                    <a:pt x="131" y="353"/>
                    <a:pt x="132" y="351"/>
                  </a:cubicBezTo>
                  <a:cubicBezTo>
                    <a:pt x="135" y="352"/>
                    <a:pt x="141" y="352"/>
                    <a:pt x="141" y="349"/>
                  </a:cubicBezTo>
                  <a:cubicBezTo>
                    <a:pt x="141" y="347"/>
                    <a:pt x="138" y="347"/>
                    <a:pt x="139" y="345"/>
                  </a:cubicBezTo>
                  <a:cubicBezTo>
                    <a:pt x="142" y="345"/>
                    <a:pt x="143" y="346"/>
                    <a:pt x="145" y="345"/>
                  </a:cubicBezTo>
                  <a:cubicBezTo>
                    <a:pt x="148" y="339"/>
                    <a:pt x="143" y="334"/>
                    <a:pt x="142" y="327"/>
                  </a:cubicBezTo>
                  <a:cubicBezTo>
                    <a:pt x="140" y="327"/>
                    <a:pt x="139" y="328"/>
                    <a:pt x="139" y="330"/>
                  </a:cubicBezTo>
                  <a:cubicBezTo>
                    <a:pt x="139" y="331"/>
                    <a:pt x="143" y="333"/>
                    <a:pt x="140" y="334"/>
                  </a:cubicBezTo>
                  <a:cubicBezTo>
                    <a:pt x="136" y="333"/>
                    <a:pt x="136" y="325"/>
                    <a:pt x="141" y="325"/>
                  </a:cubicBezTo>
                  <a:cubicBezTo>
                    <a:pt x="141" y="322"/>
                    <a:pt x="139" y="319"/>
                    <a:pt x="139" y="316"/>
                  </a:cubicBezTo>
                  <a:cubicBezTo>
                    <a:pt x="136" y="314"/>
                    <a:pt x="133" y="317"/>
                    <a:pt x="132" y="319"/>
                  </a:cubicBezTo>
                  <a:close/>
                  <a:moveTo>
                    <a:pt x="102" y="323"/>
                  </a:moveTo>
                  <a:cubicBezTo>
                    <a:pt x="108" y="332"/>
                    <a:pt x="113" y="342"/>
                    <a:pt x="121" y="349"/>
                  </a:cubicBezTo>
                  <a:cubicBezTo>
                    <a:pt x="120" y="346"/>
                    <a:pt x="122" y="344"/>
                    <a:pt x="126" y="344"/>
                  </a:cubicBezTo>
                  <a:cubicBezTo>
                    <a:pt x="125" y="342"/>
                    <a:pt x="123" y="341"/>
                    <a:pt x="122" y="340"/>
                  </a:cubicBezTo>
                  <a:cubicBezTo>
                    <a:pt x="122" y="339"/>
                    <a:pt x="123" y="339"/>
                    <a:pt x="122" y="339"/>
                  </a:cubicBezTo>
                  <a:cubicBezTo>
                    <a:pt x="121" y="335"/>
                    <a:pt x="116" y="330"/>
                    <a:pt x="113" y="327"/>
                  </a:cubicBezTo>
                  <a:cubicBezTo>
                    <a:pt x="111" y="323"/>
                    <a:pt x="109" y="320"/>
                    <a:pt x="107" y="317"/>
                  </a:cubicBezTo>
                  <a:cubicBezTo>
                    <a:pt x="106" y="320"/>
                    <a:pt x="106" y="324"/>
                    <a:pt x="102" y="323"/>
                  </a:cubicBezTo>
                  <a:close/>
                  <a:moveTo>
                    <a:pt x="263" y="318"/>
                  </a:moveTo>
                  <a:cubicBezTo>
                    <a:pt x="263" y="318"/>
                    <a:pt x="263" y="318"/>
                    <a:pt x="262" y="318"/>
                  </a:cubicBezTo>
                  <a:cubicBezTo>
                    <a:pt x="251" y="319"/>
                    <a:pt x="242" y="319"/>
                    <a:pt x="231" y="319"/>
                  </a:cubicBezTo>
                  <a:cubicBezTo>
                    <a:pt x="221" y="318"/>
                    <a:pt x="212" y="320"/>
                    <a:pt x="203" y="320"/>
                  </a:cubicBezTo>
                  <a:cubicBezTo>
                    <a:pt x="203" y="323"/>
                    <a:pt x="203" y="326"/>
                    <a:pt x="204" y="327"/>
                  </a:cubicBezTo>
                  <a:cubicBezTo>
                    <a:pt x="224" y="328"/>
                    <a:pt x="244" y="325"/>
                    <a:pt x="263" y="324"/>
                  </a:cubicBezTo>
                  <a:cubicBezTo>
                    <a:pt x="264" y="323"/>
                    <a:pt x="264" y="319"/>
                    <a:pt x="263" y="318"/>
                  </a:cubicBezTo>
                  <a:close/>
                  <a:moveTo>
                    <a:pt x="73" y="329"/>
                  </a:moveTo>
                  <a:cubicBezTo>
                    <a:pt x="75" y="329"/>
                    <a:pt x="78" y="328"/>
                    <a:pt x="78" y="325"/>
                  </a:cubicBezTo>
                  <a:cubicBezTo>
                    <a:pt x="76" y="324"/>
                    <a:pt x="74" y="324"/>
                    <a:pt x="72" y="323"/>
                  </a:cubicBezTo>
                  <a:cubicBezTo>
                    <a:pt x="72" y="325"/>
                    <a:pt x="71" y="328"/>
                    <a:pt x="73" y="329"/>
                  </a:cubicBezTo>
                  <a:close/>
                  <a:moveTo>
                    <a:pt x="348" y="325"/>
                  </a:moveTo>
                  <a:cubicBezTo>
                    <a:pt x="350" y="329"/>
                    <a:pt x="346" y="330"/>
                    <a:pt x="346" y="332"/>
                  </a:cubicBezTo>
                  <a:cubicBezTo>
                    <a:pt x="346" y="331"/>
                    <a:pt x="347" y="334"/>
                    <a:pt x="347" y="334"/>
                  </a:cubicBezTo>
                  <a:cubicBezTo>
                    <a:pt x="347" y="335"/>
                    <a:pt x="346" y="335"/>
                    <a:pt x="347" y="336"/>
                  </a:cubicBezTo>
                  <a:cubicBezTo>
                    <a:pt x="352" y="335"/>
                    <a:pt x="356" y="338"/>
                    <a:pt x="357" y="342"/>
                  </a:cubicBezTo>
                  <a:cubicBezTo>
                    <a:pt x="365" y="337"/>
                    <a:pt x="372" y="347"/>
                    <a:pt x="365" y="352"/>
                  </a:cubicBezTo>
                  <a:cubicBezTo>
                    <a:pt x="368" y="353"/>
                    <a:pt x="369" y="357"/>
                    <a:pt x="367" y="360"/>
                  </a:cubicBezTo>
                  <a:cubicBezTo>
                    <a:pt x="369" y="363"/>
                    <a:pt x="374" y="364"/>
                    <a:pt x="373" y="358"/>
                  </a:cubicBezTo>
                  <a:cubicBezTo>
                    <a:pt x="372" y="357"/>
                    <a:pt x="371" y="357"/>
                    <a:pt x="370" y="356"/>
                  </a:cubicBezTo>
                  <a:cubicBezTo>
                    <a:pt x="373" y="354"/>
                    <a:pt x="370" y="352"/>
                    <a:pt x="370" y="350"/>
                  </a:cubicBezTo>
                  <a:cubicBezTo>
                    <a:pt x="372" y="347"/>
                    <a:pt x="375" y="346"/>
                    <a:pt x="375" y="343"/>
                  </a:cubicBezTo>
                  <a:cubicBezTo>
                    <a:pt x="376" y="336"/>
                    <a:pt x="370" y="337"/>
                    <a:pt x="366" y="337"/>
                  </a:cubicBezTo>
                  <a:cubicBezTo>
                    <a:pt x="366" y="336"/>
                    <a:pt x="367" y="334"/>
                    <a:pt x="366" y="333"/>
                  </a:cubicBezTo>
                  <a:cubicBezTo>
                    <a:pt x="364" y="331"/>
                    <a:pt x="361" y="333"/>
                    <a:pt x="358" y="332"/>
                  </a:cubicBezTo>
                  <a:cubicBezTo>
                    <a:pt x="358" y="330"/>
                    <a:pt x="359" y="329"/>
                    <a:pt x="360" y="327"/>
                  </a:cubicBezTo>
                  <a:cubicBezTo>
                    <a:pt x="358" y="323"/>
                    <a:pt x="351" y="322"/>
                    <a:pt x="348" y="325"/>
                  </a:cubicBezTo>
                  <a:close/>
                  <a:moveTo>
                    <a:pt x="93" y="331"/>
                  </a:moveTo>
                  <a:cubicBezTo>
                    <a:pt x="99" y="341"/>
                    <a:pt x="107" y="351"/>
                    <a:pt x="114" y="361"/>
                  </a:cubicBezTo>
                  <a:cubicBezTo>
                    <a:pt x="118" y="359"/>
                    <a:pt x="123" y="358"/>
                    <a:pt x="123" y="354"/>
                  </a:cubicBezTo>
                  <a:cubicBezTo>
                    <a:pt x="122" y="354"/>
                    <a:pt x="122" y="355"/>
                    <a:pt x="121" y="355"/>
                  </a:cubicBezTo>
                  <a:cubicBezTo>
                    <a:pt x="114" y="345"/>
                    <a:pt x="107" y="334"/>
                    <a:pt x="99" y="324"/>
                  </a:cubicBezTo>
                  <a:cubicBezTo>
                    <a:pt x="98" y="328"/>
                    <a:pt x="97" y="331"/>
                    <a:pt x="93" y="331"/>
                  </a:cubicBezTo>
                  <a:close/>
                  <a:moveTo>
                    <a:pt x="72" y="330"/>
                  </a:moveTo>
                  <a:cubicBezTo>
                    <a:pt x="72" y="336"/>
                    <a:pt x="70" y="338"/>
                    <a:pt x="71" y="342"/>
                  </a:cubicBezTo>
                  <a:cubicBezTo>
                    <a:pt x="76" y="342"/>
                    <a:pt x="78" y="337"/>
                    <a:pt x="79" y="334"/>
                  </a:cubicBezTo>
                  <a:cubicBezTo>
                    <a:pt x="81" y="334"/>
                    <a:pt x="82" y="336"/>
                    <a:pt x="84" y="336"/>
                  </a:cubicBezTo>
                  <a:cubicBezTo>
                    <a:pt x="87" y="334"/>
                    <a:pt x="88" y="331"/>
                    <a:pt x="88" y="328"/>
                  </a:cubicBezTo>
                  <a:cubicBezTo>
                    <a:pt x="86" y="328"/>
                    <a:pt x="83" y="326"/>
                    <a:pt x="80" y="325"/>
                  </a:cubicBezTo>
                  <a:cubicBezTo>
                    <a:pt x="79" y="329"/>
                    <a:pt x="77" y="331"/>
                    <a:pt x="72" y="330"/>
                  </a:cubicBezTo>
                  <a:close/>
                  <a:moveTo>
                    <a:pt x="262" y="327"/>
                  </a:moveTo>
                  <a:cubicBezTo>
                    <a:pt x="257" y="327"/>
                    <a:pt x="251" y="328"/>
                    <a:pt x="246" y="328"/>
                  </a:cubicBezTo>
                  <a:cubicBezTo>
                    <a:pt x="231" y="328"/>
                    <a:pt x="217" y="331"/>
                    <a:pt x="203" y="329"/>
                  </a:cubicBezTo>
                  <a:cubicBezTo>
                    <a:pt x="195" y="332"/>
                    <a:pt x="186" y="334"/>
                    <a:pt x="179" y="337"/>
                  </a:cubicBezTo>
                  <a:cubicBezTo>
                    <a:pt x="210" y="335"/>
                    <a:pt x="246" y="337"/>
                    <a:pt x="281" y="336"/>
                  </a:cubicBezTo>
                  <a:cubicBezTo>
                    <a:pt x="274" y="334"/>
                    <a:pt x="269" y="328"/>
                    <a:pt x="262" y="327"/>
                  </a:cubicBezTo>
                  <a:close/>
                  <a:moveTo>
                    <a:pt x="148" y="341"/>
                  </a:moveTo>
                  <a:cubicBezTo>
                    <a:pt x="148" y="343"/>
                    <a:pt x="147" y="348"/>
                    <a:pt x="143" y="347"/>
                  </a:cubicBezTo>
                  <a:cubicBezTo>
                    <a:pt x="144" y="352"/>
                    <a:pt x="138" y="355"/>
                    <a:pt x="134" y="354"/>
                  </a:cubicBezTo>
                  <a:cubicBezTo>
                    <a:pt x="132" y="358"/>
                    <a:pt x="131" y="362"/>
                    <a:pt x="125" y="362"/>
                  </a:cubicBezTo>
                  <a:cubicBezTo>
                    <a:pt x="124" y="361"/>
                    <a:pt x="124" y="360"/>
                    <a:pt x="123" y="360"/>
                  </a:cubicBezTo>
                  <a:cubicBezTo>
                    <a:pt x="120" y="361"/>
                    <a:pt x="117" y="362"/>
                    <a:pt x="114" y="363"/>
                  </a:cubicBezTo>
                  <a:cubicBezTo>
                    <a:pt x="111" y="370"/>
                    <a:pt x="105" y="375"/>
                    <a:pt x="97" y="375"/>
                  </a:cubicBezTo>
                  <a:cubicBezTo>
                    <a:pt x="96" y="373"/>
                    <a:pt x="95" y="372"/>
                    <a:pt x="93" y="371"/>
                  </a:cubicBezTo>
                  <a:cubicBezTo>
                    <a:pt x="93" y="371"/>
                    <a:pt x="91" y="374"/>
                    <a:pt x="89" y="374"/>
                  </a:cubicBezTo>
                  <a:cubicBezTo>
                    <a:pt x="100" y="386"/>
                    <a:pt x="112" y="396"/>
                    <a:pt x="124" y="406"/>
                  </a:cubicBezTo>
                  <a:cubicBezTo>
                    <a:pt x="127" y="406"/>
                    <a:pt x="128" y="407"/>
                    <a:pt x="131" y="407"/>
                  </a:cubicBezTo>
                  <a:cubicBezTo>
                    <a:pt x="130" y="406"/>
                    <a:pt x="131" y="405"/>
                    <a:pt x="131" y="404"/>
                  </a:cubicBezTo>
                  <a:cubicBezTo>
                    <a:pt x="137" y="396"/>
                    <a:pt x="140" y="388"/>
                    <a:pt x="147" y="382"/>
                  </a:cubicBezTo>
                  <a:cubicBezTo>
                    <a:pt x="158" y="373"/>
                    <a:pt x="172" y="367"/>
                    <a:pt x="174" y="351"/>
                  </a:cubicBezTo>
                  <a:cubicBezTo>
                    <a:pt x="166" y="350"/>
                    <a:pt x="166" y="339"/>
                    <a:pt x="171" y="336"/>
                  </a:cubicBezTo>
                  <a:cubicBezTo>
                    <a:pt x="170" y="333"/>
                    <a:pt x="171" y="329"/>
                    <a:pt x="169" y="328"/>
                  </a:cubicBezTo>
                  <a:cubicBezTo>
                    <a:pt x="163" y="333"/>
                    <a:pt x="155" y="338"/>
                    <a:pt x="148" y="341"/>
                  </a:cubicBezTo>
                  <a:close/>
                  <a:moveTo>
                    <a:pt x="83" y="338"/>
                  </a:moveTo>
                  <a:cubicBezTo>
                    <a:pt x="90" y="349"/>
                    <a:pt x="98" y="359"/>
                    <a:pt x="107" y="369"/>
                  </a:cubicBezTo>
                  <a:cubicBezTo>
                    <a:pt x="109" y="368"/>
                    <a:pt x="110" y="365"/>
                    <a:pt x="111" y="363"/>
                  </a:cubicBezTo>
                  <a:cubicBezTo>
                    <a:pt x="105" y="352"/>
                    <a:pt x="97" y="342"/>
                    <a:pt x="89" y="332"/>
                  </a:cubicBezTo>
                  <a:cubicBezTo>
                    <a:pt x="89" y="336"/>
                    <a:pt x="86" y="338"/>
                    <a:pt x="83" y="338"/>
                  </a:cubicBezTo>
                  <a:close/>
                  <a:moveTo>
                    <a:pt x="185" y="350"/>
                  </a:moveTo>
                  <a:cubicBezTo>
                    <a:pt x="198" y="351"/>
                    <a:pt x="209" y="352"/>
                    <a:pt x="221" y="351"/>
                  </a:cubicBezTo>
                  <a:cubicBezTo>
                    <a:pt x="240" y="350"/>
                    <a:pt x="259" y="352"/>
                    <a:pt x="280" y="350"/>
                  </a:cubicBezTo>
                  <a:cubicBezTo>
                    <a:pt x="285" y="350"/>
                    <a:pt x="292" y="348"/>
                    <a:pt x="292" y="344"/>
                  </a:cubicBezTo>
                  <a:cubicBezTo>
                    <a:pt x="293" y="336"/>
                    <a:pt x="280" y="339"/>
                    <a:pt x="274" y="339"/>
                  </a:cubicBezTo>
                  <a:cubicBezTo>
                    <a:pt x="261" y="339"/>
                    <a:pt x="252" y="339"/>
                    <a:pt x="239" y="339"/>
                  </a:cubicBezTo>
                  <a:cubicBezTo>
                    <a:pt x="229" y="339"/>
                    <a:pt x="220" y="338"/>
                    <a:pt x="211" y="339"/>
                  </a:cubicBezTo>
                  <a:cubicBezTo>
                    <a:pt x="207" y="339"/>
                    <a:pt x="204" y="338"/>
                    <a:pt x="201" y="338"/>
                  </a:cubicBezTo>
                  <a:cubicBezTo>
                    <a:pt x="189" y="338"/>
                    <a:pt x="178" y="339"/>
                    <a:pt x="171" y="340"/>
                  </a:cubicBezTo>
                  <a:cubicBezTo>
                    <a:pt x="166" y="348"/>
                    <a:pt x="177" y="349"/>
                    <a:pt x="185" y="350"/>
                  </a:cubicBezTo>
                  <a:close/>
                  <a:moveTo>
                    <a:pt x="81" y="339"/>
                  </a:moveTo>
                  <a:cubicBezTo>
                    <a:pt x="81" y="339"/>
                    <a:pt x="81" y="339"/>
                    <a:pt x="80" y="339"/>
                  </a:cubicBezTo>
                  <a:cubicBezTo>
                    <a:pt x="80" y="339"/>
                    <a:pt x="80" y="339"/>
                    <a:pt x="80" y="339"/>
                  </a:cubicBezTo>
                  <a:cubicBezTo>
                    <a:pt x="78" y="341"/>
                    <a:pt x="76" y="345"/>
                    <a:pt x="73" y="344"/>
                  </a:cubicBezTo>
                  <a:cubicBezTo>
                    <a:pt x="76" y="350"/>
                    <a:pt x="85" y="357"/>
                    <a:pt x="91" y="364"/>
                  </a:cubicBezTo>
                  <a:cubicBezTo>
                    <a:pt x="94" y="368"/>
                    <a:pt x="98" y="374"/>
                    <a:pt x="105" y="371"/>
                  </a:cubicBezTo>
                  <a:cubicBezTo>
                    <a:pt x="98" y="361"/>
                    <a:pt x="88" y="351"/>
                    <a:pt x="81" y="339"/>
                  </a:cubicBezTo>
                  <a:close/>
                  <a:moveTo>
                    <a:pt x="176" y="351"/>
                  </a:moveTo>
                  <a:cubicBezTo>
                    <a:pt x="176" y="357"/>
                    <a:pt x="172" y="363"/>
                    <a:pt x="170" y="367"/>
                  </a:cubicBezTo>
                  <a:cubicBezTo>
                    <a:pt x="165" y="374"/>
                    <a:pt x="156" y="378"/>
                    <a:pt x="150" y="383"/>
                  </a:cubicBezTo>
                  <a:cubicBezTo>
                    <a:pt x="141" y="389"/>
                    <a:pt x="137" y="399"/>
                    <a:pt x="132" y="408"/>
                  </a:cubicBezTo>
                  <a:cubicBezTo>
                    <a:pt x="138" y="409"/>
                    <a:pt x="144" y="409"/>
                    <a:pt x="150" y="410"/>
                  </a:cubicBezTo>
                  <a:cubicBezTo>
                    <a:pt x="153" y="410"/>
                    <a:pt x="156" y="412"/>
                    <a:pt x="159" y="412"/>
                  </a:cubicBezTo>
                  <a:cubicBezTo>
                    <a:pt x="168" y="414"/>
                    <a:pt x="177" y="415"/>
                    <a:pt x="187" y="416"/>
                  </a:cubicBezTo>
                  <a:cubicBezTo>
                    <a:pt x="205" y="417"/>
                    <a:pt x="224" y="419"/>
                    <a:pt x="242" y="419"/>
                  </a:cubicBezTo>
                  <a:cubicBezTo>
                    <a:pt x="247" y="419"/>
                    <a:pt x="252" y="418"/>
                    <a:pt x="257" y="418"/>
                  </a:cubicBezTo>
                  <a:cubicBezTo>
                    <a:pt x="265" y="417"/>
                    <a:pt x="274" y="418"/>
                    <a:pt x="283" y="416"/>
                  </a:cubicBezTo>
                  <a:cubicBezTo>
                    <a:pt x="288" y="416"/>
                    <a:pt x="293" y="415"/>
                    <a:pt x="297" y="414"/>
                  </a:cubicBezTo>
                  <a:cubicBezTo>
                    <a:pt x="302" y="414"/>
                    <a:pt x="307" y="414"/>
                    <a:pt x="311" y="412"/>
                  </a:cubicBezTo>
                  <a:cubicBezTo>
                    <a:pt x="317" y="410"/>
                    <a:pt x="322" y="407"/>
                    <a:pt x="328" y="403"/>
                  </a:cubicBezTo>
                  <a:cubicBezTo>
                    <a:pt x="333" y="400"/>
                    <a:pt x="339" y="398"/>
                    <a:pt x="343" y="394"/>
                  </a:cubicBezTo>
                  <a:cubicBezTo>
                    <a:pt x="327" y="378"/>
                    <a:pt x="290" y="379"/>
                    <a:pt x="285" y="352"/>
                  </a:cubicBezTo>
                  <a:cubicBezTo>
                    <a:pt x="249" y="353"/>
                    <a:pt x="211" y="355"/>
                    <a:pt x="176" y="351"/>
                  </a:cubicBezTo>
                  <a:close/>
                  <a:moveTo>
                    <a:pt x="104" y="423"/>
                  </a:moveTo>
                  <a:cubicBezTo>
                    <a:pt x="110" y="425"/>
                    <a:pt x="115" y="427"/>
                    <a:pt x="121" y="428"/>
                  </a:cubicBezTo>
                  <a:cubicBezTo>
                    <a:pt x="132" y="430"/>
                    <a:pt x="144" y="433"/>
                    <a:pt x="155" y="435"/>
                  </a:cubicBezTo>
                  <a:cubicBezTo>
                    <a:pt x="158" y="436"/>
                    <a:pt x="161" y="435"/>
                    <a:pt x="164" y="435"/>
                  </a:cubicBezTo>
                  <a:cubicBezTo>
                    <a:pt x="172" y="435"/>
                    <a:pt x="179" y="438"/>
                    <a:pt x="187" y="438"/>
                  </a:cubicBezTo>
                  <a:cubicBezTo>
                    <a:pt x="212" y="441"/>
                    <a:pt x="234" y="440"/>
                    <a:pt x="258" y="440"/>
                  </a:cubicBezTo>
                  <a:cubicBezTo>
                    <a:pt x="264" y="440"/>
                    <a:pt x="271" y="439"/>
                    <a:pt x="277" y="439"/>
                  </a:cubicBezTo>
                  <a:cubicBezTo>
                    <a:pt x="283" y="438"/>
                    <a:pt x="289" y="438"/>
                    <a:pt x="294" y="437"/>
                  </a:cubicBezTo>
                  <a:cubicBezTo>
                    <a:pt x="306" y="435"/>
                    <a:pt x="318" y="432"/>
                    <a:pt x="328" y="430"/>
                  </a:cubicBezTo>
                  <a:cubicBezTo>
                    <a:pt x="342" y="428"/>
                    <a:pt x="357" y="425"/>
                    <a:pt x="367" y="420"/>
                  </a:cubicBezTo>
                  <a:cubicBezTo>
                    <a:pt x="370" y="418"/>
                    <a:pt x="377" y="413"/>
                    <a:pt x="378" y="410"/>
                  </a:cubicBezTo>
                  <a:cubicBezTo>
                    <a:pt x="378" y="406"/>
                    <a:pt x="376" y="400"/>
                    <a:pt x="372" y="399"/>
                  </a:cubicBezTo>
                  <a:cubicBezTo>
                    <a:pt x="370" y="399"/>
                    <a:pt x="363" y="402"/>
                    <a:pt x="360" y="403"/>
                  </a:cubicBezTo>
                  <a:cubicBezTo>
                    <a:pt x="340" y="410"/>
                    <a:pt x="318" y="414"/>
                    <a:pt x="295" y="417"/>
                  </a:cubicBezTo>
                  <a:cubicBezTo>
                    <a:pt x="285" y="419"/>
                    <a:pt x="275" y="421"/>
                    <a:pt x="266" y="421"/>
                  </a:cubicBezTo>
                  <a:cubicBezTo>
                    <a:pt x="249" y="423"/>
                    <a:pt x="232" y="422"/>
                    <a:pt x="215" y="422"/>
                  </a:cubicBezTo>
                  <a:cubicBezTo>
                    <a:pt x="207" y="422"/>
                    <a:pt x="200" y="421"/>
                    <a:pt x="192" y="420"/>
                  </a:cubicBezTo>
                  <a:cubicBezTo>
                    <a:pt x="181" y="419"/>
                    <a:pt x="171" y="419"/>
                    <a:pt x="161" y="416"/>
                  </a:cubicBezTo>
                  <a:cubicBezTo>
                    <a:pt x="137" y="411"/>
                    <a:pt x="111" y="408"/>
                    <a:pt x="89" y="399"/>
                  </a:cubicBezTo>
                  <a:cubicBezTo>
                    <a:pt x="86" y="397"/>
                    <a:pt x="78" y="395"/>
                    <a:pt x="75" y="397"/>
                  </a:cubicBezTo>
                  <a:cubicBezTo>
                    <a:pt x="71" y="400"/>
                    <a:pt x="73" y="406"/>
                    <a:pt x="75" y="410"/>
                  </a:cubicBezTo>
                  <a:cubicBezTo>
                    <a:pt x="79" y="414"/>
                    <a:pt x="83" y="417"/>
                    <a:pt x="89" y="419"/>
                  </a:cubicBezTo>
                  <a:cubicBezTo>
                    <a:pt x="90" y="420"/>
                    <a:pt x="90" y="420"/>
                    <a:pt x="89" y="419"/>
                  </a:cubicBezTo>
                  <a:cubicBezTo>
                    <a:pt x="94" y="422"/>
                    <a:pt x="99" y="422"/>
                    <a:pt x="104" y="423"/>
                  </a:cubicBezTo>
                  <a:close/>
                  <a:moveTo>
                    <a:pt x="329" y="434"/>
                  </a:moveTo>
                  <a:cubicBezTo>
                    <a:pt x="313" y="437"/>
                    <a:pt x="297" y="440"/>
                    <a:pt x="281" y="441"/>
                  </a:cubicBezTo>
                  <a:cubicBezTo>
                    <a:pt x="263" y="443"/>
                    <a:pt x="245" y="444"/>
                    <a:pt x="228" y="443"/>
                  </a:cubicBezTo>
                  <a:cubicBezTo>
                    <a:pt x="188" y="443"/>
                    <a:pt x="148" y="439"/>
                    <a:pt x="111" y="429"/>
                  </a:cubicBezTo>
                  <a:cubicBezTo>
                    <a:pt x="98" y="425"/>
                    <a:pt x="84" y="421"/>
                    <a:pt x="74" y="414"/>
                  </a:cubicBezTo>
                  <a:cubicBezTo>
                    <a:pt x="70" y="419"/>
                    <a:pt x="68" y="428"/>
                    <a:pt x="65" y="434"/>
                  </a:cubicBezTo>
                  <a:cubicBezTo>
                    <a:pt x="58" y="448"/>
                    <a:pt x="49" y="466"/>
                    <a:pt x="42" y="480"/>
                  </a:cubicBezTo>
                  <a:cubicBezTo>
                    <a:pt x="40" y="484"/>
                    <a:pt x="34" y="493"/>
                    <a:pt x="35" y="495"/>
                  </a:cubicBezTo>
                  <a:cubicBezTo>
                    <a:pt x="35" y="495"/>
                    <a:pt x="37" y="496"/>
                    <a:pt x="35" y="497"/>
                  </a:cubicBezTo>
                  <a:cubicBezTo>
                    <a:pt x="38" y="496"/>
                    <a:pt x="39" y="498"/>
                    <a:pt x="43" y="499"/>
                  </a:cubicBezTo>
                  <a:cubicBezTo>
                    <a:pt x="54" y="506"/>
                    <a:pt x="72" y="509"/>
                    <a:pt x="85" y="514"/>
                  </a:cubicBezTo>
                  <a:cubicBezTo>
                    <a:pt x="88" y="514"/>
                    <a:pt x="92" y="516"/>
                    <a:pt x="97" y="517"/>
                  </a:cubicBezTo>
                  <a:cubicBezTo>
                    <a:pt x="100" y="517"/>
                    <a:pt x="104" y="517"/>
                    <a:pt x="106" y="518"/>
                  </a:cubicBezTo>
                  <a:cubicBezTo>
                    <a:pt x="107" y="518"/>
                    <a:pt x="106" y="519"/>
                    <a:pt x="107" y="519"/>
                  </a:cubicBezTo>
                  <a:cubicBezTo>
                    <a:pt x="115" y="520"/>
                    <a:pt x="123" y="520"/>
                    <a:pt x="129" y="524"/>
                  </a:cubicBezTo>
                  <a:cubicBezTo>
                    <a:pt x="133" y="522"/>
                    <a:pt x="137" y="524"/>
                    <a:pt x="141" y="525"/>
                  </a:cubicBezTo>
                  <a:cubicBezTo>
                    <a:pt x="146" y="527"/>
                    <a:pt x="153" y="526"/>
                    <a:pt x="158" y="527"/>
                  </a:cubicBezTo>
                  <a:cubicBezTo>
                    <a:pt x="175" y="529"/>
                    <a:pt x="191" y="531"/>
                    <a:pt x="205" y="530"/>
                  </a:cubicBezTo>
                  <a:cubicBezTo>
                    <a:pt x="207" y="530"/>
                    <a:pt x="208" y="531"/>
                    <a:pt x="209" y="531"/>
                  </a:cubicBezTo>
                  <a:cubicBezTo>
                    <a:pt x="231" y="533"/>
                    <a:pt x="249" y="530"/>
                    <a:pt x="268" y="530"/>
                  </a:cubicBezTo>
                  <a:cubicBezTo>
                    <a:pt x="280" y="526"/>
                    <a:pt x="294" y="527"/>
                    <a:pt x="304" y="525"/>
                  </a:cubicBezTo>
                  <a:cubicBezTo>
                    <a:pt x="313" y="524"/>
                    <a:pt x="322" y="521"/>
                    <a:pt x="331" y="519"/>
                  </a:cubicBezTo>
                  <a:cubicBezTo>
                    <a:pt x="344" y="516"/>
                    <a:pt x="356" y="513"/>
                    <a:pt x="369" y="510"/>
                  </a:cubicBezTo>
                  <a:cubicBezTo>
                    <a:pt x="381" y="507"/>
                    <a:pt x="393" y="503"/>
                    <a:pt x="403" y="497"/>
                  </a:cubicBezTo>
                  <a:cubicBezTo>
                    <a:pt x="394" y="470"/>
                    <a:pt x="384" y="445"/>
                    <a:pt x="372" y="420"/>
                  </a:cubicBezTo>
                  <a:cubicBezTo>
                    <a:pt x="360" y="427"/>
                    <a:pt x="344" y="431"/>
                    <a:pt x="329" y="434"/>
                  </a:cubicBezTo>
                  <a:close/>
                  <a:moveTo>
                    <a:pt x="22" y="499"/>
                  </a:moveTo>
                  <a:cubicBezTo>
                    <a:pt x="19" y="503"/>
                    <a:pt x="22" y="508"/>
                    <a:pt x="24" y="511"/>
                  </a:cubicBezTo>
                  <a:cubicBezTo>
                    <a:pt x="37" y="521"/>
                    <a:pt x="56" y="524"/>
                    <a:pt x="71" y="531"/>
                  </a:cubicBezTo>
                  <a:cubicBezTo>
                    <a:pt x="73" y="531"/>
                    <a:pt x="74" y="531"/>
                    <a:pt x="76" y="531"/>
                  </a:cubicBezTo>
                  <a:cubicBezTo>
                    <a:pt x="79" y="534"/>
                    <a:pt x="85" y="533"/>
                    <a:pt x="87" y="534"/>
                  </a:cubicBezTo>
                  <a:cubicBezTo>
                    <a:pt x="88" y="535"/>
                    <a:pt x="88" y="534"/>
                    <a:pt x="89" y="534"/>
                  </a:cubicBezTo>
                  <a:cubicBezTo>
                    <a:pt x="101" y="537"/>
                    <a:pt x="110" y="540"/>
                    <a:pt x="125" y="541"/>
                  </a:cubicBezTo>
                  <a:cubicBezTo>
                    <a:pt x="134" y="543"/>
                    <a:pt x="145" y="545"/>
                    <a:pt x="155" y="546"/>
                  </a:cubicBezTo>
                  <a:cubicBezTo>
                    <a:pt x="158" y="546"/>
                    <a:pt x="161" y="545"/>
                    <a:pt x="163" y="546"/>
                  </a:cubicBezTo>
                  <a:cubicBezTo>
                    <a:pt x="174" y="548"/>
                    <a:pt x="184" y="547"/>
                    <a:pt x="194" y="548"/>
                  </a:cubicBezTo>
                  <a:cubicBezTo>
                    <a:pt x="198" y="548"/>
                    <a:pt x="202" y="549"/>
                    <a:pt x="206" y="549"/>
                  </a:cubicBezTo>
                  <a:cubicBezTo>
                    <a:pt x="220" y="550"/>
                    <a:pt x="237" y="550"/>
                    <a:pt x="254" y="549"/>
                  </a:cubicBezTo>
                  <a:cubicBezTo>
                    <a:pt x="258" y="548"/>
                    <a:pt x="263" y="547"/>
                    <a:pt x="266" y="547"/>
                  </a:cubicBezTo>
                  <a:cubicBezTo>
                    <a:pt x="268" y="548"/>
                    <a:pt x="266" y="549"/>
                    <a:pt x="267" y="547"/>
                  </a:cubicBezTo>
                  <a:cubicBezTo>
                    <a:pt x="268" y="546"/>
                    <a:pt x="274" y="547"/>
                    <a:pt x="276" y="547"/>
                  </a:cubicBezTo>
                  <a:cubicBezTo>
                    <a:pt x="284" y="546"/>
                    <a:pt x="296" y="544"/>
                    <a:pt x="301" y="543"/>
                  </a:cubicBezTo>
                  <a:cubicBezTo>
                    <a:pt x="308" y="542"/>
                    <a:pt x="315" y="542"/>
                    <a:pt x="322" y="540"/>
                  </a:cubicBezTo>
                  <a:cubicBezTo>
                    <a:pt x="328" y="539"/>
                    <a:pt x="335" y="537"/>
                    <a:pt x="341" y="535"/>
                  </a:cubicBezTo>
                  <a:cubicBezTo>
                    <a:pt x="352" y="532"/>
                    <a:pt x="366" y="530"/>
                    <a:pt x="376" y="526"/>
                  </a:cubicBezTo>
                  <a:cubicBezTo>
                    <a:pt x="379" y="525"/>
                    <a:pt x="382" y="523"/>
                    <a:pt x="387" y="521"/>
                  </a:cubicBezTo>
                  <a:cubicBezTo>
                    <a:pt x="392" y="519"/>
                    <a:pt x="399" y="517"/>
                    <a:pt x="404" y="515"/>
                  </a:cubicBezTo>
                  <a:cubicBezTo>
                    <a:pt x="408" y="514"/>
                    <a:pt x="415" y="509"/>
                    <a:pt x="416" y="508"/>
                  </a:cubicBezTo>
                  <a:cubicBezTo>
                    <a:pt x="416" y="506"/>
                    <a:pt x="416" y="501"/>
                    <a:pt x="415" y="499"/>
                  </a:cubicBezTo>
                  <a:cubicBezTo>
                    <a:pt x="414" y="496"/>
                    <a:pt x="411" y="496"/>
                    <a:pt x="408" y="495"/>
                  </a:cubicBezTo>
                  <a:cubicBezTo>
                    <a:pt x="408" y="496"/>
                    <a:pt x="408" y="497"/>
                    <a:pt x="408" y="499"/>
                  </a:cubicBezTo>
                  <a:cubicBezTo>
                    <a:pt x="384" y="509"/>
                    <a:pt x="357" y="515"/>
                    <a:pt x="330" y="523"/>
                  </a:cubicBezTo>
                  <a:cubicBezTo>
                    <a:pt x="319" y="526"/>
                    <a:pt x="307" y="528"/>
                    <a:pt x="295" y="529"/>
                  </a:cubicBezTo>
                  <a:cubicBezTo>
                    <a:pt x="277" y="530"/>
                    <a:pt x="259" y="534"/>
                    <a:pt x="241" y="535"/>
                  </a:cubicBezTo>
                  <a:cubicBezTo>
                    <a:pt x="237" y="535"/>
                    <a:pt x="232" y="534"/>
                    <a:pt x="228" y="534"/>
                  </a:cubicBezTo>
                  <a:cubicBezTo>
                    <a:pt x="216" y="534"/>
                    <a:pt x="205" y="534"/>
                    <a:pt x="193" y="534"/>
                  </a:cubicBezTo>
                  <a:cubicBezTo>
                    <a:pt x="184" y="533"/>
                    <a:pt x="175" y="532"/>
                    <a:pt x="166" y="531"/>
                  </a:cubicBezTo>
                  <a:cubicBezTo>
                    <a:pt x="153" y="530"/>
                    <a:pt x="139" y="528"/>
                    <a:pt x="125" y="526"/>
                  </a:cubicBezTo>
                  <a:cubicBezTo>
                    <a:pt x="118" y="524"/>
                    <a:pt x="111" y="521"/>
                    <a:pt x="104" y="522"/>
                  </a:cubicBezTo>
                  <a:cubicBezTo>
                    <a:pt x="87" y="518"/>
                    <a:pt x="74" y="514"/>
                    <a:pt x="56" y="509"/>
                  </a:cubicBezTo>
                  <a:cubicBezTo>
                    <a:pt x="48" y="504"/>
                    <a:pt x="39" y="502"/>
                    <a:pt x="30" y="499"/>
                  </a:cubicBezTo>
                  <a:cubicBezTo>
                    <a:pt x="29" y="498"/>
                    <a:pt x="31" y="496"/>
                    <a:pt x="29" y="497"/>
                  </a:cubicBezTo>
                  <a:cubicBezTo>
                    <a:pt x="26" y="498"/>
                    <a:pt x="23" y="497"/>
                    <a:pt x="22" y="4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0" name="Freeform 72"/>
            <p:cNvSpPr>
              <a:spLocks noEditPoints="1"/>
            </p:cNvSpPr>
            <p:nvPr/>
          </p:nvSpPr>
          <p:spPr bwMode="auto">
            <a:xfrm>
              <a:off x="7164389" y="2058987"/>
              <a:ext cx="157162" cy="381000"/>
            </a:xfrm>
            <a:custGeom>
              <a:avLst/>
              <a:gdLst>
                <a:gd name="T0" fmla="*/ 15 w 50"/>
                <a:gd name="T1" fmla="*/ 1 h 121"/>
                <a:gd name="T2" fmla="*/ 25 w 50"/>
                <a:gd name="T3" fmla="*/ 7 h 121"/>
                <a:gd name="T4" fmla="*/ 32 w 50"/>
                <a:gd name="T5" fmla="*/ 19 h 121"/>
                <a:gd name="T6" fmla="*/ 50 w 50"/>
                <a:gd name="T7" fmla="*/ 90 h 121"/>
                <a:gd name="T8" fmla="*/ 49 w 50"/>
                <a:gd name="T9" fmla="*/ 107 h 121"/>
                <a:gd name="T10" fmla="*/ 29 w 50"/>
                <a:gd name="T11" fmla="*/ 121 h 121"/>
                <a:gd name="T12" fmla="*/ 24 w 50"/>
                <a:gd name="T13" fmla="*/ 103 h 121"/>
                <a:gd name="T14" fmla="*/ 22 w 50"/>
                <a:gd name="T15" fmla="*/ 73 h 121"/>
                <a:gd name="T16" fmla="*/ 16 w 50"/>
                <a:gd name="T17" fmla="*/ 54 h 121"/>
                <a:gd name="T18" fmla="*/ 9 w 50"/>
                <a:gd name="T19" fmla="*/ 34 h 121"/>
                <a:gd name="T20" fmla="*/ 5 w 50"/>
                <a:gd name="T21" fmla="*/ 25 h 121"/>
                <a:gd name="T22" fmla="*/ 4 w 50"/>
                <a:gd name="T23" fmla="*/ 10 h 121"/>
                <a:gd name="T24" fmla="*/ 11 w 50"/>
                <a:gd name="T25" fmla="*/ 6 h 121"/>
                <a:gd name="T26" fmla="*/ 15 w 50"/>
                <a:gd name="T27" fmla="*/ 1 h 121"/>
                <a:gd name="T28" fmla="*/ 43 w 50"/>
                <a:gd name="T29" fmla="*/ 112 h 121"/>
                <a:gd name="T30" fmla="*/ 47 w 50"/>
                <a:gd name="T31" fmla="*/ 101 h 121"/>
                <a:gd name="T32" fmla="*/ 44 w 50"/>
                <a:gd name="T33" fmla="*/ 72 h 121"/>
                <a:gd name="T34" fmla="*/ 31 w 50"/>
                <a:gd name="T35" fmla="*/ 25 h 121"/>
                <a:gd name="T36" fmla="*/ 25 w 50"/>
                <a:gd name="T37" fmla="*/ 15 h 121"/>
                <a:gd name="T38" fmla="*/ 18 w 50"/>
                <a:gd name="T39" fmla="*/ 5 h 121"/>
                <a:gd name="T40" fmla="*/ 6 w 50"/>
                <a:gd name="T41" fmla="*/ 14 h 121"/>
                <a:gd name="T42" fmla="*/ 8 w 50"/>
                <a:gd name="T43" fmla="*/ 22 h 121"/>
                <a:gd name="T44" fmla="*/ 13 w 50"/>
                <a:gd name="T45" fmla="*/ 34 h 121"/>
                <a:gd name="T46" fmla="*/ 15 w 50"/>
                <a:gd name="T47" fmla="*/ 40 h 121"/>
                <a:gd name="T48" fmla="*/ 22 w 50"/>
                <a:gd name="T49" fmla="*/ 65 h 121"/>
                <a:gd name="T50" fmla="*/ 26 w 50"/>
                <a:gd name="T51" fmla="*/ 78 h 121"/>
                <a:gd name="T52" fmla="*/ 27 w 50"/>
                <a:gd name="T53" fmla="*/ 88 h 121"/>
                <a:gd name="T54" fmla="*/ 28 w 50"/>
                <a:gd name="T55" fmla="*/ 104 h 121"/>
                <a:gd name="T56" fmla="*/ 30 w 50"/>
                <a:gd name="T57" fmla="*/ 117 h 121"/>
                <a:gd name="T58" fmla="*/ 43 w 50"/>
                <a:gd name="T59" fmla="*/ 11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121">
                  <a:moveTo>
                    <a:pt x="15" y="1"/>
                  </a:moveTo>
                  <a:cubicBezTo>
                    <a:pt x="20" y="0"/>
                    <a:pt x="22" y="3"/>
                    <a:pt x="25" y="7"/>
                  </a:cubicBezTo>
                  <a:cubicBezTo>
                    <a:pt x="26" y="12"/>
                    <a:pt x="29" y="15"/>
                    <a:pt x="32" y="19"/>
                  </a:cubicBezTo>
                  <a:cubicBezTo>
                    <a:pt x="41" y="42"/>
                    <a:pt x="47" y="65"/>
                    <a:pt x="50" y="90"/>
                  </a:cubicBezTo>
                  <a:cubicBezTo>
                    <a:pt x="49" y="95"/>
                    <a:pt x="50" y="102"/>
                    <a:pt x="49" y="107"/>
                  </a:cubicBezTo>
                  <a:cubicBezTo>
                    <a:pt x="47" y="113"/>
                    <a:pt x="37" y="121"/>
                    <a:pt x="29" y="121"/>
                  </a:cubicBezTo>
                  <a:cubicBezTo>
                    <a:pt x="22" y="120"/>
                    <a:pt x="24" y="110"/>
                    <a:pt x="24" y="103"/>
                  </a:cubicBezTo>
                  <a:cubicBezTo>
                    <a:pt x="24" y="92"/>
                    <a:pt x="24" y="83"/>
                    <a:pt x="22" y="73"/>
                  </a:cubicBezTo>
                  <a:cubicBezTo>
                    <a:pt x="20" y="67"/>
                    <a:pt x="18" y="61"/>
                    <a:pt x="16" y="54"/>
                  </a:cubicBezTo>
                  <a:cubicBezTo>
                    <a:pt x="14" y="47"/>
                    <a:pt x="12" y="41"/>
                    <a:pt x="9" y="34"/>
                  </a:cubicBezTo>
                  <a:cubicBezTo>
                    <a:pt x="8" y="31"/>
                    <a:pt x="6" y="28"/>
                    <a:pt x="5" y="25"/>
                  </a:cubicBezTo>
                  <a:cubicBezTo>
                    <a:pt x="3" y="19"/>
                    <a:pt x="0" y="14"/>
                    <a:pt x="4" y="10"/>
                  </a:cubicBezTo>
                  <a:cubicBezTo>
                    <a:pt x="5" y="8"/>
                    <a:pt x="9" y="8"/>
                    <a:pt x="11" y="6"/>
                  </a:cubicBezTo>
                  <a:cubicBezTo>
                    <a:pt x="14" y="4"/>
                    <a:pt x="13" y="3"/>
                    <a:pt x="15" y="1"/>
                  </a:cubicBezTo>
                  <a:close/>
                  <a:moveTo>
                    <a:pt x="43" y="112"/>
                  </a:moveTo>
                  <a:cubicBezTo>
                    <a:pt x="45" y="108"/>
                    <a:pt x="47" y="105"/>
                    <a:pt x="47" y="101"/>
                  </a:cubicBezTo>
                  <a:cubicBezTo>
                    <a:pt x="48" y="90"/>
                    <a:pt x="46" y="82"/>
                    <a:pt x="44" y="72"/>
                  </a:cubicBezTo>
                  <a:cubicBezTo>
                    <a:pt x="41" y="58"/>
                    <a:pt x="37" y="38"/>
                    <a:pt x="31" y="25"/>
                  </a:cubicBezTo>
                  <a:cubicBezTo>
                    <a:pt x="30" y="22"/>
                    <a:pt x="27" y="19"/>
                    <a:pt x="25" y="15"/>
                  </a:cubicBezTo>
                  <a:cubicBezTo>
                    <a:pt x="23" y="11"/>
                    <a:pt x="21" y="5"/>
                    <a:pt x="18" y="5"/>
                  </a:cubicBezTo>
                  <a:cubicBezTo>
                    <a:pt x="16" y="6"/>
                    <a:pt x="6" y="11"/>
                    <a:pt x="6" y="14"/>
                  </a:cubicBezTo>
                  <a:cubicBezTo>
                    <a:pt x="5" y="16"/>
                    <a:pt x="7" y="19"/>
                    <a:pt x="8" y="22"/>
                  </a:cubicBezTo>
                  <a:cubicBezTo>
                    <a:pt x="10" y="28"/>
                    <a:pt x="11" y="30"/>
                    <a:pt x="13" y="34"/>
                  </a:cubicBezTo>
                  <a:cubicBezTo>
                    <a:pt x="13" y="36"/>
                    <a:pt x="14" y="38"/>
                    <a:pt x="15" y="40"/>
                  </a:cubicBezTo>
                  <a:cubicBezTo>
                    <a:pt x="18" y="48"/>
                    <a:pt x="20" y="57"/>
                    <a:pt x="22" y="65"/>
                  </a:cubicBezTo>
                  <a:cubicBezTo>
                    <a:pt x="23" y="70"/>
                    <a:pt x="25" y="75"/>
                    <a:pt x="26" y="78"/>
                  </a:cubicBezTo>
                  <a:cubicBezTo>
                    <a:pt x="26" y="82"/>
                    <a:pt x="27" y="85"/>
                    <a:pt x="27" y="88"/>
                  </a:cubicBezTo>
                  <a:cubicBezTo>
                    <a:pt x="28" y="94"/>
                    <a:pt x="28" y="99"/>
                    <a:pt x="28" y="104"/>
                  </a:cubicBezTo>
                  <a:cubicBezTo>
                    <a:pt x="28" y="108"/>
                    <a:pt x="26" y="113"/>
                    <a:pt x="30" y="117"/>
                  </a:cubicBezTo>
                  <a:cubicBezTo>
                    <a:pt x="35" y="117"/>
                    <a:pt x="39" y="114"/>
                    <a:pt x="43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1" name="Freeform 73"/>
            <p:cNvSpPr>
              <a:spLocks noEditPoints="1"/>
            </p:cNvSpPr>
            <p:nvPr/>
          </p:nvSpPr>
          <p:spPr bwMode="auto">
            <a:xfrm>
              <a:off x="7053264" y="2116137"/>
              <a:ext cx="168275" cy="387350"/>
            </a:xfrm>
            <a:custGeom>
              <a:avLst/>
              <a:gdLst>
                <a:gd name="T0" fmla="*/ 26 w 53"/>
                <a:gd name="T1" fmla="*/ 0 h 123"/>
                <a:gd name="T2" fmla="*/ 37 w 53"/>
                <a:gd name="T3" fmla="*/ 15 h 123"/>
                <a:gd name="T4" fmla="*/ 41 w 53"/>
                <a:gd name="T5" fmla="*/ 33 h 123"/>
                <a:gd name="T6" fmla="*/ 51 w 53"/>
                <a:gd name="T7" fmla="*/ 75 h 123"/>
                <a:gd name="T8" fmla="*/ 52 w 53"/>
                <a:gd name="T9" fmla="*/ 83 h 123"/>
                <a:gd name="T10" fmla="*/ 49 w 53"/>
                <a:gd name="T11" fmla="*/ 107 h 123"/>
                <a:gd name="T12" fmla="*/ 26 w 53"/>
                <a:gd name="T13" fmla="*/ 121 h 123"/>
                <a:gd name="T14" fmla="*/ 16 w 53"/>
                <a:gd name="T15" fmla="*/ 118 h 123"/>
                <a:gd name="T16" fmla="*/ 15 w 53"/>
                <a:gd name="T17" fmla="*/ 60 h 123"/>
                <a:gd name="T18" fmla="*/ 13 w 53"/>
                <a:gd name="T19" fmla="*/ 49 h 123"/>
                <a:gd name="T20" fmla="*/ 5 w 53"/>
                <a:gd name="T21" fmla="*/ 23 h 123"/>
                <a:gd name="T22" fmla="*/ 1 w 53"/>
                <a:gd name="T23" fmla="*/ 12 h 123"/>
                <a:gd name="T24" fmla="*/ 7 w 53"/>
                <a:gd name="T25" fmla="*/ 8 h 123"/>
                <a:gd name="T26" fmla="*/ 26 w 53"/>
                <a:gd name="T27" fmla="*/ 0 h 123"/>
                <a:gd name="T28" fmla="*/ 34 w 53"/>
                <a:gd name="T29" fmla="*/ 113 h 123"/>
                <a:gd name="T30" fmla="*/ 49 w 53"/>
                <a:gd name="T31" fmla="*/ 94 h 123"/>
                <a:gd name="T32" fmla="*/ 42 w 53"/>
                <a:gd name="T33" fmla="*/ 48 h 123"/>
                <a:gd name="T34" fmla="*/ 32 w 53"/>
                <a:gd name="T35" fmla="*/ 14 h 123"/>
                <a:gd name="T36" fmla="*/ 28 w 53"/>
                <a:gd name="T37" fmla="*/ 5 h 123"/>
                <a:gd name="T38" fmla="*/ 25 w 53"/>
                <a:gd name="T39" fmla="*/ 5 h 123"/>
                <a:gd name="T40" fmla="*/ 6 w 53"/>
                <a:gd name="T41" fmla="*/ 12 h 123"/>
                <a:gd name="T42" fmla="*/ 18 w 53"/>
                <a:gd name="T43" fmla="*/ 59 h 123"/>
                <a:gd name="T44" fmla="*/ 21 w 53"/>
                <a:gd name="T45" fmla="*/ 96 h 123"/>
                <a:gd name="T46" fmla="*/ 22 w 53"/>
                <a:gd name="T47" fmla="*/ 118 h 123"/>
                <a:gd name="T48" fmla="*/ 34 w 53"/>
                <a:gd name="T49" fmla="*/ 11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" h="123">
                  <a:moveTo>
                    <a:pt x="26" y="0"/>
                  </a:moveTo>
                  <a:cubicBezTo>
                    <a:pt x="30" y="1"/>
                    <a:pt x="36" y="11"/>
                    <a:pt x="37" y="15"/>
                  </a:cubicBezTo>
                  <a:cubicBezTo>
                    <a:pt x="39" y="20"/>
                    <a:pt x="40" y="27"/>
                    <a:pt x="41" y="33"/>
                  </a:cubicBezTo>
                  <a:cubicBezTo>
                    <a:pt x="44" y="47"/>
                    <a:pt x="50" y="62"/>
                    <a:pt x="51" y="75"/>
                  </a:cubicBezTo>
                  <a:cubicBezTo>
                    <a:pt x="52" y="78"/>
                    <a:pt x="51" y="81"/>
                    <a:pt x="52" y="83"/>
                  </a:cubicBezTo>
                  <a:cubicBezTo>
                    <a:pt x="52" y="90"/>
                    <a:pt x="53" y="102"/>
                    <a:pt x="49" y="107"/>
                  </a:cubicBezTo>
                  <a:cubicBezTo>
                    <a:pt x="43" y="114"/>
                    <a:pt x="34" y="115"/>
                    <a:pt x="26" y="121"/>
                  </a:cubicBezTo>
                  <a:cubicBezTo>
                    <a:pt x="22" y="121"/>
                    <a:pt x="18" y="123"/>
                    <a:pt x="16" y="118"/>
                  </a:cubicBezTo>
                  <a:cubicBezTo>
                    <a:pt x="19" y="101"/>
                    <a:pt x="18" y="77"/>
                    <a:pt x="15" y="60"/>
                  </a:cubicBezTo>
                  <a:cubicBezTo>
                    <a:pt x="14" y="56"/>
                    <a:pt x="14" y="53"/>
                    <a:pt x="13" y="49"/>
                  </a:cubicBezTo>
                  <a:cubicBezTo>
                    <a:pt x="10" y="40"/>
                    <a:pt x="8" y="33"/>
                    <a:pt x="5" y="23"/>
                  </a:cubicBezTo>
                  <a:cubicBezTo>
                    <a:pt x="4" y="21"/>
                    <a:pt x="0" y="14"/>
                    <a:pt x="1" y="12"/>
                  </a:cubicBezTo>
                  <a:cubicBezTo>
                    <a:pt x="1" y="10"/>
                    <a:pt x="4" y="9"/>
                    <a:pt x="7" y="8"/>
                  </a:cubicBezTo>
                  <a:cubicBezTo>
                    <a:pt x="12" y="5"/>
                    <a:pt x="21" y="0"/>
                    <a:pt x="26" y="0"/>
                  </a:cubicBezTo>
                  <a:close/>
                  <a:moveTo>
                    <a:pt x="34" y="113"/>
                  </a:moveTo>
                  <a:cubicBezTo>
                    <a:pt x="42" y="109"/>
                    <a:pt x="49" y="106"/>
                    <a:pt x="49" y="94"/>
                  </a:cubicBezTo>
                  <a:cubicBezTo>
                    <a:pt x="48" y="79"/>
                    <a:pt x="47" y="62"/>
                    <a:pt x="42" y="48"/>
                  </a:cubicBezTo>
                  <a:cubicBezTo>
                    <a:pt x="39" y="35"/>
                    <a:pt x="36" y="23"/>
                    <a:pt x="32" y="14"/>
                  </a:cubicBezTo>
                  <a:cubicBezTo>
                    <a:pt x="31" y="11"/>
                    <a:pt x="29" y="9"/>
                    <a:pt x="28" y="5"/>
                  </a:cubicBezTo>
                  <a:cubicBezTo>
                    <a:pt x="26" y="6"/>
                    <a:pt x="26" y="3"/>
                    <a:pt x="25" y="5"/>
                  </a:cubicBezTo>
                  <a:cubicBezTo>
                    <a:pt x="20" y="5"/>
                    <a:pt x="11" y="10"/>
                    <a:pt x="6" y="12"/>
                  </a:cubicBezTo>
                  <a:cubicBezTo>
                    <a:pt x="8" y="28"/>
                    <a:pt x="16" y="43"/>
                    <a:pt x="18" y="59"/>
                  </a:cubicBezTo>
                  <a:cubicBezTo>
                    <a:pt x="20" y="73"/>
                    <a:pt x="21" y="84"/>
                    <a:pt x="21" y="96"/>
                  </a:cubicBezTo>
                  <a:cubicBezTo>
                    <a:pt x="22" y="104"/>
                    <a:pt x="19" y="111"/>
                    <a:pt x="22" y="118"/>
                  </a:cubicBezTo>
                  <a:cubicBezTo>
                    <a:pt x="25" y="119"/>
                    <a:pt x="30" y="115"/>
                    <a:pt x="34" y="1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2" name="Freeform 74"/>
            <p:cNvSpPr/>
            <p:nvPr/>
          </p:nvSpPr>
          <p:spPr bwMode="auto">
            <a:xfrm>
              <a:off x="6461126" y="2816225"/>
              <a:ext cx="12700" cy="25400"/>
            </a:xfrm>
            <a:custGeom>
              <a:avLst/>
              <a:gdLst>
                <a:gd name="T0" fmla="*/ 3 w 4"/>
                <a:gd name="T1" fmla="*/ 8 h 8"/>
                <a:gd name="T2" fmla="*/ 0 w 4"/>
                <a:gd name="T3" fmla="*/ 0 h 8"/>
                <a:gd name="T4" fmla="*/ 4 w 4"/>
                <a:gd name="T5" fmla="*/ 7 h 8"/>
                <a:gd name="T6" fmla="*/ 3 w 4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3" y="8"/>
                  </a:moveTo>
                  <a:cubicBezTo>
                    <a:pt x="1" y="6"/>
                    <a:pt x="1" y="3"/>
                    <a:pt x="0" y="0"/>
                  </a:cubicBezTo>
                  <a:cubicBezTo>
                    <a:pt x="4" y="1"/>
                    <a:pt x="3" y="5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3" name="Freeform 75"/>
            <p:cNvSpPr/>
            <p:nvPr/>
          </p:nvSpPr>
          <p:spPr bwMode="auto">
            <a:xfrm>
              <a:off x="6372226" y="2886075"/>
              <a:ext cx="9525" cy="22225"/>
            </a:xfrm>
            <a:custGeom>
              <a:avLst/>
              <a:gdLst>
                <a:gd name="T0" fmla="*/ 3 w 3"/>
                <a:gd name="T1" fmla="*/ 0 h 7"/>
                <a:gd name="T2" fmla="*/ 0 w 3"/>
                <a:gd name="T3" fmla="*/ 6 h 7"/>
                <a:gd name="T4" fmla="*/ 2 w 3"/>
                <a:gd name="T5" fmla="*/ 1 h 7"/>
                <a:gd name="T6" fmla="*/ 3 w 3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cubicBezTo>
                    <a:pt x="3" y="2"/>
                    <a:pt x="3" y="7"/>
                    <a:pt x="0" y="6"/>
                  </a:cubicBezTo>
                  <a:cubicBezTo>
                    <a:pt x="0" y="4"/>
                    <a:pt x="1" y="3"/>
                    <a:pt x="2" y="1"/>
                  </a:cubicBezTo>
                  <a:cubicBezTo>
                    <a:pt x="2" y="1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4" name="Freeform 76"/>
            <p:cNvSpPr>
              <a:spLocks noEditPoints="1"/>
            </p:cNvSpPr>
            <p:nvPr/>
          </p:nvSpPr>
          <p:spPr bwMode="auto">
            <a:xfrm>
              <a:off x="7013576" y="1868487"/>
              <a:ext cx="173038" cy="196850"/>
            </a:xfrm>
            <a:custGeom>
              <a:avLst/>
              <a:gdLst>
                <a:gd name="T0" fmla="*/ 53 w 55"/>
                <a:gd name="T1" fmla="*/ 41 h 62"/>
                <a:gd name="T2" fmla="*/ 55 w 55"/>
                <a:gd name="T3" fmla="*/ 50 h 62"/>
                <a:gd name="T4" fmla="*/ 38 w 55"/>
                <a:gd name="T5" fmla="*/ 57 h 62"/>
                <a:gd name="T6" fmla="*/ 8 w 55"/>
                <a:gd name="T7" fmla="*/ 20 h 62"/>
                <a:gd name="T8" fmla="*/ 4 w 55"/>
                <a:gd name="T9" fmla="*/ 9 h 62"/>
                <a:gd name="T10" fmla="*/ 35 w 55"/>
                <a:gd name="T11" fmla="*/ 20 h 62"/>
                <a:gd name="T12" fmla="*/ 41 w 55"/>
                <a:gd name="T13" fmla="*/ 25 h 62"/>
                <a:gd name="T14" fmla="*/ 44 w 55"/>
                <a:gd name="T15" fmla="*/ 29 h 62"/>
                <a:gd name="T16" fmla="*/ 53 w 55"/>
                <a:gd name="T17" fmla="*/ 41 h 62"/>
                <a:gd name="T18" fmla="*/ 49 w 55"/>
                <a:gd name="T19" fmla="*/ 54 h 62"/>
                <a:gd name="T20" fmla="*/ 46 w 55"/>
                <a:gd name="T21" fmla="*/ 35 h 62"/>
                <a:gd name="T22" fmla="*/ 36 w 55"/>
                <a:gd name="T23" fmla="*/ 25 h 62"/>
                <a:gd name="T24" fmla="*/ 21 w 55"/>
                <a:gd name="T25" fmla="*/ 13 h 62"/>
                <a:gd name="T26" fmla="*/ 5 w 55"/>
                <a:gd name="T27" fmla="*/ 14 h 62"/>
                <a:gd name="T28" fmla="*/ 44 w 55"/>
                <a:gd name="T29" fmla="*/ 55 h 62"/>
                <a:gd name="T30" fmla="*/ 49 w 55"/>
                <a:gd name="T31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62">
                  <a:moveTo>
                    <a:pt x="53" y="41"/>
                  </a:moveTo>
                  <a:cubicBezTo>
                    <a:pt x="52" y="45"/>
                    <a:pt x="55" y="46"/>
                    <a:pt x="55" y="50"/>
                  </a:cubicBezTo>
                  <a:cubicBezTo>
                    <a:pt x="55" y="57"/>
                    <a:pt x="44" y="62"/>
                    <a:pt x="38" y="57"/>
                  </a:cubicBezTo>
                  <a:cubicBezTo>
                    <a:pt x="30" y="42"/>
                    <a:pt x="19" y="32"/>
                    <a:pt x="8" y="20"/>
                  </a:cubicBezTo>
                  <a:cubicBezTo>
                    <a:pt x="3" y="19"/>
                    <a:pt x="0" y="13"/>
                    <a:pt x="4" y="9"/>
                  </a:cubicBezTo>
                  <a:cubicBezTo>
                    <a:pt x="15" y="0"/>
                    <a:pt x="28" y="14"/>
                    <a:pt x="35" y="20"/>
                  </a:cubicBezTo>
                  <a:cubicBezTo>
                    <a:pt x="37" y="22"/>
                    <a:pt x="39" y="23"/>
                    <a:pt x="41" y="25"/>
                  </a:cubicBezTo>
                  <a:cubicBezTo>
                    <a:pt x="42" y="26"/>
                    <a:pt x="43" y="28"/>
                    <a:pt x="44" y="29"/>
                  </a:cubicBezTo>
                  <a:cubicBezTo>
                    <a:pt x="47" y="33"/>
                    <a:pt x="52" y="36"/>
                    <a:pt x="53" y="41"/>
                  </a:cubicBezTo>
                  <a:close/>
                  <a:moveTo>
                    <a:pt x="49" y="54"/>
                  </a:moveTo>
                  <a:cubicBezTo>
                    <a:pt x="54" y="48"/>
                    <a:pt x="49" y="39"/>
                    <a:pt x="46" y="35"/>
                  </a:cubicBezTo>
                  <a:cubicBezTo>
                    <a:pt x="42" y="31"/>
                    <a:pt x="40" y="28"/>
                    <a:pt x="36" y="25"/>
                  </a:cubicBezTo>
                  <a:cubicBezTo>
                    <a:pt x="32" y="21"/>
                    <a:pt x="26" y="15"/>
                    <a:pt x="21" y="13"/>
                  </a:cubicBezTo>
                  <a:cubicBezTo>
                    <a:pt x="16" y="9"/>
                    <a:pt x="8" y="7"/>
                    <a:pt x="5" y="14"/>
                  </a:cubicBezTo>
                  <a:cubicBezTo>
                    <a:pt x="20" y="26"/>
                    <a:pt x="31" y="42"/>
                    <a:pt x="44" y="55"/>
                  </a:cubicBezTo>
                  <a:cubicBezTo>
                    <a:pt x="46" y="55"/>
                    <a:pt x="47" y="54"/>
                    <a:pt x="49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5" name="Freeform 77"/>
            <p:cNvSpPr>
              <a:spLocks noEditPoints="1"/>
            </p:cNvSpPr>
            <p:nvPr/>
          </p:nvSpPr>
          <p:spPr bwMode="auto">
            <a:xfrm>
              <a:off x="6659564" y="1884362"/>
              <a:ext cx="157162" cy="193675"/>
            </a:xfrm>
            <a:custGeom>
              <a:avLst/>
              <a:gdLst>
                <a:gd name="T0" fmla="*/ 46 w 50"/>
                <a:gd name="T1" fmla="*/ 57 h 61"/>
                <a:gd name="T2" fmla="*/ 7 w 50"/>
                <a:gd name="T3" fmla="*/ 58 h 61"/>
                <a:gd name="T4" fmla="*/ 9 w 50"/>
                <a:gd name="T5" fmla="*/ 9 h 61"/>
                <a:gd name="T6" fmla="*/ 26 w 50"/>
                <a:gd name="T7" fmla="*/ 2 h 61"/>
                <a:gd name="T8" fmla="*/ 46 w 50"/>
                <a:gd name="T9" fmla="*/ 57 h 61"/>
                <a:gd name="T10" fmla="*/ 18 w 50"/>
                <a:gd name="T11" fmla="*/ 5 h 61"/>
                <a:gd name="T12" fmla="*/ 20 w 50"/>
                <a:gd name="T13" fmla="*/ 10 h 61"/>
                <a:gd name="T14" fmla="*/ 26 w 50"/>
                <a:gd name="T15" fmla="*/ 10 h 61"/>
                <a:gd name="T16" fmla="*/ 25 w 50"/>
                <a:gd name="T17" fmla="*/ 5 h 61"/>
                <a:gd name="T18" fmla="*/ 18 w 50"/>
                <a:gd name="T19" fmla="*/ 5 h 61"/>
                <a:gd name="T20" fmla="*/ 15 w 50"/>
                <a:gd name="T21" fmla="*/ 7 h 61"/>
                <a:gd name="T22" fmla="*/ 18 w 50"/>
                <a:gd name="T23" fmla="*/ 13 h 61"/>
                <a:gd name="T24" fmla="*/ 16 w 50"/>
                <a:gd name="T25" fmla="*/ 6 h 61"/>
                <a:gd name="T26" fmla="*/ 15 w 50"/>
                <a:gd name="T27" fmla="*/ 7 h 61"/>
                <a:gd name="T28" fmla="*/ 27 w 50"/>
                <a:gd name="T29" fmla="*/ 12 h 61"/>
                <a:gd name="T30" fmla="*/ 28 w 50"/>
                <a:gd name="T31" fmla="*/ 7 h 61"/>
                <a:gd name="T32" fmla="*/ 27 w 50"/>
                <a:gd name="T33" fmla="*/ 12 h 61"/>
                <a:gd name="T34" fmla="*/ 9 w 50"/>
                <a:gd name="T35" fmla="*/ 57 h 61"/>
                <a:gd name="T36" fmla="*/ 44 w 50"/>
                <a:gd name="T37" fmla="*/ 54 h 61"/>
                <a:gd name="T38" fmla="*/ 33 w 50"/>
                <a:gd name="T39" fmla="*/ 10 h 61"/>
                <a:gd name="T40" fmla="*/ 28 w 50"/>
                <a:gd name="T41" fmla="*/ 17 h 61"/>
                <a:gd name="T42" fmla="*/ 33 w 50"/>
                <a:gd name="T43" fmla="*/ 21 h 61"/>
                <a:gd name="T44" fmla="*/ 37 w 50"/>
                <a:gd name="T45" fmla="*/ 37 h 61"/>
                <a:gd name="T46" fmla="*/ 41 w 50"/>
                <a:gd name="T47" fmla="*/ 43 h 61"/>
                <a:gd name="T48" fmla="*/ 31 w 50"/>
                <a:gd name="T49" fmla="*/ 50 h 61"/>
                <a:gd name="T50" fmla="*/ 8 w 50"/>
                <a:gd name="T51" fmla="*/ 42 h 61"/>
                <a:gd name="T52" fmla="*/ 14 w 50"/>
                <a:gd name="T53" fmla="*/ 34 h 61"/>
                <a:gd name="T54" fmla="*/ 15 w 50"/>
                <a:gd name="T55" fmla="*/ 24 h 61"/>
                <a:gd name="T56" fmla="*/ 19 w 50"/>
                <a:gd name="T57" fmla="*/ 16 h 61"/>
                <a:gd name="T58" fmla="*/ 15 w 50"/>
                <a:gd name="T59" fmla="*/ 14 h 61"/>
                <a:gd name="T60" fmla="*/ 13 w 50"/>
                <a:gd name="T61" fmla="*/ 9 h 61"/>
                <a:gd name="T62" fmla="*/ 9 w 50"/>
                <a:gd name="T63" fmla="*/ 57 h 61"/>
                <a:gd name="T64" fmla="*/ 21 w 50"/>
                <a:gd name="T65" fmla="*/ 17 h 61"/>
                <a:gd name="T66" fmla="*/ 26 w 50"/>
                <a:gd name="T67" fmla="*/ 15 h 61"/>
                <a:gd name="T68" fmla="*/ 25 w 50"/>
                <a:gd name="T69" fmla="*/ 15 h 61"/>
                <a:gd name="T70" fmla="*/ 26 w 50"/>
                <a:gd name="T71" fmla="*/ 12 h 61"/>
                <a:gd name="T72" fmla="*/ 21 w 50"/>
                <a:gd name="T73" fmla="*/ 17 h 61"/>
                <a:gd name="T74" fmla="*/ 32 w 50"/>
                <a:gd name="T75" fmla="*/ 26 h 61"/>
                <a:gd name="T76" fmla="*/ 32 w 50"/>
                <a:gd name="T77" fmla="*/ 22 h 61"/>
                <a:gd name="T78" fmla="*/ 24 w 50"/>
                <a:gd name="T79" fmla="*/ 18 h 61"/>
                <a:gd name="T80" fmla="*/ 14 w 50"/>
                <a:gd name="T81" fmla="*/ 37 h 61"/>
                <a:gd name="T82" fmla="*/ 33 w 50"/>
                <a:gd name="T83" fmla="*/ 41 h 61"/>
                <a:gd name="T84" fmla="*/ 32 w 50"/>
                <a:gd name="T85" fmla="*/ 26 h 61"/>
                <a:gd name="T86" fmla="*/ 19 w 50"/>
                <a:gd name="T87" fmla="*/ 42 h 61"/>
                <a:gd name="T88" fmla="*/ 10 w 50"/>
                <a:gd name="T89" fmla="*/ 43 h 61"/>
                <a:gd name="T90" fmla="*/ 31 w 50"/>
                <a:gd name="T91" fmla="*/ 48 h 61"/>
                <a:gd name="T92" fmla="*/ 38 w 50"/>
                <a:gd name="T93" fmla="*/ 40 h 61"/>
                <a:gd name="T94" fmla="*/ 19 w 50"/>
                <a:gd name="T95" fmla="*/ 4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0" h="61">
                  <a:moveTo>
                    <a:pt x="46" y="57"/>
                  </a:moveTo>
                  <a:cubicBezTo>
                    <a:pt x="34" y="61"/>
                    <a:pt x="23" y="60"/>
                    <a:pt x="7" y="58"/>
                  </a:cubicBezTo>
                  <a:cubicBezTo>
                    <a:pt x="0" y="41"/>
                    <a:pt x="2" y="25"/>
                    <a:pt x="9" y="9"/>
                  </a:cubicBezTo>
                  <a:cubicBezTo>
                    <a:pt x="13" y="5"/>
                    <a:pt x="17" y="0"/>
                    <a:pt x="26" y="2"/>
                  </a:cubicBezTo>
                  <a:cubicBezTo>
                    <a:pt x="43" y="8"/>
                    <a:pt x="50" y="37"/>
                    <a:pt x="46" y="57"/>
                  </a:cubicBezTo>
                  <a:close/>
                  <a:moveTo>
                    <a:pt x="18" y="5"/>
                  </a:moveTo>
                  <a:cubicBezTo>
                    <a:pt x="19" y="7"/>
                    <a:pt x="20" y="8"/>
                    <a:pt x="20" y="10"/>
                  </a:cubicBezTo>
                  <a:cubicBezTo>
                    <a:pt x="22" y="10"/>
                    <a:pt x="24" y="10"/>
                    <a:pt x="26" y="10"/>
                  </a:cubicBezTo>
                  <a:cubicBezTo>
                    <a:pt x="26" y="8"/>
                    <a:pt x="26" y="6"/>
                    <a:pt x="25" y="5"/>
                  </a:cubicBezTo>
                  <a:cubicBezTo>
                    <a:pt x="22" y="5"/>
                    <a:pt x="21" y="4"/>
                    <a:pt x="18" y="5"/>
                  </a:cubicBezTo>
                  <a:close/>
                  <a:moveTo>
                    <a:pt x="15" y="7"/>
                  </a:moveTo>
                  <a:cubicBezTo>
                    <a:pt x="15" y="8"/>
                    <a:pt x="15" y="13"/>
                    <a:pt x="18" y="13"/>
                  </a:cubicBezTo>
                  <a:cubicBezTo>
                    <a:pt x="20" y="12"/>
                    <a:pt x="16" y="7"/>
                    <a:pt x="16" y="6"/>
                  </a:cubicBezTo>
                  <a:cubicBezTo>
                    <a:pt x="16" y="7"/>
                    <a:pt x="15" y="6"/>
                    <a:pt x="15" y="7"/>
                  </a:cubicBezTo>
                  <a:close/>
                  <a:moveTo>
                    <a:pt x="27" y="12"/>
                  </a:moveTo>
                  <a:cubicBezTo>
                    <a:pt x="30" y="11"/>
                    <a:pt x="31" y="7"/>
                    <a:pt x="28" y="7"/>
                  </a:cubicBezTo>
                  <a:cubicBezTo>
                    <a:pt x="29" y="9"/>
                    <a:pt x="26" y="10"/>
                    <a:pt x="27" y="12"/>
                  </a:cubicBezTo>
                  <a:close/>
                  <a:moveTo>
                    <a:pt x="9" y="57"/>
                  </a:moveTo>
                  <a:cubicBezTo>
                    <a:pt x="21" y="56"/>
                    <a:pt x="36" y="59"/>
                    <a:pt x="44" y="54"/>
                  </a:cubicBezTo>
                  <a:cubicBezTo>
                    <a:pt x="45" y="35"/>
                    <a:pt x="42" y="21"/>
                    <a:pt x="33" y="10"/>
                  </a:cubicBezTo>
                  <a:cubicBezTo>
                    <a:pt x="31" y="12"/>
                    <a:pt x="28" y="13"/>
                    <a:pt x="28" y="17"/>
                  </a:cubicBezTo>
                  <a:cubicBezTo>
                    <a:pt x="30" y="18"/>
                    <a:pt x="32" y="19"/>
                    <a:pt x="33" y="21"/>
                  </a:cubicBezTo>
                  <a:cubicBezTo>
                    <a:pt x="36" y="24"/>
                    <a:pt x="34" y="33"/>
                    <a:pt x="37" y="37"/>
                  </a:cubicBezTo>
                  <a:cubicBezTo>
                    <a:pt x="39" y="39"/>
                    <a:pt x="41" y="39"/>
                    <a:pt x="41" y="43"/>
                  </a:cubicBezTo>
                  <a:cubicBezTo>
                    <a:pt x="41" y="46"/>
                    <a:pt x="35" y="49"/>
                    <a:pt x="31" y="50"/>
                  </a:cubicBezTo>
                  <a:cubicBezTo>
                    <a:pt x="24" y="51"/>
                    <a:pt x="9" y="47"/>
                    <a:pt x="8" y="42"/>
                  </a:cubicBezTo>
                  <a:cubicBezTo>
                    <a:pt x="8" y="39"/>
                    <a:pt x="13" y="38"/>
                    <a:pt x="14" y="34"/>
                  </a:cubicBezTo>
                  <a:cubicBezTo>
                    <a:pt x="15" y="31"/>
                    <a:pt x="14" y="27"/>
                    <a:pt x="15" y="24"/>
                  </a:cubicBezTo>
                  <a:cubicBezTo>
                    <a:pt x="15" y="21"/>
                    <a:pt x="19" y="20"/>
                    <a:pt x="19" y="16"/>
                  </a:cubicBezTo>
                  <a:cubicBezTo>
                    <a:pt x="18" y="15"/>
                    <a:pt x="17" y="15"/>
                    <a:pt x="15" y="14"/>
                  </a:cubicBezTo>
                  <a:cubicBezTo>
                    <a:pt x="14" y="13"/>
                    <a:pt x="14" y="10"/>
                    <a:pt x="13" y="9"/>
                  </a:cubicBezTo>
                  <a:cubicBezTo>
                    <a:pt x="4" y="19"/>
                    <a:pt x="3" y="43"/>
                    <a:pt x="9" y="57"/>
                  </a:cubicBezTo>
                  <a:close/>
                  <a:moveTo>
                    <a:pt x="21" y="17"/>
                  </a:moveTo>
                  <a:cubicBezTo>
                    <a:pt x="22" y="16"/>
                    <a:pt x="26" y="17"/>
                    <a:pt x="26" y="15"/>
                  </a:cubicBezTo>
                  <a:cubicBezTo>
                    <a:pt x="27" y="14"/>
                    <a:pt x="24" y="16"/>
                    <a:pt x="25" y="15"/>
                  </a:cubicBezTo>
                  <a:cubicBezTo>
                    <a:pt x="25" y="14"/>
                    <a:pt x="26" y="14"/>
                    <a:pt x="26" y="12"/>
                  </a:cubicBezTo>
                  <a:cubicBezTo>
                    <a:pt x="22" y="11"/>
                    <a:pt x="19" y="13"/>
                    <a:pt x="21" y="17"/>
                  </a:cubicBezTo>
                  <a:close/>
                  <a:moveTo>
                    <a:pt x="32" y="26"/>
                  </a:moveTo>
                  <a:cubicBezTo>
                    <a:pt x="32" y="25"/>
                    <a:pt x="33" y="23"/>
                    <a:pt x="32" y="22"/>
                  </a:cubicBezTo>
                  <a:cubicBezTo>
                    <a:pt x="31" y="19"/>
                    <a:pt x="26" y="18"/>
                    <a:pt x="24" y="18"/>
                  </a:cubicBezTo>
                  <a:cubicBezTo>
                    <a:pt x="16" y="18"/>
                    <a:pt x="18" y="32"/>
                    <a:pt x="14" y="37"/>
                  </a:cubicBezTo>
                  <a:cubicBezTo>
                    <a:pt x="20" y="40"/>
                    <a:pt x="26" y="41"/>
                    <a:pt x="33" y="41"/>
                  </a:cubicBezTo>
                  <a:cubicBezTo>
                    <a:pt x="37" y="37"/>
                    <a:pt x="33" y="32"/>
                    <a:pt x="32" y="26"/>
                  </a:cubicBezTo>
                  <a:close/>
                  <a:moveTo>
                    <a:pt x="19" y="42"/>
                  </a:moveTo>
                  <a:cubicBezTo>
                    <a:pt x="15" y="41"/>
                    <a:pt x="10" y="37"/>
                    <a:pt x="10" y="43"/>
                  </a:cubicBezTo>
                  <a:cubicBezTo>
                    <a:pt x="13" y="46"/>
                    <a:pt x="23" y="50"/>
                    <a:pt x="31" y="48"/>
                  </a:cubicBezTo>
                  <a:cubicBezTo>
                    <a:pt x="34" y="48"/>
                    <a:pt x="40" y="44"/>
                    <a:pt x="38" y="40"/>
                  </a:cubicBezTo>
                  <a:cubicBezTo>
                    <a:pt x="33" y="44"/>
                    <a:pt x="26" y="44"/>
                    <a:pt x="19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6" name="Freeform 78"/>
            <p:cNvSpPr>
              <a:spLocks noEditPoints="1"/>
            </p:cNvSpPr>
            <p:nvPr/>
          </p:nvSpPr>
          <p:spPr bwMode="auto">
            <a:xfrm>
              <a:off x="6946901" y="1931987"/>
              <a:ext cx="179388" cy="177800"/>
            </a:xfrm>
            <a:custGeom>
              <a:avLst/>
              <a:gdLst>
                <a:gd name="T0" fmla="*/ 17 w 57"/>
                <a:gd name="T1" fmla="*/ 0 h 56"/>
                <a:gd name="T2" fmla="*/ 17 w 57"/>
                <a:gd name="T3" fmla="*/ 0 h 56"/>
                <a:gd name="T4" fmla="*/ 35 w 57"/>
                <a:gd name="T5" fmla="*/ 14 h 56"/>
                <a:gd name="T6" fmla="*/ 51 w 57"/>
                <a:gd name="T7" fmla="*/ 32 h 56"/>
                <a:gd name="T8" fmla="*/ 51 w 57"/>
                <a:gd name="T9" fmla="*/ 47 h 56"/>
                <a:gd name="T10" fmla="*/ 33 w 57"/>
                <a:gd name="T11" fmla="*/ 56 h 56"/>
                <a:gd name="T12" fmla="*/ 24 w 57"/>
                <a:gd name="T13" fmla="*/ 44 h 56"/>
                <a:gd name="T14" fmla="*/ 16 w 57"/>
                <a:gd name="T15" fmla="*/ 33 h 56"/>
                <a:gd name="T16" fmla="*/ 8 w 57"/>
                <a:gd name="T17" fmla="*/ 22 h 56"/>
                <a:gd name="T18" fmla="*/ 0 w 57"/>
                <a:gd name="T19" fmla="*/ 11 h 56"/>
                <a:gd name="T20" fmla="*/ 17 w 57"/>
                <a:gd name="T21" fmla="*/ 0 h 56"/>
                <a:gd name="T22" fmla="*/ 51 w 57"/>
                <a:gd name="T23" fmla="*/ 39 h 56"/>
                <a:gd name="T24" fmla="*/ 21 w 57"/>
                <a:gd name="T25" fmla="*/ 5 h 56"/>
                <a:gd name="T26" fmla="*/ 3 w 57"/>
                <a:gd name="T27" fmla="*/ 12 h 56"/>
                <a:gd name="T28" fmla="*/ 34 w 57"/>
                <a:gd name="T29" fmla="*/ 52 h 56"/>
                <a:gd name="T30" fmla="*/ 51 w 57"/>
                <a:gd name="T31" fmla="*/ 3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" h="56"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23" y="2"/>
                    <a:pt x="30" y="9"/>
                    <a:pt x="35" y="14"/>
                  </a:cubicBezTo>
                  <a:cubicBezTo>
                    <a:pt x="41" y="19"/>
                    <a:pt x="47" y="25"/>
                    <a:pt x="51" y="32"/>
                  </a:cubicBezTo>
                  <a:cubicBezTo>
                    <a:pt x="56" y="38"/>
                    <a:pt x="57" y="43"/>
                    <a:pt x="51" y="47"/>
                  </a:cubicBezTo>
                  <a:cubicBezTo>
                    <a:pt x="48" y="50"/>
                    <a:pt x="37" y="56"/>
                    <a:pt x="33" y="56"/>
                  </a:cubicBezTo>
                  <a:cubicBezTo>
                    <a:pt x="30" y="55"/>
                    <a:pt x="26" y="47"/>
                    <a:pt x="24" y="44"/>
                  </a:cubicBezTo>
                  <a:cubicBezTo>
                    <a:pt x="21" y="39"/>
                    <a:pt x="19" y="36"/>
                    <a:pt x="16" y="33"/>
                  </a:cubicBezTo>
                  <a:cubicBezTo>
                    <a:pt x="14" y="30"/>
                    <a:pt x="11" y="26"/>
                    <a:pt x="8" y="22"/>
                  </a:cubicBezTo>
                  <a:cubicBezTo>
                    <a:pt x="6" y="19"/>
                    <a:pt x="0" y="14"/>
                    <a:pt x="0" y="11"/>
                  </a:cubicBezTo>
                  <a:cubicBezTo>
                    <a:pt x="0" y="4"/>
                    <a:pt x="10" y="2"/>
                    <a:pt x="17" y="0"/>
                  </a:cubicBezTo>
                  <a:close/>
                  <a:moveTo>
                    <a:pt x="51" y="39"/>
                  </a:moveTo>
                  <a:cubicBezTo>
                    <a:pt x="45" y="27"/>
                    <a:pt x="32" y="14"/>
                    <a:pt x="21" y="5"/>
                  </a:cubicBezTo>
                  <a:cubicBezTo>
                    <a:pt x="15" y="1"/>
                    <a:pt x="5" y="7"/>
                    <a:pt x="3" y="12"/>
                  </a:cubicBezTo>
                  <a:cubicBezTo>
                    <a:pt x="14" y="25"/>
                    <a:pt x="24" y="39"/>
                    <a:pt x="34" y="52"/>
                  </a:cubicBezTo>
                  <a:cubicBezTo>
                    <a:pt x="40" y="48"/>
                    <a:pt x="49" y="47"/>
                    <a:pt x="51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7" name="Freeform 141"/>
            <p:cNvSpPr/>
            <p:nvPr/>
          </p:nvSpPr>
          <p:spPr bwMode="auto">
            <a:xfrm>
              <a:off x="7410451" y="1812925"/>
              <a:ext cx="66675" cy="6350"/>
            </a:xfrm>
            <a:custGeom>
              <a:avLst/>
              <a:gdLst>
                <a:gd name="T0" fmla="*/ 21 w 21"/>
                <a:gd name="T1" fmla="*/ 2 h 2"/>
                <a:gd name="T2" fmla="*/ 14 w 21"/>
                <a:gd name="T3" fmla="*/ 2 h 2"/>
                <a:gd name="T4" fmla="*/ 0 w 21"/>
                <a:gd name="T5" fmla="*/ 0 h 2"/>
                <a:gd name="T6" fmla="*/ 0 w 21"/>
                <a:gd name="T7" fmla="*/ 0 h 2"/>
                <a:gd name="T8" fmla="*/ 21 w 2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21" y="2"/>
                  </a:moveTo>
                  <a:cubicBezTo>
                    <a:pt x="19" y="2"/>
                    <a:pt x="16" y="2"/>
                    <a:pt x="14" y="2"/>
                  </a:cubicBezTo>
                  <a:cubicBezTo>
                    <a:pt x="9" y="2"/>
                    <a:pt x="3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sp>
        <p:nvSpPr>
          <p:cNvPr id="48" name="Freeform 336"/>
          <p:cNvSpPr>
            <a:spLocks noEditPoints="1"/>
          </p:cNvSpPr>
          <p:nvPr/>
        </p:nvSpPr>
        <p:spPr bwMode="auto">
          <a:xfrm>
            <a:off x="5500688" y="2984500"/>
            <a:ext cx="698500" cy="365125"/>
          </a:xfrm>
          <a:custGeom>
            <a:avLst/>
            <a:gdLst>
              <a:gd name="T0" fmla="*/ 249 w 250"/>
              <a:gd name="T1" fmla="*/ 35 h 131"/>
              <a:gd name="T2" fmla="*/ 237 w 250"/>
              <a:gd name="T3" fmla="*/ 51 h 131"/>
              <a:gd name="T4" fmla="*/ 178 w 250"/>
              <a:gd name="T5" fmla="*/ 90 h 131"/>
              <a:gd name="T6" fmla="*/ 146 w 250"/>
              <a:gd name="T7" fmla="*/ 111 h 131"/>
              <a:gd name="T8" fmla="*/ 104 w 250"/>
              <a:gd name="T9" fmla="*/ 112 h 131"/>
              <a:gd name="T10" fmla="*/ 89 w 250"/>
              <a:gd name="T11" fmla="*/ 130 h 131"/>
              <a:gd name="T12" fmla="*/ 90 w 250"/>
              <a:gd name="T13" fmla="*/ 118 h 131"/>
              <a:gd name="T14" fmla="*/ 79 w 250"/>
              <a:gd name="T15" fmla="*/ 105 h 131"/>
              <a:gd name="T16" fmla="*/ 2 w 250"/>
              <a:gd name="T17" fmla="*/ 85 h 131"/>
              <a:gd name="T18" fmla="*/ 2 w 250"/>
              <a:gd name="T19" fmla="*/ 79 h 131"/>
              <a:gd name="T20" fmla="*/ 17 w 250"/>
              <a:gd name="T21" fmla="*/ 72 h 131"/>
              <a:gd name="T22" fmla="*/ 14 w 250"/>
              <a:gd name="T23" fmla="*/ 61 h 131"/>
              <a:gd name="T24" fmla="*/ 7 w 250"/>
              <a:gd name="T25" fmla="*/ 54 h 131"/>
              <a:gd name="T26" fmla="*/ 57 w 250"/>
              <a:gd name="T27" fmla="*/ 30 h 131"/>
              <a:gd name="T28" fmla="*/ 93 w 250"/>
              <a:gd name="T29" fmla="*/ 14 h 131"/>
              <a:gd name="T30" fmla="*/ 107 w 250"/>
              <a:gd name="T31" fmla="*/ 7 h 131"/>
              <a:gd name="T32" fmla="*/ 141 w 250"/>
              <a:gd name="T33" fmla="*/ 3 h 131"/>
              <a:gd name="T34" fmla="*/ 200 w 250"/>
              <a:gd name="T35" fmla="*/ 10 h 131"/>
              <a:gd name="T36" fmla="*/ 232 w 250"/>
              <a:gd name="T37" fmla="*/ 16 h 131"/>
              <a:gd name="T38" fmla="*/ 126 w 250"/>
              <a:gd name="T39" fmla="*/ 6 h 131"/>
              <a:gd name="T40" fmla="*/ 96 w 250"/>
              <a:gd name="T41" fmla="*/ 16 h 131"/>
              <a:gd name="T42" fmla="*/ 72 w 250"/>
              <a:gd name="T43" fmla="*/ 27 h 131"/>
              <a:gd name="T44" fmla="*/ 34 w 250"/>
              <a:gd name="T45" fmla="*/ 58 h 131"/>
              <a:gd name="T46" fmla="*/ 72 w 250"/>
              <a:gd name="T47" fmla="*/ 64 h 131"/>
              <a:gd name="T48" fmla="*/ 140 w 250"/>
              <a:gd name="T49" fmla="*/ 84 h 131"/>
              <a:gd name="T50" fmla="*/ 132 w 250"/>
              <a:gd name="T51" fmla="*/ 107 h 131"/>
              <a:gd name="T52" fmla="*/ 108 w 250"/>
              <a:gd name="T53" fmla="*/ 109 h 131"/>
              <a:gd name="T54" fmla="*/ 141 w 250"/>
              <a:gd name="T55" fmla="*/ 109 h 131"/>
              <a:gd name="T56" fmla="*/ 140 w 250"/>
              <a:gd name="T57" fmla="*/ 73 h 131"/>
              <a:gd name="T58" fmla="*/ 89 w 250"/>
              <a:gd name="T59" fmla="*/ 62 h 131"/>
              <a:gd name="T60" fmla="*/ 143 w 250"/>
              <a:gd name="T61" fmla="*/ 71 h 131"/>
              <a:gd name="T62" fmla="*/ 152 w 250"/>
              <a:gd name="T63" fmla="*/ 9 h 131"/>
              <a:gd name="T64" fmla="*/ 149 w 250"/>
              <a:gd name="T65" fmla="*/ 104 h 131"/>
              <a:gd name="T66" fmla="*/ 242 w 250"/>
              <a:gd name="T67" fmla="*/ 42 h 131"/>
              <a:gd name="T68" fmla="*/ 228 w 250"/>
              <a:gd name="T69" fmla="*/ 26 h 131"/>
              <a:gd name="T70" fmla="*/ 183 w 250"/>
              <a:gd name="T71" fmla="*/ 54 h 131"/>
              <a:gd name="T72" fmla="*/ 163 w 250"/>
              <a:gd name="T73" fmla="*/ 65 h 131"/>
              <a:gd name="T74" fmla="*/ 149 w 250"/>
              <a:gd name="T75" fmla="*/ 103 h 131"/>
              <a:gd name="T76" fmla="*/ 49 w 250"/>
              <a:gd name="T77" fmla="*/ 70 h 131"/>
              <a:gd name="T78" fmla="*/ 20 w 250"/>
              <a:gd name="T79" fmla="*/ 69 h 131"/>
              <a:gd name="T80" fmla="*/ 28 w 250"/>
              <a:gd name="T81" fmla="*/ 74 h 131"/>
              <a:gd name="T82" fmla="*/ 24 w 250"/>
              <a:gd name="T83" fmla="*/ 76 h 131"/>
              <a:gd name="T84" fmla="*/ 24 w 250"/>
              <a:gd name="T85" fmla="*/ 78 h 131"/>
              <a:gd name="T86" fmla="*/ 85 w 250"/>
              <a:gd name="T87" fmla="*/ 83 h 131"/>
              <a:gd name="T88" fmla="*/ 96 w 250"/>
              <a:gd name="T89" fmla="*/ 82 h 131"/>
              <a:gd name="T90" fmla="*/ 113 w 250"/>
              <a:gd name="T91" fmla="*/ 84 h 131"/>
              <a:gd name="T92" fmla="*/ 115 w 250"/>
              <a:gd name="T93" fmla="*/ 88 h 131"/>
              <a:gd name="T94" fmla="*/ 136 w 250"/>
              <a:gd name="T95" fmla="*/ 99 h 131"/>
              <a:gd name="T96" fmla="*/ 139 w 250"/>
              <a:gd name="T97" fmla="*/ 93 h 131"/>
              <a:gd name="T98" fmla="*/ 138 w 250"/>
              <a:gd name="T99" fmla="*/ 90 h 131"/>
              <a:gd name="T100" fmla="*/ 16 w 250"/>
              <a:gd name="T101" fmla="*/ 59 h 131"/>
              <a:gd name="T102" fmla="*/ 43 w 250"/>
              <a:gd name="T103" fmla="*/ 87 h 131"/>
              <a:gd name="T104" fmla="*/ 5 w 250"/>
              <a:gd name="T105" fmla="*/ 83 h 131"/>
              <a:gd name="T106" fmla="*/ 80 w 250"/>
              <a:gd name="T107" fmla="*/ 96 h 131"/>
              <a:gd name="T108" fmla="*/ 85 w 250"/>
              <a:gd name="T109" fmla="*/ 88 h 131"/>
              <a:gd name="T110" fmla="*/ 82 w 250"/>
              <a:gd name="T111" fmla="*/ 105 h 131"/>
              <a:gd name="T112" fmla="*/ 75 w 250"/>
              <a:gd name="T113" fmla="*/ 121 h 131"/>
              <a:gd name="T114" fmla="*/ 91 w 250"/>
              <a:gd name="T115" fmla="*/ 107 h 131"/>
              <a:gd name="T116" fmla="*/ 98 w 250"/>
              <a:gd name="T117" fmla="*/ 120 h 131"/>
              <a:gd name="T118" fmla="*/ 110 w 250"/>
              <a:gd name="T119" fmla="*/ 87 h 131"/>
              <a:gd name="T120" fmla="*/ 85 w 250"/>
              <a:gd name="T121" fmla="*/ 88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0" h="131">
                <a:moveTo>
                  <a:pt x="232" y="16"/>
                </a:moveTo>
                <a:cubicBezTo>
                  <a:pt x="242" y="9"/>
                  <a:pt x="250" y="27"/>
                  <a:pt x="249" y="35"/>
                </a:cubicBezTo>
                <a:cubicBezTo>
                  <a:pt x="248" y="37"/>
                  <a:pt x="247" y="39"/>
                  <a:pt x="245" y="41"/>
                </a:cubicBezTo>
                <a:cubicBezTo>
                  <a:pt x="242" y="46"/>
                  <a:pt x="241" y="48"/>
                  <a:pt x="237" y="51"/>
                </a:cubicBezTo>
                <a:cubicBezTo>
                  <a:pt x="232" y="55"/>
                  <a:pt x="224" y="58"/>
                  <a:pt x="219" y="62"/>
                </a:cubicBezTo>
                <a:cubicBezTo>
                  <a:pt x="208" y="73"/>
                  <a:pt x="191" y="79"/>
                  <a:pt x="178" y="90"/>
                </a:cubicBezTo>
                <a:cubicBezTo>
                  <a:pt x="172" y="92"/>
                  <a:pt x="167" y="96"/>
                  <a:pt x="162" y="100"/>
                </a:cubicBezTo>
                <a:cubicBezTo>
                  <a:pt x="156" y="102"/>
                  <a:pt x="150" y="106"/>
                  <a:pt x="146" y="111"/>
                </a:cubicBezTo>
                <a:cubicBezTo>
                  <a:pt x="141" y="113"/>
                  <a:pt x="137" y="115"/>
                  <a:pt x="130" y="114"/>
                </a:cubicBezTo>
                <a:cubicBezTo>
                  <a:pt x="120" y="114"/>
                  <a:pt x="110" y="113"/>
                  <a:pt x="104" y="112"/>
                </a:cubicBezTo>
                <a:cubicBezTo>
                  <a:pt x="104" y="118"/>
                  <a:pt x="100" y="124"/>
                  <a:pt x="96" y="128"/>
                </a:cubicBezTo>
                <a:cubicBezTo>
                  <a:pt x="94" y="129"/>
                  <a:pt x="91" y="131"/>
                  <a:pt x="89" y="130"/>
                </a:cubicBezTo>
                <a:cubicBezTo>
                  <a:pt x="87" y="124"/>
                  <a:pt x="95" y="121"/>
                  <a:pt x="91" y="115"/>
                </a:cubicBezTo>
                <a:cubicBezTo>
                  <a:pt x="91" y="116"/>
                  <a:pt x="91" y="117"/>
                  <a:pt x="90" y="118"/>
                </a:cubicBezTo>
                <a:cubicBezTo>
                  <a:pt x="86" y="125"/>
                  <a:pt x="59" y="129"/>
                  <a:pt x="73" y="118"/>
                </a:cubicBezTo>
                <a:cubicBezTo>
                  <a:pt x="74" y="113"/>
                  <a:pt x="78" y="110"/>
                  <a:pt x="79" y="105"/>
                </a:cubicBezTo>
                <a:cubicBezTo>
                  <a:pt x="77" y="103"/>
                  <a:pt x="74" y="104"/>
                  <a:pt x="72" y="102"/>
                </a:cubicBezTo>
                <a:cubicBezTo>
                  <a:pt x="48" y="96"/>
                  <a:pt x="25" y="92"/>
                  <a:pt x="2" y="85"/>
                </a:cubicBezTo>
                <a:cubicBezTo>
                  <a:pt x="2" y="85"/>
                  <a:pt x="1" y="84"/>
                  <a:pt x="1" y="84"/>
                </a:cubicBezTo>
                <a:cubicBezTo>
                  <a:pt x="0" y="82"/>
                  <a:pt x="2" y="81"/>
                  <a:pt x="2" y="79"/>
                </a:cubicBezTo>
                <a:cubicBezTo>
                  <a:pt x="5" y="77"/>
                  <a:pt x="8" y="76"/>
                  <a:pt x="14" y="77"/>
                </a:cubicBezTo>
                <a:cubicBezTo>
                  <a:pt x="14" y="76"/>
                  <a:pt x="15" y="73"/>
                  <a:pt x="17" y="72"/>
                </a:cubicBezTo>
                <a:cubicBezTo>
                  <a:pt x="13" y="71"/>
                  <a:pt x="14" y="64"/>
                  <a:pt x="17" y="64"/>
                </a:cubicBezTo>
                <a:cubicBezTo>
                  <a:pt x="17" y="62"/>
                  <a:pt x="15" y="63"/>
                  <a:pt x="14" y="61"/>
                </a:cubicBezTo>
                <a:cubicBezTo>
                  <a:pt x="13" y="60"/>
                  <a:pt x="14" y="59"/>
                  <a:pt x="14" y="59"/>
                </a:cubicBezTo>
                <a:cubicBezTo>
                  <a:pt x="11" y="57"/>
                  <a:pt x="7" y="58"/>
                  <a:pt x="7" y="54"/>
                </a:cubicBezTo>
                <a:cubicBezTo>
                  <a:pt x="7" y="51"/>
                  <a:pt x="10" y="51"/>
                  <a:pt x="12" y="50"/>
                </a:cubicBezTo>
                <a:cubicBezTo>
                  <a:pt x="26" y="44"/>
                  <a:pt x="41" y="37"/>
                  <a:pt x="57" y="30"/>
                </a:cubicBezTo>
                <a:cubicBezTo>
                  <a:pt x="66" y="26"/>
                  <a:pt x="75" y="21"/>
                  <a:pt x="84" y="17"/>
                </a:cubicBezTo>
                <a:cubicBezTo>
                  <a:pt x="87" y="16"/>
                  <a:pt x="90" y="15"/>
                  <a:pt x="93" y="14"/>
                </a:cubicBezTo>
                <a:cubicBezTo>
                  <a:pt x="97" y="12"/>
                  <a:pt x="100" y="10"/>
                  <a:pt x="105" y="8"/>
                </a:cubicBezTo>
                <a:cubicBezTo>
                  <a:pt x="106" y="8"/>
                  <a:pt x="106" y="7"/>
                  <a:pt x="107" y="7"/>
                </a:cubicBezTo>
                <a:cubicBezTo>
                  <a:pt x="110" y="7"/>
                  <a:pt x="112" y="4"/>
                  <a:pt x="115" y="3"/>
                </a:cubicBezTo>
                <a:cubicBezTo>
                  <a:pt x="122" y="0"/>
                  <a:pt x="133" y="2"/>
                  <a:pt x="141" y="3"/>
                </a:cubicBezTo>
                <a:cubicBezTo>
                  <a:pt x="155" y="4"/>
                  <a:pt x="170" y="8"/>
                  <a:pt x="184" y="9"/>
                </a:cubicBezTo>
                <a:cubicBezTo>
                  <a:pt x="190" y="10"/>
                  <a:pt x="195" y="9"/>
                  <a:pt x="200" y="10"/>
                </a:cubicBezTo>
                <a:cubicBezTo>
                  <a:pt x="211" y="11"/>
                  <a:pt x="223" y="15"/>
                  <a:pt x="231" y="15"/>
                </a:cubicBezTo>
                <a:cubicBezTo>
                  <a:pt x="232" y="15"/>
                  <a:pt x="232" y="16"/>
                  <a:pt x="232" y="16"/>
                </a:cubicBezTo>
                <a:close/>
                <a:moveTo>
                  <a:pt x="152" y="9"/>
                </a:moveTo>
                <a:cubicBezTo>
                  <a:pt x="143" y="9"/>
                  <a:pt x="134" y="6"/>
                  <a:pt x="126" y="6"/>
                </a:cubicBezTo>
                <a:cubicBezTo>
                  <a:pt x="120" y="5"/>
                  <a:pt x="115" y="8"/>
                  <a:pt x="111" y="9"/>
                </a:cubicBezTo>
                <a:cubicBezTo>
                  <a:pt x="106" y="12"/>
                  <a:pt x="101" y="14"/>
                  <a:pt x="96" y="16"/>
                </a:cubicBezTo>
                <a:cubicBezTo>
                  <a:pt x="90" y="19"/>
                  <a:pt x="83" y="21"/>
                  <a:pt x="77" y="24"/>
                </a:cubicBezTo>
                <a:cubicBezTo>
                  <a:pt x="75" y="24"/>
                  <a:pt x="74" y="26"/>
                  <a:pt x="72" y="27"/>
                </a:cubicBezTo>
                <a:cubicBezTo>
                  <a:pt x="52" y="36"/>
                  <a:pt x="30" y="44"/>
                  <a:pt x="10" y="55"/>
                </a:cubicBezTo>
                <a:cubicBezTo>
                  <a:pt x="19" y="57"/>
                  <a:pt x="27" y="57"/>
                  <a:pt x="34" y="58"/>
                </a:cubicBezTo>
                <a:cubicBezTo>
                  <a:pt x="39" y="59"/>
                  <a:pt x="43" y="60"/>
                  <a:pt x="47" y="61"/>
                </a:cubicBezTo>
                <a:cubicBezTo>
                  <a:pt x="55" y="62"/>
                  <a:pt x="64" y="63"/>
                  <a:pt x="72" y="64"/>
                </a:cubicBezTo>
                <a:cubicBezTo>
                  <a:pt x="81" y="66"/>
                  <a:pt x="89" y="69"/>
                  <a:pt x="98" y="71"/>
                </a:cubicBezTo>
                <a:cubicBezTo>
                  <a:pt x="112" y="74"/>
                  <a:pt x="129" y="74"/>
                  <a:pt x="140" y="84"/>
                </a:cubicBezTo>
                <a:cubicBezTo>
                  <a:pt x="143" y="88"/>
                  <a:pt x="143" y="94"/>
                  <a:pt x="142" y="99"/>
                </a:cubicBezTo>
                <a:cubicBezTo>
                  <a:pt x="139" y="102"/>
                  <a:pt x="137" y="107"/>
                  <a:pt x="132" y="107"/>
                </a:cubicBezTo>
                <a:cubicBezTo>
                  <a:pt x="123" y="108"/>
                  <a:pt x="110" y="103"/>
                  <a:pt x="103" y="105"/>
                </a:cubicBezTo>
                <a:cubicBezTo>
                  <a:pt x="102" y="108"/>
                  <a:pt x="106" y="108"/>
                  <a:pt x="108" y="109"/>
                </a:cubicBezTo>
                <a:cubicBezTo>
                  <a:pt x="113" y="110"/>
                  <a:pt x="117" y="110"/>
                  <a:pt x="122" y="110"/>
                </a:cubicBezTo>
                <a:cubicBezTo>
                  <a:pt x="129" y="110"/>
                  <a:pt x="135" y="112"/>
                  <a:pt x="141" y="109"/>
                </a:cubicBezTo>
                <a:cubicBezTo>
                  <a:pt x="144" y="105"/>
                  <a:pt x="148" y="100"/>
                  <a:pt x="148" y="95"/>
                </a:cubicBezTo>
                <a:cubicBezTo>
                  <a:pt x="149" y="87"/>
                  <a:pt x="146" y="76"/>
                  <a:pt x="140" y="73"/>
                </a:cubicBezTo>
                <a:cubicBezTo>
                  <a:pt x="131" y="69"/>
                  <a:pt x="116" y="68"/>
                  <a:pt x="104" y="67"/>
                </a:cubicBezTo>
                <a:cubicBezTo>
                  <a:pt x="99" y="67"/>
                  <a:pt x="92" y="67"/>
                  <a:pt x="89" y="62"/>
                </a:cubicBezTo>
                <a:cubicBezTo>
                  <a:pt x="92" y="61"/>
                  <a:pt x="94" y="63"/>
                  <a:pt x="97" y="64"/>
                </a:cubicBezTo>
                <a:cubicBezTo>
                  <a:pt x="111" y="66"/>
                  <a:pt x="133" y="64"/>
                  <a:pt x="143" y="71"/>
                </a:cubicBezTo>
                <a:cubicBezTo>
                  <a:pt x="174" y="56"/>
                  <a:pt x="204" y="40"/>
                  <a:pt x="229" y="19"/>
                </a:cubicBezTo>
                <a:cubicBezTo>
                  <a:pt x="205" y="17"/>
                  <a:pt x="180" y="12"/>
                  <a:pt x="152" y="9"/>
                </a:cubicBezTo>
                <a:close/>
                <a:moveTo>
                  <a:pt x="149" y="103"/>
                </a:moveTo>
                <a:cubicBezTo>
                  <a:pt x="149" y="104"/>
                  <a:pt x="149" y="104"/>
                  <a:pt x="149" y="104"/>
                </a:cubicBezTo>
                <a:cubicBezTo>
                  <a:pt x="176" y="86"/>
                  <a:pt x="205" y="71"/>
                  <a:pt x="229" y="51"/>
                </a:cubicBezTo>
                <a:cubicBezTo>
                  <a:pt x="233" y="49"/>
                  <a:pt x="239" y="46"/>
                  <a:pt x="242" y="42"/>
                </a:cubicBezTo>
                <a:cubicBezTo>
                  <a:pt x="248" y="34"/>
                  <a:pt x="244" y="24"/>
                  <a:pt x="238" y="19"/>
                </a:cubicBezTo>
                <a:cubicBezTo>
                  <a:pt x="233" y="19"/>
                  <a:pt x="231" y="23"/>
                  <a:pt x="228" y="26"/>
                </a:cubicBezTo>
                <a:cubicBezTo>
                  <a:pt x="223" y="30"/>
                  <a:pt x="217" y="32"/>
                  <a:pt x="212" y="37"/>
                </a:cubicBezTo>
                <a:cubicBezTo>
                  <a:pt x="202" y="42"/>
                  <a:pt x="193" y="49"/>
                  <a:pt x="183" y="54"/>
                </a:cubicBezTo>
                <a:cubicBezTo>
                  <a:pt x="178" y="57"/>
                  <a:pt x="172" y="59"/>
                  <a:pt x="168" y="62"/>
                </a:cubicBezTo>
                <a:cubicBezTo>
                  <a:pt x="166" y="63"/>
                  <a:pt x="165" y="64"/>
                  <a:pt x="163" y="65"/>
                </a:cubicBezTo>
                <a:cubicBezTo>
                  <a:pt x="157" y="68"/>
                  <a:pt x="151" y="70"/>
                  <a:pt x="146" y="74"/>
                </a:cubicBezTo>
                <a:cubicBezTo>
                  <a:pt x="153" y="82"/>
                  <a:pt x="154" y="95"/>
                  <a:pt x="149" y="103"/>
                </a:cubicBezTo>
                <a:close/>
                <a:moveTo>
                  <a:pt x="20" y="66"/>
                </a:moveTo>
                <a:cubicBezTo>
                  <a:pt x="29" y="68"/>
                  <a:pt x="40" y="69"/>
                  <a:pt x="49" y="70"/>
                </a:cubicBezTo>
                <a:cubicBezTo>
                  <a:pt x="53" y="70"/>
                  <a:pt x="59" y="70"/>
                  <a:pt x="60" y="74"/>
                </a:cubicBezTo>
                <a:cubicBezTo>
                  <a:pt x="48" y="72"/>
                  <a:pt x="33" y="71"/>
                  <a:pt x="20" y="69"/>
                </a:cubicBezTo>
                <a:cubicBezTo>
                  <a:pt x="20" y="70"/>
                  <a:pt x="21" y="71"/>
                  <a:pt x="21" y="72"/>
                </a:cubicBezTo>
                <a:cubicBezTo>
                  <a:pt x="23" y="72"/>
                  <a:pt x="25" y="74"/>
                  <a:pt x="28" y="74"/>
                </a:cubicBezTo>
                <a:cubicBezTo>
                  <a:pt x="35" y="75"/>
                  <a:pt x="43" y="74"/>
                  <a:pt x="47" y="77"/>
                </a:cubicBezTo>
                <a:cubicBezTo>
                  <a:pt x="38" y="77"/>
                  <a:pt x="31" y="77"/>
                  <a:pt x="24" y="76"/>
                </a:cubicBezTo>
                <a:cubicBezTo>
                  <a:pt x="22" y="76"/>
                  <a:pt x="20" y="74"/>
                  <a:pt x="17" y="75"/>
                </a:cubicBezTo>
                <a:cubicBezTo>
                  <a:pt x="17" y="79"/>
                  <a:pt x="22" y="79"/>
                  <a:pt x="24" y="78"/>
                </a:cubicBezTo>
                <a:cubicBezTo>
                  <a:pt x="43" y="83"/>
                  <a:pt x="62" y="89"/>
                  <a:pt x="80" y="92"/>
                </a:cubicBezTo>
                <a:cubicBezTo>
                  <a:pt x="80" y="89"/>
                  <a:pt x="82" y="84"/>
                  <a:pt x="85" y="83"/>
                </a:cubicBezTo>
                <a:cubicBezTo>
                  <a:pt x="80" y="81"/>
                  <a:pt x="73" y="83"/>
                  <a:pt x="71" y="79"/>
                </a:cubicBezTo>
                <a:cubicBezTo>
                  <a:pt x="79" y="77"/>
                  <a:pt x="88" y="80"/>
                  <a:pt x="96" y="82"/>
                </a:cubicBezTo>
                <a:cubicBezTo>
                  <a:pt x="99" y="82"/>
                  <a:pt x="102" y="82"/>
                  <a:pt x="105" y="82"/>
                </a:cubicBezTo>
                <a:cubicBezTo>
                  <a:pt x="108" y="83"/>
                  <a:pt x="110" y="84"/>
                  <a:pt x="113" y="84"/>
                </a:cubicBezTo>
                <a:cubicBezTo>
                  <a:pt x="117" y="85"/>
                  <a:pt x="120" y="84"/>
                  <a:pt x="123" y="86"/>
                </a:cubicBezTo>
                <a:cubicBezTo>
                  <a:pt x="122" y="89"/>
                  <a:pt x="118" y="87"/>
                  <a:pt x="115" y="88"/>
                </a:cubicBezTo>
                <a:cubicBezTo>
                  <a:pt x="111" y="92"/>
                  <a:pt x="103" y="93"/>
                  <a:pt x="103" y="101"/>
                </a:cubicBezTo>
                <a:cubicBezTo>
                  <a:pt x="113" y="100"/>
                  <a:pt x="130" y="108"/>
                  <a:pt x="136" y="99"/>
                </a:cubicBezTo>
                <a:cubicBezTo>
                  <a:pt x="132" y="97"/>
                  <a:pt x="127" y="99"/>
                  <a:pt x="125" y="96"/>
                </a:cubicBezTo>
                <a:cubicBezTo>
                  <a:pt x="129" y="96"/>
                  <a:pt x="139" y="97"/>
                  <a:pt x="139" y="93"/>
                </a:cubicBezTo>
                <a:cubicBezTo>
                  <a:pt x="136" y="92"/>
                  <a:pt x="128" y="94"/>
                  <a:pt x="125" y="91"/>
                </a:cubicBezTo>
                <a:cubicBezTo>
                  <a:pt x="129" y="90"/>
                  <a:pt x="135" y="90"/>
                  <a:pt x="138" y="90"/>
                </a:cubicBezTo>
                <a:cubicBezTo>
                  <a:pt x="137" y="81"/>
                  <a:pt x="128" y="80"/>
                  <a:pt x="119" y="78"/>
                </a:cubicBezTo>
                <a:cubicBezTo>
                  <a:pt x="86" y="71"/>
                  <a:pt x="51" y="63"/>
                  <a:pt x="16" y="59"/>
                </a:cubicBezTo>
                <a:cubicBezTo>
                  <a:pt x="19" y="59"/>
                  <a:pt x="21" y="63"/>
                  <a:pt x="20" y="66"/>
                </a:cubicBezTo>
                <a:close/>
                <a:moveTo>
                  <a:pt x="43" y="87"/>
                </a:moveTo>
                <a:cubicBezTo>
                  <a:pt x="38" y="86"/>
                  <a:pt x="32" y="83"/>
                  <a:pt x="25" y="82"/>
                </a:cubicBezTo>
                <a:cubicBezTo>
                  <a:pt x="18" y="81"/>
                  <a:pt x="8" y="78"/>
                  <a:pt x="5" y="83"/>
                </a:cubicBezTo>
                <a:cubicBezTo>
                  <a:pt x="28" y="89"/>
                  <a:pt x="57" y="94"/>
                  <a:pt x="80" y="101"/>
                </a:cubicBezTo>
                <a:cubicBezTo>
                  <a:pt x="80" y="98"/>
                  <a:pt x="80" y="99"/>
                  <a:pt x="80" y="96"/>
                </a:cubicBezTo>
                <a:cubicBezTo>
                  <a:pt x="68" y="93"/>
                  <a:pt x="57" y="91"/>
                  <a:pt x="43" y="87"/>
                </a:cubicBezTo>
                <a:close/>
                <a:moveTo>
                  <a:pt x="85" y="88"/>
                </a:moveTo>
                <a:cubicBezTo>
                  <a:pt x="83" y="91"/>
                  <a:pt x="85" y="98"/>
                  <a:pt x="84" y="103"/>
                </a:cubicBezTo>
                <a:cubicBezTo>
                  <a:pt x="84" y="104"/>
                  <a:pt x="82" y="104"/>
                  <a:pt x="82" y="105"/>
                </a:cubicBezTo>
                <a:cubicBezTo>
                  <a:pt x="81" y="108"/>
                  <a:pt x="81" y="111"/>
                  <a:pt x="80" y="113"/>
                </a:cubicBezTo>
                <a:cubicBezTo>
                  <a:pt x="79" y="116"/>
                  <a:pt x="76" y="118"/>
                  <a:pt x="75" y="121"/>
                </a:cubicBezTo>
                <a:cubicBezTo>
                  <a:pt x="82" y="120"/>
                  <a:pt x="90" y="116"/>
                  <a:pt x="88" y="109"/>
                </a:cubicBezTo>
                <a:cubicBezTo>
                  <a:pt x="89" y="108"/>
                  <a:pt x="90" y="107"/>
                  <a:pt x="91" y="107"/>
                </a:cubicBezTo>
                <a:cubicBezTo>
                  <a:pt x="94" y="111"/>
                  <a:pt x="96" y="118"/>
                  <a:pt x="94" y="124"/>
                </a:cubicBezTo>
                <a:cubicBezTo>
                  <a:pt x="95" y="122"/>
                  <a:pt x="97" y="121"/>
                  <a:pt x="98" y="120"/>
                </a:cubicBezTo>
                <a:cubicBezTo>
                  <a:pt x="102" y="114"/>
                  <a:pt x="97" y="104"/>
                  <a:pt x="100" y="96"/>
                </a:cubicBezTo>
                <a:cubicBezTo>
                  <a:pt x="102" y="92"/>
                  <a:pt x="106" y="90"/>
                  <a:pt x="110" y="87"/>
                </a:cubicBezTo>
                <a:cubicBezTo>
                  <a:pt x="104" y="84"/>
                  <a:pt x="95" y="85"/>
                  <a:pt x="88" y="83"/>
                </a:cubicBezTo>
                <a:cubicBezTo>
                  <a:pt x="88" y="86"/>
                  <a:pt x="86" y="86"/>
                  <a:pt x="85" y="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pic>
        <p:nvPicPr>
          <p:cNvPr id="35887" name="图片 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35150"/>
            <a:ext cx="446088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8" name="图片 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3548063"/>
            <a:ext cx="38258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文本框 52"/>
          <p:cNvSpPr txBox="1"/>
          <p:nvPr/>
        </p:nvSpPr>
        <p:spPr>
          <a:xfrm>
            <a:off x="1066800" y="436563"/>
            <a:ext cx="247967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点击此处添加标题</a:t>
            </a:r>
          </a:p>
        </p:txBody>
      </p:sp>
      <p:sp>
        <p:nvSpPr>
          <p:cNvPr id="54" name="Freeform 93"/>
          <p:cNvSpPr>
            <a:spLocks noEditPoints="1"/>
          </p:cNvSpPr>
          <p:nvPr/>
        </p:nvSpPr>
        <p:spPr bwMode="auto">
          <a:xfrm>
            <a:off x="307975" y="212725"/>
            <a:ext cx="741363" cy="704850"/>
          </a:xfrm>
          <a:custGeom>
            <a:avLst/>
            <a:gdLst>
              <a:gd name="T0" fmla="*/ 183 w 283"/>
              <a:gd name="T1" fmla="*/ 84 h 269"/>
              <a:gd name="T2" fmla="*/ 234 w 283"/>
              <a:gd name="T3" fmla="*/ 19 h 269"/>
              <a:gd name="T4" fmla="*/ 240 w 283"/>
              <a:gd name="T5" fmla="*/ 49 h 269"/>
              <a:gd name="T6" fmla="*/ 242 w 283"/>
              <a:gd name="T7" fmla="*/ 72 h 269"/>
              <a:gd name="T8" fmla="*/ 264 w 283"/>
              <a:gd name="T9" fmla="*/ 205 h 269"/>
              <a:gd name="T10" fmla="*/ 58 w 283"/>
              <a:gd name="T11" fmla="*/ 261 h 269"/>
              <a:gd name="T12" fmla="*/ 2 w 283"/>
              <a:gd name="T13" fmla="*/ 139 h 269"/>
              <a:gd name="T14" fmla="*/ 86 w 283"/>
              <a:gd name="T15" fmla="*/ 96 h 269"/>
              <a:gd name="T16" fmla="*/ 233 w 283"/>
              <a:gd name="T17" fmla="*/ 3 h 269"/>
              <a:gd name="T18" fmla="*/ 227 w 283"/>
              <a:gd name="T19" fmla="*/ 40 h 269"/>
              <a:gd name="T20" fmla="*/ 263 w 283"/>
              <a:gd name="T21" fmla="*/ 36 h 269"/>
              <a:gd name="T22" fmla="*/ 79 w 283"/>
              <a:gd name="T23" fmla="*/ 54 h 269"/>
              <a:gd name="T24" fmla="*/ 213 w 283"/>
              <a:gd name="T25" fmla="*/ 46 h 269"/>
              <a:gd name="T26" fmla="*/ 83 w 283"/>
              <a:gd name="T27" fmla="*/ 50 h 269"/>
              <a:gd name="T28" fmla="*/ 80 w 283"/>
              <a:gd name="T29" fmla="*/ 53 h 269"/>
              <a:gd name="T30" fmla="*/ 113 w 283"/>
              <a:gd name="T31" fmla="*/ 115 h 269"/>
              <a:gd name="T32" fmla="*/ 94 w 283"/>
              <a:gd name="T33" fmla="*/ 62 h 269"/>
              <a:gd name="T34" fmla="*/ 155 w 283"/>
              <a:gd name="T35" fmla="*/ 74 h 269"/>
              <a:gd name="T36" fmla="*/ 201 w 283"/>
              <a:gd name="T37" fmla="*/ 66 h 269"/>
              <a:gd name="T38" fmla="*/ 88 w 283"/>
              <a:gd name="T39" fmla="*/ 117 h 269"/>
              <a:gd name="T40" fmla="*/ 223 w 283"/>
              <a:gd name="T41" fmla="*/ 86 h 269"/>
              <a:gd name="T42" fmla="*/ 176 w 283"/>
              <a:gd name="T43" fmla="*/ 108 h 269"/>
              <a:gd name="T44" fmla="*/ 196 w 283"/>
              <a:gd name="T45" fmla="*/ 158 h 269"/>
              <a:gd name="T46" fmla="*/ 205 w 283"/>
              <a:gd name="T47" fmla="*/ 228 h 269"/>
              <a:gd name="T48" fmla="*/ 258 w 283"/>
              <a:gd name="T49" fmla="*/ 127 h 269"/>
              <a:gd name="T50" fmla="*/ 193 w 283"/>
              <a:gd name="T51" fmla="*/ 138 h 269"/>
              <a:gd name="T52" fmla="*/ 189 w 283"/>
              <a:gd name="T53" fmla="*/ 117 h 269"/>
              <a:gd name="T54" fmla="*/ 172 w 283"/>
              <a:gd name="T55" fmla="*/ 119 h 269"/>
              <a:gd name="T56" fmla="*/ 181 w 283"/>
              <a:gd name="T57" fmla="*/ 135 h 269"/>
              <a:gd name="T58" fmla="*/ 138 w 283"/>
              <a:gd name="T59" fmla="*/ 121 h 269"/>
              <a:gd name="T60" fmla="*/ 52 w 283"/>
              <a:gd name="T61" fmla="*/ 152 h 269"/>
              <a:gd name="T62" fmla="*/ 34 w 283"/>
              <a:gd name="T63" fmla="*/ 138 h 269"/>
              <a:gd name="T64" fmla="*/ 190 w 283"/>
              <a:gd name="T65" fmla="*/ 142 h 269"/>
              <a:gd name="T66" fmla="*/ 102 w 283"/>
              <a:gd name="T67" fmla="*/ 153 h 269"/>
              <a:gd name="T68" fmla="*/ 103 w 283"/>
              <a:gd name="T69" fmla="*/ 149 h 269"/>
              <a:gd name="T70" fmla="*/ 235 w 283"/>
              <a:gd name="T71" fmla="*/ 226 h 269"/>
              <a:gd name="T72" fmla="*/ 65 w 283"/>
              <a:gd name="T73" fmla="*/ 158 h 269"/>
              <a:gd name="T74" fmla="*/ 96 w 283"/>
              <a:gd name="T75" fmla="*/ 153 h 269"/>
              <a:gd name="T76" fmla="*/ 111 w 283"/>
              <a:gd name="T77" fmla="*/ 160 h 269"/>
              <a:gd name="T78" fmla="*/ 110 w 283"/>
              <a:gd name="T79" fmla="*/ 166 h 269"/>
              <a:gd name="T80" fmla="*/ 180 w 283"/>
              <a:gd name="T81" fmla="*/ 169 h 269"/>
              <a:gd name="T82" fmla="*/ 90 w 283"/>
              <a:gd name="T83" fmla="*/ 171 h 269"/>
              <a:gd name="T84" fmla="*/ 197 w 283"/>
              <a:gd name="T85" fmla="*/ 175 h 269"/>
              <a:gd name="T86" fmla="*/ 150 w 283"/>
              <a:gd name="T87" fmla="*/ 184 h 269"/>
              <a:gd name="T88" fmla="*/ 73 w 283"/>
              <a:gd name="T89" fmla="*/ 196 h 269"/>
              <a:gd name="T90" fmla="*/ 109 w 283"/>
              <a:gd name="T91" fmla="*/ 199 h 269"/>
              <a:gd name="T92" fmla="*/ 159 w 283"/>
              <a:gd name="T93" fmla="*/ 203 h 269"/>
              <a:gd name="T94" fmla="*/ 187 w 283"/>
              <a:gd name="T95" fmla="*/ 203 h 269"/>
              <a:gd name="T96" fmla="*/ 74 w 283"/>
              <a:gd name="T97" fmla="*/ 204 h 269"/>
              <a:gd name="T98" fmla="*/ 204 w 283"/>
              <a:gd name="T99" fmla="*/ 227 h 269"/>
              <a:gd name="T100" fmla="*/ 138 w 283"/>
              <a:gd name="T101" fmla="*/ 214 h 269"/>
              <a:gd name="T102" fmla="*/ 92 w 283"/>
              <a:gd name="T103" fmla="*/ 216 h 269"/>
              <a:gd name="T104" fmla="*/ 127 w 283"/>
              <a:gd name="T105" fmla="*/ 219 h 269"/>
              <a:gd name="T106" fmla="*/ 76 w 283"/>
              <a:gd name="T107" fmla="*/ 237 h 269"/>
              <a:gd name="T108" fmla="*/ 169 w 283"/>
              <a:gd name="T109" fmla="*/ 238 h 269"/>
              <a:gd name="T110" fmla="*/ 79 w 283"/>
              <a:gd name="T111" fmla="*/ 227 h 269"/>
              <a:gd name="T112" fmla="*/ 73 w 283"/>
              <a:gd name="T113" fmla="*/ 229 h 269"/>
              <a:gd name="T114" fmla="*/ 212 w 283"/>
              <a:gd name="T115" fmla="*/ 231 h 269"/>
              <a:gd name="T116" fmla="*/ 209 w 283"/>
              <a:gd name="T117" fmla="*/ 240 h 269"/>
              <a:gd name="T118" fmla="*/ 112 w 283"/>
              <a:gd name="T119" fmla="*/ 260 h 269"/>
              <a:gd name="T120" fmla="*/ 206 w 283"/>
              <a:gd name="T121" fmla="*/ 247 h 269"/>
              <a:gd name="T122" fmla="*/ 98 w 283"/>
              <a:gd name="T123" fmla="*/ 264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3" h="269">
                <a:moveTo>
                  <a:pt x="121" y="116"/>
                </a:moveTo>
                <a:cubicBezTo>
                  <a:pt x="123" y="115"/>
                  <a:pt x="123" y="115"/>
                  <a:pt x="124" y="115"/>
                </a:cubicBezTo>
                <a:cubicBezTo>
                  <a:pt x="121" y="112"/>
                  <a:pt x="118" y="108"/>
                  <a:pt x="116" y="103"/>
                </a:cubicBezTo>
                <a:cubicBezTo>
                  <a:pt x="112" y="93"/>
                  <a:pt x="115" y="76"/>
                  <a:pt x="121" y="69"/>
                </a:cubicBezTo>
                <a:cubicBezTo>
                  <a:pt x="125" y="64"/>
                  <a:pt x="132" y="62"/>
                  <a:pt x="139" y="63"/>
                </a:cubicBezTo>
                <a:cubicBezTo>
                  <a:pt x="140" y="64"/>
                  <a:pt x="141" y="64"/>
                  <a:pt x="143" y="64"/>
                </a:cubicBezTo>
                <a:cubicBezTo>
                  <a:pt x="145" y="65"/>
                  <a:pt x="146" y="67"/>
                  <a:pt x="148" y="68"/>
                </a:cubicBezTo>
                <a:cubicBezTo>
                  <a:pt x="149" y="69"/>
                  <a:pt x="151" y="69"/>
                  <a:pt x="153" y="69"/>
                </a:cubicBezTo>
                <a:cubicBezTo>
                  <a:pt x="155" y="63"/>
                  <a:pt x="158" y="59"/>
                  <a:pt x="161" y="54"/>
                </a:cubicBezTo>
                <a:cubicBezTo>
                  <a:pt x="163" y="53"/>
                  <a:pt x="166" y="54"/>
                  <a:pt x="167" y="56"/>
                </a:cubicBezTo>
                <a:cubicBezTo>
                  <a:pt x="167" y="57"/>
                  <a:pt x="167" y="57"/>
                  <a:pt x="167" y="58"/>
                </a:cubicBezTo>
                <a:cubicBezTo>
                  <a:pt x="163" y="60"/>
                  <a:pt x="161" y="64"/>
                  <a:pt x="159" y="67"/>
                </a:cubicBezTo>
                <a:cubicBezTo>
                  <a:pt x="162" y="67"/>
                  <a:pt x="165" y="67"/>
                  <a:pt x="168" y="68"/>
                </a:cubicBezTo>
                <a:cubicBezTo>
                  <a:pt x="170" y="69"/>
                  <a:pt x="170" y="69"/>
                  <a:pt x="171" y="70"/>
                </a:cubicBezTo>
                <a:cubicBezTo>
                  <a:pt x="172" y="70"/>
                  <a:pt x="174" y="70"/>
                  <a:pt x="174" y="71"/>
                </a:cubicBezTo>
                <a:cubicBezTo>
                  <a:pt x="175" y="71"/>
                  <a:pt x="175" y="72"/>
                  <a:pt x="176" y="73"/>
                </a:cubicBezTo>
                <a:cubicBezTo>
                  <a:pt x="177" y="74"/>
                  <a:pt x="178" y="74"/>
                  <a:pt x="179" y="76"/>
                </a:cubicBezTo>
                <a:cubicBezTo>
                  <a:pt x="180" y="78"/>
                  <a:pt x="182" y="82"/>
                  <a:pt x="183" y="84"/>
                </a:cubicBezTo>
                <a:cubicBezTo>
                  <a:pt x="183" y="87"/>
                  <a:pt x="183" y="90"/>
                  <a:pt x="182" y="93"/>
                </a:cubicBezTo>
                <a:cubicBezTo>
                  <a:pt x="182" y="97"/>
                  <a:pt x="180" y="100"/>
                  <a:pt x="179" y="104"/>
                </a:cubicBezTo>
                <a:cubicBezTo>
                  <a:pt x="182" y="102"/>
                  <a:pt x="185" y="100"/>
                  <a:pt x="189" y="99"/>
                </a:cubicBezTo>
                <a:cubicBezTo>
                  <a:pt x="189" y="98"/>
                  <a:pt x="189" y="98"/>
                  <a:pt x="189" y="97"/>
                </a:cubicBezTo>
                <a:cubicBezTo>
                  <a:pt x="191" y="93"/>
                  <a:pt x="193" y="88"/>
                  <a:pt x="195" y="83"/>
                </a:cubicBezTo>
                <a:cubicBezTo>
                  <a:pt x="196" y="81"/>
                  <a:pt x="198" y="77"/>
                  <a:pt x="199" y="73"/>
                </a:cubicBezTo>
                <a:cubicBezTo>
                  <a:pt x="199" y="72"/>
                  <a:pt x="200" y="70"/>
                  <a:pt x="200" y="70"/>
                </a:cubicBezTo>
                <a:cubicBezTo>
                  <a:pt x="200" y="69"/>
                  <a:pt x="198" y="67"/>
                  <a:pt x="199" y="66"/>
                </a:cubicBezTo>
                <a:cubicBezTo>
                  <a:pt x="200" y="65"/>
                  <a:pt x="202" y="64"/>
                  <a:pt x="203" y="64"/>
                </a:cubicBezTo>
                <a:cubicBezTo>
                  <a:pt x="206" y="58"/>
                  <a:pt x="208" y="52"/>
                  <a:pt x="212" y="46"/>
                </a:cubicBezTo>
                <a:cubicBezTo>
                  <a:pt x="211" y="45"/>
                  <a:pt x="212" y="44"/>
                  <a:pt x="212" y="43"/>
                </a:cubicBezTo>
                <a:cubicBezTo>
                  <a:pt x="210" y="39"/>
                  <a:pt x="209" y="35"/>
                  <a:pt x="210" y="30"/>
                </a:cubicBezTo>
                <a:cubicBezTo>
                  <a:pt x="211" y="19"/>
                  <a:pt x="222" y="14"/>
                  <a:pt x="229" y="7"/>
                </a:cubicBezTo>
                <a:cubicBezTo>
                  <a:pt x="229" y="6"/>
                  <a:pt x="230" y="5"/>
                  <a:pt x="231" y="4"/>
                </a:cubicBezTo>
                <a:cubicBezTo>
                  <a:pt x="232" y="3"/>
                  <a:pt x="232" y="2"/>
                  <a:pt x="233" y="0"/>
                </a:cubicBezTo>
                <a:cubicBezTo>
                  <a:pt x="233" y="0"/>
                  <a:pt x="233" y="0"/>
                  <a:pt x="234" y="0"/>
                </a:cubicBezTo>
                <a:cubicBezTo>
                  <a:pt x="234" y="2"/>
                  <a:pt x="235" y="4"/>
                  <a:pt x="235" y="6"/>
                </a:cubicBezTo>
                <a:cubicBezTo>
                  <a:pt x="237" y="10"/>
                  <a:pt x="235" y="15"/>
                  <a:pt x="234" y="19"/>
                </a:cubicBezTo>
                <a:cubicBezTo>
                  <a:pt x="234" y="19"/>
                  <a:pt x="233" y="21"/>
                  <a:pt x="233" y="21"/>
                </a:cubicBezTo>
                <a:cubicBezTo>
                  <a:pt x="234" y="20"/>
                  <a:pt x="236" y="19"/>
                  <a:pt x="237" y="17"/>
                </a:cubicBezTo>
                <a:cubicBezTo>
                  <a:pt x="238" y="15"/>
                  <a:pt x="237" y="12"/>
                  <a:pt x="240" y="14"/>
                </a:cubicBezTo>
                <a:cubicBezTo>
                  <a:pt x="240" y="15"/>
                  <a:pt x="239" y="15"/>
                  <a:pt x="239" y="16"/>
                </a:cubicBezTo>
                <a:cubicBezTo>
                  <a:pt x="239" y="29"/>
                  <a:pt x="232" y="38"/>
                  <a:pt x="224" y="46"/>
                </a:cubicBezTo>
                <a:cubicBezTo>
                  <a:pt x="223" y="45"/>
                  <a:pt x="223" y="46"/>
                  <a:pt x="223" y="46"/>
                </a:cubicBezTo>
                <a:cubicBezTo>
                  <a:pt x="222" y="46"/>
                  <a:pt x="223" y="47"/>
                  <a:pt x="223" y="47"/>
                </a:cubicBezTo>
                <a:cubicBezTo>
                  <a:pt x="222" y="48"/>
                  <a:pt x="222" y="48"/>
                  <a:pt x="221" y="48"/>
                </a:cubicBezTo>
                <a:cubicBezTo>
                  <a:pt x="219" y="54"/>
                  <a:pt x="217" y="63"/>
                  <a:pt x="215" y="68"/>
                </a:cubicBezTo>
                <a:cubicBezTo>
                  <a:pt x="215" y="69"/>
                  <a:pt x="216" y="70"/>
                  <a:pt x="216" y="72"/>
                </a:cubicBezTo>
                <a:cubicBezTo>
                  <a:pt x="215" y="73"/>
                  <a:pt x="214" y="73"/>
                  <a:pt x="213" y="73"/>
                </a:cubicBezTo>
                <a:cubicBezTo>
                  <a:pt x="211" y="79"/>
                  <a:pt x="208" y="85"/>
                  <a:pt x="206" y="91"/>
                </a:cubicBezTo>
                <a:cubicBezTo>
                  <a:pt x="211" y="90"/>
                  <a:pt x="216" y="87"/>
                  <a:pt x="221" y="86"/>
                </a:cubicBezTo>
                <a:cubicBezTo>
                  <a:pt x="223" y="80"/>
                  <a:pt x="227" y="74"/>
                  <a:pt x="230" y="67"/>
                </a:cubicBezTo>
                <a:cubicBezTo>
                  <a:pt x="230" y="66"/>
                  <a:pt x="229" y="66"/>
                  <a:pt x="229" y="65"/>
                </a:cubicBezTo>
                <a:cubicBezTo>
                  <a:pt x="230" y="64"/>
                  <a:pt x="230" y="63"/>
                  <a:pt x="231" y="63"/>
                </a:cubicBezTo>
                <a:cubicBezTo>
                  <a:pt x="235" y="59"/>
                  <a:pt x="238" y="55"/>
                  <a:pt x="241" y="50"/>
                </a:cubicBezTo>
                <a:cubicBezTo>
                  <a:pt x="240" y="50"/>
                  <a:pt x="240" y="50"/>
                  <a:pt x="240" y="49"/>
                </a:cubicBezTo>
                <a:cubicBezTo>
                  <a:pt x="241" y="48"/>
                  <a:pt x="242" y="47"/>
                  <a:pt x="242" y="47"/>
                </a:cubicBezTo>
                <a:cubicBezTo>
                  <a:pt x="244" y="44"/>
                  <a:pt x="244" y="40"/>
                  <a:pt x="246" y="36"/>
                </a:cubicBezTo>
                <a:cubicBezTo>
                  <a:pt x="247" y="33"/>
                  <a:pt x="250" y="28"/>
                  <a:pt x="252" y="24"/>
                </a:cubicBezTo>
                <a:cubicBezTo>
                  <a:pt x="254" y="22"/>
                  <a:pt x="255" y="18"/>
                  <a:pt x="257" y="21"/>
                </a:cubicBezTo>
                <a:cubicBezTo>
                  <a:pt x="258" y="22"/>
                  <a:pt x="256" y="22"/>
                  <a:pt x="257" y="23"/>
                </a:cubicBezTo>
                <a:cubicBezTo>
                  <a:pt x="254" y="24"/>
                  <a:pt x="253" y="27"/>
                  <a:pt x="252" y="30"/>
                </a:cubicBezTo>
                <a:cubicBezTo>
                  <a:pt x="254" y="28"/>
                  <a:pt x="256" y="24"/>
                  <a:pt x="257" y="22"/>
                </a:cubicBezTo>
                <a:cubicBezTo>
                  <a:pt x="258" y="21"/>
                  <a:pt x="259" y="22"/>
                  <a:pt x="260" y="23"/>
                </a:cubicBezTo>
                <a:cubicBezTo>
                  <a:pt x="261" y="23"/>
                  <a:pt x="262" y="23"/>
                  <a:pt x="262" y="23"/>
                </a:cubicBezTo>
                <a:cubicBezTo>
                  <a:pt x="263" y="23"/>
                  <a:pt x="263" y="24"/>
                  <a:pt x="264" y="24"/>
                </a:cubicBezTo>
                <a:cubicBezTo>
                  <a:pt x="266" y="25"/>
                  <a:pt x="267" y="25"/>
                  <a:pt x="268" y="27"/>
                </a:cubicBezTo>
                <a:cubicBezTo>
                  <a:pt x="265" y="31"/>
                  <a:pt x="264" y="36"/>
                  <a:pt x="262" y="40"/>
                </a:cubicBezTo>
                <a:cubicBezTo>
                  <a:pt x="260" y="43"/>
                  <a:pt x="258" y="46"/>
                  <a:pt x="256" y="48"/>
                </a:cubicBezTo>
                <a:cubicBezTo>
                  <a:pt x="255" y="49"/>
                  <a:pt x="254" y="50"/>
                  <a:pt x="253" y="51"/>
                </a:cubicBezTo>
                <a:cubicBezTo>
                  <a:pt x="253" y="51"/>
                  <a:pt x="254" y="51"/>
                  <a:pt x="253" y="53"/>
                </a:cubicBezTo>
                <a:cubicBezTo>
                  <a:pt x="252" y="53"/>
                  <a:pt x="252" y="54"/>
                  <a:pt x="251" y="53"/>
                </a:cubicBezTo>
                <a:cubicBezTo>
                  <a:pt x="248" y="58"/>
                  <a:pt x="247" y="64"/>
                  <a:pt x="244" y="68"/>
                </a:cubicBezTo>
                <a:cubicBezTo>
                  <a:pt x="246" y="70"/>
                  <a:pt x="244" y="72"/>
                  <a:pt x="242" y="72"/>
                </a:cubicBezTo>
                <a:cubicBezTo>
                  <a:pt x="239" y="76"/>
                  <a:pt x="237" y="80"/>
                  <a:pt x="234" y="84"/>
                </a:cubicBezTo>
                <a:cubicBezTo>
                  <a:pt x="243" y="83"/>
                  <a:pt x="250" y="84"/>
                  <a:pt x="259" y="86"/>
                </a:cubicBezTo>
                <a:cubicBezTo>
                  <a:pt x="261" y="88"/>
                  <a:pt x="262" y="89"/>
                  <a:pt x="264" y="90"/>
                </a:cubicBezTo>
                <a:cubicBezTo>
                  <a:pt x="265" y="90"/>
                  <a:pt x="266" y="90"/>
                  <a:pt x="266" y="90"/>
                </a:cubicBezTo>
                <a:cubicBezTo>
                  <a:pt x="268" y="92"/>
                  <a:pt x="270" y="94"/>
                  <a:pt x="271" y="97"/>
                </a:cubicBezTo>
                <a:cubicBezTo>
                  <a:pt x="273" y="99"/>
                  <a:pt x="273" y="101"/>
                  <a:pt x="274" y="103"/>
                </a:cubicBezTo>
                <a:cubicBezTo>
                  <a:pt x="272" y="114"/>
                  <a:pt x="265" y="120"/>
                  <a:pt x="262" y="130"/>
                </a:cubicBezTo>
                <a:cubicBezTo>
                  <a:pt x="262" y="130"/>
                  <a:pt x="262" y="131"/>
                  <a:pt x="261" y="132"/>
                </a:cubicBezTo>
                <a:cubicBezTo>
                  <a:pt x="260" y="134"/>
                  <a:pt x="259" y="137"/>
                  <a:pt x="259" y="139"/>
                </a:cubicBezTo>
                <a:cubicBezTo>
                  <a:pt x="259" y="142"/>
                  <a:pt x="258" y="143"/>
                  <a:pt x="259" y="145"/>
                </a:cubicBezTo>
                <a:cubicBezTo>
                  <a:pt x="262" y="145"/>
                  <a:pt x="264" y="146"/>
                  <a:pt x="267" y="145"/>
                </a:cubicBezTo>
                <a:cubicBezTo>
                  <a:pt x="268" y="145"/>
                  <a:pt x="270" y="146"/>
                  <a:pt x="272" y="146"/>
                </a:cubicBezTo>
                <a:cubicBezTo>
                  <a:pt x="275" y="147"/>
                  <a:pt x="279" y="149"/>
                  <a:pt x="281" y="152"/>
                </a:cubicBezTo>
                <a:cubicBezTo>
                  <a:pt x="281" y="153"/>
                  <a:pt x="281" y="153"/>
                  <a:pt x="281" y="153"/>
                </a:cubicBezTo>
                <a:cubicBezTo>
                  <a:pt x="281" y="153"/>
                  <a:pt x="281" y="153"/>
                  <a:pt x="281" y="154"/>
                </a:cubicBezTo>
                <a:cubicBezTo>
                  <a:pt x="283" y="163"/>
                  <a:pt x="281" y="173"/>
                  <a:pt x="279" y="181"/>
                </a:cubicBezTo>
                <a:cubicBezTo>
                  <a:pt x="277" y="186"/>
                  <a:pt x="274" y="190"/>
                  <a:pt x="272" y="195"/>
                </a:cubicBezTo>
                <a:cubicBezTo>
                  <a:pt x="269" y="198"/>
                  <a:pt x="267" y="202"/>
                  <a:pt x="264" y="205"/>
                </a:cubicBezTo>
                <a:cubicBezTo>
                  <a:pt x="263" y="207"/>
                  <a:pt x="261" y="208"/>
                  <a:pt x="260" y="210"/>
                </a:cubicBezTo>
                <a:cubicBezTo>
                  <a:pt x="260" y="211"/>
                  <a:pt x="260" y="211"/>
                  <a:pt x="260" y="211"/>
                </a:cubicBezTo>
                <a:cubicBezTo>
                  <a:pt x="257" y="215"/>
                  <a:pt x="253" y="217"/>
                  <a:pt x="250" y="221"/>
                </a:cubicBezTo>
                <a:cubicBezTo>
                  <a:pt x="250" y="221"/>
                  <a:pt x="250" y="221"/>
                  <a:pt x="249" y="221"/>
                </a:cubicBezTo>
                <a:cubicBezTo>
                  <a:pt x="243" y="227"/>
                  <a:pt x="235" y="232"/>
                  <a:pt x="226" y="235"/>
                </a:cubicBezTo>
                <a:cubicBezTo>
                  <a:pt x="227" y="236"/>
                  <a:pt x="228" y="237"/>
                  <a:pt x="229" y="238"/>
                </a:cubicBezTo>
                <a:cubicBezTo>
                  <a:pt x="231" y="240"/>
                  <a:pt x="231" y="244"/>
                  <a:pt x="232" y="246"/>
                </a:cubicBezTo>
                <a:cubicBezTo>
                  <a:pt x="231" y="246"/>
                  <a:pt x="231" y="247"/>
                  <a:pt x="231" y="248"/>
                </a:cubicBezTo>
                <a:cubicBezTo>
                  <a:pt x="230" y="251"/>
                  <a:pt x="228" y="253"/>
                  <a:pt x="224" y="255"/>
                </a:cubicBezTo>
                <a:cubicBezTo>
                  <a:pt x="218" y="260"/>
                  <a:pt x="209" y="262"/>
                  <a:pt x="198" y="262"/>
                </a:cubicBezTo>
                <a:cubicBezTo>
                  <a:pt x="189" y="262"/>
                  <a:pt x="180" y="263"/>
                  <a:pt x="172" y="260"/>
                </a:cubicBezTo>
                <a:cubicBezTo>
                  <a:pt x="169" y="260"/>
                  <a:pt x="167" y="259"/>
                  <a:pt x="164" y="258"/>
                </a:cubicBezTo>
                <a:cubicBezTo>
                  <a:pt x="162" y="258"/>
                  <a:pt x="161" y="258"/>
                  <a:pt x="160" y="257"/>
                </a:cubicBezTo>
                <a:cubicBezTo>
                  <a:pt x="157" y="258"/>
                  <a:pt x="154" y="257"/>
                  <a:pt x="152" y="257"/>
                </a:cubicBezTo>
                <a:cubicBezTo>
                  <a:pt x="151" y="257"/>
                  <a:pt x="150" y="257"/>
                  <a:pt x="150" y="258"/>
                </a:cubicBezTo>
                <a:cubicBezTo>
                  <a:pt x="140" y="262"/>
                  <a:pt x="130" y="266"/>
                  <a:pt x="119" y="268"/>
                </a:cubicBezTo>
                <a:cubicBezTo>
                  <a:pt x="114" y="268"/>
                  <a:pt x="109" y="269"/>
                  <a:pt x="105" y="269"/>
                </a:cubicBezTo>
                <a:cubicBezTo>
                  <a:pt x="88" y="267"/>
                  <a:pt x="72" y="269"/>
                  <a:pt x="58" y="261"/>
                </a:cubicBezTo>
                <a:cubicBezTo>
                  <a:pt x="58" y="261"/>
                  <a:pt x="58" y="262"/>
                  <a:pt x="57" y="261"/>
                </a:cubicBezTo>
                <a:cubicBezTo>
                  <a:pt x="55" y="260"/>
                  <a:pt x="53" y="259"/>
                  <a:pt x="51" y="257"/>
                </a:cubicBezTo>
                <a:cubicBezTo>
                  <a:pt x="51" y="257"/>
                  <a:pt x="52" y="257"/>
                  <a:pt x="52" y="256"/>
                </a:cubicBezTo>
                <a:cubicBezTo>
                  <a:pt x="50" y="253"/>
                  <a:pt x="51" y="250"/>
                  <a:pt x="50" y="247"/>
                </a:cubicBezTo>
                <a:cubicBezTo>
                  <a:pt x="51" y="245"/>
                  <a:pt x="51" y="244"/>
                  <a:pt x="51" y="242"/>
                </a:cubicBezTo>
                <a:cubicBezTo>
                  <a:pt x="52" y="241"/>
                  <a:pt x="52" y="238"/>
                  <a:pt x="53" y="237"/>
                </a:cubicBezTo>
                <a:cubicBezTo>
                  <a:pt x="53" y="236"/>
                  <a:pt x="51" y="236"/>
                  <a:pt x="50" y="234"/>
                </a:cubicBezTo>
                <a:cubicBezTo>
                  <a:pt x="52" y="230"/>
                  <a:pt x="56" y="227"/>
                  <a:pt x="59" y="224"/>
                </a:cubicBezTo>
                <a:cubicBezTo>
                  <a:pt x="59" y="223"/>
                  <a:pt x="58" y="222"/>
                  <a:pt x="57" y="222"/>
                </a:cubicBezTo>
                <a:cubicBezTo>
                  <a:pt x="53" y="218"/>
                  <a:pt x="51" y="210"/>
                  <a:pt x="48" y="205"/>
                </a:cubicBezTo>
                <a:cubicBezTo>
                  <a:pt x="48" y="200"/>
                  <a:pt x="45" y="195"/>
                  <a:pt x="46" y="189"/>
                </a:cubicBezTo>
                <a:cubicBezTo>
                  <a:pt x="46" y="185"/>
                  <a:pt x="47" y="182"/>
                  <a:pt x="49" y="178"/>
                </a:cubicBezTo>
                <a:cubicBezTo>
                  <a:pt x="46" y="177"/>
                  <a:pt x="45" y="174"/>
                  <a:pt x="42" y="173"/>
                </a:cubicBezTo>
                <a:cubicBezTo>
                  <a:pt x="42" y="173"/>
                  <a:pt x="42" y="172"/>
                  <a:pt x="42" y="172"/>
                </a:cubicBezTo>
                <a:cubicBezTo>
                  <a:pt x="35" y="165"/>
                  <a:pt x="27" y="159"/>
                  <a:pt x="19" y="153"/>
                </a:cubicBezTo>
                <a:cubicBezTo>
                  <a:pt x="19" y="153"/>
                  <a:pt x="19" y="152"/>
                  <a:pt x="18" y="152"/>
                </a:cubicBezTo>
                <a:cubicBezTo>
                  <a:pt x="17" y="152"/>
                  <a:pt x="17" y="151"/>
                  <a:pt x="16" y="150"/>
                </a:cubicBezTo>
                <a:cubicBezTo>
                  <a:pt x="12" y="146"/>
                  <a:pt x="7" y="143"/>
                  <a:pt x="2" y="139"/>
                </a:cubicBezTo>
                <a:cubicBezTo>
                  <a:pt x="1" y="139"/>
                  <a:pt x="1" y="139"/>
                  <a:pt x="0" y="138"/>
                </a:cubicBezTo>
                <a:cubicBezTo>
                  <a:pt x="1" y="135"/>
                  <a:pt x="1" y="133"/>
                  <a:pt x="2" y="130"/>
                </a:cubicBezTo>
                <a:cubicBezTo>
                  <a:pt x="3" y="130"/>
                  <a:pt x="5" y="129"/>
                  <a:pt x="5" y="128"/>
                </a:cubicBezTo>
                <a:cubicBezTo>
                  <a:pt x="8" y="127"/>
                  <a:pt x="10" y="127"/>
                  <a:pt x="13" y="126"/>
                </a:cubicBezTo>
                <a:cubicBezTo>
                  <a:pt x="14" y="125"/>
                  <a:pt x="15" y="123"/>
                  <a:pt x="17" y="123"/>
                </a:cubicBezTo>
                <a:cubicBezTo>
                  <a:pt x="17" y="123"/>
                  <a:pt x="17" y="123"/>
                  <a:pt x="17" y="124"/>
                </a:cubicBezTo>
                <a:cubicBezTo>
                  <a:pt x="18" y="123"/>
                  <a:pt x="18" y="124"/>
                  <a:pt x="19" y="124"/>
                </a:cubicBezTo>
                <a:cubicBezTo>
                  <a:pt x="25" y="129"/>
                  <a:pt x="31" y="133"/>
                  <a:pt x="37" y="139"/>
                </a:cubicBezTo>
                <a:cubicBezTo>
                  <a:pt x="42" y="142"/>
                  <a:pt x="46" y="146"/>
                  <a:pt x="51" y="149"/>
                </a:cubicBezTo>
                <a:cubicBezTo>
                  <a:pt x="54" y="153"/>
                  <a:pt x="58" y="156"/>
                  <a:pt x="62" y="159"/>
                </a:cubicBezTo>
                <a:cubicBezTo>
                  <a:pt x="63" y="158"/>
                  <a:pt x="65" y="156"/>
                  <a:pt x="67" y="155"/>
                </a:cubicBezTo>
                <a:cubicBezTo>
                  <a:pt x="65" y="146"/>
                  <a:pt x="64" y="133"/>
                  <a:pt x="61" y="124"/>
                </a:cubicBezTo>
                <a:cubicBezTo>
                  <a:pt x="60" y="112"/>
                  <a:pt x="58" y="100"/>
                  <a:pt x="55" y="88"/>
                </a:cubicBezTo>
                <a:cubicBezTo>
                  <a:pt x="54" y="86"/>
                  <a:pt x="54" y="83"/>
                  <a:pt x="54" y="80"/>
                </a:cubicBezTo>
                <a:cubicBezTo>
                  <a:pt x="53" y="76"/>
                  <a:pt x="52" y="71"/>
                  <a:pt x="52" y="67"/>
                </a:cubicBezTo>
                <a:cubicBezTo>
                  <a:pt x="53" y="66"/>
                  <a:pt x="53" y="65"/>
                  <a:pt x="55" y="65"/>
                </a:cubicBezTo>
                <a:cubicBezTo>
                  <a:pt x="56" y="66"/>
                  <a:pt x="57" y="68"/>
                  <a:pt x="58" y="69"/>
                </a:cubicBezTo>
                <a:cubicBezTo>
                  <a:pt x="68" y="77"/>
                  <a:pt x="77" y="87"/>
                  <a:pt x="86" y="96"/>
                </a:cubicBezTo>
                <a:cubicBezTo>
                  <a:pt x="91" y="99"/>
                  <a:pt x="94" y="104"/>
                  <a:pt x="99" y="107"/>
                </a:cubicBezTo>
                <a:cubicBezTo>
                  <a:pt x="95" y="99"/>
                  <a:pt x="91" y="92"/>
                  <a:pt x="88" y="84"/>
                </a:cubicBezTo>
                <a:cubicBezTo>
                  <a:pt x="84" y="78"/>
                  <a:pt x="81" y="73"/>
                  <a:pt x="78" y="66"/>
                </a:cubicBezTo>
                <a:cubicBezTo>
                  <a:pt x="78" y="64"/>
                  <a:pt x="77" y="61"/>
                  <a:pt x="76" y="58"/>
                </a:cubicBezTo>
                <a:cubicBezTo>
                  <a:pt x="76" y="54"/>
                  <a:pt x="75" y="51"/>
                  <a:pt x="75" y="47"/>
                </a:cubicBezTo>
                <a:cubicBezTo>
                  <a:pt x="74" y="45"/>
                  <a:pt x="74" y="43"/>
                  <a:pt x="75" y="42"/>
                </a:cubicBezTo>
                <a:cubicBezTo>
                  <a:pt x="79" y="44"/>
                  <a:pt x="81" y="47"/>
                  <a:pt x="84" y="49"/>
                </a:cubicBezTo>
                <a:cubicBezTo>
                  <a:pt x="86" y="50"/>
                  <a:pt x="87" y="51"/>
                  <a:pt x="89" y="53"/>
                </a:cubicBezTo>
                <a:cubicBezTo>
                  <a:pt x="91" y="55"/>
                  <a:pt x="92" y="56"/>
                  <a:pt x="94" y="58"/>
                </a:cubicBezTo>
                <a:cubicBezTo>
                  <a:pt x="96" y="63"/>
                  <a:pt x="100" y="69"/>
                  <a:pt x="102" y="74"/>
                </a:cubicBezTo>
                <a:cubicBezTo>
                  <a:pt x="105" y="81"/>
                  <a:pt x="108" y="88"/>
                  <a:pt x="112" y="94"/>
                </a:cubicBezTo>
                <a:cubicBezTo>
                  <a:pt x="113" y="97"/>
                  <a:pt x="114" y="101"/>
                  <a:pt x="115" y="103"/>
                </a:cubicBezTo>
                <a:cubicBezTo>
                  <a:pt x="116" y="106"/>
                  <a:pt x="118" y="107"/>
                  <a:pt x="118" y="110"/>
                </a:cubicBezTo>
                <a:cubicBezTo>
                  <a:pt x="119" y="109"/>
                  <a:pt x="118" y="110"/>
                  <a:pt x="119" y="111"/>
                </a:cubicBezTo>
                <a:cubicBezTo>
                  <a:pt x="119" y="112"/>
                  <a:pt x="121" y="113"/>
                  <a:pt x="121" y="116"/>
                </a:cubicBezTo>
                <a:close/>
                <a:moveTo>
                  <a:pt x="232" y="5"/>
                </a:moveTo>
                <a:cubicBezTo>
                  <a:pt x="232" y="5"/>
                  <a:pt x="232" y="5"/>
                  <a:pt x="233" y="5"/>
                </a:cubicBezTo>
                <a:cubicBezTo>
                  <a:pt x="232" y="4"/>
                  <a:pt x="233" y="4"/>
                  <a:pt x="233" y="3"/>
                </a:cubicBezTo>
                <a:cubicBezTo>
                  <a:pt x="233" y="4"/>
                  <a:pt x="232" y="4"/>
                  <a:pt x="232" y="5"/>
                </a:cubicBezTo>
                <a:close/>
                <a:moveTo>
                  <a:pt x="224" y="19"/>
                </a:moveTo>
                <a:cubicBezTo>
                  <a:pt x="226" y="14"/>
                  <a:pt x="231" y="12"/>
                  <a:pt x="231" y="6"/>
                </a:cubicBezTo>
                <a:cubicBezTo>
                  <a:pt x="230" y="7"/>
                  <a:pt x="230" y="9"/>
                  <a:pt x="229" y="10"/>
                </a:cubicBezTo>
                <a:cubicBezTo>
                  <a:pt x="228" y="11"/>
                  <a:pt x="226" y="11"/>
                  <a:pt x="225" y="12"/>
                </a:cubicBezTo>
                <a:cubicBezTo>
                  <a:pt x="224" y="13"/>
                  <a:pt x="223" y="14"/>
                  <a:pt x="222" y="15"/>
                </a:cubicBezTo>
                <a:cubicBezTo>
                  <a:pt x="221" y="16"/>
                  <a:pt x="219" y="16"/>
                  <a:pt x="218" y="18"/>
                </a:cubicBezTo>
                <a:cubicBezTo>
                  <a:pt x="217" y="18"/>
                  <a:pt x="217" y="20"/>
                  <a:pt x="216" y="21"/>
                </a:cubicBezTo>
                <a:cubicBezTo>
                  <a:pt x="216" y="21"/>
                  <a:pt x="215" y="21"/>
                  <a:pt x="215" y="21"/>
                </a:cubicBezTo>
                <a:cubicBezTo>
                  <a:pt x="211" y="26"/>
                  <a:pt x="209" y="37"/>
                  <a:pt x="214" y="42"/>
                </a:cubicBezTo>
                <a:cubicBezTo>
                  <a:pt x="214" y="38"/>
                  <a:pt x="213" y="33"/>
                  <a:pt x="216" y="31"/>
                </a:cubicBezTo>
                <a:cubicBezTo>
                  <a:pt x="215" y="35"/>
                  <a:pt x="215" y="40"/>
                  <a:pt x="216" y="43"/>
                </a:cubicBezTo>
                <a:cubicBezTo>
                  <a:pt x="220" y="44"/>
                  <a:pt x="219" y="38"/>
                  <a:pt x="222" y="36"/>
                </a:cubicBezTo>
                <a:cubicBezTo>
                  <a:pt x="222" y="40"/>
                  <a:pt x="220" y="43"/>
                  <a:pt x="219" y="45"/>
                </a:cubicBezTo>
                <a:cubicBezTo>
                  <a:pt x="221" y="43"/>
                  <a:pt x="224" y="41"/>
                  <a:pt x="226" y="38"/>
                </a:cubicBezTo>
                <a:cubicBezTo>
                  <a:pt x="226" y="36"/>
                  <a:pt x="226" y="34"/>
                  <a:pt x="227" y="33"/>
                </a:cubicBezTo>
                <a:cubicBezTo>
                  <a:pt x="227" y="38"/>
                  <a:pt x="225" y="42"/>
                  <a:pt x="222" y="44"/>
                </a:cubicBezTo>
                <a:cubicBezTo>
                  <a:pt x="225" y="44"/>
                  <a:pt x="225" y="42"/>
                  <a:pt x="227" y="40"/>
                </a:cubicBezTo>
                <a:cubicBezTo>
                  <a:pt x="229" y="37"/>
                  <a:pt x="232" y="36"/>
                  <a:pt x="233" y="32"/>
                </a:cubicBezTo>
                <a:cubicBezTo>
                  <a:pt x="235" y="29"/>
                  <a:pt x="236" y="25"/>
                  <a:pt x="237" y="21"/>
                </a:cubicBezTo>
                <a:cubicBezTo>
                  <a:pt x="238" y="20"/>
                  <a:pt x="237" y="21"/>
                  <a:pt x="237" y="20"/>
                </a:cubicBezTo>
                <a:cubicBezTo>
                  <a:pt x="237" y="20"/>
                  <a:pt x="238" y="20"/>
                  <a:pt x="237" y="19"/>
                </a:cubicBezTo>
                <a:cubicBezTo>
                  <a:pt x="235" y="20"/>
                  <a:pt x="234" y="23"/>
                  <a:pt x="231" y="23"/>
                </a:cubicBezTo>
                <a:cubicBezTo>
                  <a:pt x="231" y="21"/>
                  <a:pt x="233" y="19"/>
                  <a:pt x="233" y="17"/>
                </a:cubicBezTo>
                <a:cubicBezTo>
                  <a:pt x="234" y="15"/>
                  <a:pt x="234" y="13"/>
                  <a:pt x="234" y="11"/>
                </a:cubicBezTo>
                <a:cubicBezTo>
                  <a:pt x="234" y="11"/>
                  <a:pt x="234" y="11"/>
                  <a:pt x="234" y="10"/>
                </a:cubicBezTo>
                <a:cubicBezTo>
                  <a:pt x="234" y="9"/>
                  <a:pt x="235" y="7"/>
                  <a:pt x="234" y="6"/>
                </a:cubicBezTo>
                <a:cubicBezTo>
                  <a:pt x="232" y="11"/>
                  <a:pt x="231" y="16"/>
                  <a:pt x="228" y="19"/>
                </a:cubicBezTo>
                <a:cubicBezTo>
                  <a:pt x="227" y="20"/>
                  <a:pt x="226" y="22"/>
                  <a:pt x="224" y="22"/>
                </a:cubicBezTo>
                <a:cubicBezTo>
                  <a:pt x="227" y="19"/>
                  <a:pt x="231" y="15"/>
                  <a:pt x="231" y="10"/>
                </a:cubicBezTo>
                <a:cubicBezTo>
                  <a:pt x="229" y="13"/>
                  <a:pt x="227" y="17"/>
                  <a:pt x="224" y="19"/>
                </a:cubicBezTo>
                <a:close/>
                <a:moveTo>
                  <a:pt x="250" y="30"/>
                </a:moveTo>
                <a:cubicBezTo>
                  <a:pt x="248" y="35"/>
                  <a:pt x="245" y="43"/>
                  <a:pt x="244" y="48"/>
                </a:cubicBezTo>
                <a:cubicBezTo>
                  <a:pt x="246" y="49"/>
                  <a:pt x="248" y="50"/>
                  <a:pt x="251" y="50"/>
                </a:cubicBezTo>
                <a:cubicBezTo>
                  <a:pt x="252" y="49"/>
                  <a:pt x="252" y="49"/>
                  <a:pt x="253" y="48"/>
                </a:cubicBezTo>
                <a:cubicBezTo>
                  <a:pt x="257" y="45"/>
                  <a:pt x="260" y="40"/>
                  <a:pt x="263" y="36"/>
                </a:cubicBezTo>
                <a:cubicBezTo>
                  <a:pt x="263" y="34"/>
                  <a:pt x="264" y="32"/>
                  <a:pt x="265" y="30"/>
                </a:cubicBezTo>
                <a:cubicBezTo>
                  <a:pt x="265" y="29"/>
                  <a:pt x="266" y="28"/>
                  <a:pt x="265" y="27"/>
                </a:cubicBezTo>
                <a:cubicBezTo>
                  <a:pt x="263" y="33"/>
                  <a:pt x="260" y="38"/>
                  <a:pt x="257" y="42"/>
                </a:cubicBezTo>
                <a:cubicBezTo>
                  <a:pt x="255" y="43"/>
                  <a:pt x="254" y="45"/>
                  <a:pt x="253" y="45"/>
                </a:cubicBezTo>
                <a:cubicBezTo>
                  <a:pt x="256" y="41"/>
                  <a:pt x="260" y="36"/>
                  <a:pt x="262" y="31"/>
                </a:cubicBezTo>
                <a:cubicBezTo>
                  <a:pt x="263" y="30"/>
                  <a:pt x="264" y="27"/>
                  <a:pt x="263" y="25"/>
                </a:cubicBezTo>
                <a:cubicBezTo>
                  <a:pt x="261" y="26"/>
                  <a:pt x="260" y="28"/>
                  <a:pt x="260" y="30"/>
                </a:cubicBezTo>
                <a:cubicBezTo>
                  <a:pt x="259" y="32"/>
                  <a:pt x="258" y="35"/>
                  <a:pt x="257" y="36"/>
                </a:cubicBezTo>
                <a:cubicBezTo>
                  <a:pt x="257" y="32"/>
                  <a:pt x="259" y="29"/>
                  <a:pt x="260" y="26"/>
                </a:cubicBezTo>
                <a:cubicBezTo>
                  <a:pt x="259" y="27"/>
                  <a:pt x="258" y="29"/>
                  <a:pt x="257" y="30"/>
                </a:cubicBezTo>
                <a:cubicBezTo>
                  <a:pt x="256" y="32"/>
                  <a:pt x="256" y="33"/>
                  <a:pt x="254" y="34"/>
                </a:cubicBezTo>
                <a:cubicBezTo>
                  <a:pt x="254" y="30"/>
                  <a:pt x="258" y="28"/>
                  <a:pt x="259" y="24"/>
                </a:cubicBezTo>
                <a:cubicBezTo>
                  <a:pt x="258" y="23"/>
                  <a:pt x="257" y="25"/>
                  <a:pt x="256" y="26"/>
                </a:cubicBezTo>
                <a:cubicBezTo>
                  <a:pt x="255" y="29"/>
                  <a:pt x="253" y="31"/>
                  <a:pt x="252" y="33"/>
                </a:cubicBezTo>
                <a:cubicBezTo>
                  <a:pt x="252" y="34"/>
                  <a:pt x="251" y="37"/>
                  <a:pt x="250" y="37"/>
                </a:cubicBezTo>
                <a:cubicBezTo>
                  <a:pt x="248" y="35"/>
                  <a:pt x="250" y="31"/>
                  <a:pt x="250" y="30"/>
                </a:cubicBezTo>
                <a:close/>
                <a:moveTo>
                  <a:pt x="77" y="54"/>
                </a:moveTo>
                <a:cubicBezTo>
                  <a:pt x="77" y="54"/>
                  <a:pt x="78" y="54"/>
                  <a:pt x="79" y="54"/>
                </a:cubicBezTo>
                <a:cubicBezTo>
                  <a:pt x="79" y="53"/>
                  <a:pt x="79" y="53"/>
                  <a:pt x="78" y="52"/>
                </a:cubicBezTo>
                <a:cubicBezTo>
                  <a:pt x="79" y="50"/>
                  <a:pt x="81" y="51"/>
                  <a:pt x="82" y="52"/>
                </a:cubicBezTo>
                <a:cubicBezTo>
                  <a:pt x="81" y="50"/>
                  <a:pt x="81" y="49"/>
                  <a:pt x="81" y="48"/>
                </a:cubicBezTo>
                <a:cubicBezTo>
                  <a:pt x="79" y="47"/>
                  <a:pt x="78" y="45"/>
                  <a:pt x="76" y="44"/>
                </a:cubicBezTo>
                <a:cubicBezTo>
                  <a:pt x="76" y="48"/>
                  <a:pt x="77" y="50"/>
                  <a:pt x="77" y="54"/>
                </a:cubicBezTo>
                <a:close/>
                <a:moveTo>
                  <a:pt x="219" y="46"/>
                </a:moveTo>
                <a:cubicBezTo>
                  <a:pt x="218" y="46"/>
                  <a:pt x="216" y="45"/>
                  <a:pt x="215" y="45"/>
                </a:cubicBezTo>
                <a:cubicBezTo>
                  <a:pt x="216" y="46"/>
                  <a:pt x="218" y="47"/>
                  <a:pt x="219" y="46"/>
                </a:cubicBezTo>
                <a:close/>
                <a:moveTo>
                  <a:pt x="207" y="58"/>
                </a:moveTo>
                <a:cubicBezTo>
                  <a:pt x="206" y="60"/>
                  <a:pt x="205" y="63"/>
                  <a:pt x="204" y="66"/>
                </a:cubicBezTo>
                <a:cubicBezTo>
                  <a:pt x="205" y="66"/>
                  <a:pt x="205" y="67"/>
                  <a:pt x="206" y="68"/>
                </a:cubicBezTo>
                <a:cubicBezTo>
                  <a:pt x="209" y="64"/>
                  <a:pt x="211" y="58"/>
                  <a:pt x="213" y="53"/>
                </a:cubicBezTo>
                <a:cubicBezTo>
                  <a:pt x="212" y="53"/>
                  <a:pt x="212" y="54"/>
                  <a:pt x="212" y="54"/>
                </a:cubicBezTo>
                <a:cubicBezTo>
                  <a:pt x="211" y="53"/>
                  <a:pt x="210" y="53"/>
                  <a:pt x="210" y="52"/>
                </a:cubicBezTo>
                <a:cubicBezTo>
                  <a:pt x="211" y="52"/>
                  <a:pt x="211" y="52"/>
                  <a:pt x="211" y="52"/>
                </a:cubicBezTo>
                <a:cubicBezTo>
                  <a:pt x="212" y="52"/>
                  <a:pt x="212" y="53"/>
                  <a:pt x="213" y="52"/>
                </a:cubicBezTo>
                <a:cubicBezTo>
                  <a:pt x="214" y="50"/>
                  <a:pt x="214" y="49"/>
                  <a:pt x="215" y="47"/>
                </a:cubicBezTo>
                <a:cubicBezTo>
                  <a:pt x="214" y="47"/>
                  <a:pt x="214" y="46"/>
                  <a:pt x="213" y="46"/>
                </a:cubicBezTo>
                <a:cubicBezTo>
                  <a:pt x="211" y="50"/>
                  <a:pt x="209" y="53"/>
                  <a:pt x="207" y="58"/>
                </a:cubicBezTo>
                <a:close/>
                <a:moveTo>
                  <a:pt x="216" y="48"/>
                </a:moveTo>
                <a:cubicBezTo>
                  <a:pt x="213" y="55"/>
                  <a:pt x="211" y="62"/>
                  <a:pt x="208" y="69"/>
                </a:cubicBezTo>
                <a:cubicBezTo>
                  <a:pt x="209" y="69"/>
                  <a:pt x="211" y="70"/>
                  <a:pt x="212" y="69"/>
                </a:cubicBezTo>
                <a:cubicBezTo>
                  <a:pt x="213" y="69"/>
                  <a:pt x="213" y="68"/>
                  <a:pt x="213" y="68"/>
                </a:cubicBezTo>
                <a:cubicBezTo>
                  <a:pt x="215" y="62"/>
                  <a:pt x="218" y="55"/>
                  <a:pt x="219" y="49"/>
                </a:cubicBezTo>
                <a:cubicBezTo>
                  <a:pt x="218" y="48"/>
                  <a:pt x="217" y="48"/>
                  <a:pt x="216" y="48"/>
                </a:cubicBezTo>
                <a:close/>
                <a:moveTo>
                  <a:pt x="251" y="52"/>
                </a:moveTo>
                <a:cubicBezTo>
                  <a:pt x="251" y="52"/>
                  <a:pt x="250" y="51"/>
                  <a:pt x="250" y="51"/>
                </a:cubicBezTo>
                <a:cubicBezTo>
                  <a:pt x="247" y="52"/>
                  <a:pt x="246" y="49"/>
                  <a:pt x="243" y="49"/>
                </a:cubicBezTo>
                <a:cubicBezTo>
                  <a:pt x="244" y="49"/>
                  <a:pt x="243" y="50"/>
                  <a:pt x="243" y="50"/>
                </a:cubicBezTo>
                <a:cubicBezTo>
                  <a:pt x="245" y="51"/>
                  <a:pt x="248" y="52"/>
                  <a:pt x="251" y="52"/>
                </a:cubicBezTo>
                <a:close/>
                <a:moveTo>
                  <a:pt x="83" y="50"/>
                </a:moveTo>
                <a:cubicBezTo>
                  <a:pt x="83" y="51"/>
                  <a:pt x="84" y="52"/>
                  <a:pt x="84" y="53"/>
                </a:cubicBezTo>
                <a:cubicBezTo>
                  <a:pt x="84" y="54"/>
                  <a:pt x="83" y="54"/>
                  <a:pt x="82" y="54"/>
                </a:cubicBezTo>
                <a:cubicBezTo>
                  <a:pt x="85" y="57"/>
                  <a:pt x="87" y="62"/>
                  <a:pt x="92" y="62"/>
                </a:cubicBezTo>
                <a:cubicBezTo>
                  <a:pt x="95" y="57"/>
                  <a:pt x="86" y="55"/>
                  <a:pt x="85" y="51"/>
                </a:cubicBezTo>
                <a:cubicBezTo>
                  <a:pt x="84" y="52"/>
                  <a:pt x="83" y="50"/>
                  <a:pt x="83" y="50"/>
                </a:cubicBezTo>
                <a:close/>
                <a:moveTo>
                  <a:pt x="241" y="51"/>
                </a:moveTo>
                <a:cubicBezTo>
                  <a:pt x="240" y="53"/>
                  <a:pt x="238" y="56"/>
                  <a:pt x="237" y="57"/>
                </a:cubicBezTo>
                <a:cubicBezTo>
                  <a:pt x="236" y="60"/>
                  <a:pt x="231" y="63"/>
                  <a:pt x="235" y="66"/>
                </a:cubicBezTo>
                <a:cubicBezTo>
                  <a:pt x="236" y="64"/>
                  <a:pt x="237" y="63"/>
                  <a:pt x="237" y="61"/>
                </a:cubicBezTo>
                <a:cubicBezTo>
                  <a:pt x="239" y="60"/>
                  <a:pt x="240" y="58"/>
                  <a:pt x="240" y="57"/>
                </a:cubicBezTo>
                <a:cubicBezTo>
                  <a:pt x="241" y="55"/>
                  <a:pt x="243" y="53"/>
                  <a:pt x="242" y="51"/>
                </a:cubicBezTo>
                <a:cubicBezTo>
                  <a:pt x="242" y="51"/>
                  <a:pt x="242" y="51"/>
                  <a:pt x="241" y="51"/>
                </a:cubicBezTo>
                <a:close/>
                <a:moveTo>
                  <a:pt x="244" y="53"/>
                </a:moveTo>
                <a:cubicBezTo>
                  <a:pt x="241" y="57"/>
                  <a:pt x="238" y="62"/>
                  <a:pt x="236" y="67"/>
                </a:cubicBezTo>
                <a:cubicBezTo>
                  <a:pt x="237" y="68"/>
                  <a:pt x="239" y="69"/>
                  <a:pt x="242" y="68"/>
                </a:cubicBezTo>
                <a:cubicBezTo>
                  <a:pt x="245" y="64"/>
                  <a:pt x="246" y="59"/>
                  <a:pt x="249" y="53"/>
                </a:cubicBezTo>
                <a:cubicBezTo>
                  <a:pt x="247" y="53"/>
                  <a:pt x="246" y="53"/>
                  <a:pt x="244" y="53"/>
                </a:cubicBezTo>
                <a:close/>
                <a:moveTo>
                  <a:pt x="80" y="68"/>
                </a:moveTo>
                <a:cubicBezTo>
                  <a:pt x="86" y="69"/>
                  <a:pt x="81" y="60"/>
                  <a:pt x="81" y="58"/>
                </a:cubicBezTo>
                <a:cubicBezTo>
                  <a:pt x="83" y="59"/>
                  <a:pt x="83" y="61"/>
                  <a:pt x="84" y="63"/>
                </a:cubicBezTo>
                <a:cubicBezTo>
                  <a:pt x="85" y="63"/>
                  <a:pt x="85" y="64"/>
                  <a:pt x="86" y="63"/>
                </a:cubicBezTo>
                <a:cubicBezTo>
                  <a:pt x="86" y="63"/>
                  <a:pt x="86" y="62"/>
                  <a:pt x="86" y="61"/>
                </a:cubicBezTo>
                <a:cubicBezTo>
                  <a:pt x="84" y="58"/>
                  <a:pt x="83" y="55"/>
                  <a:pt x="80" y="53"/>
                </a:cubicBezTo>
                <a:cubicBezTo>
                  <a:pt x="80" y="55"/>
                  <a:pt x="80" y="56"/>
                  <a:pt x="78" y="56"/>
                </a:cubicBezTo>
                <a:cubicBezTo>
                  <a:pt x="78" y="56"/>
                  <a:pt x="78" y="55"/>
                  <a:pt x="77" y="56"/>
                </a:cubicBezTo>
                <a:cubicBezTo>
                  <a:pt x="79" y="59"/>
                  <a:pt x="78" y="65"/>
                  <a:pt x="80" y="68"/>
                </a:cubicBezTo>
                <a:close/>
                <a:moveTo>
                  <a:pt x="162" y="56"/>
                </a:moveTo>
                <a:cubicBezTo>
                  <a:pt x="162" y="57"/>
                  <a:pt x="164" y="58"/>
                  <a:pt x="166" y="56"/>
                </a:cubicBezTo>
                <a:cubicBezTo>
                  <a:pt x="164" y="56"/>
                  <a:pt x="163" y="54"/>
                  <a:pt x="162" y="56"/>
                </a:cubicBezTo>
                <a:close/>
                <a:moveTo>
                  <a:pt x="152" y="75"/>
                </a:moveTo>
                <a:cubicBezTo>
                  <a:pt x="154" y="76"/>
                  <a:pt x="153" y="74"/>
                  <a:pt x="153" y="73"/>
                </a:cubicBezTo>
                <a:cubicBezTo>
                  <a:pt x="156" y="67"/>
                  <a:pt x="160" y="63"/>
                  <a:pt x="164" y="58"/>
                </a:cubicBezTo>
                <a:cubicBezTo>
                  <a:pt x="162" y="58"/>
                  <a:pt x="162" y="57"/>
                  <a:pt x="160" y="57"/>
                </a:cubicBezTo>
                <a:cubicBezTo>
                  <a:pt x="157" y="62"/>
                  <a:pt x="154" y="68"/>
                  <a:pt x="152" y="75"/>
                </a:cubicBezTo>
                <a:close/>
                <a:moveTo>
                  <a:pt x="91" y="64"/>
                </a:moveTo>
                <a:cubicBezTo>
                  <a:pt x="90" y="64"/>
                  <a:pt x="89" y="63"/>
                  <a:pt x="88" y="63"/>
                </a:cubicBezTo>
                <a:cubicBezTo>
                  <a:pt x="89" y="68"/>
                  <a:pt x="94" y="74"/>
                  <a:pt x="96" y="79"/>
                </a:cubicBezTo>
                <a:cubicBezTo>
                  <a:pt x="97" y="80"/>
                  <a:pt x="97" y="81"/>
                  <a:pt x="98" y="82"/>
                </a:cubicBezTo>
                <a:cubicBezTo>
                  <a:pt x="99" y="86"/>
                  <a:pt x="100" y="88"/>
                  <a:pt x="102" y="92"/>
                </a:cubicBezTo>
                <a:cubicBezTo>
                  <a:pt x="106" y="98"/>
                  <a:pt x="109" y="105"/>
                  <a:pt x="112" y="111"/>
                </a:cubicBezTo>
                <a:cubicBezTo>
                  <a:pt x="112" y="113"/>
                  <a:pt x="113" y="114"/>
                  <a:pt x="113" y="115"/>
                </a:cubicBezTo>
                <a:cubicBezTo>
                  <a:pt x="113" y="115"/>
                  <a:pt x="113" y="115"/>
                  <a:pt x="113" y="116"/>
                </a:cubicBezTo>
                <a:cubicBezTo>
                  <a:pt x="111" y="115"/>
                  <a:pt x="111" y="113"/>
                  <a:pt x="110" y="112"/>
                </a:cubicBezTo>
                <a:cubicBezTo>
                  <a:pt x="109" y="108"/>
                  <a:pt x="107" y="105"/>
                  <a:pt x="106" y="102"/>
                </a:cubicBezTo>
                <a:cubicBezTo>
                  <a:pt x="104" y="99"/>
                  <a:pt x="102" y="96"/>
                  <a:pt x="101" y="92"/>
                </a:cubicBezTo>
                <a:cubicBezTo>
                  <a:pt x="96" y="84"/>
                  <a:pt x="92" y="74"/>
                  <a:pt x="87" y="65"/>
                </a:cubicBezTo>
                <a:cubicBezTo>
                  <a:pt x="86" y="65"/>
                  <a:pt x="86" y="65"/>
                  <a:pt x="85" y="65"/>
                </a:cubicBezTo>
                <a:cubicBezTo>
                  <a:pt x="85" y="68"/>
                  <a:pt x="83" y="70"/>
                  <a:pt x="81" y="70"/>
                </a:cubicBezTo>
                <a:cubicBezTo>
                  <a:pt x="89" y="83"/>
                  <a:pt x="96" y="98"/>
                  <a:pt x="103" y="111"/>
                </a:cubicBezTo>
                <a:cubicBezTo>
                  <a:pt x="106" y="114"/>
                  <a:pt x="108" y="117"/>
                  <a:pt x="111" y="119"/>
                </a:cubicBezTo>
                <a:cubicBezTo>
                  <a:pt x="112" y="118"/>
                  <a:pt x="112" y="117"/>
                  <a:pt x="113" y="116"/>
                </a:cubicBezTo>
                <a:cubicBezTo>
                  <a:pt x="114" y="115"/>
                  <a:pt x="117" y="116"/>
                  <a:pt x="118" y="116"/>
                </a:cubicBezTo>
                <a:cubicBezTo>
                  <a:pt x="118" y="114"/>
                  <a:pt x="117" y="113"/>
                  <a:pt x="116" y="111"/>
                </a:cubicBezTo>
                <a:cubicBezTo>
                  <a:pt x="116" y="110"/>
                  <a:pt x="116" y="109"/>
                  <a:pt x="115" y="108"/>
                </a:cubicBezTo>
                <a:cubicBezTo>
                  <a:pt x="115" y="105"/>
                  <a:pt x="113" y="103"/>
                  <a:pt x="112" y="101"/>
                </a:cubicBezTo>
                <a:cubicBezTo>
                  <a:pt x="110" y="96"/>
                  <a:pt x="108" y="91"/>
                  <a:pt x="106" y="86"/>
                </a:cubicBezTo>
                <a:cubicBezTo>
                  <a:pt x="103" y="81"/>
                  <a:pt x="100" y="76"/>
                  <a:pt x="98" y="72"/>
                </a:cubicBezTo>
                <a:cubicBezTo>
                  <a:pt x="97" y="69"/>
                  <a:pt x="95" y="66"/>
                  <a:pt x="95" y="64"/>
                </a:cubicBezTo>
                <a:cubicBezTo>
                  <a:pt x="95" y="63"/>
                  <a:pt x="94" y="62"/>
                  <a:pt x="94" y="62"/>
                </a:cubicBezTo>
                <a:cubicBezTo>
                  <a:pt x="93" y="63"/>
                  <a:pt x="92" y="64"/>
                  <a:pt x="91" y="64"/>
                </a:cubicBezTo>
                <a:close/>
                <a:moveTo>
                  <a:pt x="147" y="70"/>
                </a:moveTo>
                <a:cubicBezTo>
                  <a:pt x="146" y="69"/>
                  <a:pt x="145" y="68"/>
                  <a:pt x="144" y="67"/>
                </a:cubicBezTo>
                <a:cubicBezTo>
                  <a:pt x="136" y="63"/>
                  <a:pt x="125" y="64"/>
                  <a:pt x="122" y="70"/>
                </a:cubicBezTo>
                <a:cubicBezTo>
                  <a:pt x="121" y="72"/>
                  <a:pt x="120" y="74"/>
                  <a:pt x="119" y="76"/>
                </a:cubicBezTo>
                <a:cubicBezTo>
                  <a:pt x="119" y="78"/>
                  <a:pt x="118" y="80"/>
                  <a:pt x="117" y="82"/>
                </a:cubicBezTo>
                <a:cubicBezTo>
                  <a:pt x="117" y="83"/>
                  <a:pt x="117" y="84"/>
                  <a:pt x="117" y="85"/>
                </a:cubicBezTo>
                <a:cubicBezTo>
                  <a:pt x="117" y="85"/>
                  <a:pt x="117" y="86"/>
                  <a:pt x="116" y="86"/>
                </a:cubicBezTo>
                <a:cubicBezTo>
                  <a:pt x="115" y="90"/>
                  <a:pt x="117" y="95"/>
                  <a:pt x="118" y="99"/>
                </a:cubicBezTo>
                <a:cubicBezTo>
                  <a:pt x="118" y="99"/>
                  <a:pt x="118" y="100"/>
                  <a:pt x="118" y="100"/>
                </a:cubicBezTo>
                <a:cubicBezTo>
                  <a:pt x="119" y="106"/>
                  <a:pt x="123" y="112"/>
                  <a:pt x="127" y="115"/>
                </a:cubicBezTo>
                <a:cubicBezTo>
                  <a:pt x="140" y="115"/>
                  <a:pt x="155" y="115"/>
                  <a:pt x="168" y="115"/>
                </a:cubicBezTo>
                <a:cubicBezTo>
                  <a:pt x="171" y="113"/>
                  <a:pt x="175" y="109"/>
                  <a:pt x="177" y="104"/>
                </a:cubicBezTo>
                <a:cubicBezTo>
                  <a:pt x="179" y="101"/>
                  <a:pt x="181" y="97"/>
                  <a:pt x="181" y="93"/>
                </a:cubicBezTo>
                <a:cubicBezTo>
                  <a:pt x="181" y="88"/>
                  <a:pt x="181" y="83"/>
                  <a:pt x="179" y="79"/>
                </a:cubicBezTo>
                <a:cubicBezTo>
                  <a:pt x="177" y="75"/>
                  <a:pt x="174" y="73"/>
                  <a:pt x="171" y="71"/>
                </a:cubicBezTo>
                <a:cubicBezTo>
                  <a:pt x="167" y="69"/>
                  <a:pt x="161" y="67"/>
                  <a:pt x="157" y="70"/>
                </a:cubicBezTo>
                <a:cubicBezTo>
                  <a:pt x="156" y="72"/>
                  <a:pt x="155" y="73"/>
                  <a:pt x="155" y="74"/>
                </a:cubicBezTo>
                <a:cubicBezTo>
                  <a:pt x="156" y="73"/>
                  <a:pt x="157" y="70"/>
                  <a:pt x="160" y="72"/>
                </a:cubicBezTo>
                <a:cubicBezTo>
                  <a:pt x="160" y="73"/>
                  <a:pt x="158" y="72"/>
                  <a:pt x="158" y="73"/>
                </a:cubicBezTo>
                <a:cubicBezTo>
                  <a:pt x="157" y="75"/>
                  <a:pt x="154" y="78"/>
                  <a:pt x="150" y="78"/>
                </a:cubicBezTo>
                <a:cubicBezTo>
                  <a:pt x="148" y="77"/>
                  <a:pt x="145" y="76"/>
                  <a:pt x="145" y="74"/>
                </a:cubicBezTo>
                <a:cubicBezTo>
                  <a:pt x="147" y="75"/>
                  <a:pt x="148" y="77"/>
                  <a:pt x="151" y="76"/>
                </a:cubicBezTo>
                <a:cubicBezTo>
                  <a:pt x="151" y="74"/>
                  <a:pt x="152" y="72"/>
                  <a:pt x="152" y="70"/>
                </a:cubicBezTo>
                <a:cubicBezTo>
                  <a:pt x="150" y="71"/>
                  <a:pt x="149" y="70"/>
                  <a:pt x="147" y="70"/>
                </a:cubicBezTo>
                <a:close/>
                <a:moveTo>
                  <a:pt x="231" y="65"/>
                </a:moveTo>
                <a:cubicBezTo>
                  <a:pt x="231" y="66"/>
                  <a:pt x="232" y="66"/>
                  <a:pt x="232" y="67"/>
                </a:cubicBezTo>
                <a:cubicBezTo>
                  <a:pt x="233" y="68"/>
                  <a:pt x="236" y="69"/>
                  <a:pt x="237" y="71"/>
                </a:cubicBezTo>
                <a:cubicBezTo>
                  <a:pt x="239" y="71"/>
                  <a:pt x="242" y="72"/>
                  <a:pt x="243" y="70"/>
                </a:cubicBezTo>
                <a:cubicBezTo>
                  <a:pt x="242" y="69"/>
                  <a:pt x="241" y="70"/>
                  <a:pt x="240" y="70"/>
                </a:cubicBezTo>
                <a:cubicBezTo>
                  <a:pt x="238" y="70"/>
                  <a:pt x="236" y="69"/>
                  <a:pt x="235" y="68"/>
                </a:cubicBezTo>
                <a:cubicBezTo>
                  <a:pt x="234" y="68"/>
                  <a:pt x="234" y="68"/>
                  <a:pt x="234" y="68"/>
                </a:cubicBezTo>
                <a:cubicBezTo>
                  <a:pt x="234" y="66"/>
                  <a:pt x="232" y="66"/>
                  <a:pt x="232" y="64"/>
                </a:cubicBezTo>
                <a:cubicBezTo>
                  <a:pt x="232" y="65"/>
                  <a:pt x="231" y="64"/>
                  <a:pt x="231" y="65"/>
                </a:cubicBezTo>
                <a:close/>
                <a:moveTo>
                  <a:pt x="202" y="66"/>
                </a:moveTo>
                <a:cubicBezTo>
                  <a:pt x="202" y="66"/>
                  <a:pt x="202" y="66"/>
                  <a:pt x="201" y="66"/>
                </a:cubicBezTo>
                <a:cubicBezTo>
                  <a:pt x="200" y="68"/>
                  <a:pt x="203" y="68"/>
                  <a:pt x="202" y="70"/>
                </a:cubicBezTo>
                <a:cubicBezTo>
                  <a:pt x="204" y="70"/>
                  <a:pt x="204" y="71"/>
                  <a:pt x="206" y="71"/>
                </a:cubicBezTo>
                <a:cubicBezTo>
                  <a:pt x="207" y="72"/>
                  <a:pt x="210" y="72"/>
                  <a:pt x="211" y="72"/>
                </a:cubicBezTo>
                <a:cubicBezTo>
                  <a:pt x="212" y="71"/>
                  <a:pt x="215" y="72"/>
                  <a:pt x="214" y="70"/>
                </a:cubicBezTo>
                <a:cubicBezTo>
                  <a:pt x="209" y="73"/>
                  <a:pt x="204" y="70"/>
                  <a:pt x="202" y="66"/>
                </a:cubicBezTo>
                <a:close/>
                <a:moveTo>
                  <a:pt x="58" y="93"/>
                </a:moveTo>
                <a:cubicBezTo>
                  <a:pt x="58" y="93"/>
                  <a:pt x="58" y="93"/>
                  <a:pt x="58" y="94"/>
                </a:cubicBezTo>
                <a:cubicBezTo>
                  <a:pt x="58" y="94"/>
                  <a:pt x="58" y="95"/>
                  <a:pt x="59" y="95"/>
                </a:cubicBezTo>
                <a:cubicBezTo>
                  <a:pt x="60" y="105"/>
                  <a:pt x="61" y="114"/>
                  <a:pt x="63" y="123"/>
                </a:cubicBezTo>
                <a:cubicBezTo>
                  <a:pt x="65" y="128"/>
                  <a:pt x="65" y="133"/>
                  <a:pt x="66" y="138"/>
                </a:cubicBezTo>
                <a:cubicBezTo>
                  <a:pt x="67" y="141"/>
                  <a:pt x="68" y="144"/>
                  <a:pt x="67" y="148"/>
                </a:cubicBezTo>
                <a:cubicBezTo>
                  <a:pt x="69" y="150"/>
                  <a:pt x="68" y="152"/>
                  <a:pt x="69" y="154"/>
                </a:cubicBezTo>
                <a:cubicBezTo>
                  <a:pt x="74" y="152"/>
                  <a:pt x="78" y="151"/>
                  <a:pt x="84" y="150"/>
                </a:cubicBezTo>
                <a:cubicBezTo>
                  <a:pt x="82" y="140"/>
                  <a:pt x="79" y="129"/>
                  <a:pt x="77" y="119"/>
                </a:cubicBezTo>
                <a:cubicBezTo>
                  <a:pt x="77" y="116"/>
                  <a:pt x="75" y="113"/>
                  <a:pt x="75" y="110"/>
                </a:cubicBezTo>
                <a:cubicBezTo>
                  <a:pt x="75" y="109"/>
                  <a:pt x="75" y="108"/>
                  <a:pt x="76" y="107"/>
                </a:cubicBezTo>
                <a:cubicBezTo>
                  <a:pt x="79" y="107"/>
                  <a:pt x="81" y="110"/>
                  <a:pt x="83" y="112"/>
                </a:cubicBezTo>
                <a:cubicBezTo>
                  <a:pt x="85" y="114"/>
                  <a:pt x="86" y="116"/>
                  <a:pt x="88" y="117"/>
                </a:cubicBezTo>
                <a:cubicBezTo>
                  <a:pt x="93" y="123"/>
                  <a:pt x="100" y="129"/>
                  <a:pt x="105" y="135"/>
                </a:cubicBezTo>
                <a:cubicBezTo>
                  <a:pt x="106" y="135"/>
                  <a:pt x="105" y="135"/>
                  <a:pt x="106" y="136"/>
                </a:cubicBezTo>
                <a:cubicBezTo>
                  <a:pt x="106" y="137"/>
                  <a:pt x="107" y="137"/>
                  <a:pt x="108" y="138"/>
                </a:cubicBezTo>
                <a:cubicBezTo>
                  <a:pt x="109" y="139"/>
                  <a:pt x="109" y="141"/>
                  <a:pt x="112" y="142"/>
                </a:cubicBezTo>
                <a:cubicBezTo>
                  <a:pt x="111" y="140"/>
                  <a:pt x="109" y="139"/>
                  <a:pt x="109" y="138"/>
                </a:cubicBezTo>
                <a:cubicBezTo>
                  <a:pt x="106" y="133"/>
                  <a:pt x="107" y="126"/>
                  <a:pt x="109" y="121"/>
                </a:cubicBezTo>
                <a:cubicBezTo>
                  <a:pt x="107" y="119"/>
                  <a:pt x="105" y="117"/>
                  <a:pt x="104" y="114"/>
                </a:cubicBezTo>
                <a:cubicBezTo>
                  <a:pt x="95" y="108"/>
                  <a:pt x="88" y="99"/>
                  <a:pt x="81" y="92"/>
                </a:cubicBezTo>
                <a:cubicBezTo>
                  <a:pt x="76" y="88"/>
                  <a:pt x="72" y="83"/>
                  <a:pt x="67" y="79"/>
                </a:cubicBezTo>
                <a:cubicBezTo>
                  <a:pt x="63" y="75"/>
                  <a:pt x="58" y="71"/>
                  <a:pt x="54" y="67"/>
                </a:cubicBezTo>
                <a:cubicBezTo>
                  <a:pt x="54" y="67"/>
                  <a:pt x="54" y="67"/>
                  <a:pt x="54" y="67"/>
                </a:cubicBezTo>
                <a:cubicBezTo>
                  <a:pt x="53" y="75"/>
                  <a:pt x="56" y="85"/>
                  <a:pt x="58" y="93"/>
                </a:cubicBezTo>
                <a:close/>
                <a:moveTo>
                  <a:pt x="223" y="86"/>
                </a:moveTo>
                <a:cubicBezTo>
                  <a:pt x="226" y="85"/>
                  <a:pt x="229" y="84"/>
                  <a:pt x="232" y="84"/>
                </a:cubicBezTo>
                <a:cubicBezTo>
                  <a:pt x="235" y="81"/>
                  <a:pt x="238" y="76"/>
                  <a:pt x="240" y="72"/>
                </a:cubicBezTo>
                <a:cubicBezTo>
                  <a:pt x="238" y="72"/>
                  <a:pt x="237" y="72"/>
                  <a:pt x="236" y="70"/>
                </a:cubicBezTo>
                <a:cubicBezTo>
                  <a:pt x="234" y="71"/>
                  <a:pt x="233" y="69"/>
                  <a:pt x="231" y="68"/>
                </a:cubicBezTo>
                <a:cubicBezTo>
                  <a:pt x="228" y="74"/>
                  <a:pt x="225" y="80"/>
                  <a:pt x="223" y="86"/>
                </a:cubicBezTo>
                <a:close/>
                <a:moveTo>
                  <a:pt x="201" y="71"/>
                </a:moveTo>
                <a:cubicBezTo>
                  <a:pt x="197" y="80"/>
                  <a:pt x="194" y="89"/>
                  <a:pt x="191" y="97"/>
                </a:cubicBezTo>
                <a:cubicBezTo>
                  <a:pt x="194" y="97"/>
                  <a:pt x="195" y="95"/>
                  <a:pt x="197" y="94"/>
                </a:cubicBezTo>
                <a:cubicBezTo>
                  <a:pt x="200" y="93"/>
                  <a:pt x="203" y="93"/>
                  <a:pt x="204" y="91"/>
                </a:cubicBezTo>
                <a:cubicBezTo>
                  <a:pt x="204" y="90"/>
                  <a:pt x="205" y="90"/>
                  <a:pt x="205" y="89"/>
                </a:cubicBezTo>
                <a:cubicBezTo>
                  <a:pt x="206" y="88"/>
                  <a:pt x="206" y="87"/>
                  <a:pt x="206" y="86"/>
                </a:cubicBezTo>
                <a:cubicBezTo>
                  <a:pt x="207" y="84"/>
                  <a:pt x="208" y="82"/>
                  <a:pt x="208" y="81"/>
                </a:cubicBezTo>
                <a:cubicBezTo>
                  <a:pt x="209" y="78"/>
                  <a:pt x="210" y="76"/>
                  <a:pt x="211" y="74"/>
                </a:cubicBezTo>
                <a:cubicBezTo>
                  <a:pt x="208" y="73"/>
                  <a:pt x="204" y="72"/>
                  <a:pt x="201" y="71"/>
                </a:cubicBezTo>
                <a:close/>
                <a:moveTo>
                  <a:pt x="263" y="114"/>
                </a:moveTo>
                <a:cubicBezTo>
                  <a:pt x="264" y="111"/>
                  <a:pt x="266" y="108"/>
                  <a:pt x="267" y="105"/>
                </a:cubicBezTo>
                <a:cubicBezTo>
                  <a:pt x="268" y="102"/>
                  <a:pt x="269" y="100"/>
                  <a:pt x="268" y="97"/>
                </a:cubicBezTo>
                <a:cubicBezTo>
                  <a:pt x="266" y="95"/>
                  <a:pt x="265" y="93"/>
                  <a:pt x="263" y="92"/>
                </a:cubicBezTo>
                <a:cubicBezTo>
                  <a:pt x="262" y="91"/>
                  <a:pt x="260" y="90"/>
                  <a:pt x="259" y="89"/>
                </a:cubicBezTo>
                <a:cubicBezTo>
                  <a:pt x="244" y="83"/>
                  <a:pt x="223" y="86"/>
                  <a:pt x="209" y="91"/>
                </a:cubicBezTo>
                <a:cubicBezTo>
                  <a:pt x="209" y="91"/>
                  <a:pt x="208" y="92"/>
                  <a:pt x="208" y="92"/>
                </a:cubicBezTo>
                <a:cubicBezTo>
                  <a:pt x="202" y="94"/>
                  <a:pt x="196" y="96"/>
                  <a:pt x="192" y="99"/>
                </a:cubicBezTo>
                <a:cubicBezTo>
                  <a:pt x="186" y="102"/>
                  <a:pt x="181" y="104"/>
                  <a:pt x="176" y="108"/>
                </a:cubicBezTo>
                <a:cubicBezTo>
                  <a:pt x="176" y="110"/>
                  <a:pt x="174" y="111"/>
                  <a:pt x="173" y="113"/>
                </a:cubicBezTo>
                <a:cubicBezTo>
                  <a:pt x="172" y="114"/>
                  <a:pt x="171" y="114"/>
                  <a:pt x="171" y="115"/>
                </a:cubicBezTo>
                <a:cubicBezTo>
                  <a:pt x="173" y="115"/>
                  <a:pt x="176" y="115"/>
                  <a:pt x="179" y="115"/>
                </a:cubicBezTo>
                <a:cubicBezTo>
                  <a:pt x="182" y="112"/>
                  <a:pt x="186" y="108"/>
                  <a:pt x="190" y="107"/>
                </a:cubicBezTo>
                <a:cubicBezTo>
                  <a:pt x="193" y="106"/>
                  <a:pt x="200" y="108"/>
                  <a:pt x="201" y="110"/>
                </a:cubicBezTo>
                <a:cubicBezTo>
                  <a:pt x="202" y="112"/>
                  <a:pt x="200" y="114"/>
                  <a:pt x="201" y="116"/>
                </a:cubicBezTo>
                <a:cubicBezTo>
                  <a:pt x="202" y="116"/>
                  <a:pt x="203" y="117"/>
                  <a:pt x="203" y="118"/>
                </a:cubicBezTo>
                <a:cubicBezTo>
                  <a:pt x="204" y="119"/>
                  <a:pt x="205" y="121"/>
                  <a:pt x="205" y="123"/>
                </a:cubicBezTo>
                <a:cubicBezTo>
                  <a:pt x="204" y="125"/>
                  <a:pt x="203" y="127"/>
                  <a:pt x="200" y="127"/>
                </a:cubicBezTo>
                <a:cubicBezTo>
                  <a:pt x="198" y="130"/>
                  <a:pt x="199" y="132"/>
                  <a:pt x="199" y="134"/>
                </a:cubicBezTo>
                <a:cubicBezTo>
                  <a:pt x="197" y="137"/>
                  <a:pt x="193" y="138"/>
                  <a:pt x="194" y="141"/>
                </a:cubicBezTo>
                <a:cubicBezTo>
                  <a:pt x="196" y="141"/>
                  <a:pt x="198" y="145"/>
                  <a:pt x="196" y="147"/>
                </a:cubicBezTo>
                <a:cubicBezTo>
                  <a:pt x="194" y="147"/>
                  <a:pt x="194" y="147"/>
                  <a:pt x="193" y="147"/>
                </a:cubicBezTo>
                <a:cubicBezTo>
                  <a:pt x="193" y="147"/>
                  <a:pt x="192" y="148"/>
                  <a:pt x="192" y="149"/>
                </a:cubicBezTo>
                <a:cubicBezTo>
                  <a:pt x="193" y="149"/>
                  <a:pt x="193" y="149"/>
                  <a:pt x="193" y="150"/>
                </a:cubicBezTo>
                <a:cubicBezTo>
                  <a:pt x="193" y="151"/>
                  <a:pt x="192" y="151"/>
                  <a:pt x="192" y="152"/>
                </a:cubicBezTo>
                <a:cubicBezTo>
                  <a:pt x="193" y="154"/>
                  <a:pt x="194" y="154"/>
                  <a:pt x="196" y="154"/>
                </a:cubicBezTo>
                <a:cubicBezTo>
                  <a:pt x="197" y="156"/>
                  <a:pt x="197" y="157"/>
                  <a:pt x="196" y="158"/>
                </a:cubicBezTo>
                <a:cubicBezTo>
                  <a:pt x="201" y="157"/>
                  <a:pt x="203" y="165"/>
                  <a:pt x="197" y="164"/>
                </a:cubicBezTo>
                <a:cubicBezTo>
                  <a:pt x="196" y="165"/>
                  <a:pt x="196" y="168"/>
                  <a:pt x="198" y="168"/>
                </a:cubicBezTo>
                <a:cubicBezTo>
                  <a:pt x="198" y="169"/>
                  <a:pt x="197" y="169"/>
                  <a:pt x="196" y="170"/>
                </a:cubicBezTo>
                <a:cubicBezTo>
                  <a:pt x="197" y="171"/>
                  <a:pt x="197" y="172"/>
                  <a:pt x="197" y="173"/>
                </a:cubicBezTo>
                <a:cubicBezTo>
                  <a:pt x="199" y="173"/>
                  <a:pt x="201" y="174"/>
                  <a:pt x="201" y="176"/>
                </a:cubicBezTo>
                <a:cubicBezTo>
                  <a:pt x="201" y="177"/>
                  <a:pt x="199" y="178"/>
                  <a:pt x="199" y="180"/>
                </a:cubicBezTo>
                <a:cubicBezTo>
                  <a:pt x="198" y="181"/>
                  <a:pt x="197" y="181"/>
                  <a:pt x="195" y="182"/>
                </a:cubicBezTo>
                <a:cubicBezTo>
                  <a:pt x="196" y="184"/>
                  <a:pt x="195" y="185"/>
                  <a:pt x="195" y="187"/>
                </a:cubicBezTo>
                <a:cubicBezTo>
                  <a:pt x="196" y="188"/>
                  <a:pt x="195" y="190"/>
                  <a:pt x="194" y="191"/>
                </a:cubicBezTo>
                <a:cubicBezTo>
                  <a:pt x="195" y="193"/>
                  <a:pt x="196" y="194"/>
                  <a:pt x="196" y="196"/>
                </a:cubicBezTo>
                <a:cubicBezTo>
                  <a:pt x="195" y="197"/>
                  <a:pt x="194" y="197"/>
                  <a:pt x="195" y="198"/>
                </a:cubicBezTo>
                <a:cubicBezTo>
                  <a:pt x="197" y="197"/>
                  <a:pt x="203" y="195"/>
                  <a:pt x="206" y="197"/>
                </a:cubicBezTo>
                <a:cubicBezTo>
                  <a:pt x="207" y="199"/>
                  <a:pt x="208" y="200"/>
                  <a:pt x="209" y="201"/>
                </a:cubicBezTo>
                <a:cubicBezTo>
                  <a:pt x="213" y="202"/>
                  <a:pt x="217" y="201"/>
                  <a:pt x="218" y="204"/>
                </a:cubicBezTo>
                <a:cubicBezTo>
                  <a:pt x="219" y="206"/>
                  <a:pt x="217" y="208"/>
                  <a:pt x="217" y="210"/>
                </a:cubicBezTo>
                <a:cubicBezTo>
                  <a:pt x="216" y="211"/>
                  <a:pt x="218" y="214"/>
                  <a:pt x="217" y="215"/>
                </a:cubicBezTo>
                <a:cubicBezTo>
                  <a:pt x="215" y="219"/>
                  <a:pt x="213" y="222"/>
                  <a:pt x="210" y="226"/>
                </a:cubicBezTo>
                <a:cubicBezTo>
                  <a:pt x="209" y="227"/>
                  <a:pt x="207" y="227"/>
                  <a:pt x="205" y="228"/>
                </a:cubicBezTo>
                <a:cubicBezTo>
                  <a:pt x="210" y="228"/>
                  <a:pt x="215" y="231"/>
                  <a:pt x="220" y="232"/>
                </a:cubicBezTo>
                <a:cubicBezTo>
                  <a:pt x="221" y="231"/>
                  <a:pt x="225" y="231"/>
                  <a:pt x="226" y="230"/>
                </a:cubicBezTo>
                <a:cubicBezTo>
                  <a:pt x="231" y="228"/>
                  <a:pt x="235" y="224"/>
                  <a:pt x="239" y="221"/>
                </a:cubicBezTo>
                <a:cubicBezTo>
                  <a:pt x="243" y="219"/>
                  <a:pt x="246" y="217"/>
                  <a:pt x="249" y="214"/>
                </a:cubicBezTo>
                <a:cubicBezTo>
                  <a:pt x="252" y="212"/>
                  <a:pt x="254" y="209"/>
                  <a:pt x="255" y="207"/>
                </a:cubicBezTo>
                <a:cubicBezTo>
                  <a:pt x="261" y="200"/>
                  <a:pt x="268" y="193"/>
                  <a:pt x="272" y="185"/>
                </a:cubicBezTo>
                <a:cubicBezTo>
                  <a:pt x="273" y="180"/>
                  <a:pt x="274" y="175"/>
                  <a:pt x="276" y="170"/>
                </a:cubicBezTo>
                <a:cubicBezTo>
                  <a:pt x="276" y="168"/>
                  <a:pt x="277" y="166"/>
                  <a:pt x="277" y="163"/>
                </a:cubicBezTo>
                <a:cubicBezTo>
                  <a:pt x="277" y="158"/>
                  <a:pt x="275" y="153"/>
                  <a:pt x="274" y="149"/>
                </a:cubicBezTo>
                <a:cubicBezTo>
                  <a:pt x="270" y="146"/>
                  <a:pt x="263" y="148"/>
                  <a:pt x="259" y="147"/>
                </a:cubicBezTo>
                <a:cubicBezTo>
                  <a:pt x="251" y="144"/>
                  <a:pt x="253" y="133"/>
                  <a:pt x="255" y="130"/>
                </a:cubicBezTo>
                <a:cubicBezTo>
                  <a:pt x="255" y="131"/>
                  <a:pt x="254" y="131"/>
                  <a:pt x="255" y="131"/>
                </a:cubicBezTo>
                <a:cubicBezTo>
                  <a:pt x="255" y="129"/>
                  <a:pt x="257" y="128"/>
                  <a:pt x="256" y="127"/>
                </a:cubicBezTo>
                <a:cubicBezTo>
                  <a:pt x="256" y="128"/>
                  <a:pt x="256" y="129"/>
                  <a:pt x="255" y="130"/>
                </a:cubicBezTo>
                <a:cubicBezTo>
                  <a:pt x="257" y="124"/>
                  <a:pt x="260" y="119"/>
                  <a:pt x="263" y="114"/>
                </a:cubicBezTo>
                <a:close/>
                <a:moveTo>
                  <a:pt x="268" y="106"/>
                </a:moveTo>
                <a:cubicBezTo>
                  <a:pt x="269" y="109"/>
                  <a:pt x="265" y="112"/>
                  <a:pt x="265" y="116"/>
                </a:cubicBezTo>
                <a:cubicBezTo>
                  <a:pt x="263" y="119"/>
                  <a:pt x="261" y="123"/>
                  <a:pt x="258" y="127"/>
                </a:cubicBezTo>
                <a:cubicBezTo>
                  <a:pt x="256" y="132"/>
                  <a:pt x="254" y="137"/>
                  <a:pt x="255" y="142"/>
                </a:cubicBezTo>
                <a:cubicBezTo>
                  <a:pt x="256" y="142"/>
                  <a:pt x="256" y="144"/>
                  <a:pt x="257" y="144"/>
                </a:cubicBezTo>
                <a:cubicBezTo>
                  <a:pt x="256" y="142"/>
                  <a:pt x="257" y="140"/>
                  <a:pt x="257" y="138"/>
                </a:cubicBezTo>
                <a:cubicBezTo>
                  <a:pt x="259" y="133"/>
                  <a:pt x="261" y="128"/>
                  <a:pt x="263" y="123"/>
                </a:cubicBezTo>
                <a:cubicBezTo>
                  <a:pt x="266" y="117"/>
                  <a:pt x="271" y="113"/>
                  <a:pt x="271" y="106"/>
                </a:cubicBezTo>
                <a:cubicBezTo>
                  <a:pt x="272" y="104"/>
                  <a:pt x="271" y="100"/>
                  <a:pt x="270" y="98"/>
                </a:cubicBezTo>
                <a:cubicBezTo>
                  <a:pt x="270" y="101"/>
                  <a:pt x="270" y="104"/>
                  <a:pt x="268" y="106"/>
                </a:cubicBezTo>
                <a:close/>
                <a:moveTo>
                  <a:pt x="191" y="108"/>
                </a:moveTo>
                <a:cubicBezTo>
                  <a:pt x="190" y="108"/>
                  <a:pt x="189" y="109"/>
                  <a:pt x="188" y="109"/>
                </a:cubicBezTo>
                <a:cubicBezTo>
                  <a:pt x="185" y="110"/>
                  <a:pt x="182" y="112"/>
                  <a:pt x="182" y="115"/>
                </a:cubicBezTo>
                <a:cubicBezTo>
                  <a:pt x="185" y="115"/>
                  <a:pt x="193" y="114"/>
                  <a:pt x="192" y="119"/>
                </a:cubicBezTo>
                <a:cubicBezTo>
                  <a:pt x="192" y="120"/>
                  <a:pt x="191" y="123"/>
                  <a:pt x="189" y="123"/>
                </a:cubicBezTo>
                <a:cubicBezTo>
                  <a:pt x="189" y="122"/>
                  <a:pt x="187" y="121"/>
                  <a:pt x="186" y="122"/>
                </a:cubicBezTo>
                <a:cubicBezTo>
                  <a:pt x="187" y="123"/>
                  <a:pt x="187" y="125"/>
                  <a:pt x="186" y="126"/>
                </a:cubicBezTo>
                <a:cubicBezTo>
                  <a:pt x="186" y="127"/>
                  <a:pt x="187" y="127"/>
                  <a:pt x="187" y="128"/>
                </a:cubicBezTo>
                <a:cubicBezTo>
                  <a:pt x="183" y="130"/>
                  <a:pt x="188" y="134"/>
                  <a:pt x="185" y="137"/>
                </a:cubicBezTo>
                <a:cubicBezTo>
                  <a:pt x="188" y="137"/>
                  <a:pt x="189" y="137"/>
                  <a:pt x="191" y="137"/>
                </a:cubicBezTo>
                <a:cubicBezTo>
                  <a:pt x="191" y="137"/>
                  <a:pt x="192" y="137"/>
                  <a:pt x="193" y="138"/>
                </a:cubicBezTo>
                <a:cubicBezTo>
                  <a:pt x="195" y="137"/>
                  <a:pt x="197" y="135"/>
                  <a:pt x="198" y="133"/>
                </a:cubicBezTo>
                <a:cubicBezTo>
                  <a:pt x="198" y="131"/>
                  <a:pt x="197" y="127"/>
                  <a:pt x="200" y="126"/>
                </a:cubicBezTo>
                <a:cubicBezTo>
                  <a:pt x="201" y="126"/>
                  <a:pt x="201" y="126"/>
                  <a:pt x="202" y="126"/>
                </a:cubicBezTo>
                <a:cubicBezTo>
                  <a:pt x="202" y="124"/>
                  <a:pt x="203" y="123"/>
                  <a:pt x="203" y="122"/>
                </a:cubicBezTo>
                <a:cubicBezTo>
                  <a:pt x="204" y="118"/>
                  <a:pt x="198" y="116"/>
                  <a:pt x="200" y="111"/>
                </a:cubicBezTo>
                <a:cubicBezTo>
                  <a:pt x="198" y="108"/>
                  <a:pt x="194" y="107"/>
                  <a:pt x="191" y="108"/>
                </a:cubicBezTo>
                <a:close/>
                <a:moveTo>
                  <a:pt x="77" y="111"/>
                </a:moveTo>
                <a:cubicBezTo>
                  <a:pt x="78" y="114"/>
                  <a:pt x="78" y="117"/>
                  <a:pt x="79" y="120"/>
                </a:cubicBezTo>
                <a:cubicBezTo>
                  <a:pt x="82" y="130"/>
                  <a:pt x="84" y="140"/>
                  <a:pt x="86" y="150"/>
                </a:cubicBezTo>
                <a:cubicBezTo>
                  <a:pt x="89" y="150"/>
                  <a:pt x="93" y="150"/>
                  <a:pt x="95" y="151"/>
                </a:cubicBezTo>
                <a:cubicBezTo>
                  <a:pt x="95" y="148"/>
                  <a:pt x="97" y="143"/>
                  <a:pt x="100" y="142"/>
                </a:cubicBezTo>
                <a:cubicBezTo>
                  <a:pt x="103" y="141"/>
                  <a:pt x="106" y="142"/>
                  <a:pt x="109" y="141"/>
                </a:cubicBezTo>
                <a:cubicBezTo>
                  <a:pt x="104" y="135"/>
                  <a:pt x="98" y="130"/>
                  <a:pt x="93" y="124"/>
                </a:cubicBezTo>
                <a:cubicBezTo>
                  <a:pt x="93" y="124"/>
                  <a:pt x="93" y="124"/>
                  <a:pt x="92" y="124"/>
                </a:cubicBezTo>
                <a:cubicBezTo>
                  <a:pt x="90" y="121"/>
                  <a:pt x="88" y="119"/>
                  <a:pt x="85" y="117"/>
                </a:cubicBezTo>
                <a:cubicBezTo>
                  <a:pt x="83" y="114"/>
                  <a:pt x="80" y="110"/>
                  <a:pt x="77" y="109"/>
                </a:cubicBezTo>
                <a:cubicBezTo>
                  <a:pt x="76" y="110"/>
                  <a:pt x="77" y="110"/>
                  <a:pt x="77" y="111"/>
                </a:cubicBezTo>
                <a:close/>
                <a:moveTo>
                  <a:pt x="189" y="117"/>
                </a:moveTo>
                <a:cubicBezTo>
                  <a:pt x="186" y="116"/>
                  <a:pt x="183" y="116"/>
                  <a:pt x="180" y="116"/>
                </a:cubicBezTo>
                <a:cubicBezTo>
                  <a:pt x="161" y="116"/>
                  <a:pt x="141" y="116"/>
                  <a:pt x="123" y="117"/>
                </a:cubicBezTo>
                <a:cubicBezTo>
                  <a:pt x="123" y="117"/>
                  <a:pt x="123" y="118"/>
                  <a:pt x="122" y="118"/>
                </a:cubicBezTo>
                <a:cubicBezTo>
                  <a:pt x="122" y="118"/>
                  <a:pt x="122" y="117"/>
                  <a:pt x="121" y="117"/>
                </a:cubicBezTo>
                <a:cubicBezTo>
                  <a:pt x="119" y="118"/>
                  <a:pt x="117" y="116"/>
                  <a:pt x="115" y="117"/>
                </a:cubicBezTo>
                <a:cubicBezTo>
                  <a:pt x="113" y="118"/>
                  <a:pt x="113" y="119"/>
                  <a:pt x="112" y="120"/>
                </a:cubicBezTo>
                <a:cubicBezTo>
                  <a:pt x="112" y="121"/>
                  <a:pt x="113" y="121"/>
                  <a:pt x="112" y="122"/>
                </a:cubicBezTo>
                <a:cubicBezTo>
                  <a:pt x="112" y="123"/>
                  <a:pt x="111" y="121"/>
                  <a:pt x="111" y="122"/>
                </a:cubicBezTo>
                <a:cubicBezTo>
                  <a:pt x="107" y="128"/>
                  <a:pt x="108" y="139"/>
                  <a:pt x="115" y="142"/>
                </a:cubicBezTo>
                <a:cubicBezTo>
                  <a:pt x="132" y="140"/>
                  <a:pt x="153" y="142"/>
                  <a:pt x="169" y="141"/>
                </a:cubicBezTo>
                <a:cubicBezTo>
                  <a:pt x="176" y="141"/>
                  <a:pt x="184" y="141"/>
                  <a:pt x="191" y="140"/>
                </a:cubicBezTo>
                <a:cubicBezTo>
                  <a:pt x="191" y="139"/>
                  <a:pt x="188" y="139"/>
                  <a:pt x="186" y="139"/>
                </a:cubicBezTo>
                <a:cubicBezTo>
                  <a:pt x="176" y="139"/>
                  <a:pt x="167" y="138"/>
                  <a:pt x="156" y="138"/>
                </a:cubicBezTo>
                <a:cubicBezTo>
                  <a:pt x="143" y="139"/>
                  <a:pt x="128" y="137"/>
                  <a:pt x="115" y="139"/>
                </a:cubicBezTo>
                <a:cubicBezTo>
                  <a:pt x="110" y="135"/>
                  <a:pt x="111" y="126"/>
                  <a:pt x="114" y="121"/>
                </a:cubicBezTo>
                <a:cubicBezTo>
                  <a:pt x="116" y="119"/>
                  <a:pt x="119" y="120"/>
                  <a:pt x="122" y="120"/>
                </a:cubicBezTo>
                <a:cubicBezTo>
                  <a:pt x="126" y="120"/>
                  <a:pt x="130" y="120"/>
                  <a:pt x="134" y="120"/>
                </a:cubicBezTo>
                <a:cubicBezTo>
                  <a:pt x="149" y="119"/>
                  <a:pt x="160" y="119"/>
                  <a:pt x="172" y="119"/>
                </a:cubicBezTo>
                <a:cubicBezTo>
                  <a:pt x="178" y="119"/>
                  <a:pt x="183" y="120"/>
                  <a:pt x="188" y="120"/>
                </a:cubicBezTo>
                <a:cubicBezTo>
                  <a:pt x="189" y="120"/>
                  <a:pt x="189" y="120"/>
                  <a:pt x="190" y="120"/>
                </a:cubicBezTo>
                <a:cubicBezTo>
                  <a:pt x="191" y="119"/>
                  <a:pt x="190" y="117"/>
                  <a:pt x="189" y="117"/>
                </a:cubicBezTo>
                <a:close/>
                <a:moveTo>
                  <a:pt x="138" y="121"/>
                </a:moveTo>
                <a:cubicBezTo>
                  <a:pt x="131" y="122"/>
                  <a:pt x="123" y="121"/>
                  <a:pt x="117" y="122"/>
                </a:cubicBezTo>
                <a:cubicBezTo>
                  <a:pt x="116" y="123"/>
                  <a:pt x="117" y="125"/>
                  <a:pt x="116" y="125"/>
                </a:cubicBezTo>
                <a:cubicBezTo>
                  <a:pt x="120" y="126"/>
                  <a:pt x="126" y="124"/>
                  <a:pt x="129" y="126"/>
                </a:cubicBezTo>
                <a:cubicBezTo>
                  <a:pt x="124" y="126"/>
                  <a:pt x="121" y="127"/>
                  <a:pt x="116" y="127"/>
                </a:cubicBezTo>
                <a:cubicBezTo>
                  <a:pt x="117" y="128"/>
                  <a:pt x="115" y="131"/>
                  <a:pt x="117" y="132"/>
                </a:cubicBezTo>
                <a:cubicBezTo>
                  <a:pt x="117" y="133"/>
                  <a:pt x="115" y="133"/>
                  <a:pt x="116" y="134"/>
                </a:cubicBezTo>
                <a:cubicBezTo>
                  <a:pt x="119" y="133"/>
                  <a:pt x="123" y="134"/>
                  <a:pt x="127" y="134"/>
                </a:cubicBezTo>
                <a:cubicBezTo>
                  <a:pt x="124" y="135"/>
                  <a:pt x="120" y="134"/>
                  <a:pt x="116" y="135"/>
                </a:cubicBezTo>
                <a:cubicBezTo>
                  <a:pt x="117" y="136"/>
                  <a:pt x="117" y="136"/>
                  <a:pt x="117" y="137"/>
                </a:cubicBezTo>
                <a:cubicBezTo>
                  <a:pt x="127" y="137"/>
                  <a:pt x="136" y="136"/>
                  <a:pt x="145" y="137"/>
                </a:cubicBezTo>
                <a:cubicBezTo>
                  <a:pt x="157" y="138"/>
                  <a:pt x="172" y="137"/>
                  <a:pt x="184" y="137"/>
                </a:cubicBezTo>
                <a:cubicBezTo>
                  <a:pt x="184" y="136"/>
                  <a:pt x="184" y="136"/>
                  <a:pt x="184" y="135"/>
                </a:cubicBezTo>
                <a:cubicBezTo>
                  <a:pt x="183" y="135"/>
                  <a:pt x="181" y="135"/>
                  <a:pt x="182" y="134"/>
                </a:cubicBezTo>
                <a:cubicBezTo>
                  <a:pt x="181" y="134"/>
                  <a:pt x="182" y="135"/>
                  <a:pt x="181" y="135"/>
                </a:cubicBezTo>
                <a:cubicBezTo>
                  <a:pt x="175" y="134"/>
                  <a:pt x="168" y="135"/>
                  <a:pt x="162" y="134"/>
                </a:cubicBezTo>
                <a:cubicBezTo>
                  <a:pt x="167" y="133"/>
                  <a:pt x="173" y="133"/>
                  <a:pt x="179" y="133"/>
                </a:cubicBezTo>
                <a:cubicBezTo>
                  <a:pt x="181" y="133"/>
                  <a:pt x="183" y="134"/>
                  <a:pt x="184" y="133"/>
                </a:cubicBezTo>
                <a:cubicBezTo>
                  <a:pt x="182" y="131"/>
                  <a:pt x="177" y="133"/>
                  <a:pt x="175" y="132"/>
                </a:cubicBezTo>
                <a:cubicBezTo>
                  <a:pt x="177" y="131"/>
                  <a:pt x="181" y="131"/>
                  <a:pt x="184" y="131"/>
                </a:cubicBezTo>
                <a:cubicBezTo>
                  <a:pt x="183" y="129"/>
                  <a:pt x="183" y="129"/>
                  <a:pt x="184" y="128"/>
                </a:cubicBezTo>
                <a:cubicBezTo>
                  <a:pt x="178" y="127"/>
                  <a:pt x="172" y="128"/>
                  <a:pt x="166" y="129"/>
                </a:cubicBezTo>
                <a:cubicBezTo>
                  <a:pt x="159" y="129"/>
                  <a:pt x="152" y="129"/>
                  <a:pt x="146" y="129"/>
                </a:cubicBezTo>
                <a:cubicBezTo>
                  <a:pt x="141" y="129"/>
                  <a:pt x="135" y="129"/>
                  <a:pt x="130" y="130"/>
                </a:cubicBezTo>
                <a:cubicBezTo>
                  <a:pt x="129" y="130"/>
                  <a:pt x="128" y="131"/>
                  <a:pt x="127" y="130"/>
                </a:cubicBezTo>
                <a:cubicBezTo>
                  <a:pt x="138" y="127"/>
                  <a:pt x="149" y="129"/>
                  <a:pt x="162" y="128"/>
                </a:cubicBezTo>
                <a:cubicBezTo>
                  <a:pt x="169" y="127"/>
                  <a:pt x="174" y="127"/>
                  <a:pt x="180" y="127"/>
                </a:cubicBezTo>
                <a:cubicBezTo>
                  <a:pt x="182" y="127"/>
                  <a:pt x="184" y="127"/>
                  <a:pt x="184" y="126"/>
                </a:cubicBezTo>
                <a:cubicBezTo>
                  <a:pt x="181" y="124"/>
                  <a:pt x="175" y="126"/>
                  <a:pt x="171" y="125"/>
                </a:cubicBezTo>
                <a:cubicBezTo>
                  <a:pt x="174" y="125"/>
                  <a:pt x="181" y="124"/>
                  <a:pt x="185" y="124"/>
                </a:cubicBezTo>
                <a:cubicBezTo>
                  <a:pt x="185" y="123"/>
                  <a:pt x="184" y="122"/>
                  <a:pt x="185" y="122"/>
                </a:cubicBezTo>
                <a:cubicBezTo>
                  <a:pt x="185" y="122"/>
                  <a:pt x="185" y="121"/>
                  <a:pt x="185" y="121"/>
                </a:cubicBezTo>
                <a:cubicBezTo>
                  <a:pt x="170" y="120"/>
                  <a:pt x="153" y="121"/>
                  <a:pt x="138" y="121"/>
                </a:cubicBezTo>
                <a:close/>
                <a:moveTo>
                  <a:pt x="25" y="131"/>
                </a:moveTo>
                <a:cubicBezTo>
                  <a:pt x="24" y="130"/>
                  <a:pt x="22" y="128"/>
                  <a:pt x="20" y="127"/>
                </a:cubicBezTo>
                <a:cubicBezTo>
                  <a:pt x="20" y="126"/>
                  <a:pt x="18" y="126"/>
                  <a:pt x="17" y="124"/>
                </a:cubicBezTo>
                <a:cubicBezTo>
                  <a:pt x="14" y="128"/>
                  <a:pt x="7" y="128"/>
                  <a:pt x="4" y="131"/>
                </a:cubicBezTo>
                <a:cubicBezTo>
                  <a:pt x="12" y="140"/>
                  <a:pt x="21" y="148"/>
                  <a:pt x="31" y="155"/>
                </a:cubicBezTo>
                <a:cubicBezTo>
                  <a:pt x="36" y="160"/>
                  <a:pt x="43" y="165"/>
                  <a:pt x="48" y="171"/>
                </a:cubicBezTo>
                <a:cubicBezTo>
                  <a:pt x="50" y="171"/>
                  <a:pt x="50" y="172"/>
                  <a:pt x="51" y="173"/>
                </a:cubicBezTo>
                <a:cubicBezTo>
                  <a:pt x="53" y="167"/>
                  <a:pt x="57" y="164"/>
                  <a:pt x="60" y="160"/>
                </a:cubicBezTo>
                <a:cubicBezTo>
                  <a:pt x="60" y="160"/>
                  <a:pt x="60" y="160"/>
                  <a:pt x="60" y="159"/>
                </a:cubicBezTo>
                <a:cubicBezTo>
                  <a:pt x="57" y="160"/>
                  <a:pt x="55" y="163"/>
                  <a:pt x="51" y="163"/>
                </a:cubicBezTo>
                <a:cubicBezTo>
                  <a:pt x="53" y="161"/>
                  <a:pt x="56" y="160"/>
                  <a:pt x="58" y="158"/>
                </a:cubicBezTo>
                <a:cubicBezTo>
                  <a:pt x="58" y="157"/>
                  <a:pt x="57" y="157"/>
                  <a:pt x="57" y="157"/>
                </a:cubicBezTo>
                <a:cubicBezTo>
                  <a:pt x="56" y="157"/>
                  <a:pt x="54" y="159"/>
                  <a:pt x="53" y="158"/>
                </a:cubicBezTo>
                <a:cubicBezTo>
                  <a:pt x="53" y="157"/>
                  <a:pt x="55" y="157"/>
                  <a:pt x="56" y="156"/>
                </a:cubicBezTo>
                <a:cubicBezTo>
                  <a:pt x="54" y="154"/>
                  <a:pt x="52" y="158"/>
                  <a:pt x="51" y="156"/>
                </a:cubicBezTo>
                <a:cubicBezTo>
                  <a:pt x="52" y="155"/>
                  <a:pt x="53" y="155"/>
                  <a:pt x="54" y="154"/>
                </a:cubicBezTo>
                <a:cubicBezTo>
                  <a:pt x="53" y="152"/>
                  <a:pt x="50" y="155"/>
                  <a:pt x="49" y="154"/>
                </a:cubicBezTo>
                <a:cubicBezTo>
                  <a:pt x="49" y="153"/>
                  <a:pt x="51" y="153"/>
                  <a:pt x="52" y="152"/>
                </a:cubicBezTo>
                <a:cubicBezTo>
                  <a:pt x="51" y="152"/>
                  <a:pt x="51" y="151"/>
                  <a:pt x="50" y="151"/>
                </a:cubicBezTo>
                <a:cubicBezTo>
                  <a:pt x="49" y="152"/>
                  <a:pt x="47" y="153"/>
                  <a:pt x="46" y="152"/>
                </a:cubicBezTo>
                <a:cubicBezTo>
                  <a:pt x="46" y="150"/>
                  <a:pt x="49" y="151"/>
                  <a:pt x="49" y="150"/>
                </a:cubicBezTo>
                <a:cubicBezTo>
                  <a:pt x="49" y="149"/>
                  <a:pt x="48" y="149"/>
                  <a:pt x="48" y="148"/>
                </a:cubicBezTo>
                <a:cubicBezTo>
                  <a:pt x="46" y="149"/>
                  <a:pt x="45" y="150"/>
                  <a:pt x="43" y="150"/>
                </a:cubicBezTo>
                <a:cubicBezTo>
                  <a:pt x="41" y="151"/>
                  <a:pt x="39" y="153"/>
                  <a:pt x="37" y="153"/>
                </a:cubicBezTo>
                <a:cubicBezTo>
                  <a:pt x="39" y="150"/>
                  <a:pt x="43" y="149"/>
                  <a:pt x="46" y="147"/>
                </a:cubicBezTo>
                <a:cubicBezTo>
                  <a:pt x="45" y="146"/>
                  <a:pt x="45" y="146"/>
                  <a:pt x="44" y="145"/>
                </a:cubicBezTo>
                <a:cubicBezTo>
                  <a:pt x="42" y="146"/>
                  <a:pt x="41" y="147"/>
                  <a:pt x="40" y="147"/>
                </a:cubicBezTo>
                <a:cubicBezTo>
                  <a:pt x="39" y="145"/>
                  <a:pt x="42" y="145"/>
                  <a:pt x="42" y="144"/>
                </a:cubicBezTo>
                <a:cubicBezTo>
                  <a:pt x="42" y="144"/>
                  <a:pt x="42" y="143"/>
                  <a:pt x="41" y="143"/>
                </a:cubicBezTo>
                <a:cubicBezTo>
                  <a:pt x="40" y="144"/>
                  <a:pt x="38" y="145"/>
                  <a:pt x="37" y="144"/>
                </a:cubicBezTo>
                <a:cubicBezTo>
                  <a:pt x="37" y="143"/>
                  <a:pt x="39" y="143"/>
                  <a:pt x="40" y="142"/>
                </a:cubicBezTo>
                <a:cubicBezTo>
                  <a:pt x="39" y="142"/>
                  <a:pt x="39" y="141"/>
                  <a:pt x="38" y="141"/>
                </a:cubicBezTo>
                <a:cubicBezTo>
                  <a:pt x="37" y="142"/>
                  <a:pt x="35" y="143"/>
                  <a:pt x="33" y="143"/>
                </a:cubicBezTo>
                <a:cubicBezTo>
                  <a:pt x="34" y="141"/>
                  <a:pt x="35" y="140"/>
                  <a:pt x="37" y="140"/>
                </a:cubicBezTo>
                <a:cubicBezTo>
                  <a:pt x="36" y="138"/>
                  <a:pt x="32" y="142"/>
                  <a:pt x="31" y="140"/>
                </a:cubicBezTo>
                <a:cubicBezTo>
                  <a:pt x="32" y="139"/>
                  <a:pt x="33" y="139"/>
                  <a:pt x="34" y="138"/>
                </a:cubicBezTo>
                <a:cubicBezTo>
                  <a:pt x="34" y="138"/>
                  <a:pt x="33" y="137"/>
                  <a:pt x="33" y="137"/>
                </a:cubicBezTo>
                <a:cubicBezTo>
                  <a:pt x="29" y="139"/>
                  <a:pt x="26" y="139"/>
                  <a:pt x="24" y="141"/>
                </a:cubicBezTo>
                <a:cubicBezTo>
                  <a:pt x="23" y="141"/>
                  <a:pt x="23" y="141"/>
                  <a:pt x="23" y="140"/>
                </a:cubicBezTo>
                <a:cubicBezTo>
                  <a:pt x="25" y="138"/>
                  <a:pt x="29" y="138"/>
                  <a:pt x="31" y="135"/>
                </a:cubicBezTo>
                <a:cubicBezTo>
                  <a:pt x="29" y="134"/>
                  <a:pt x="27" y="132"/>
                  <a:pt x="25" y="131"/>
                </a:cubicBezTo>
                <a:cubicBezTo>
                  <a:pt x="25" y="131"/>
                  <a:pt x="25" y="131"/>
                  <a:pt x="25" y="131"/>
                </a:cubicBezTo>
                <a:close/>
                <a:moveTo>
                  <a:pt x="2" y="137"/>
                </a:moveTo>
                <a:cubicBezTo>
                  <a:pt x="18" y="150"/>
                  <a:pt x="34" y="163"/>
                  <a:pt x="49" y="176"/>
                </a:cubicBezTo>
                <a:cubicBezTo>
                  <a:pt x="50" y="176"/>
                  <a:pt x="50" y="175"/>
                  <a:pt x="50" y="174"/>
                </a:cubicBezTo>
                <a:cubicBezTo>
                  <a:pt x="49" y="174"/>
                  <a:pt x="49" y="173"/>
                  <a:pt x="48" y="172"/>
                </a:cubicBezTo>
                <a:cubicBezTo>
                  <a:pt x="48" y="171"/>
                  <a:pt x="47" y="171"/>
                  <a:pt x="46" y="171"/>
                </a:cubicBezTo>
                <a:cubicBezTo>
                  <a:pt x="44" y="168"/>
                  <a:pt x="41" y="165"/>
                  <a:pt x="37" y="163"/>
                </a:cubicBezTo>
                <a:cubicBezTo>
                  <a:pt x="33" y="159"/>
                  <a:pt x="30" y="156"/>
                  <a:pt x="25" y="153"/>
                </a:cubicBezTo>
                <a:cubicBezTo>
                  <a:pt x="21" y="150"/>
                  <a:pt x="18" y="146"/>
                  <a:pt x="14" y="143"/>
                </a:cubicBezTo>
                <a:cubicBezTo>
                  <a:pt x="12" y="140"/>
                  <a:pt x="8" y="137"/>
                  <a:pt x="5" y="135"/>
                </a:cubicBezTo>
                <a:cubicBezTo>
                  <a:pt x="5" y="134"/>
                  <a:pt x="4" y="133"/>
                  <a:pt x="3" y="133"/>
                </a:cubicBezTo>
                <a:cubicBezTo>
                  <a:pt x="2" y="134"/>
                  <a:pt x="2" y="136"/>
                  <a:pt x="2" y="137"/>
                </a:cubicBezTo>
                <a:close/>
                <a:moveTo>
                  <a:pt x="190" y="142"/>
                </a:moveTo>
                <a:cubicBezTo>
                  <a:pt x="183" y="141"/>
                  <a:pt x="177" y="142"/>
                  <a:pt x="171" y="142"/>
                </a:cubicBezTo>
                <a:cubicBezTo>
                  <a:pt x="166" y="142"/>
                  <a:pt x="162" y="143"/>
                  <a:pt x="157" y="143"/>
                </a:cubicBezTo>
                <a:cubicBezTo>
                  <a:pt x="153" y="143"/>
                  <a:pt x="148" y="142"/>
                  <a:pt x="144" y="143"/>
                </a:cubicBezTo>
                <a:cubicBezTo>
                  <a:pt x="135" y="143"/>
                  <a:pt x="127" y="142"/>
                  <a:pt x="117" y="143"/>
                </a:cubicBezTo>
                <a:cubicBezTo>
                  <a:pt x="112" y="143"/>
                  <a:pt x="106" y="143"/>
                  <a:pt x="101" y="143"/>
                </a:cubicBezTo>
                <a:cubicBezTo>
                  <a:pt x="101" y="144"/>
                  <a:pt x="101" y="145"/>
                  <a:pt x="102" y="146"/>
                </a:cubicBezTo>
                <a:cubicBezTo>
                  <a:pt x="108" y="146"/>
                  <a:pt x="118" y="145"/>
                  <a:pt x="126" y="146"/>
                </a:cubicBezTo>
                <a:cubicBezTo>
                  <a:pt x="130" y="145"/>
                  <a:pt x="137" y="146"/>
                  <a:pt x="141" y="146"/>
                </a:cubicBezTo>
                <a:cubicBezTo>
                  <a:pt x="154" y="143"/>
                  <a:pt x="171" y="145"/>
                  <a:pt x="186" y="145"/>
                </a:cubicBezTo>
                <a:cubicBezTo>
                  <a:pt x="188" y="145"/>
                  <a:pt x="190" y="145"/>
                  <a:pt x="192" y="145"/>
                </a:cubicBezTo>
                <a:cubicBezTo>
                  <a:pt x="193" y="145"/>
                  <a:pt x="194" y="146"/>
                  <a:pt x="195" y="144"/>
                </a:cubicBezTo>
                <a:cubicBezTo>
                  <a:pt x="194" y="143"/>
                  <a:pt x="192" y="142"/>
                  <a:pt x="190" y="142"/>
                </a:cubicBezTo>
                <a:close/>
                <a:moveTo>
                  <a:pt x="100" y="157"/>
                </a:moveTo>
                <a:cubicBezTo>
                  <a:pt x="99" y="155"/>
                  <a:pt x="99" y="154"/>
                  <a:pt x="99" y="152"/>
                </a:cubicBezTo>
                <a:cubicBezTo>
                  <a:pt x="99" y="149"/>
                  <a:pt x="100" y="146"/>
                  <a:pt x="99" y="145"/>
                </a:cubicBezTo>
                <a:cubicBezTo>
                  <a:pt x="96" y="148"/>
                  <a:pt x="96" y="156"/>
                  <a:pt x="100" y="157"/>
                </a:cubicBezTo>
                <a:close/>
                <a:moveTo>
                  <a:pt x="107" y="152"/>
                </a:moveTo>
                <a:cubicBezTo>
                  <a:pt x="106" y="152"/>
                  <a:pt x="103" y="152"/>
                  <a:pt x="102" y="153"/>
                </a:cubicBezTo>
                <a:cubicBezTo>
                  <a:pt x="102" y="154"/>
                  <a:pt x="104" y="153"/>
                  <a:pt x="105" y="154"/>
                </a:cubicBezTo>
                <a:cubicBezTo>
                  <a:pt x="110" y="154"/>
                  <a:pt x="118" y="155"/>
                  <a:pt x="122" y="155"/>
                </a:cubicBezTo>
                <a:cubicBezTo>
                  <a:pt x="122" y="154"/>
                  <a:pt x="124" y="155"/>
                  <a:pt x="125" y="154"/>
                </a:cubicBezTo>
                <a:cubicBezTo>
                  <a:pt x="127" y="155"/>
                  <a:pt x="130" y="154"/>
                  <a:pt x="132" y="154"/>
                </a:cubicBezTo>
                <a:cubicBezTo>
                  <a:pt x="131" y="154"/>
                  <a:pt x="131" y="154"/>
                  <a:pt x="131" y="154"/>
                </a:cubicBezTo>
                <a:cubicBezTo>
                  <a:pt x="132" y="155"/>
                  <a:pt x="132" y="154"/>
                  <a:pt x="132" y="154"/>
                </a:cubicBezTo>
                <a:cubicBezTo>
                  <a:pt x="150" y="154"/>
                  <a:pt x="172" y="153"/>
                  <a:pt x="191" y="153"/>
                </a:cubicBezTo>
                <a:cubicBezTo>
                  <a:pt x="191" y="153"/>
                  <a:pt x="191" y="152"/>
                  <a:pt x="190" y="152"/>
                </a:cubicBezTo>
                <a:cubicBezTo>
                  <a:pt x="184" y="150"/>
                  <a:pt x="176" y="151"/>
                  <a:pt x="170" y="151"/>
                </a:cubicBezTo>
                <a:cubicBezTo>
                  <a:pt x="169" y="151"/>
                  <a:pt x="168" y="151"/>
                  <a:pt x="168" y="150"/>
                </a:cubicBezTo>
                <a:cubicBezTo>
                  <a:pt x="174" y="150"/>
                  <a:pt x="179" y="150"/>
                  <a:pt x="185" y="150"/>
                </a:cubicBezTo>
                <a:cubicBezTo>
                  <a:pt x="187" y="150"/>
                  <a:pt x="190" y="151"/>
                  <a:pt x="192" y="150"/>
                </a:cubicBezTo>
                <a:cubicBezTo>
                  <a:pt x="189" y="149"/>
                  <a:pt x="182" y="149"/>
                  <a:pt x="180" y="149"/>
                </a:cubicBezTo>
                <a:cubicBezTo>
                  <a:pt x="183" y="148"/>
                  <a:pt x="187" y="148"/>
                  <a:pt x="191" y="148"/>
                </a:cubicBezTo>
                <a:cubicBezTo>
                  <a:pt x="191" y="148"/>
                  <a:pt x="191" y="147"/>
                  <a:pt x="192" y="147"/>
                </a:cubicBezTo>
                <a:cubicBezTo>
                  <a:pt x="178" y="147"/>
                  <a:pt x="160" y="145"/>
                  <a:pt x="146" y="146"/>
                </a:cubicBezTo>
                <a:cubicBezTo>
                  <a:pt x="131" y="148"/>
                  <a:pt x="117" y="147"/>
                  <a:pt x="102" y="147"/>
                </a:cubicBezTo>
                <a:cubicBezTo>
                  <a:pt x="103" y="148"/>
                  <a:pt x="103" y="148"/>
                  <a:pt x="103" y="149"/>
                </a:cubicBezTo>
                <a:cubicBezTo>
                  <a:pt x="106" y="150"/>
                  <a:pt x="110" y="149"/>
                  <a:pt x="113" y="149"/>
                </a:cubicBezTo>
                <a:cubicBezTo>
                  <a:pt x="111" y="150"/>
                  <a:pt x="106" y="150"/>
                  <a:pt x="102" y="151"/>
                </a:cubicBezTo>
                <a:cubicBezTo>
                  <a:pt x="109" y="152"/>
                  <a:pt x="118" y="150"/>
                  <a:pt x="124" y="151"/>
                </a:cubicBezTo>
                <a:cubicBezTo>
                  <a:pt x="119" y="152"/>
                  <a:pt x="112" y="152"/>
                  <a:pt x="107" y="152"/>
                </a:cubicBezTo>
                <a:close/>
                <a:moveTo>
                  <a:pt x="278" y="168"/>
                </a:moveTo>
                <a:cubicBezTo>
                  <a:pt x="278" y="170"/>
                  <a:pt x="277" y="173"/>
                  <a:pt x="276" y="176"/>
                </a:cubicBezTo>
                <a:cubicBezTo>
                  <a:pt x="275" y="177"/>
                  <a:pt x="275" y="179"/>
                  <a:pt x="274" y="181"/>
                </a:cubicBezTo>
                <a:cubicBezTo>
                  <a:pt x="274" y="182"/>
                  <a:pt x="274" y="182"/>
                  <a:pt x="273" y="183"/>
                </a:cubicBezTo>
                <a:cubicBezTo>
                  <a:pt x="273" y="184"/>
                  <a:pt x="273" y="185"/>
                  <a:pt x="272" y="187"/>
                </a:cubicBezTo>
                <a:cubicBezTo>
                  <a:pt x="270" y="192"/>
                  <a:pt x="267" y="197"/>
                  <a:pt x="263" y="200"/>
                </a:cubicBezTo>
                <a:cubicBezTo>
                  <a:pt x="261" y="203"/>
                  <a:pt x="259" y="205"/>
                  <a:pt x="257" y="208"/>
                </a:cubicBezTo>
                <a:cubicBezTo>
                  <a:pt x="256" y="209"/>
                  <a:pt x="254" y="210"/>
                  <a:pt x="253" y="212"/>
                </a:cubicBezTo>
                <a:cubicBezTo>
                  <a:pt x="252" y="213"/>
                  <a:pt x="251" y="214"/>
                  <a:pt x="250" y="216"/>
                </a:cubicBezTo>
                <a:cubicBezTo>
                  <a:pt x="249" y="216"/>
                  <a:pt x="248" y="217"/>
                  <a:pt x="247" y="217"/>
                </a:cubicBezTo>
                <a:cubicBezTo>
                  <a:pt x="247" y="218"/>
                  <a:pt x="246" y="218"/>
                  <a:pt x="246" y="219"/>
                </a:cubicBezTo>
                <a:cubicBezTo>
                  <a:pt x="245" y="220"/>
                  <a:pt x="243" y="220"/>
                  <a:pt x="242" y="221"/>
                </a:cubicBezTo>
                <a:cubicBezTo>
                  <a:pt x="241" y="222"/>
                  <a:pt x="240" y="223"/>
                  <a:pt x="239" y="224"/>
                </a:cubicBezTo>
                <a:cubicBezTo>
                  <a:pt x="238" y="225"/>
                  <a:pt x="236" y="226"/>
                  <a:pt x="235" y="226"/>
                </a:cubicBezTo>
                <a:cubicBezTo>
                  <a:pt x="231" y="229"/>
                  <a:pt x="227" y="232"/>
                  <a:pt x="222" y="233"/>
                </a:cubicBezTo>
                <a:cubicBezTo>
                  <a:pt x="223" y="233"/>
                  <a:pt x="224" y="234"/>
                  <a:pt x="225" y="235"/>
                </a:cubicBezTo>
                <a:cubicBezTo>
                  <a:pt x="227" y="233"/>
                  <a:pt x="229" y="233"/>
                  <a:pt x="230" y="232"/>
                </a:cubicBezTo>
                <a:cubicBezTo>
                  <a:pt x="232" y="231"/>
                  <a:pt x="234" y="230"/>
                  <a:pt x="236" y="230"/>
                </a:cubicBezTo>
                <a:cubicBezTo>
                  <a:pt x="242" y="225"/>
                  <a:pt x="248" y="220"/>
                  <a:pt x="254" y="215"/>
                </a:cubicBezTo>
                <a:cubicBezTo>
                  <a:pt x="255" y="213"/>
                  <a:pt x="257" y="212"/>
                  <a:pt x="258" y="210"/>
                </a:cubicBezTo>
                <a:cubicBezTo>
                  <a:pt x="260" y="208"/>
                  <a:pt x="261" y="207"/>
                  <a:pt x="262" y="205"/>
                </a:cubicBezTo>
                <a:cubicBezTo>
                  <a:pt x="263" y="204"/>
                  <a:pt x="263" y="204"/>
                  <a:pt x="264" y="204"/>
                </a:cubicBezTo>
                <a:cubicBezTo>
                  <a:pt x="266" y="202"/>
                  <a:pt x="267" y="198"/>
                  <a:pt x="268" y="196"/>
                </a:cubicBezTo>
                <a:cubicBezTo>
                  <a:pt x="270" y="194"/>
                  <a:pt x="272" y="192"/>
                  <a:pt x="273" y="190"/>
                </a:cubicBezTo>
                <a:cubicBezTo>
                  <a:pt x="274" y="188"/>
                  <a:pt x="275" y="186"/>
                  <a:pt x="276" y="184"/>
                </a:cubicBezTo>
                <a:cubicBezTo>
                  <a:pt x="278" y="178"/>
                  <a:pt x="279" y="175"/>
                  <a:pt x="280" y="169"/>
                </a:cubicBezTo>
                <a:cubicBezTo>
                  <a:pt x="280" y="168"/>
                  <a:pt x="280" y="167"/>
                  <a:pt x="280" y="166"/>
                </a:cubicBezTo>
                <a:cubicBezTo>
                  <a:pt x="281" y="162"/>
                  <a:pt x="281" y="158"/>
                  <a:pt x="280" y="155"/>
                </a:cubicBezTo>
                <a:cubicBezTo>
                  <a:pt x="280" y="153"/>
                  <a:pt x="277" y="150"/>
                  <a:pt x="276" y="150"/>
                </a:cubicBezTo>
                <a:cubicBezTo>
                  <a:pt x="278" y="156"/>
                  <a:pt x="279" y="161"/>
                  <a:pt x="278" y="168"/>
                </a:cubicBezTo>
                <a:close/>
                <a:moveTo>
                  <a:pt x="74" y="154"/>
                </a:moveTo>
                <a:cubicBezTo>
                  <a:pt x="71" y="155"/>
                  <a:pt x="68" y="157"/>
                  <a:pt x="65" y="158"/>
                </a:cubicBezTo>
                <a:cubicBezTo>
                  <a:pt x="54" y="167"/>
                  <a:pt x="44" y="184"/>
                  <a:pt x="49" y="204"/>
                </a:cubicBezTo>
                <a:cubicBezTo>
                  <a:pt x="50" y="209"/>
                  <a:pt x="54" y="213"/>
                  <a:pt x="56" y="218"/>
                </a:cubicBezTo>
                <a:cubicBezTo>
                  <a:pt x="57" y="219"/>
                  <a:pt x="58" y="221"/>
                  <a:pt x="59" y="221"/>
                </a:cubicBezTo>
                <a:cubicBezTo>
                  <a:pt x="60" y="222"/>
                  <a:pt x="60" y="221"/>
                  <a:pt x="61" y="222"/>
                </a:cubicBezTo>
                <a:cubicBezTo>
                  <a:pt x="62" y="224"/>
                  <a:pt x="60" y="225"/>
                  <a:pt x="59" y="226"/>
                </a:cubicBezTo>
                <a:cubicBezTo>
                  <a:pt x="57" y="228"/>
                  <a:pt x="55" y="231"/>
                  <a:pt x="54" y="232"/>
                </a:cubicBezTo>
                <a:cubicBezTo>
                  <a:pt x="54" y="233"/>
                  <a:pt x="54" y="234"/>
                  <a:pt x="55" y="235"/>
                </a:cubicBezTo>
                <a:cubicBezTo>
                  <a:pt x="60" y="230"/>
                  <a:pt x="65" y="225"/>
                  <a:pt x="72" y="222"/>
                </a:cubicBezTo>
                <a:cubicBezTo>
                  <a:pt x="72" y="219"/>
                  <a:pt x="74" y="216"/>
                  <a:pt x="74" y="215"/>
                </a:cubicBezTo>
                <a:cubicBezTo>
                  <a:pt x="71" y="215"/>
                  <a:pt x="70" y="211"/>
                  <a:pt x="68" y="209"/>
                </a:cubicBezTo>
                <a:cubicBezTo>
                  <a:pt x="65" y="203"/>
                  <a:pt x="63" y="196"/>
                  <a:pt x="65" y="189"/>
                </a:cubicBezTo>
                <a:cubicBezTo>
                  <a:pt x="66" y="186"/>
                  <a:pt x="67" y="181"/>
                  <a:pt x="68" y="179"/>
                </a:cubicBezTo>
                <a:cubicBezTo>
                  <a:pt x="70" y="177"/>
                  <a:pt x="74" y="174"/>
                  <a:pt x="75" y="173"/>
                </a:cubicBezTo>
                <a:cubicBezTo>
                  <a:pt x="83" y="169"/>
                  <a:pt x="92" y="169"/>
                  <a:pt x="100" y="172"/>
                </a:cubicBezTo>
                <a:cubicBezTo>
                  <a:pt x="102" y="171"/>
                  <a:pt x="101" y="168"/>
                  <a:pt x="101" y="167"/>
                </a:cubicBezTo>
                <a:cubicBezTo>
                  <a:pt x="102" y="163"/>
                  <a:pt x="104" y="161"/>
                  <a:pt x="106" y="159"/>
                </a:cubicBezTo>
                <a:cubicBezTo>
                  <a:pt x="103" y="159"/>
                  <a:pt x="101" y="158"/>
                  <a:pt x="99" y="159"/>
                </a:cubicBezTo>
                <a:cubicBezTo>
                  <a:pt x="97" y="158"/>
                  <a:pt x="96" y="155"/>
                  <a:pt x="96" y="153"/>
                </a:cubicBezTo>
                <a:cubicBezTo>
                  <a:pt x="89" y="151"/>
                  <a:pt x="81" y="152"/>
                  <a:pt x="74" y="154"/>
                </a:cubicBezTo>
                <a:close/>
                <a:moveTo>
                  <a:pt x="193" y="155"/>
                </a:moveTo>
                <a:cubicBezTo>
                  <a:pt x="189" y="155"/>
                  <a:pt x="186" y="155"/>
                  <a:pt x="183" y="155"/>
                </a:cubicBezTo>
                <a:cubicBezTo>
                  <a:pt x="181" y="155"/>
                  <a:pt x="179" y="155"/>
                  <a:pt x="176" y="155"/>
                </a:cubicBezTo>
                <a:cubicBezTo>
                  <a:pt x="172" y="155"/>
                  <a:pt x="169" y="155"/>
                  <a:pt x="166" y="155"/>
                </a:cubicBezTo>
                <a:cubicBezTo>
                  <a:pt x="158" y="155"/>
                  <a:pt x="149" y="155"/>
                  <a:pt x="141" y="156"/>
                </a:cubicBezTo>
                <a:cubicBezTo>
                  <a:pt x="136" y="156"/>
                  <a:pt x="131" y="155"/>
                  <a:pt x="126" y="155"/>
                </a:cubicBezTo>
                <a:cubicBezTo>
                  <a:pt x="125" y="155"/>
                  <a:pt x="123" y="156"/>
                  <a:pt x="122" y="156"/>
                </a:cubicBezTo>
                <a:cubicBezTo>
                  <a:pt x="116" y="156"/>
                  <a:pt x="109" y="156"/>
                  <a:pt x="103" y="155"/>
                </a:cubicBezTo>
                <a:cubicBezTo>
                  <a:pt x="103" y="156"/>
                  <a:pt x="101" y="157"/>
                  <a:pt x="102" y="157"/>
                </a:cubicBezTo>
                <a:cubicBezTo>
                  <a:pt x="104" y="157"/>
                  <a:pt x="108" y="157"/>
                  <a:pt x="109" y="158"/>
                </a:cubicBezTo>
                <a:cubicBezTo>
                  <a:pt x="122" y="158"/>
                  <a:pt x="134" y="158"/>
                  <a:pt x="147" y="158"/>
                </a:cubicBezTo>
                <a:cubicBezTo>
                  <a:pt x="152" y="158"/>
                  <a:pt x="156" y="158"/>
                  <a:pt x="160" y="158"/>
                </a:cubicBezTo>
                <a:cubicBezTo>
                  <a:pt x="166" y="158"/>
                  <a:pt x="172" y="158"/>
                  <a:pt x="179" y="158"/>
                </a:cubicBezTo>
                <a:cubicBezTo>
                  <a:pt x="184" y="158"/>
                  <a:pt x="191" y="159"/>
                  <a:pt x="195" y="158"/>
                </a:cubicBezTo>
                <a:cubicBezTo>
                  <a:pt x="196" y="156"/>
                  <a:pt x="194" y="155"/>
                  <a:pt x="193" y="155"/>
                </a:cubicBezTo>
                <a:close/>
                <a:moveTo>
                  <a:pt x="198" y="160"/>
                </a:moveTo>
                <a:cubicBezTo>
                  <a:pt x="171" y="159"/>
                  <a:pt x="138" y="160"/>
                  <a:pt x="111" y="160"/>
                </a:cubicBezTo>
                <a:cubicBezTo>
                  <a:pt x="111" y="161"/>
                  <a:pt x="111" y="161"/>
                  <a:pt x="111" y="162"/>
                </a:cubicBezTo>
                <a:cubicBezTo>
                  <a:pt x="128" y="162"/>
                  <a:pt x="147" y="161"/>
                  <a:pt x="164" y="162"/>
                </a:cubicBezTo>
                <a:cubicBezTo>
                  <a:pt x="169" y="162"/>
                  <a:pt x="174" y="162"/>
                  <a:pt x="179" y="162"/>
                </a:cubicBezTo>
                <a:cubicBezTo>
                  <a:pt x="182" y="162"/>
                  <a:pt x="185" y="162"/>
                  <a:pt x="189" y="162"/>
                </a:cubicBezTo>
                <a:cubicBezTo>
                  <a:pt x="191" y="162"/>
                  <a:pt x="194" y="163"/>
                  <a:pt x="197" y="163"/>
                </a:cubicBezTo>
                <a:cubicBezTo>
                  <a:pt x="197" y="163"/>
                  <a:pt x="199" y="162"/>
                  <a:pt x="199" y="161"/>
                </a:cubicBezTo>
                <a:cubicBezTo>
                  <a:pt x="199" y="161"/>
                  <a:pt x="198" y="161"/>
                  <a:pt x="198" y="160"/>
                </a:cubicBezTo>
                <a:close/>
                <a:moveTo>
                  <a:pt x="107" y="160"/>
                </a:moveTo>
                <a:cubicBezTo>
                  <a:pt x="104" y="162"/>
                  <a:pt x="103" y="166"/>
                  <a:pt x="103" y="170"/>
                </a:cubicBezTo>
                <a:cubicBezTo>
                  <a:pt x="103" y="171"/>
                  <a:pt x="104" y="171"/>
                  <a:pt x="104" y="171"/>
                </a:cubicBezTo>
                <a:cubicBezTo>
                  <a:pt x="103" y="171"/>
                  <a:pt x="103" y="172"/>
                  <a:pt x="103" y="172"/>
                </a:cubicBezTo>
                <a:cubicBezTo>
                  <a:pt x="104" y="174"/>
                  <a:pt x="106" y="177"/>
                  <a:pt x="109" y="177"/>
                </a:cubicBezTo>
                <a:cubicBezTo>
                  <a:pt x="108" y="174"/>
                  <a:pt x="106" y="170"/>
                  <a:pt x="105" y="167"/>
                </a:cubicBezTo>
                <a:cubicBezTo>
                  <a:pt x="106" y="165"/>
                  <a:pt x="107" y="163"/>
                  <a:pt x="109" y="161"/>
                </a:cubicBezTo>
                <a:cubicBezTo>
                  <a:pt x="108" y="161"/>
                  <a:pt x="108" y="160"/>
                  <a:pt x="107" y="160"/>
                </a:cubicBezTo>
                <a:close/>
                <a:moveTo>
                  <a:pt x="149" y="163"/>
                </a:moveTo>
                <a:cubicBezTo>
                  <a:pt x="135" y="163"/>
                  <a:pt x="121" y="163"/>
                  <a:pt x="110" y="164"/>
                </a:cubicBezTo>
                <a:cubicBezTo>
                  <a:pt x="110" y="165"/>
                  <a:pt x="110" y="165"/>
                  <a:pt x="110" y="166"/>
                </a:cubicBezTo>
                <a:cubicBezTo>
                  <a:pt x="116" y="166"/>
                  <a:pt x="121" y="166"/>
                  <a:pt x="126" y="166"/>
                </a:cubicBezTo>
                <a:cubicBezTo>
                  <a:pt x="128" y="166"/>
                  <a:pt x="130" y="165"/>
                  <a:pt x="131" y="166"/>
                </a:cubicBezTo>
                <a:cubicBezTo>
                  <a:pt x="124" y="166"/>
                  <a:pt x="118" y="167"/>
                  <a:pt x="110" y="167"/>
                </a:cubicBezTo>
                <a:cubicBezTo>
                  <a:pt x="110" y="169"/>
                  <a:pt x="110" y="169"/>
                  <a:pt x="110" y="170"/>
                </a:cubicBezTo>
                <a:cubicBezTo>
                  <a:pt x="117" y="170"/>
                  <a:pt x="125" y="169"/>
                  <a:pt x="130" y="170"/>
                </a:cubicBezTo>
                <a:cubicBezTo>
                  <a:pt x="124" y="171"/>
                  <a:pt x="117" y="171"/>
                  <a:pt x="110" y="172"/>
                </a:cubicBezTo>
                <a:cubicBezTo>
                  <a:pt x="111" y="172"/>
                  <a:pt x="111" y="173"/>
                  <a:pt x="111" y="173"/>
                </a:cubicBezTo>
                <a:cubicBezTo>
                  <a:pt x="113" y="174"/>
                  <a:pt x="117" y="175"/>
                  <a:pt x="119" y="174"/>
                </a:cubicBezTo>
                <a:cubicBezTo>
                  <a:pt x="129" y="176"/>
                  <a:pt x="143" y="174"/>
                  <a:pt x="154" y="174"/>
                </a:cubicBezTo>
                <a:cubicBezTo>
                  <a:pt x="156" y="175"/>
                  <a:pt x="158" y="174"/>
                  <a:pt x="161" y="174"/>
                </a:cubicBezTo>
                <a:cubicBezTo>
                  <a:pt x="162" y="174"/>
                  <a:pt x="164" y="174"/>
                  <a:pt x="166" y="174"/>
                </a:cubicBezTo>
                <a:cubicBezTo>
                  <a:pt x="170" y="174"/>
                  <a:pt x="175" y="174"/>
                  <a:pt x="179" y="174"/>
                </a:cubicBezTo>
                <a:cubicBezTo>
                  <a:pt x="185" y="174"/>
                  <a:pt x="191" y="175"/>
                  <a:pt x="196" y="173"/>
                </a:cubicBezTo>
                <a:cubicBezTo>
                  <a:pt x="196" y="172"/>
                  <a:pt x="196" y="172"/>
                  <a:pt x="196" y="171"/>
                </a:cubicBezTo>
                <a:cubicBezTo>
                  <a:pt x="184" y="171"/>
                  <a:pt x="170" y="172"/>
                  <a:pt x="159" y="169"/>
                </a:cubicBezTo>
                <a:cubicBezTo>
                  <a:pt x="172" y="170"/>
                  <a:pt x="180" y="170"/>
                  <a:pt x="192" y="170"/>
                </a:cubicBezTo>
                <a:cubicBezTo>
                  <a:pt x="193" y="170"/>
                  <a:pt x="194" y="171"/>
                  <a:pt x="195" y="170"/>
                </a:cubicBezTo>
                <a:cubicBezTo>
                  <a:pt x="191" y="169"/>
                  <a:pt x="184" y="170"/>
                  <a:pt x="180" y="169"/>
                </a:cubicBezTo>
                <a:cubicBezTo>
                  <a:pt x="185" y="168"/>
                  <a:pt x="190" y="169"/>
                  <a:pt x="195" y="168"/>
                </a:cubicBezTo>
                <a:cubicBezTo>
                  <a:pt x="195" y="166"/>
                  <a:pt x="193" y="167"/>
                  <a:pt x="191" y="167"/>
                </a:cubicBezTo>
                <a:cubicBezTo>
                  <a:pt x="190" y="166"/>
                  <a:pt x="188" y="166"/>
                  <a:pt x="187" y="166"/>
                </a:cubicBezTo>
                <a:cubicBezTo>
                  <a:pt x="188" y="165"/>
                  <a:pt x="195" y="167"/>
                  <a:pt x="195" y="163"/>
                </a:cubicBezTo>
                <a:cubicBezTo>
                  <a:pt x="179" y="164"/>
                  <a:pt x="165" y="162"/>
                  <a:pt x="149" y="163"/>
                </a:cubicBezTo>
                <a:close/>
                <a:moveTo>
                  <a:pt x="73" y="179"/>
                </a:moveTo>
                <a:cubicBezTo>
                  <a:pt x="74" y="179"/>
                  <a:pt x="74" y="179"/>
                  <a:pt x="74" y="180"/>
                </a:cubicBezTo>
                <a:cubicBezTo>
                  <a:pt x="75" y="183"/>
                  <a:pt x="74" y="186"/>
                  <a:pt x="74" y="189"/>
                </a:cubicBezTo>
                <a:cubicBezTo>
                  <a:pt x="75" y="191"/>
                  <a:pt x="75" y="194"/>
                  <a:pt x="75" y="196"/>
                </a:cubicBezTo>
                <a:cubicBezTo>
                  <a:pt x="76" y="202"/>
                  <a:pt x="77" y="208"/>
                  <a:pt x="77" y="213"/>
                </a:cubicBezTo>
                <a:cubicBezTo>
                  <a:pt x="80" y="212"/>
                  <a:pt x="82" y="212"/>
                  <a:pt x="84" y="210"/>
                </a:cubicBezTo>
                <a:cubicBezTo>
                  <a:pt x="83" y="207"/>
                  <a:pt x="81" y="202"/>
                  <a:pt x="81" y="198"/>
                </a:cubicBezTo>
                <a:cubicBezTo>
                  <a:pt x="81" y="189"/>
                  <a:pt x="82" y="178"/>
                  <a:pt x="89" y="176"/>
                </a:cubicBezTo>
                <a:cubicBezTo>
                  <a:pt x="89" y="175"/>
                  <a:pt x="89" y="173"/>
                  <a:pt x="88" y="171"/>
                </a:cubicBezTo>
                <a:cubicBezTo>
                  <a:pt x="81" y="172"/>
                  <a:pt x="75" y="174"/>
                  <a:pt x="73" y="179"/>
                </a:cubicBezTo>
                <a:close/>
                <a:moveTo>
                  <a:pt x="91" y="176"/>
                </a:moveTo>
                <a:cubicBezTo>
                  <a:pt x="93" y="175"/>
                  <a:pt x="96" y="174"/>
                  <a:pt x="98" y="173"/>
                </a:cubicBezTo>
                <a:cubicBezTo>
                  <a:pt x="96" y="172"/>
                  <a:pt x="93" y="172"/>
                  <a:pt x="90" y="171"/>
                </a:cubicBezTo>
                <a:cubicBezTo>
                  <a:pt x="90" y="173"/>
                  <a:pt x="91" y="175"/>
                  <a:pt x="91" y="176"/>
                </a:cubicBezTo>
                <a:close/>
                <a:moveTo>
                  <a:pt x="94" y="176"/>
                </a:moveTo>
                <a:cubicBezTo>
                  <a:pt x="98" y="176"/>
                  <a:pt x="102" y="177"/>
                  <a:pt x="105" y="177"/>
                </a:cubicBezTo>
                <a:cubicBezTo>
                  <a:pt x="103" y="176"/>
                  <a:pt x="102" y="174"/>
                  <a:pt x="101" y="173"/>
                </a:cubicBezTo>
                <a:cubicBezTo>
                  <a:pt x="99" y="174"/>
                  <a:pt x="97" y="175"/>
                  <a:pt x="94" y="176"/>
                </a:cubicBezTo>
                <a:close/>
                <a:moveTo>
                  <a:pt x="197" y="175"/>
                </a:moveTo>
                <a:cubicBezTo>
                  <a:pt x="176" y="175"/>
                  <a:pt x="154" y="175"/>
                  <a:pt x="132" y="176"/>
                </a:cubicBezTo>
                <a:cubicBezTo>
                  <a:pt x="128" y="176"/>
                  <a:pt x="124" y="176"/>
                  <a:pt x="120" y="176"/>
                </a:cubicBezTo>
                <a:cubicBezTo>
                  <a:pt x="119" y="176"/>
                  <a:pt x="118" y="176"/>
                  <a:pt x="116" y="176"/>
                </a:cubicBezTo>
                <a:cubicBezTo>
                  <a:pt x="114" y="176"/>
                  <a:pt x="113" y="174"/>
                  <a:pt x="112" y="176"/>
                </a:cubicBezTo>
                <a:cubicBezTo>
                  <a:pt x="113" y="176"/>
                  <a:pt x="112" y="176"/>
                  <a:pt x="112" y="177"/>
                </a:cubicBezTo>
                <a:cubicBezTo>
                  <a:pt x="119" y="177"/>
                  <a:pt x="124" y="178"/>
                  <a:pt x="131" y="178"/>
                </a:cubicBezTo>
                <a:cubicBezTo>
                  <a:pt x="132" y="178"/>
                  <a:pt x="131" y="177"/>
                  <a:pt x="132" y="177"/>
                </a:cubicBezTo>
                <a:cubicBezTo>
                  <a:pt x="144" y="178"/>
                  <a:pt x="158" y="177"/>
                  <a:pt x="170" y="177"/>
                </a:cubicBezTo>
                <a:cubicBezTo>
                  <a:pt x="175" y="178"/>
                  <a:pt x="182" y="177"/>
                  <a:pt x="188" y="177"/>
                </a:cubicBezTo>
                <a:cubicBezTo>
                  <a:pt x="191" y="177"/>
                  <a:pt x="199" y="178"/>
                  <a:pt x="198" y="175"/>
                </a:cubicBezTo>
                <a:cubicBezTo>
                  <a:pt x="198" y="175"/>
                  <a:pt x="198" y="175"/>
                  <a:pt x="198" y="175"/>
                </a:cubicBezTo>
                <a:cubicBezTo>
                  <a:pt x="198" y="175"/>
                  <a:pt x="198" y="175"/>
                  <a:pt x="197" y="175"/>
                </a:cubicBezTo>
                <a:close/>
                <a:moveTo>
                  <a:pt x="177" y="183"/>
                </a:moveTo>
                <a:cubicBezTo>
                  <a:pt x="167" y="182"/>
                  <a:pt x="157" y="181"/>
                  <a:pt x="147" y="180"/>
                </a:cubicBezTo>
                <a:cubicBezTo>
                  <a:pt x="145" y="180"/>
                  <a:pt x="142" y="180"/>
                  <a:pt x="140" y="180"/>
                </a:cubicBezTo>
                <a:cubicBezTo>
                  <a:pt x="131" y="179"/>
                  <a:pt x="123" y="179"/>
                  <a:pt x="114" y="179"/>
                </a:cubicBezTo>
                <a:cubicBezTo>
                  <a:pt x="112" y="179"/>
                  <a:pt x="111" y="178"/>
                  <a:pt x="110" y="178"/>
                </a:cubicBezTo>
                <a:cubicBezTo>
                  <a:pt x="103" y="178"/>
                  <a:pt x="98" y="178"/>
                  <a:pt x="91" y="178"/>
                </a:cubicBezTo>
                <a:cubicBezTo>
                  <a:pt x="91" y="178"/>
                  <a:pt x="91" y="177"/>
                  <a:pt x="91" y="177"/>
                </a:cubicBezTo>
                <a:cubicBezTo>
                  <a:pt x="91" y="178"/>
                  <a:pt x="91" y="178"/>
                  <a:pt x="91" y="179"/>
                </a:cubicBezTo>
                <a:cubicBezTo>
                  <a:pt x="88" y="177"/>
                  <a:pt x="87" y="180"/>
                  <a:pt x="85" y="181"/>
                </a:cubicBezTo>
                <a:cubicBezTo>
                  <a:pt x="81" y="190"/>
                  <a:pt x="81" y="202"/>
                  <a:pt x="86" y="210"/>
                </a:cubicBezTo>
                <a:cubicBezTo>
                  <a:pt x="93" y="211"/>
                  <a:pt x="99" y="210"/>
                  <a:pt x="106" y="210"/>
                </a:cubicBezTo>
                <a:cubicBezTo>
                  <a:pt x="101" y="209"/>
                  <a:pt x="95" y="210"/>
                  <a:pt x="89" y="209"/>
                </a:cubicBezTo>
                <a:cubicBezTo>
                  <a:pt x="88" y="208"/>
                  <a:pt x="89" y="208"/>
                  <a:pt x="89" y="207"/>
                </a:cubicBezTo>
                <a:cubicBezTo>
                  <a:pt x="82" y="199"/>
                  <a:pt x="84" y="188"/>
                  <a:pt x="88" y="179"/>
                </a:cubicBezTo>
                <a:cubicBezTo>
                  <a:pt x="90" y="179"/>
                  <a:pt x="92" y="180"/>
                  <a:pt x="93" y="180"/>
                </a:cubicBezTo>
                <a:cubicBezTo>
                  <a:pt x="94" y="180"/>
                  <a:pt x="95" y="180"/>
                  <a:pt x="96" y="180"/>
                </a:cubicBezTo>
                <a:cubicBezTo>
                  <a:pt x="100" y="181"/>
                  <a:pt x="103" y="181"/>
                  <a:pt x="106" y="181"/>
                </a:cubicBezTo>
                <a:cubicBezTo>
                  <a:pt x="122" y="181"/>
                  <a:pt x="136" y="182"/>
                  <a:pt x="150" y="184"/>
                </a:cubicBezTo>
                <a:cubicBezTo>
                  <a:pt x="153" y="183"/>
                  <a:pt x="157" y="184"/>
                  <a:pt x="160" y="184"/>
                </a:cubicBezTo>
                <a:cubicBezTo>
                  <a:pt x="167" y="185"/>
                  <a:pt x="174" y="185"/>
                  <a:pt x="180" y="186"/>
                </a:cubicBezTo>
                <a:cubicBezTo>
                  <a:pt x="180" y="184"/>
                  <a:pt x="179" y="183"/>
                  <a:pt x="177" y="183"/>
                </a:cubicBezTo>
                <a:close/>
                <a:moveTo>
                  <a:pt x="148" y="179"/>
                </a:moveTo>
                <a:cubicBezTo>
                  <a:pt x="146" y="179"/>
                  <a:pt x="147" y="179"/>
                  <a:pt x="148" y="179"/>
                </a:cubicBezTo>
                <a:cubicBezTo>
                  <a:pt x="154" y="179"/>
                  <a:pt x="160" y="180"/>
                  <a:pt x="166" y="180"/>
                </a:cubicBezTo>
                <a:cubicBezTo>
                  <a:pt x="169" y="181"/>
                  <a:pt x="172" y="181"/>
                  <a:pt x="175" y="181"/>
                </a:cubicBezTo>
                <a:cubicBezTo>
                  <a:pt x="177" y="182"/>
                  <a:pt x="179" y="181"/>
                  <a:pt x="180" y="182"/>
                </a:cubicBezTo>
                <a:cubicBezTo>
                  <a:pt x="183" y="181"/>
                  <a:pt x="187" y="180"/>
                  <a:pt x="189" y="178"/>
                </a:cubicBezTo>
                <a:cubicBezTo>
                  <a:pt x="175" y="179"/>
                  <a:pt x="161" y="179"/>
                  <a:pt x="148" y="179"/>
                </a:cubicBezTo>
                <a:close/>
                <a:moveTo>
                  <a:pt x="191" y="180"/>
                </a:moveTo>
                <a:cubicBezTo>
                  <a:pt x="187" y="180"/>
                  <a:pt x="185" y="182"/>
                  <a:pt x="181" y="183"/>
                </a:cubicBezTo>
                <a:cubicBezTo>
                  <a:pt x="181" y="184"/>
                  <a:pt x="182" y="184"/>
                  <a:pt x="182" y="185"/>
                </a:cubicBezTo>
                <a:cubicBezTo>
                  <a:pt x="187" y="183"/>
                  <a:pt x="193" y="182"/>
                  <a:pt x="197" y="179"/>
                </a:cubicBezTo>
                <a:cubicBezTo>
                  <a:pt x="195" y="179"/>
                  <a:pt x="194" y="178"/>
                  <a:pt x="192" y="178"/>
                </a:cubicBezTo>
                <a:cubicBezTo>
                  <a:pt x="192" y="179"/>
                  <a:pt x="192" y="179"/>
                  <a:pt x="191" y="180"/>
                </a:cubicBezTo>
                <a:close/>
                <a:moveTo>
                  <a:pt x="67" y="190"/>
                </a:moveTo>
                <a:cubicBezTo>
                  <a:pt x="69" y="192"/>
                  <a:pt x="71" y="194"/>
                  <a:pt x="73" y="196"/>
                </a:cubicBezTo>
                <a:cubicBezTo>
                  <a:pt x="73" y="191"/>
                  <a:pt x="72" y="185"/>
                  <a:pt x="71" y="181"/>
                </a:cubicBezTo>
                <a:cubicBezTo>
                  <a:pt x="70" y="184"/>
                  <a:pt x="68" y="186"/>
                  <a:pt x="67" y="190"/>
                </a:cubicBezTo>
                <a:close/>
                <a:moveTo>
                  <a:pt x="152" y="195"/>
                </a:moveTo>
                <a:cubicBezTo>
                  <a:pt x="161" y="194"/>
                  <a:pt x="169" y="194"/>
                  <a:pt x="180" y="193"/>
                </a:cubicBezTo>
                <a:cubicBezTo>
                  <a:pt x="181" y="191"/>
                  <a:pt x="180" y="188"/>
                  <a:pt x="179" y="187"/>
                </a:cubicBezTo>
                <a:cubicBezTo>
                  <a:pt x="171" y="186"/>
                  <a:pt x="164" y="187"/>
                  <a:pt x="158" y="186"/>
                </a:cubicBezTo>
                <a:cubicBezTo>
                  <a:pt x="154" y="186"/>
                  <a:pt x="150" y="185"/>
                  <a:pt x="147" y="185"/>
                </a:cubicBezTo>
                <a:cubicBezTo>
                  <a:pt x="142" y="184"/>
                  <a:pt x="137" y="183"/>
                  <a:pt x="132" y="183"/>
                </a:cubicBezTo>
                <a:cubicBezTo>
                  <a:pt x="118" y="183"/>
                  <a:pt x="104" y="183"/>
                  <a:pt x="90" y="181"/>
                </a:cubicBezTo>
                <a:cubicBezTo>
                  <a:pt x="89" y="184"/>
                  <a:pt x="91" y="185"/>
                  <a:pt x="91" y="187"/>
                </a:cubicBezTo>
                <a:cubicBezTo>
                  <a:pt x="100" y="188"/>
                  <a:pt x="106" y="187"/>
                  <a:pt x="114" y="187"/>
                </a:cubicBezTo>
                <a:cubicBezTo>
                  <a:pt x="114" y="188"/>
                  <a:pt x="116" y="188"/>
                  <a:pt x="116" y="189"/>
                </a:cubicBezTo>
                <a:cubicBezTo>
                  <a:pt x="106" y="188"/>
                  <a:pt x="98" y="188"/>
                  <a:pt x="91" y="188"/>
                </a:cubicBezTo>
                <a:cubicBezTo>
                  <a:pt x="90" y="191"/>
                  <a:pt x="93" y="190"/>
                  <a:pt x="95" y="190"/>
                </a:cubicBezTo>
                <a:cubicBezTo>
                  <a:pt x="99" y="191"/>
                  <a:pt x="105" y="191"/>
                  <a:pt x="109" y="191"/>
                </a:cubicBezTo>
                <a:cubicBezTo>
                  <a:pt x="105" y="192"/>
                  <a:pt x="96" y="192"/>
                  <a:pt x="92" y="191"/>
                </a:cubicBezTo>
                <a:cubicBezTo>
                  <a:pt x="91" y="194"/>
                  <a:pt x="91" y="195"/>
                  <a:pt x="92" y="198"/>
                </a:cubicBezTo>
                <a:cubicBezTo>
                  <a:pt x="98" y="199"/>
                  <a:pt x="105" y="199"/>
                  <a:pt x="109" y="199"/>
                </a:cubicBezTo>
                <a:cubicBezTo>
                  <a:pt x="109" y="199"/>
                  <a:pt x="109" y="199"/>
                  <a:pt x="109" y="199"/>
                </a:cubicBezTo>
                <a:cubicBezTo>
                  <a:pt x="116" y="199"/>
                  <a:pt x="123" y="199"/>
                  <a:pt x="130" y="200"/>
                </a:cubicBezTo>
                <a:cubicBezTo>
                  <a:pt x="117" y="199"/>
                  <a:pt x="104" y="200"/>
                  <a:pt x="91" y="200"/>
                </a:cubicBezTo>
                <a:cubicBezTo>
                  <a:pt x="92" y="200"/>
                  <a:pt x="91" y="201"/>
                  <a:pt x="91" y="202"/>
                </a:cubicBezTo>
                <a:cubicBezTo>
                  <a:pt x="94" y="202"/>
                  <a:pt x="99" y="203"/>
                  <a:pt x="102" y="203"/>
                </a:cubicBezTo>
                <a:cubicBezTo>
                  <a:pt x="98" y="204"/>
                  <a:pt x="94" y="203"/>
                  <a:pt x="91" y="203"/>
                </a:cubicBezTo>
                <a:cubicBezTo>
                  <a:pt x="91" y="205"/>
                  <a:pt x="92" y="206"/>
                  <a:pt x="92" y="208"/>
                </a:cubicBezTo>
                <a:cubicBezTo>
                  <a:pt x="101" y="208"/>
                  <a:pt x="107" y="209"/>
                  <a:pt x="116" y="210"/>
                </a:cubicBezTo>
                <a:cubicBezTo>
                  <a:pt x="117" y="210"/>
                  <a:pt x="117" y="210"/>
                  <a:pt x="117" y="210"/>
                </a:cubicBezTo>
                <a:cubicBezTo>
                  <a:pt x="129" y="212"/>
                  <a:pt x="144" y="212"/>
                  <a:pt x="158" y="213"/>
                </a:cubicBezTo>
                <a:cubicBezTo>
                  <a:pt x="162" y="213"/>
                  <a:pt x="167" y="212"/>
                  <a:pt x="169" y="213"/>
                </a:cubicBezTo>
                <a:cubicBezTo>
                  <a:pt x="173" y="213"/>
                  <a:pt x="177" y="213"/>
                  <a:pt x="181" y="213"/>
                </a:cubicBezTo>
                <a:cubicBezTo>
                  <a:pt x="181" y="212"/>
                  <a:pt x="180" y="211"/>
                  <a:pt x="180" y="209"/>
                </a:cubicBezTo>
                <a:cubicBezTo>
                  <a:pt x="181" y="208"/>
                  <a:pt x="182" y="208"/>
                  <a:pt x="181" y="207"/>
                </a:cubicBezTo>
                <a:cubicBezTo>
                  <a:pt x="176" y="206"/>
                  <a:pt x="170" y="207"/>
                  <a:pt x="166" y="205"/>
                </a:cubicBezTo>
                <a:cubicBezTo>
                  <a:pt x="171" y="205"/>
                  <a:pt x="177" y="206"/>
                  <a:pt x="182" y="206"/>
                </a:cubicBezTo>
                <a:cubicBezTo>
                  <a:pt x="181" y="205"/>
                  <a:pt x="181" y="205"/>
                  <a:pt x="181" y="204"/>
                </a:cubicBezTo>
                <a:cubicBezTo>
                  <a:pt x="173" y="203"/>
                  <a:pt x="166" y="203"/>
                  <a:pt x="159" y="203"/>
                </a:cubicBezTo>
                <a:cubicBezTo>
                  <a:pt x="153" y="203"/>
                  <a:pt x="149" y="203"/>
                  <a:pt x="144" y="203"/>
                </a:cubicBezTo>
                <a:cubicBezTo>
                  <a:pt x="142" y="203"/>
                  <a:pt x="140" y="204"/>
                  <a:pt x="139" y="203"/>
                </a:cubicBezTo>
                <a:cubicBezTo>
                  <a:pt x="151" y="201"/>
                  <a:pt x="166" y="203"/>
                  <a:pt x="180" y="203"/>
                </a:cubicBezTo>
                <a:cubicBezTo>
                  <a:pt x="180" y="201"/>
                  <a:pt x="182" y="200"/>
                  <a:pt x="181" y="199"/>
                </a:cubicBezTo>
                <a:cubicBezTo>
                  <a:pt x="181" y="195"/>
                  <a:pt x="174" y="197"/>
                  <a:pt x="171" y="196"/>
                </a:cubicBezTo>
                <a:cubicBezTo>
                  <a:pt x="174" y="195"/>
                  <a:pt x="177" y="195"/>
                  <a:pt x="180" y="195"/>
                </a:cubicBezTo>
                <a:cubicBezTo>
                  <a:pt x="175" y="194"/>
                  <a:pt x="169" y="195"/>
                  <a:pt x="164" y="195"/>
                </a:cubicBezTo>
                <a:cubicBezTo>
                  <a:pt x="161" y="195"/>
                  <a:pt x="158" y="195"/>
                  <a:pt x="155" y="195"/>
                </a:cubicBezTo>
                <a:cubicBezTo>
                  <a:pt x="154" y="196"/>
                  <a:pt x="153" y="195"/>
                  <a:pt x="152" y="195"/>
                </a:cubicBezTo>
                <a:close/>
                <a:moveTo>
                  <a:pt x="181" y="187"/>
                </a:moveTo>
                <a:cubicBezTo>
                  <a:pt x="181" y="189"/>
                  <a:pt x="182" y="190"/>
                  <a:pt x="182" y="191"/>
                </a:cubicBezTo>
                <a:cubicBezTo>
                  <a:pt x="182" y="192"/>
                  <a:pt x="181" y="193"/>
                  <a:pt x="181" y="194"/>
                </a:cubicBezTo>
                <a:cubicBezTo>
                  <a:pt x="181" y="196"/>
                  <a:pt x="183" y="197"/>
                  <a:pt x="183" y="200"/>
                </a:cubicBezTo>
                <a:cubicBezTo>
                  <a:pt x="181" y="202"/>
                  <a:pt x="183" y="205"/>
                  <a:pt x="183" y="207"/>
                </a:cubicBezTo>
                <a:cubicBezTo>
                  <a:pt x="182" y="208"/>
                  <a:pt x="181" y="210"/>
                  <a:pt x="182" y="212"/>
                </a:cubicBezTo>
                <a:cubicBezTo>
                  <a:pt x="187" y="210"/>
                  <a:pt x="190" y="207"/>
                  <a:pt x="193" y="205"/>
                </a:cubicBezTo>
                <a:cubicBezTo>
                  <a:pt x="194" y="203"/>
                  <a:pt x="195" y="202"/>
                  <a:pt x="194" y="200"/>
                </a:cubicBezTo>
                <a:cubicBezTo>
                  <a:pt x="191" y="200"/>
                  <a:pt x="189" y="202"/>
                  <a:pt x="187" y="203"/>
                </a:cubicBezTo>
                <a:cubicBezTo>
                  <a:pt x="187" y="200"/>
                  <a:pt x="192" y="200"/>
                  <a:pt x="193" y="198"/>
                </a:cubicBezTo>
                <a:cubicBezTo>
                  <a:pt x="192" y="198"/>
                  <a:pt x="191" y="200"/>
                  <a:pt x="189" y="199"/>
                </a:cubicBezTo>
                <a:cubicBezTo>
                  <a:pt x="191" y="198"/>
                  <a:pt x="192" y="196"/>
                  <a:pt x="194" y="195"/>
                </a:cubicBezTo>
                <a:cubicBezTo>
                  <a:pt x="194" y="194"/>
                  <a:pt x="193" y="193"/>
                  <a:pt x="193" y="192"/>
                </a:cubicBezTo>
                <a:cubicBezTo>
                  <a:pt x="190" y="192"/>
                  <a:pt x="189" y="194"/>
                  <a:pt x="186" y="194"/>
                </a:cubicBezTo>
                <a:cubicBezTo>
                  <a:pt x="187" y="192"/>
                  <a:pt x="196" y="191"/>
                  <a:pt x="193" y="187"/>
                </a:cubicBezTo>
                <a:cubicBezTo>
                  <a:pt x="192" y="188"/>
                  <a:pt x="191" y="189"/>
                  <a:pt x="190" y="189"/>
                </a:cubicBezTo>
                <a:cubicBezTo>
                  <a:pt x="191" y="187"/>
                  <a:pt x="193" y="186"/>
                  <a:pt x="194" y="184"/>
                </a:cubicBezTo>
                <a:cubicBezTo>
                  <a:pt x="194" y="184"/>
                  <a:pt x="194" y="183"/>
                  <a:pt x="193" y="183"/>
                </a:cubicBezTo>
                <a:cubicBezTo>
                  <a:pt x="189" y="184"/>
                  <a:pt x="185" y="185"/>
                  <a:pt x="181" y="187"/>
                </a:cubicBezTo>
                <a:close/>
                <a:moveTo>
                  <a:pt x="66" y="194"/>
                </a:moveTo>
                <a:cubicBezTo>
                  <a:pt x="68" y="197"/>
                  <a:pt x="72" y="199"/>
                  <a:pt x="74" y="202"/>
                </a:cubicBezTo>
                <a:cubicBezTo>
                  <a:pt x="74" y="200"/>
                  <a:pt x="73" y="200"/>
                  <a:pt x="73" y="198"/>
                </a:cubicBezTo>
                <a:cubicBezTo>
                  <a:pt x="71" y="196"/>
                  <a:pt x="69" y="194"/>
                  <a:pt x="67" y="192"/>
                </a:cubicBezTo>
                <a:cubicBezTo>
                  <a:pt x="67" y="193"/>
                  <a:pt x="66" y="193"/>
                  <a:pt x="66" y="194"/>
                </a:cubicBezTo>
                <a:close/>
                <a:moveTo>
                  <a:pt x="71" y="210"/>
                </a:moveTo>
                <a:cubicBezTo>
                  <a:pt x="73" y="212"/>
                  <a:pt x="74" y="213"/>
                  <a:pt x="76" y="214"/>
                </a:cubicBezTo>
                <a:cubicBezTo>
                  <a:pt x="75" y="211"/>
                  <a:pt x="75" y="207"/>
                  <a:pt x="74" y="204"/>
                </a:cubicBezTo>
                <a:cubicBezTo>
                  <a:pt x="71" y="202"/>
                  <a:pt x="69" y="199"/>
                  <a:pt x="67" y="197"/>
                </a:cubicBezTo>
                <a:cubicBezTo>
                  <a:pt x="66" y="202"/>
                  <a:pt x="68" y="207"/>
                  <a:pt x="71" y="210"/>
                </a:cubicBezTo>
                <a:close/>
                <a:moveTo>
                  <a:pt x="206" y="225"/>
                </a:moveTo>
                <a:cubicBezTo>
                  <a:pt x="207" y="225"/>
                  <a:pt x="208" y="226"/>
                  <a:pt x="208" y="225"/>
                </a:cubicBezTo>
                <a:cubicBezTo>
                  <a:pt x="210" y="225"/>
                  <a:pt x="211" y="222"/>
                  <a:pt x="212" y="220"/>
                </a:cubicBezTo>
                <a:cubicBezTo>
                  <a:pt x="214" y="218"/>
                  <a:pt x="215" y="217"/>
                  <a:pt x="216" y="215"/>
                </a:cubicBezTo>
                <a:cubicBezTo>
                  <a:pt x="216" y="212"/>
                  <a:pt x="215" y="209"/>
                  <a:pt x="217" y="206"/>
                </a:cubicBezTo>
                <a:cubicBezTo>
                  <a:pt x="216" y="203"/>
                  <a:pt x="215" y="203"/>
                  <a:pt x="212" y="203"/>
                </a:cubicBezTo>
                <a:cubicBezTo>
                  <a:pt x="210" y="203"/>
                  <a:pt x="208" y="202"/>
                  <a:pt x="207" y="201"/>
                </a:cubicBezTo>
                <a:cubicBezTo>
                  <a:pt x="205" y="199"/>
                  <a:pt x="205" y="198"/>
                  <a:pt x="203" y="197"/>
                </a:cubicBezTo>
                <a:cubicBezTo>
                  <a:pt x="200" y="197"/>
                  <a:pt x="198" y="198"/>
                  <a:pt x="195" y="200"/>
                </a:cubicBezTo>
                <a:cubicBezTo>
                  <a:pt x="196" y="200"/>
                  <a:pt x="195" y="202"/>
                  <a:pt x="196" y="203"/>
                </a:cubicBezTo>
                <a:cubicBezTo>
                  <a:pt x="198" y="202"/>
                  <a:pt x="202" y="202"/>
                  <a:pt x="202" y="206"/>
                </a:cubicBezTo>
                <a:cubicBezTo>
                  <a:pt x="201" y="208"/>
                  <a:pt x="198" y="208"/>
                  <a:pt x="196" y="210"/>
                </a:cubicBezTo>
                <a:cubicBezTo>
                  <a:pt x="201" y="212"/>
                  <a:pt x="206" y="213"/>
                  <a:pt x="209" y="217"/>
                </a:cubicBezTo>
                <a:cubicBezTo>
                  <a:pt x="211" y="221"/>
                  <a:pt x="207" y="223"/>
                  <a:pt x="203" y="222"/>
                </a:cubicBezTo>
                <a:cubicBezTo>
                  <a:pt x="203" y="223"/>
                  <a:pt x="202" y="224"/>
                  <a:pt x="202" y="225"/>
                </a:cubicBezTo>
                <a:cubicBezTo>
                  <a:pt x="203" y="225"/>
                  <a:pt x="203" y="226"/>
                  <a:pt x="204" y="227"/>
                </a:cubicBezTo>
                <a:cubicBezTo>
                  <a:pt x="205" y="226"/>
                  <a:pt x="205" y="226"/>
                  <a:pt x="206" y="225"/>
                </a:cubicBezTo>
                <a:close/>
                <a:moveTo>
                  <a:pt x="198" y="204"/>
                </a:moveTo>
                <a:cubicBezTo>
                  <a:pt x="194" y="206"/>
                  <a:pt x="188" y="211"/>
                  <a:pt x="183" y="213"/>
                </a:cubicBezTo>
                <a:cubicBezTo>
                  <a:pt x="183" y="214"/>
                  <a:pt x="184" y="214"/>
                  <a:pt x="185" y="215"/>
                </a:cubicBezTo>
                <a:cubicBezTo>
                  <a:pt x="190" y="211"/>
                  <a:pt x="196" y="209"/>
                  <a:pt x="200" y="205"/>
                </a:cubicBezTo>
                <a:cubicBezTo>
                  <a:pt x="200" y="204"/>
                  <a:pt x="199" y="204"/>
                  <a:pt x="198" y="204"/>
                </a:cubicBezTo>
                <a:close/>
                <a:moveTo>
                  <a:pt x="195" y="211"/>
                </a:moveTo>
                <a:cubicBezTo>
                  <a:pt x="192" y="213"/>
                  <a:pt x="188" y="214"/>
                  <a:pt x="185" y="217"/>
                </a:cubicBezTo>
                <a:cubicBezTo>
                  <a:pt x="192" y="216"/>
                  <a:pt x="198" y="217"/>
                  <a:pt x="206" y="216"/>
                </a:cubicBezTo>
                <a:cubicBezTo>
                  <a:pt x="203" y="213"/>
                  <a:pt x="198" y="212"/>
                  <a:pt x="195" y="211"/>
                </a:cubicBezTo>
                <a:close/>
                <a:moveTo>
                  <a:pt x="176" y="215"/>
                </a:moveTo>
                <a:cubicBezTo>
                  <a:pt x="168" y="215"/>
                  <a:pt x="158" y="214"/>
                  <a:pt x="148" y="214"/>
                </a:cubicBezTo>
                <a:cubicBezTo>
                  <a:pt x="141" y="214"/>
                  <a:pt x="133" y="213"/>
                  <a:pt x="126" y="213"/>
                </a:cubicBezTo>
                <a:cubicBezTo>
                  <a:pt x="112" y="211"/>
                  <a:pt x="96" y="212"/>
                  <a:pt x="84" y="212"/>
                </a:cubicBezTo>
                <a:cubicBezTo>
                  <a:pt x="83" y="213"/>
                  <a:pt x="81" y="213"/>
                  <a:pt x="81" y="214"/>
                </a:cubicBezTo>
                <a:cubicBezTo>
                  <a:pt x="96" y="212"/>
                  <a:pt x="108" y="213"/>
                  <a:pt x="122" y="213"/>
                </a:cubicBezTo>
                <a:cubicBezTo>
                  <a:pt x="124" y="213"/>
                  <a:pt x="126" y="214"/>
                  <a:pt x="129" y="214"/>
                </a:cubicBezTo>
                <a:cubicBezTo>
                  <a:pt x="131" y="214"/>
                  <a:pt x="135" y="214"/>
                  <a:pt x="138" y="214"/>
                </a:cubicBezTo>
                <a:cubicBezTo>
                  <a:pt x="142" y="214"/>
                  <a:pt x="146" y="215"/>
                  <a:pt x="151" y="215"/>
                </a:cubicBezTo>
                <a:cubicBezTo>
                  <a:pt x="155" y="215"/>
                  <a:pt x="159" y="215"/>
                  <a:pt x="162" y="215"/>
                </a:cubicBezTo>
                <a:cubicBezTo>
                  <a:pt x="167" y="216"/>
                  <a:pt x="172" y="216"/>
                  <a:pt x="176" y="217"/>
                </a:cubicBezTo>
                <a:cubicBezTo>
                  <a:pt x="178" y="217"/>
                  <a:pt x="181" y="217"/>
                  <a:pt x="183" y="215"/>
                </a:cubicBezTo>
                <a:cubicBezTo>
                  <a:pt x="181" y="215"/>
                  <a:pt x="178" y="215"/>
                  <a:pt x="176" y="215"/>
                </a:cubicBezTo>
                <a:close/>
                <a:moveTo>
                  <a:pt x="191" y="218"/>
                </a:moveTo>
                <a:cubicBezTo>
                  <a:pt x="183" y="219"/>
                  <a:pt x="175" y="218"/>
                  <a:pt x="169" y="217"/>
                </a:cubicBezTo>
                <a:cubicBezTo>
                  <a:pt x="166" y="217"/>
                  <a:pt x="164" y="217"/>
                  <a:pt x="161" y="217"/>
                </a:cubicBezTo>
                <a:cubicBezTo>
                  <a:pt x="156" y="216"/>
                  <a:pt x="150" y="216"/>
                  <a:pt x="143" y="216"/>
                </a:cubicBezTo>
                <a:cubicBezTo>
                  <a:pt x="137" y="216"/>
                  <a:pt x="131" y="215"/>
                  <a:pt x="125" y="214"/>
                </a:cubicBezTo>
                <a:cubicBezTo>
                  <a:pt x="123" y="216"/>
                  <a:pt x="119" y="215"/>
                  <a:pt x="116" y="214"/>
                </a:cubicBezTo>
                <a:cubicBezTo>
                  <a:pt x="115" y="214"/>
                  <a:pt x="114" y="215"/>
                  <a:pt x="114" y="215"/>
                </a:cubicBezTo>
                <a:cubicBezTo>
                  <a:pt x="112" y="215"/>
                  <a:pt x="110" y="215"/>
                  <a:pt x="109" y="214"/>
                </a:cubicBezTo>
                <a:cubicBezTo>
                  <a:pt x="101" y="214"/>
                  <a:pt x="92" y="214"/>
                  <a:pt x="83" y="215"/>
                </a:cubicBezTo>
                <a:cubicBezTo>
                  <a:pt x="81" y="215"/>
                  <a:pt x="78" y="215"/>
                  <a:pt x="76" y="216"/>
                </a:cubicBezTo>
                <a:cubicBezTo>
                  <a:pt x="74" y="217"/>
                  <a:pt x="74" y="219"/>
                  <a:pt x="74" y="221"/>
                </a:cubicBezTo>
                <a:cubicBezTo>
                  <a:pt x="80" y="219"/>
                  <a:pt x="85" y="217"/>
                  <a:pt x="90" y="217"/>
                </a:cubicBezTo>
                <a:cubicBezTo>
                  <a:pt x="91" y="216"/>
                  <a:pt x="92" y="216"/>
                  <a:pt x="92" y="216"/>
                </a:cubicBezTo>
                <a:cubicBezTo>
                  <a:pt x="104" y="214"/>
                  <a:pt x="117" y="216"/>
                  <a:pt x="127" y="218"/>
                </a:cubicBezTo>
                <a:cubicBezTo>
                  <a:pt x="130" y="217"/>
                  <a:pt x="135" y="218"/>
                  <a:pt x="140" y="218"/>
                </a:cubicBezTo>
                <a:cubicBezTo>
                  <a:pt x="144" y="219"/>
                  <a:pt x="148" y="219"/>
                  <a:pt x="152" y="219"/>
                </a:cubicBezTo>
                <a:cubicBezTo>
                  <a:pt x="159" y="219"/>
                  <a:pt x="167" y="220"/>
                  <a:pt x="174" y="221"/>
                </a:cubicBezTo>
                <a:cubicBezTo>
                  <a:pt x="179" y="221"/>
                  <a:pt x="184" y="220"/>
                  <a:pt x="189" y="221"/>
                </a:cubicBezTo>
                <a:cubicBezTo>
                  <a:pt x="191" y="221"/>
                  <a:pt x="193" y="221"/>
                  <a:pt x="196" y="221"/>
                </a:cubicBezTo>
                <a:cubicBezTo>
                  <a:pt x="198" y="221"/>
                  <a:pt x="206" y="221"/>
                  <a:pt x="207" y="220"/>
                </a:cubicBezTo>
                <a:cubicBezTo>
                  <a:pt x="208" y="219"/>
                  <a:pt x="207" y="218"/>
                  <a:pt x="207" y="217"/>
                </a:cubicBezTo>
                <a:cubicBezTo>
                  <a:pt x="202" y="218"/>
                  <a:pt x="195" y="218"/>
                  <a:pt x="191" y="218"/>
                </a:cubicBezTo>
                <a:close/>
                <a:moveTo>
                  <a:pt x="66" y="250"/>
                </a:moveTo>
                <a:cubicBezTo>
                  <a:pt x="73" y="253"/>
                  <a:pt x="79" y="255"/>
                  <a:pt x="86" y="254"/>
                </a:cubicBezTo>
                <a:cubicBezTo>
                  <a:pt x="95" y="254"/>
                  <a:pt x="104" y="249"/>
                  <a:pt x="113" y="247"/>
                </a:cubicBezTo>
                <a:cubicBezTo>
                  <a:pt x="117" y="246"/>
                  <a:pt x="121" y="245"/>
                  <a:pt x="126" y="245"/>
                </a:cubicBezTo>
                <a:cubicBezTo>
                  <a:pt x="134" y="244"/>
                  <a:pt x="141" y="247"/>
                  <a:pt x="147" y="246"/>
                </a:cubicBezTo>
                <a:cubicBezTo>
                  <a:pt x="148" y="245"/>
                  <a:pt x="150" y="244"/>
                  <a:pt x="151" y="242"/>
                </a:cubicBezTo>
                <a:cubicBezTo>
                  <a:pt x="152" y="237"/>
                  <a:pt x="148" y="232"/>
                  <a:pt x="146" y="230"/>
                </a:cubicBezTo>
                <a:cubicBezTo>
                  <a:pt x="145" y="229"/>
                  <a:pt x="143" y="228"/>
                  <a:pt x="142" y="227"/>
                </a:cubicBezTo>
                <a:cubicBezTo>
                  <a:pt x="137" y="223"/>
                  <a:pt x="131" y="222"/>
                  <a:pt x="127" y="219"/>
                </a:cubicBezTo>
                <a:cubicBezTo>
                  <a:pt x="116" y="217"/>
                  <a:pt x="103" y="215"/>
                  <a:pt x="92" y="217"/>
                </a:cubicBezTo>
                <a:cubicBezTo>
                  <a:pt x="82" y="219"/>
                  <a:pt x="74" y="222"/>
                  <a:pt x="67" y="227"/>
                </a:cubicBezTo>
                <a:cubicBezTo>
                  <a:pt x="62" y="230"/>
                  <a:pt x="59" y="233"/>
                  <a:pt x="56" y="236"/>
                </a:cubicBezTo>
                <a:cubicBezTo>
                  <a:pt x="56" y="238"/>
                  <a:pt x="56" y="238"/>
                  <a:pt x="55" y="239"/>
                </a:cubicBezTo>
                <a:cubicBezTo>
                  <a:pt x="56" y="240"/>
                  <a:pt x="55" y="241"/>
                  <a:pt x="56" y="241"/>
                </a:cubicBezTo>
                <a:cubicBezTo>
                  <a:pt x="58" y="238"/>
                  <a:pt x="60" y="235"/>
                  <a:pt x="64" y="234"/>
                </a:cubicBezTo>
                <a:cubicBezTo>
                  <a:pt x="64" y="230"/>
                  <a:pt x="67" y="229"/>
                  <a:pt x="70" y="228"/>
                </a:cubicBezTo>
                <a:cubicBezTo>
                  <a:pt x="70" y="227"/>
                  <a:pt x="70" y="227"/>
                  <a:pt x="71" y="226"/>
                </a:cubicBezTo>
                <a:cubicBezTo>
                  <a:pt x="76" y="223"/>
                  <a:pt x="85" y="222"/>
                  <a:pt x="90" y="225"/>
                </a:cubicBezTo>
                <a:cubicBezTo>
                  <a:pt x="98" y="223"/>
                  <a:pt x="106" y="223"/>
                  <a:pt x="115" y="223"/>
                </a:cubicBezTo>
                <a:cubicBezTo>
                  <a:pt x="118" y="223"/>
                  <a:pt x="122" y="223"/>
                  <a:pt x="126" y="224"/>
                </a:cubicBezTo>
                <a:cubicBezTo>
                  <a:pt x="127" y="224"/>
                  <a:pt x="129" y="224"/>
                  <a:pt x="129" y="225"/>
                </a:cubicBezTo>
                <a:cubicBezTo>
                  <a:pt x="128" y="227"/>
                  <a:pt x="126" y="225"/>
                  <a:pt x="124" y="225"/>
                </a:cubicBezTo>
                <a:cubicBezTo>
                  <a:pt x="122" y="225"/>
                  <a:pt x="120" y="225"/>
                  <a:pt x="118" y="225"/>
                </a:cubicBezTo>
                <a:cubicBezTo>
                  <a:pt x="109" y="225"/>
                  <a:pt x="99" y="224"/>
                  <a:pt x="91" y="227"/>
                </a:cubicBezTo>
                <a:cubicBezTo>
                  <a:pt x="91" y="228"/>
                  <a:pt x="91" y="230"/>
                  <a:pt x="90" y="231"/>
                </a:cubicBezTo>
                <a:cubicBezTo>
                  <a:pt x="88" y="233"/>
                  <a:pt x="84" y="235"/>
                  <a:pt x="80" y="236"/>
                </a:cubicBezTo>
                <a:cubicBezTo>
                  <a:pt x="79" y="236"/>
                  <a:pt x="77" y="236"/>
                  <a:pt x="76" y="237"/>
                </a:cubicBezTo>
                <a:cubicBezTo>
                  <a:pt x="75" y="237"/>
                  <a:pt x="73" y="237"/>
                  <a:pt x="72" y="237"/>
                </a:cubicBezTo>
                <a:cubicBezTo>
                  <a:pt x="69" y="237"/>
                  <a:pt x="66" y="236"/>
                  <a:pt x="65" y="235"/>
                </a:cubicBezTo>
                <a:cubicBezTo>
                  <a:pt x="62" y="237"/>
                  <a:pt x="59" y="239"/>
                  <a:pt x="57" y="243"/>
                </a:cubicBezTo>
                <a:cubicBezTo>
                  <a:pt x="60" y="246"/>
                  <a:pt x="63" y="248"/>
                  <a:pt x="66" y="250"/>
                </a:cubicBezTo>
                <a:close/>
                <a:moveTo>
                  <a:pt x="181" y="221"/>
                </a:moveTo>
                <a:cubicBezTo>
                  <a:pt x="180" y="221"/>
                  <a:pt x="179" y="222"/>
                  <a:pt x="177" y="222"/>
                </a:cubicBezTo>
                <a:cubicBezTo>
                  <a:pt x="162" y="222"/>
                  <a:pt x="146" y="220"/>
                  <a:pt x="131" y="219"/>
                </a:cubicBezTo>
                <a:cubicBezTo>
                  <a:pt x="134" y="221"/>
                  <a:pt x="139" y="222"/>
                  <a:pt x="142" y="225"/>
                </a:cubicBezTo>
                <a:cubicBezTo>
                  <a:pt x="146" y="225"/>
                  <a:pt x="151" y="225"/>
                  <a:pt x="156" y="225"/>
                </a:cubicBezTo>
                <a:cubicBezTo>
                  <a:pt x="158" y="225"/>
                  <a:pt x="160" y="225"/>
                  <a:pt x="161" y="226"/>
                </a:cubicBezTo>
                <a:cubicBezTo>
                  <a:pt x="156" y="225"/>
                  <a:pt x="150" y="227"/>
                  <a:pt x="144" y="226"/>
                </a:cubicBezTo>
                <a:cubicBezTo>
                  <a:pt x="145" y="228"/>
                  <a:pt x="146" y="228"/>
                  <a:pt x="147" y="229"/>
                </a:cubicBezTo>
                <a:cubicBezTo>
                  <a:pt x="151" y="233"/>
                  <a:pt x="153" y="239"/>
                  <a:pt x="155" y="245"/>
                </a:cubicBezTo>
                <a:cubicBezTo>
                  <a:pt x="157" y="245"/>
                  <a:pt x="158" y="245"/>
                  <a:pt x="160" y="245"/>
                </a:cubicBezTo>
                <a:cubicBezTo>
                  <a:pt x="175" y="245"/>
                  <a:pt x="189" y="243"/>
                  <a:pt x="202" y="244"/>
                </a:cubicBezTo>
                <a:cubicBezTo>
                  <a:pt x="202" y="242"/>
                  <a:pt x="203" y="241"/>
                  <a:pt x="202" y="240"/>
                </a:cubicBezTo>
                <a:cubicBezTo>
                  <a:pt x="194" y="239"/>
                  <a:pt x="182" y="239"/>
                  <a:pt x="175" y="239"/>
                </a:cubicBezTo>
                <a:cubicBezTo>
                  <a:pt x="173" y="239"/>
                  <a:pt x="171" y="239"/>
                  <a:pt x="169" y="238"/>
                </a:cubicBezTo>
                <a:cubicBezTo>
                  <a:pt x="179" y="239"/>
                  <a:pt x="190" y="239"/>
                  <a:pt x="201" y="238"/>
                </a:cubicBezTo>
                <a:cubicBezTo>
                  <a:pt x="200" y="237"/>
                  <a:pt x="198" y="237"/>
                  <a:pt x="196" y="237"/>
                </a:cubicBezTo>
                <a:cubicBezTo>
                  <a:pt x="193" y="236"/>
                  <a:pt x="190" y="237"/>
                  <a:pt x="188" y="237"/>
                </a:cubicBezTo>
                <a:cubicBezTo>
                  <a:pt x="192" y="236"/>
                  <a:pt x="197" y="236"/>
                  <a:pt x="201" y="236"/>
                </a:cubicBezTo>
                <a:cubicBezTo>
                  <a:pt x="202" y="235"/>
                  <a:pt x="201" y="233"/>
                  <a:pt x="201" y="232"/>
                </a:cubicBezTo>
                <a:cubicBezTo>
                  <a:pt x="198" y="231"/>
                  <a:pt x="196" y="231"/>
                  <a:pt x="193" y="231"/>
                </a:cubicBezTo>
                <a:cubicBezTo>
                  <a:pt x="192" y="231"/>
                  <a:pt x="190" y="232"/>
                  <a:pt x="189" y="231"/>
                </a:cubicBezTo>
                <a:cubicBezTo>
                  <a:pt x="192" y="231"/>
                  <a:pt x="197" y="230"/>
                  <a:pt x="200" y="231"/>
                </a:cubicBezTo>
                <a:cubicBezTo>
                  <a:pt x="201" y="229"/>
                  <a:pt x="202" y="229"/>
                  <a:pt x="202" y="227"/>
                </a:cubicBezTo>
                <a:cubicBezTo>
                  <a:pt x="196" y="226"/>
                  <a:pt x="190" y="228"/>
                  <a:pt x="185" y="227"/>
                </a:cubicBezTo>
                <a:cubicBezTo>
                  <a:pt x="191" y="227"/>
                  <a:pt x="195" y="226"/>
                  <a:pt x="201" y="226"/>
                </a:cubicBezTo>
                <a:cubicBezTo>
                  <a:pt x="200" y="225"/>
                  <a:pt x="201" y="223"/>
                  <a:pt x="201" y="223"/>
                </a:cubicBezTo>
                <a:cubicBezTo>
                  <a:pt x="194" y="222"/>
                  <a:pt x="188" y="222"/>
                  <a:pt x="181" y="221"/>
                </a:cubicBezTo>
                <a:close/>
                <a:moveTo>
                  <a:pt x="79" y="227"/>
                </a:moveTo>
                <a:cubicBezTo>
                  <a:pt x="80" y="227"/>
                  <a:pt x="80" y="228"/>
                  <a:pt x="81" y="227"/>
                </a:cubicBezTo>
                <a:cubicBezTo>
                  <a:pt x="81" y="227"/>
                  <a:pt x="81" y="226"/>
                  <a:pt x="82" y="225"/>
                </a:cubicBezTo>
                <a:cubicBezTo>
                  <a:pt x="81" y="225"/>
                  <a:pt x="81" y="225"/>
                  <a:pt x="80" y="225"/>
                </a:cubicBezTo>
                <a:cubicBezTo>
                  <a:pt x="79" y="226"/>
                  <a:pt x="79" y="227"/>
                  <a:pt x="79" y="227"/>
                </a:cubicBezTo>
                <a:close/>
                <a:moveTo>
                  <a:pt x="87" y="227"/>
                </a:moveTo>
                <a:cubicBezTo>
                  <a:pt x="88" y="234"/>
                  <a:pt x="74" y="236"/>
                  <a:pt x="68" y="233"/>
                </a:cubicBezTo>
                <a:cubicBezTo>
                  <a:pt x="68" y="232"/>
                  <a:pt x="67" y="231"/>
                  <a:pt x="68" y="230"/>
                </a:cubicBezTo>
                <a:cubicBezTo>
                  <a:pt x="67" y="230"/>
                  <a:pt x="65" y="232"/>
                  <a:pt x="66" y="234"/>
                </a:cubicBezTo>
                <a:cubicBezTo>
                  <a:pt x="70" y="238"/>
                  <a:pt x="89" y="235"/>
                  <a:pt x="89" y="228"/>
                </a:cubicBezTo>
                <a:cubicBezTo>
                  <a:pt x="89" y="226"/>
                  <a:pt x="87" y="225"/>
                  <a:pt x="85" y="225"/>
                </a:cubicBezTo>
                <a:cubicBezTo>
                  <a:pt x="87" y="226"/>
                  <a:pt x="86" y="226"/>
                  <a:pt x="87" y="227"/>
                </a:cubicBezTo>
                <a:close/>
                <a:moveTo>
                  <a:pt x="76" y="227"/>
                </a:moveTo>
                <a:cubicBezTo>
                  <a:pt x="76" y="227"/>
                  <a:pt x="77" y="227"/>
                  <a:pt x="78" y="227"/>
                </a:cubicBezTo>
                <a:cubicBezTo>
                  <a:pt x="78" y="227"/>
                  <a:pt x="78" y="226"/>
                  <a:pt x="78" y="225"/>
                </a:cubicBezTo>
                <a:cubicBezTo>
                  <a:pt x="76" y="225"/>
                  <a:pt x="76" y="226"/>
                  <a:pt x="76" y="227"/>
                </a:cubicBezTo>
                <a:close/>
                <a:moveTo>
                  <a:pt x="82" y="228"/>
                </a:moveTo>
                <a:cubicBezTo>
                  <a:pt x="82" y="228"/>
                  <a:pt x="83" y="228"/>
                  <a:pt x="84" y="228"/>
                </a:cubicBezTo>
                <a:cubicBezTo>
                  <a:pt x="83" y="229"/>
                  <a:pt x="84" y="229"/>
                  <a:pt x="84" y="229"/>
                </a:cubicBezTo>
                <a:cubicBezTo>
                  <a:pt x="85" y="228"/>
                  <a:pt x="84" y="227"/>
                  <a:pt x="83" y="226"/>
                </a:cubicBezTo>
                <a:cubicBezTo>
                  <a:pt x="83" y="227"/>
                  <a:pt x="82" y="227"/>
                  <a:pt x="82" y="228"/>
                </a:cubicBezTo>
                <a:close/>
                <a:moveTo>
                  <a:pt x="72" y="227"/>
                </a:moveTo>
                <a:cubicBezTo>
                  <a:pt x="73" y="228"/>
                  <a:pt x="72" y="229"/>
                  <a:pt x="73" y="229"/>
                </a:cubicBezTo>
                <a:cubicBezTo>
                  <a:pt x="73" y="228"/>
                  <a:pt x="75" y="228"/>
                  <a:pt x="75" y="226"/>
                </a:cubicBezTo>
                <a:cubicBezTo>
                  <a:pt x="74" y="226"/>
                  <a:pt x="73" y="227"/>
                  <a:pt x="72" y="227"/>
                </a:cubicBezTo>
                <a:close/>
                <a:moveTo>
                  <a:pt x="70" y="230"/>
                </a:moveTo>
                <a:cubicBezTo>
                  <a:pt x="70" y="230"/>
                  <a:pt x="70" y="230"/>
                  <a:pt x="70" y="231"/>
                </a:cubicBezTo>
                <a:cubicBezTo>
                  <a:pt x="70" y="231"/>
                  <a:pt x="71" y="231"/>
                  <a:pt x="71" y="231"/>
                </a:cubicBezTo>
                <a:cubicBezTo>
                  <a:pt x="71" y="230"/>
                  <a:pt x="71" y="229"/>
                  <a:pt x="71" y="229"/>
                </a:cubicBezTo>
                <a:cubicBezTo>
                  <a:pt x="70" y="229"/>
                  <a:pt x="70" y="230"/>
                  <a:pt x="70" y="230"/>
                </a:cubicBezTo>
                <a:close/>
                <a:moveTo>
                  <a:pt x="167" y="258"/>
                </a:moveTo>
                <a:cubicBezTo>
                  <a:pt x="168" y="258"/>
                  <a:pt x="169" y="258"/>
                  <a:pt x="170" y="258"/>
                </a:cubicBezTo>
                <a:cubicBezTo>
                  <a:pt x="174" y="259"/>
                  <a:pt x="178" y="260"/>
                  <a:pt x="181" y="261"/>
                </a:cubicBezTo>
                <a:cubicBezTo>
                  <a:pt x="183" y="261"/>
                  <a:pt x="185" y="260"/>
                  <a:pt x="188" y="261"/>
                </a:cubicBezTo>
                <a:cubicBezTo>
                  <a:pt x="197" y="261"/>
                  <a:pt x="205" y="260"/>
                  <a:pt x="212" y="259"/>
                </a:cubicBezTo>
                <a:cubicBezTo>
                  <a:pt x="215" y="258"/>
                  <a:pt x="218" y="257"/>
                  <a:pt x="220" y="256"/>
                </a:cubicBezTo>
                <a:cubicBezTo>
                  <a:pt x="223" y="255"/>
                  <a:pt x="225" y="253"/>
                  <a:pt x="227" y="252"/>
                </a:cubicBezTo>
                <a:cubicBezTo>
                  <a:pt x="227" y="251"/>
                  <a:pt x="229" y="250"/>
                  <a:pt x="230" y="248"/>
                </a:cubicBezTo>
                <a:cubicBezTo>
                  <a:pt x="230" y="244"/>
                  <a:pt x="230" y="241"/>
                  <a:pt x="227" y="238"/>
                </a:cubicBezTo>
                <a:cubicBezTo>
                  <a:pt x="226" y="238"/>
                  <a:pt x="225" y="237"/>
                  <a:pt x="224" y="236"/>
                </a:cubicBezTo>
                <a:cubicBezTo>
                  <a:pt x="221" y="234"/>
                  <a:pt x="216" y="233"/>
                  <a:pt x="212" y="231"/>
                </a:cubicBezTo>
                <a:cubicBezTo>
                  <a:pt x="208" y="230"/>
                  <a:pt x="206" y="229"/>
                  <a:pt x="203" y="229"/>
                </a:cubicBezTo>
                <a:cubicBezTo>
                  <a:pt x="203" y="229"/>
                  <a:pt x="203" y="230"/>
                  <a:pt x="202" y="230"/>
                </a:cubicBezTo>
                <a:cubicBezTo>
                  <a:pt x="203" y="231"/>
                  <a:pt x="203" y="232"/>
                  <a:pt x="203" y="233"/>
                </a:cubicBezTo>
                <a:cubicBezTo>
                  <a:pt x="211" y="234"/>
                  <a:pt x="219" y="236"/>
                  <a:pt x="225" y="241"/>
                </a:cubicBezTo>
                <a:cubicBezTo>
                  <a:pt x="225" y="243"/>
                  <a:pt x="227" y="244"/>
                  <a:pt x="227" y="247"/>
                </a:cubicBezTo>
                <a:cubicBezTo>
                  <a:pt x="226" y="248"/>
                  <a:pt x="224" y="249"/>
                  <a:pt x="224" y="250"/>
                </a:cubicBezTo>
                <a:cubicBezTo>
                  <a:pt x="221" y="252"/>
                  <a:pt x="217" y="255"/>
                  <a:pt x="212" y="256"/>
                </a:cubicBezTo>
                <a:cubicBezTo>
                  <a:pt x="211" y="256"/>
                  <a:pt x="210" y="256"/>
                  <a:pt x="209" y="256"/>
                </a:cubicBezTo>
                <a:cubicBezTo>
                  <a:pt x="201" y="257"/>
                  <a:pt x="191" y="258"/>
                  <a:pt x="183" y="258"/>
                </a:cubicBezTo>
                <a:cubicBezTo>
                  <a:pt x="180" y="258"/>
                  <a:pt x="177" y="257"/>
                  <a:pt x="175" y="256"/>
                </a:cubicBezTo>
                <a:cubicBezTo>
                  <a:pt x="170" y="256"/>
                  <a:pt x="165" y="255"/>
                  <a:pt x="161" y="253"/>
                </a:cubicBezTo>
                <a:cubicBezTo>
                  <a:pt x="161" y="254"/>
                  <a:pt x="161" y="255"/>
                  <a:pt x="161" y="256"/>
                </a:cubicBezTo>
                <a:cubicBezTo>
                  <a:pt x="163" y="256"/>
                  <a:pt x="165" y="257"/>
                  <a:pt x="167" y="258"/>
                </a:cubicBezTo>
                <a:close/>
                <a:moveTo>
                  <a:pt x="203" y="234"/>
                </a:moveTo>
                <a:cubicBezTo>
                  <a:pt x="203" y="235"/>
                  <a:pt x="202" y="236"/>
                  <a:pt x="203" y="237"/>
                </a:cubicBezTo>
                <a:cubicBezTo>
                  <a:pt x="204" y="237"/>
                  <a:pt x="208" y="237"/>
                  <a:pt x="210" y="236"/>
                </a:cubicBezTo>
                <a:cubicBezTo>
                  <a:pt x="208" y="235"/>
                  <a:pt x="206" y="235"/>
                  <a:pt x="203" y="234"/>
                </a:cubicBezTo>
                <a:close/>
                <a:moveTo>
                  <a:pt x="209" y="240"/>
                </a:moveTo>
                <a:cubicBezTo>
                  <a:pt x="212" y="239"/>
                  <a:pt x="214" y="239"/>
                  <a:pt x="217" y="238"/>
                </a:cubicBezTo>
                <a:cubicBezTo>
                  <a:pt x="213" y="235"/>
                  <a:pt x="207" y="239"/>
                  <a:pt x="203" y="238"/>
                </a:cubicBezTo>
                <a:cubicBezTo>
                  <a:pt x="204" y="241"/>
                  <a:pt x="206" y="240"/>
                  <a:pt x="209" y="240"/>
                </a:cubicBezTo>
                <a:close/>
                <a:moveTo>
                  <a:pt x="219" y="239"/>
                </a:moveTo>
                <a:cubicBezTo>
                  <a:pt x="214" y="240"/>
                  <a:pt x="211" y="241"/>
                  <a:pt x="204" y="241"/>
                </a:cubicBezTo>
                <a:cubicBezTo>
                  <a:pt x="204" y="242"/>
                  <a:pt x="203" y="243"/>
                  <a:pt x="203" y="244"/>
                </a:cubicBezTo>
                <a:cubicBezTo>
                  <a:pt x="206" y="243"/>
                  <a:pt x="207" y="245"/>
                  <a:pt x="208" y="247"/>
                </a:cubicBezTo>
                <a:cubicBezTo>
                  <a:pt x="207" y="248"/>
                  <a:pt x="207" y="248"/>
                  <a:pt x="206" y="250"/>
                </a:cubicBezTo>
                <a:cubicBezTo>
                  <a:pt x="191" y="252"/>
                  <a:pt x="178" y="251"/>
                  <a:pt x="163" y="253"/>
                </a:cubicBezTo>
                <a:cubicBezTo>
                  <a:pt x="167" y="253"/>
                  <a:pt x="173" y="255"/>
                  <a:pt x="177" y="256"/>
                </a:cubicBezTo>
                <a:cubicBezTo>
                  <a:pt x="183" y="257"/>
                  <a:pt x="191" y="256"/>
                  <a:pt x="198" y="255"/>
                </a:cubicBezTo>
                <a:cubicBezTo>
                  <a:pt x="209" y="255"/>
                  <a:pt x="222" y="254"/>
                  <a:pt x="225" y="245"/>
                </a:cubicBezTo>
                <a:cubicBezTo>
                  <a:pt x="224" y="243"/>
                  <a:pt x="222" y="240"/>
                  <a:pt x="219" y="239"/>
                </a:cubicBezTo>
                <a:close/>
                <a:moveTo>
                  <a:pt x="52" y="251"/>
                </a:moveTo>
                <a:cubicBezTo>
                  <a:pt x="58" y="254"/>
                  <a:pt x="63" y="256"/>
                  <a:pt x="69" y="258"/>
                </a:cubicBezTo>
                <a:cubicBezTo>
                  <a:pt x="72" y="259"/>
                  <a:pt x="75" y="259"/>
                  <a:pt x="78" y="260"/>
                </a:cubicBezTo>
                <a:cubicBezTo>
                  <a:pt x="84" y="261"/>
                  <a:pt x="90" y="261"/>
                  <a:pt x="95" y="261"/>
                </a:cubicBezTo>
                <a:cubicBezTo>
                  <a:pt x="101" y="262"/>
                  <a:pt x="106" y="261"/>
                  <a:pt x="112" y="260"/>
                </a:cubicBezTo>
                <a:cubicBezTo>
                  <a:pt x="117" y="260"/>
                  <a:pt x="122" y="259"/>
                  <a:pt x="127" y="258"/>
                </a:cubicBezTo>
                <a:cubicBezTo>
                  <a:pt x="129" y="257"/>
                  <a:pt x="131" y="256"/>
                  <a:pt x="133" y="256"/>
                </a:cubicBezTo>
                <a:cubicBezTo>
                  <a:pt x="136" y="255"/>
                  <a:pt x="140" y="253"/>
                  <a:pt x="143" y="251"/>
                </a:cubicBezTo>
                <a:cubicBezTo>
                  <a:pt x="147" y="250"/>
                  <a:pt x="151" y="248"/>
                  <a:pt x="153" y="246"/>
                </a:cubicBezTo>
                <a:cubicBezTo>
                  <a:pt x="153" y="245"/>
                  <a:pt x="153" y="243"/>
                  <a:pt x="152" y="242"/>
                </a:cubicBezTo>
                <a:cubicBezTo>
                  <a:pt x="152" y="244"/>
                  <a:pt x="150" y="245"/>
                  <a:pt x="149" y="246"/>
                </a:cubicBezTo>
                <a:cubicBezTo>
                  <a:pt x="143" y="250"/>
                  <a:pt x="133" y="246"/>
                  <a:pt x="127" y="246"/>
                </a:cubicBezTo>
                <a:cubicBezTo>
                  <a:pt x="125" y="246"/>
                  <a:pt x="124" y="247"/>
                  <a:pt x="122" y="247"/>
                </a:cubicBezTo>
                <a:cubicBezTo>
                  <a:pt x="121" y="247"/>
                  <a:pt x="119" y="247"/>
                  <a:pt x="118" y="247"/>
                </a:cubicBezTo>
                <a:cubicBezTo>
                  <a:pt x="112" y="249"/>
                  <a:pt x="108" y="250"/>
                  <a:pt x="103" y="252"/>
                </a:cubicBezTo>
                <a:cubicBezTo>
                  <a:pt x="101" y="252"/>
                  <a:pt x="99" y="253"/>
                  <a:pt x="97" y="254"/>
                </a:cubicBezTo>
                <a:cubicBezTo>
                  <a:pt x="90" y="257"/>
                  <a:pt x="82" y="257"/>
                  <a:pt x="74" y="255"/>
                </a:cubicBezTo>
                <a:cubicBezTo>
                  <a:pt x="68" y="253"/>
                  <a:pt x="64" y="251"/>
                  <a:pt x="60" y="247"/>
                </a:cubicBezTo>
                <a:cubicBezTo>
                  <a:pt x="57" y="245"/>
                  <a:pt x="54" y="243"/>
                  <a:pt x="53" y="241"/>
                </a:cubicBezTo>
                <a:cubicBezTo>
                  <a:pt x="53" y="241"/>
                  <a:pt x="53" y="241"/>
                  <a:pt x="53" y="241"/>
                </a:cubicBezTo>
                <a:cubicBezTo>
                  <a:pt x="52" y="244"/>
                  <a:pt x="52" y="247"/>
                  <a:pt x="52" y="251"/>
                </a:cubicBezTo>
                <a:close/>
                <a:moveTo>
                  <a:pt x="199" y="249"/>
                </a:moveTo>
                <a:cubicBezTo>
                  <a:pt x="201" y="249"/>
                  <a:pt x="206" y="249"/>
                  <a:pt x="206" y="247"/>
                </a:cubicBezTo>
                <a:cubicBezTo>
                  <a:pt x="206" y="246"/>
                  <a:pt x="204" y="245"/>
                  <a:pt x="202" y="245"/>
                </a:cubicBezTo>
                <a:cubicBezTo>
                  <a:pt x="199" y="245"/>
                  <a:pt x="192" y="245"/>
                  <a:pt x="189" y="245"/>
                </a:cubicBezTo>
                <a:cubicBezTo>
                  <a:pt x="181" y="245"/>
                  <a:pt x="171" y="246"/>
                  <a:pt x="163" y="246"/>
                </a:cubicBezTo>
                <a:cubicBezTo>
                  <a:pt x="160" y="246"/>
                  <a:pt x="158" y="246"/>
                  <a:pt x="155" y="247"/>
                </a:cubicBezTo>
                <a:cubicBezTo>
                  <a:pt x="155" y="250"/>
                  <a:pt x="161" y="248"/>
                  <a:pt x="161" y="251"/>
                </a:cubicBezTo>
                <a:cubicBezTo>
                  <a:pt x="172" y="251"/>
                  <a:pt x="186" y="250"/>
                  <a:pt x="199" y="249"/>
                </a:cubicBezTo>
                <a:close/>
                <a:moveTo>
                  <a:pt x="53" y="257"/>
                </a:moveTo>
                <a:cubicBezTo>
                  <a:pt x="55" y="259"/>
                  <a:pt x="58" y="260"/>
                  <a:pt x="61" y="261"/>
                </a:cubicBezTo>
                <a:cubicBezTo>
                  <a:pt x="65" y="263"/>
                  <a:pt x="68" y="264"/>
                  <a:pt x="73" y="265"/>
                </a:cubicBezTo>
                <a:cubicBezTo>
                  <a:pt x="83" y="266"/>
                  <a:pt x="92" y="267"/>
                  <a:pt x="101" y="268"/>
                </a:cubicBezTo>
                <a:cubicBezTo>
                  <a:pt x="117" y="268"/>
                  <a:pt x="135" y="263"/>
                  <a:pt x="147" y="257"/>
                </a:cubicBezTo>
                <a:cubicBezTo>
                  <a:pt x="151" y="256"/>
                  <a:pt x="154" y="254"/>
                  <a:pt x="154" y="249"/>
                </a:cubicBezTo>
                <a:cubicBezTo>
                  <a:pt x="154" y="249"/>
                  <a:pt x="154" y="249"/>
                  <a:pt x="153" y="249"/>
                </a:cubicBezTo>
                <a:cubicBezTo>
                  <a:pt x="147" y="251"/>
                  <a:pt x="141" y="254"/>
                  <a:pt x="135" y="256"/>
                </a:cubicBezTo>
                <a:cubicBezTo>
                  <a:pt x="132" y="257"/>
                  <a:pt x="130" y="259"/>
                  <a:pt x="127" y="259"/>
                </a:cubicBezTo>
                <a:cubicBezTo>
                  <a:pt x="125" y="259"/>
                  <a:pt x="124" y="260"/>
                  <a:pt x="122" y="260"/>
                </a:cubicBezTo>
                <a:cubicBezTo>
                  <a:pt x="115" y="262"/>
                  <a:pt x="107" y="263"/>
                  <a:pt x="98" y="263"/>
                </a:cubicBezTo>
                <a:cubicBezTo>
                  <a:pt x="97" y="264"/>
                  <a:pt x="98" y="264"/>
                  <a:pt x="98" y="264"/>
                </a:cubicBezTo>
                <a:cubicBezTo>
                  <a:pt x="96" y="263"/>
                  <a:pt x="95" y="264"/>
                  <a:pt x="93" y="264"/>
                </a:cubicBezTo>
                <a:cubicBezTo>
                  <a:pt x="93" y="264"/>
                  <a:pt x="93" y="264"/>
                  <a:pt x="93" y="264"/>
                </a:cubicBezTo>
                <a:cubicBezTo>
                  <a:pt x="92" y="264"/>
                  <a:pt x="93" y="264"/>
                  <a:pt x="92" y="263"/>
                </a:cubicBezTo>
                <a:cubicBezTo>
                  <a:pt x="78" y="263"/>
                  <a:pt x="61" y="261"/>
                  <a:pt x="52" y="253"/>
                </a:cubicBezTo>
                <a:cubicBezTo>
                  <a:pt x="52" y="255"/>
                  <a:pt x="54" y="255"/>
                  <a:pt x="53" y="257"/>
                </a:cubicBezTo>
                <a:close/>
                <a:moveTo>
                  <a:pt x="153" y="255"/>
                </a:moveTo>
                <a:cubicBezTo>
                  <a:pt x="155" y="255"/>
                  <a:pt x="158" y="256"/>
                  <a:pt x="159" y="255"/>
                </a:cubicBezTo>
                <a:cubicBezTo>
                  <a:pt x="160" y="251"/>
                  <a:pt x="158" y="250"/>
                  <a:pt x="156" y="250"/>
                </a:cubicBezTo>
                <a:cubicBezTo>
                  <a:pt x="155" y="252"/>
                  <a:pt x="155" y="254"/>
                  <a:pt x="153" y="2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组合 1"/>
          <p:cNvGrpSpPr/>
          <p:nvPr/>
        </p:nvGrpSpPr>
        <p:grpSpPr bwMode="auto">
          <a:xfrm>
            <a:off x="3706813" y="1735138"/>
            <a:ext cx="1873250" cy="1698625"/>
            <a:chOff x="7496176" y="2630488"/>
            <a:chExt cx="985838" cy="893763"/>
          </a:xfrm>
        </p:grpSpPr>
        <p:sp>
          <p:nvSpPr>
            <p:cNvPr id="3" name="Freeform 17"/>
            <p:cNvSpPr>
              <a:spLocks noEditPoints="1"/>
            </p:cNvSpPr>
            <p:nvPr/>
          </p:nvSpPr>
          <p:spPr bwMode="auto">
            <a:xfrm>
              <a:off x="7713395" y="2768311"/>
              <a:ext cx="106938" cy="89377"/>
            </a:xfrm>
            <a:custGeom>
              <a:avLst/>
              <a:gdLst>
                <a:gd name="T0" fmla="*/ 34 w 34"/>
                <a:gd name="T1" fmla="*/ 2 h 28"/>
                <a:gd name="T2" fmla="*/ 31 w 34"/>
                <a:gd name="T3" fmla="*/ 4 h 28"/>
                <a:gd name="T4" fmla="*/ 26 w 34"/>
                <a:gd name="T5" fmla="*/ 28 h 28"/>
                <a:gd name="T6" fmla="*/ 24 w 34"/>
                <a:gd name="T7" fmla="*/ 28 h 28"/>
                <a:gd name="T8" fmla="*/ 24 w 34"/>
                <a:gd name="T9" fmla="*/ 27 h 28"/>
                <a:gd name="T10" fmla="*/ 20 w 34"/>
                <a:gd name="T11" fmla="*/ 27 h 28"/>
                <a:gd name="T12" fmla="*/ 17 w 34"/>
                <a:gd name="T13" fmla="*/ 13 h 28"/>
                <a:gd name="T14" fmla="*/ 12 w 34"/>
                <a:gd name="T15" fmla="*/ 25 h 28"/>
                <a:gd name="T16" fmla="*/ 7 w 34"/>
                <a:gd name="T17" fmla="*/ 26 h 28"/>
                <a:gd name="T18" fmla="*/ 5 w 34"/>
                <a:gd name="T19" fmla="*/ 13 h 28"/>
                <a:gd name="T20" fmla="*/ 2 w 34"/>
                <a:gd name="T21" fmla="*/ 4 h 28"/>
                <a:gd name="T22" fmla="*/ 3 w 34"/>
                <a:gd name="T23" fmla="*/ 1 h 28"/>
                <a:gd name="T24" fmla="*/ 9 w 34"/>
                <a:gd name="T25" fmla="*/ 1 h 28"/>
                <a:gd name="T26" fmla="*/ 10 w 34"/>
                <a:gd name="T27" fmla="*/ 18 h 28"/>
                <a:gd name="T28" fmla="*/ 16 w 34"/>
                <a:gd name="T29" fmla="*/ 8 h 28"/>
                <a:gd name="T30" fmla="*/ 20 w 34"/>
                <a:gd name="T31" fmla="*/ 9 h 28"/>
                <a:gd name="T32" fmla="*/ 23 w 34"/>
                <a:gd name="T33" fmla="*/ 24 h 28"/>
                <a:gd name="T34" fmla="*/ 1 w 34"/>
                <a:gd name="T35" fmla="*/ 2 h 28"/>
                <a:gd name="T36" fmla="*/ 2 w 34"/>
                <a:gd name="T37" fmla="*/ 1 h 28"/>
                <a:gd name="T38" fmla="*/ 1 w 34"/>
                <a:gd name="T39" fmla="*/ 3 h 28"/>
                <a:gd name="T40" fmla="*/ 3 w 34"/>
                <a:gd name="T41" fmla="*/ 3 h 28"/>
                <a:gd name="T42" fmla="*/ 5 w 34"/>
                <a:gd name="T43" fmla="*/ 3 h 28"/>
                <a:gd name="T44" fmla="*/ 3 w 34"/>
                <a:gd name="T45" fmla="*/ 3 h 28"/>
                <a:gd name="T46" fmla="*/ 7 w 34"/>
                <a:gd name="T47" fmla="*/ 9 h 28"/>
                <a:gd name="T48" fmla="*/ 7 w 34"/>
                <a:gd name="T49" fmla="*/ 13 h 28"/>
                <a:gd name="T50" fmla="*/ 7 w 34"/>
                <a:gd name="T51" fmla="*/ 14 h 28"/>
                <a:gd name="T52" fmla="*/ 8 w 34"/>
                <a:gd name="T53" fmla="*/ 10 h 28"/>
                <a:gd name="T54" fmla="*/ 8 w 34"/>
                <a:gd name="T55" fmla="*/ 9 h 28"/>
                <a:gd name="T56" fmla="*/ 8 w 34"/>
                <a:gd name="T57" fmla="*/ 20 h 28"/>
                <a:gd name="T58" fmla="*/ 8 w 34"/>
                <a:gd name="T59" fmla="*/ 23 h 28"/>
                <a:gd name="T60" fmla="*/ 8 w 34"/>
                <a:gd name="T61" fmla="*/ 23 h 28"/>
                <a:gd name="T62" fmla="*/ 8 w 34"/>
                <a:gd name="T63" fmla="*/ 25 h 28"/>
                <a:gd name="T64" fmla="*/ 10 w 34"/>
                <a:gd name="T65" fmla="*/ 24 h 28"/>
                <a:gd name="T66" fmla="*/ 12 w 34"/>
                <a:gd name="T67" fmla="*/ 22 h 28"/>
                <a:gd name="T68" fmla="*/ 11 w 34"/>
                <a:gd name="T69" fmla="*/ 24 h 28"/>
                <a:gd name="T70" fmla="*/ 14 w 34"/>
                <a:gd name="T71" fmla="*/ 18 h 28"/>
                <a:gd name="T72" fmla="*/ 15 w 34"/>
                <a:gd name="T73" fmla="*/ 12 h 28"/>
                <a:gd name="T74" fmla="*/ 17 w 34"/>
                <a:gd name="T75" fmla="*/ 9 h 28"/>
                <a:gd name="T76" fmla="*/ 17 w 34"/>
                <a:gd name="T77" fmla="*/ 10 h 28"/>
                <a:gd name="T78" fmla="*/ 19 w 34"/>
                <a:gd name="T79" fmla="*/ 14 h 28"/>
                <a:gd name="T80" fmla="*/ 19 w 34"/>
                <a:gd name="T81" fmla="*/ 14 h 28"/>
                <a:gd name="T82" fmla="*/ 20 w 34"/>
                <a:gd name="T83" fmla="*/ 10 h 28"/>
                <a:gd name="T84" fmla="*/ 20 w 34"/>
                <a:gd name="T85" fmla="*/ 24 h 28"/>
                <a:gd name="T86" fmla="*/ 21 w 34"/>
                <a:gd name="T87" fmla="*/ 24 h 28"/>
                <a:gd name="T88" fmla="*/ 23 w 34"/>
                <a:gd name="T89" fmla="*/ 25 h 28"/>
                <a:gd name="T90" fmla="*/ 23 w 34"/>
                <a:gd name="T91" fmla="*/ 25 h 28"/>
                <a:gd name="T92" fmla="*/ 24 w 34"/>
                <a:gd name="T93" fmla="*/ 25 h 28"/>
                <a:gd name="T94" fmla="*/ 24 w 34"/>
                <a:gd name="T95" fmla="*/ 25 h 28"/>
                <a:gd name="T96" fmla="*/ 24 w 34"/>
                <a:gd name="T97" fmla="*/ 24 h 28"/>
                <a:gd name="T98" fmla="*/ 26 w 34"/>
                <a:gd name="T99" fmla="*/ 18 h 28"/>
                <a:gd name="T100" fmla="*/ 30 w 34"/>
                <a:gd name="T101" fmla="*/ 3 h 28"/>
                <a:gd name="T102" fmla="*/ 31 w 34"/>
                <a:gd name="T103" fmla="*/ 3 h 28"/>
                <a:gd name="T104" fmla="*/ 30 w 34"/>
                <a:gd name="T105" fmla="*/ 2 h 28"/>
                <a:gd name="T106" fmla="*/ 33 w 34"/>
                <a:gd name="T107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" h="28"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31" y="0"/>
                    <a:pt x="33" y="0"/>
                    <a:pt x="33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3" y="3"/>
                    <a:pt x="33" y="3"/>
                    <a:pt x="33" y="4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0" y="4"/>
                    <a:pt x="30" y="6"/>
                    <a:pt x="30" y="8"/>
                  </a:cubicBezTo>
                  <a:cubicBezTo>
                    <a:pt x="29" y="11"/>
                    <a:pt x="29" y="13"/>
                    <a:pt x="28" y="16"/>
                  </a:cubicBezTo>
                  <a:cubicBezTo>
                    <a:pt x="28" y="20"/>
                    <a:pt x="27" y="22"/>
                    <a:pt x="27" y="22"/>
                  </a:cubicBezTo>
                  <a:cubicBezTo>
                    <a:pt x="27" y="23"/>
                    <a:pt x="26" y="25"/>
                    <a:pt x="26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2" y="27"/>
                    <a:pt x="24" y="27"/>
                  </a:cubicBezTo>
                  <a:cubicBezTo>
                    <a:pt x="24" y="27"/>
                    <a:pt x="24" y="27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6"/>
                    <a:pt x="19" y="25"/>
                    <a:pt x="19" y="24"/>
                  </a:cubicBezTo>
                  <a:cubicBezTo>
                    <a:pt x="19" y="22"/>
                    <a:pt x="18" y="21"/>
                    <a:pt x="18" y="20"/>
                  </a:cubicBezTo>
                  <a:cubicBezTo>
                    <a:pt x="18" y="20"/>
                    <a:pt x="18" y="19"/>
                    <a:pt x="18" y="18"/>
                  </a:cubicBezTo>
                  <a:cubicBezTo>
                    <a:pt x="18" y="17"/>
                    <a:pt x="17" y="15"/>
                    <a:pt x="17" y="13"/>
                  </a:cubicBezTo>
                  <a:cubicBezTo>
                    <a:pt x="17" y="13"/>
                    <a:pt x="17" y="12"/>
                    <a:pt x="17" y="12"/>
                  </a:cubicBezTo>
                  <a:cubicBezTo>
                    <a:pt x="16" y="13"/>
                    <a:pt x="16" y="14"/>
                    <a:pt x="15" y="16"/>
                  </a:cubicBezTo>
                  <a:cubicBezTo>
                    <a:pt x="14" y="20"/>
                    <a:pt x="13" y="23"/>
                    <a:pt x="13" y="24"/>
                  </a:cubicBezTo>
                  <a:cubicBezTo>
                    <a:pt x="12" y="24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6"/>
                    <a:pt x="12" y="26"/>
                  </a:cubicBezTo>
                  <a:cubicBezTo>
                    <a:pt x="12" y="26"/>
                    <a:pt x="12" y="26"/>
                    <a:pt x="11" y="26"/>
                  </a:cubicBezTo>
                  <a:cubicBezTo>
                    <a:pt x="9" y="27"/>
                    <a:pt x="8" y="27"/>
                    <a:pt x="7" y="26"/>
                  </a:cubicBezTo>
                  <a:cubicBezTo>
                    <a:pt x="7" y="26"/>
                    <a:pt x="7" y="25"/>
                    <a:pt x="7" y="25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2"/>
                    <a:pt x="7" y="19"/>
                    <a:pt x="6" y="15"/>
                  </a:cubicBezTo>
                  <a:cubicBezTo>
                    <a:pt x="6" y="14"/>
                    <a:pt x="6" y="13"/>
                    <a:pt x="5" y="13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5" y="5"/>
                    <a:pt x="5" y="5"/>
                  </a:cubicBezTo>
                  <a:cubicBezTo>
                    <a:pt x="5" y="5"/>
                    <a:pt x="4" y="4"/>
                    <a:pt x="2" y="4"/>
                  </a:cubicBezTo>
                  <a:cubicBezTo>
                    <a:pt x="1" y="4"/>
                    <a:pt x="1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4"/>
                    <a:pt x="9" y="6"/>
                  </a:cubicBezTo>
                  <a:cubicBezTo>
                    <a:pt x="9" y="9"/>
                    <a:pt x="10" y="12"/>
                    <a:pt x="10" y="14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20"/>
                    <a:pt x="10" y="22"/>
                    <a:pt x="10" y="22"/>
                  </a:cubicBezTo>
                  <a:cubicBezTo>
                    <a:pt x="11" y="22"/>
                    <a:pt x="11" y="21"/>
                    <a:pt x="12" y="18"/>
                  </a:cubicBezTo>
                  <a:cubicBezTo>
                    <a:pt x="13" y="15"/>
                    <a:pt x="14" y="12"/>
                    <a:pt x="15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7" y="7"/>
                  </a:cubicBezTo>
                  <a:cubicBezTo>
                    <a:pt x="19" y="7"/>
                    <a:pt x="20" y="7"/>
                    <a:pt x="20" y="9"/>
                  </a:cubicBezTo>
                  <a:cubicBezTo>
                    <a:pt x="20" y="10"/>
                    <a:pt x="20" y="11"/>
                    <a:pt x="20" y="12"/>
                  </a:cubicBezTo>
                  <a:cubicBezTo>
                    <a:pt x="21" y="17"/>
                    <a:pt x="22" y="21"/>
                    <a:pt x="22" y="2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4" y="23"/>
                    <a:pt x="24" y="23"/>
                  </a:cubicBezTo>
                  <a:cubicBezTo>
                    <a:pt x="24" y="22"/>
                    <a:pt x="24" y="21"/>
                    <a:pt x="24" y="19"/>
                  </a:cubicBezTo>
                  <a:cubicBezTo>
                    <a:pt x="25" y="15"/>
                    <a:pt x="26" y="9"/>
                    <a:pt x="26" y="0"/>
                  </a:cubicBezTo>
                  <a:close/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lose/>
                  <a:moveTo>
                    <a:pt x="2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lnTo>
                    <a:pt x="2" y="3"/>
                  </a:lnTo>
                  <a:close/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3" y="3"/>
                  </a:lnTo>
                  <a:close/>
                  <a:moveTo>
                    <a:pt x="6" y="6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7"/>
                    <a:pt x="6" y="6"/>
                  </a:cubicBezTo>
                  <a:close/>
                  <a:moveTo>
                    <a:pt x="7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lnTo>
                    <a:pt x="7" y="13"/>
                  </a:lnTo>
                  <a:close/>
                  <a:moveTo>
                    <a:pt x="8" y="9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1"/>
                    <a:pt x="8" y="13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2"/>
                    <a:pt x="8" y="11"/>
                    <a:pt x="8" y="9"/>
                  </a:cubicBezTo>
                  <a:close/>
                  <a:moveTo>
                    <a:pt x="8" y="20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0"/>
                    <a:pt x="8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20"/>
                    <a:pt x="8" y="20"/>
                  </a:cubicBezTo>
                  <a:close/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lnTo>
                    <a:pt x="8" y="23"/>
                  </a:lnTo>
                  <a:close/>
                  <a:moveTo>
                    <a:pt x="8" y="25"/>
                  </a:move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lose/>
                  <a:moveTo>
                    <a:pt x="10" y="24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4"/>
                  </a:cubicBezTo>
                  <a:close/>
                  <a:moveTo>
                    <a:pt x="12" y="21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2" y="23"/>
                    <a:pt x="13" y="23"/>
                    <a:pt x="13" y="22"/>
                  </a:cubicBezTo>
                  <a:cubicBezTo>
                    <a:pt x="13" y="20"/>
                    <a:pt x="14" y="19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9"/>
                    <a:pt x="12" y="21"/>
                  </a:cubicBezTo>
                  <a:close/>
                  <a:moveTo>
                    <a:pt x="15" y="12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lose/>
                  <a:moveTo>
                    <a:pt x="17" y="9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9"/>
                    <a:pt x="17" y="9"/>
                    <a:pt x="17" y="9"/>
                  </a:cubicBezTo>
                  <a:close/>
                  <a:moveTo>
                    <a:pt x="19" y="14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5"/>
                    <a:pt x="19" y="16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5"/>
                    <a:pt x="19" y="14"/>
                    <a:pt x="19" y="14"/>
                  </a:cubicBezTo>
                  <a:close/>
                  <a:moveTo>
                    <a:pt x="20" y="10"/>
                  </a:move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lose/>
                  <a:moveTo>
                    <a:pt x="20" y="23"/>
                  </a:move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4"/>
                    <a:pt x="20" y="24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lose/>
                  <a:moveTo>
                    <a:pt x="23" y="25"/>
                  </a:move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3" y="24"/>
                    <a:pt x="23" y="25"/>
                  </a:cubicBezTo>
                  <a:close/>
                  <a:moveTo>
                    <a:pt x="24" y="25"/>
                  </a:move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5"/>
                  </a:cubicBezTo>
                  <a:close/>
                  <a:moveTo>
                    <a:pt x="24" y="23"/>
                  </a:moveTo>
                  <a:cubicBezTo>
                    <a:pt x="24" y="23"/>
                    <a:pt x="24" y="23"/>
                    <a:pt x="24" y="23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5" y="24"/>
                    <a:pt x="25" y="23"/>
                    <a:pt x="25" y="22"/>
                  </a:cubicBezTo>
                  <a:cubicBezTo>
                    <a:pt x="25" y="22"/>
                    <a:pt x="25" y="20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5" y="18"/>
                    <a:pt x="25" y="19"/>
                    <a:pt x="25" y="20"/>
                  </a:cubicBezTo>
                  <a:cubicBezTo>
                    <a:pt x="25" y="21"/>
                    <a:pt x="25" y="22"/>
                    <a:pt x="24" y="23"/>
                  </a:cubicBezTo>
                  <a:close/>
                  <a:moveTo>
                    <a:pt x="30" y="2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0" y="2"/>
                    <a:pt x="30" y="2"/>
                    <a:pt x="30" y="2"/>
                  </a:cubicBezTo>
                  <a:close/>
                  <a:moveTo>
                    <a:pt x="30" y="1"/>
                  </a:move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" name="Freeform 18"/>
            <p:cNvSpPr>
              <a:spLocks noEditPoints="1"/>
            </p:cNvSpPr>
            <p:nvPr/>
          </p:nvSpPr>
          <p:spPr bwMode="auto">
            <a:xfrm>
              <a:off x="7816991" y="2774993"/>
              <a:ext cx="76026" cy="82694"/>
            </a:xfrm>
            <a:custGeom>
              <a:avLst/>
              <a:gdLst>
                <a:gd name="T0" fmla="*/ 21 w 24"/>
                <a:gd name="T1" fmla="*/ 10 h 26"/>
                <a:gd name="T2" fmla="*/ 5 w 24"/>
                <a:gd name="T3" fmla="*/ 12 h 26"/>
                <a:gd name="T4" fmla="*/ 4 w 24"/>
                <a:gd name="T5" fmla="*/ 17 h 26"/>
                <a:gd name="T6" fmla="*/ 5 w 24"/>
                <a:gd name="T7" fmla="*/ 19 h 26"/>
                <a:gd name="T8" fmla="*/ 18 w 24"/>
                <a:gd name="T9" fmla="*/ 19 h 26"/>
                <a:gd name="T10" fmla="*/ 24 w 24"/>
                <a:gd name="T11" fmla="*/ 21 h 26"/>
                <a:gd name="T12" fmla="*/ 18 w 24"/>
                <a:gd name="T13" fmla="*/ 24 h 26"/>
                <a:gd name="T14" fmla="*/ 1 w 24"/>
                <a:gd name="T15" fmla="*/ 21 h 26"/>
                <a:gd name="T16" fmla="*/ 6 w 24"/>
                <a:gd name="T17" fmla="*/ 1 h 26"/>
                <a:gd name="T18" fmla="*/ 1 w 24"/>
                <a:gd name="T19" fmla="*/ 13 h 26"/>
                <a:gd name="T20" fmla="*/ 1 w 24"/>
                <a:gd name="T21" fmla="*/ 13 h 26"/>
                <a:gd name="T22" fmla="*/ 2 w 24"/>
                <a:gd name="T23" fmla="*/ 8 h 26"/>
                <a:gd name="T24" fmla="*/ 1 w 24"/>
                <a:gd name="T25" fmla="*/ 11 h 26"/>
                <a:gd name="T26" fmla="*/ 2 w 24"/>
                <a:gd name="T27" fmla="*/ 17 h 26"/>
                <a:gd name="T28" fmla="*/ 3 w 24"/>
                <a:gd name="T29" fmla="*/ 19 h 26"/>
                <a:gd name="T30" fmla="*/ 3 w 24"/>
                <a:gd name="T31" fmla="*/ 11 h 26"/>
                <a:gd name="T32" fmla="*/ 4 w 24"/>
                <a:gd name="T33" fmla="*/ 11 h 26"/>
                <a:gd name="T34" fmla="*/ 4 w 24"/>
                <a:gd name="T35" fmla="*/ 5 h 26"/>
                <a:gd name="T36" fmla="*/ 4 w 24"/>
                <a:gd name="T37" fmla="*/ 9 h 26"/>
                <a:gd name="T38" fmla="*/ 4 w 24"/>
                <a:gd name="T39" fmla="*/ 8 h 26"/>
                <a:gd name="T40" fmla="*/ 14 w 24"/>
                <a:gd name="T41" fmla="*/ 9 h 26"/>
                <a:gd name="T42" fmla="*/ 15 w 24"/>
                <a:gd name="T43" fmla="*/ 5 h 26"/>
                <a:gd name="T44" fmla="*/ 4 w 24"/>
                <a:gd name="T45" fmla="*/ 6 h 26"/>
                <a:gd name="T46" fmla="*/ 4 w 24"/>
                <a:gd name="T47" fmla="*/ 23 h 26"/>
                <a:gd name="T48" fmla="*/ 5 w 24"/>
                <a:gd name="T49" fmla="*/ 4 h 26"/>
                <a:gd name="T50" fmla="*/ 5 w 24"/>
                <a:gd name="T51" fmla="*/ 4 h 26"/>
                <a:gd name="T52" fmla="*/ 5 w 24"/>
                <a:gd name="T53" fmla="*/ 11 h 26"/>
                <a:gd name="T54" fmla="*/ 6 w 24"/>
                <a:gd name="T55" fmla="*/ 2 h 26"/>
                <a:gd name="T56" fmla="*/ 6 w 24"/>
                <a:gd name="T57" fmla="*/ 1 h 26"/>
                <a:gd name="T58" fmla="*/ 11 w 24"/>
                <a:gd name="T59" fmla="*/ 11 h 26"/>
                <a:gd name="T60" fmla="*/ 6 w 24"/>
                <a:gd name="T61" fmla="*/ 10 h 26"/>
                <a:gd name="T62" fmla="*/ 11 w 24"/>
                <a:gd name="T63" fmla="*/ 9 h 26"/>
                <a:gd name="T64" fmla="*/ 9 w 24"/>
                <a:gd name="T65" fmla="*/ 3 h 26"/>
                <a:gd name="T66" fmla="*/ 7 w 24"/>
                <a:gd name="T67" fmla="*/ 1 h 26"/>
                <a:gd name="T68" fmla="*/ 11 w 24"/>
                <a:gd name="T69" fmla="*/ 0 h 26"/>
                <a:gd name="T70" fmla="*/ 9 w 24"/>
                <a:gd name="T71" fmla="*/ 24 h 26"/>
                <a:gd name="T72" fmla="*/ 9 w 24"/>
                <a:gd name="T73" fmla="*/ 2 h 26"/>
                <a:gd name="T74" fmla="*/ 10 w 24"/>
                <a:gd name="T75" fmla="*/ 2 h 26"/>
                <a:gd name="T76" fmla="*/ 11 w 24"/>
                <a:gd name="T77" fmla="*/ 24 h 26"/>
                <a:gd name="T78" fmla="*/ 11 w 24"/>
                <a:gd name="T79" fmla="*/ 25 h 26"/>
                <a:gd name="T80" fmla="*/ 14 w 24"/>
                <a:gd name="T81" fmla="*/ 25 h 26"/>
                <a:gd name="T82" fmla="*/ 13 w 24"/>
                <a:gd name="T83" fmla="*/ 2 h 26"/>
                <a:gd name="T84" fmla="*/ 12 w 24"/>
                <a:gd name="T85" fmla="*/ 3 h 26"/>
                <a:gd name="T86" fmla="*/ 16 w 24"/>
                <a:gd name="T87" fmla="*/ 4 h 26"/>
                <a:gd name="T88" fmla="*/ 13 w 24"/>
                <a:gd name="T89" fmla="*/ 2 h 26"/>
                <a:gd name="T90" fmla="*/ 15 w 24"/>
                <a:gd name="T91" fmla="*/ 10 h 26"/>
                <a:gd name="T92" fmla="*/ 16 w 24"/>
                <a:gd name="T93" fmla="*/ 11 h 26"/>
                <a:gd name="T94" fmla="*/ 16 w 24"/>
                <a:gd name="T95" fmla="*/ 22 h 26"/>
                <a:gd name="T96" fmla="*/ 16 w 24"/>
                <a:gd name="T97" fmla="*/ 25 h 26"/>
                <a:gd name="T98" fmla="*/ 17 w 24"/>
                <a:gd name="T99" fmla="*/ 5 h 26"/>
                <a:gd name="T100" fmla="*/ 17 w 24"/>
                <a:gd name="T101" fmla="*/ 21 h 26"/>
                <a:gd name="T102" fmla="*/ 17 w 24"/>
                <a:gd name="T103" fmla="*/ 6 h 26"/>
                <a:gd name="T104" fmla="*/ 17 w 24"/>
                <a:gd name="T105" fmla="*/ 6 h 26"/>
                <a:gd name="T106" fmla="*/ 18 w 24"/>
                <a:gd name="T107" fmla="*/ 18 h 26"/>
                <a:gd name="T108" fmla="*/ 19 w 24"/>
                <a:gd name="T109" fmla="*/ 22 h 26"/>
                <a:gd name="T110" fmla="*/ 19 w 24"/>
                <a:gd name="T111" fmla="*/ 8 h 26"/>
                <a:gd name="T112" fmla="*/ 19 w 24"/>
                <a:gd name="T113" fmla="*/ 21 h 26"/>
                <a:gd name="T114" fmla="*/ 19 w 24"/>
                <a:gd name="T115" fmla="*/ 21 h 26"/>
                <a:gd name="T116" fmla="*/ 21 w 24"/>
                <a:gd name="T117" fmla="*/ 20 h 26"/>
                <a:gd name="T118" fmla="*/ 22 w 24"/>
                <a:gd name="T119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" h="26">
                  <a:moveTo>
                    <a:pt x="12" y="0"/>
                  </a:moveTo>
                  <a:cubicBezTo>
                    <a:pt x="13" y="0"/>
                    <a:pt x="15" y="1"/>
                    <a:pt x="17" y="2"/>
                  </a:cubicBezTo>
                  <a:cubicBezTo>
                    <a:pt x="18" y="3"/>
                    <a:pt x="19" y="4"/>
                    <a:pt x="19" y="4"/>
                  </a:cubicBezTo>
                  <a:cubicBezTo>
                    <a:pt x="21" y="7"/>
                    <a:pt x="21" y="9"/>
                    <a:pt x="21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2"/>
                    <a:pt x="21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5" y="12"/>
                    <a:pt x="15" y="12"/>
                  </a:cubicBezTo>
                  <a:cubicBezTo>
                    <a:pt x="10" y="12"/>
                    <a:pt x="7" y="12"/>
                    <a:pt x="5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3"/>
                    <a:pt x="4" y="14"/>
                    <a:pt x="4" y="15"/>
                  </a:cubicBezTo>
                  <a:cubicBezTo>
                    <a:pt x="4" y="16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5" y="19"/>
                    <a:pt x="5" y="19"/>
                  </a:cubicBezTo>
                  <a:cubicBezTo>
                    <a:pt x="6" y="21"/>
                    <a:pt x="7" y="22"/>
                    <a:pt x="9" y="23"/>
                  </a:cubicBezTo>
                  <a:cubicBezTo>
                    <a:pt x="10" y="23"/>
                    <a:pt x="11" y="23"/>
                    <a:pt x="12" y="23"/>
                  </a:cubicBezTo>
                  <a:cubicBezTo>
                    <a:pt x="13" y="23"/>
                    <a:pt x="13" y="23"/>
                    <a:pt x="14" y="23"/>
                  </a:cubicBezTo>
                  <a:cubicBezTo>
                    <a:pt x="14" y="23"/>
                    <a:pt x="16" y="21"/>
                    <a:pt x="18" y="20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7"/>
                    <a:pt x="18" y="17"/>
                    <a:pt x="19" y="16"/>
                  </a:cubicBezTo>
                  <a:cubicBezTo>
                    <a:pt x="20" y="16"/>
                    <a:pt x="20" y="17"/>
                    <a:pt x="21" y="17"/>
                  </a:cubicBezTo>
                  <a:cubicBezTo>
                    <a:pt x="22" y="19"/>
                    <a:pt x="23" y="20"/>
                    <a:pt x="24" y="21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3" y="23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1" y="22"/>
                    <a:pt x="20" y="22"/>
                  </a:cubicBezTo>
                  <a:cubicBezTo>
                    <a:pt x="20" y="22"/>
                    <a:pt x="19" y="23"/>
                    <a:pt x="18" y="24"/>
                  </a:cubicBezTo>
                  <a:cubicBezTo>
                    <a:pt x="17" y="25"/>
                    <a:pt x="16" y="25"/>
                    <a:pt x="14" y="26"/>
                  </a:cubicBezTo>
                  <a:cubicBezTo>
                    <a:pt x="12" y="26"/>
                    <a:pt x="11" y="26"/>
                    <a:pt x="10" y="26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6" y="25"/>
                    <a:pt x="4" y="24"/>
                    <a:pt x="3" y="23"/>
                  </a:cubicBezTo>
                  <a:cubicBezTo>
                    <a:pt x="2" y="22"/>
                    <a:pt x="2" y="21"/>
                    <a:pt x="1" y="21"/>
                  </a:cubicBezTo>
                  <a:cubicBezTo>
                    <a:pt x="1" y="20"/>
                    <a:pt x="1" y="19"/>
                    <a:pt x="0" y="17"/>
                  </a:cubicBezTo>
                  <a:cubicBezTo>
                    <a:pt x="0" y="16"/>
                    <a:pt x="0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9"/>
                    <a:pt x="1" y="6"/>
                    <a:pt x="4" y="2"/>
                  </a:cubicBezTo>
                  <a:cubicBezTo>
                    <a:pt x="4" y="2"/>
                    <a:pt x="5" y="1"/>
                    <a:pt x="6" y="1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0"/>
                    <a:pt x="10" y="0"/>
                    <a:pt x="12" y="0"/>
                  </a:cubicBezTo>
                  <a:close/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4"/>
                    <a:pt x="1" y="13"/>
                    <a:pt x="1" y="13"/>
                  </a:cubicBezTo>
                  <a:close/>
                  <a:moveTo>
                    <a:pt x="2" y="8"/>
                  </a:moveTo>
                  <a:cubicBezTo>
                    <a:pt x="1" y="8"/>
                    <a:pt x="1" y="9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lose/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lose/>
                  <a:moveTo>
                    <a:pt x="2" y="17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lose/>
                  <a:moveTo>
                    <a:pt x="2" y="18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2" y="18"/>
                    <a:pt x="2" y="18"/>
                  </a:cubicBezTo>
                  <a:close/>
                  <a:moveTo>
                    <a:pt x="3" y="11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3" y="11"/>
                  </a:cubicBezTo>
                  <a:close/>
                  <a:moveTo>
                    <a:pt x="4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lose/>
                  <a:moveTo>
                    <a:pt x="4" y="8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lose/>
                  <a:moveTo>
                    <a:pt x="4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7" y="8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9"/>
                    <a:pt x="16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7"/>
                    <a:pt x="16" y="6"/>
                    <a:pt x="15" y="5"/>
                  </a:cubicBezTo>
                  <a:cubicBezTo>
                    <a:pt x="14" y="4"/>
                    <a:pt x="13" y="4"/>
                    <a:pt x="12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8" y="4"/>
                    <a:pt x="6" y="5"/>
                    <a:pt x="5" y="5"/>
                  </a:cubicBezTo>
                  <a:cubicBezTo>
                    <a:pt x="5" y="6"/>
                    <a:pt x="4" y="7"/>
                    <a:pt x="4" y="7"/>
                  </a:cubicBezTo>
                  <a:close/>
                  <a:moveTo>
                    <a:pt x="4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lose/>
                  <a:moveTo>
                    <a:pt x="4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4" y="23"/>
                  </a:cubicBezTo>
                  <a:close/>
                  <a:moveTo>
                    <a:pt x="5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lose/>
                  <a:moveTo>
                    <a:pt x="5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lose/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2"/>
                    <a:pt x="5" y="2"/>
                  </a:cubicBezTo>
                  <a:close/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7" y="11"/>
                    <a:pt x="8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1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6" y="10"/>
                  </a:cubicBezTo>
                  <a:close/>
                  <a:moveTo>
                    <a:pt x="6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8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8" y="9"/>
                    <a:pt x="6" y="9"/>
                  </a:cubicBezTo>
                  <a:close/>
                  <a:moveTo>
                    <a:pt x="7" y="4"/>
                  </a:moveTo>
                  <a:cubicBezTo>
                    <a:pt x="7" y="4"/>
                    <a:pt x="8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4"/>
                    <a:pt x="7" y="4"/>
                  </a:cubicBezTo>
                  <a:close/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11" y="1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1"/>
                    <a:pt x="7" y="1"/>
                  </a:cubicBezTo>
                  <a:close/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3"/>
                    <a:pt x="8" y="23"/>
                    <a:pt x="8" y="23"/>
                  </a:cubicBezTo>
                  <a:close/>
                  <a:moveTo>
                    <a:pt x="9" y="2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10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9" y="2"/>
                    <a:pt x="9" y="2"/>
                  </a:cubicBezTo>
                  <a:close/>
                  <a:moveTo>
                    <a:pt x="11" y="24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4"/>
                    <a:pt x="11" y="24"/>
                    <a:pt x="11" y="24"/>
                  </a:cubicBezTo>
                  <a:close/>
                  <a:moveTo>
                    <a:pt x="12" y="25"/>
                  </a:move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3" y="25"/>
                    <a:pt x="14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3" y="25"/>
                    <a:pt x="12" y="25"/>
                  </a:cubicBezTo>
                  <a:close/>
                  <a:moveTo>
                    <a:pt x="13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2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1"/>
                  </a:cubicBezTo>
                  <a:close/>
                  <a:moveTo>
                    <a:pt x="12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4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5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2" y="2"/>
                    <a:pt x="12" y="3"/>
                  </a:cubicBezTo>
                  <a:close/>
                  <a:moveTo>
                    <a:pt x="15" y="10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lose/>
                  <a:moveTo>
                    <a:pt x="15" y="11"/>
                  </a:moveTo>
                  <a:cubicBezTo>
                    <a:pt x="15" y="11"/>
                    <a:pt x="16" y="11"/>
                    <a:pt x="16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lose/>
                  <a:moveTo>
                    <a:pt x="15" y="22"/>
                  </a:moveTo>
                  <a:cubicBezTo>
                    <a:pt x="15" y="22"/>
                    <a:pt x="15" y="22"/>
                    <a:pt x="15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5" y="22"/>
                    <a:pt x="15" y="22"/>
                    <a:pt x="15" y="22"/>
                  </a:cubicBezTo>
                  <a:close/>
                  <a:moveTo>
                    <a:pt x="16" y="25"/>
                  </a:moveTo>
                  <a:cubicBezTo>
                    <a:pt x="16" y="25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5"/>
                  </a:cubicBezTo>
                  <a:close/>
                  <a:moveTo>
                    <a:pt x="16" y="5"/>
                  </a:moveTo>
                  <a:cubicBezTo>
                    <a:pt x="16" y="5"/>
                    <a:pt x="16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6" y="5"/>
                    <a:pt x="16" y="5"/>
                  </a:cubicBezTo>
                  <a:close/>
                  <a:moveTo>
                    <a:pt x="17" y="21"/>
                  </a:move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8" y="21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7" y="20"/>
                    <a:pt x="17" y="21"/>
                  </a:cubicBezTo>
                  <a:close/>
                  <a:moveTo>
                    <a:pt x="17" y="6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lnTo>
                    <a:pt x="17" y="6"/>
                  </a:lnTo>
                  <a:close/>
                  <a:moveTo>
                    <a:pt x="18" y="18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lose/>
                  <a:moveTo>
                    <a:pt x="18" y="23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2"/>
                    <a:pt x="18" y="22"/>
                    <a:pt x="18" y="23"/>
                  </a:cubicBezTo>
                  <a:close/>
                  <a:moveTo>
                    <a:pt x="19" y="8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lose/>
                  <a:moveTo>
                    <a:pt x="19" y="21"/>
                  </a:moveTo>
                  <a:cubicBezTo>
                    <a:pt x="19" y="21"/>
                    <a:pt x="19" y="21"/>
                    <a:pt x="19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19" y="21"/>
                    <a:pt x="19" y="21"/>
                  </a:cubicBezTo>
                  <a:close/>
                  <a:moveTo>
                    <a:pt x="20" y="21"/>
                  </a:move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21"/>
                    <a:pt x="21" y="21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0"/>
                    <a:pt x="20" y="21"/>
                    <a:pt x="20" y="21"/>
                  </a:cubicBezTo>
                  <a:close/>
                  <a:moveTo>
                    <a:pt x="22" y="20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0"/>
                    <a:pt x="22" y="20"/>
                    <a:pt x="22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" name="Freeform 19"/>
            <p:cNvSpPr>
              <a:spLocks noEditPoints="1"/>
            </p:cNvSpPr>
            <p:nvPr/>
          </p:nvSpPr>
          <p:spPr bwMode="auto">
            <a:xfrm>
              <a:off x="7896359" y="2736570"/>
              <a:ext cx="44279" cy="121118"/>
            </a:xfrm>
            <a:custGeom>
              <a:avLst/>
              <a:gdLst>
                <a:gd name="T0" fmla="*/ 8 w 14"/>
                <a:gd name="T1" fmla="*/ 0 h 38"/>
                <a:gd name="T2" fmla="*/ 9 w 14"/>
                <a:gd name="T3" fmla="*/ 21 h 38"/>
                <a:gd name="T4" fmla="*/ 14 w 14"/>
                <a:gd name="T5" fmla="*/ 33 h 38"/>
                <a:gd name="T6" fmla="*/ 13 w 14"/>
                <a:gd name="T7" fmla="*/ 38 h 38"/>
                <a:gd name="T8" fmla="*/ 0 w 14"/>
                <a:gd name="T9" fmla="*/ 36 h 38"/>
                <a:gd name="T10" fmla="*/ 1 w 14"/>
                <a:gd name="T11" fmla="*/ 32 h 38"/>
                <a:gd name="T12" fmla="*/ 4 w 14"/>
                <a:gd name="T13" fmla="*/ 32 h 38"/>
                <a:gd name="T14" fmla="*/ 4 w 14"/>
                <a:gd name="T15" fmla="*/ 4 h 38"/>
                <a:gd name="T16" fmla="*/ 1 w 14"/>
                <a:gd name="T17" fmla="*/ 36 h 38"/>
                <a:gd name="T18" fmla="*/ 1 w 14"/>
                <a:gd name="T19" fmla="*/ 36 h 38"/>
                <a:gd name="T20" fmla="*/ 1 w 14"/>
                <a:gd name="T21" fmla="*/ 34 h 38"/>
                <a:gd name="T22" fmla="*/ 2 w 14"/>
                <a:gd name="T23" fmla="*/ 2 h 38"/>
                <a:gd name="T24" fmla="*/ 3 w 14"/>
                <a:gd name="T25" fmla="*/ 3 h 38"/>
                <a:gd name="T26" fmla="*/ 2 w 14"/>
                <a:gd name="T27" fmla="*/ 2 h 38"/>
                <a:gd name="T28" fmla="*/ 3 w 14"/>
                <a:gd name="T29" fmla="*/ 2 h 38"/>
                <a:gd name="T30" fmla="*/ 3 w 14"/>
                <a:gd name="T31" fmla="*/ 1 h 38"/>
                <a:gd name="T32" fmla="*/ 3 w 14"/>
                <a:gd name="T33" fmla="*/ 34 h 38"/>
                <a:gd name="T34" fmla="*/ 3 w 14"/>
                <a:gd name="T35" fmla="*/ 35 h 38"/>
                <a:gd name="T36" fmla="*/ 5 w 14"/>
                <a:gd name="T37" fmla="*/ 35 h 38"/>
                <a:gd name="T38" fmla="*/ 4 w 14"/>
                <a:gd name="T39" fmla="*/ 34 h 38"/>
                <a:gd name="T40" fmla="*/ 4 w 14"/>
                <a:gd name="T41" fmla="*/ 34 h 38"/>
                <a:gd name="T42" fmla="*/ 5 w 14"/>
                <a:gd name="T43" fmla="*/ 1 h 38"/>
                <a:gd name="T44" fmla="*/ 6 w 14"/>
                <a:gd name="T45" fmla="*/ 1 h 38"/>
                <a:gd name="T46" fmla="*/ 6 w 14"/>
                <a:gd name="T47" fmla="*/ 31 h 38"/>
                <a:gd name="T48" fmla="*/ 6 w 14"/>
                <a:gd name="T49" fmla="*/ 30 h 38"/>
                <a:gd name="T50" fmla="*/ 6 w 14"/>
                <a:gd name="T51" fmla="*/ 14 h 38"/>
                <a:gd name="T52" fmla="*/ 6 w 14"/>
                <a:gd name="T53" fmla="*/ 14 h 38"/>
                <a:gd name="T54" fmla="*/ 6 w 14"/>
                <a:gd name="T55" fmla="*/ 9 h 38"/>
                <a:gd name="T56" fmla="*/ 6 w 14"/>
                <a:gd name="T57" fmla="*/ 6 h 38"/>
                <a:gd name="T58" fmla="*/ 6 w 14"/>
                <a:gd name="T59" fmla="*/ 7 h 38"/>
                <a:gd name="T60" fmla="*/ 6 w 14"/>
                <a:gd name="T61" fmla="*/ 20 h 38"/>
                <a:gd name="T62" fmla="*/ 6 w 14"/>
                <a:gd name="T63" fmla="*/ 20 h 38"/>
                <a:gd name="T64" fmla="*/ 7 w 14"/>
                <a:gd name="T65" fmla="*/ 3 h 38"/>
                <a:gd name="T66" fmla="*/ 8 w 14"/>
                <a:gd name="T67" fmla="*/ 2 h 38"/>
                <a:gd name="T68" fmla="*/ 7 w 14"/>
                <a:gd name="T69" fmla="*/ 23 h 38"/>
                <a:gd name="T70" fmla="*/ 8 w 14"/>
                <a:gd name="T71" fmla="*/ 32 h 38"/>
                <a:gd name="T72" fmla="*/ 8 w 14"/>
                <a:gd name="T73" fmla="*/ 12 h 38"/>
                <a:gd name="T74" fmla="*/ 8 w 14"/>
                <a:gd name="T75" fmla="*/ 13 h 38"/>
                <a:gd name="T76" fmla="*/ 8 w 14"/>
                <a:gd name="T77" fmla="*/ 14 h 38"/>
                <a:gd name="T78" fmla="*/ 8 w 14"/>
                <a:gd name="T79" fmla="*/ 13 h 38"/>
                <a:gd name="T80" fmla="*/ 8 w 14"/>
                <a:gd name="T81" fmla="*/ 15 h 38"/>
                <a:gd name="T82" fmla="*/ 10 w 14"/>
                <a:gd name="T83" fmla="*/ 35 h 38"/>
                <a:gd name="T84" fmla="*/ 13 w 14"/>
                <a:gd name="T85" fmla="*/ 35 h 38"/>
                <a:gd name="T86" fmla="*/ 12 w 14"/>
                <a:gd name="T87" fmla="*/ 36 h 38"/>
                <a:gd name="T88" fmla="*/ 12 w 14"/>
                <a:gd name="T89" fmla="*/ 36 h 38"/>
                <a:gd name="T90" fmla="*/ 12 w 14"/>
                <a:gd name="T91" fmla="*/ 33 h 38"/>
                <a:gd name="T92" fmla="*/ 13 w 14"/>
                <a:gd name="T93" fmla="*/ 33 h 38"/>
                <a:gd name="T94" fmla="*/ 12 w 14"/>
                <a:gd name="T95" fmla="*/ 37 h 38"/>
                <a:gd name="T96" fmla="*/ 13 w 14"/>
                <a:gd name="T97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" h="38">
                  <a:moveTo>
                    <a:pt x="2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1"/>
                    <a:pt x="9" y="1"/>
                  </a:cubicBezTo>
                  <a:cubicBezTo>
                    <a:pt x="9" y="2"/>
                    <a:pt x="9" y="4"/>
                    <a:pt x="9" y="6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0" y="33"/>
                    <a:pt x="12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5"/>
                    <a:pt x="14" y="36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2" y="38"/>
                    <a:pt x="12" y="38"/>
                    <a:pt x="11" y="38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1" y="37"/>
                    <a:pt x="0" y="37"/>
                    <a:pt x="0" y="36"/>
                  </a:cubicBezTo>
                  <a:cubicBezTo>
                    <a:pt x="0" y="35"/>
                    <a:pt x="0" y="34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2"/>
                    <a:pt x="5" y="32"/>
                    <a:pt x="5" y="31"/>
                  </a:cubicBezTo>
                  <a:cubicBezTo>
                    <a:pt x="5" y="31"/>
                    <a:pt x="5" y="27"/>
                    <a:pt x="5" y="21"/>
                  </a:cubicBezTo>
                  <a:cubicBezTo>
                    <a:pt x="5" y="19"/>
                    <a:pt x="5" y="13"/>
                    <a:pt x="5" y="5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2" y="1"/>
                    <a:pt x="2" y="0"/>
                    <a:pt x="2" y="0"/>
                  </a:cubicBezTo>
                  <a:close/>
                  <a:moveTo>
                    <a:pt x="1" y="36"/>
                  </a:move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lose/>
                  <a:moveTo>
                    <a:pt x="1" y="33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3"/>
                    <a:pt x="1" y="33"/>
                    <a:pt x="1" y="33"/>
                  </a:cubicBezTo>
                  <a:close/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lose/>
                  <a:moveTo>
                    <a:pt x="3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lnTo>
                    <a:pt x="3" y="1"/>
                  </a:lnTo>
                  <a:close/>
                  <a:moveTo>
                    <a:pt x="3" y="33"/>
                  </a:move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lose/>
                  <a:moveTo>
                    <a:pt x="3" y="35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4" y="35"/>
                    <a:pt x="4" y="35"/>
                    <a:pt x="3" y="35"/>
                  </a:cubicBezTo>
                  <a:close/>
                  <a:moveTo>
                    <a:pt x="4" y="34"/>
                  </a:move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lose/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lnTo>
                    <a:pt x="5" y="1"/>
                  </a:lnTo>
                  <a:close/>
                  <a:moveTo>
                    <a:pt x="6" y="30"/>
                  </a:move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1"/>
                    <a:pt x="6" y="31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29"/>
                    <a:pt x="6" y="29"/>
                  </a:cubicBezTo>
                  <a:cubicBezTo>
                    <a:pt x="6" y="29"/>
                    <a:pt x="6" y="30"/>
                    <a:pt x="6" y="30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lose/>
                  <a:moveTo>
                    <a:pt x="6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lose/>
                  <a:moveTo>
                    <a:pt x="6" y="6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lose/>
                  <a:moveTo>
                    <a:pt x="6" y="20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0"/>
                    <a:pt x="7" y="19"/>
                  </a:cubicBezTo>
                  <a:cubicBezTo>
                    <a:pt x="7" y="19"/>
                    <a:pt x="7" y="19"/>
                    <a:pt x="6" y="20"/>
                  </a:cubicBezTo>
                  <a:close/>
                  <a:moveTo>
                    <a:pt x="7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lose/>
                  <a:moveTo>
                    <a:pt x="8" y="23"/>
                  </a:moveTo>
                  <a:cubicBezTo>
                    <a:pt x="7" y="23"/>
                    <a:pt x="7" y="23"/>
                    <a:pt x="7" y="23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26"/>
                    <a:pt x="8" y="23"/>
                    <a:pt x="8" y="23"/>
                  </a:cubicBezTo>
                  <a:close/>
                  <a:moveTo>
                    <a:pt x="8" y="12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2"/>
                    <a:pt x="8" y="12"/>
                    <a:pt x="8" y="12"/>
                  </a:cubicBezTo>
                  <a:close/>
                  <a:moveTo>
                    <a:pt x="8" y="13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4"/>
                    <a:pt x="8" y="14"/>
                  </a:cubicBezTo>
                  <a:lnTo>
                    <a:pt x="8" y="13"/>
                  </a:lnTo>
                  <a:close/>
                  <a:moveTo>
                    <a:pt x="8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lose/>
                  <a:moveTo>
                    <a:pt x="12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1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lnTo>
                    <a:pt x="12" y="35"/>
                  </a:lnTo>
                  <a:close/>
                  <a:moveTo>
                    <a:pt x="11" y="36"/>
                  </a:moveTo>
                  <a:cubicBezTo>
                    <a:pt x="11" y="36"/>
                    <a:pt x="11" y="36"/>
                    <a:pt x="11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3" y="36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6"/>
                    <a:pt x="11" y="36"/>
                    <a:pt x="11" y="36"/>
                  </a:cubicBezTo>
                  <a:close/>
                  <a:moveTo>
                    <a:pt x="12" y="33"/>
                  </a:move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4"/>
                    <a:pt x="12" y="34"/>
                    <a:pt x="13" y="34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lnTo>
                    <a:pt x="12" y="33"/>
                  </a:lnTo>
                  <a:close/>
                  <a:moveTo>
                    <a:pt x="12" y="37"/>
                  </a:move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7"/>
                    <a:pt x="12" y="37"/>
                    <a:pt x="12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" name="Freeform 20"/>
            <p:cNvSpPr>
              <a:spLocks noEditPoints="1"/>
            </p:cNvSpPr>
            <p:nvPr/>
          </p:nvSpPr>
          <p:spPr bwMode="auto">
            <a:xfrm>
              <a:off x="7947322" y="2768311"/>
              <a:ext cx="86887" cy="89377"/>
            </a:xfrm>
            <a:custGeom>
              <a:avLst/>
              <a:gdLst>
                <a:gd name="T0" fmla="*/ 21 w 28"/>
                <a:gd name="T1" fmla="*/ 3 h 28"/>
                <a:gd name="T2" fmla="*/ 23 w 28"/>
                <a:gd name="T3" fmla="*/ 5 h 28"/>
                <a:gd name="T4" fmla="*/ 19 w 28"/>
                <a:gd name="T5" fmla="*/ 9 h 28"/>
                <a:gd name="T6" fmla="*/ 8 w 28"/>
                <a:gd name="T7" fmla="*/ 6 h 28"/>
                <a:gd name="T8" fmla="*/ 4 w 28"/>
                <a:gd name="T9" fmla="*/ 12 h 28"/>
                <a:gd name="T10" fmla="*/ 4 w 28"/>
                <a:gd name="T11" fmla="*/ 18 h 28"/>
                <a:gd name="T12" fmla="*/ 21 w 28"/>
                <a:gd name="T13" fmla="*/ 19 h 28"/>
                <a:gd name="T14" fmla="*/ 24 w 28"/>
                <a:gd name="T15" fmla="*/ 17 h 28"/>
                <a:gd name="T16" fmla="*/ 25 w 28"/>
                <a:gd name="T17" fmla="*/ 18 h 28"/>
                <a:gd name="T18" fmla="*/ 25 w 28"/>
                <a:gd name="T19" fmla="*/ 25 h 28"/>
                <a:gd name="T20" fmla="*/ 12 w 28"/>
                <a:gd name="T21" fmla="*/ 28 h 28"/>
                <a:gd name="T22" fmla="*/ 0 w 28"/>
                <a:gd name="T23" fmla="*/ 11 h 28"/>
                <a:gd name="T24" fmla="*/ 2 w 28"/>
                <a:gd name="T25" fmla="*/ 15 h 28"/>
                <a:gd name="T26" fmla="*/ 2 w 28"/>
                <a:gd name="T27" fmla="*/ 14 h 28"/>
                <a:gd name="T28" fmla="*/ 3 w 28"/>
                <a:gd name="T29" fmla="*/ 10 h 28"/>
                <a:gd name="T30" fmla="*/ 3 w 28"/>
                <a:gd name="T31" fmla="*/ 17 h 28"/>
                <a:gd name="T32" fmla="*/ 3 w 28"/>
                <a:gd name="T33" fmla="*/ 20 h 28"/>
                <a:gd name="T34" fmla="*/ 3 w 28"/>
                <a:gd name="T35" fmla="*/ 22 h 28"/>
                <a:gd name="T36" fmla="*/ 5 w 28"/>
                <a:gd name="T37" fmla="*/ 24 h 28"/>
                <a:gd name="T38" fmla="*/ 4 w 28"/>
                <a:gd name="T39" fmla="*/ 8 h 28"/>
                <a:gd name="T40" fmla="*/ 4 w 28"/>
                <a:gd name="T41" fmla="*/ 21 h 28"/>
                <a:gd name="T42" fmla="*/ 4 w 28"/>
                <a:gd name="T43" fmla="*/ 21 h 28"/>
                <a:gd name="T44" fmla="*/ 5 w 28"/>
                <a:gd name="T45" fmla="*/ 24 h 28"/>
                <a:gd name="T46" fmla="*/ 6 w 28"/>
                <a:gd name="T47" fmla="*/ 24 h 28"/>
                <a:gd name="T48" fmla="*/ 5 w 28"/>
                <a:gd name="T49" fmla="*/ 3 h 28"/>
                <a:gd name="T50" fmla="*/ 6 w 28"/>
                <a:gd name="T51" fmla="*/ 2 h 28"/>
                <a:gd name="T52" fmla="*/ 11 w 28"/>
                <a:gd name="T53" fmla="*/ 0 h 28"/>
                <a:gd name="T54" fmla="*/ 11 w 28"/>
                <a:gd name="T55" fmla="*/ 26 h 28"/>
                <a:gd name="T56" fmla="*/ 10 w 28"/>
                <a:gd name="T57" fmla="*/ 25 h 28"/>
                <a:gd name="T58" fmla="*/ 7 w 28"/>
                <a:gd name="T59" fmla="*/ 24 h 28"/>
                <a:gd name="T60" fmla="*/ 8 w 28"/>
                <a:gd name="T61" fmla="*/ 4 h 28"/>
                <a:gd name="T62" fmla="*/ 10 w 28"/>
                <a:gd name="T63" fmla="*/ 3 h 28"/>
                <a:gd name="T64" fmla="*/ 12 w 28"/>
                <a:gd name="T65" fmla="*/ 3 h 28"/>
                <a:gd name="T66" fmla="*/ 12 w 28"/>
                <a:gd name="T67" fmla="*/ 4 h 28"/>
                <a:gd name="T68" fmla="*/ 12 w 28"/>
                <a:gd name="T69" fmla="*/ 4 h 28"/>
                <a:gd name="T70" fmla="*/ 13 w 28"/>
                <a:gd name="T71" fmla="*/ 27 h 28"/>
                <a:gd name="T72" fmla="*/ 15 w 28"/>
                <a:gd name="T73" fmla="*/ 3 h 28"/>
                <a:gd name="T74" fmla="*/ 15 w 28"/>
                <a:gd name="T75" fmla="*/ 3 h 28"/>
                <a:gd name="T76" fmla="*/ 16 w 28"/>
                <a:gd name="T77" fmla="*/ 25 h 28"/>
                <a:gd name="T78" fmla="*/ 16 w 28"/>
                <a:gd name="T79" fmla="*/ 3 h 28"/>
                <a:gd name="T80" fmla="*/ 15 w 28"/>
                <a:gd name="T81" fmla="*/ 1 h 28"/>
                <a:gd name="T82" fmla="*/ 17 w 28"/>
                <a:gd name="T83" fmla="*/ 26 h 28"/>
                <a:gd name="T84" fmla="*/ 17 w 28"/>
                <a:gd name="T85" fmla="*/ 3 h 28"/>
                <a:gd name="T86" fmla="*/ 17 w 28"/>
                <a:gd name="T87" fmla="*/ 3 h 28"/>
                <a:gd name="T88" fmla="*/ 17 w 28"/>
                <a:gd name="T89" fmla="*/ 24 h 28"/>
                <a:gd name="T90" fmla="*/ 20 w 28"/>
                <a:gd name="T91" fmla="*/ 4 h 28"/>
                <a:gd name="T92" fmla="*/ 20 w 28"/>
                <a:gd name="T93" fmla="*/ 22 h 28"/>
                <a:gd name="T94" fmla="*/ 23 w 28"/>
                <a:gd name="T95" fmla="*/ 5 h 28"/>
                <a:gd name="T96" fmla="*/ 23 w 28"/>
                <a:gd name="T97" fmla="*/ 19 h 28"/>
                <a:gd name="T98" fmla="*/ 24 w 28"/>
                <a:gd name="T99" fmla="*/ 18 h 28"/>
                <a:gd name="T100" fmla="*/ 27 w 28"/>
                <a:gd name="T101" fmla="*/ 22 h 28"/>
                <a:gd name="T102" fmla="*/ 25 w 28"/>
                <a:gd name="T103" fmla="*/ 23 h 28"/>
                <a:gd name="T104" fmla="*/ 25 w 28"/>
                <a:gd name="T105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cubicBezTo>
                    <a:pt x="17" y="0"/>
                    <a:pt x="18" y="1"/>
                    <a:pt x="20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3" y="4"/>
                    <a:pt x="24" y="4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3" y="5"/>
                  </a:cubicBezTo>
                  <a:cubicBezTo>
                    <a:pt x="23" y="6"/>
                    <a:pt x="22" y="7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0" y="9"/>
                    <a:pt x="20" y="10"/>
                  </a:cubicBezTo>
                  <a:cubicBezTo>
                    <a:pt x="20" y="10"/>
                    <a:pt x="19" y="9"/>
                    <a:pt x="19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7" y="5"/>
                    <a:pt x="15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9" y="5"/>
                    <a:pt x="8" y="6"/>
                  </a:cubicBezTo>
                  <a:cubicBezTo>
                    <a:pt x="6" y="6"/>
                    <a:pt x="6" y="7"/>
                    <a:pt x="5" y="9"/>
                  </a:cubicBezTo>
                  <a:cubicBezTo>
                    <a:pt x="5" y="11"/>
                    <a:pt x="4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6"/>
                    <a:pt x="5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8"/>
                    <a:pt x="5" y="19"/>
                    <a:pt x="5" y="20"/>
                  </a:cubicBezTo>
                  <a:cubicBezTo>
                    <a:pt x="5" y="21"/>
                    <a:pt x="6" y="22"/>
                    <a:pt x="8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3" y="24"/>
                    <a:pt x="16" y="24"/>
                    <a:pt x="18" y="23"/>
                  </a:cubicBezTo>
                  <a:cubicBezTo>
                    <a:pt x="20" y="21"/>
                    <a:pt x="21" y="19"/>
                    <a:pt x="21" y="19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2" y="17"/>
                    <a:pt x="23" y="16"/>
                  </a:cubicBezTo>
                  <a:cubicBezTo>
                    <a:pt x="23" y="16"/>
                    <a:pt x="23" y="16"/>
                    <a:pt x="24" y="16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7"/>
                    <a:pt x="25" y="17"/>
                    <a:pt x="25" y="18"/>
                  </a:cubicBezTo>
                  <a:cubicBezTo>
                    <a:pt x="26" y="18"/>
                    <a:pt x="26" y="19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3"/>
                    <a:pt x="28" y="23"/>
                    <a:pt x="27" y="23"/>
                  </a:cubicBezTo>
                  <a:cubicBezTo>
                    <a:pt x="27" y="23"/>
                    <a:pt x="26" y="24"/>
                    <a:pt x="25" y="25"/>
                  </a:cubicBezTo>
                  <a:cubicBezTo>
                    <a:pt x="24" y="23"/>
                    <a:pt x="23" y="23"/>
                    <a:pt x="23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5"/>
                    <a:pt x="19" y="26"/>
                    <a:pt x="18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1" y="28"/>
                    <a:pt x="10" y="28"/>
                    <a:pt x="8" y="27"/>
                  </a:cubicBezTo>
                  <a:cubicBezTo>
                    <a:pt x="6" y="26"/>
                    <a:pt x="4" y="25"/>
                    <a:pt x="4" y="25"/>
                  </a:cubicBezTo>
                  <a:cubicBezTo>
                    <a:pt x="1" y="21"/>
                    <a:pt x="0" y="19"/>
                    <a:pt x="0" y="1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3"/>
                    <a:pt x="0" y="1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6"/>
                    <a:pt x="3" y="5"/>
                  </a:cubicBezTo>
                  <a:cubicBezTo>
                    <a:pt x="4" y="3"/>
                    <a:pt x="6" y="2"/>
                    <a:pt x="9" y="0"/>
                  </a:cubicBezTo>
                  <a:cubicBezTo>
                    <a:pt x="10" y="0"/>
                    <a:pt x="12" y="0"/>
                    <a:pt x="14" y="0"/>
                  </a:cubicBezTo>
                  <a:close/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6"/>
                    <a:pt x="2" y="16"/>
                  </a:cubicBezTo>
                  <a:cubicBezTo>
                    <a:pt x="2" y="16"/>
                    <a:pt x="2" y="15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5"/>
                  </a:cubicBezTo>
                  <a:close/>
                  <a:moveTo>
                    <a:pt x="4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0"/>
                    <a:pt x="4" y="9"/>
                  </a:cubicBezTo>
                  <a:close/>
                  <a:moveTo>
                    <a:pt x="3" y="16"/>
                  </a:moveTo>
                  <a:cubicBezTo>
                    <a:pt x="3" y="16"/>
                    <a:pt x="3" y="16"/>
                    <a:pt x="3" y="17"/>
                  </a:cubicBezTo>
                  <a:cubicBezTo>
                    <a:pt x="3" y="17"/>
                    <a:pt x="3" y="17"/>
                    <a:pt x="3" y="18"/>
                  </a:cubicBezTo>
                  <a:cubicBezTo>
                    <a:pt x="3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7"/>
                    <a:pt x="3" y="16"/>
                  </a:cubicBezTo>
                  <a:close/>
                  <a:moveTo>
                    <a:pt x="3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4" y="20"/>
                  </a:cubicBezTo>
                  <a:cubicBezTo>
                    <a:pt x="4" y="20"/>
                    <a:pt x="3" y="20"/>
                    <a:pt x="3" y="20"/>
                  </a:cubicBezTo>
                  <a:close/>
                  <a:moveTo>
                    <a:pt x="3" y="2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4" y="23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3" y="22"/>
                  </a:cubicBezTo>
                  <a:close/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lose/>
                  <a:moveTo>
                    <a:pt x="4" y="21"/>
                  </a:move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4" y="21"/>
                    <a:pt x="4" y="21"/>
                  </a:cubicBezTo>
                  <a:close/>
                  <a:moveTo>
                    <a:pt x="5" y="6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lose/>
                  <a:moveTo>
                    <a:pt x="5" y="24"/>
                  </a:moveTo>
                  <a:cubicBezTo>
                    <a:pt x="5" y="25"/>
                    <a:pt x="6" y="26"/>
                    <a:pt x="8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7" y="26"/>
                    <a:pt x="6" y="25"/>
                    <a:pt x="6" y="24"/>
                  </a:cubicBezTo>
                  <a:cubicBezTo>
                    <a:pt x="6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lose/>
                  <a:moveTo>
                    <a:pt x="6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8" y="1"/>
                    <a:pt x="6" y="2"/>
                  </a:cubicBezTo>
                  <a:close/>
                  <a:moveTo>
                    <a:pt x="7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5"/>
                    <a:pt x="8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0" y="25"/>
                    <a:pt x="10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7" y="24"/>
                  </a:cubicBezTo>
                  <a:close/>
                  <a:moveTo>
                    <a:pt x="8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9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lose/>
                  <a:moveTo>
                    <a:pt x="11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5" y="2"/>
                    <a:pt x="15" y="2"/>
                  </a:cubicBezTo>
                  <a:cubicBezTo>
                    <a:pt x="15" y="2"/>
                    <a:pt x="14" y="2"/>
                    <a:pt x="14" y="2"/>
                  </a:cubicBezTo>
                  <a:cubicBezTo>
                    <a:pt x="13" y="2"/>
                    <a:pt x="12" y="2"/>
                    <a:pt x="11" y="2"/>
                  </a:cubicBezTo>
                  <a:close/>
                  <a:moveTo>
                    <a:pt x="12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4" y="4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2" y="3"/>
                    <a:pt x="12" y="4"/>
                  </a:cubicBezTo>
                  <a:close/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3" y="28"/>
                    <a:pt x="13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2" y="27"/>
                    <a:pt x="12" y="27"/>
                  </a:cubicBezTo>
                  <a:close/>
                  <a:moveTo>
                    <a:pt x="15" y="3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4"/>
                    <a:pt x="15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15" y="3"/>
                  </a:lnTo>
                  <a:close/>
                  <a:moveTo>
                    <a:pt x="15" y="25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5" y="25"/>
                    <a:pt x="15" y="25"/>
                  </a:cubicBezTo>
                  <a:close/>
                  <a:moveTo>
                    <a:pt x="16" y="2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3"/>
                    <a:pt x="16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lose/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lose/>
                  <a:moveTo>
                    <a:pt x="17" y="26"/>
                  </a:move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7" y="25"/>
                    <a:pt x="17" y="26"/>
                  </a:cubicBezTo>
                  <a:close/>
                  <a:moveTo>
                    <a:pt x="17" y="3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lose/>
                  <a:moveTo>
                    <a:pt x="17" y="24"/>
                  </a:move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4"/>
                    <a:pt x="19" y="23"/>
                    <a:pt x="19" y="23"/>
                  </a:cubicBezTo>
                  <a:cubicBezTo>
                    <a:pt x="18" y="23"/>
                    <a:pt x="17" y="24"/>
                    <a:pt x="17" y="24"/>
                  </a:cubicBezTo>
                  <a:close/>
                  <a:moveTo>
                    <a:pt x="20" y="4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lose/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0" y="21"/>
                    <a:pt x="20" y="22"/>
                  </a:cubicBezTo>
                  <a:close/>
                  <a:moveTo>
                    <a:pt x="22" y="5"/>
                  </a:move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lose/>
                  <a:moveTo>
                    <a:pt x="23" y="19"/>
                  </a:moveTo>
                  <a:cubicBezTo>
                    <a:pt x="23" y="19"/>
                    <a:pt x="23" y="19"/>
                    <a:pt x="23" y="19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19"/>
                    <a:pt x="24" y="19"/>
                    <a:pt x="23" y="19"/>
                  </a:cubicBezTo>
                  <a:close/>
                  <a:moveTo>
                    <a:pt x="24" y="18"/>
                  </a:move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9"/>
                    <a:pt x="25" y="20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6" y="21"/>
                    <a:pt x="26" y="20"/>
                    <a:pt x="25" y="19"/>
                  </a:cubicBezTo>
                  <a:lnTo>
                    <a:pt x="24" y="18"/>
                  </a:lnTo>
                  <a:close/>
                  <a:moveTo>
                    <a:pt x="25" y="23"/>
                  </a:move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5" y="22"/>
                    <a:pt x="25" y="22"/>
                  </a:cubicBezTo>
                  <a:cubicBezTo>
                    <a:pt x="25" y="22"/>
                    <a:pt x="25" y="23"/>
                    <a:pt x="25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" name="Freeform 21"/>
            <p:cNvSpPr>
              <a:spLocks noEditPoints="1"/>
            </p:cNvSpPr>
            <p:nvPr/>
          </p:nvSpPr>
          <p:spPr bwMode="auto">
            <a:xfrm>
              <a:off x="8037551" y="2781676"/>
              <a:ext cx="72684" cy="76012"/>
            </a:xfrm>
            <a:custGeom>
              <a:avLst/>
              <a:gdLst>
                <a:gd name="T0" fmla="*/ 20 w 23"/>
                <a:gd name="T1" fmla="*/ 3 h 24"/>
                <a:gd name="T2" fmla="*/ 22 w 23"/>
                <a:gd name="T3" fmla="*/ 6 h 24"/>
                <a:gd name="T4" fmla="*/ 23 w 23"/>
                <a:gd name="T5" fmla="*/ 7 h 24"/>
                <a:gd name="T6" fmla="*/ 23 w 23"/>
                <a:gd name="T7" fmla="*/ 10 h 24"/>
                <a:gd name="T8" fmla="*/ 14 w 23"/>
                <a:gd name="T9" fmla="*/ 24 h 24"/>
                <a:gd name="T10" fmla="*/ 1 w 23"/>
                <a:gd name="T11" fmla="*/ 17 h 24"/>
                <a:gd name="T12" fmla="*/ 8 w 23"/>
                <a:gd name="T13" fmla="*/ 1 h 24"/>
                <a:gd name="T14" fmla="*/ 1 w 23"/>
                <a:gd name="T15" fmla="*/ 15 h 24"/>
                <a:gd name="T16" fmla="*/ 2 w 23"/>
                <a:gd name="T17" fmla="*/ 16 h 24"/>
                <a:gd name="T18" fmla="*/ 3 w 23"/>
                <a:gd name="T19" fmla="*/ 19 h 24"/>
                <a:gd name="T20" fmla="*/ 3 w 23"/>
                <a:gd name="T21" fmla="*/ 8 h 24"/>
                <a:gd name="T22" fmla="*/ 3 w 23"/>
                <a:gd name="T23" fmla="*/ 7 h 24"/>
                <a:gd name="T24" fmla="*/ 3 w 23"/>
                <a:gd name="T25" fmla="*/ 13 h 24"/>
                <a:gd name="T26" fmla="*/ 3 w 23"/>
                <a:gd name="T27" fmla="*/ 13 h 24"/>
                <a:gd name="T28" fmla="*/ 3 w 23"/>
                <a:gd name="T29" fmla="*/ 20 h 24"/>
                <a:gd name="T30" fmla="*/ 4 w 23"/>
                <a:gd name="T31" fmla="*/ 15 h 24"/>
                <a:gd name="T32" fmla="*/ 11 w 23"/>
                <a:gd name="T33" fmla="*/ 21 h 24"/>
                <a:gd name="T34" fmla="*/ 19 w 23"/>
                <a:gd name="T35" fmla="*/ 14 h 24"/>
                <a:gd name="T36" fmla="*/ 17 w 23"/>
                <a:gd name="T37" fmla="*/ 7 h 24"/>
                <a:gd name="T38" fmla="*/ 6 w 23"/>
                <a:gd name="T39" fmla="*/ 8 h 24"/>
                <a:gd name="T40" fmla="*/ 4 w 23"/>
                <a:gd name="T41" fmla="*/ 21 h 24"/>
                <a:gd name="T42" fmla="*/ 5 w 23"/>
                <a:gd name="T43" fmla="*/ 21 h 24"/>
                <a:gd name="T44" fmla="*/ 6 w 23"/>
                <a:gd name="T45" fmla="*/ 6 h 24"/>
                <a:gd name="T46" fmla="*/ 6 w 23"/>
                <a:gd name="T47" fmla="*/ 3 h 24"/>
                <a:gd name="T48" fmla="*/ 9 w 23"/>
                <a:gd name="T49" fmla="*/ 1 h 24"/>
                <a:gd name="T50" fmla="*/ 12 w 23"/>
                <a:gd name="T51" fmla="*/ 1 h 24"/>
                <a:gd name="T52" fmla="*/ 7 w 23"/>
                <a:gd name="T53" fmla="*/ 3 h 24"/>
                <a:gd name="T54" fmla="*/ 6 w 23"/>
                <a:gd name="T55" fmla="*/ 6 h 24"/>
                <a:gd name="T56" fmla="*/ 7 w 23"/>
                <a:gd name="T57" fmla="*/ 22 h 24"/>
                <a:gd name="T58" fmla="*/ 8 w 23"/>
                <a:gd name="T59" fmla="*/ 22 h 24"/>
                <a:gd name="T60" fmla="*/ 8 w 23"/>
                <a:gd name="T61" fmla="*/ 22 h 24"/>
                <a:gd name="T62" fmla="*/ 8 w 23"/>
                <a:gd name="T63" fmla="*/ 22 h 24"/>
                <a:gd name="T64" fmla="*/ 13 w 23"/>
                <a:gd name="T65" fmla="*/ 2 h 24"/>
                <a:gd name="T66" fmla="*/ 9 w 23"/>
                <a:gd name="T67" fmla="*/ 4 h 24"/>
                <a:gd name="T68" fmla="*/ 14 w 23"/>
                <a:gd name="T69" fmla="*/ 3 h 24"/>
                <a:gd name="T70" fmla="*/ 13 w 23"/>
                <a:gd name="T71" fmla="*/ 23 h 24"/>
                <a:gd name="T72" fmla="*/ 14 w 23"/>
                <a:gd name="T73" fmla="*/ 23 h 24"/>
                <a:gd name="T74" fmla="*/ 15 w 23"/>
                <a:gd name="T75" fmla="*/ 1 h 24"/>
                <a:gd name="T76" fmla="*/ 14 w 23"/>
                <a:gd name="T77" fmla="*/ 0 h 24"/>
                <a:gd name="T78" fmla="*/ 14 w 23"/>
                <a:gd name="T79" fmla="*/ 2 h 24"/>
                <a:gd name="T80" fmla="*/ 14 w 23"/>
                <a:gd name="T81" fmla="*/ 2 h 24"/>
                <a:gd name="T82" fmla="*/ 14 w 23"/>
                <a:gd name="T83" fmla="*/ 2 h 24"/>
                <a:gd name="T84" fmla="*/ 16 w 23"/>
                <a:gd name="T85" fmla="*/ 23 h 24"/>
                <a:gd name="T86" fmla="*/ 17 w 23"/>
                <a:gd name="T87" fmla="*/ 5 h 24"/>
                <a:gd name="T88" fmla="*/ 17 w 23"/>
                <a:gd name="T89" fmla="*/ 2 h 24"/>
                <a:gd name="T90" fmla="*/ 18 w 23"/>
                <a:gd name="T91" fmla="*/ 4 h 24"/>
                <a:gd name="T92" fmla="*/ 19 w 23"/>
                <a:gd name="T93" fmla="*/ 5 h 24"/>
                <a:gd name="T94" fmla="*/ 19 w 23"/>
                <a:gd name="T95" fmla="*/ 5 h 24"/>
                <a:gd name="T96" fmla="*/ 20 w 23"/>
                <a:gd name="T97" fmla="*/ 6 h 24"/>
                <a:gd name="T98" fmla="*/ 22 w 23"/>
                <a:gd name="T99" fmla="*/ 17 h 24"/>
                <a:gd name="T100" fmla="*/ 22 w 23"/>
                <a:gd name="T101" fmla="*/ 16 h 24"/>
                <a:gd name="T102" fmla="*/ 22 w 23"/>
                <a:gd name="T103" fmla="*/ 16 h 24"/>
                <a:gd name="T104" fmla="*/ 22 w 23"/>
                <a:gd name="T105" fmla="*/ 15 h 24"/>
                <a:gd name="T106" fmla="*/ 22 w 23"/>
                <a:gd name="T107" fmla="*/ 13 h 24"/>
                <a:gd name="T108" fmla="*/ 23 w 23"/>
                <a:gd name="T109" fmla="*/ 10 h 24"/>
                <a:gd name="T110" fmla="*/ 23 w 23"/>
                <a:gd name="T111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" h="24">
                  <a:moveTo>
                    <a:pt x="13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1"/>
                    <a:pt x="18" y="2"/>
                    <a:pt x="20" y="3"/>
                  </a:cubicBezTo>
                  <a:cubicBezTo>
                    <a:pt x="22" y="5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6"/>
                    <a:pt x="22" y="7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8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8"/>
                    <a:pt x="23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3"/>
                    <a:pt x="23" y="14"/>
                    <a:pt x="23" y="15"/>
                  </a:cubicBezTo>
                  <a:cubicBezTo>
                    <a:pt x="23" y="16"/>
                    <a:pt x="21" y="18"/>
                    <a:pt x="18" y="22"/>
                  </a:cubicBezTo>
                  <a:cubicBezTo>
                    <a:pt x="17" y="23"/>
                    <a:pt x="16" y="24"/>
                    <a:pt x="14" y="24"/>
                  </a:cubicBezTo>
                  <a:cubicBezTo>
                    <a:pt x="13" y="24"/>
                    <a:pt x="12" y="24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9" y="24"/>
                    <a:pt x="8" y="24"/>
                    <a:pt x="5" y="23"/>
                  </a:cubicBezTo>
                  <a:cubicBezTo>
                    <a:pt x="2" y="20"/>
                    <a:pt x="1" y="18"/>
                    <a:pt x="1" y="17"/>
                  </a:cubicBezTo>
                  <a:cubicBezTo>
                    <a:pt x="0" y="16"/>
                    <a:pt x="0" y="15"/>
                    <a:pt x="0" y="14"/>
                  </a:cubicBezTo>
                  <a:cubicBezTo>
                    <a:pt x="0" y="14"/>
                    <a:pt x="0" y="13"/>
                    <a:pt x="1" y="10"/>
                  </a:cubicBezTo>
                  <a:cubicBezTo>
                    <a:pt x="1" y="9"/>
                    <a:pt x="2" y="8"/>
                    <a:pt x="2" y="7"/>
                  </a:cubicBezTo>
                  <a:cubicBezTo>
                    <a:pt x="4" y="4"/>
                    <a:pt x="6" y="2"/>
                    <a:pt x="8" y="1"/>
                  </a:cubicBezTo>
                  <a:cubicBezTo>
                    <a:pt x="10" y="0"/>
                    <a:pt x="12" y="0"/>
                    <a:pt x="13" y="0"/>
                  </a:cubicBezTo>
                  <a:close/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lose/>
                  <a:moveTo>
                    <a:pt x="2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7"/>
                    <a:pt x="2" y="16"/>
                    <a:pt x="2" y="16"/>
                  </a:cubicBezTo>
                  <a:close/>
                  <a:moveTo>
                    <a:pt x="2" y="9"/>
                  </a:moveTo>
                  <a:cubicBezTo>
                    <a:pt x="2" y="9"/>
                    <a:pt x="2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9"/>
                  </a:cubicBezTo>
                  <a:close/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lose/>
                  <a:moveTo>
                    <a:pt x="3" y="13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lose/>
                  <a:moveTo>
                    <a:pt x="4" y="19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19"/>
                  </a:cubicBezTo>
                  <a:close/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5" y="16"/>
                    <a:pt x="5" y="17"/>
                    <a:pt x="6" y="18"/>
                  </a:cubicBezTo>
                  <a:cubicBezTo>
                    <a:pt x="6" y="18"/>
                    <a:pt x="6" y="19"/>
                    <a:pt x="8" y="19"/>
                  </a:cubicBezTo>
                  <a:cubicBezTo>
                    <a:pt x="8" y="20"/>
                    <a:pt x="9" y="21"/>
                    <a:pt x="11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4" y="20"/>
                    <a:pt x="15" y="20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7"/>
                    <a:pt x="19" y="15"/>
                    <a:pt x="19" y="14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2"/>
                    <a:pt x="19" y="11"/>
                  </a:cubicBezTo>
                  <a:cubicBezTo>
                    <a:pt x="19" y="10"/>
                    <a:pt x="19" y="9"/>
                    <a:pt x="19" y="9"/>
                  </a:cubicBezTo>
                  <a:cubicBezTo>
                    <a:pt x="19" y="8"/>
                    <a:pt x="19" y="8"/>
                    <a:pt x="17" y="7"/>
                  </a:cubicBezTo>
                  <a:cubicBezTo>
                    <a:pt x="16" y="6"/>
                    <a:pt x="15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0" y="5"/>
                    <a:pt x="8" y="5"/>
                    <a:pt x="8" y="5"/>
                  </a:cubicBezTo>
                  <a:cubicBezTo>
                    <a:pt x="7" y="6"/>
                    <a:pt x="7" y="7"/>
                    <a:pt x="6" y="8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1"/>
                    <a:pt x="4" y="13"/>
                    <a:pt x="4" y="15"/>
                  </a:cubicBezTo>
                  <a:close/>
                  <a:moveTo>
                    <a:pt x="5" y="21"/>
                  </a:move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2"/>
                    <a:pt x="6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6" y="21"/>
                    <a:pt x="5" y="21"/>
                  </a:cubicBezTo>
                  <a:close/>
                  <a:moveTo>
                    <a:pt x="5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5" y="7"/>
                  </a:cubicBezTo>
                  <a:close/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7" y="3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1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9" y="1"/>
                    <a:pt x="7" y="1"/>
                    <a:pt x="6" y="3"/>
                  </a:cubicBezTo>
                  <a:close/>
                  <a:moveTo>
                    <a:pt x="6" y="4"/>
                  </a:moveTo>
                  <a:cubicBezTo>
                    <a:pt x="6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4"/>
                    <a:pt x="6" y="4"/>
                    <a:pt x="6" y="4"/>
                  </a:cubicBezTo>
                  <a:close/>
                  <a:moveTo>
                    <a:pt x="6" y="5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5"/>
                  </a:lnTo>
                  <a:close/>
                  <a:moveTo>
                    <a:pt x="7" y="22"/>
                  </a:moveTo>
                  <a:cubicBezTo>
                    <a:pt x="7" y="23"/>
                    <a:pt x="7" y="23"/>
                    <a:pt x="7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lose/>
                  <a:moveTo>
                    <a:pt x="8" y="22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8" y="22"/>
                  </a:cubicBezTo>
                  <a:close/>
                  <a:moveTo>
                    <a:pt x="9" y="2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12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1" y="2"/>
                    <a:pt x="10" y="2"/>
                    <a:pt x="9" y="2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1" y="3"/>
                    <a:pt x="9" y="4"/>
                    <a:pt x="9" y="4"/>
                  </a:cubicBezTo>
                  <a:close/>
                  <a:moveTo>
                    <a:pt x="13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3" y="23"/>
                  </a:cubicBezTo>
                  <a:close/>
                  <a:moveTo>
                    <a:pt x="14" y="1"/>
                  </a:moveTo>
                  <a:cubicBezTo>
                    <a:pt x="14" y="1"/>
                    <a:pt x="14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0"/>
                    <a:pt x="14" y="0"/>
                  </a:cubicBezTo>
                  <a:cubicBezTo>
                    <a:pt x="14" y="0"/>
                    <a:pt x="14" y="0"/>
                    <a:pt x="14" y="1"/>
                  </a:cubicBezTo>
                  <a:close/>
                  <a:moveTo>
                    <a:pt x="14" y="3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3"/>
                    <a:pt x="14" y="3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5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2"/>
                    <a:pt x="15" y="2"/>
                    <a:pt x="14" y="2"/>
                  </a:cubicBezTo>
                  <a:close/>
                  <a:moveTo>
                    <a:pt x="15" y="2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5" y="23"/>
                    <a:pt x="15" y="23"/>
                  </a:cubicBezTo>
                  <a:close/>
                  <a:moveTo>
                    <a:pt x="16" y="4"/>
                  </a:moveTo>
                  <a:cubicBezTo>
                    <a:pt x="16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4"/>
                    <a:pt x="17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lose/>
                  <a:moveTo>
                    <a:pt x="17" y="2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8" y="2"/>
                    <a:pt x="18" y="2"/>
                  </a:cubicBezTo>
                  <a:cubicBezTo>
                    <a:pt x="18" y="2"/>
                    <a:pt x="18" y="2"/>
                    <a:pt x="17" y="2"/>
                  </a:cubicBezTo>
                  <a:close/>
                  <a:moveTo>
                    <a:pt x="18" y="4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4"/>
                    <a:pt x="18" y="4"/>
                  </a:cubicBezTo>
                  <a:close/>
                  <a:moveTo>
                    <a:pt x="19" y="5"/>
                  </a:move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19" y="5"/>
                    <a:pt x="19" y="5"/>
                  </a:cubicBezTo>
                  <a:close/>
                  <a:moveTo>
                    <a:pt x="21" y="17"/>
                  </a:move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2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7"/>
                    <a:pt x="21" y="17"/>
                  </a:cubicBezTo>
                  <a:close/>
                  <a:moveTo>
                    <a:pt x="22" y="16"/>
                  </a:moveTo>
                  <a:cubicBezTo>
                    <a:pt x="22" y="16"/>
                    <a:pt x="22" y="16"/>
                    <a:pt x="22" y="16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5"/>
                    <a:pt x="22" y="15"/>
                    <a:pt x="22" y="15"/>
                  </a:cubicBezTo>
                  <a:lnTo>
                    <a:pt x="22" y="16"/>
                  </a:lnTo>
                  <a:close/>
                  <a:moveTo>
                    <a:pt x="22" y="14"/>
                  </a:move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2" y="13"/>
                    <a:pt x="22" y="14"/>
                  </a:cubicBezTo>
                  <a:close/>
                  <a:moveTo>
                    <a:pt x="23" y="10"/>
                  </a:moveTo>
                  <a:cubicBezTo>
                    <a:pt x="23" y="10"/>
                    <a:pt x="23" y="10"/>
                    <a:pt x="23" y="1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" name="Freeform 22"/>
            <p:cNvSpPr>
              <a:spLocks noEditPoints="1"/>
            </p:cNvSpPr>
            <p:nvPr/>
          </p:nvSpPr>
          <p:spPr bwMode="auto">
            <a:xfrm>
              <a:off x="8113578" y="2774993"/>
              <a:ext cx="119470" cy="79353"/>
            </a:xfrm>
            <a:custGeom>
              <a:avLst/>
              <a:gdLst>
                <a:gd name="T0" fmla="*/ 18 w 38"/>
                <a:gd name="T1" fmla="*/ 4 h 25"/>
                <a:gd name="T2" fmla="*/ 35 w 38"/>
                <a:gd name="T3" fmla="*/ 20 h 25"/>
                <a:gd name="T4" fmla="*/ 29 w 38"/>
                <a:gd name="T5" fmla="*/ 25 h 25"/>
                <a:gd name="T6" fmla="*/ 28 w 38"/>
                <a:gd name="T7" fmla="*/ 21 h 25"/>
                <a:gd name="T8" fmla="*/ 28 w 38"/>
                <a:gd name="T9" fmla="*/ 9 h 25"/>
                <a:gd name="T10" fmla="*/ 20 w 38"/>
                <a:gd name="T11" fmla="*/ 17 h 25"/>
                <a:gd name="T12" fmla="*/ 15 w 38"/>
                <a:gd name="T13" fmla="*/ 20 h 25"/>
                <a:gd name="T14" fmla="*/ 17 w 38"/>
                <a:gd name="T15" fmla="*/ 8 h 25"/>
                <a:gd name="T16" fmla="*/ 9 w 38"/>
                <a:gd name="T17" fmla="*/ 21 h 25"/>
                <a:gd name="T18" fmla="*/ 8 w 38"/>
                <a:gd name="T19" fmla="*/ 25 h 25"/>
                <a:gd name="T20" fmla="*/ 5 w 38"/>
                <a:gd name="T21" fmla="*/ 5 h 25"/>
                <a:gd name="T22" fmla="*/ 1 w 38"/>
                <a:gd name="T23" fmla="*/ 1 h 25"/>
                <a:gd name="T24" fmla="*/ 2 w 38"/>
                <a:gd name="T25" fmla="*/ 21 h 25"/>
                <a:gd name="T26" fmla="*/ 2 w 38"/>
                <a:gd name="T27" fmla="*/ 2 h 25"/>
                <a:gd name="T28" fmla="*/ 3 w 38"/>
                <a:gd name="T29" fmla="*/ 22 h 25"/>
                <a:gd name="T30" fmla="*/ 3 w 38"/>
                <a:gd name="T31" fmla="*/ 23 h 25"/>
                <a:gd name="T32" fmla="*/ 8 w 38"/>
                <a:gd name="T33" fmla="*/ 23 h 25"/>
                <a:gd name="T34" fmla="*/ 5 w 38"/>
                <a:gd name="T35" fmla="*/ 1 h 25"/>
                <a:gd name="T36" fmla="*/ 6 w 38"/>
                <a:gd name="T37" fmla="*/ 21 h 25"/>
                <a:gd name="T38" fmla="*/ 6 w 38"/>
                <a:gd name="T39" fmla="*/ 2 h 25"/>
                <a:gd name="T40" fmla="*/ 6 w 38"/>
                <a:gd name="T41" fmla="*/ 8 h 25"/>
                <a:gd name="T42" fmla="*/ 7 w 38"/>
                <a:gd name="T43" fmla="*/ 4 h 25"/>
                <a:gd name="T44" fmla="*/ 8 w 38"/>
                <a:gd name="T45" fmla="*/ 20 h 25"/>
                <a:gd name="T46" fmla="*/ 8 w 38"/>
                <a:gd name="T47" fmla="*/ 1 h 25"/>
                <a:gd name="T48" fmla="*/ 8 w 38"/>
                <a:gd name="T49" fmla="*/ 8 h 25"/>
                <a:gd name="T50" fmla="*/ 8 w 38"/>
                <a:gd name="T51" fmla="*/ 1 h 25"/>
                <a:gd name="T52" fmla="*/ 8 w 38"/>
                <a:gd name="T53" fmla="*/ 10 h 25"/>
                <a:gd name="T54" fmla="*/ 8 w 38"/>
                <a:gd name="T55" fmla="*/ 22 h 25"/>
                <a:gd name="T56" fmla="*/ 9 w 38"/>
                <a:gd name="T57" fmla="*/ 24 h 25"/>
                <a:gd name="T58" fmla="*/ 9 w 38"/>
                <a:gd name="T59" fmla="*/ 3 h 25"/>
                <a:gd name="T60" fmla="*/ 9 w 38"/>
                <a:gd name="T61" fmla="*/ 4 h 25"/>
                <a:gd name="T62" fmla="*/ 9 w 38"/>
                <a:gd name="T63" fmla="*/ 22 h 25"/>
                <a:gd name="T64" fmla="*/ 10 w 38"/>
                <a:gd name="T65" fmla="*/ 21 h 25"/>
                <a:gd name="T66" fmla="*/ 15 w 38"/>
                <a:gd name="T67" fmla="*/ 3 h 25"/>
                <a:gd name="T68" fmla="*/ 14 w 38"/>
                <a:gd name="T69" fmla="*/ 4 h 25"/>
                <a:gd name="T70" fmla="*/ 15 w 38"/>
                <a:gd name="T71" fmla="*/ 2 h 25"/>
                <a:gd name="T72" fmla="*/ 16 w 38"/>
                <a:gd name="T73" fmla="*/ 3 h 25"/>
                <a:gd name="T74" fmla="*/ 16 w 38"/>
                <a:gd name="T75" fmla="*/ 4 h 25"/>
                <a:gd name="T76" fmla="*/ 17 w 38"/>
                <a:gd name="T77" fmla="*/ 16 h 25"/>
                <a:gd name="T78" fmla="*/ 18 w 38"/>
                <a:gd name="T79" fmla="*/ 7 h 25"/>
                <a:gd name="T80" fmla="*/ 18 w 38"/>
                <a:gd name="T81" fmla="*/ 22 h 25"/>
                <a:gd name="T82" fmla="*/ 19 w 38"/>
                <a:gd name="T83" fmla="*/ 5 h 25"/>
                <a:gd name="T84" fmla="*/ 19 w 38"/>
                <a:gd name="T85" fmla="*/ 8 h 25"/>
                <a:gd name="T86" fmla="*/ 19 w 38"/>
                <a:gd name="T87" fmla="*/ 19 h 25"/>
                <a:gd name="T88" fmla="*/ 21 w 38"/>
                <a:gd name="T89" fmla="*/ 4 h 25"/>
                <a:gd name="T90" fmla="*/ 25 w 38"/>
                <a:gd name="T91" fmla="*/ 4 h 25"/>
                <a:gd name="T92" fmla="*/ 26 w 38"/>
                <a:gd name="T93" fmla="*/ 3 h 25"/>
                <a:gd name="T94" fmla="*/ 29 w 38"/>
                <a:gd name="T95" fmla="*/ 3 h 25"/>
                <a:gd name="T96" fmla="*/ 29 w 38"/>
                <a:gd name="T97" fmla="*/ 7 h 25"/>
                <a:gd name="T98" fmla="*/ 31 w 38"/>
                <a:gd name="T99" fmla="*/ 7 h 25"/>
                <a:gd name="T100" fmla="*/ 31 w 38"/>
                <a:gd name="T101" fmla="*/ 22 h 25"/>
                <a:gd name="T102" fmla="*/ 31 w 38"/>
                <a:gd name="T103" fmla="*/ 8 h 25"/>
                <a:gd name="T104" fmla="*/ 32 w 38"/>
                <a:gd name="T105" fmla="*/ 15 h 25"/>
                <a:gd name="T106" fmla="*/ 32 w 38"/>
                <a:gd name="T107" fmla="*/ 10 h 25"/>
                <a:gd name="T108" fmla="*/ 32 w 38"/>
                <a:gd name="T109" fmla="*/ 19 h 25"/>
                <a:gd name="T110" fmla="*/ 32 w 38"/>
                <a:gd name="T111" fmla="*/ 22 h 25"/>
                <a:gd name="T112" fmla="*/ 34 w 38"/>
                <a:gd name="T113" fmla="*/ 20 h 25"/>
                <a:gd name="T114" fmla="*/ 35 w 38"/>
                <a:gd name="T115" fmla="*/ 22 h 25"/>
                <a:gd name="T116" fmla="*/ 36 w 38"/>
                <a:gd name="T1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" h="25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6" y="1"/>
                    <a:pt x="17" y="2"/>
                  </a:cubicBezTo>
                  <a:cubicBezTo>
                    <a:pt x="18" y="3"/>
                    <a:pt x="18" y="4"/>
                    <a:pt x="18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21" y="3"/>
                    <a:pt x="24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7" y="1"/>
                    <a:pt x="28" y="2"/>
                    <a:pt x="29" y="3"/>
                  </a:cubicBezTo>
                  <a:cubicBezTo>
                    <a:pt x="32" y="5"/>
                    <a:pt x="33" y="7"/>
                    <a:pt x="33" y="8"/>
                  </a:cubicBezTo>
                  <a:cubicBezTo>
                    <a:pt x="34" y="9"/>
                    <a:pt x="34" y="12"/>
                    <a:pt x="35" y="18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6" y="20"/>
                    <a:pt x="36" y="20"/>
                    <a:pt x="37" y="20"/>
                  </a:cubicBezTo>
                  <a:cubicBezTo>
                    <a:pt x="38" y="20"/>
                    <a:pt x="38" y="21"/>
                    <a:pt x="38" y="23"/>
                  </a:cubicBezTo>
                  <a:cubicBezTo>
                    <a:pt x="38" y="24"/>
                    <a:pt x="38" y="24"/>
                    <a:pt x="38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6" y="25"/>
                    <a:pt x="35" y="25"/>
                    <a:pt x="34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1"/>
                    <a:pt x="29" y="21"/>
                  </a:cubicBezTo>
                  <a:cubicBezTo>
                    <a:pt x="30" y="21"/>
                    <a:pt x="31" y="20"/>
                    <a:pt x="30" y="20"/>
                  </a:cubicBezTo>
                  <a:cubicBezTo>
                    <a:pt x="30" y="17"/>
                    <a:pt x="30" y="15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0"/>
                    <a:pt x="30" y="10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7" y="8"/>
                    <a:pt x="26" y="7"/>
                    <a:pt x="24" y="7"/>
                  </a:cubicBezTo>
                  <a:cubicBezTo>
                    <a:pt x="22" y="7"/>
                    <a:pt x="21" y="8"/>
                    <a:pt x="21" y="9"/>
                  </a:cubicBezTo>
                  <a:cubicBezTo>
                    <a:pt x="20" y="9"/>
                    <a:pt x="20" y="10"/>
                    <a:pt x="20" y="1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9"/>
                    <a:pt x="21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2"/>
                    <a:pt x="22" y="23"/>
                    <a:pt x="21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6" y="20"/>
                  </a:cubicBezTo>
                  <a:cubicBezTo>
                    <a:pt x="17" y="20"/>
                    <a:pt x="17" y="19"/>
                    <a:pt x="17" y="19"/>
                  </a:cubicBezTo>
                  <a:cubicBezTo>
                    <a:pt x="16" y="18"/>
                    <a:pt x="16" y="17"/>
                    <a:pt x="16" y="16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6" y="10"/>
                    <a:pt x="16" y="9"/>
                  </a:cubicBezTo>
                  <a:cubicBezTo>
                    <a:pt x="16" y="9"/>
                    <a:pt x="16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6" y="7"/>
                    <a:pt x="14" y="5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11" y="5"/>
                    <a:pt x="10" y="5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10" y="21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0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4"/>
                    <a:pt x="11" y="25"/>
                    <a:pt x="10" y="25"/>
                  </a:cubicBezTo>
                  <a:cubicBezTo>
                    <a:pt x="10" y="25"/>
                    <a:pt x="9" y="25"/>
                    <a:pt x="8" y="2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3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1" y="21"/>
                    <a:pt x="2" y="20"/>
                  </a:cubicBezTo>
                  <a:cubicBezTo>
                    <a:pt x="2" y="20"/>
                    <a:pt x="3" y="20"/>
                    <a:pt x="4" y="20"/>
                  </a:cubicBezTo>
                  <a:cubicBezTo>
                    <a:pt x="5" y="20"/>
                    <a:pt x="5" y="20"/>
                    <a:pt x="5" y="1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4" y="0"/>
                    <a:pt x="6" y="0"/>
                    <a:pt x="9" y="0"/>
                  </a:cubicBezTo>
                  <a:close/>
                  <a:moveTo>
                    <a:pt x="2" y="21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1" y="22"/>
                    <a:pt x="1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1"/>
                    <a:pt x="2" y="21"/>
                    <a:pt x="2" y="21"/>
                  </a:cubicBezTo>
                  <a:close/>
                  <a:moveTo>
                    <a:pt x="2" y="3"/>
                  </a:move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2" y="3"/>
                    <a:pt x="2" y="3"/>
                  </a:cubicBezTo>
                  <a:close/>
                  <a:moveTo>
                    <a:pt x="3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lnTo>
                    <a:pt x="3" y="2"/>
                  </a:lnTo>
                  <a:close/>
                  <a:moveTo>
                    <a:pt x="2" y="21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1"/>
                    <a:pt x="3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2" y="21"/>
                    <a:pt x="2" y="21"/>
                  </a:cubicBezTo>
                  <a:close/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lose/>
                  <a:moveTo>
                    <a:pt x="4" y="2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4" y="23"/>
                    <a:pt x="5" y="23"/>
                  </a:cubicBezTo>
                  <a:cubicBezTo>
                    <a:pt x="5" y="23"/>
                    <a:pt x="5" y="23"/>
                    <a:pt x="6" y="23"/>
                  </a:cubicBezTo>
                  <a:cubicBezTo>
                    <a:pt x="6" y="23"/>
                    <a:pt x="7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2"/>
                    <a:pt x="5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lose/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lose/>
                  <a:moveTo>
                    <a:pt x="5" y="21"/>
                  </a:move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lnTo>
                    <a:pt x="5" y="21"/>
                  </a:lnTo>
                  <a:close/>
                  <a:moveTo>
                    <a:pt x="6" y="19"/>
                  </a:move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19"/>
                  </a:cubicBezTo>
                  <a:close/>
                  <a:moveTo>
                    <a:pt x="6" y="2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lose/>
                  <a:moveTo>
                    <a:pt x="6" y="4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8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lose/>
                  <a:moveTo>
                    <a:pt x="7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lose/>
                  <a:moveTo>
                    <a:pt x="8" y="20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0"/>
                    <a:pt x="7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lose/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lose/>
                  <a:moveTo>
                    <a:pt x="8" y="6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7"/>
                    <a:pt x="8" y="7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lose/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lose/>
                  <a:moveTo>
                    <a:pt x="8" y="22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lose/>
                  <a:moveTo>
                    <a:pt x="9" y="22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lnTo>
                    <a:pt x="9" y="22"/>
                  </a:lnTo>
                  <a:close/>
                  <a:moveTo>
                    <a:pt x="8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8" y="24"/>
                  </a:cubicBezTo>
                  <a:close/>
                  <a:moveTo>
                    <a:pt x="9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lose/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9" y="1"/>
                    <a:pt x="9" y="1"/>
                    <a:pt x="9" y="1"/>
                  </a:cubicBezTo>
                  <a:close/>
                  <a:moveTo>
                    <a:pt x="9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9" y="23"/>
                    <a:pt x="9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9" y="22"/>
                  </a:cubicBezTo>
                  <a:close/>
                  <a:moveTo>
                    <a:pt x="10" y="21"/>
                  </a:move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lose/>
                  <a:moveTo>
                    <a:pt x="10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4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4" y="2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1" y="2"/>
                    <a:pt x="10" y="2"/>
                    <a:pt x="10" y="3"/>
                  </a:cubicBezTo>
                  <a:close/>
                  <a:moveTo>
                    <a:pt x="11" y="3"/>
                  </a:moveTo>
                  <a:cubicBezTo>
                    <a:pt x="11" y="4"/>
                    <a:pt x="12" y="4"/>
                    <a:pt x="13" y="4"/>
                  </a:cubicBezTo>
                  <a:cubicBezTo>
                    <a:pt x="13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3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lose/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1"/>
                    <a:pt x="14" y="1"/>
                  </a:cubicBezTo>
                  <a:close/>
                  <a:moveTo>
                    <a:pt x="15" y="3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15" y="4"/>
                    <a:pt x="15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3"/>
                    <a:pt x="15" y="3"/>
                  </a:cubicBezTo>
                  <a:close/>
                  <a:moveTo>
                    <a:pt x="16" y="3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4"/>
                    <a:pt x="16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6" y="3"/>
                    <a:pt x="16" y="3"/>
                  </a:cubicBezTo>
                  <a:close/>
                  <a:moveTo>
                    <a:pt x="16" y="4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6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6" y="4"/>
                  </a:cubicBezTo>
                  <a:close/>
                  <a:moveTo>
                    <a:pt x="17" y="13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3"/>
                    <a:pt x="18" y="13"/>
                    <a:pt x="17" y="13"/>
                  </a:cubicBezTo>
                  <a:close/>
                  <a:moveTo>
                    <a:pt x="18" y="7"/>
                  </a:move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lose/>
                  <a:moveTo>
                    <a:pt x="18" y="22"/>
                  </a:move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lose/>
                  <a:moveTo>
                    <a:pt x="19" y="20"/>
                  </a:move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19" y="5"/>
                  </a:move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0" y="5"/>
                    <a:pt x="21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lose/>
                  <a:moveTo>
                    <a:pt x="19" y="8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lose/>
                  <a:moveTo>
                    <a:pt x="19" y="19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lose/>
                  <a:moveTo>
                    <a:pt x="21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1" y="4"/>
                    <a:pt x="21" y="4"/>
                    <a:pt x="21" y="4"/>
                  </a:cubicBezTo>
                  <a:close/>
                  <a:moveTo>
                    <a:pt x="22" y="3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3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3"/>
                    <a:pt x="22" y="3"/>
                    <a:pt x="22" y="3"/>
                  </a:cubicBezTo>
                  <a:close/>
                  <a:moveTo>
                    <a:pt x="25" y="4"/>
                  </a:move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5"/>
                    <a:pt x="25" y="5"/>
                  </a:cubicBezTo>
                  <a:cubicBezTo>
                    <a:pt x="27" y="5"/>
                    <a:pt x="27" y="4"/>
                    <a:pt x="28" y="4"/>
                  </a:cubicBezTo>
                  <a:cubicBezTo>
                    <a:pt x="27" y="4"/>
                    <a:pt x="27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lose/>
                  <a:moveTo>
                    <a:pt x="26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6" y="3"/>
                    <a:pt x="26" y="3"/>
                  </a:cubicBezTo>
                  <a:close/>
                  <a:moveTo>
                    <a:pt x="26" y="2"/>
                  </a:moveTo>
                  <a:cubicBezTo>
                    <a:pt x="26" y="2"/>
                    <a:pt x="26" y="2"/>
                    <a:pt x="27" y="2"/>
                  </a:cubicBezTo>
                  <a:cubicBezTo>
                    <a:pt x="27" y="3"/>
                    <a:pt x="27" y="3"/>
                    <a:pt x="28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28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lose/>
                  <a:moveTo>
                    <a:pt x="27" y="6"/>
                  </a:moveTo>
                  <a:cubicBezTo>
                    <a:pt x="27" y="6"/>
                    <a:pt x="27" y="6"/>
                    <a:pt x="27" y="6"/>
                  </a:cubicBezTo>
                  <a:cubicBezTo>
                    <a:pt x="28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6"/>
                    <a:pt x="28" y="6"/>
                  </a:cubicBezTo>
                  <a:lnTo>
                    <a:pt x="27" y="6"/>
                  </a:lnTo>
                  <a:close/>
                  <a:moveTo>
                    <a:pt x="30" y="5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6"/>
                    <a:pt x="30" y="6"/>
                    <a:pt x="31" y="6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0" y="5"/>
                  </a:cubicBezTo>
                  <a:close/>
                  <a:moveTo>
                    <a:pt x="30" y="23"/>
                  </a:moveTo>
                  <a:cubicBezTo>
                    <a:pt x="30" y="23"/>
                    <a:pt x="30" y="23"/>
                    <a:pt x="30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2" y="23"/>
                    <a:pt x="32" y="23"/>
                  </a:cubicBezTo>
                  <a:cubicBezTo>
                    <a:pt x="32" y="22"/>
                    <a:pt x="32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0" y="22"/>
                    <a:pt x="30" y="22"/>
                    <a:pt x="30" y="23"/>
                  </a:cubicBezTo>
                  <a:close/>
                  <a:moveTo>
                    <a:pt x="31" y="8"/>
                  </a:move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8"/>
                    <a:pt x="31" y="8"/>
                  </a:cubicBezTo>
                  <a:close/>
                  <a:moveTo>
                    <a:pt x="32" y="13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3"/>
                    <a:pt x="32" y="13"/>
                    <a:pt x="32" y="13"/>
                  </a:cubicBezTo>
                  <a:close/>
                  <a:moveTo>
                    <a:pt x="32" y="17"/>
                  </a:move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7"/>
                    <a:pt x="32" y="17"/>
                    <a:pt x="32" y="17"/>
                  </a:cubicBezTo>
                  <a:close/>
                  <a:moveTo>
                    <a:pt x="32" y="10"/>
                  </a:move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lose/>
                  <a:moveTo>
                    <a:pt x="32" y="19"/>
                  </a:move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lose/>
                  <a:moveTo>
                    <a:pt x="32" y="22"/>
                  </a:moveTo>
                  <a:cubicBezTo>
                    <a:pt x="32" y="22"/>
                    <a:pt x="32" y="22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3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2" y="22"/>
                    <a:pt x="32" y="22"/>
                    <a:pt x="32" y="22"/>
                  </a:cubicBezTo>
                  <a:close/>
                  <a:moveTo>
                    <a:pt x="33" y="20"/>
                  </a:moveTo>
                  <a:cubicBezTo>
                    <a:pt x="33" y="20"/>
                    <a:pt x="33" y="20"/>
                    <a:pt x="33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20"/>
                    <a:pt x="33" y="20"/>
                    <a:pt x="33" y="20"/>
                  </a:cubicBezTo>
                  <a:close/>
                  <a:moveTo>
                    <a:pt x="35" y="22"/>
                  </a:moveTo>
                  <a:cubicBezTo>
                    <a:pt x="35" y="22"/>
                    <a:pt x="35" y="22"/>
                    <a:pt x="35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2"/>
                    <a:pt x="35" y="22"/>
                  </a:cubicBezTo>
                  <a:close/>
                  <a:moveTo>
                    <a:pt x="36" y="21"/>
                  </a:moveTo>
                  <a:cubicBezTo>
                    <a:pt x="36" y="21"/>
                    <a:pt x="36" y="21"/>
                    <a:pt x="36" y="21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" name="Freeform 23"/>
            <p:cNvSpPr>
              <a:spLocks noEditPoints="1"/>
            </p:cNvSpPr>
            <p:nvPr/>
          </p:nvSpPr>
          <p:spPr bwMode="auto">
            <a:xfrm>
              <a:off x="8238896" y="2774993"/>
              <a:ext cx="76027" cy="82694"/>
            </a:xfrm>
            <a:custGeom>
              <a:avLst/>
              <a:gdLst>
                <a:gd name="T0" fmla="*/ 21 w 24"/>
                <a:gd name="T1" fmla="*/ 10 h 26"/>
                <a:gd name="T2" fmla="*/ 5 w 24"/>
                <a:gd name="T3" fmla="*/ 12 h 26"/>
                <a:gd name="T4" fmla="*/ 4 w 24"/>
                <a:gd name="T5" fmla="*/ 17 h 26"/>
                <a:gd name="T6" fmla="*/ 5 w 24"/>
                <a:gd name="T7" fmla="*/ 19 h 26"/>
                <a:gd name="T8" fmla="*/ 18 w 24"/>
                <a:gd name="T9" fmla="*/ 19 h 26"/>
                <a:gd name="T10" fmla="*/ 24 w 24"/>
                <a:gd name="T11" fmla="*/ 21 h 26"/>
                <a:gd name="T12" fmla="*/ 18 w 24"/>
                <a:gd name="T13" fmla="*/ 24 h 26"/>
                <a:gd name="T14" fmla="*/ 2 w 24"/>
                <a:gd name="T15" fmla="*/ 21 h 26"/>
                <a:gd name="T16" fmla="*/ 6 w 24"/>
                <a:gd name="T17" fmla="*/ 1 h 26"/>
                <a:gd name="T18" fmla="*/ 1 w 24"/>
                <a:gd name="T19" fmla="*/ 13 h 26"/>
                <a:gd name="T20" fmla="*/ 1 w 24"/>
                <a:gd name="T21" fmla="*/ 13 h 26"/>
                <a:gd name="T22" fmla="*/ 2 w 24"/>
                <a:gd name="T23" fmla="*/ 8 h 26"/>
                <a:gd name="T24" fmla="*/ 1 w 24"/>
                <a:gd name="T25" fmla="*/ 11 h 26"/>
                <a:gd name="T26" fmla="*/ 2 w 24"/>
                <a:gd name="T27" fmla="*/ 17 h 26"/>
                <a:gd name="T28" fmla="*/ 3 w 24"/>
                <a:gd name="T29" fmla="*/ 19 h 26"/>
                <a:gd name="T30" fmla="*/ 4 w 24"/>
                <a:gd name="T31" fmla="*/ 11 h 26"/>
                <a:gd name="T32" fmla="*/ 4 w 24"/>
                <a:gd name="T33" fmla="*/ 11 h 26"/>
                <a:gd name="T34" fmla="*/ 4 w 24"/>
                <a:gd name="T35" fmla="*/ 5 h 26"/>
                <a:gd name="T36" fmla="*/ 4 w 24"/>
                <a:gd name="T37" fmla="*/ 9 h 26"/>
                <a:gd name="T38" fmla="*/ 4 w 24"/>
                <a:gd name="T39" fmla="*/ 8 h 26"/>
                <a:gd name="T40" fmla="*/ 14 w 24"/>
                <a:gd name="T41" fmla="*/ 9 h 26"/>
                <a:gd name="T42" fmla="*/ 15 w 24"/>
                <a:gd name="T43" fmla="*/ 5 h 26"/>
                <a:gd name="T44" fmla="*/ 4 w 24"/>
                <a:gd name="T45" fmla="*/ 6 h 26"/>
                <a:gd name="T46" fmla="*/ 4 w 24"/>
                <a:gd name="T47" fmla="*/ 23 h 26"/>
                <a:gd name="T48" fmla="*/ 5 w 24"/>
                <a:gd name="T49" fmla="*/ 4 h 26"/>
                <a:gd name="T50" fmla="*/ 5 w 24"/>
                <a:gd name="T51" fmla="*/ 4 h 26"/>
                <a:gd name="T52" fmla="*/ 5 w 24"/>
                <a:gd name="T53" fmla="*/ 11 h 26"/>
                <a:gd name="T54" fmla="*/ 6 w 24"/>
                <a:gd name="T55" fmla="*/ 2 h 26"/>
                <a:gd name="T56" fmla="*/ 6 w 24"/>
                <a:gd name="T57" fmla="*/ 1 h 26"/>
                <a:gd name="T58" fmla="*/ 11 w 24"/>
                <a:gd name="T59" fmla="*/ 11 h 26"/>
                <a:gd name="T60" fmla="*/ 6 w 24"/>
                <a:gd name="T61" fmla="*/ 10 h 26"/>
                <a:gd name="T62" fmla="*/ 11 w 24"/>
                <a:gd name="T63" fmla="*/ 9 h 26"/>
                <a:gd name="T64" fmla="*/ 9 w 24"/>
                <a:gd name="T65" fmla="*/ 3 h 26"/>
                <a:gd name="T66" fmla="*/ 8 w 24"/>
                <a:gd name="T67" fmla="*/ 1 h 26"/>
                <a:gd name="T68" fmla="*/ 11 w 24"/>
                <a:gd name="T69" fmla="*/ 0 h 26"/>
                <a:gd name="T70" fmla="*/ 9 w 24"/>
                <a:gd name="T71" fmla="*/ 24 h 26"/>
                <a:gd name="T72" fmla="*/ 10 w 24"/>
                <a:gd name="T73" fmla="*/ 2 h 26"/>
                <a:gd name="T74" fmla="*/ 10 w 24"/>
                <a:gd name="T75" fmla="*/ 2 h 26"/>
                <a:gd name="T76" fmla="*/ 11 w 24"/>
                <a:gd name="T77" fmla="*/ 24 h 26"/>
                <a:gd name="T78" fmla="*/ 11 w 24"/>
                <a:gd name="T79" fmla="*/ 25 h 26"/>
                <a:gd name="T80" fmla="*/ 15 w 24"/>
                <a:gd name="T81" fmla="*/ 25 h 26"/>
                <a:gd name="T82" fmla="*/ 14 w 24"/>
                <a:gd name="T83" fmla="*/ 2 h 26"/>
                <a:gd name="T84" fmla="*/ 13 w 24"/>
                <a:gd name="T85" fmla="*/ 3 h 26"/>
                <a:gd name="T86" fmla="*/ 16 w 24"/>
                <a:gd name="T87" fmla="*/ 4 h 26"/>
                <a:gd name="T88" fmla="*/ 13 w 24"/>
                <a:gd name="T89" fmla="*/ 2 h 26"/>
                <a:gd name="T90" fmla="*/ 16 w 24"/>
                <a:gd name="T91" fmla="*/ 10 h 26"/>
                <a:gd name="T92" fmla="*/ 16 w 24"/>
                <a:gd name="T93" fmla="*/ 11 h 26"/>
                <a:gd name="T94" fmla="*/ 16 w 24"/>
                <a:gd name="T95" fmla="*/ 22 h 26"/>
                <a:gd name="T96" fmla="*/ 16 w 24"/>
                <a:gd name="T97" fmla="*/ 25 h 26"/>
                <a:gd name="T98" fmla="*/ 17 w 24"/>
                <a:gd name="T99" fmla="*/ 5 h 26"/>
                <a:gd name="T100" fmla="*/ 17 w 24"/>
                <a:gd name="T101" fmla="*/ 21 h 26"/>
                <a:gd name="T102" fmla="*/ 17 w 24"/>
                <a:gd name="T103" fmla="*/ 6 h 26"/>
                <a:gd name="T104" fmla="*/ 18 w 24"/>
                <a:gd name="T105" fmla="*/ 18 h 26"/>
                <a:gd name="T106" fmla="*/ 19 w 24"/>
                <a:gd name="T107" fmla="*/ 18 h 26"/>
                <a:gd name="T108" fmla="*/ 19 w 24"/>
                <a:gd name="T109" fmla="*/ 22 h 26"/>
                <a:gd name="T110" fmla="*/ 19 w 24"/>
                <a:gd name="T111" fmla="*/ 8 h 26"/>
                <a:gd name="T112" fmla="*/ 19 w 24"/>
                <a:gd name="T113" fmla="*/ 21 h 26"/>
                <a:gd name="T114" fmla="*/ 20 w 24"/>
                <a:gd name="T115" fmla="*/ 21 h 26"/>
                <a:gd name="T116" fmla="*/ 20 w 24"/>
                <a:gd name="T117" fmla="*/ 21 h 26"/>
                <a:gd name="T118" fmla="*/ 23 w 24"/>
                <a:gd name="T119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" h="26">
                  <a:moveTo>
                    <a:pt x="12" y="0"/>
                  </a:moveTo>
                  <a:cubicBezTo>
                    <a:pt x="13" y="0"/>
                    <a:pt x="15" y="1"/>
                    <a:pt x="17" y="2"/>
                  </a:cubicBezTo>
                  <a:cubicBezTo>
                    <a:pt x="19" y="3"/>
                    <a:pt x="19" y="4"/>
                    <a:pt x="19" y="4"/>
                  </a:cubicBezTo>
                  <a:cubicBezTo>
                    <a:pt x="21" y="7"/>
                    <a:pt x="21" y="9"/>
                    <a:pt x="21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2"/>
                    <a:pt x="21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5" y="12"/>
                    <a:pt x="15" y="12"/>
                  </a:cubicBezTo>
                  <a:cubicBezTo>
                    <a:pt x="10" y="12"/>
                    <a:pt x="7" y="12"/>
                    <a:pt x="5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3"/>
                    <a:pt x="3" y="13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4" y="16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9"/>
                    <a:pt x="5" y="19"/>
                  </a:cubicBezTo>
                  <a:cubicBezTo>
                    <a:pt x="7" y="21"/>
                    <a:pt x="8" y="22"/>
                    <a:pt x="9" y="23"/>
                  </a:cubicBezTo>
                  <a:cubicBezTo>
                    <a:pt x="10" y="23"/>
                    <a:pt x="11" y="23"/>
                    <a:pt x="13" y="23"/>
                  </a:cubicBezTo>
                  <a:cubicBezTo>
                    <a:pt x="13" y="23"/>
                    <a:pt x="13" y="23"/>
                    <a:pt x="14" y="23"/>
                  </a:cubicBezTo>
                  <a:cubicBezTo>
                    <a:pt x="15" y="23"/>
                    <a:pt x="16" y="21"/>
                    <a:pt x="18" y="20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7"/>
                    <a:pt x="19" y="17"/>
                    <a:pt x="20" y="16"/>
                  </a:cubicBezTo>
                  <a:cubicBezTo>
                    <a:pt x="20" y="16"/>
                    <a:pt x="21" y="17"/>
                    <a:pt x="21" y="17"/>
                  </a:cubicBezTo>
                  <a:cubicBezTo>
                    <a:pt x="22" y="19"/>
                    <a:pt x="23" y="20"/>
                    <a:pt x="24" y="21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3" y="23"/>
                    <a:pt x="23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1" y="22"/>
                    <a:pt x="21" y="22"/>
                  </a:cubicBezTo>
                  <a:cubicBezTo>
                    <a:pt x="20" y="22"/>
                    <a:pt x="20" y="23"/>
                    <a:pt x="18" y="24"/>
                  </a:cubicBezTo>
                  <a:cubicBezTo>
                    <a:pt x="18" y="25"/>
                    <a:pt x="16" y="25"/>
                    <a:pt x="15" y="26"/>
                  </a:cubicBezTo>
                  <a:cubicBezTo>
                    <a:pt x="12" y="26"/>
                    <a:pt x="11" y="26"/>
                    <a:pt x="10" y="26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6" y="25"/>
                    <a:pt x="4" y="24"/>
                    <a:pt x="3" y="23"/>
                  </a:cubicBezTo>
                  <a:cubicBezTo>
                    <a:pt x="2" y="22"/>
                    <a:pt x="2" y="21"/>
                    <a:pt x="2" y="21"/>
                  </a:cubicBezTo>
                  <a:cubicBezTo>
                    <a:pt x="2" y="20"/>
                    <a:pt x="1" y="19"/>
                    <a:pt x="1" y="17"/>
                  </a:cubicBezTo>
                  <a:cubicBezTo>
                    <a:pt x="0" y="16"/>
                    <a:pt x="0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9"/>
                    <a:pt x="2" y="6"/>
                    <a:pt x="4" y="2"/>
                  </a:cubicBezTo>
                  <a:cubicBezTo>
                    <a:pt x="4" y="2"/>
                    <a:pt x="5" y="1"/>
                    <a:pt x="6" y="1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0"/>
                    <a:pt x="10" y="0"/>
                    <a:pt x="12" y="0"/>
                  </a:cubicBezTo>
                  <a:close/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1" y="13"/>
                    <a:pt x="1" y="13"/>
                  </a:cubicBezTo>
                  <a:close/>
                  <a:moveTo>
                    <a:pt x="2" y="8"/>
                  </a:moveTo>
                  <a:cubicBezTo>
                    <a:pt x="1" y="8"/>
                    <a:pt x="1" y="9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2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lose/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lose/>
                  <a:moveTo>
                    <a:pt x="2" y="17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lose/>
                  <a:moveTo>
                    <a:pt x="2" y="18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2" y="18"/>
                  </a:cubicBezTo>
                  <a:close/>
                  <a:moveTo>
                    <a:pt x="4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4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lose/>
                  <a:moveTo>
                    <a:pt x="4" y="8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lose/>
                  <a:moveTo>
                    <a:pt x="4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7" y="8"/>
                    <a:pt x="13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6" y="9"/>
                    <a:pt x="16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7"/>
                    <a:pt x="17" y="6"/>
                    <a:pt x="15" y="5"/>
                  </a:cubicBezTo>
                  <a:cubicBezTo>
                    <a:pt x="14" y="4"/>
                    <a:pt x="13" y="4"/>
                    <a:pt x="12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8" y="4"/>
                    <a:pt x="6" y="5"/>
                    <a:pt x="5" y="5"/>
                  </a:cubicBezTo>
                  <a:cubicBezTo>
                    <a:pt x="5" y="6"/>
                    <a:pt x="5" y="7"/>
                    <a:pt x="4" y="7"/>
                  </a:cubicBezTo>
                  <a:close/>
                  <a:moveTo>
                    <a:pt x="4" y="6"/>
                  </a:moveTo>
                  <a:cubicBezTo>
                    <a:pt x="4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lose/>
                  <a:moveTo>
                    <a:pt x="5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lose/>
                  <a:moveTo>
                    <a:pt x="5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lose/>
                  <a:moveTo>
                    <a:pt x="5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lose/>
                  <a:moveTo>
                    <a:pt x="6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2"/>
                  </a:cubicBezTo>
                  <a:close/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7" y="11"/>
                    <a:pt x="9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1" y="11"/>
                    <a:pt x="12" y="11"/>
                  </a:cubicBezTo>
                  <a:cubicBezTo>
                    <a:pt x="13" y="11"/>
                    <a:pt x="14" y="11"/>
                    <a:pt x="14" y="11"/>
                  </a:cubicBezTo>
                  <a:cubicBezTo>
                    <a:pt x="14" y="11"/>
                    <a:pt x="11" y="11"/>
                    <a:pt x="6" y="10"/>
                  </a:cubicBezTo>
                  <a:close/>
                  <a:moveTo>
                    <a:pt x="7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8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8" y="9"/>
                    <a:pt x="7" y="9"/>
                  </a:cubicBezTo>
                  <a:close/>
                  <a:moveTo>
                    <a:pt x="7" y="4"/>
                  </a:moveTo>
                  <a:cubicBezTo>
                    <a:pt x="7" y="4"/>
                    <a:pt x="8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4"/>
                    <a:pt x="7" y="4"/>
                  </a:cubicBezTo>
                  <a:close/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9" y="1"/>
                    <a:pt x="11" y="1"/>
                  </a:cubicBezTo>
                  <a:cubicBezTo>
                    <a:pt x="11" y="1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1"/>
                    <a:pt x="8" y="1"/>
                  </a:cubicBezTo>
                  <a:close/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3"/>
                    <a:pt x="8" y="23"/>
                    <a:pt x="8" y="23"/>
                  </a:cubicBezTo>
                  <a:close/>
                  <a:moveTo>
                    <a:pt x="10" y="2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lose/>
                  <a:moveTo>
                    <a:pt x="11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lose/>
                  <a:moveTo>
                    <a:pt x="13" y="25"/>
                  </a:move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3" y="25"/>
                    <a:pt x="14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5"/>
                    <a:pt x="13" y="25"/>
                    <a:pt x="13" y="25"/>
                  </a:cubicBezTo>
                  <a:close/>
                  <a:moveTo>
                    <a:pt x="13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3" y="2"/>
                    <a:pt x="13" y="1"/>
                  </a:cubicBezTo>
                  <a:close/>
                  <a:moveTo>
                    <a:pt x="13" y="3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4" y="4"/>
                    <a:pt x="15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3"/>
                  </a:cubicBezTo>
                  <a:close/>
                  <a:moveTo>
                    <a:pt x="16" y="10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lose/>
                  <a:moveTo>
                    <a:pt x="16" y="11"/>
                  </a:moveTo>
                  <a:cubicBezTo>
                    <a:pt x="16" y="11"/>
                    <a:pt x="16" y="11"/>
                    <a:pt x="16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lose/>
                  <a:moveTo>
                    <a:pt x="16" y="22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lose/>
                  <a:moveTo>
                    <a:pt x="16" y="25"/>
                  </a:moveTo>
                  <a:cubicBezTo>
                    <a:pt x="16" y="25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6" y="24"/>
                    <a:pt x="16" y="24"/>
                    <a:pt x="16" y="25"/>
                  </a:cubicBezTo>
                  <a:close/>
                  <a:moveTo>
                    <a:pt x="16" y="5"/>
                  </a:moveTo>
                  <a:cubicBezTo>
                    <a:pt x="16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6" y="5"/>
                    <a:pt x="16" y="5"/>
                  </a:cubicBezTo>
                  <a:close/>
                  <a:moveTo>
                    <a:pt x="17" y="21"/>
                  </a:move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8" y="21"/>
                    <a:pt x="18" y="21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7" y="20"/>
                    <a:pt x="17" y="21"/>
                  </a:cubicBezTo>
                  <a:close/>
                  <a:moveTo>
                    <a:pt x="18" y="6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6"/>
                    <a:pt x="18" y="6"/>
                    <a:pt x="18" y="6"/>
                  </a:cubicBezTo>
                  <a:close/>
                  <a:moveTo>
                    <a:pt x="18" y="18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8" y="18"/>
                    <a:pt x="18" y="18"/>
                    <a:pt x="18" y="18"/>
                  </a:cubicBezTo>
                  <a:close/>
                  <a:moveTo>
                    <a:pt x="18" y="23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8" y="22"/>
                    <a:pt x="18" y="23"/>
                  </a:cubicBezTo>
                  <a:close/>
                  <a:moveTo>
                    <a:pt x="19" y="8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lose/>
                  <a:moveTo>
                    <a:pt x="19" y="21"/>
                  </a:moveTo>
                  <a:cubicBezTo>
                    <a:pt x="19" y="21"/>
                    <a:pt x="19" y="21"/>
                    <a:pt x="19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19" y="21"/>
                    <a:pt x="19" y="21"/>
                  </a:cubicBezTo>
                  <a:close/>
                  <a:moveTo>
                    <a:pt x="20" y="21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0" y="21"/>
                    <a:pt x="20" y="21"/>
                  </a:cubicBezTo>
                  <a:close/>
                  <a:moveTo>
                    <a:pt x="22" y="20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1"/>
                    <a:pt x="22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0"/>
                    <a:pt x="22" y="20"/>
                    <a:pt x="22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" name="Freeform 24"/>
            <p:cNvSpPr>
              <a:spLocks noEditPoints="1"/>
            </p:cNvSpPr>
            <p:nvPr/>
          </p:nvSpPr>
          <p:spPr bwMode="auto">
            <a:xfrm>
              <a:off x="7826181" y="2930358"/>
              <a:ext cx="76027" cy="116106"/>
            </a:xfrm>
            <a:custGeom>
              <a:avLst/>
              <a:gdLst>
                <a:gd name="T0" fmla="*/ 3 w 24"/>
                <a:gd name="T1" fmla="*/ 1 h 37"/>
                <a:gd name="T2" fmla="*/ 5 w 24"/>
                <a:gd name="T3" fmla="*/ 0 h 37"/>
                <a:gd name="T4" fmla="*/ 7 w 24"/>
                <a:gd name="T5" fmla="*/ 1 h 37"/>
                <a:gd name="T6" fmla="*/ 9 w 24"/>
                <a:gd name="T7" fmla="*/ 12 h 37"/>
                <a:gd name="T8" fmla="*/ 23 w 24"/>
                <a:gd name="T9" fmla="*/ 19 h 37"/>
                <a:gd name="T10" fmla="*/ 12 w 24"/>
                <a:gd name="T11" fmla="*/ 35 h 37"/>
                <a:gd name="T12" fmla="*/ 5 w 24"/>
                <a:gd name="T13" fmla="*/ 37 h 37"/>
                <a:gd name="T14" fmla="*/ 3 w 24"/>
                <a:gd name="T15" fmla="*/ 34 h 37"/>
                <a:gd name="T16" fmla="*/ 3 w 24"/>
                <a:gd name="T17" fmla="*/ 27 h 37"/>
                <a:gd name="T18" fmla="*/ 3 w 24"/>
                <a:gd name="T19" fmla="*/ 15 h 37"/>
                <a:gd name="T20" fmla="*/ 3 w 24"/>
                <a:gd name="T21" fmla="*/ 5 h 37"/>
                <a:gd name="T22" fmla="*/ 0 w 24"/>
                <a:gd name="T23" fmla="*/ 2 h 37"/>
                <a:gd name="T24" fmla="*/ 0 w 24"/>
                <a:gd name="T25" fmla="*/ 0 h 37"/>
                <a:gd name="T26" fmla="*/ 1 w 24"/>
                <a:gd name="T27" fmla="*/ 2 h 37"/>
                <a:gd name="T28" fmla="*/ 1 w 24"/>
                <a:gd name="T29" fmla="*/ 2 h 37"/>
                <a:gd name="T30" fmla="*/ 1 w 24"/>
                <a:gd name="T31" fmla="*/ 2 h 37"/>
                <a:gd name="T32" fmla="*/ 3 w 24"/>
                <a:gd name="T33" fmla="*/ 3 h 37"/>
                <a:gd name="T34" fmla="*/ 3 w 24"/>
                <a:gd name="T35" fmla="*/ 33 h 37"/>
                <a:gd name="T36" fmla="*/ 4 w 24"/>
                <a:gd name="T37" fmla="*/ 3 h 37"/>
                <a:gd name="T38" fmla="*/ 3 w 24"/>
                <a:gd name="T39" fmla="*/ 3 h 37"/>
                <a:gd name="T40" fmla="*/ 4 w 24"/>
                <a:gd name="T41" fmla="*/ 34 h 37"/>
                <a:gd name="T42" fmla="*/ 5 w 24"/>
                <a:gd name="T43" fmla="*/ 35 h 37"/>
                <a:gd name="T44" fmla="*/ 5 w 24"/>
                <a:gd name="T45" fmla="*/ 1 h 37"/>
                <a:gd name="T46" fmla="*/ 5 w 24"/>
                <a:gd name="T47" fmla="*/ 3 h 37"/>
                <a:gd name="T48" fmla="*/ 5 w 24"/>
                <a:gd name="T49" fmla="*/ 8 h 37"/>
                <a:gd name="T50" fmla="*/ 6 w 24"/>
                <a:gd name="T51" fmla="*/ 34 h 37"/>
                <a:gd name="T52" fmla="*/ 6 w 24"/>
                <a:gd name="T53" fmla="*/ 31 h 37"/>
                <a:gd name="T54" fmla="*/ 6 w 24"/>
                <a:gd name="T55" fmla="*/ 32 h 37"/>
                <a:gd name="T56" fmla="*/ 6 w 24"/>
                <a:gd name="T57" fmla="*/ 1 h 37"/>
                <a:gd name="T58" fmla="*/ 7 w 24"/>
                <a:gd name="T59" fmla="*/ 28 h 37"/>
                <a:gd name="T60" fmla="*/ 20 w 24"/>
                <a:gd name="T61" fmla="*/ 26 h 37"/>
                <a:gd name="T62" fmla="*/ 8 w 24"/>
                <a:gd name="T63" fmla="*/ 17 h 37"/>
                <a:gd name="T64" fmla="*/ 8 w 24"/>
                <a:gd name="T65" fmla="*/ 34 h 37"/>
                <a:gd name="T66" fmla="*/ 8 w 24"/>
                <a:gd name="T67" fmla="*/ 31 h 37"/>
                <a:gd name="T68" fmla="*/ 9 w 24"/>
                <a:gd name="T69" fmla="*/ 15 h 37"/>
                <a:gd name="T70" fmla="*/ 10 w 24"/>
                <a:gd name="T71" fmla="*/ 15 h 37"/>
                <a:gd name="T72" fmla="*/ 12 w 24"/>
                <a:gd name="T73" fmla="*/ 14 h 37"/>
                <a:gd name="T74" fmla="*/ 12 w 24"/>
                <a:gd name="T75" fmla="*/ 34 h 37"/>
                <a:gd name="T76" fmla="*/ 12 w 24"/>
                <a:gd name="T77" fmla="*/ 34 h 37"/>
                <a:gd name="T78" fmla="*/ 15 w 24"/>
                <a:gd name="T79" fmla="*/ 13 h 37"/>
                <a:gd name="T80" fmla="*/ 16 w 24"/>
                <a:gd name="T81" fmla="*/ 33 h 37"/>
                <a:gd name="T82" fmla="*/ 16 w 24"/>
                <a:gd name="T83" fmla="*/ 35 h 37"/>
                <a:gd name="T84" fmla="*/ 19 w 24"/>
                <a:gd name="T85" fmla="*/ 17 h 37"/>
                <a:gd name="T86" fmla="*/ 16 w 24"/>
                <a:gd name="T87" fmla="*/ 31 h 37"/>
                <a:gd name="T88" fmla="*/ 17 w 24"/>
                <a:gd name="T89" fmla="*/ 31 h 37"/>
                <a:gd name="T90" fmla="*/ 20 w 24"/>
                <a:gd name="T91" fmla="*/ 32 h 37"/>
                <a:gd name="T92" fmla="*/ 21 w 24"/>
                <a:gd name="T93" fmla="*/ 30 h 37"/>
                <a:gd name="T94" fmla="*/ 21 w 24"/>
                <a:gd name="T95" fmla="*/ 21 h 37"/>
                <a:gd name="T96" fmla="*/ 21 w 24"/>
                <a:gd name="T97" fmla="*/ 31 h 37"/>
                <a:gd name="T98" fmla="*/ 21 w 24"/>
                <a:gd name="T99" fmla="*/ 31 h 37"/>
                <a:gd name="T100" fmla="*/ 23 w 24"/>
                <a:gd name="T101" fmla="*/ 2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" h="37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ubicBezTo>
                    <a:pt x="8" y="7"/>
                    <a:pt x="8" y="10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6" y="12"/>
                    <a:pt x="17" y="13"/>
                    <a:pt x="17" y="13"/>
                  </a:cubicBezTo>
                  <a:cubicBezTo>
                    <a:pt x="18" y="13"/>
                    <a:pt x="18" y="13"/>
                    <a:pt x="19" y="15"/>
                  </a:cubicBezTo>
                  <a:cubicBezTo>
                    <a:pt x="21" y="16"/>
                    <a:pt x="22" y="18"/>
                    <a:pt x="23" y="19"/>
                  </a:cubicBezTo>
                  <a:cubicBezTo>
                    <a:pt x="23" y="20"/>
                    <a:pt x="24" y="22"/>
                    <a:pt x="24" y="24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28"/>
                    <a:pt x="22" y="29"/>
                    <a:pt x="22" y="29"/>
                  </a:cubicBezTo>
                  <a:cubicBezTo>
                    <a:pt x="22" y="31"/>
                    <a:pt x="21" y="32"/>
                    <a:pt x="18" y="34"/>
                  </a:cubicBezTo>
                  <a:cubicBezTo>
                    <a:pt x="18" y="35"/>
                    <a:pt x="16" y="35"/>
                    <a:pt x="12" y="35"/>
                  </a:cubicBezTo>
                  <a:cubicBezTo>
                    <a:pt x="11" y="35"/>
                    <a:pt x="10" y="35"/>
                    <a:pt x="9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7" y="35"/>
                    <a:pt x="7" y="35"/>
                    <a:pt x="7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5" y="37"/>
                    <a:pt x="5" y="37"/>
                  </a:cubicBezTo>
                  <a:cubicBezTo>
                    <a:pt x="4" y="37"/>
                    <a:pt x="4" y="37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3" y="36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0"/>
                    <a:pt x="3" y="28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2"/>
                    <a:pt x="3" y="19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2"/>
                    <a:pt x="3" y="10"/>
                    <a:pt x="3" y="9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1" y="6"/>
                    <a:pt x="0" y="6"/>
                  </a:cubicBezTo>
                  <a:cubicBezTo>
                    <a:pt x="0" y="6"/>
                    <a:pt x="0" y="5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lose/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2"/>
                    <a:pt x="1" y="2"/>
                  </a:cubicBezTo>
                  <a:close/>
                  <a:moveTo>
                    <a:pt x="3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2"/>
                  </a:lnTo>
                  <a:close/>
                  <a:moveTo>
                    <a:pt x="3" y="33"/>
                  </a:move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lose/>
                  <a:moveTo>
                    <a:pt x="3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3" y="3"/>
                  </a:cubicBezTo>
                  <a:close/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lose/>
                  <a:moveTo>
                    <a:pt x="4" y="34"/>
                  </a:moveTo>
                  <a:cubicBezTo>
                    <a:pt x="4" y="34"/>
                    <a:pt x="4" y="34"/>
                    <a:pt x="4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lnTo>
                    <a:pt x="4" y="34"/>
                  </a:lnTo>
                  <a:close/>
                  <a:moveTo>
                    <a:pt x="5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lose/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6" y="3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lose/>
                  <a:moveTo>
                    <a:pt x="5" y="6"/>
                  </a:moveTo>
                  <a:cubicBezTo>
                    <a:pt x="5" y="7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lose/>
                  <a:moveTo>
                    <a:pt x="5" y="34"/>
                  </a:move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5" y="34"/>
                    <a:pt x="5" y="34"/>
                    <a:pt x="5" y="34"/>
                  </a:cubicBezTo>
                  <a:close/>
                  <a:moveTo>
                    <a:pt x="6" y="3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1"/>
                    <a:pt x="6" y="31"/>
                    <a:pt x="6" y="31"/>
                  </a:cubicBezTo>
                  <a:close/>
                  <a:moveTo>
                    <a:pt x="6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  <a:moveTo>
                    <a:pt x="7" y="24"/>
                  </a:moveTo>
                  <a:cubicBezTo>
                    <a:pt x="7" y="25"/>
                    <a:pt x="7" y="26"/>
                    <a:pt x="7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1"/>
                    <a:pt x="8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2"/>
                    <a:pt x="15" y="31"/>
                    <a:pt x="18" y="30"/>
                  </a:cubicBezTo>
                  <a:cubicBezTo>
                    <a:pt x="18" y="29"/>
                    <a:pt x="19" y="28"/>
                    <a:pt x="20" y="26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3"/>
                    <a:pt x="20" y="22"/>
                    <a:pt x="19" y="20"/>
                  </a:cubicBezTo>
                  <a:cubicBezTo>
                    <a:pt x="19" y="19"/>
                    <a:pt x="18" y="18"/>
                    <a:pt x="17" y="17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3" y="15"/>
                    <a:pt x="11" y="16"/>
                    <a:pt x="8" y="17"/>
                  </a:cubicBezTo>
                  <a:cubicBezTo>
                    <a:pt x="8" y="17"/>
                    <a:pt x="8" y="18"/>
                    <a:pt x="8" y="20"/>
                  </a:cubicBezTo>
                  <a:cubicBezTo>
                    <a:pt x="7" y="22"/>
                    <a:pt x="7" y="23"/>
                    <a:pt x="7" y="24"/>
                  </a:cubicBezTo>
                  <a:close/>
                  <a:moveTo>
                    <a:pt x="8" y="34"/>
                  </a:move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4"/>
                    <a:pt x="8" y="34"/>
                    <a:pt x="8" y="34"/>
                  </a:cubicBezTo>
                  <a:close/>
                  <a:moveTo>
                    <a:pt x="8" y="31"/>
                  </a:move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lose/>
                  <a:moveTo>
                    <a:pt x="9" y="15"/>
                  </a:move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9" y="15"/>
                    <a:pt x="9" y="15"/>
                  </a:cubicBezTo>
                  <a:close/>
                  <a:moveTo>
                    <a:pt x="11" y="14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3"/>
                    <a:pt x="11" y="13"/>
                    <a:pt x="11" y="14"/>
                  </a:cubicBezTo>
                  <a:close/>
                  <a:moveTo>
                    <a:pt x="12" y="34"/>
                  </a:moveTo>
                  <a:cubicBezTo>
                    <a:pt x="12" y="34"/>
                    <a:pt x="12" y="34"/>
                    <a:pt x="12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4" y="34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3" y="33"/>
                    <a:pt x="12" y="33"/>
                    <a:pt x="12" y="34"/>
                  </a:cubicBezTo>
                  <a:close/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lose/>
                  <a:moveTo>
                    <a:pt x="16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lose/>
                  <a:moveTo>
                    <a:pt x="16" y="35"/>
                  </a:move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lose/>
                  <a:moveTo>
                    <a:pt x="16" y="15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7" y="15"/>
                    <a:pt x="18" y="16"/>
                  </a:cubicBezTo>
                  <a:cubicBezTo>
                    <a:pt x="18" y="17"/>
                    <a:pt x="19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6"/>
                    <a:pt x="19" y="16"/>
                    <a:pt x="18" y="15"/>
                  </a:cubicBezTo>
                  <a:cubicBezTo>
                    <a:pt x="17" y="15"/>
                    <a:pt x="17" y="15"/>
                    <a:pt x="16" y="15"/>
                  </a:cubicBezTo>
                  <a:close/>
                  <a:moveTo>
                    <a:pt x="16" y="31"/>
                  </a:moveTo>
                  <a:cubicBezTo>
                    <a:pt x="16" y="31"/>
                    <a:pt x="16" y="31"/>
                    <a:pt x="1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6" y="31"/>
                  </a:cubicBezTo>
                  <a:close/>
                  <a:moveTo>
                    <a:pt x="18" y="33"/>
                  </a:moveTo>
                  <a:cubicBezTo>
                    <a:pt x="18" y="33"/>
                    <a:pt x="18" y="33"/>
                    <a:pt x="18" y="33"/>
                  </a:cubicBezTo>
                  <a:cubicBezTo>
                    <a:pt x="19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9" y="32"/>
                    <a:pt x="19" y="32"/>
                    <a:pt x="18" y="33"/>
                  </a:cubicBezTo>
                  <a:close/>
                  <a:moveTo>
                    <a:pt x="20" y="30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1" y="30"/>
                    <a:pt x="21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lose/>
                  <a:moveTo>
                    <a:pt x="21" y="21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lose/>
                  <a:moveTo>
                    <a:pt x="21" y="31"/>
                  </a:moveTo>
                  <a:cubicBezTo>
                    <a:pt x="21" y="31"/>
                    <a:pt x="21" y="31"/>
                    <a:pt x="21" y="31"/>
                  </a:cubicBezTo>
                  <a:cubicBezTo>
                    <a:pt x="22" y="31"/>
                    <a:pt x="22" y="30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1" y="29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lose/>
                  <a:moveTo>
                    <a:pt x="22" y="19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3" y="19"/>
                    <a:pt x="22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" name="Freeform 25"/>
            <p:cNvSpPr>
              <a:spLocks noEditPoints="1"/>
            </p:cNvSpPr>
            <p:nvPr/>
          </p:nvSpPr>
          <p:spPr bwMode="auto">
            <a:xfrm>
              <a:off x="7908891" y="2958758"/>
              <a:ext cx="77697" cy="84365"/>
            </a:xfrm>
            <a:custGeom>
              <a:avLst/>
              <a:gdLst>
                <a:gd name="T0" fmla="*/ 18 w 25"/>
                <a:gd name="T1" fmla="*/ 5 h 27"/>
                <a:gd name="T2" fmla="*/ 21 w 25"/>
                <a:gd name="T3" fmla="*/ 19 h 27"/>
                <a:gd name="T4" fmla="*/ 23 w 25"/>
                <a:gd name="T5" fmla="*/ 26 h 27"/>
                <a:gd name="T6" fmla="*/ 11 w 25"/>
                <a:gd name="T7" fmla="*/ 27 h 27"/>
                <a:gd name="T8" fmla="*/ 1 w 25"/>
                <a:gd name="T9" fmla="*/ 23 h 27"/>
                <a:gd name="T10" fmla="*/ 3 w 25"/>
                <a:gd name="T11" fmla="*/ 12 h 27"/>
                <a:gd name="T12" fmla="*/ 12 w 25"/>
                <a:gd name="T13" fmla="*/ 10 h 27"/>
                <a:gd name="T14" fmla="*/ 14 w 25"/>
                <a:gd name="T15" fmla="*/ 6 h 27"/>
                <a:gd name="T16" fmla="*/ 4 w 25"/>
                <a:gd name="T17" fmla="*/ 8 h 27"/>
                <a:gd name="T18" fmla="*/ 0 w 25"/>
                <a:gd name="T19" fmla="*/ 9 h 27"/>
                <a:gd name="T20" fmla="*/ 2 w 25"/>
                <a:gd name="T21" fmla="*/ 7 h 27"/>
                <a:gd name="T22" fmla="*/ 2 w 25"/>
                <a:gd name="T23" fmla="*/ 7 h 27"/>
                <a:gd name="T24" fmla="*/ 3 w 25"/>
                <a:gd name="T25" fmla="*/ 3 h 27"/>
                <a:gd name="T26" fmla="*/ 3 w 25"/>
                <a:gd name="T27" fmla="*/ 3 h 27"/>
                <a:gd name="T28" fmla="*/ 3 w 25"/>
                <a:gd name="T29" fmla="*/ 23 h 27"/>
                <a:gd name="T30" fmla="*/ 3 w 25"/>
                <a:gd name="T31" fmla="*/ 25 h 27"/>
                <a:gd name="T32" fmla="*/ 8 w 25"/>
                <a:gd name="T33" fmla="*/ 27 h 27"/>
                <a:gd name="T34" fmla="*/ 4 w 25"/>
                <a:gd name="T35" fmla="*/ 13 h 27"/>
                <a:gd name="T36" fmla="*/ 4 w 25"/>
                <a:gd name="T37" fmla="*/ 13 h 27"/>
                <a:gd name="T38" fmla="*/ 5 w 25"/>
                <a:gd name="T39" fmla="*/ 21 h 27"/>
                <a:gd name="T40" fmla="*/ 9 w 25"/>
                <a:gd name="T41" fmla="*/ 23 h 27"/>
                <a:gd name="T42" fmla="*/ 17 w 25"/>
                <a:gd name="T43" fmla="*/ 20 h 27"/>
                <a:gd name="T44" fmla="*/ 10 w 25"/>
                <a:gd name="T45" fmla="*/ 13 h 27"/>
                <a:gd name="T46" fmla="*/ 7 w 25"/>
                <a:gd name="T47" fmla="*/ 2 h 27"/>
                <a:gd name="T48" fmla="*/ 8 w 25"/>
                <a:gd name="T49" fmla="*/ 1 h 27"/>
                <a:gd name="T50" fmla="*/ 9 w 25"/>
                <a:gd name="T51" fmla="*/ 25 h 27"/>
                <a:gd name="T52" fmla="*/ 9 w 25"/>
                <a:gd name="T53" fmla="*/ 3 h 27"/>
                <a:gd name="T54" fmla="*/ 10 w 25"/>
                <a:gd name="T55" fmla="*/ 3 h 27"/>
                <a:gd name="T56" fmla="*/ 11 w 25"/>
                <a:gd name="T57" fmla="*/ 1 h 27"/>
                <a:gd name="T58" fmla="*/ 11 w 25"/>
                <a:gd name="T59" fmla="*/ 1 h 27"/>
                <a:gd name="T60" fmla="*/ 15 w 25"/>
                <a:gd name="T61" fmla="*/ 24 h 27"/>
                <a:gd name="T62" fmla="*/ 15 w 25"/>
                <a:gd name="T63" fmla="*/ 1 h 27"/>
                <a:gd name="T64" fmla="*/ 15 w 25"/>
                <a:gd name="T65" fmla="*/ 2 h 27"/>
                <a:gd name="T66" fmla="*/ 17 w 25"/>
                <a:gd name="T67" fmla="*/ 18 h 27"/>
                <a:gd name="T68" fmla="*/ 17 w 25"/>
                <a:gd name="T69" fmla="*/ 18 h 27"/>
                <a:gd name="T70" fmla="*/ 17 w 25"/>
                <a:gd name="T71" fmla="*/ 16 h 27"/>
                <a:gd name="T72" fmla="*/ 17 w 25"/>
                <a:gd name="T73" fmla="*/ 16 h 27"/>
                <a:gd name="T74" fmla="*/ 19 w 25"/>
                <a:gd name="T75" fmla="*/ 14 h 27"/>
                <a:gd name="T76" fmla="*/ 19 w 25"/>
                <a:gd name="T77" fmla="*/ 15 h 27"/>
                <a:gd name="T78" fmla="*/ 19 w 25"/>
                <a:gd name="T79" fmla="*/ 13 h 27"/>
                <a:gd name="T80" fmla="*/ 19 w 25"/>
                <a:gd name="T81" fmla="*/ 16 h 27"/>
                <a:gd name="T82" fmla="*/ 19 w 25"/>
                <a:gd name="T83" fmla="*/ 18 h 27"/>
                <a:gd name="T84" fmla="*/ 20 w 25"/>
                <a:gd name="T85" fmla="*/ 24 h 27"/>
                <a:gd name="T86" fmla="*/ 20 w 25"/>
                <a:gd name="T87" fmla="*/ 24 h 27"/>
                <a:gd name="T88" fmla="*/ 20 w 25"/>
                <a:gd name="T89" fmla="*/ 11 h 27"/>
                <a:gd name="T90" fmla="*/ 21 w 25"/>
                <a:gd name="T91" fmla="*/ 24 h 27"/>
                <a:gd name="T92" fmla="*/ 21 w 25"/>
                <a:gd name="T93" fmla="*/ 25 h 27"/>
                <a:gd name="T94" fmla="*/ 21 w 25"/>
                <a:gd name="T95" fmla="*/ 23 h 27"/>
                <a:gd name="T96" fmla="*/ 22 w 25"/>
                <a:gd name="T97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7">
                  <a:moveTo>
                    <a:pt x="6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3" y="0"/>
                    <a:pt x="15" y="1"/>
                  </a:cubicBezTo>
                  <a:cubicBezTo>
                    <a:pt x="17" y="2"/>
                    <a:pt x="18" y="4"/>
                    <a:pt x="18" y="5"/>
                  </a:cubicBezTo>
                  <a:cubicBezTo>
                    <a:pt x="19" y="6"/>
                    <a:pt x="20" y="7"/>
                    <a:pt x="20" y="9"/>
                  </a:cubicBezTo>
                  <a:cubicBezTo>
                    <a:pt x="20" y="10"/>
                    <a:pt x="21" y="11"/>
                    <a:pt x="21" y="13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1" y="21"/>
                    <a:pt x="22" y="22"/>
                  </a:cubicBezTo>
                  <a:cubicBezTo>
                    <a:pt x="24" y="24"/>
                    <a:pt x="24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5"/>
                    <a:pt x="24" y="25"/>
                    <a:pt x="23" y="26"/>
                  </a:cubicBezTo>
                  <a:cubicBezTo>
                    <a:pt x="22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19" y="26"/>
                    <a:pt x="17" y="24"/>
                  </a:cubicBezTo>
                  <a:cubicBezTo>
                    <a:pt x="13" y="26"/>
                    <a:pt x="11" y="27"/>
                    <a:pt x="11" y="27"/>
                  </a:cubicBezTo>
                  <a:cubicBezTo>
                    <a:pt x="10" y="27"/>
                    <a:pt x="9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5" y="27"/>
                    <a:pt x="4" y="26"/>
                    <a:pt x="2" y="25"/>
                  </a:cubicBezTo>
                  <a:cubicBezTo>
                    <a:pt x="2" y="25"/>
                    <a:pt x="2" y="24"/>
                    <a:pt x="1" y="23"/>
                  </a:cubicBezTo>
                  <a:cubicBezTo>
                    <a:pt x="0" y="22"/>
                    <a:pt x="0" y="21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1" y="15"/>
                    <a:pt x="2" y="14"/>
                    <a:pt x="3" y="12"/>
                  </a:cubicBezTo>
                  <a:cubicBezTo>
                    <a:pt x="4" y="12"/>
                    <a:pt x="4" y="11"/>
                    <a:pt x="5" y="11"/>
                  </a:cubicBezTo>
                  <a:cubicBezTo>
                    <a:pt x="6" y="10"/>
                    <a:pt x="8" y="10"/>
                    <a:pt x="10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0"/>
                    <a:pt x="14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9"/>
                    <a:pt x="14" y="7"/>
                    <a:pt x="14" y="6"/>
                  </a:cubicBezTo>
                  <a:cubicBezTo>
                    <a:pt x="13" y="5"/>
                    <a:pt x="12" y="4"/>
                    <a:pt x="10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5" y="4"/>
                    <a:pt x="5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8"/>
                    <a:pt x="3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7"/>
                    <a:pt x="0" y="5"/>
                  </a:cubicBezTo>
                  <a:cubicBezTo>
                    <a:pt x="1" y="4"/>
                    <a:pt x="2" y="2"/>
                    <a:pt x="4" y="1"/>
                  </a:cubicBezTo>
                  <a:cubicBezTo>
                    <a:pt x="5" y="0"/>
                    <a:pt x="5" y="0"/>
                    <a:pt x="6" y="0"/>
                  </a:cubicBezTo>
                  <a:close/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lose/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3"/>
                    <a:pt x="3" y="3"/>
                  </a:cubicBezTo>
                  <a:close/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3" y="23"/>
                    <a:pt x="3" y="23"/>
                    <a:pt x="3" y="23"/>
                  </a:cubicBezTo>
                  <a:close/>
                  <a:moveTo>
                    <a:pt x="3" y="25"/>
                  </a:moveTo>
                  <a:cubicBezTo>
                    <a:pt x="3" y="25"/>
                    <a:pt x="3" y="25"/>
                    <a:pt x="3" y="25"/>
                  </a:cubicBezTo>
                  <a:cubicBezTo>
                    <a:pt x="3" y="26"/>
                    <a:pt x="4" y="26"/>
                    <a:pt x="6" y="27"/>
                  </a:cubicBezTo>
                  <a:cubicBezTo>
                    <a:pt x="6" y="27"/>
                    <a:pt x="7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7" y="27"/>
                    <a:pt x="6" y="26"/>
                  </a:cubicBezTo>
                  <a:cubicBezTo>
                    <a:pt x="5" y="26"/>
                    <a:pt x="4" y="26"/>
                    <a:pt x="4" y="25"/>
                  </a:cubicBezTo>
                  <a:lnTo>
                    <a:pt x="3" y="25"/>
                  </a:lnTo>
                  <a:close/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lose/>
                  <a:moveTo>
                    <a:pt x="4" y="17"/>
                  </a:moveTo>
                  <a:cubicBezTo>
                    <a:pt x="4" y="19"/>
                    <a:pt x="4" y="20"/>
                    <a:pt x="5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7" y="23"/>
                    <a:pt x="9" y="23"/>
                  </a:cubicBezTo>
                  <a:cubicBezTo>
                    <a:pt x="9" y="24"/>
                    <a:pt x="9" y="24"/>
                    <a:pt x="10" y="24"/>
                  </a:cubicBezTo>
                  <a:cubicBezTo>
                    <a:pt x="10" y="24"/>
                    <a:pt x="12" y="23"/>
                    <a:pt x="16" y="21"/>
                  </a:cubicBezTo>
                  <a:cubicBezTo>
                    <a:pt x="17" y="21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19"/>
                    <a:pt x="16" y="17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5" y="14"/>
                  </a:cubicBezTo>
                  <a:cubicBezTo>
                    <a:pt x="12" y="14"/>
                    <a:pt x="11" y="13"/>
                    <a:pt x="10" y="13"/>
                  </a:cubicBezTo>
                  <a:cubicBezTo>
                    <a:pt x="7" y="14"/>
                    <a:pt x="6" y="15"/>
                    <a:pt x="5" y="16"/>
                  </a:cubicBezTo>
                  <a:cubicBezTo>
                    <a:pt x="4" y="16"/>
                    <a:pt x="4" y="17"/>
                    <a:pt x="4" y="17"/>
                  </a:cubicBezTo>
                  <a:close/>
                  <a:moveTo>
                    <a:pt x="7" y="2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1"/>
                    <a:pt x="7" y="2"/>
                  </a:cubicBezTo>
                  <a:close/>
                  <a:moveTo>
                    <a:pt x="9" y="25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10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5"/>
                    <a:pt x="9" y="25"/>
                    <a:pt x="9" y="25"/>
                  </a:cubicBezTo>
                  <a:close/>
                  <a:moveTo>
                    <a:pt x="9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lnTo>
                    <a:pt x="9" y="3"/>
                  </a:lnTo>
                  <a:close/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lose/>
                  <a:moveTo>
                    <a:pt x="13" y="24"/>
                  </a:move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4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4"/>
                    <a:pt x="13" y="24"/>
                    <a:pt x="13" y="24"/>
                  </a:cubicBezTo>
                  <a:close/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1"/>
                    <a:pt x="15" y="1"/>
                  </a:cubicBezTo>
                  <a:close/>
                  <a:moveTo>
                    <a:pt x="17" y="18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lose/>
                  <a:moveTo>
                    <a:pt x="17" y="16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lose/>
                  <a:moveTo>
                    <a:pt x="19" y="14"/>
                  </a:move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4"/>
                    <a:pt x="19" y="14"/>
                  </a:cubicBezTo>
                  <a:close/>
                  <a:moveTo>
                    <a:pt x="19" y="15"/>
                  </a:move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lose/>
                  <a:moveTo>
                    <a:pt x="19" y="12"/>
                  </a:moveTo>
                  <a:cubicBezTo>
                    <a:pt x="19" y="12"/>
                    <a:pt x="19" y="12"/>
                    <a:pt x="19" y="12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2"/>
                  </a:cubicBezTo>
                  <a:close/>
                  <a:moveTo>
                    <a:pt x="19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7"/>
                    <a:pt x="19" y="17"/>
                    <a:pt x="19" y="16"/>
                  </a:cubicBezTo>
                  <a:close/>
                  <a:moveTo>
                    <a:pt x="20" y="23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lose/>
                  <a:moveTo>
                    <a:pt x="20" y="11"/>
                  </a:move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lose/>
                  <a:moveTo>
                    <a:pt x="21" y="24"/>
                  </a:move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lose/>
                  <a:moveTo>
                    <a:pt x="21" y="23"/>
                  </a:move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1" y="23"/>
                    <a:pt x="21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" name="Freeform 26"/>
            <p:cNvSpPr>
              <a:spLocks noEditPoints="1"/>
            </p:cNvSpPr>
            <p:nvPr/>
          </p:nvSpPr>
          <p:spPr bwMode="auto">
            <a:xfrm>
              <a:off x="7989930" y="2958758"/>
              <a:ext cx="88558" cy="87706"/>
            </a:xfrm>
            <a:custGeom>
              <a:avLst/>
              <a:gdLst>
                <a:gd name="T0" fmla="*/ 21 w 28"/>
                <a:gd name="T1" fmla="*/ 3 h 28"/>
                <a:gd name="T2" fmla="*/ 23 w 28"/>
                <a:gd name="T3" fmla="*/ 5 h 28"/>
                <a:gd name="T4" fmla="*/ 19 w 28"/>
                <a:gd name="T5" fmla="*/ 9 h 28"/>
                <a:gd name="T6" fmla="*/ 8 w 28"/>
                <a:gd name="T7" fmla="*/ 6 h 28"/>
                <a:gd name="T8" fmla="*/ 4 w 28"/>
                <a:gd name="T9" fmla="*/ 12 h 28"/>
                <a:gd name="T10" fmla="*/ 4 w 28"/>
                <a:gd name="T11" fmla="*/ 18 h 28"/>
                <a:gd name="T12" fmla="*/ 21 w 28"/>
                <a:gd name="T13" fmla="*/ 19 h 28"/>
                <a:gd name="T14" fmla="*/ 24 w 28"/>
                <a:gd name="T15" fmla="*/ 16 h 28"/>
                <a:gd name="T16" fmla="*/ 25 w 28"/>
                <a:gd name="T17" fmla="*/ 18 h 28"/>
                <a:gd name="T18" fmla="*/ 25 w 28"/>
                <a:gd name="T19" fmla="*/ 25 h 28"/>
                <a:gd name="T20" fmla="*/ 12 w 28"/>
                <a:gd name="T21" fmla="*/ 28 h 28"/>
                <a:gd name="T22" fmla="*/ 0 w 28"/>
                <a:gd name="T23" fmla="*/ 11 h 28"/>
                <a:gd name="T24" fmla="*/ 2 w 28"/>
                <a:gd name="T25" fmla="*/ 15 h 28"/>
                <a:gd name="T26" fmla="*/ 2 w 28"/>
                <a:gd name="T27" fmla="*/ 14 h 28"/>
                <a:gd name="T28" fmla="*/ 3 w 28"/>
                <a:gd name="T29" fmla="*/ 10 h 28"/>
                <a:gd name="T30" fmla="*/ 3 w 28"/>
                <a:gd name="T31" fmla="*/ 17 h 28"/>
                <a:gd name="T32" fmla="*/ 3 w 28"/>
                <a:gd name="T33" fmla="*/ 20 h 28"/>
                <a:gd name="T34" fmla="*/ 3 w 28"/>
                <a:gd name="T35" fmla="*/ 22 h 28"/>
                <a:gd name="T36" fmla="*/ 5 w 28"/>
                <a:gd name="T37" fmla="*/ 24 h 28"/>
                <a:gd name="T38" fmla="*/ 4 w 28"/>
                <a:gd name="T39" fmla="*/ 8 h 28"/>
                <a:gd name="T40" fmla="*/ 4 w 28"/>
                <a:gd name="T41" fmla="*/ 21 h 28"/>
                <a:gd name="T42" fmla="*/ 4 w 28"/>
                <a:gd name="T43" fmla="*/ 21 h 28"/>
                <a:gd name="T44" fmla="*/ 5 w 28"/>
                <a:gd name="T45" fmla="*/ 24 h 28"/>
                <a:gd name="T46" fmla="*/ 6 w 28"/>
                <a:gd name="T47" fmla="*/ 24 h 28"/>
                <a:gd name="T48" fmla="*/ 5 w 28"/>
                <a:gd name="T49" fmla="*/ 3 h 28"/>
                <a:gd name="T50" fmla="*/ 6 w 28"/>
                <a:gd name="T51" fmla="*/ 2 h 28"/>
                <a:gd name="T52" fmla="*/ 11 w 28"/>
                <a:gd name="T53" fmla="*/ 0 h 28"/>
                <a:gd name="T54" fmla="*/ 11 w 28"/>
                <a:gd name="T55" fmla="*/ 26 h 28"/>
                <a:gd name="T56" fmla="*/ 10 w 28"/>
                <a:gd name="T57" fmla="*/ 25 h 28"/>
                <a:gd name="T58" fmla="*/ 7 w 28"/>
                <a:gd name="T59" fmla="*/ 24 h 28"/>
                <a:gd name="T60" fmla="*/ 8 w 28"/>
                <a:gd name="T61" fmla="*/ 4 h 28"/>
                <a:gd name="T62" fmla="*/ 10 w 28"/>
                <a:gd name="T63" fmla="*/ 3 h 28"/>
                <a:gd name="T64" fmla="*/ 12 w 28"/>
                <a:gd name="T65" fmla="*/ 3 h 28"/>
                <a:gd name="T66" fmla="*/ 12 w 28"/>
                <a:gd name="T67" fmla="*/ 4 h 28"/>
                <a:gd name="T68" fmla="*/ 12 w 28"/>
                <a:gd name="T69" fmla="*/ 4 h 28"/>
                <a:gd name="T70" fmla="*/ 13 w 28"/>
                <a:gd name="T71" fmla="*/ 27 h 28"/>
                <a:gd name="T72" fmla="*/ 15 w 28"/>
                <a:gd name="T73" fmla="*/ 3 h 28"/>
                <a:gd name="T74" fmla="*/ 15 w 28"/>
                <a:gd name="T75" fmla="*/ 3 h 28"/>
                <a:gd name="T76" fmla="*/ 16 w 28"/>
                <a:gd name="T77" fmla="*/ 25 h 28"/>
                <a:gd name="T78" fmla="*/ 16 w 28"/>
                <a:gd name="T79" fmla="*/ 3 h 28"/>
                <a:gd name="T80" fmla="*/ 15 w 28"/>
                <a:gd name="T81" fmla="*/ 1 h 28"/>
                <a:gd name="T82" fmla="*/ 17 w 28"/>
                <a:gd name="T83" fmla="*/ 26 h 28"/>
                <a:gd name="T84" fmla="*/ 17 w 28"/>
                <a:gd name="T85" fmla="*/ 3 h 28"/>
                <a:gd name="T86" fmla="*/ 17 w 28"/>
                <a:gd name="T87" fmla="*/ 3 h 28"/>
                <a:gd name="T88" fmla="*/ 17 w 28"/>
                <a:gd name="T89" fmla="*/ 24 h 28"/>
                <a:gd name="T90" fmla="*/ 20 w 28"/>
                <a:gd name="T91" fmla="*/ 4 h 28"/>
                <a:gd name="T92" fmla="*/ 20 w 28"/>
                <a:gd name="T93" fmla="*/ 22 h 28"/>
                <a:gd name="T94" fmla="*/ 23 w 28"/>
                <a:gd name="T95" fmla="*/ 5 h 28"/>
                <a:gd name="T96" fmla="*/ 23 w 28"/>
                <a:gd name="T97" fmla="*/ 19 h 28"/>
                <a:gd name="T98" fmla="*/ 25 w 28"/>
                <a:gd name="T99" fmla="*/ 18 h 28"/>
                <a:gd name="T100" fmla="*/ 27 w 28"/>
                <a:gd name="T101" fmla="*/ 22 h 28"/>
                <a:gd name="T102" fmla="*/ 25 w 28"/>
                <a:gd name="T103" fmla="*/ 23 h 28"/>
                <a:gd name="T104" fmla="*/ 25 w 28"/>
                <a:gd name="T105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cubicBezTo>
                    <a:pt x="17" y="0"/>
                    <a:pt x="18" y="1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3" y="4"/>
                    <a:pt x="24" y="4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3" y="5"/>
                  </a:cubicBezTo>
                  <a:cubicBezTo>
                    <a:pt x="23" y="6"/>
                    <a:pt x="22" y="7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0" y="9"/>
                    <a:pt x="20" y="10"/>
                  </a:cubicBezTo>
                  <a:cubicBezTo>
                    <a:pt x="20" y="10"/>
                    <a:pt x="19" y="9"/>
                    <a:pt x="19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7" y="5"/>
                    <a:pt x="15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9" y="5"/>
                    <a:pt x="8" y="6"/>
                  </a:cubicBezTo>
                  <a:cubicBezTo>
                    <a:pt x="6" y="6"/>
                    <a:pt x="6" y="7"/>
                    <a:pt x="5" y="9"/>
                  </a:cubicBezTo>
                  <a:cubicBezTo>
                    <a:pt x="5" y="11"/>
                    <a:pt x="4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6"/>
                    <a:pt x="5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8"/>
                    <a:pt x="5" y="19"/>
                    <a:pt x="5" y="20"/>
                  </a:cubicBezTo>
                  <a:cubicBezTo>
                    <a:pt x="5" y="21"/>
                    <a:pt x="6" y="22"/>
                    <a:pt x="8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3" y="24"/>
                    <a:pt x="16" y="24"/>
                    <a:pt x="18" y="23"/>
                  </a:cubicBezTo>
                  <a:cubicBezTo>
                    <a:pt x="20" y="21"/>
                    <a:pt x="21" y="19"/>
                    <a:pt x="21" y="19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2" y="17"/>
                    <a:pt x="23" y="16"/>
                  </a:cubicBezTo>
                  <a:cubicBezTo>
                    <a:pt x="23" y="16"/>
                    <a:pt x="23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7"/>
                    <a:pt x="25" y="17"/>
                    <a:pt x="25" y="18"/>
                  </a:cubicBezTo>
                  <a:cubicBezTo>
                    <a:pt x="26" y="18"/>
                    <a:pt x="26" y="19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3"/>
                    <a:pt x="28" y="23"/>
                    <a:pt x="27" y="23"/>
                  </a:cubicBezTo>
                  <a:cubicBezTo>
                    <a:pt x="27" y="23"/>
                    <a:pt x="26" y="24"/>
                    <a:pt x="25" y="25"/>
                  </a:cubicBezTo>
                  <a:cubicBezTo>
                    <a:pt x="24" y="23"/>
                    <a:pt x="23" y="23"/>
                    <a:pt x="23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5"/>
                    <a:pt x="19" y="26"/>
                    <a:pt x="18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1" y="28"/>
                    <a:pt x="10" y="28"/>
                    <a:pt x="8" y="27"/>
                  </a:cubicBezTo>
                  <a:cubicBezTo>
                    <a:pt x="6" y="26"/>
                    <a:pt x="4" y="25"/>
                    <a:pt x="4" y="25"/>
                  </a:cubicBezTo>
                  <a:cubicBezTo>
                    <a:pt x="1" y="21"/>
                    <a:pt x="0" y="19"/>
                    <a:pt x="0" y="1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3"/>
                    <a:pt x="0" y="1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6"/>
                    <a:pt x="3" y="5"/>
                  </a:cubicBezTo>
                  <a:cubicBezTo>
                    <a:pt x="4" y="3"/>
                    <a:pt x="6" y="2"/>
                    <a:pt x="9" y="0"/>
                  </a:cubicBezTo>
                  <a:cubicBezTo>
                    <a:pt x="10" y="0"/>
                    <a:pt x="12" y="0"/>
                    <a:pt x="14" y="0"/>
                  </a:cubicBezTo>
                  <a:close/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6"/>
                    <a:pt x="2" y="16"/>
                  </a:cubicBezTo>
                  <a:cubicBezTo>
                    <a:pt x="2" y="16"/>
                    <a:pt x="2" y="15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5"/>
                  </a:cubicBezTo>
                  <a:close/>
                  <a:moveTo>
                    <a:pt x="4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0"/>
                    <a:pt x="4" y="9"/>
                  </a:cubicBezTo>
                  <a:close/>
                  <a:moveTo>
                    <a:pt x="3" y="16"/>
                  </a:moveTo>
                  <a:cubicBezTo>
                    <a:pt x="3" y="16"/>
                    <a:pt x="3" y="16"/>
                    <a:pt x="3" y="17"/>
                  </a:cubicBezTo>
                  <a:cubicBezTo>
                    <a:pt x="3" y="17"/>
                    <a:pt x="3" y="17"/>
                    <a:pt x="3" y="18"/>
                  </a:cubicBezTo>
                  <a:cubicBezTo>
                    <a:pt x="3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7"/>
                    <a:pt x="3" y="16"/>
                  </a:cubicBezTo>
                  <a:close/>
                  <a:moveTo>
                    <a:pt x="3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4" y="20"/>
                  </a:cubicBezTo>
                  <a:cubicBezTo>
                    <a:pt x="4" y="20"/>
                    <a:pt x="3" y="20"/>
                    <a:pt x="3" y="20"/>
                  </a:cubicBezTo>
                  <a:close/>
                  <a:moveTo>
                    <a:pt x="3" y="2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4" y="23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3" y="22"/>
                  </a:cubicBezTo>
                  <a:close/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lose/>
                  <a:moveTo>
                    <a:pt x="4" y="21"/>
                  </a:move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4" y="21"/>
                    <a:pt x="4" y="21"/>
                  </a:cubicBezTo>
                  <a:close/>
                  <a:moveTo>
                    <a:pt x="5" y="6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lose/>
                  <a:moveTo>
                    <a:pt x="5" y="24"/>
                  </a:moveTo>
                  <a:cubicBezTo>
                    <a:pt x="5" y="25"/>
                    <a:pt x="6" y="26"/>
                    <a:pt x="8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8" y="26"/>
                    <a:pt x="6" y="25"/>
                    <a:pt x="6" y="24"/>
                  </a:cubicBezTo>
                  <a:cubicBezTo>
                    <a:pt x="6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lose/>
                  <a:moveTo>
                    <a:pt x="6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8" y="1"/>
                    <a:pt x="6" y="2"/>
                  </a:cubicBezTo>
                  <a:close/>
                  <a:moveTo>
                    <a:pt x="7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5"/>
                    <a:pt x="8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0" y="25"/>
                    <a:pt x="10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7" y="24"/>
                  </a:cubicBezTo>
                  <a:close/>
                  <a:moveTo>
                    <a:pt x="8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9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lose/>
                  <a:moveTo>
                    <a:pt x="11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5" y="2"/>
                    <a:pt x="15" y="2"/>
                  </a:cubicBezTo>
                  <a:cubicBezTo>
                    <a:pt x="15" y="2"/>
                    <a:pt x="15" y="2"/>
                    <a:pt x="14" y="2"/>
                  </a:cubicBezTo>
                  <a:cubicBezTo>
                    <a:pt x="13" y="2"/>
                    <a:pt x="12" y="2"/>
                    <a:pt x="11" y="2"/>
                  </a:cubicBezTo>
                  <a:close/>
                  <a:moveTo>
                    <a:pt x="12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4" y="4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3"/>
                    <a:pt x="12" y="3"/>
                    <a:pt x="12" y="4"/>
                  </a:cubicBezTo>
                  <a:close/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3" y="27"/>
                    <a:pt x="13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2" y="27"/>
                    <a:pt x="12" y="27"/>
                  </a:cubicBezTo>
                  <a:close/>
                  <a:moveTo>
                    <a:pt x="15" y="3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4"/>
                    <a:pt x="15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15" y="3"/>
                  </a:lnTo>
                  <a:close/>
                  <a:moveTo>
                    <a:pt x="15" y="25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5" y="25"/>
                    <a:pt x="15" y="25"/>
                  </a:cubicBezTo>
                  <a:close/>
                  <a:moveTo>
                    <a:pt x="16" y="2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6" y="3"/>
                    <a:pt x="16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lose/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lose/>
                  <a:moveTo>
                    <a:pt x="17" y="26"/>
                  </a:move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7" y="25"/>
                    <a:pt x="17" y="26"/>
                  </a:cubicBezTo>
                  <a:close/>
                  <a:moveTo>
                    <a:pt x="17" y="3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lose/>
                  <a:moveTo>
                    <a:pt x="17" y="24"/>
                  </a:move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4"/>
                    <a:pt x="19" y="23"/>
                    <a:pt x="19" y="23"/>
                  </a:cubicBezTo>
                  <a:cubicBezTo>
                    <a:pt x="18" y="23"/>
                    <a:pt x="17" y="24"/>
                    <a:pt x="17" y="24"/>
                  </a:cubicBezTo>
                  <a:close/>
                  <a:moveTo>
                    <a:pt x="20" y="4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lose/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0" y="21"/>
                    <a:pt x="20" y="22"/>
                  </a:cubicBezTo>
                  <a:close/>
                  <a:moveTo>
                    <a:pt x="22" y="5"/>
                  </a:move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lose/>
                  <a:moveTo>
                    <a:pt x="23" y="19"/>
                  </a:moveTo>
                  <a:cubicBezTo>
                    <a:pt x="23" y="19"/>
                    <a:pt x="23" y="19"/>
                    <a:pt x="23" y="19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19"/>
                    <a:pt x="24" y="19"/>
                    <a:pt x="23" y="19"/>
                  </a:cubicBezTo>
                  <a:close/>
                  <a:moveTo>
                    <a:pt x="25" y="18"/>
                  </a:move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9"/>
                    <a:pt x="25" y="20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6" y="21"/>
                    <a:pt x="26" y="20"/>
                    <a:pt x="25" y="19"/>
                  </a:cubicBezTo>
                  <a:lnTo>
                    <a:pt x="25" y="18"/>
                  </a:lnTo>
                  <a:close/>
                  <a:moveTo>
                    <a:pt x="25" y="23"/>
                  </a:move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5" y="22"/>
                    <a:pt x="25" y="22"/>
                  </a:cubicBezTo>
                  <a:cubicBezTo>
                    <a:pt x="25" y="22"/>
                    <a:pt x="25" y="23"/>
                    <a:pt x="25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" name="Freeform 27"/>
            <p:cNvSpPr>
              <a:spLocks noEditPoints="1"/>
            </p:cNvSpPr>
            <p:nvPr/>
          </p:nvSpPr>
          <p:spPr bwMode="auto">
            <a:xfrm>
              <a:off x="8078489" y="2927017"/>
              <a:ext cx="86052" cy="122788"/>
            </a:xfrm>
            <a:custGeom>
              <a:avLst/>
              <a:gdLst>
                <a:gd name="T0" fmla="*/ 7 w 27"/>
                <a:gd name="T1" fmla="*/ 3 h 39"/>
                <a:gd name="T2" fmla="*/ 17 w 27"/>
                <a:gd name="T3" fmla="*/ 12 h 39"/>
                <a:gd name="T4" fmla="*/ 24 w 27"/>
                <a:gd name="T5" fmla="*/ 12 h 39"/>
                <a:gd name="T6" fmla="*/ 24 w 27"/>
                <a:gd name="T7" fmla="*/ 16 h 39"/>
                <a:gd name="T8" fmla="*/ 22 w 27"/>
                <a:gd name="T9" fmla="*/ 18 h 39"/>
                <a:gd name="T10" fmla="*/ 22 w 27"/>
                <a:gd name="T11" fmla="*/ 33 h 39"/>
                <a:gd name="T12" fmla="*/ 27 w 27"/>
                <a:gd name="T13" fmla="*/ 39 h 39"/>
                <a:gd name="T14" fmla="*/ 15 w 27"/>
                <a:gd name="T15" fmla="*/ 25 h 39"/>
                <a:gd name="T16" fmla="*/ 10 w 27"/>
                <a:gd name="T17" fmla="*/ 25 h 39"/>
                <a:gd name="T18" fmla="*/ 9 w 27"/>
                <a:gd name="T19" fmla="*/ 32 h 39"/>
                <a:gd name="T20" fmla="*/ 13 w 27"/>
                <a:gd name="T21" fmla="*/ 36 h 39"/>
                <a:gd name="T22" fmla="*/ 12 w 27"/>
                <a:gd name="T23" fmla="*/ 38 h 39"/>
                <a:gd name="T24" fmla="*/ 2 w 27"/>
                <a:gd name="T25" fmla="*/ 35 h 39"/>
                <a:gd name="T26" fmla="*/ 3 w 27"/>
                <a:gd name="T27" fmla="*/ 35 h 39"/>
                <a:gd name="T28" fmla="*/ 4 w 27"/>
                <a:gd name="T29" fmla="*/ 34 h 39"/>
                <a:gd name="T30" fmla="*/ 3 w 27"/>
                <a:gd name="T31" fmla="*/ 33 h 39"/>
                <a:gd name="T32" fmla="*/ 6 w 27"/>
                <a:gd name="T33" fmla="*/ 28 h 39"/>
                <a:gd name="T34" fmla="*/ 0 w 27"/>
                <a:gd name="T35" fmla="*/ 2 h 39"/>
                <a:gd name="T36" fmla="*/ 1 w 27"/>
                <a:gd name="T37" fmla="*/ 0 h 39"/>
                <a:gd name="T38" fmla="*/ 3 w 27"/>
                <a:gd name="T39" fmla="*/ 4 h 39"/>
                <a:gd name="T40" fmla="*/ 4 w 27"/>
                <a:gd name="T41" fmla="*/ 3 h 39"/>
                <a:gd name="T42" fmla="*/ 4 w 27"/>
                <a:gd name="T43" fmla="*/ 35 h 39"/>
                <a:gd name="T44" fmla="*/ 7 w 27"/>
                <a:gd name="T45" fmla="*/ 35 h 39"/>
                <a:gd name="T46" fmla="*/ 7 w 27"/>
                <a:gd name="T47" fmla="*/ 36 h 39"/>
                <a:gd name="T48" fmla="*/ 6 w 27"/>
                <a:gd name="T49" fmla="*/ 2 h 39"/>
                <a:gd name="T50" fmla="*/ 6 w 27"/>
                <a:gd name="T51" fmla="*/ 10 h 39"/>
                <a:gd name="T52" fmla="*/ 6 w 27"/>
                <a:gd name="T53" fmla="*/ 15 h 39"/>
                <a:gd name="T54" fmla="*/ 7 w 27"/>
                <a:gd name="T55" fmla="*/ 35 h 39"/>
                <a:gd name="T56" fmla="*/ 7 w 27"/>
                <a:gd name="T57" fmla="*/ 23 h 39"/>
                <a:gd name="T58" fmla="*/ 8 w 27"/>
                <a:gd name="T59" fmla="*/ 27 h 39"/>
                <a:gd name="T60" fmla="*/ 7 w 27"/>
                <a:gd name="T61" fmla="*/ 26 h 39"/>
                <a:gd name="T62" fmla="*/ 7 w 27"/>
                <a:gd name="T63" fmla="*/ 32 h 39"/>
                <a:gd name="T64" fmla="*/ 8 w 27"/>
                <a:gd name="T65" fmla="*/ 29 h 39"/>
                <a:gd name="T66" fmla="*/ 9 w 27"/>
                <a:gd name="T67" fmla="*/ 23 h 39"/>
                <a:gd name="T68" fmla="*/ 9 w 27"/>
                <a:gd name="T69" fmla="*/ 35 h 39"/>
                <a:gd name="T70" fmla="*/ 10 w 27"/>
                <a:gd name="T71" fmla="*/ 36 h 39"/>
                <a:gd name="T72" fmla="*/ 11 w 27"/>
                <a:gd name="T73" fmla="*/ 35 h 39"/>
                <a:gd name="T74" fmla="*/ 11 w 27"/>
                <a:gd name="T75" fmla="*/ 24 h 39"/>
                <a:gd name="T76" fmla="*/ 11 w 27"/>
                <a:gd name="T77" fmla="*/ 37 h 39"/>
                <a:gd name="T78" fmla="*/ 12 w 27"/>
                <a:gd name="T79" fmla="*/ 34 h 39"/>
                <a:gd name="T80" fmla="*/ 15 w 27"/>
                <a:gd name="T81" fmla="*/ 23 h 39"/>
                <a:gd name="T82" fmla="*/ 16 w 27"/>
                <a:gd name="T83" fmla="*/ 25 h 39"/>
                <a:gd name="T84" fmla="*/ 16 w 27"/>
                <a:gd name="T85" fmla="*/ 25 h 39"/>
                <a:gd name="T86" fmla="*/ 22 w 27"/>
                <a:gd name="T87" fmla="*/ 16 h 39"/>
                <a:gd name="T88" fmla="*/ 19 w 27"/>
                <a:gd name="T89" fmla="*/ 16 h 39"/>
                <a:gd name="T90" fmla="*/ 18 w 27"/>
                <a:gd name="T91" fmla="*/ 15 h 39"/>
                <a:gd name="T92" fmla="*/ 18 w 27"/>
                <a:gd name="T93" fmla="*/ 14 h 39"/>
                <a:gd name="T94" fmla="*/ 18 w 27"/>
                <a:gd name="T95" fmla="*/ 13 h 39"/>
                <a:gd name="T96" fmla="*/ 19 w 27"/>
                <a:gd name="T97" fmla="*/ 32 h 39"/>
                <a:gd name="T98" fmla="*/ 19 w 27"/>
                <a:gd name="T99" fmla="*/ 11 h 39"/>
                <a:gd name="T100" fmla="*/ 19 w 27"/>
                <a:gd name="T101" fmla="*/ 27 h 39"/>
                <a:gd name="T102" fmla="*/ 21 w 27"/>
                <a:gd name="T103" fmla="*/ 34 h 39"/>
                <a:gd name="T104" fmla="*/ 24 w 27"/>
                <a:gd name="T105" fmla="*/ 14 h 39"/>
                <a:gd name="T106" fmla="*/ 23 w 27"/>
                <a:gd name="T107" fmla="*/ 38 h 39"/>
                <a:gd name="T108" fmla="*/ 26 w 27"/>
                <a:gd name="T109" fmla="*/ 38 h 39"/>
                <a:gd name="T110" fmla="*/ 23 w 27"/>
                <a:gd name="T111" fmla="*/ 35 h 39"/>
                <a:gd name="T112" fmla="*/ 25 w 27"/>
                <a:gd name="T113" fmla="*/ 35 h 39"/>
                <a:gd name="T114" fmla="*/ 26 w 27"/>
                <a:gd name="T115" fmla="*/ 35 h 39"/>
                <a:gd name="T116" fmla="*/ 26 w 27"/>
                <a:gd name="T117" fmla="*/ 35 h 39"/>
                <a:gd name="T118" fmla="*/ 26 w 27"/>
                <a:gd name="T119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" h="3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8" y="6"/>
                    <a:pt x="8" y="10"/>
                  </a:cubicBezTo>
                  <a:cubicBezTo>
                    <a:pt x="8" y="16"/>
                    <a:pt x="8" y="20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0" y="21"/>
                    <a:pt x="13" y="19"/>
                    <a:pt x="17" y="16"/>
                  </a:cubicBezTo>
                  <a:cubicBezTo>
                    <a:pt x="17" y="16"/>
                    <a:pt x="17" y="15"/>
                    <a:pt x="17" y="12"/>
                  </a:cubicBezTo>
                  <a:cubicBezTo>
                    <a:pt x="17" y="11"/>
                    <a:pt x="18" y="11"/>
                    <a:pt x="18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3" y="11"/>
                    <a:pt x="25" y="11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5" y="12"/>
                  </a:cubicBezTo>
                  <a:cubicBezTo>
                    <a:pt x="25" y="12"/>
                    <a:pt x="26" y="13"/>
                    <a:pt x="26" y="15"/>
                  </a:cubicBezTo>
                  <a:cubicBezTo>
                    <a:pt x="26" y="15"/>
                    <a:pt x="25" y="15"/>
                    <a:pt x="25" y="15"/>
                  </a:cubicBezTo>
                  <a:cubicBezTo>
                    <a:pt x="25" y="15"/>
                    <a:pt x="25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9" y="25"/>
                    <a:pt x="22" y="31"/>
                  </a:cubicBezTo>
                  <a:cubicBezTo>
                    <a:pt x="22" y="32"/>
                    <a:pt x="23" y="33"/>
                    <a:pt x="23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3"/>
                    <a:pt x="23" y="34"/>
                    <a:pt x="24" y="34"/>
                  </a:cubicBezTo>
                  <a:cubicBezTo>
                    <a:pt x="26" y="34"/>
                    <a:pt x="27" y="34"/>
                    <a:pt x="27" y="34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5"/>
                    <a:pt x="27" y="36"/>
                    <a:pt x="27" y="38"/>
                  </a:cubicBezTo>
                  <a:cubicBezTo>
                    <a:pt x="27" y="38"/>
                    <a:pt x="27" y="39"/>
                    <a:pt x="27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5" y="38"/>
                    <a:pt x="24" y="38"/>
                    <a:pt x="21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0" y="38"/>
                    <a:pt x="19" y="37"/>
                  </a:cubicBezTo>
                  <a:cubicBezTo>
                    <a:pt x="19" y="35"/>
                    <a:pt x="19" y="34"/>
                    <a:pt x="18" y="32"/>
                  </a:cubicBezTo>
                  <a:cubicBezTo>
                    <a:pt x="18" y="31"/>
                    <a:pt x="17" y="28"/>
                    <a:pt x="15" y="25"/>
                  </a:cubicBezTo>
                  <a:cubicBezTo>
                    <a:pt x="15" y="24"/>
                    <a:pt x="14" y="23"/>
                    <a:pt x="14" y="23"/>
                  </a:cubicBezTo>
                  <a:cubicBezTo>
                    <a:pt x="13" y="23"/>
                    <a:pt x="12" y="24"/>
                    <a:pt x="11" y="25"/>
                  </a:cubicBezTo>
                  <a:cubicBezTo>
                    <a:pt x="11" y="25"/>
                    <a:pt x="10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9" y="25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7"/>
                    <a:pt x="9" y="2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3"/>
                    <a:pt x="10" y="33"/>
                    <a:pt x="11" y="33"/>
                  </a:cubicBezTo>
                  <a:cubicBezTo>
                    <a:pt x="11" y="33"/>
                    <a:pt x="12" y="33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6" y="37"/>
                    <a:pt x="4" y="37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2" y="37"/>
                    <a:pt x="2" y="36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4" y="33"/>
                    <a:pt x="5" y="33"/>
                  </a:cubicBezTo>
                  <a:cubicBezTo>
                    <a:pt x="5" y="32"/>
                    <a:pt x="6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6" y="32"/>
                  </a:cubicBezTo>
                  <a:cubicBezTo>
                    <a:pt x="6" y="32"/>
                    <a:pt x="6" y="31"/>
                    <a:pt x="6" y="28"/>
                  </a:cubicBezTo>
                  <a:cubicBezTo>
                    <a:pt x="6" y="24"/>
                    <a:pt x="5" y="22"/>
                    <a:pt x="5" y="21"/>
                  </a:cubicBezTo>
                  <a:cubicBezTo>
                    <a:pt x="5" y="13"/>
                    <a:pt x="4" y="8"/>
                    <a:pt x="4" y="6"/>
                  </a:cubicBezTo>
                  <a:cubicBezTo>
                    <a:pt x="4" y="6"/>
                    <a:pt x="4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6"/>
                    <a:pt x="0" y="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lose/>
                  <a:moveTo>
                    <a:pt x="3" y="35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36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7" y="35"/>
                    <a:pt x="7" y="35"/>
                  </a:cubicBezTo>
                  <a:cubicBezTo>
                    <a:pt x="5" y="35"/>
                    <a:pt x="4" y="35"/>
                    <a:pt x="3" y="35"/>
                  </a:cubicBezTo>
                  <a:close/>
                  <a:moveTo>
                    <a:pt x="5" y="36"/>
                  </a:moveTo>
                  <a:cubicBezTo>
                    <a:pt x="5" y="36"/>
                    <a:pt x="5" y="36"/>
                    <a:pt x="5" y="36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6"/>
                    <a:pt x="9" y="36"/>
                    <a:pt x="7" y="36"/>
                  </a:cubicBezTo>
                  <a:lnTo>
                    <a:pt x="5" y="36"/>
                  </a:lnTo>
                  <a:close/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2"/>
                    <a:pt x="5" y="3"/>
                  </a:cubicBezTo>
                  <a:close/>
                  <a:moveTo>
                    <a:pt x="6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lose/>
                  <a:moveTo>
                    <a:pt x="6" y="15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lose/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lose/>
                  <a:moveTo>
                    <a:pt x="7" y="23"/>
                  </a:move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lose/>
                  <a:moveTo>
                    <a:pt x="7" y="27"/>
                  </a:move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lose/>
                  <a:moveTo>
                    <a:pt x="7" y="25"/>
                  </a:move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8" y="26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5"/>
                    <a:pt x="7" y="25"/>
                  </a:cubicBezTo>
                  <a:close/>
                  <a:moveTo>
                    <a:pt x="7" y="32"/>
                  </a:moveTo>
                  <a:cubicBezTo>
                    <a:pt x="7" y="32"/>
                    <a:pt x="7" y="32"/>
                    <a:pt x="7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7" y="32"/>
                    <a:pt x="7" y="32"/>
                    <a:pt x="7" y="32"/>
                  </a:cubicBezTo>
                  <a:close/>
                  <a:moveTo>
                    <a:pt x="8" y="29"/>
                  </a:moveTo>
                  <a:cubicBezTo>
                    <a:pt x="8" y="29"/>
                    <a:pt x="8" y="29"/>
                    <a:pt x="8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29"/>
                  </a:cubicBezTo>
                  <a:close/>
                  <a:moveTo>
                    <a:pt x="9" y="23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10" y="23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2"/>
                    <a:pt x="9" y="22"/>
                    <a:pt x="9" y="23"/>
                  </a:cubicBezTo>
                  <a:close/>
                  <a:moveTo>
                    <a:pt x="9" y="35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lose/>
                  <a:moveTo>
                    <a:pt x="9" y="36"/>
                  </a:move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9" y="36"/>
                  </a:cubicBezTo>
                  <a:close/>
                  <a:moveTo>
                    <a:pt x="10" y="35"/>
                  </a:move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0" y="34"/>
                    <a:pt x="10" y="35"/>
                  </a:cubicBezTo>
                  <a:close/>
                  <a:moveTo>
                    <a:pt x="11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1" y="24"/>
                    <a:pt x="11" y="24"/>
                  </a:cubicBezTo>
                  <a:close/>
                  <a:moveTo>
                    <a:pt x="11" y="37"/>
                  </a:move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lose/>
                  <a:moveTo>
                    <a:pt x="12" y="34"/>
                  </a:move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2" y="34"/>
                    <a:pt x="12" y="34"/>
                  </a:cubicBezTo>
                  <a:close/>
                  <a:moveTo>
                    <a:pt x="15" y="23"/>
                  </a:moveTo>
                  <a:cubicBezTo>
                    <a:pt x="15" y="23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lose/>
                  <a:moveTo>
                    <a:pt x="16" y="25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7" y="27"/>
                    <a:pt x="17" y="28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7"/>
                    <a:pt x="16" y="25"/>
                  </a:cubicBezTo>
                  <a:close/>
                  <a:moveTo>
                    <a:pt x="17" y="19"/>
                  </a:move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9"/>
                    <a:pt x="20" y="18"/>
                    <a:pt x="22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0" y="17"/>
                    <a:pt x="19" y="18"/>
                    <a:pt x="17" y="19"/>
                  </a:cubicBezTo>
                  <a:close/>
                  <a:moveTo>
                    <a:pt x="17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8" y="17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8" y="16"/>
                    <a:pt x="18" y="16"/>
                    <a:pt x="17" y="17"/>
                  </a:cubicBezTo>
                  <a:close/>
                  <a:moveTo>
                    <a:pt x="18" y="15"/>
                  </a:move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lose/>
                  <a:moveTo>
                    <a:pt x="18" y="14"/>
                  </a:move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4"/>
                  </a:cubicBezTo>
                  <a:close/>
                  <a:moveTo>
                    <a:pt x="18" y="30"/>
                  </a:move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31"/>
                    <a:pt x="19" y="31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1"/>
                    <a:pt x="19" y="31"/>
                    <a:pt x="19" y="30"/>
                  </a:cubicBezTo>
                  <a:lnTo>
                    <a:pt x="18" y="30"/>
                  </a:ln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lose/>
                  <a:moveTo>
                    <a:pt x="19" y="27"/>
                  </a:move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lose/>
                  <a:moveTo>
                    <a:pt x="20" y="33"/>
                  </a:moveTo>
                  <a:cubicBezTo>
                    <a:pt x="20" y="33"/>
                    <a:pt x="20" y="33"/>
                    <a:pt x="20" y="33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0" y="33"/>
                    <a:pt x="20" y="33"/>
                  </a:cubicBezTo>
                  <a:close/>
                  <a:moveTo>
                    <a:pt x="22" y="14"/>
                  </a:moveTo>
                  <a:cubicBezTo>
                    <a:pt x="22" y="14"/>
                    <a:pt x="23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2" y="14"/>
                    <a:pt x="22" y="14"/>
                  </a:cubicBezTo>
                  <a:close/>
                  <a:moveTo>
                    <a:pt x="23" y="38"/>
                  </a:move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lose/>
                  <a:moveTo>
                    <a:pt x="23" y="35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lnTo>
                    <a:pt x="23" y="35"/>
                  </a:lnTo>
                  <a:close/>
                  <a:moveTo>
                    <a:pt x="25" y="35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6"/>
                    <a:pt x="25" y="36"/>
                    <a:pt x="25" y="36"/>
                  </a:cubicBezTo>
                  <a:lnTo>
                    <a:pt x="25" y="35"/>
                  </a:lnTo>
                  <a:close/>
                  <a:moveTo>
                    <a:pt x="26" y="35"/>
                  </a:move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5"/>
                    <a:pt x="27" y="35"/>
                    <a:pt x="27" y="35"/>
                  </a:cubicBezTo>
                  <a:lnTo>
                    <a:pt x="26" y="35"/>
                  </a:lnTo>
                  <a:close/>
                  <a:moveTo>
                    <a:pt x="26" y="36"/>
                  </a:move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7" y="37"/>
                    <a:pt x="27" y="37"/>
                    <a:pt x="27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6" y="36"/>
                    <a:pt x="26" y="36"/>
                    <a:pt x="26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" name="Freeform 28"/>
            <p:cNvSpPr>
              <a:spLocks noEditPoints="1"/>
            </p:cNvSpPr>
            <p:nvPr/>
          </p:nvSpPr>
          <p:spPr bwMode="auto">
            <a:xfrm>
              <a:off x="8177072" y="2930358"/>
              <a:ext cx="19216" cy="112765"/>
            </a:xfrm>
            <a:custGeom>
              <a:avLst/>
              <a:gdLst>
                <a:gd name="T0" fmla="*/ 6 w 6"/>
                <a:gd name="T1" fmla="*/ 33 h 36"/>
                <a:gd name="T2" fmla="*/ 4 w 6"/>
                <a:gd name="T3" fmla="*/ 36 h 36"/>
                <a:gd name="T4" fmla="*/ 2 w 6"/>
                <a:gd name="T5" fmla="*/ 30 h 36"/>
                <a:gd name="T6" fmla="*/ 6 w 6"/>
                <a:gd name="T7" fmla="*/ 5 h 36"/>
                <a:gd name="T8" fmla="*/ 6 w 6"/>
                <a:gd name="T9" fmla="*/ 18 h 36"/>
                <a:gd name="T10" fmla="*/ 6 w 6"/>
                <a:gd name="T11" fmla="*/ 22 h 36"/>
                <a:gd name="T12" fmla="*/ 3 w 6"/>
                <a:gd name="T13" fmla="*/ 24 h 36"/>
                <a:gd name="T14" fmla="*/ 2 w 6"/>
                <a:gd name="T15" fmla="*/ 25 h 36"/>
                <a:gd name="T16" fmla="*/ 2 w 6"/>
                <a:gd name="T17" fmla="*/ 24 h 36"/>
                <a:gd name="T18" fmla="*/ 2 w 6"/>
                <a:gd name="T19" fmla="*/ 23 h 36"/>
                <a:gd name="T20" fmla="*/ 1 w 6"/>
                <a:gd name="T21" fmla="*/ 5 h 36"/>
                <a:gd name="T22" fmla="*/ 1 w 6"/>
                <a:gd name="T23" fmla="*/ 1 h 36"/>
                <a:gd name="T24" fmla="*/ 3 w 6"/>
                <a:gd name="T25" fmla="*/ 0 h 36"/>
                <a:gd name="T26" fmla="*/ 1 w 6"/>
                <a:gd name="T27" fmla="*/ 32 h 36"/>
                <a:gd name="T28" fmla="*/ 1 w 6"/>
                <a:gd name="T29" fmla="*/ 6 h 36"/>
                <a:gd name="T30" fmla="*/ 2 w 6"/>
                <a:gd name="T31" fmla="*/ 7 h 36"/>
                <a:gd name="T32" fmla="*/ 1 w 6"/>
                <a:gd name="T33" fmla="*/ 7 h 36"/>
                <a:gd name="T34" fmla="*/ 2 w 6"/>
                <a:gd name="T35" fmla="*/ 8 h 36"/>
                <a:gd name="T36" fmla="*/ 2 w 6"/>
                <a:gd name="T37" fmla="*/ 11 h 36"/>
                <a:gd name="T38" fmla="*/ 2 w 6"/>
                <a:gd name="T39" fmla="*/ 2 h 36"/>
                <a:gd name="T40" fmla="*/ 2 w 6"/>
                <a:gd name="T41" fmla="*/ 2 h 36"/>
                <a:gd name="T42" fmla="*/ 2 w 6"/>
                <a:gd name="T43" fmla="*/ 17 h 36"/>
                <a:gd name="T44" fmla="*/ 3 w 6"/>
                <a:gd name="T45" fmla="*/ 19 h 36"/>
                <a:gd name="T46" fmla="*/ 2 w 6"/>
                <a:gd name="T47" fmla="*/ 17 h 36"/>
                <a:gd name="T48" fmla="*/ 2 w 6"/>
                <a:gd name="T49" fmla="*/ 21 h 36"/>
                <a:gd name="T50" fmla="*/ 2 w 6"/>
                <a:gd name="T51" fmla="*/ 21 h 36"/>
                <a:gd name="T52" fmla="*/ 4 w 6"/>
                <a:gd name="T53" fmla="*/ 32 h 36"/>
                <a:gd name="T54" fmla="*/ 3 w 6"/>
                <a:gd name="T55" fmla="*/ 11 h 36"/>
                <a:gd name="T56" fmla="*/ 3 w 6"/>
                <a:gd name="T57" fmla="*/ 12 h 36"/>
                <a:gd name="T58" fmla="*/ 3 w 6"/>
                <a:gd name="T59" fmla="*/ 14 h 36"/>
                <a:gd name="T60" fmla="*/ 3 w 6"/>
                <a:gd name="T61" fmla="*/ 14 h 36"/>
                <a:gd name="T62" fmla="*/ 4 w 6"/>
                <a:gd name="T63" fmla="*/ 31 h 36"/>
                <a:gd name="T64" fmla="*/ 3 w 6"/>
                <a:gd name="T65" fmla="*/ 19 h 36"/>
                <a:gd name="T66" fmla="*/ 4 w 6"/>
                <a:gd name="T67" fmla="*/ 19 h 36"/>
                <a:gd name="T68" fmla="*/ 3 w 6"/>
                <a:gd name="T69" fmla="*/ 33 h 36"/>
                <a:gd name="T70" fmla="*/ 4 w 6"/>
                <a:gd name="T71" fmla="*/ 33 h 36"/>
                <a:gd name="T72" fmla="*/ 4 w 6"/>
                <a:gd name="T73" fmla="*/ 4 h 36"/>
                <a:gd name="T74" fmla="*/ 4 w 6"/>
                <a:gd name="T75" fmla="*/ 9 h 36"/>
                <a:gd name="T76" fmla="*/ 4 w 6"/>
                <a:gd name="T77" fmla="*/ 6 h 36"/>
                <a:gd name="T78" fmla="*/ 4 w 6"/>
                <a:gd name="T79" fmla="*/ 4 h 36"/>
                <a:gd name="T80" fmla="*/ 4 w 6"/>
                <a:gd name="T81" fmla="*/ 4 h 36"/>
                <a:gd name="T82" fmla="*/ 5 w 6"/>
                <a:gd name="T83" fmla="*/ 21 h 36"/>
                <a:gd name="T84" fmla="*/ 4 w 6"/>
                <a:gd name="T85" fmla="*/ 22 h 36"/>
                <a:gd name="T86" fmla="*/ 5 w 6"/>
                <a:gd name="T87" fmla="*/ 10 h 36"/>
                <a:gd name="T88" fmla="*/ 5 w 6"/>
                <a:gd name="T89" fmla="*/ 9 h 36"/>
                <a:gd name="T90" fmla="*/ 5 w 6"/>
                <a:gd name="T91" fmla="*/ 3 h 36"/>
                <a:gd name="T92" fmla="*/ 5 w 6"/>
                <a:gd name="T93" fmla="*/ 2 h 36"/>
                <a:gd name="T94" fmla="*/ 5 w 6"/>
                <a:gd name="T95" fmla="*/ 1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" h="36">
                  <a:moveTo>
                    <a:pt x="2" y="30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4" y="30"/>
                    <a:pt x="5" y="31"/>
                    <a:pt x="6" y="32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5" y="34"/>
                    <a:pt x="3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1" y="35"/>
                    <a:pt x="0" y="35"/>
                  </a:cubicBezTo>
                  <a:cubicBezTo>
                    <a:pt x="0" y="34"/>
                    <a:pt x="0" y="34"/>
                    <a:pt x="0" y="33"/>
                  </a:cubicBezTo>
                  <a:cubicBezTo>
                    <a:pt x="0" y="32"/>
                    <a:pt x="1" y="31"/>
                    <a:pt x="2" y="30"/>
                  </a:cubicBezTo>
                  <a:close/>
                  <a:moveTo>
                    <a:pt x="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1"/>
                    <a:pt x="6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4"/>
                    <a:pt x="6" y="16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1"/>
                    <a:pt x="6" y="22"/>
                    <a:pt x="6" y="22"/>
                  </a:cubicBezTo>
                  <a:cubicBezTo>
                    <a:pt x="6" y="23"/>
                    <a:pt x="6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4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5" y="25"/>
                    <a:pt x="2" y="25"/>
                  </a:cubicBezTo>
                  <a:cubicBezTo>
                    <a:pt x="2" y="25"/>
                    <a:pt x="2" y="25"/>
                    <a:pt x="1" y="25"/>
                  </a:cubicBezTo>
                  <a:cubicBezTo>
                    <a:pt x="1" y="25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1" y="22"/>
                  </a:cubicBezTo>
                  <a:cubicBezTo>
                    <a:pt x="1" y="22"/>
                    <a:pt x="1" y="18"/>
                    <a:pt x="1" y="10"/>
                  </a:cubicBezTo>
                  <a:cubicBezTo>
                    <a:pt x="1" y="9"/>
                    <a:pt x="1" y="7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lose/>
                  <a:moveTo>
                    <a:pt x="1" y="33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3"/>
                  </a:cubicBezTo>
                  <a:close/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1" y="6"/>
                  </a:cubicBezTo>
                  <a:close/>
                  <a:moveTo>
                    <a:pt x="2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9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lose/>
                  <a:moveTo>
                    <a:pt x="2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lose/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  <a:moveTo>
                    <a:pt x="2" y="17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2" y="18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lose/>
                  <a:moveTo>
                    <a:pt x="2" y="21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1"/>
                    <a:pt x="2" y="21"/>
                  </a:cubicBezTo>
                  <a:close/>
                  <a:moveTo>
                    <a:pt x="3" y="32"/>
                  </a:move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lose/>
                  <a:moveTo>
                    <a:pt x="3" y="11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lose/>
                  <a:moveTo>
                    <a:pt x="3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3"/>
                    <a:pt x="3" y="14"/>
                  </a:cubicBezTo>
                  <a:close/>
                  <a:moveTo>
                    <a:pt x="3" y="31"/>
                  </a:move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3" y="31"/>
                  </a:cubicBezTo>
                  <a:close/>
                  <a:moveTo>
                    <a:pt x="3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lnTo>
                    <a:pt x="3" y="19"/>
                  </a:lnTo>
                  <a:close/>
                  <a:moveTo>
                    <a:pt x="3" y="33"/>
                  </a:move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3" y="33"/>
                  </a:lnTo>
                  <a:close/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5"/>
                    <a:pt x="4" y="4"/>
                  </a:cubicBezTo>
                  <a:close/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lose/>
                  <a:moveTo>
                    <a:pt x="4" y="22"/>
                  </a:move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4" y="22"/>
                  </a:cubicBezTo>
                  <a:close/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4" y="10"/>
                    <a:pt x="4" y="10"/>
                  </a:cubicBezTo>
                  <a:close/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lose/>
                  <a:moveTo>
                    <a:pt x="5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2"/>
                    <a:pt x="5" y="12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" name="Freeform 34"/>
            <p:cNvSpPr/>
            <p:nvPr/>
          </p:nvSpPr>
          <p:spPr bwMode="auto">
            <a:xfrm>
              <a:off x="8187098" y="3138346"/>
              <a:ext cx="15874" cy="12529"/>
            </a:xfrm>
            <a:custGeom>
              <a:avLst/>
              <a:gdLst>
                <a:gd name="T0" fmla="*/ 3 w 5"/>
                <a:gd name="T1" fmla="*/ 4 h 4"/>
                <a:gd name="T2" fmla="*/ 2 w 5"/>
                <a:gd name="T3" fmla="*/ 4 h 4"/>
                <a:gd name="T4" fmla="*/ 0 w 5"/>
                <a:gd name="T5" fmla="*/ 3 h 4"/>
                <a:gd name="T6" fmla="*/ 3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3"/>
                    <a:pt x="0" y="3"/>
                  </a:cubicBezTo>
                  <a:cubicBezTo>
                    <a:pt x="1" y="0"/>
                    <a:pt x="5" y="2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" name="Freeform 35"/>
            <p:cNvSpPr/>
            <p:nvPr/>
          </p:nvSpPr>
          <p:spPr bwMode="auto">
            <a:xfrm>
              <a:off x="8132793" y="3145028"/>
              <a:ext cx="6684" cy="9188"/>
            </a:xfrm>
            <a:custGeom>
              <a:avLst/>
              <a:gdLst>
                <a:gd name="T0" fmla="*/ 2 w 2"/>
                <a:gd name="T1" fmla="*/ 0 h 3"/>
                <a:gd name="T2" fmla="*/ 1 w 2"/>
                <a:gd name="T3" fmla="*/ 2 h 3"/>
                <a:gd name="T4" fmla="*/ 0 w 2"/>
                <a:gd name="T5" fmla="*/ 1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1"/>
                    <a:pt x="2" y="2"/>
                    <a:pt x="1" y="2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" name="Freeform 36"/>
            <p:cNvSpPr/>
            <p:nvPr/>
          </p:nvSpPr>
          <p:spPr bwMode="auto">
            <a:xfrm>
              <a:off x="8120261" y="3148369"/>
              <a:ext cx="5848" cy="5847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1 h 2"/>
                <a:gd name="T4" fmla="*/ 2 w 2"/>
                <a:gd name="T5" fmla="*/ 0 h 2"/>
                <a:gd name="T6" fmla="*/ 1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1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" name="Freeform 37"/>
            <p:cNvSpPr/>
            <p:nvPr/>
          </p:nvSpPr>
          <p:spPr bwMode="auto">
            <a:xfrm>
              <a:off x="8110236" y="3135005"/>
              <a:ext cx="10025" cy="13365"/>
            </a:xfrm>
            <a:custGeom>
              <a:avLst/>
              <a:gdLst>
                <a:gd name="T0" fmla="*/ 2 w 3"/>
                <a:gd name="T1" fmla="*/ 4 h 4"/>
                <a:gd name="T2" fmla="*/ 0 w 3"/>
                <a:gd name="T3" fmla="*/ 1 h 4"/>
                <a:gd name="T4" fmla="*/ 2 w 3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2" y="0"/>
                    <a:pt x="3" y="3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" name="Freeform 38"/>
            <p:cNvSpPr/>
            <p:nvPr/>
          </p:nvSpPr>
          <p:spPr bwMode="auto">
            <a:xfrm>
              <a:off x="8091856" y="3160898"/>
              <a:ext cx="9190" cy="9188"/>
            </a:xfrm>
            <a:custGeom>
              <a:avLst/>
              <a:gdLst>
                <a:gd name="T0" fmla="*/ 2 w 3"/>
                <a:gd name="T1" fmla="*/ 3 h 3"/>
                <a:gd name="T2" fmla="*/ 0 w 3"/>
                <a:gd name="T3" fmla="*/ 3 h 3"/>
                <a:gd name="T4" fmla="*/ 0 w 3"/>
                <a:gd name="T5" fmla="*/ 1 h 3"/>
                <a:gd name="T6" fmla="*/ 1 w 3"/>
                <a:gd name="T7" fmla="*/ 0 h 3"/>
                <a:gd name="T8" fmla="*/ 2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1" y="3"/>
                    <a:pt x="1" y="3"/>
                    <a:pt x="0" y="3"/>
                  </a:cubicBezTo>
                  <a:cubicBezTo>
                    <a:pt x="0" y="2"/>
                    <a:pt x="1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0"/>
                    <a:pt x="3" y="1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" name="Freeform 39"/>
            <p:cNvSpPr/>
            <p:nvPr/>
          </p:nvSpPr>
          <p:spPr bwMode="auto">
            <a:xfrm>
              <a:off x="8091856" y="3154216"/>
              <a:ext cx="5848" cy="6682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1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2"/>
                    <a:pt x="0" y="2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1" name="Freeform 40"/>
            <p:cNvSpPr>
              <a:spLocks noEditPoints="1"/>
            </p:cNvSpPr>
            <p:nvPr/>
          </p:nvSpPr>
          <p:spPr bwMode="auto">
            <a:xfrm>
              <a:off x="7496176" y="2630488"/>
              <a:ext cx="985838" cy="893763"/>
            </a:xfrm>
            <a:custGeom>
              <a:avLst/>
              <a:gdLst>
                <a:gd name="T0" fmla="*/ 268 w 313"/>
                <a:gd name="T1" fmla="*/ 2 h 283"/>
                <a:gd name="T2" fmla="*/ 300 w 313"/>
                <a:gd name="T3" fmla="*/ 48 h 283"/>
                <a:gd name="T4" fmla="*/ 301 w 313"/>
                <a:gd name="T5" fmla="*/ 150 h 283"/>
                <a:gd name="T6" fmla="*/ 277 w 313"/>
                <a:gd name="T7" fmla="*/ 276 h 283"/>
                <a:gd name="T8" fmla="*/ 228 w 313"/>
                <a:gd name="T9" fmla="*/ 273 h 283"/>
                <a:gd name="T10" fmla="*/ 47 w 313"/>
                <a:gd name="T11" fmla="*/ 272 h 283"/>
                <a:gd name="T12" fmla="*/ 24 w 313"/>
                <a:gd name="T13" fmla="*/ 229 h 283"/>
                <a:gd name="T14" fmla="*/ 3 w 313"/>
                <a:gd name="T15" fmla="*/ 266 h 283"/>
                <a:gd name="T16" fmla="*/ 30 w 313"/>
                <a:gd name="T17" fmla="*/ 48 h 283"/>
                <a:gd name="T18" fmla="*/ 33 w 313"/>
                <a:gd name="T19" fmla="*/ 139 h 283"/>
                <a:gd name="T20" fmla="*/ 39 w 313"/>
                <a:gd name="T21" fmla="*/ 33 h 283"/>
                <a:gd name="T22" fmla="*/ 233 w 313"/>
                <a:gd name="T23" fmla="*/ 178 h 283"/>
                <a:gd name="T24" fmla="*/ 149 w 313"/>
                <a:gd name="T25" fmla="*/ 177 h 283"/>
                <a:gd name="T26" fmla="*/ 28 w 313"/>
                <a:gd name="T27" fmla="*/ 181 h 283"/>
                <a:gd name="T28" fmla="*/ 156 w 313"/>
                <a:gd name="T29" fmla="*/ 183 h 283"/>
                <a:gd name="T30" fmla="*/ 307 w 313"/>
                <a:gd name="T31" fmla="*/ 185 h 283"/>
                <a:gd name="T32" fmla="*/ 291 w 313"/>
                <a:gd name="T33" fmla="*/ 118 h 283"/>
                <a:gd name="T34" fmla="*/ 286 w 313"/>
                <a:gd name="T35" fmla="*/ 171 h 283"/>
                <a:gd name="T36" fmla="*/ 45 w 313"/>
                <a:gd name="T37" fmla="*/ 11 h 283"/>
                <a:gd name="T38" fmla="*/ 257 w 313"/>
                <a:gd name="T39" fmla="*/ 11 h 283"/>
                <a:gd name="T40" fmla="*/ 32 w 313"/>
                <a:gd name="T41" fmla="*/ 4 h 283"/>
                <a:gd name="T42" fmla="*/ 264 w 313"/>
                <a:gd name="T43" fmla="*/ 14 h 283"/>
                <a:gd name="T44" fmla="*/ 72 w 313"/>
                <a:gd name="T45" fmla="*/ 13 h 283"/>
                <a:gd name="T46" fmla="*/ 44 w 313"/>
                <a:gd name="T47" fmla="*/ 115 h 283"/>
                <a:gd name="T48" fmla="*/ 233 w 313"/>
                <a:gd name="T49" fmla="*/ 168 h 283"/>
                <a:gd name="T50" fmla="*/ 262 w 313"/>
                <a:gd name="T51" fmla="*/ 243 h 283"/>
                <a:gd name="T52" fmla="*/ 261 w 313"/>
                <a:gd name="T53" fmla="*/ 279 h 283"/>
                <a:gd name="T54" fmla="*/ 261 w 313"/>
                <a:gd name="T55" fmla="*/ 232 h 283"/>
                <a:gd name="T56" fmla="*/ 260 w 313"/>
                <a:gd name="T57" fmla="*/ 243 h 283"/>
                <a:gd name="T58" fmla="*/ 255 w 313"/>
                <a:gd name="T59" fmla="*/ 252 h 283"/>
                <a:gd name="T60" fmla="*/ 254 w 313"/>
                <a:gd name="T61" fmla="*/ 246 h 283"/>
                <a:gd name="T62" fmla="*/ 240 w 313"/>
                <a:gd name="T63" fmla="*/ 235 h 283"/>
                <a:gd name="T64" fmla="*/ 252 w 313"/>
                <a:gd name="T65" fmla="*/ 206 h 283"/>
                <a:gd name="T66" fmla="*/ 251 w 313"/>
                <a:gd name="T67" fmla="*/ 246 h 283"/>
                <a:gd name="T68" fmla="*/ 244 w 313"/>
                <a:gd name="T69" fmla="*/ 244 h 283"/>
                <a:gd name="T70" fmla="*/ 237 w 313"/>
                <a:gd name="T71" fmla="*/ 255 h 283"/>
                <a:gd name="T72" fmla="*/ 92 w 313"/>
                <a:gd name="T73" fmla="*/ 243 h 283"/>
                <a:gd name="T74" fmla="*/ 214 w 313"/>
                <a:gd name="T75" fmla="*/ 186 h 283"/>
                <a:gd name="T76" fmla="*/ 112 w 313"/>
                <a:gd name="T77" fmla="*/ 184 h 283"/>
                <a:gd name="T78" fmla="*/ 233 w 313"/>
                <a:gd name="T79" fmla="*/ 241 h 283"/>
                <a:gd name="T80" fmla="*/ 197 w 313"/>
                <a:gd name="T81" fmla="*/ 173 h 283"/>
                <a:gd name="T82" fmla="*/ 201 w 313"/>
                <a:gd name="T83" fmla="*/ 168 h 283"/>
                <a:gd name="T84" fmla="*/ 111 w 313"/>
                <a:gd name="T85" fmla="*/ 168 h 283"/>
                <a:gd name="T86" fmla="*/ 165 w 313"/>
                <a:gd name="T87" fmla="*/ 175 h 283"/>
                <a:gd name="T88" fmla="*/ 86 w 313"/>
                <a:gd name="T89" fmla="*/ 243 h 283"/>
                <a:gd name="T90" fmla="*/ 84 w 313"/>
                <a:gd name="T91" fmla="*/ 243 h 283"/>
                <a:gd name="T92" fmla="*/ 79 w 313"/>
                <a:gd name="T93" fmla="*/ 247 h 283"/>
                <a:gd name="T94" fmla="*/ 59 w 313"/>
                <a:gd name="T95" fmla="*/ 239 h 283"/>
                <a:gd name="T96" fmla="*/ 69 w 313"/>
                <a:gd name="T97" fmla="*/ 252 h 283"/>
                <a:gd name="T98" fmla="*/ 73 w 313"/>
                <a:gd name="T99" fmla="*/ 249 h 283"/>
                <a:gd name="T100" fmla="*/ 54 w 313"/>
                <a:gd name="T101" fmla="*/ 276 h 283"/>
                <a:gd name="T102" fmla="*/ 30 w 313"/>
                <a:gd name="T103" fmla="*/ 118 h 283"/>
                <a:gd name="T104" fmla="*/ 11 w 313"/>
                <a:gd name="T105" fmla="*/ 249 h 283"/>
                <a:gd name="T106" fmla="*/ 28 w 313"/>
                <a:gd name="T107" fmla="*/ 60 h 283"/>
                <a:gd name="T108" fmla="*/ 9 w 313"/>
                <a:gd name="T109" fmla="*/ 229 h 283"/>
                <a:gd name="T110" fmla="*/ 27 w 313"/>
                <a:gd name="T111" fmla="*/ 19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3" h="283">
                  <a:moveTo>
                    <a:pt x="27" y="2"/>
                  </a:moveTo>
                  <a:cubicBezTo>
                    <a:pt x="28" y="1"/>
                    <a:pt x="29" y="1"/>
                    <a:pt x="31" y="0"/>
                  </a:cubicBezTo>
                  <a:cubicBezTo>
                    <a:pt x="33" y="1"/>
                    <a:pt x="36" y="0"/>
                    <a:pt x="39" y="1"/>
                  </a:cubicBezTo>
                  <a:cubicBezTo>
                    <a:pt x="41" y="1"/>
                    <a:pt x="43" y="1"/>
                    <a:pt x="45" y="1"/>
                  </a:cubicBezTo>
                  <a:cubicBezTo>
                    <a:pt x="83" y="1"/>
                    <a:pt x="124" y="2"/>
                    <a:pt x="171" y="2"/>
                  </a:cubicBezTo>
                  <a:cubicBezTo>
                    <a:pt x="186" y="2"/>
                    <a:pt x="203" y="2"/>
                    <a:pt x="219" y="2"/>
                  </a:cubicBezTo>
                  <a:cubicBezTo>
                    <a:pt x="235" y="2"/>
                    <a:pt x="246" y="3"/>
                    <a:pt x="259" y="1"/>
                  </a:cubicBezTo>
                  <a:cubicBezTo>
                    <a:pt x="261" y="2"/>
                    <a:pt x="265" y="2"/>
                    <a:pt x="268" y="2"/>
                  </a:cubicBezTo>
                  <a:cubicBezTo>
                    <a:pt x="270" y="2"/>
                    <a:pt x="272" y="0"/>
                    <a:pt x="274" y="2"/>
                  </a:cubicBezTo>
                  <a:cubicBezTo>
                    <a:pt x="280" y="2"/>
                    <a:pt x="286" y="2"/>
                    <a:pt x="291" y="2"/>
                  </a:cubicBezTo>
                  <a:cubicBezTo>
                    <a:pt x="292" y="2"/>
                    <a:pt x="293" y="1"/>
                    <a:pt x="294" y="1"/>
                  </a:cubicBezTo>
                  <a:cubicBezTo>
                    <a:pt x="294" y="1"/>
                    <a:pt x="294" y="2"/>
                    <a:pt x="295" y="2"/>
                  </a:cubicBezTo>
                  <a:cubicBezTo>
                    <a:pt x="295" y="2"/>
                    <a:pt x="297" y="2"/>
                    <a:pt x="298" y="2"/>
                  </a:cubicBezTo>
                  <a:cubicBezTo>
                    <a:pt x="299" y="4"/>
                    <a:pt x="299" y="6"/>
                    <a:pt x="298" y="8"/>
                  </a:cubicBezTo>
                  <a:cubicBezTo>
                    <a:pt x="300" y="17"/>
                    <a:pt x="298" y="27"/>
                    <a:pt x="299" y="36"/>
                  </a:cubicBezTo>
                  <a:cubicBezTo>
                    <a:pt x="300" y="40"/>
                    <a:pt x="300" y="44"/>
                    <a:pt x="300" y="48"/>
                  </a:cubicBezTo>
                  <a:cubicBezTo>
                    <a:pt x="300" y="50"/>
                    <a:pt x="300" y="52"/>
                    <a:pt x="300" y="54"/>
                  </a:cubicBezTo>
                  <a:cubicBezTo>
                    <a:pt x="300" y="55"/>
                    <a:pt x="299" y="56"/>
                    <a:pt x="299" y="57"/>
                  </a:cubicBezTo>
                  <a:cubicBezTo>
                    <a:pt x="299" y="59"/>
                    <a:pt x="300" y="60"/>
                    <a:pt x="300" y="62"/>
                  </a:cubicBezTo>
                  <a:cubicBezTo>
                    <a:pt x="301" y="66"/>
                    <a:pt x="300" y="69"/>
                    <a:pt x="301" y="73"/>
                  </a:cubicBezTo>
                  <a:cubicBezTo>
                    <a:pt x="301" y="81"/>
                    <a:pt x="301" y="88"/>
                    <a:pt x="301" y="95"/>
                  </a:cubicBezTo>
                  <a:cubicBezTo>
                    <a:pt x="301" y="98"/>
                    <a:pt x="301" y="99"/>
                    <a:pt x="301" y="101"/>
                  </a:cubicBezTo>
                  <a:cubicBezTo>
                    <a:pt x="302" y="109"/>
                    <a:pt x="301" y="117"/>
                    <a:pt x="301" y="125"/>
                  </a:cubicBezTo>
                  <a:cubicBezTo>
                    <a:pt x="301" y="133"/>
                    <a:pt x="300" y="142"/>
                    <a:pt x="301" y="150"/>
                  </a:cubicBezTo>
                  <a:cubicBezTo>
                    <a:pt x="301" y="159"/>
                    <a:pt x="301" y="167"/>
                    <a:pt x="300" y="176"/>
                  </a:cubicBezTo>
                  <a:cubicBezTo>
                    <a:pt x="304" y="177"/>
                    <a:pt x="306" y="175"/>
                    <a:pt x="309" y="176"/>
                  </a:cubicBezTo>
                  <a:cubicBezTo>
                    <a:pt x="313" y="177"/>
                    <a:pt x="313" y="183"/>
                    <a:pt x="311" y="187"/>
                  </a:cubicBezTo>
                  <a:cubicBezTo>
                    <a:pt x="309" y="187"/>
                    <a:pt x="308" y="188"/>
                    <a:pt x="307" y="187"/>
                  </a:cubicBezTo>
                  <a:cubicBezTo>
                    <a:pt x="294" y="187"/>
                    <a:pt x="283" y="186"/>
                    <a:pt x="271" y="186"/>
                  </a:cubicBezTo>
                  <a:cubicBezTo>
                    <a:pt x="271" y="190"/>
                    <a:pt x="271" y="194"/>
                    <a:pt x="271" y="197"/>
                  </a:cubicBezTo>
                  <a:cubicBezTo>
                    <a:pt x="272" y="217"/>
                    <a:pt x="274" y="236"/>
                    <a:pt x="274" y="256"/>
                  </a:cubicBezTo>
                  <a:cubicBezTo>
                    <a:pt x="275" y="264"/>
                    <a:pt x="275" y="271"/>
                    <a:pt x="277" y="276"/>
                  </a:cubicBezTo>
                  <a:cubicBezTo>
                    <a:pt x="274" y="280"/>
                    <a:pt x="267" y="280"/>
                    <a:pt x="262" y="282"/>
                  </a:cubicBezTo>
                  <a:cubicBezTo>
                    <a:pt x="260" y="280"/>
                    <a:pt x="256" y="280"/>
                    <a:pt x="255" y="276"/>
                  </a:cubicBezTo>
                  <a:cubicBezTo>
                    <a:pt x="255" y="274"/>
                    <a:pt x="256" y="272"/>
                    <a:pt x="256" y="269"/>
                  </a:cubicBezTo>
                  <a:cubicBezTo>
                    <a:pt x="256" y="264"/>
                    <a:pt x="255" y="259"/>
                    <a:pt x="255" y="255"/>
                  </a:cubicBezTo>
                  <a:cubicBezTo>
                    <a:pt x="253" y="254"/>
                    <a:pt x="250" y="255"/>
                    <a:pt x="248" y="255"/>
                  </a:cubicBezTo>
                  <a:cubicBezTo>
                    <a:pt x="247" y="261"/>
                    <a:pt x="246" y="267"/>
                    <a:pt x="245" y="273"/>
                  </a:cubicBezTo>
                  <a:cubicBezTo>
                    <a:pt x="241" y="274"/>
                    <a:pt x="235" y="273"/>
                    <a:pt x="230" y="274"/>
                  </a:cubicBezTo>
                  <a:cubicBezTo>
                    <a:pt x="229" y="274"/>
                    <a:pt x="229" y="273"/>
                    <a:pt x="228" y="273"/>
                  </a:cubicBezTo>
                  <a:cubicBezTo>
                    <a:pt x="227" y="267"/>
                    <a:pt x="231" y="261"/>
                    <a:pt x="231" y="255"/>
                  </a:cubicBezTo>
                  <a:cubicBezTo>
                    <a:pt x="214" y="254"/>
                    <a:pt x="199" y="255"/>
                    <a:pt x="185" y="255"/>
                  </a:cubicBezTo>
                  <a:cubicBezTo>
                    <a:pt x="159" y="255"/>
                    <a:pt x="136" y="255"/>
                    <a:pt x="108" y="255"/>
                  </a:cubicBezTo>
                  <a:cubicBezTo>
                    <a:pt x="95" y="255"/>
                    <a:pt x="83" y="254"/>
                    <a:pt x="71" y="254"/>
                  </a:cubicBezTo>
                  <a:cubicBezTo>
                    <a:pt x="70" y="261"/>
                    <a:pt x="69" y="269"/>
                    <a:pt x="69" y="277"/>
                  </a:cubicBezTo>
                  <a:cubicBezTo>
                    <a:pt x="69" y="279"/>
                    <a:pt x="69" y="281"/>
                    <a:pt x="68" y="283"/>
                  </a:cubicBezTo>
                  <a:cubicBezTo>
                    <a:pt x="63" y="282"/>
                    <a:pt x="58" y="281"/>
                    <a:pt x="54" y="281"/>
                  </a:cubicBezTo>
                  <a:cubicBezTo>
                    <a:pt x="52" y="277"/>
                    <a:pt x="49" y="275"/>
                    <a:pt x="47" y="272"/>
                  </a:cubicBezTo>
                  <a:cubicBezTo>
                    <a:pt x="51" y="242"/>
                    <a:pt x="53" y="211"/>
                    <a:pt x="57" y="184"/>
                  </a:cubicBezTo>
                  <a:cubicBezTo>
                    <a:pt x="51" y="183"/>
                    <a:pt x="38" y="183"/>
                    <a:pt x="30" y="183"/>
                  </a:cubicBezTo>
                  <a:cubicBezTo>
                    <a:pt x="29" y="191"/>
                    <a:pt x="28" y="197"/>
                    <a:pt x="27" y="204"/>
                  </a:cubicBezTo>
                  <a:cubicBezTo>
                    <a:pt x="27" y="207"/>
                    <a:pt x="26" y="210"/>
                    <a:pt x="26" y="213"/>
                  </a:cubicBezTo>
                  <a:cubicBezTo>
                    <a:pt x="26" y="215"/>
                    <a:pt x="26" y="216"/>
                    <a:pt x="26" y="218"/>
                  </a:cubicBezTo>
                  <a:cubicBezTo>
                    <a:pt x="26" y="220"/>
                    <a:pt x="25" y="222"/>
                    <a:pt x="25" y="223"/>
                  </a:cubicBezTo>
                  <a:cubicBezTo>
                    <a:pt x="25" y="225"/>
                    <a:pt x="25" y="226"/>
                    <a:pt x="25" y="227"/>
                  </a:cubicBezTo>
                  <a:cubicBezTo>
                    <a:pt x="25" y="228"/>
                    <a:pt x="25" y="229"/>
                    <a:pt x="24" y="229"/>
                  </a:cubicBezTo>
                  <a:cubicBezTo>
                    <a:pt x="24" y="230"/>
                    <a:pt x="25" y="231"/>
                    <a:pt x="24" y="232"/>
                  </a:cubicBezTo>
                  <a:cubicBezTo>
                    <a:pt x="24" y="233"/>
                    <a:pt x="24" y="235"/>
                    <a:pt x="23" y="236"/>
                  </a:cubicBezTo>
                  <a:cubicBezTo>
                    <a:pt x="23" y="245"/>
                    <a:pt x="21" y="256"/>
                    <a:pt x="20" y="266"/>
                  </a:cubicBezTo>
                  <a:cubicBezTo>
                    <a:pt x="20" y="268"/>
                    <a:pt x="21" y="270"/>
                    <a:pt x="20" y="272"/>
                  </a:cubicBezTo>
                  <a:cubicBezTo>
                    <a:pt x="17" y="272"/>
                    <a:pt x="14" y="273"/>
                    <a:pt x="11" y="273"/>
                  </a:cubicBezTo>
                  <a:cubicBezTo>
                    <a:pt x="8" y="273"/>
                    <a:pt x="4" y="272"/>
                    <a:pt x="2" y="272"/>
                  </a:cubicBezTo>
                  <a:cubicBezTo>
                    <a:pt x="0" y="271"/>
                    <a:pt x="3" y="269"/>
                    <a:pt x="2" y="268"/>
                  </a:cubicBezTo>
                  <a:cubicBezTo>
                    <a:pt x="1" y="266"/>
                    <a:pt x="3" y="267"/>
                    <a:pt x="3" y="266"/>
                  </a:cubicBezTo>
                  <a:cubicBezTo>
                    <a:pt x="4" y="244"/>
                    <a:pt x="8" y="223"/>
                    <a:pt x="10" y="201"/>
                  </a:cubicBezTo>
                  <a:cubicBezTo>
                    <a:pt x="11" y="194"/>
                    <a:pt x="13" y="185"/>
                    <a:pt x="13" y="182"/>
                  </a:cubicBezTo>
                  <a:cubicBezTo>
                    <a:pt x="15" y="161"/>
                    <a:pt x="17" y="138"/>
                    <a:pt x="20" y="115"/>
                  </a:cubicBezTo>
                  <a:cubicBezTo>
                    <a:pt x="22" y="104"/>
                    <a:pt x="22" y="92"/>
                    <a:pt x="24" y="81"/>
                  </a:cubicBezTo>
                  <a:cubicBezTo>
                    <a:pt x="24" y="75"/>
                    <a:pt x="25" y="70"/>
                    <a:pt x="26" y="64"/>
                  </a:cubicBezTo>
                  <a:cubicBezTo>
                    <a:pt x="26" y="56"/>
                    <a:pt x="28" y="48"/>
                    <a:pt x="28" y="38"/>
                  </a:cubicBezTo>
                  <a:cubicBezTo>
                    <a:pt x="27" y="25"/>
                    <a:pt x="28" y="15"/>
                    <a:pt x="27" y="2"/>
                  </a:cubicBezTo>
                  <a:close/>
                  <a:moveTo>
                    <a:pt x="30" y="48"/>
                  </a:moveTo>
                  <a:cubicBezTo>
                    <a:pt x="31" y="52"/>
                    <a:pt x="31" y="57"/>
                    <a:pt x="31" y="61"/>
                  </a:cubicBezTo>
                  <a:cubicBezTo>
                    <a:pt x="32" y="68"/>
                    <a:pt x="32" y="72"/>
                    <a:pt x="32" y="76"/>
                  </a:cubicBezTo>
                  <a:cubicBezTo>
                    <a:pt x="32" y="78"/>
                    <a:pt x="32" y="79"/>
                    <a:pt x="32" y="82"/>
                  </a:cubicBezTo>
                  <a:cubicBezTo>
                    <a:pt x="31" y="88"/>
                    <a:pt x="32" y="95"/>
                    <a:pt x="32" y="101"/>
                  </a:cubicBezTo>
                  <a:cubicBezTo>
                    <a:pt x="32" y="105"/>
                    <a:pt x="33" y="110"/>
                    <a:pt x="33" y="114"/>
                  </a:cubicBezTo>
                  <a:cubicBezTo>
                    <a:pt x="33" y="115"/>
                    <a:pt x="32" y="115"/>
                    <a:pt x="32" y="116"/>
                  </a:cubicBezTo>
                  <a:cubicBezTo>
                    <a:pt x="32" y="121"/>
                    <a:pt x="33" y="128"/>
                    <a:pt x="33" y="131"/>
                  </a:cubicBezTo>
                  <a:cubicBezTo>
                    <a:pt x="33" y="133"/>
                    <a:pt x="33" y="136"/>
                    <a:pt x="33" y="139"/>
                  </a:cubicBezTo>
                  <a:cubicBezTo>
                    <a:pt x="33" y="150"/>
                    <a:pt x="34" y="160"/>
                    <a:pt x="34" y="170"/>
                  </a:cubicBezTo>
                  <a:cubicBezTo>
                    <a:pt x="36" y="169"/>
                    <a:pt x="39" y="167"/>
                    <a:pt x="42" y="165"/>
                  </a:cubicBezTo>
                  <a:cubicBezTo>
                    <a:pt x="43" y="151"/>
                    <a:pt x="41" y="134"/>
                    <a:pt x="41" y="119"/>
                  </a:cubicBezTo>
                  <a:cubicBezTo>
                    <a:pt x="41" y="114"/>
                    <a:pt x="41" y="109"/>
                    <a:pt x="41" y="104"/>
                  </a:cubicBezTo>
                  <a:cubicBezTo>
                    <a:pt x="41" y="98"/>
                    <a:pt x="41" y="92"/>
                    <a:pt x="41" y="86"/>
                  </a:cubicBezTo>
                  <a:cubicBezTo>
                    <a:pt x="41" y="79"/>
                    <a:pt x="41" y="73"/>
                    <a:pt x="41" y="67"/>
                  </a:cubicBezTo>
                  <a:cubicBezTo>
                    <a:pt x="41" y="61"/>
                    <a:pt x="40" y="55"/>
                    <a:pt x="40" y="49"/>
                  </a:cubicBezTo>
                  <a:cubicBezTo>
                    <a:pt x="39" y="44"/>
                    <a:pt x="40" y="38"/>
                    <a:pt x="39" y="33"/>
                  </a:cubicBezTo>
                  <a:cubicBezTo>
                    <a:pt x="39" y="26"/>
                    <a:pt x="38" y="19"/>
                    <a:pt x="39" y="12"/>
                  </a:cubicBezTo>
                  <a:cubicBezTo>
                    <a:pt x="37" y="11"/>
                    <a:pt x="36" y="9"/>
                    <a:pt x="34" y="8"/>
                  </a:cubicBezTo>
                  <a:cubicBezTo>
                    <a:pt x="32" y="7"/>
                    <a:pt x="30" y="5"/>
                    <a:pt x="29" y="5"/>
                  </a:cubicBezTo>
                  <a:cubicBezTo>
                    <a:pt x="30" y="18"/>
                    <a:pt x="30" y="34"/>
                    <a:pt x="30" y="48"/>
                  </a:cubicBezTo>
                  <a:close/>
                  <a:moveTo>
                    <a:pt x="308" y="179"/>
                  </a:moveTo>
                  <a:cubicBezTo>
                    <a:pt x="293" y="178"/>
                    <a:pt x="277" y="178"/>
                    <a:pt x="260" y="178"/>
                  </a:cubicBezTo>
                  <a:cubicBezTo>
                    <a:pt x="253" y="178"/>
                    <a:pt x="246" y="177"/>
                    <a:pt x="241" y="177"/>
                  </a:cubicBezTo>
                  <a:cubicBezTo>
                    <a:pt x="238" y="177"/>
                    <a:pt x="236" y="178"/>
                    <a:pt x="233" y="178"/>
                  </a:cubicBezTo>
                  <a:cubicBezTo>
                    <a:pt x="232" y="178"/>
                    <a:pt x="231" y="177"/>
                    <a:pt x="230" y="177"/>
                  </a:cubicBezTo>
                  <a:cubicBezTo>
                    <a:pt x="229" y="177"/>
                    <a:pt x="228" y="178"/>
                    <a:pt x="228" y="178"/>
                  </a:cubicBezTo>
                  <a:cubicBezTo>
                    <a:pt x="219" y="178"/>
                    <a:pt x="210" y="177"/>
                    <a:pt x="202" y="177"/>
                  </a:cubicBezTo>
                  <a:cubicBezTo>
                    <a:pt x="201" y="177"/>
                    <a:pt x="200" y="178"/>
                    <a:pt x="199" y="178"/>
                  </a:cubicBezTo>
                  <a:cubicBezTo>
                    <a:pt x="199" y="178"/>
                    <a:pt x="198" y="177"/>
                    <a:pt x="197" y="177"/>
                  </a:cubicBezTo>
                  <a:cubicBezTo>
                    <a:pt x="196" y="177"/>
                    <a:pt x="194" y="178"/>
                    <a:pt x="193" y="178"/>
                  </a:cubicBezTo>
                  <a:cubicBezTo>
                    <a:pt x="188" y="178"/>
                    <a:pt x="183" y="178"/>
                    <a:pt x="178" y="177"/>
                  </a:cubicBezTo>
                  <a:cubicBezTo>
                    <a:pt x="168" y="177"/>
                    <a:pt x="158" y="177"/>
                    <a:pt x="149" y="177"/>
                  </a:cubicBezTo>
                  <a:cubicBezTo>
                    <a:pt x="145" y="177"/>
                    <a:pt x="141" y="178"/>
                    <a:pt x="138" y="177"/>
                  </a:cubicBezTo>
                  <a:cubicBezTo>
                    <a:pt x="136" y="176"/>
                    <a:pt x="134" y="176"/>
                    <a:pt x="132" y="177"/>
                  </a:cubicBezTo>
                  <a:cubicBezTo>
                    <a:pt x="128" y="177"/>
                    <a:pt x="124" y="175"/>
                    <a:pt x="120" y="177"/>
                  </a:cubicBezTo>
                  <a:cubicBezTo>
                    <a:pt x="113" y="175"/>
                    <a:pt x="103" y="175"/>
                    <a:pt x="94" y="176"/>
                  </a:cubicBezTo>
                  <a:cubicBezTo>
                    <a:pt x="86" y="176"/>
                    <a:pt x="78" y="175"/>
                    <a:pt x="70" y="175"/>
                  </a:cubicBezTo>
                  <a:cubicBezTo>
                    <a:pt x="57" y="176"/>
                    <a:pt x="42" y="176"/>
                    <a:pt x="30" y="176"/>
                  </a:cubicBezTo>
                  <a:cubicBezTo>
                    <a:pt x="28" y="175"/>
                    <a:pt x="18" y="174"/>
                    <a:pt x="19" y="178"/>
                  </a:cubicBezTo>
                  <a:cubicBezTo>
                    <a:pt x="19" y="183"/>
                    <a:pt x="25" y="181"/>
                    <a:pt x="28" y="181"/>
                  </a:cubicBezTo>
                  <a:cubicBezTo>
                    <a:pt x="32" y="181"/>
                    <a:pt x="37" y="181"/>
                    <a:pt x="41" y="181"/>
                  </a:cubicBezTo>
                  <a:cubicBezTo>
                    <a:pt x="43" y="181"/>
                    <a:pt x="45" y="180"/>
                    <a:pt x="47" y="180"/>
                  </a:cubicBezTo>
                  <a:cubicBezTo>
                    <a:pt x="48" y="180"/>
                    <a:pt x="51" y="181"/>
                    <a:pt x="52" y="181"/>
                  </a:cubicBezTo>
                  <a:cubicBezTo>
                    <a:pt x="61" y="182"/>
                    <a:pt x="69" y="181"/>
                    <a:pt x="77" y="181"/>
                  </a:cubicBezTo>
                  <a:cubicBezTo>
                    <a:pt x="84" y="182"/>
                    <a:pt x="90" y="181"/>
                    <a:pt x="96" y="181"/>
                  </a:cubicBezTo>
                  <a:cubicBezTo>
                    <a:pt x="102" y="181"/>
                    <a:pt x="107" y="182"/>
                    <a:pt x="113" y="182"/>
                  </a:cubicBezTo>
                  <a:cubicBezTo>
                    <a:pt x="124" y="182"/>
                    <a:pt x="135" y="182"/>
                    <a:pt x="147" y="182"/>
                  </a:cubicBezTo>
                  <a:cubicBezTo>
                    <a:pt x="150" y="182"/>
                    <a:pt x="153" y="183"/>
                    <a:pt x="156" y="183"/>
                  </a:cubicBezTo>
                  <a:cubicBezTo>
                    <a:pt x="168" y="183"/>
                    <a:pt x="181" y="182"/>
                    <a:pt x="193" y="183"/>
                  </a:cubicBezTo>
                  <a:cubicBezTo>
                    <a:pt x="196" y="183"/>
                    <a:pt x="199" y="183"/>
                    <a:pt x="201" y="183"/>
                  </a:cubicBezTo>
                  <a:cubicBezTo>
                    <a:pt x="204" y="183"/>
                    <a:pt x="206" y="184"/>
                    <a:pt x="208" y="184"/>
                  </a:cubicBezTo>
                  <a:cubicBezTo>
                    <a:pt x="211" y="184"/>
                    <a:pt x="214" y="184"/>
                    <a:pt x="218" y="184"/>
                  </a:cubicBezTo>
                  <a:cubicBezTo>
                    <a:pt x="231" y="184"/>
                    <a:pt x="247" y="184"/>
                    <a:pt x="259" y="183"/>
                  </a:cubicBezTo>
                  <a:cubicBezTo>
                    <a:pt x="263" y="183"/>
                    <a:pt x="267" y="185"/>
                    <a:pt x="270" y="183"/>
                  </a:cubicBezTo>
                  <a:cubicBezTo>
                    <a:pt x="271" y="184"/>
                    <a:pt x="272" y="184"/>
                    <a:pt x="274" y="184"/>
                  </a:cubicBezTo>
                  <a:cubicBezTo>
                    <a:pt x="285" y="185"/>
                    <a:pt x="295" y="184"/>
                    <a:pt x="307" y="185"/>
                  </a:cubicBezTo>
                  <a:cubicBezTo>
                    <a:pt x="309" y="184"/>
                    <a:pt x="310" y="180"/>
                    <a:pt x="308" y="179"/>
                  </a:cubicBezTo>
                  <a:close/>
                  <a:moveTo>
                    <a:pt x="299" y="137"/>
                  </a:moveTo>
                  <a:cubicBezTo>
                    <a:pt x="299" y="110"/>
                    <a:pt x="299" y="83"/>
                    <a:pt x="297" y="55"/>
                  </a:cubicBezTo>
                  <a:cubicBezTo>
                    <a:pt x="297" y="39"/>
                    <a:pt x="297" y="23"/>
                    <a:pt x="296" y="7"/>
                  </a:cubicBezTo>
                  <a:cubicBezTo>
                    <a:pt x="292" y="8"/>
                    <a:pt x="291" y="12"/>
                    <a:pt x="288" y="14"/>
                  </a:cubicBezTo>
                  <a:cubicBezTo>
                    <a:pt x="291" y="37"/>
                    <a:pt x="290" y="56"/>
                    <a:pt x="291" y="77"/>
                  </a:cubicBezTo>
                  <a:cubicBezTo>
                    <a:pt x="291" y="81"/>
                    <a:pt x="290" y="85"/>
                    <a:pt x="290" y="89"/>
                  </a:cubicBezTo>
                  <a:cubicBezTo>
                    <a:pt x="290" y="100"/>
                    <a:pt x="291" y="108"/>
                    <a:pt x="291" y="118"/>
                  </a:cubicBezTo>
                  <a:cubicBezTo>
                    <a:pt x="292" y="126"/>
                    <a:pt x="291" y="135"/>
                    <a:pt x="291" y="144"/>
                  </a:cubicBezTo>
                  <a:cubicBezTo>
                    <a:pt x="291" y="153"/>
                    <a:pt x="290" y="162"/>
                    <a:pt x="290" y="170"/>
                  </a:cubicBezTo>
                  <a:cubicBezTo>
                    <a:pt x="292" y="173"/>
                    <a:pt x="295" y="174"/>
                    <a:pt x="298" y="175"/>
                  </a:cubicBezTo>
                  <a:cubicBezTo>
                    <a:pt x="299" y="164"/>
                    <a:pt x="298" y="151"/>
                    <a:pt x="299" y="137"/>
                  </a:cubicBezTo>
                  <a:close/>
                  <a:moveTo>
                    <a:pt x="295" y="176"/>
                  </a:moveTo>
                  <a:cubicBezTo>
                    <a:pt x="294" y="175"/>
                    <a:pt x="292" y="174"/>
                    <a:pt x="290" y="173"/>
                  </a:cubicBezTo>
                  <a:cubicBezTo>
                    <a:pt x="289" y="174"/>
                    <a:pt x="289" y="174"/>
                    <a:pt x="288" y="174"/>
                  </a:cubicBezTo>
                  <a:cubicBezTo>
                    <a:pt x="287" y="173"/>
                    <a:pt x="287" y="172"/>
                    <a:pt x="286" y="171"/>
                  </a:cubicBezTo>
                  <a:cubicBezTo>
                    <a:pt x="272" y="169"/>
                    <a:pt x="252" y="170"/>
                    <a:pt x="238" y="169"/>
                  </a:cubicBezTo>
                  <a:cubicBezTo>
                    <a:pt x="237" y="170"/>
                    <a:pt x="236" y="169"/>
                    <a:pt x="236" y="170"/>
                  </a:cubicBezTo>
                  <a:cubicBezTo>
                    <a:pt x="235" y="170"/>
                    <a:pt x="234" y="170"/>
                    <a:pt x="233" y="170"/>
                  </a:cubicBezTo>
                  <a:cubicBezTo>
                    <a:pt x="233" y="173"/>
                    <a:pt x="231" y="174"/>
                    <a:pt x="229" y="175"/>
                  </a:cubicBezTo>
                  <a:cubicBezTo>
                    <a:pt x="252" y="176"/>
                    <a:pt x="277" y="176"/>
                    <a:pt x="295" y="176"/>
                  </a:cubicBezTo>
                  <a:close/>
                  <a:moveTo>
                    <a:pt x="41" y="10"/>
                  </a:moveTo>
                  <a:cubicBezTo>
                    <a:pt x="41" y="11"/>
                    <a:pt x="42" y="9"/>
                    <a:pt x="43" y="10"/>
                  </a:cubicBezTo>
                  <a:cubicBezTo>
                    <a:pt x="43" y="10"/>
                    <a:pt x="44" y="11"/>
                    <a:pt x="45" y="11"/>
                  </a:cubicBezTo>
                  <a:cubicBezTo>
                    <a:pt x="46" y="11"/>
                    <a:pt x="47" y="10"/>
                    <a:pt x="48" y="10"/>
                  </a:cubicBezTo>
                  <a:cubicBezTo>
                    <a:pt x="49" y="10"/>
                    <a:pt x="51" y="11"/>
                    <a:pt x="52" y="11"/>
                  </a:cubicBezTo>
                  <a:cubicBezTo>
                    <a:pt x="53" y="11"/>
                    <a:pt x="54" y="11"/>
                    <a:pt x="55" y="11"/>
                  </a:cubicBezTo>
                  <a:cubicBezTo>
                    <a:pt x="79" y="11"/>
                    <a:pt x="101" y="11"/>
                    <a:pt x="124" y="11"/>
                  </a:cubicBezTo>
                  <a:cubicBezTo>
                    <a:pt x="125" y="11"/>
                    <a:pt x="127" y="11"/>
                    <a:pt x="128" y="11"/>
                  </a:cubicBezTo>
                  <a:cubicBezTo>
                    <a:pt x="139" y="11"/>
                    <a:pt x="149" y="11"/>
                    <a:pt x="161" y="11"/>
                  </a:cubicBezTo>
                  <a:cubicBezTo>
                    <a:pt x="183" y="12"/>
                    <a:pt x="199" y="11"/>
                    <a:pt x="218" y="12"/>
                  </a:cubicBezTo>
                  <a:cubicBezTo>
                    <a:pt x="231" y="12"/>
                    <a:pt x="246" y="12"/>
                    <a:pt x="257" y="11"/>
                  </a:cubicBezTo>
                  <a:cubicBezTo>
                    <a:pt x="267" y="13"/>
                    <a:pt x="277" y="12"/>
                    <a:pt x="287" y="12"/>
                  </a:cubicBezTo>
                  <a:cubicBezTo>
                    <a:pt x="288" y="9"/>
                    <a:pt x="292" y="7"/>
                    <a:pt x="294" y="4"/>
                  </a:cubicBezTo>
                  <a:cubicBezTo>
                    <a:pt x="275" y="3"/>
                    <a:pt x="254" y="5"/>
                    <a:pt x="237" y="4"/>
                  </a:cubicBezTo>
                  <a:cubicBezTo>
                    <a:pt x="228" y="4"/>
                    <a:pt x="218" y="4"/>
                    <a:pt x="208" y="4"/>
                  </a:cubicBezTo>
                  <a:cubicBezTo>
                    <a:pt x="186" y="4"/>
                    <a:pt x="170" y="3"/>
                    <a:pt x="149" y="3"/>
                  </a:cubicBezTo>
                  <a:cubicBezTo>
                    <a:pt x="116" y="3"/>
                    <a:pt x="91" y="3"/>
                    <a:pt x="58" y="3"/>
                  </a:cubicBezTo>
                  <a:cubicBezTo>
                    <a:pt x="50" y="3"/>
                    <a:pt x="41" y="2"/>
                    <a:pt x="36" y="5"/>
                  </a:cubicBezTo>
                  <a:cubicBezTo>
                    <a:pt x="34" y="4"/>
                    <a:pt x="33" y="4"/>
                    <a:pt x="32" y="4"/>
                  </a:cubicBezTo>
                  <a:cubicBezTo>
                    <a:pt x="34" y="6"/>
                    <a:pt x="37" y="9"/>
                    <a:pt x="41" y="10"/>
                  </a:cubicBezTo>
                  <a:close/>
                  <a:moveTo>
                    <a:pt x="288" y="106"/>
                  </a:moveTo>
                  <a:cubicBezTo>
                    <a:pt x="288" y="97"/>
                    <a:pt x="289" y="88"/>
                    <a:pt x="288" y="79"/>
                  </a:cubicBezTo>
                  <a:cubicBezTo>
                    <a:pt x="289" y="76"/>
                    <a:pt x="288" y="72"/>
                    <a:pt x="288" y="68"/>
                  </a:cubicBezTo>
                  <a:cubicBezTo>
                    <a:pt x="288" y="65"/>
                    <a:pt x="288" y="61"/>
                    <a:pt x="288" y="58"/>
                  </a:cubicBezTo>
                  <a:cubicBezTo>
                    <a:pt x="288" y="43"/>
                    <a:pt x="288" y="29"/>
                    <a:pt x="286" y="14"/>
                  </a:cubicBezTo>
                  <a:cubicBezTo>
                    <a:pt x="282" y="14"/>
                    <a:pt x="278" y="14"/>
                    <a:pt x="275" y="14"/>
                  </a:cubicBezTo>
                  <a:cubicBezTo>
                    <a:pt x="271" y="14"/>
                    <a:pt x="267" y="14"/>
                    <a:pt x="264" y="14"/>
                  </a:cubicBezTo>
                  <a:cubicBezTo>
                    <a:pt x="261" y="14"/>
                    <a:pt x="258" y="13"/>
                    <a:pt x="257" y="15"/>
                  </a:cubicBezTo>
                  <a:cubicBezTo>
                    <a:pt x="256" y="14"/>
                    <a:pt x="254" y="14"/>
                    <a:pt x="252" y="14"/>
                  </a:cubicBezTo>
                  <a:cubicBezTo>
                    <a:pt x="242" y="13"/>
                    <a:pt x="228" y="14"/>
                    <a:pt x="216" y="14"/>
                  </a:cubicBezTo>
                  <a:cubicBezTo>
                    <a:pt x="205" y="13"/>
                    <a:pt x="194" y="14"/>
                    <a:pt x="185" y="14"/>
                  </a:cubicBezTo>
                  <a:cubicBezTo>
                    <a:pt x="173" y="13"/>
                    <a:pt x="161" y="13"/>
                    <a:pt x="149" y="13"/>
                  </a:cubicBezTo>
                  <a:cubicBezTo>
                    <a:pt x="143" y="13"/>
                    <a:pt x="138" y="13"/>
                    <a:pt x="133" y="13"/>
                  </a:cubicBezTo>
                  <a:cubicBezTo>
                    <a:pt x="130" y="13"/>
                    <a:pt x="127" y="13"/>
                    <a:pt x="124" y="13"/>
                  </a:cubicBezTo>
                  <a:cubicBezTo>
                    <a:pt x="107" y="13"/>
                    <a:pt x="88" y="13"/>
                    <a:pt x="72" y="13"/>
                  </a:cubicBezTo>
                  <a:cubicBezTo>
                    <a:pt x="64" y="13"/>
                    <a:pt x="57" y="12"/>
                    <a:pt x="51" y="12"/>
                  </a:cubicBezTo>
                  <a:cubicBezTo>
                    <a:pt x="50" y="13"/>
                    <a:pt x="49" y="13"/>
                    <a:pt x="48" y="13"/>
                  </a:cubicBezTo>
                  <a:cubicBezTo>
                    <a:pt x="47" y="13"/>
                    <a:pt x="46" y="12"/>
                    <a:pt x="45" y="12"/>
                  </a:cubicBezTo>
                  <a:cubicBezTo>
                    <a:pt x="43" y="12"/>
                    <a:pt x="42" y="13"/>
                    <a:pt x="40" y="13"/>
                  </a:cubicBezTo>
                  <a:cubicBezTo>
                    <a:pt x="40" y="25"/>
                    <a:pt x="42" y="39"/>
                    <a:pt x="42" y="49"/>
                  </a:cubicBezTo>
                  <a:cubicBezTo>
                    <a:pt x="42" y="54"/>
                    <a:pt x="43" y="59"/>
                    <a:pt x="43" y="65"/>
                  </a:cubicBezTo>
                  <a:cubicBezTo>
                    <a:pt x="43" y="73"/>
                    <a:pt x="43" y="81"/>
                    <a:pt x="43" y="89"/>
                  </a:cubicBezTo>
                  <a:cubicBezTo>
                    <a:pt x="43" y="98"/>
                    <a:pt x="44" y="107"/>
                    <a:pt x="44" y="115"/>
                  </a:cubicBezTo>
                  <a:cubicBezTo>
                    <a:pt x="44" y="122"/>
                    <a:pt x="44" y="130"/>
                    <a:pt x="44" y="138"/>
                  </a:cubicBezTo>
                  <a:cubicBezTo>
                    <a:pt x="44" y="147"/>
                    <a:pt x="45" y="155"/>
                    <a:pt x="44" y="164"/>
                  </a:cubicBezTo>
                  <a:cubicBezTo>
                    <a:pt x="76" y="165"/>
                    <a:pt x="110" y="165"/>
                    <a:pt x="140" y="166"/>
                  </a:cubicBezTo>
                  <a:cubicBezTo>
                    <a:pt x="156" y="166"/>
                    <a:pt x="170" y="167"/>
                    <a:pt x="185" y="166"/>
                  </a:cubicBezTo>
                  <a:cubicBezTo>
                    <a:pt x="185" y="161"/>
                    <a:pt x="190" y="160"/>
                    <a:pt x="192" y="157"/>
                  </a:cubicBezTo>
                  <a:cubicBezTo>
                    <a:pt x="197" y="156"/>
                    <a:pt x="202" y="159"/>
                    <a:pt x="207" y="161"/>
                  </a:cubicBezTo>
                  <a:cubicBezTo>
                    <a:pt x="212" y="161"/>
                    <a:pt x="217" y="161"/>
                    <a:pt x="220" y="157"/>
                  </a:cubicBezTo>
                  <a:cubicBezTo>
                    <a:pt x="227" y="158"/>
                    <a:pt x="231" y="163"/>
                    <a:pt x="233" y="168"/>
                  </a:cubicBezTo>
                  <a:cubicBezTo>
                    <a:pt x="251" y="168"/>
                    <a:pt x="269" y="168"/>
                    <a:pt x="288" y="169"/>
                  </a:cubicBezTo>
                  <a:cubicBezTo>
                    <a:pt x="289" y="149"/>
                    <a:pt x="289" y="127"/>
                    <a:pt x="288" y="106"/>
                  </a:cubicBezTo>
                  <a:close/>
                  <a:moveTo>
                    <a:pt x="272" y="245"/>
                  </a:moveTo>
                  <a:cubicBezTo>
                    <a:pt x="271" y="227"/>
                    <a:pt x="270" y="208"/>
                    <a:pt x="269" y="186"/>
                  </a:cubicBezTo>
                  <a:cubicBezTo>
                    <a:pt x="265" y="186"/>
                    <a:pt x="264" y="186"/>
                    <a:pt x="261" y="186"/>
                  </a:cubicBezTo>
                  <a:cubicBezTo>
                    <a:pt x="259" y="193"/>
                    <a:pt x="261" y="202"/>
                    <a:pt x="261" y="211"/>
                  </a:cubicBezTo>
                  <a:cubicBezTo>
                    <a:pt x="261" y="216"/>
                    <a:pt x="261" y="222"/>
                    <a:pt x="261" y="227"/>
                  </a:cubicBezTo>
                  <a:cubicBezTo>
                    <a:pt x="261" y="233"/>
                    <a:pt x="262" y="238"/>
                    <a:pt x="262" y="243"/>
                  </a:cubicBezTo>
                  <a:cubicBezTo>
                    <a:pt x="262" y="254"/>
                    <a:pt x="262" y="264"/>
                    <a:pt x="263" y="274"/>
                  </a:cubicBezTo>
                  <a:cubicBezTo>
                    <a:pt x="263" y="276"/>
                    <a:pt x="263" y="278"/>
                    <a:pt x="264" y="279"/>
                  </a:cubicBezTo>
                  <a:cubicBezTo>
                    <a:pt x="267" y="279"/>
                    <a:pt x="270" y="277"/>
                    <a:pt x="272" y="276"/>
                  </a:cubicBezTo>
                  <a:cubicBezTo>
                    <a:pt x="273" y="267"/>
                    <a:pt x="273" y="255"/>
                    <a:pt x="272" y="245"/>
                  </a:cubicBezTo>
                  <a:close/>
                  <a:moveTo>
                    <a:pt x="261" y="254"/>
                  </a:moveTo>
                  <a:cubicBezTo>
                    <a:pt x="260" y="256"/>
                    <a:pt x="258" y="255"/>
                    <a:pt x="257" y="255"/>
                  </a:cubicBezTo>
                  <a:cubicBezTo>
                    <a:pt x="256" y="260"/>
                    <a:pt x="258" y="269"/>
                    <a:pt x="257" y="275"/>
                  </a:cubicBezTo>
                  <a:cubicBezTo>
                    <a:pt x="259" y="277"/>
                    <a:pt x="260" y="278"/>
                    <a:pt x="261" y="279"/>
                  </a:cubicBezTo>
                  <a:cubicBezTo>
                    <a:pt x="261" y="272"/>
                    <a:pt x="261" y="262"/>
                    <a:pt x="261" y="254"/>
                  </a:cubicBezTo>
                  <a:close/>
                  <a:moveTo>
                    <a:pt x="260" y="232"/>
                  </a:moveTo>
                  <a:cubicBezTo>
                    <a:pt x="259" y="216"/>
                    <a:pt x="260" y="202"/>
                    <a:pt x="258" y="186"/>
                  </a:cubicBezTo>
                  <a:cubicBezTo>
                    <a:pt x="256" y="186"/>
                    <a:pt x="256" y="186"/>
                    <a:pt x="254" y="186"/>
                  </a:cubicBezTo>
                  <a:cubicBezTo>
                    <a:pt x="254" y="200"/>
                    <a:pt x="255" y="213"/>
                    <a:pt x="256" y="228"/>
                  </a:cubicBezTo>
                  <a:cubicBezTo>
                    <a:pt x="256" y="233"/>
                    <a:pt x="256" y="238"/>
                    <a:pt x="257" y="242"/>
                  </a:cubicBezTo>
                  <a:cubicBezTo>
                    <a:pt x="258" y="242"/>
                    <a:pt x="259" y="241"/>
                    <a:pt x="260" y="241"/>
                  </a:cubicBezTo>
                  <a:cubicBezTo>
                    <a:pt x="261" y="239"/>
                    <a:pt x="259" y="235"/>
                    <a:pt x="261" y="232"/>
                  </a:cubicBezTo>
                  <a:cubicBezTo>
                    <a:pt x="261" y="232"/>
                    <a:pt x="261" y="232"/>
                    <a:pt x="261" y="232"/>
                  </a:cubicBezTo>
                  <a:cubicBezTo>
                    <a:pt x="261" y="232"/>
                    <a:pt x="260" y="232"/>
                    <a:pt x="260" y="232"/>
                  </a:cubicBezTo>
                  <a:close/>
                  <a:moveTo>
                    <a:pt x="261" y="248"/>
                  </a:moveTo>
                  <a:cubicBezTo>
                    <a:pt x="260" y="248"/>
                    <a:pt x="258" y="248"/>
                    <a:pt x="257" y="248"/>
                  </a:cubicBezTo>
                  <a:cubicBezTo>
                    <a:pt x="257" y="250"/>
                    <a:pt x="257" y="251"/>
                    <a:pt x="257" y="252"/>
                  </a:cubicBezTo>
                  <a:cubicBezTo>
                    <a:pt x="259" y="251"/>
                    <a:pt x="260" y="253"/>
                    <a:pt x="261" y="251"/>
                  </a:cubicBezTo>
                  <a:cubicBezTo>
                    <a:pt x="260" y="251"/>
                    <a:pt x="261" y="249"/>
                    <a:pt x="261" y="248"/>
                  </a:cubicBezTo>
                  <a:close/>
                  <a:moveTo>
                    <a:pt x="260" y="243"/>
                  </a:moveTo>
                  <a:cubicBezTo>
                    <a:pt x="259" y="244"/>
                    <a:pt x="257" y="243"/>
                    <a:pt x="256" y="244"/>
                  </a:cubicBezTo>
                  <a:cubicBezTo>
                    <a:pt x="256" y="244"/>
                    <a:pt x="257" y="245"/>
                    <a:pt x="257" y="246"/>
                  </a:cubicBezTo>
                  <a:cubicBezTo>
                    <a:pt x="258" y="245"/>
                    <a:pt x="259" y="246"/>
                    <a:pt x="261" y="246"/>
                  </a:cubicBezTo>
                  <a:cubicBezTo>
                    <a:pt x="260" y="245"/>
                    <a:pt x="260" y="244"/>
                    <a:pt x="260" y="243"/>
                  </a:cubicBezTo>
                  <a:close/>
                  <a:moveTo>
                    <a:pt x="255" y="248"/>
                  </a:moveTo>
                  <a:cubicBezTo>
                    <a:pt x="254" y="248"/>
                    <a:pt x="253" y="248"/>
                    <a:pt x="253" y="248"/>
                  </a:cubicBezTo>
                  <a:cubicBezTo>
                    <a:pt x="254" y="250"/>
                    <a:pt x="253" y="250"/>
                    <a:pt x="253" y="252"/>
                  </a:cubicBezTo>
                  <a:cubicBezTo>
                    <a:pt x="254" y="252"/>
                    <a:pt x="254" y="252"/>
                    <a:pt x="255" y="252"/>
                  </a:cubicBezTo>
                  <a:cubicBezTo>
                    <a:pt x="255" y="250"/>
                    <a:pt x="255" y="249"/>
                    <a:pt x="255" y="248"/>
                  </a:cubicBezTo>
                  <a:close/>
                  <a:moveTo>
                    <a:pt x="253" y="211"/>
                  </a:moveTo>
                  <a:cubicBezTo>
                    <a:pt x="252" y="222"/>
                    <a:pt x="250" y="232"/>
                    <a:pt x="250" y="242"/>
                  </a:cubicBezTo>
                  <a:cubicBezTo>
                    <a:pt x="251" y="241"/>
                    <a:pt x="253" y="242"/>
                    <a:pt x="255" y="241"/>
                  </a:cubicBezTo>
                  <a:cubicBezTo>
                    <a:pt x="254" y="231"/>
                    <a:pt x="254" y="221"/>
                    <a:pt x="253" y="211"/>
                  </a:cubicBezTo>
                  <a:close/>
                  <a:moveTo>
                    <a:pt x="253" y="243"/>
                  </a:moveTo>
                  <a:cubicBezTo>
                    <a:pt x="253" y="244"/>
                    <a:pt x="253" y="245"/>
                    <a:pt x="253" y="246"/>
                  </a:cubicBezTo>
                  <a:cubicBezTo>
                    <a:pt x="254" y="246"/>
                    <a:pt x="254" y="246"/>
                    <a:pt x="254" y="246"/>
                  </a:cubicBezTo>
                  <a:cubicBezTo>
                    <a:pt x="254" y="245"/>
                    <a:pt x="254" y="243"/>
                    <a:pt x="253" y="243"/>
                  </a:cubicBezTo>
                  <a:close/>
                  <a:moveTo>
                    <a:pt x="252" y="206"/>
                  </a:moveTo>
                  <a:cubicBezTo>
                    <a:pt x="252" y="205"/>
                    <a:pt x="253" y="206"/>
                    <a:pt x="253" y="204"/>
                  </a:cubicBezTo>
                  <a:cubicBezTo>
                    <a:pt x="252" y="199"/>
                    <a:pt x="253" y="191"/>
                    <a:pt x="252" y="186"/>
                  </a:cubicBezTo>
                  <a:cubicBezTo>
                    <a:pt x="251" y="186"/>
                    <a:pt x="248" y="185"/>
                    <a:pt x="247" y="186"/>
                  </a:cubicBezTo>
                  <a:cubicBezTo>
                    <a:pt x="246" y="190"/>
                    <a:pt x="246" y="195"/>
                    <a:pt x="246" y="200"/>
                  </a:cubicBezTo>
                  <a:cubicBezTo>
                    <a:pt x="245" y="206"/>
                    <a:pt x="243" y="213"/>
                    <a:pt x="242" y="220"/>
                  </a:cubicBezTo>
                  <a:cubicBezTo>
                    <a:pt x="241" y="225"/>
                    <a:pt x="241" y="232"/>
                    <a:pt x="240" y="235"/>
                  </a:cubicBezTo>
                  <a:cubicBezTo>
                    <a:pt x="240" y="237"/>
                    <a:pt x="240" y="239"/>
                    <a:pt x="239" y="241"/>
                  </a:cubicBezTo>
                  <a:cubicBezTo>
                    <a:pt x="237" y="240"/>
                    <a:pt x="238" y="238"/>
                    <a:pt x="238" y="236"/>
                  </a:cubicBezTo>
                  <a:cubicBezTo>
                    <a:pt x="238" y="235"/>
                    <a:pt x="238" y="233"/>
                    <a:pt x="239" y="231"/>
                  </a:cubicBezTo>
                  <a:cubicBezTo>
                    <a:pt x="240" y="217"/>
                    <a:pt x="245" y="202"/>
                    <a:pt x="245" y="186"/>
                  </a:cubicBezTo>
                  <a:cubicBezTo>
                    <a:pt x="244" y="186"/>
                    <a:pt x="243" y="186"/>
                    <a:pt x="242" y="186"/>
                  </a:cubicBezTo>
                  <a:cubicBezTo>
                    <a:pt x="239" y="203"/>
                    <a:pt x="237" y="225"/>
                    <a:pt x="234" y="241"/>
                  </a:cubicBezTo>
                  <a:cubicBezTo>
                    <a:pt x="239" y="241"/>
                    <a:pt x="244" y="241"/>
                    <a:pt x="248" y="241"/>
                  </a:cubicBezTo>
                  <a:cubicBezTo>
                    <a:pt x="249" y="230"/>
                    <a:pt x="252" y="218"/>
                    <a:pt x="252" y="206"/>
                  </a:cubicBezTo>
                  <a:close/>
                  <a:moveTo>
                    <a:pt x="249" y="249"/>
                  </a:moveTo>
                  <a:cubicBezTo>
                    <a:pt x="249" y="250"/>
                    <a:pt x="249" y="251"/>
                    <a:pt x="249" y="252"/>
                  </a:cubicBezTo>
                  <a:cubicBezTo>
                    <a:pt x="250" y="252"/>
                    <a:pt x="250" y="252"/>
                    <a:pt x="251" y="252"/>
                  </a:cubicBezTo>
                  <a:cubicBezTo>
                    <a:pt x="251" y="251"/>
                    <a:pt x="251" y="250"/>
                    <a:pt x="251" y="248"/>
                  </a:cubicBezTo>
                  <a:cubicBezTo>
                    <a:pt x="250" y="248"/>
                    <a:pt x="250" y="249"/>
                    <a:pt x="249" y="249"/>
                  </a:cubicBezTo>
                  <a:close/>
                  <a:moveTo>
                    <a:pt x="251" y="244"/>
                  </a:moveTo>
                  <a:cubicBezTo>
                    <a:pt x="249" y="244"/>
                    <a:pt x="249" y="245"/>
                    <a:pt x="249" y="246"/>
                  </a:cubicBezTo>
                  <a:cubicBezTo>
                    <a:pt x="249" y="246"/>
                    <a:pt x="250" y="246"/>
                    <a:pt x="251" y="246"/>
                  </a:cubicBezTo>
                  <a:cubicBezTo>
                    <a:pt x="251" y="245"/>
                    <a:pt x="251" y="244"/>
                    <a:pt x="251" y="244"/>
                  </a:cubicBezTo>
                  <a:close/>
                  <a:moveTo>
                    <a:pt x="244" y="249"/>
                  </a:moveTo>
                  <a:cubicBezTo>
                    <a:pt x="245" y="250"/>
                    <a:pt x="244" y="251"/>
                    <a:pt x="244" y="252"/>
                  </a:cubicBezTo>
                  <a:cubicBezTo>
                    <a:pt x="244" y="252"/>
                    <a:pt x="246" y="252"/>
                    <a:pt x="247" y="252"/>
                  </a:cubicBezTo>
                  <a:cubicBezTo>
                    <a:pt x="247" y="251"/>
                    <a:pt x="247" y="250"/>
                    <a:pt x="247" y="248"/>
                  </a:cubicBezTo>
                  <a:cubicBezTo>
                    <a:pt x="246" y="248"/>
                    <a:pt x="245" y="248"/>
                    <a:pt x="244" y="249"/>
                  </a:cubicBezTo>
                  <a:close/>
                  <a:moveTo>
                    <a:pt x="246" y="243"/>
                  </a:moveTo>
                  <a:cubicBezTo>
                    <a:pt x="246" y="244"/>
                    <a:pt x="245" y="244"/>
                    <a:pt x="244" y="244"/>
                  </a:cubicBezTo>
                  <a:cubicBezTo>
                    <a:pt x="244" y="244"/>
                    <a:pt x="244" y="246"/>
                    <a:pt x="244" y="246"/>
                  </a:cubicBezTo>
                  <a:cubicBezTo>
                    <a:pt x="245" y="245"/>
                    <a:pt x="246" y="247"/>
                    <a:pt x="247" y="246"/>
                  </a:cubicBezTo>
                  <a:cubicBezTo>
                    <a:pt x="246" y="245"/>
                    <a:pt x="247" y="243"/>
                    <a:pt x="246" y="243"/>
                  </a:cubicBezTo>
                  <a:close/>
                  <a:moveTo>
                    <a:pt x="237" y="255"/>
                  </a:moveTo>
                  <a:cubicBezTo>
                    <a:pt x="235" y="260"/>
                    <a:pt x="234" y="266"/>
                    <a:pt x="232" y="272"/>
                  </a:cubicBezTo>
                  <a:cubicBezTo>
                    <a:pt x="237" y="272"/>
                    <a:pt x="239" y="272"/>
                    <a:pt x="243" y="272"/>
                  </a:cubicBezTo>
                  <a:cubicBezTo>
                    <a:pt x="245" y="267"/>
                    <a:pt x="246" y="261"/>
                    <a:pt x="246" y="255"/>
                  </a:cubicBezTo>
                  <a:cubicBezTo>
                    <a:pt x="243" y="254"/>
                    <a:pt x="241" y="254"/>
                    <a:pt x="237" y="255"/>
                  </a:cubicBezTo>
                  <a:close/>
                  <a:moveTo>
                    <a:pt x="242" y="244"/>
                  </a:moveTo>
                  <a:cubicBezTo>
                    <a:pt x="236" y="242"/>
                    <a:pt x="231" y="243"/>
                    <a:pt x="225" y="244"/>
                  </a:cubicBezTo>
                  <a:cubicBezTo>
                    <a:pt x="219" y="244"/>
                    <a:pt x="213" y="243"/>
                    <a:pt x="206" y="243"/>
                  </a:cubicBezTo>
                  <a:cubicBezTo>
                    <a:pt x="205" y="243"/>
                    <a:pt x="203" y="243"/>
                    <a:pt x="201" y="243"/>
                  </a:cubicBezTo>
                  <a:cubicBezTo>
                    <a:pt x="192" y="243"/>
                    <a:pt x="186" y="243"/>
                    <a:pt x="178" y="243"/>
                  </a:cubicBezTo>
                  <a:cubicBezTo>
                    <a:pt x="172" y="242"/>
                    <a:pt x="159" y="244"/>
                    <a:pt x="150" y="243"/>
                  </a:cubicBezTo>
                  <a:cubicBezTo>
                    <a:pt x="145" y="242"/>
                    <a:pt x="139" y="243"/>
                    <a:pt x="134" y="243"/>
                  </a:cubicBezTo>
                  <a:cubicBezTo>
                    <a:pt x="118" y="243"/>
                    <a:pt x="105" y="243"/>
                    <a:pt x="92" y="243"/>
                  </a:cubicBezTo>
                  <a:cubicBezTo>
                    <a:pt x="92" y="246"/>
                    <a:pt x="92" y="249"/>
                    <a:pt x="93" y="252"/>
                  </a:cubicBezTo>
                  <a:cubicBezTo>
                    <a:pt x="106" y="253"/>
                    <a:pt x="121" y="252"/>
                    <a:pt x="136" y="252"/>
                  </a:cubicBezTo>
                  <a:cubicBezTo>
                    <a:pt x="174" y="252"/>
                    <a:pt x="202" y="252"/>
                    <a:pt x="242" y="252"/>
                  </a:cubicBezTo>
                  <a:cubicBezTo>
                    <a:pt x="242" y="250"/>
                    <a:pt x="243" y="247"/>
                    <a:pt x="242" y="244"/>
                  </a:cubicBezTo>
                  <a:close/>
                  <a:moveTo>
                    <a:pt x="240" y="186"/>
                  </a:moveTo>
                  <a:cubicBezTo>
                    <a:pt x="240" y="186"/>
                    <a:pt x="240" y="186"/>
                    <a:pt x="239" y="186"/>
                  </a:cubicBezTo>
                  <a:cubicBezTo>
                    <a:pt x="234" y="186"/>
                    <a:pt x="230" y="186"/>
                    <a:pt x="226" y="186"/>
                  </a:cubicBezTo>
                  <a:cubicBezTo>
                    <a:pt x="221" y="186"/>
                    <a:pt x="217" y="186"/>
                    <a:pt x="214" y="186"/>
                  </a:cubicBezTo>
                  <a:cubicBezTo>
                    <a:pt x="206" y="185"/>
                    <a:pt x="196" y="185"/>
                    <a:pt x="189" y="186"/>
                  </a:cubicBezTo>
                  <a:cubicBezTo>
                    <a:pt x="185" y="186"/>
                    <a:pt x="181" y="185"/>
                    <a:pt x="177" y="185"/>
                  </a:cubicBezTo>
                  <a:cubicBezTo>
                    <a:pt x="174" y="185"/>
                    <a:pt x="170" y="185"/>
                    <a:pt x="167" y="186"/>
                  </a:cubicBezTo>
                  <a:cubicBezTo>
                    <a:pt x="167" y="185"/>
                    <a:pt x="166" y="185"/>
                    <a:pt x="165" y="185"/>
                  </a:cubicBezTo>
                  <a:cubicBezTo>
                    <a:pt x="161" y="184"/>
                    <a:pt x="156" y="185"/>
                    <a:pt x="152" y="185"/>
                  </a:cubicBezTo>
                  <a:cubicBezTo>
                    <a:pt x="143" y="185"/>
                    <a:pt x="134" y="184"/>
                    <a:pt x="124" y="184"/>
                  </a:cubicBezTo>
                  <a:cubicBezTo>
                    <a:pt x="121" y="184"/>
                    <a:pt x="117" y="183"/>
                    <a:pt x="115" y="183"/>
                  </a:cubicBezTo>
                  <a:cubicBezTo>
                    <a:pt x="113" y="183"/>
                    <a:pt x="113" y="185"/>
                    <a:pt x="112" y="184"/>
                  </a:cubicBezTo>
                  <a:cubicBezTo>
                    <a:pt x="102" y="184"/>
                    <a:pt x="87" y="183"/>
                    <a:pt x="78" y="183"/>
                  </a:cubicBezTo>
                  <a:cubicBezTo>
                    <a:pt x="77" y="198"/>
                    <a:pt x="75" y="211"/>
                    <a:pt x="73" y="226"/>
                  </a:cubicBezTo>
                  <a:cubicBezTo>
                    <a:pt x="73" y="231"/>
                    <a:pt x="72" y="236"/>
                    <a:pt x="72" y="240"/>
                  </a:cubicBezTo>
                  <a:cubicBezTo>
                    <a:pt x="76" y="241"/>
                    <a:pt x="81" y="241"/>
                    <a:pt x="86" y="241"/>
                  </a:cubicBezTo>
                  <a:cubicBezTo>
                    <a:pt x="93" y="241"/>
                    <a:pt x="99" y="241"/>
                    <a:pt x="105" y="241"/>
                  </a:cubicBezTo>
                  <a:cubicBezTo>
                    <a:pt x="119" y="241"/>
                    <a:pt x="132" y="241"/>
                    <a:pt x="144" y="241"/>
                  </a:cubicBezTo>
                  <a:cubicBezTo>
                    <a:pt x="158" y="241"/>
                    <a:pt x="169" y="242"/>
                    <a:pt x="181" y="241"/>
                  </a:cubicBezTo>
                  <a:cubicBezTo>
                    <a:pt x="197" y="241"/>
                    <a:pt x="216" y="242"/>
                    <a:pt x="233" y="241"/>
                  </a:cubicBezTo>
                  <a:cubicBezTo>
                    <a:pt x="235" y="222"/>
                    <a:pt x="238" y="204"/>
                    <a:pt x="240" y="186"/>
                  </a:cubicBezTo>
                  <a:close/>
                  <a:moveTo>
                    <a:pt x="233" y="255"/>
                  </a:moveTo>
                  <a:cubicBezTo>
                    <a:pt x="233" y="256"/>
                    <a:pt x="233" y="257"/>
                    <a:pt x="232" y="258"/>
                  </a:cubicBezTo>
                  <a:cubicBezTo>
                    <a:pt x="232" y="262"/>
                    <a:pt x="228" y="267"/>
                    <a:pt x="231" y="270"/>
                  </a:cubicBezTo>
                  <a:cubicBezTo>
                    <a:pt x="232" y="265"/>
                    <a:pt x="234" y="260"/>
                    <a:pt x="235" y="255"/>
                  </a:cubicBezTo>
                  <a:cubicBezTo>
                    <a:pt x="234" y="254"/>
                    <a:pt x="234" y="255"/>
                    <a:pt x="233" y="255"/>
                  </a:cubicBezTo>
                  <a:close/>
                  <a:moveTo>
                    <a:pt x="187" y="170"/>
                  </a:moveTo>
                  <a:cubicBezTo>
                    <a:pt x="190" y="172"/>
                    <a:pt x="193" y="173"/>
                    <a:pt x="197" y="173"/>
                  </a:cubicBezTo>
                  <a:cubicBezTo>
                    <a:pt x="207" y="175"/>
                    <a:pt x="222" y="176"/>
                    <a:pt x="230" y="172"/>
                  </a:cubicBezTo>
                  <a:cubicBezTo>
                    <a:pt x="232" y="169"/>
                    <a:pt x="229" y="165"/>
                    <a:pt x="227" y="163"/>
                  </a:cubicBezTo>
                  <a:cubicBezTo>
                    <a:pt x="226" y="165"/>
                    <a:pt x="225" y="167"/>
                    <a:pt x="224" y="168"/>
                  </a:cubicBezTo>
                  <a:cubicBezTo>
                    <a:pt x="214" y="173"/>
                    <a:pt x="202" y="170"/>
                    <a:pt x="193" y="166"/>
                  </a:cubicBezTo>
                  <a:cubicBezTo>
                    <a:pt x="192" y="165"/>
                    <a:pt x="191" y="164"/>
                    <a:pt x="190" y="162"/>
                  </a:cubicBezTo>
                  <a:cubicBezTo>
                    <a:pt x="188" y="164"/>
                    <a:pt x="187" y="166"/>
                    <a:pt x="187" y="170"/>
                  </a:cubicBezTo>
                  <a:close/>
                  <a:moveTo>
                    <a:pt x="197" y="165"/>
                  </a:moveTo>
                  <a:cubicBezTo>
                    <a:pt x="198" y="166"/>
                    <a:pt x="200" y="167"/>
                    <a:pt x="201" y="168"/>
                  </a:cubicBezTo>
                  <a:cubicBezTo>
                    <a:pt x="210" y="170"/>
                    <a:pt x="226" y="170"/>
                    <a:pt x="224" y="161"/>
                  </a:cubicBezTo>
                  <a:cubicBezTo>
                    <a:pt x="220" y="158"/>
                    <a:pt x="218" y="162"/>
                    <a:pt x="214" y="163"/>
                  </a:cubicBezTo>
                  <a:cubicBezTo>
                    <a:pt x="210" y="164"/>
                    <a:pt x="206" y="163"/>
                    <a:pt x="202" y="162"/>
                  </a:cubicBezTo>
                  <a:cubicBezTo>
                    <a:pt x="199" y="161"/>
                    <a:pt x="194" y="157"/>
                    <a:pt x="192" y="162"/>
                  </a:cubicBezTo>
                  <a:cubicBezTo>
                    <a:pt x="193" y="164"/>
                    <a:pt x="194" y="164"/>
                    <a:pt x="197" y="165"/>
                  </a:cubicBezTo>
                  <a:close/>
                  <a:moveTo>
                    <a:pt x="185" y="169"/>
                  </a:moveTo>
                  <a:cubicBezTo>
                    <a:pt x="168" y="168"/>
                    <a:pt x="154" y="168"/>
                    <a:pt x="141" y="168"/>
                  </a:cubicBezTo>
                  <a:cubicBezTo>
                    <a:pt x="133" y="168"/>
                    <a:pt x="121" y="167"/>
                    <a:pt x="111" y="168"/>
                  </a:cubicBezTo>
                  <a:cubicBezTo>
                    <a:pt x="106" y="166"/>
                    <a:pt x="97" y="167"/>
                    <a:pt x="91" y="167"/>
                  </a:cubicBezTo>
                  <a:cubicBezTo>
                    <a:pt x="84" y="167"/>
                    <a:pt x="78" y="166"/>
                    <a:pt x="72" y="166"/>
                  </a:cubicBezTo>
                  <a:cubicBezTo>
                    <a:pt x="63" y="166"/>
                    <a:pt x="54" y="166"/>
                    <a:pt x="45" y="166"/>
                  </a:cubicBezTo>
                  <a:cubicBezTo>
                    <a:pt x="43" y="167"/>
                    <a:pt x="41" y="169"/>
                    <a:pt x="38" y="170"/>
                  </a:cubicBezTo>
                  <a:cubicBezTo>
                    <a:pt x="37" y="171"/>
                    <a:pt x="34" y="171"/>
                    <a:pt x="33" y="173"/>
                  </a:cubicBezTo>
                  <a:cubicBezTo>
                    <a:pt x="53" y="174"/>
                    <a:pt x="75" y="174"/>
                    <a:pt x="98" y="174"/>
                  </a:cubicBezTo>
                  <a:cubicBezTo>
                    <a:pt x="107" y="174"/>
                    <a:pt x="115" y="174"/>
                    <a:pt x="123" y="174"/>
                  </a:cubicBezTo>
                  <a:cubicBezTo>
                    <a:pt x="135" y="174"/>
                    <a:pt x="152" y="173"/>
                    <a:pt x="165" y="175"/>
                  </a:cubicBezTo>
                  <a:cubicBezTo>
                    <a:pt x="174" y="176"/>
                    <a:pt x="183" y="174"/>
                    <a:pt x="192" y="175"/>
                  </a:cubicBezTo>
                  <a:cubicBezTo>
                    <a:pt x="190" y="173"/>
                    <a:pt x="186" y="172"/>
                    <a:pt x="185" y="169"/>
                  </a:cubicBezTo>
                  <a:close/>
                  <a:moveTo>
                    <a:pt x="86" y="249"/>
                  </a:moveTo>
                  <a:cubicBezTo>
                    <a:pt x="86" y="251"/>
                    <a:pt x="85" y="251"/>
                    <a:pt x="85" y="252"/>
                  </a:cubicBezTo>
                  <a:cubicBezTo>
                    <a:pt x="87" y="252"/>
                    <a:pt x="89" y="252"/>
                    <a:pt x="90" y="253"/>
                  </a:cubicBezTo>
                  <a:cubicBezTo>
                    <a:pt x="93" y="248"/>
                    <a:pt x="88" y="249"/>
                    <a:pt x="86" y="249"/>
                  </a:cubicBezTo>
                  <a:close/>
                  <a:moveTo>
                    <a:pt x="90" y="243"/>
                  </a:moveTo>
                  <a:cubicBezTo>
                    <a:pt x="88" y="242"/>
                    <a:pt x="87" y="243"/>
                    <a:pt x="86" y="243"/>
                  </a:cubicBezTo>
                  <a:cubicBezTo>
                    <a:pt x="86" y="245"/>
                    <a:pt x="86" y="246"/>
                    <a:pt x="86" y="247"/>
                  </a:cubicBezTo>
                  <a:cubicBezTo>
                    <a:pt x="87" y="247"/>
                    <a:pt x="88" y="247"/>
                    <a:pt x="90" y="247"/>
                  </a:cubicBezTo>
                  <a:cubicBezTo>
                    <a:pt x="90" y="245"/>
                    <a:pt x="90" y="244"/>
                    <a:pt x="90" y="243"/>
                  </a:cubicBezTo>
                  <a:close/>
                  <a:moveTo>
                    <a:pt x="84" y="243"/>
                  </a:moveTo>
                  <a:cubicBezTo>
                    <a:pt x="83" y="243"/>
                    <a:pt x="81" y="243"/>
                    <a:pt x="81" y="243"/>
                  </a:cubicBezTo>
                  <a:cubicBezTo>
                    <a:pt x="81" y="245"/>
                    <a:pt x="80" y="245"/>
                    <a:pt x="80" y="247"/>
                  </a:cubicBezTo>
                  <a:cubicBezTo>
                    <a:pt x="82" y="247"/>
                    <a:pt x="83" y="247"/>
                    <a:pt x="84" y="247"/>
                  </a:cubicBezTo>
                  <a:cubicBezTo>
                    <a:pt x="84" y="246"/>
                    <a:pt x="84" y="244"/>
                    <a:pt x="84" y="243"/>
                  </a:cubicBezTo>
                  <a:close/>
                  <a:moveTo>
                    <a:pt x="80" y="249"/>
                  </a:moveTo>
                  <a:cubicBezTo>
                    <a:pt x="80" y="250"/>
                    <a:pt x="80" y="251"/>
                    <a:pt x="80" y="252"/>
                  </a:cubicBezTo>
                  <a:cubicBezTo>
                    <a:pt x="81" y="253"/>
                    <a:pt x="82" y="251"/>
                    <a:pt x="84" y="252"/>
                  </a:cubicBezTo>
                  <a:cubicBezTo>
                    <a:pt x="84" y="251"/>
                    <a:pt x="84" y="250"/>
                    <a:pt x="84" y="249"/>
                  </a:cubicBezTo>
                  <a:cubicBezTo>
                    <a:pt x="83" y="249"/>
                    <a:pt x="82" y="249"/>
                    <a:pt x="80" y="249"/>
                  </a:cubicBezTo>
                  <a:close/>
                  <a:moveTo>
                    <a:pt x="75" y="243"/>
                  </a:moveTo>
                  <a:cubicBezTo>
                    <a:pt x="75" y="245"/>
                    <a:pt x="74" y="246"/>
                    <a:pt x="75" y="247"/>
                  </a:cubicBezTo>
                  <a:cubicBezTo>
                    <a:pt x="76" y="246"/>
                    <a:pt x="78" y="247"/>
                    <a:pt x="79" y="247"/>
                  </a:cubicBezTo>
                  <a:cubicBezTo>
                    <a:pt x="79" y="245"/>
                    <a:pt x="78" y="244"/>
                    <a:pt x="79" y="243"/>
                  </a:cubicBezTo>
                  <a:cubicBezTo>
                    <a:pt x="77" y="243"/>
                    <a:pt x="76" y="243"/>
                    <a:pt x="75" y="243"/>
                  </a:cubicBezTo>
                  <a:close/>
                  <a:moveTo>
                    <a:pt x="75" y="249"/>
                  </a:moveTo>
                  <a:cubicBezTo>
                    <a:pt x="75" y="250"/>
                    <a:pt x="75" y="251"/>
                    <a:pt x="75" y="252"/>
                  </a:cubicBezTo>
                  <a:cubicBezTo>
                    <a:pt x="77" y="252"/>
                    <a:pt x="77" y="252"/>
                    <a:pt x="78" y="252"/>
                  </a:cubicBezTo>
                  <a:cubicBezTo>
                    <a:pt x="80" y="249"/>
                    <a:pt x="77" y="249"/>
                    <a:pt x="75" y="249"/>
                  </a:cubicBezTo>
                  <a:close/>
                  <a:moveTo>
                    <a:pt x="66" y="183"/>
                  </a:moveTo>
                  <a:cubicBezTo>
                    <a:pt x="64" y="200"/>
                    <a:pt x="62" y="219"/>
                    <a:pt x="59" y="239"/>
                  </a:cubicBezTo>
                  <a:cubicBezTo>
                    <a:pt x="58" y="245"/>
                    <a:pt x="59" y="252"/>
                    <a:pt x="57" y="258"/>
                  </a:cubicBezTo>
                  <a:cubicBezTo>
                    <a:pt x="56" y="265"/>
                    <a:pt x="56" y="273"/>
                    <a:pt x="56" y="278"/>
                  </a:cubicBezTo>
                  <a:cubicBezTo>
                    <a:pt x="59" y="278"/>
                    <a:pt x="62" y="279"/>
                    <a:pt x="65" y="280"/>
                  </a:cubicBezTo>
                  <a:cubicBezTo>
                    <a:pt x="66" y="278"/>
                    <a:pt x="67" y="277"/>
                    <a:pt x="66" y="274"/>
                  </a:cubicBezTo>
                  <a:cubicBezTo>
                    <a:pt x="67" y="275"/>
                    <a:pt x="67" y="274"/>
                    <a:pt x="67" y="273"/>
                  </a:cubicBezTo>
                  <a:cubicBezTo>
                    <a:pt x="68" y="268"/>
                    <a:pt x="68" y="260"/>
                    <a:pt x="69" y="255"/>
                  </a:cubicBezTo>
                  <a:cubicBezTo>
                    <a:pt x="68" y="254"/>
                    <a:pt x="67" y="254"/>
                    <a:pt x="67" y="253"/>
                  </a:cubicBezTo>
                  <a:cubicBezTo>
                    <a:pt x="68" y="252"/>
                    <a:pt x="69" y="253"/>
                    <a:pt x="69" y="252"/>
                  </a:cubicBezTo>
                  <a:cubicBezTo>
                    <a:pt x="71" y="229"/>
                    <a:pt x="74" y="204"/>
                    <a:pt x="76" y="183"/>
                  </a:cubicBezTo>
                  <a:cubicBezTo>
                    <a:pt x="76" y="183"/>
                    <a:pt x="76" y="183"/>
                    <a:pt x="76" y="183"/>
                  </a:cubicBezTo>
                  <a:cubicBezTo>
                    <a:pt x="72" y="183"/>
                    <a:pt x="70" y="182"/>
                    <a:pt x="66" y="183"/>
                  </a:cubicBezTo>
                  <a:close/>
                  <a:moveTo>
                    <a:pt x="73" y="243"/>
                  </a:moveTo>
                  <a:cubicBezTo>
                    <a:pt x="72" y="243"/>
                    <a:pt x="73" y="244"/>
                    <a:pt x="72" y="244"/>
                  </a:cubicBezTo>
                  <a:cubicBezTo>
                    <a:pt x="72" y="245"/>
                    <a:pt x="71" y="246"/>
                    <a:pt x="72" y="247"/>
                  </a:cubicBezTo>
                  <a:cubicBezTo>
                    <a:pt x="74" y="248"/>
                    <a:pt x="73" y="245"/>
                    <a:pt x="73" y="243"/>
                  </a:cubicBezTo>
                  <a:close/>
                  <a:moveTo>
                    <a:pt x="73" y="249"/>
                  </a:moveTo>
                  <a:cubicBezTo>
                    <a:pt x="72" y="249"/>
                    <a:pt x="72" y="249"/>
                    <a:pt x="71" y="249"/>
                  </a:cubicBezTo>
                  <a:cubicBezTo>
                    <a:pt x="71" y="251"/>
                    <a:pt x="71" y="252"/>
                    <a:pt x="71" y="253"/>
                  </a:cubicBezTo>
                  <a:cubicBezTo>
                    <a:pt x="72" y="253"/>
                    <a:pt x="72" y="252"/>
                    <a:pt x="73" y="252"/>
                  </a:cubicBezTo>
                  <a:cubicBezTo>
                    <a:pt x="73" y="251"/>
                    <a:pt x="73" y="251"/>
                    <a:pt x="73" y="249"/>
                  </a:cubicBezTo>
                  <a:close/>
                  <a:moveTo>
                    <a:pt x="59" y="184"/>
                  </a:moveTo>
                  <a:cubicBezTo>
                    <a:pt x="58" y="195"/>
                    <a:pt x="55" y="210"/>
                    <a:pt x="54" y="223"/>
                  </a:cubicBezTo>
                  <a:cubicBezTo>
                    <a:pt x="52" y="239"/>
                    <a:pt x="51" y="254"/>
                    <a:pt x="49" y="271"/>
                  </a:cubicBezTo>
                  <a:cubicBezTo>
                    <a:pt x="50" y="272"/>
                    <a:pt x="51" y="275"/>
                    <a:pt x="54" y="276"/>
                  </a:cubicBezTo>
                  <a:cubicBezTo>
                    <a:pt x="54" y="271"/>
                    <a:pt x="55" y="265"/>
                    <a:pt x="56" y="259"/>
                  </a:cubicBezTo>
                  <a:cubicBezTo>
                    <a:pt x="56" y="256"/>
                    <a:pt x="56" y="252"/>
                    <a:pt x="57" y="249"/>
                  </a:cubicBezTo>
                  <a:cubicBezTo>
                    <a:pt x="58" y="226"/>
                    <a:pt x="62" y="206"/>
                    <a:pt x="64" y="183"/>
                  </a:cubicBezTo>
                  <a:cubicBezTo>
                    <a:pt x="64" y="183"/>
                    <a:pt x="64" y="183"/>
                    <a:pt x="64" y="183"/>
                  </a:cubicBezTo>
                  <a:cubicBezTo>
                    <a:pt x="62" y="183"/>
                    <a:pt x="59" y="183"/>
                    <a:pt x="59" y="184"/>
                  </a:cubicBezTo>
                  <a:close/>
                  <a:moveTo>
                    <a:pt x="31" y="131"/>
                  </a:moveTo>
                  <a:cubicBezTo>
                    <a:pt x="30" y="129"/>
                    <a:pt x="31" y="126"/>
                    <a:pt x="31" y="124"/>
                  </a:cubicBezTo>
                  <a:cubicBezTo>
                    <a:pt x="30" y="122"/>
                    <a:pt x="30" y="120"/>
                    <a:pt x="30" y="118"/>
                  </a:cubicBezTo>
                  <a:cubicBezTo>
                    <a:pt x="29" y="109"/>
                    <a:pt x="30" y="100"/>
                    <a:pt x="29" y="92"/>
                  </a:cubicBezTo>
                  <a:cubicBezTo>
                    <a:pt x="28" y="109"/>
                    <a:pt x="26" y="130"/>
                    <a:pt x="24" y="145"/>
                  </a:cubicBezTo>
                  <a:cubicBezTo>
                    <a:pt x="23" y="154"/>
                    <a:pt x="21" y="164"/>
                    <a:pt x="21" y="173"/>
                  </a:cubicBezTo>
                  <a:cubicBezTo>
                    <a:pt x="24" y="173"/>
                    <a:pt x="28" y="174"/>
                    <a:pt x="32" y="173"/>
                  </a:cubicBezTo>
                  <a:cubicBezTo>
                    <a:pt x="32" y="158"/>
                    <a:pt x="31" y="144"/>
                    <a:pt x="31" y="131"/>
                  </a:cubicBezTo>
                  <a:close/>
                  <a:moveTo>
                    <a:pt x="9" y="265"/>
                  </a:moveTo>
                  <a:cubicBezTo>
                    <a:pt x="10" y="263"/>
                    <a:pt x="9" y="262"/>
                    <a:pt x="10" y="260"/>
                  </a:cubicBezTo>
                  <a:cubicBezTo>
                    <a:pt x="10" y="256"/>
                    <a:pt x="11" y="253"/>
                    <a:pt x="11" y="249"/>
                  </a:cubicBezTo>
                  <a:cubicBezTo>
                    <a:pt x="13" y="228"/>
                    <a:pt x="17" y="204"/>
                    <a:pt x="18" y="183"/>
                  </a:cubicBezTo>
                  <a:cubicBezTo>
                    <a:pt x="15" y="181"/>
                    <a:pt x="16" y="176"/>
                    <a:pt x="16" y="174"/>
                  </a:cubicBezTo>
                  <a:cubicBezTo>
                    <a:pt x="17" y="173"/>
                    <a:pt x="18" y="173"/>
                    <a:pt x="19" y="173"/>
                  </a:cubicBezTo>
                  <a:cubicBezTo>
                    <a:pt x="21" y="162"/>
                    <a:pt x="21" y="150"/>
                    <a:pt x="23" y="141"/>
                  </a:cubicBezTo>
                  <a:cubicBezTo>
                    <a:pt x="24" y="139"/>
                    <a:pt x="24" y="136"/>
                    <a:pt x="24" y="133"/>
                  </a:cubicBezTo>
                  <a:cubicBezTo>
                    <a:pt x="24" y="116"/>
                    <a:pt x="28" y="97"/>
                    <a:pt x="28" y="80"/>
                  </a:cubicBezTo>
                  <a:cubicBezTo>
                    <a:pt x="30" y="77"/>
                    <a:pt x="30" y="73"/>
                    <a:pt x="30" y="69"/>
                  </a:cubicBezTo>
                  <a:cubicBezTo>
                    <a:pt x="29" y="65"/>
                    <a:pt x="29" y="62"/>
                    <a:pt x="28" y="60"/>
                  </a:cubicBezTo>
                  <a:cubicBezTo>
                    <a:pt x="28" y="67"/>
                    <a:pt x="26" y="75"/>
                    <a:pt x="26" y="83"/>
                  </a:cubicBezTo>
                  <a:cubicBezTo>
                    <a:pt x="24" y="88"/>
                    <a:pt x="24" y="93"/>
                    <a:pt x="24" y="98"/>
                  </a:cubicBezTo>
                  <a:cubicBezTo>
                    <a:pt x="22" y="113"/>
                    <a:pt x="20" y="130"/>
                    <a:pt x="19" y="141"/>
                  </a:cubicBezTo>
                  <a:cubicBezTo>
                    <a:pt x="18" y="144"/>
                    <a:pt x="18" y="146"/>
                    <a:pt x="18" y="149"/>
                  </a:cubicBezTo>
                  <a:cubicBezTo>
                    <a:pt x="16" y="168"/>
                    <a:pt x="13" y="185"/>
                    <a:pt x="12" y="203"/>
                  </a:cubicBezTo>
                  <a:cubicBezTo>
                    <a:pt x="12" y="203"/>
                    <a:pt x="12" y="204"/>
                    <a:pt x="12" y="205"/>
                  </a:cubicBezTo>
                  <a:cubicBezTo>
                    <a:pt x="11" y="212"/>
                    <a:pt x="10" y="218"/>
                    <a:pt x="9" y="224"/>
                  </a:cubicBezTo>
                  <a:cubicBezTo>
                    <a:pt x="9" y="226"/>
                    <a:pt x="9" y="228"/>
                    <a:pt x="9" y="229"/>
                  </a:cubicBezTo>
                  <a:cubicBezTo>
                    <a:pt x="9" y="232"/>
                    <a:pt x="8" y="232"/>
                    <a:pt x="8" y="234"/>
                  </a:cubicBezTo>
                  <a:cubicBezTo>
                    <a:pt x="7" y="236"/>
                    <a:pt x="8" y="236"/>
                    <a:pt x="8" y="236"/>
                  </a:cubicBezTo>
                  <a:cubicBezTo>
                    <a:pt x="8" y="237"/>
                    <a:pt x="8" y="236"/>
                    <a:pt x="7" y="237"/>
                  </a:cubicBezTo>
                  <a:cubicBezTo>
                    <a:pt x="7" y="239"/>
                    <a:pt x="8" y="237"/>
                    <a:pt x="8" y="239"/>
                  </a:cubicBezTo>
                  <a:cubicBezTo>
                    <a:pt x="6" y="248"/>
                    <a:pt x="6" y="257"/>
                    <a:pt x="4" y="267"/>
                  </a:cubicBezTo>
                  <a:cubicBezTo>
                    <a:pt x="5" y="268"/>
                    <a:pt x="7" y="269"/>
                    <a:pt x="8" y="269"/>
                  </a:cubicBezTo>
                  <a:cubicBezTo>
                    <a:pt x="9" y="268"/>
                    <a:pt x="8" y="266"/>
                    <a:pt x="9" y="265"/>
                  </a:cubicBezTo>
                  <a:close/>
                  <a:moveTo>
                    <a:pt x="27" y="192"/>
                  </a:moveTo>
                  <a:cubicBezTo>
                    <a:pt x="25" y="188"/>
                    <a:pt x="27" y="186"/>
                    <a:pt x="28" y="183"/>
                  </a:cubicBezTo>
                  <a:cubicBezTo>
                    <a:pt x="28" y="183"/>
                    <a:pt x="28" y="183"/>
                    <a:pt x="28" y="183"/>
                  </a:cubicBezTo>
                  <a:cubicBezTo>
                    <a:pt x="26" y="183"/>
                    <a:pt x="22" y="182"/>
                    <a:pt x="20" y="183"/>
                  </a:cubicBezTo>
                  <a:cubicBezTo>
                    <a:pt x="19" y="188"/>
                    <a:pt x="19" y="192"/>
                    <a:pt x="18" y="197"/>
                  </a:cubicBezTo>
                  <a:cubicBezTo>
                    <a:pt x="16" y="218"/>
                    <a:pt x="13" y="248"/>
                    <a:pt x="11" y="271"/>
                  </a:cubicBezTo>
                  <a:cubicBezTo>
                    <a:pt x="14" y="271"/>
                    <a:pt x="15" y="269"/>
                    <a:pt x="18" y="269"/>
                  </a:cubicBezTo>
                  <a:cubicBezTo>
                    <a:pt x="20" y="245"/>
                    <a:pt x="24" y="214"/>
                    <a:pt x="27" y="1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2" name="Freeform 41"/>
            <p:cNvSpPr/>
            <p:nvPr/>
          </p:nvSpPr>
          <p:spPr bwMode="auto">
            <a:xfrm>
              <a:off x="7608962" y="3078205"/>
              <a:ext cx="3342" cy="334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3" name="Freeform 42"/>
            <p:cNvSpPr/>
            <p:nvPr/>
          </p:nvSpPr>
          <p:spPr bwMode="auto">
            <a:xfrm>
              <a:off x="7599773" y="3087393"/>
              <a:ext cx="5848" cy="6682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2 h 2"/>
                <a:gd name="T4" fmla="*/ 2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sp>
        <p:nvSpPr>
          <p:cNvPr id="24" name="Freeform 145"/>
          <p:cNvSpPr>
            <a:spLocks noEditPoints="1"/>
          </p:cNvSpPr>
          <p:nvPr/>
        </p:nvSpPr>
        <p:spPr bwMode="auto">
          <a:xfrm>
            <a:off x="2725738" y="1550988"/>
            <a:ext cx="492125" cy="419100"/>
          </a:xfrm>
          <a:custGeom>
            <a:avLst/>
            <a:gdLst>
              <a:gd name="T0" fmla="*/ 101 w 238"/>
              <a:gd name="T1" fmla="*/ 32 h 203"/>
              <a:gd name="T2" fmla="*/ 188 w 238"/>
              <a:gd name="T3" fmla="*/ 87 h 203"/>
              <a:gd name="T4" fmla="*/ 234 w 238"/>
              <a:gd name="T5" fmla="*/ 141 h 203"/>
              <a:gd name="T6" fmla="*/ 140 w 238"/>
              <a:gd name="T7" fmla="*/ 201 h 203"/>
              <a:gd name="T8" fmla="*/ 32 w 238"/>
              <a:gd name="T9" fmla="*/ 188 h 203"/>
              <a:gd name="T10" fmla="*/ 6 w 238"/>
              <a:gd name="T11" fmla="*/ 171 h 203"/>
              <a:gd name="T12" fmla="*/ 21 w 238"/>
              <a:gd name="T13" fmla="*/ 138 h 203"/>
              <a:gd name="T14" fmla="*/ 13 w 238"/>
              <a:gd name="T15" fmla="*/ 118 h 203"/>
              <a:gd name="T16" fmla="*/ 47 w 238"/>
              <a:gd name="T17" fmla="*/ 85 h 203"/>
              <a:gd name="T18" fmla="*/ 79 w 238"/>
              <a:gd name="T19" fmla="*/ 36 h 203"/>
              <a:gd name="T20" fmla="*/ 82 w 238"/>
              <a:gd name="T21" fmla="*/ 20 h 203"/>
              <a:gd name="T22" fmla="*/ 91 w 238"/>
              <a:gd name="T23" fmla="*/ 12 h 203"/>
              <a:gd name="T24" fmla="*/ 129 w 238"/>
              <a:gd name="T25" fmla="*/ 6 h 203"/>
              <a:gd name="T26" fmla="*/ 107 w 238"/>
              <a:gd name="T27" fmla="*/ 4 h 203"/>
              <a:gd name="T28" fmla="*/ 84 w 238"/>
              <a:gd name="T29" fmla="*/ 33 h 203"/>
              <a:gd name="T30" fmla="*/ 97 w 238"/>
              <a:gd name="T31" fmla="*/ 19 h 203"/>
              <a:gd name="T32" fmla="*/ 108 w 238"/>
              <a:gd name="T33" fmla="*/ 16 h 203"/>
              <a:gd name="T34" fmla="*/ 91 w 238"/>
              <a:gd name="T35" fmla="*/ 28 h 203"/>
              <a:gd name="T36" fmla="*/ 99 w 238"/>
              <a:gd name="T37" fmla="*/ 30 h 203"/>
              <a:gd name="T38" fmla="*/ 81 w 238"/>
              <a:gd name="T39" fmla="*/ 6 h 203"/>
              <a:gd name="T40" fmla="*/ 82 w 238"/>
              <a:gd name="T41" fmla="*/ 32 h 203"/>
              <a:gd name="T42" fmla="*/ 109 w 238"/>
              <a:gd name="T43" fmla="*/ 101 h 203"/>
              <a:gd name="T44" fmla="*/ 93 w 238"/>
              <a:gd name="T45" fmla="*/ 36 h 203"/>
              <a:gd name="T46" fmla="*/ 80 w 238"/>
              <a:gd name="T47" fmla="*/ 41 h 203"/>
              <a:gd name="T48" fmla="*/ 55 w 238"/>
              <a:gd name="T49" fmla="*/ 95 h 203"/>
              <a:gd name="T50" fmla="*/ 95 w 238"/>
              <a:gd name="T51" fmla="*/ 96 h 203"/>
              <a:gd name="T52" fmla="*/ 25 w 238"/>
              <a:gd name="T53" fmla="*/ 107 h 203"/>
              <a:gd name="T54" fmla="*/ 137 w 238"/>
              <a:gd name="T55" fmla="*/ 124 h 203"/>
              <a:gd name="T56" fmla="*/ 201 w 238"/>
              <a:gd name="T57" fmla="*/ 90 h 203"/>
              <a:gd name="T58" fmla="*/ 132 w 238"/>
              <a:gd name="T59" fmla="*/ 85 h 203"/>
              <a:gd name="T60" fmla="*/ 90 w 238"/>
              <a:gd name="T61" fmla="*/ 110 h 203"/>
              <a:gd name="T62" fmla="*/ 190 w 238"/>
              <a:gd name="T63" fmla="*/ 126 h 203"/>
              <a:gd name="T64" fmla="*/ 200 w 238"/>
              <a:gd name="T65" fmla="*/ 97 h 203"/>
              <a:gd name="T66" fmla="*/ 87 w 238"/>
              <a:gd name="T67" fmla="*/ 106 h 203"/>
              <a:gd name="T68" fmla="*/ 80 w 238"/>
              <a:gd name="T69" fmla="*/ 107 h 203"/>
              <a:gd name="T70" fmla="*/ 146 w 238"/>
              <a:gd name="T71" fmla="*/ 154 h 203"/>
              <a:gd name="T72" fmla="*/ 85 w 238"/>
              <a:gd name="T73" fmla="*/ 147 h 203"/>
              <a:gd name="T74" fmla="*/ 93 w 238"/>
              <a:gd name="T75" fmla="*/ 158 h 203"/>
              <a:gd name="T76" fmla="*/ 170 w 238"/>
              <a:gd name="T77" fmla="*/ 150 h 203"/>
              <a:gd name="T78" fmla="*/ 229 w 238"/>
              <a:gd name="T79" fmla="*/ 143 h 203"/>
              <a:gd name="T80" fmla="*/ 15 w 238"/>
              <a:gd name="T81" fmla="*/ 120 h 203"/>
              <a:gd name="T82" fmla="*/ 48 w 238"/>
              <a:gd name="T83" fmla="*/ 131 h 203"/>
              <a:gd name="T84" fmla="*/ 95 w 238"/>
              <a:gd name="T85" fmla="*/ 142 h 203"/>
              <a:gd name="T86" fmla="*/ 123 w 238"/>
              <a:gd name="T87" fmla="*/ 137 h 203"/>
              <a:gd name="T88" fmla="*/ 135 w 238"/>
              <a:gd name="T89" fmla="*/ 130 h 203"/>
              <a:gd name="T90" fmla="*/ 229 w 238"/>
              <a:gd name="T91" fmla="*/ 133 h 203"/>
              <a:gd name="T92" fmla="*/ 216 w 238"/>
              <a:gd name="T93" fmla="*/ 122 h 203"/>
              <a:gd name="T94" fmla="*/ 143 w 238"/>
              <a:gd name="T95" fmla="*/ 151 h 203"/>
              <a:gd name="T96" fmla="*/ 135 w 238"/>
              <a:gd name="T97" fmla="*/ 149 h 203"/>
              <a:gd name="T98" fmla="*/ 69 w 238"/>
              <a:gd name="T99" fmla="*/ 142 h 203"/>
              <a:gd name="T100" fmla="*/ 135 w 238"/>
              <a:gd name="T101" fmla="*/ 149 h 203"/>
              <a:gd name="T102" fmla="*/ 37 w 238"/>
              <a:gd name="T103" fmla="*/ 154 h 203"/>
              <a:gd name="T104" fmla="*/ 13 w 238"/>
              <a:gd name="T105" fmla="*/ 157 h 203"/>
              <a:gd name="T106" fmla="*/ 10 w 238"/>
              <a:gd name="T107" fmla="*/ 175 h 203"/>
              <a:gd name="T108" fmla="*/ 98 w 238"/>
              <a:gd name="T109" fmla="*/ 182 h 203"/>
              <a:gd name="T110" fmla="*/ 115 w 238"/>
              <a:gd name="T111" fmla="*/ 171 h 203"/>
              <a:gd name="T112" fmla="*/ 74 w 238"/>
              <a:gd name="T113" fmla="*/ 163 h 203"/>
              <a:gd name="T114" fmla="*/ 165 w 238"/>
              <a:gd name="T115" fmla="*/ 155 h 203"/>
              <a:gd name="T116" fmla="*/ 160 w 238"/>
              <a:gd name="T117" fmla="*/ 158 h 203"/>
              <a:gd name="T118" fmla="*/ 148 w 238"/>
              <a:gd name="T119" fmla="*/ 165 h 203"/>
              <a:gd name="T120" fmla="*/ 144 w 238"/>
              <a:gd name="T121" fmla="*/ 197 h 203"/>
              <a:gd name="T122" fmla="*/ 53 w 238"/>
              <a:gd name="T123" fmla="*/ 186 h 203"/>
              <a:gd name="T124" fmla="*/ 143 w 238"/>
              <a:gd name="T125" fmla="*/ 20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203">
                <a:moveTo>
                  <a:pt x="137" y="9"/>
                </a:moveTo>
                <a:cubicBezTo>
                  <a:pt x="138" y="10"/>
                  <a:pt x="137" y="11"/>
                  <a:pt x="136" y="12"/>
                </a:cubicBezTo>
                <a:cubicBezTo>
                  <a:pt x="134" y="14"/>
                  <a:pt x="132" y="16"/>
                  <a:pt x="131" y="18"/>
                </a:cubicBezTo>
                <a:cubicBezTo>
                  <a:pt x="128" y="20"/>
                  <a:pt x="123" y="21"/>
                  <a:pt x="119" y="22"/>
                </a:cubicBezTo>
                <a:cubicBezTo>
                  <a:pt x="117" y="29"/>
                  <a:pt x="111" y="32"/>
                  <a:pt x="104" y="28"/>
                </a:cubicBezTo>
                <a:cubicBezTo>
                  <a:pt x="103" y="29"/>
                  <a:pt x="102" y="31"/>
                  <a:pt x="101" y="32"/>
                </a:cubicBezTo>
                <a:cubicBezTo>
                  <a:pt x="97" y="34"/>
                  <a:pt x="92" y="32"/>
                  <a:pt x="89" y="35"/>
                </a:cubicBezTo>
                <a:cubicBezTo>
                  <a:pt x="101" y="32"/>
                  <a:pt x="114" y="36"/>
                  <a:pt x="121" y="43"/>
                </a:cubicBezTo>
                <a:cubicBezTo>
                  <a:pt x="128" y="54"/>
                  <a:pt x="126" y="73"/>
                  <a:pt x="121" y="86"/>
                </a:cubicBezTo>
                <a:cubicBezTo>
                  <a:pt x="130" y="81"/>
                  <a:pt x="143" y="84"/>
                  <a:pt x="155" y="85"/>
                </a:cubicBezTo>
                <a:cubicBezTo>
                  <a:pt x="162" y="86"/>
                  <a:pt x="168" y="86"/>
                  <a:pt x="175" y="86"/>
                </a:cubicBezTo>
                <a:cubicBezTo>
                  <a:pt x="180" y="86"/>
                  <a:pt x="184" y="87"/>
                  <a:pt x="188" y="87"/>
                </a:cubicBezTo>
                <a:cubicBezTo>
                  <a:pt x="194" y="87"/>
                  <a:pt x="204" y="89"/>
                  <a:pt x="210" y="87"/>
                </a:cubicBezTo>
                <a:cubicBezTo>
                  <a:pt x="212" y="87"/>
                  <a:pt x="213" y="88"/>
                  <a:pt x="214" y="88"/>
                </a:cubicBezTo>
                <a:cubicBezTo>
                  <a:pt x="216" y="89"/>
                  <a:pt x="218" y="90"/>
                  <a:pt x="220" y="91"/>
                </a:cubicBezTo>
                <a:cubicBezTo>
                  <a:pt x="222" y="95"/>
                  <a:pt x="223" y="102"/>
                  <a:pt x="220" y="106"/>
                </a:cubicBezTo>
                <a:cubicBezTo>
                  <a:pt x="223" y="107"/>
                  <a:pt x="228" y="107"/>
                  <a:pt x="229" y="107"/>
                </a:cubicBezTo>
                <a:cubicBezTo>
                  <a:pt x="237" y="113"/>
                  <a:pt x="238" y="130"/>
                  <a:pt x="234" y="141"/>
                </a:cubicBezTo>
                <a:cubicBezTo>
                  <a:pt x="215" y="157"/>
                  <a:pt x="194" y="172"/>
                  <a:pt x="173" y="186"/>
                </a:cubicBezTo>
                <a:cubicBezTo>
                  <a:pt x="172" y="187"/>
                  <a:pt x="172" y="187"/>
                  <a:pt x="172" y="188"/>
                </a:cubicBezTo>
                <a:cubicBezTo>
                  <a:pt x="171" y="188"/>
                  <a:pt x="171" y="188"/>
                  <a:pt x="170" y="188"/>
                </a:cubicBezTo>
                <a:cubicBezTo>
                  <a:pt x="165" y="192"/>
                  <a:pt x="159" y="195"/>
                  <a:pt x="153" y="199"/>
                </a:cubicBezTo>
                <a:cubicBezTo>
                  <a:pt x="152" y="200"/>
                  <a:pt x="149" y="202"/>
                  <a:pt x="148" y="203"/>
                </a:cubicBezTo>
                <a:cubicBezTo>
                  <a:pt x="145" y="203"/>
                  <a:pt x="143" y="202"/>
                  <a:pt x="140" y="201"/>
                </a:cubicBezTo>
                <a:cubicBezTo>
                  <a:pt x="138" y="201"/>
                  <a:pt x="135" y="202"/>
                  <a:pt x="133" y="201"/>
                </a:cubicBezTo>
                <a:cubicBezTo>
                  <a:pt x="130" y="201"/>
                  <a:pt x="128" y="201"/>
                  <a:pt x="126" y="200"/>
                </a:cubicBezTo>
                <a:cubicBezTo>
                  <a:pt x="117" y="199"/>
                  <a:pt x="105" y="198"/>
                  <a:pt x="96" y="198"/>
                </a:cubicBezTo>
                <a:cubicBezTo>
                  <a:pt x="87" y="197"/>
                  <a:pt x="80" y="197"/>
                  <a:pt x="73" y="196"/>
                </a:cubicBezTo>
                <a:cubicBezTo>
                  <a:pt x="66" y="195"/>
                  <a:pt x="58" y="192"/>
                  <a:pt x="50" y="191"/>
                </a:cubicBezTo>
                <a:cubicBezTo>
                  <a:pt x="44" y="190"/>
                  <a:pt x="39" y="189"/>
                  <a:pt x="32" y="188"/>
                </a:cubicBezTo>
                <a:cubicBezTo>
                  <a:pt x="27" y="187"/>
                  <a:pt x="20" y="185"/>
                  <a:pt x="13" y="184"/>
                </a:cubicBezTo>
                <a:cubicBezTo>
                  <a:pt x="12" y="183"/>
                  <a:pt x="10" y="183"/>
                  <a:pt x="9" y="183"/>
                </a:cubicBezTo>
                <a:cubicBezTo>
                  <a:pt x="7" y="183"/>
                  <a:pt x="6" y="182"/>
                  <a:pt x="5" y="182"/>
                </a:cubicBezTo>
                <a:cubicBezTo>
                  <a:pt x="3" y="182"/>
                  <a:pt x="2" y="183"/>
                  <a:pt x="0" y="182"/>
                </a:cubicBezTo>
                <a:cubicBezTo>
                  <a:pt x="0" y="178"/>
                  <a:pt x="4" y="175"/>
                  <a:pt x="8" y="175"/>
                </a:cubicBezTo>
                <a:cubicBezTo>
                  <a:pt x="8" y="173"/>
                  <a:pt x="6" y="173"/>
                  <a:pt x="6" y="171"/>
                </a:cubicBezTo>
                <a:cubicBezTo>
                  <a:pt x="6" y="169"/>
                  <a:pt x="8" y="168"/>
                  <a:pt x="9" y="166"/>
                </a:cubicBezTo>
                <a:cubicBezTo>
                  <a:pt x="7" y="161"/>
                  <a:pt x="11" y="157"/>
                  <a:pt x="8" y="153"/>
                </a:cubicBezTo>
                <a:cubicBezTo>
                  <a:pt x="8" y="152"/>
                  <a:pt x="9" y="152"/>
                  <a:pt x="9" y="151"/>
                </a:cubicBezTo>
                <a:cubicBezTo>
                  <a:pt x="6" y="151"/>
                  <a:pt x="3" y="151"/>
                  <a:pt x="1" y="149"/>
                </a:cubicBezTo>
                <a:cubicBezTo>
                  <a:pt x="1" y="148"/>
                  <a:pt x="1" y="147"/>
                  <a:pt x="2" y="146"/>
                </a:cubicBezTo>
                <a:cubicBezTo>
                  <a:pt x="8" y="143"/>
                  <a:pt x="16" y="141"/>
                  <a:pt x="21" y="138"/>
                </a:cubicBezTo>
                <a:cubicBezTo>
                  <a:pt x="19" y="137"/>
                  <a:pt x="15" y="137"/>
                  <a:pt x="12" y="137"/>
                </a:cubicBezTo>
                <a:cubicBezTo>
                  <a:pt x="11" y="136"/>
                  <a:pt x="10" y="136"/>
                  <a:pt x="9" y="136"/>
                </a:cubicBezTo>
                <a:cubicBezTo>
                  <a:pt x="7" y="135"/>
                  <a:pt x="5" y="136"/>
                  <a:pt x="5" y="133"/>
                </a:cubicBezTo>
                <a:cubicBezTo>
                  <a:pt x="6" y="132"/>
                  <a:pt x="8" y="130"/>
                  <a:pt x="10" y="130"/>
                </a:cubicBezTo>
                <a:cubicBezTo>
                  <a:pt x="10" y="126"/>
                  <a:pt x="14" y="124"/>
                  <a:pt x="12" y="121"/>
                </a:cubicBezTo>
                <a:cubicBezTo>
                  <a:pt x="12" y="119"/>
                  <a:pt x="13" y="119"/>
                  <a:pt x="13" y="118"/>
                </a:cubicBezTo>
                <a:cubicBezTo>
                  <a:pt x="13" y="117"/>
                  <a:pt x="11" y="115"/>
                  <a:pt x="12" y="114"/>
                </a:cubicBezTo>
                <a:cubicBezTo>
                  <a:pt x="11" y="114"/>
                  <a:pt x="10" y="113"/>
                  <a:pt x="9" y="112"/>
                </a:cubicBezTo>
                <a:cubicBezTo>
                  <a:pt x="9" y="111"/>
                  <a:pt x="10" y="109"/>
                  <a:pt x="11" y="108"/>
                </a:cubicBezTo>
                <a:cubicBezTo>
                  <a:pt x="13" y="107"/>
                  <a:pt x="19" y="107"/>
                  <a:pt x="22" y="106"/>
                </a:cubicBezTo>
                <a:cubicBezTo>
                  <a:pt x="34" y="104"/>
                  <a:pt x="45" y="103"/>
                  <a:pt x="55" y="98"/>
                </a:cubicBezTo>
                <a:cubicBezTo>
                  <a:pt x="52" y="95"/>
                  <a:pt x="49" y="90"/>
                  <a:pt x="47" y="85"/>
                </a:cubicBezTo>
                <a:cubicBezTo>
                  <a:pt x="44" y="81"/>
                  <a:pt x="42" y="75"/>
                  <a:pt x="41" y="69"/>
                </a:cubicBezTo>
                <a:cubicBezTo>
                  <a:pt x="40" y="64"/>
                  <a:pt x="42" y="58"/>
                  <a:pt x="43" y="52"/>
                </a:cubicBezTo>
                <a:cubicBezTo>
                  <a:pt x="45" y="44"/>
                  <a:pt x="50" y="36"/>
                  <a:pt x="59" y="34"/>
                </a:cubicBezTo>
                <a:cubicBezTo>
                  <a:pt x="60" y="34"/>
                  <a:pt x="61" y="35"/>
                  <a:pt x="62" y="34"/>
                </a:cubicBezTo>
                <a:cubicBezTo>
                  <a:pt x="63" y="34"/>
                  <a:pt x="65" y="34"/>
                  <a:pt x="66" y="34"/>
                </a:cubicBezTo>
                <a:cubicBezTo>
                  <a:pt x="70" y="33"/>
                  <a:pt x="75" y="35"/>
                  <a:pt x="79" y="36"/>
                </a:cubicBezTo>
                <a:cubicBezTo>
                  <a:pt x="78" y="32"/>
                  <a:pt x="78" y="28"/>
                  <a:pt x="78" y="23"/>
                </a:cubicBezTo>
                <a:cubicBezTo>
                  <a:pt x="78" y="20"/>
                  <a:pt x="77" y="18"/>
                  <a:pt x="77" y="15"/>
                </a:cubicBezTo>
                <a:cubicBezTo>
                  <a:pt x="77" y="13"/>
                  <a:pt x="78" y="11"/>
                  <a:pt x="78" y="9"/>
                </a:cubicBezTo>
                <a:cubicBezTo>
                  <a:pt x="78" y="7"/>
                  <a:pt x="77" y="6"/>
                  <a:pt x="78" y="5"/>
                </a:cubicBezTo>
                <a:cubicBezTo>
                  <a:pt x="80" y="4"/>
                  <a:pt x="83" y="4"/>
                  <a:pt x="85" y="5"/>
                </a:cubicBezTo>
                <a:cubicBezTo>
                  <a:pt x="85" y="10"/>
                  <a:pt x="82" y="14"/>
                  <a:pt x="82" y="20"/>
                </a:cubicBezTo>
                <a:cubicBezTo>
                  <a:pt x="82" y="23"/>
                  <a:pt x="82" y="26"/>
                  <a:pt x="82" y="30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27"/>
                  <a:pt x="83" y="23"/>
                  <a:pt x="84" y="21"/>
                </a:cubicBezTo>
                <a:cubicBezTo>
                  <a:pt x="85" y="20"/>
                  <a:pt x="86" y="19"/>
                  <a:pt x="87" y="19"/>
                </a:cubicBezTo>
                <a:cubicBezTo>
                  <a:pt x="88" y="18"/>
                  <a:pt x="88" y="18"/>
                  <a:pt x="89" y="17"/>
                </a:cubicBezTo>
                <a:cubicBezTo>
                  <a:pt x="90" y="16"/>
                  <a:pt x="90" y="14"/>
                  <a:pt x="91" y="12"/>
                </a:cubicBezTo>
                <a:cubicBezTo>
                  <a:pt x="92" y="11"/>
                  <a:pt x="94" y="9"/>
                  <a:pt x="95" y="9"/>
                </a:cubicBezTo>
                <a:cubicBezTo>
                  <a:pt x="97" y="8"/>
                  <a:pt x="99" y="9"/>
                  <a:pt x="101" y="8"/>
                </a:cubicBezTo>
                <a:cubicBezTo>
                  <a:pt x="104" y="6"/>
                  <a:pt x="104" y="4"/>
                  <a:pt x="106" y="2"/>
                </a:cubicBezTo>
                <a:cubicBezTo>
                  <a:pt x="109" y="1"/>
                  <a:pt x="114" y="0"/>
                  <a:pt x="116" y="2"/>
                </a:cubicBezTo>
                <a:cubicBezTo>
                  <a:pt x="118" y="3"/>
                  <a:pt x="119" y="6"/>
                  <a:pt x="121" y="6"/>
                </a:cubicBezTo>
                <a:cubicBezTo>
                  <a:pt x="123" y="6"/>
                  <a:pt x="126" y="6"/>
                  <a:pt x="129" y="6"/>
                </a:cubicBezTo>
                <a:cubicBezTo>
                  <a:pt x="131" y="6"/>
                  <a:pt x="133" y="7"/>
                  <a:pt x="135" y="8"/>
                </a:cubicBezTo>
                <a:cubicBezTo>
                  <a:pt x="136" y="8"/>
                  <a:pt x="137" y="8"/>
                  <a:pt x="137" y="9"/>
                </a:cubicBezTo>
                <a:close/>
                <a:moveTo>
                  <a:pt x="125" y="7"/>
                </a:moveTo>
                <a:cubicBezTo>
                  <a:pt x="124" y="7"/>
                  <a:pt x="122" y="8"/>
                  <a:pt x="121" y="8"/>
                </a:cubicBezTo>
                <a:cubicBezTo>
                  <a:pt x="119" y="8"/>
                  <a:pt x="119" y="6"/>
                  <a:pt x="117" y="6"/>
                </a:cubicBezTo>
                <a:cubicBezTo>
                  <a:pt x="115" y="3"/>
                  <a:pt x="112" y="3"/>
                  <a:pt x="107" y="4"/>
                </a:cubicBezTo>
                <a:cubicBezTo>
                  <a:pt x="104" y="6"/>
                  <a:pt x="102" y="11"/>
                  <a:pt x="97" y="10"/>
                </a:cubicBezTo>
                <a:cubicBezTo>
                  <a:pt x="96" y="11"/>
                  <a:pt x="95" y="11"/>
                  <a:pt x="95" y="11"/>
                </a:cubicBezTo>
                <a:cubicBezTo>
                  <a:pt x="95" y="11"/>
                  <a:pt x="95" y="11"/>
                  <a:pt x="95" y="11"/>
                </a:cubicBezTo>
                <a:cubicBezTo>
                  <a:pt x="95" y="12"/>
                  <a:pt x="94" y="12"/>
                  <a:pt x="93" y="12"/>
                </a:cubicBezTo>
                <a:cubicBezTo>
                  <a:pt x="92" y="16"/>
                  <a:pt x="90" y="19"/>
                  <a:pt x="87" y="21"/>
                </a:cubicBezTo>
                <a:cubicBezTo>
                  <a:pt x="84" y="24"/>
                  <a:pt x="84" y="30"/>
                  <a:pt x="84" y="33"/>
                </a:cubicBezTo>
                <a:cubicBezTo>
                  <a:pt x="85" y="31"/>
                  <a:pt x="88" y="29"/>
                  <a:pt x="89" y="26"/>
                </a:cubicBezTo>
                <a:cubicBezTo>
                  <a:pt x="90" y="24"/>
                  <a:pt x="90" y="21"/>
                  <a:pt x="92" y="20"/>
                </a:cubicBezTo>
                <a:cubicBezTo>
                  <a:pt x="91" y="22"/>
                  <a:pt x="90" y="23"/>
                  <a:pt x="91" y="24"/>
                </a:cubicBezTo>
                <a:cubicBezTo>
                  <a:pt x="92" y="22"/>
                  <a:pt x="94" y="21"/>
                  <a:pt x="95" y="20"/>
                </a:cubicBezTo>
                <a:cubicBezTo>
                  <a:pt x="95" y="18"/>
                  <a:pt x="97" y="14"/>
                  <a:pt x="98" y="14"/>
                </a:cubicBezTo>
                <a:cubicBezTo>
                  <a:pt x="98" y="16"/>
                  <a:pt x="97" y="17"/>
                  <a:pt x="97" y="19"/>
                </a:cubicBezTo>
                <a:cubicBezTo>
                  <a:pt x="99" y="18"/>
                  <a:pt x="102" y="15"/>
                  <a:pt x="105" y="15"/>
                </a:cubicBezTo>
                <a:cubicBezTo>
                  <a:pt x="107" y="13"/>
                  <a:pt x="111" y="12"/>
                  <a:pt x="113" y="11"/>
                </a:cubicBezTo>
                <a:cubicBezTo>
                  <a:pt x="112" y="12"/>
                  <a:pt x="111" y="13"/>
                  <a:pt x="110" y="14"/>
                </a:cubicBezTo>
                <a:cubicBezTo>
                  <a:pt x="113" y="13"/>
                  <a:pt x="117" y="14"/>
                  <a:pt x="121" y="13"/>
                </a:cubicBezTo>
                <a:cubicBezTo>
                  <a:pt x="125" y="12"/>
                  <a:pt x="128" y="10"/>
                  <a:pt x="131" y="10"/>
                </a:cubicBezTo>
                <a:cubicBezTo>
                  <a:pt x="126" y="16"/>
                  <a:pt x="115" y="14"/>
                  <a:pt x="108" y="16"/>
                </a:cubicBezTo>
                <a:cubicBezTo>
                  <a:pt x="110" y="18"/>
                  <a:pt x="114" y="19"/>
                  <a:pt x="115" y="21"/>
                </a:cubicBezTo>
                <a:cubicBezTo>
                  <a:pt x="112" y="20"/>
                  <a:pt x="109" y="18"/>
                  <a:pt x="105" y="17"/>
                </a:cubicBezTo>
                <a:cubicBezTo>
                  <a:pt x="103" y="17"/>
                  <a:pt x="101" y="19"/>
                  <a:pt x="98" y="20"/>
                </a:cubicBezTo>
                <a:cubicBezTo>
                  <a:pt x="101" y="21"/>
                  <a:pt x="104" y="22"/>
                  <a:pt x="106" y="23"/>
                </a:cubicBezTo>
                <a:cubicBezTo>
                  <a:pt x="103" y="24"/>
                  <a:pt x="99" y="21"/>
                  <a:pt x="96" y="22"/>
                </a:cubicBezTo>
                <a:cubicBezTo>
                  <a:pt x="94" y="23"/>
                  <a:pt x="92" y="25"/>
                  <a:pt x="91" y="28"/>
                </a:cubicBezTo>
                <a:cubicBezTo>
                  <a:pt x="93" y="27"/>
                  <a:pt x="97" y="26"/>
                  <a:pt x="99" y="28"/>
                </a:cubicBezTo>
                <a:cubicBezTo>
                  <a:pt x="95" y="27"/>
                  <a:pt x="92" y="29"/>
                  <a:pt x="89" y="30"/>
                </a:cubicBezTo>
                <a:cubicBezTo>
                  <a:pt x="87" y="32"/>
                  <a:pt x="85" y="35"/>
                  <a:pt x="85" y="38"/>
                </a:cubicBezTo>
                <a:cubicBezTo>
                  <a:pt x="85" y="37"/>
                  <a:pt x="86" y="36"/>
                  <a:pt x="86" y="35"/>
                </a:cubicBezTo>
                <a:cubicBezTo>
                  <a:pt x="88" y="34"/>
                  <a:pt x="89" y="32"/>
                  <a:pt x="92" y="31"/>
                </a:cubicBezTo>
                <a:cubicBezTo>
                  <a:pt x="94" y="31"/>
                  <a:pt x="97" y="31"/>
                  <a:pt x="99" y="30"/>
                </a:cubicBezTo>
                <a:cubicBezTo>
                  <a:pt x="101" y="29"/>
                  <a:pt x="102" y="26"/>
                  <a:pt x="105" y="26"/>
                </a:cubicBezTo>
                <a:cubicBezTo>
                  <a:pt x="110" y="30"/>
                  <a:pt x="116" y="27"/>
                  <a:pt x="117" y="21"/>
                </a:cubicBezTo>
                <a:cubicBezTo>
                  <a:pt x="119" y="19"/>
                  <a:pt x="123" y="20"/>
                  <a:pt x="125" y="19"/>
                </a:cubicBezTo>
                <a:cubicBezTo>
                  <a:pt x="130" y="17"/>
                  <a:pt x="132" y="13"/>
                  <a:pt x="134" y="10"/>
                </a:cubicBezTo>
                <a:cubicBezTo>
                  <a:pt x="131" y="9"/>
                  <a:pt x="129" y="7"/>
                  <a:pt x="125" y="7"/>
                </a:cubicBezTo>
                <a:close/>
                <a:moveTo>
                  <a:pt x="81" y="6"/>
                </a:moveTo>
                <a:cubicBezTo>
                  <a:pt x="78" y="12"/>
                  <a:pt x="79" y="22"/>
                  <a:pt x="80" y="29"/>
                </a:cubicBezTo>
                <a:cubicBezTo>
                  <a:pt x="81" y="23"/>
                  <a:pt x="80" y="16"/>
                  <a:pt x="82" y="11"/>
                </a:cubicBezTo>
                <a:cubicBezTo>
                  <a:pt x="82" y="9"/>
                  <a:pt x="84" y="8"/>
                  <a:pt x="82" y="6"/>
                </a:cubicBezTo>
                <a:cubicBezTo>
                  <a:pt x="82" y="5"/>
                  <a:pt x="82" y="6"/>
                  <a:pt x="81" y="6"/>
                </a:cubicBezTo>
                <a:close/>
                <a:moveTo>
                  <a:pt x="82" y="34"/>
                </a:moveTo>
                <a:cubicBezTo>
                  <a:pt x="82" y="36"/>
                  <a:pt x="83" y="33"/>
                  <a:pt x="82" y="32"/>
                </a:cubicBezTo>
                <a:cubicBezTo>
                  <a:pt x="82" y="33"/>
                  <a:pt x="82" y="33"/>
                  <a:pt x="82" y="34"/>
                </a:cubicBezTo>
                <a:close/>
                <a:moveTo>
                  <a:pt x="95" y="96"/>
                </a:moveTo>
                <a:cubicBezTo>
                  <a:pt x="97" y="97"/>
                  <a:pt x="91" y="104"/>
                  <a:pt x="89" y="104"/>
                </a:cubicBezTo>
                <a:cubicBezTo>
                  <a:pt x="89" y="104"/>
                  <a:pt x="89" y="104"/>
                  <a:pt x="89" y="104"/>
                </a:cubicBezTo>
                <a:cubicBezTo>
                  <a:pt x="90" y="104"/>
                  <a:pt x="92" y="105"/>
                  <a:pt x="93" y="106"/>
                </a:cubicBezTo>
                <a:cubicBezTo>
                  <a:pt x="100" y="106"/>
                  <a:pt x="105" y="104"/>
                  <a:pt x="109" y="101"/>
                </a:cubicBezTo>
                <a:cubicBezTo>
                  <a:pt x="111" y="99"/>
                  <a:pt x="112" y="98"/>
                  <a:pt x="113" y="97"/>
                </a:cubicBezTo>
                <a:cubicBezTo>
                  <a:pt x="115" y="95"/>
                  <a:pt x="117" y="90"/>
                  <a:pt x="117" y="87"/>
                </a:cubicBezTo>
                <a:cubicBezTo>
                  <a:pt x="118" y="87"/>
                  <a:pt x="118" y="86"/>
                  <a:pt x="119" y="86"/>
                </a:cubicBezTo>
                <a:cubicBezTo>
                  <a:pt x="121" y="78"/>
                  <a:pt x="124" y="69"/>
                  <a:pt x="123" y="60"/>
                </a:cubicBezTo>
                <a:cubicBezTo>
                  <a:pt x="123" y="53"/>
                  <a:pt x="121" y="45"/>
                  <a:pt x="116" y="42"/>
                </a:cubicBezTo>
                <a:cubicBezTo>
                  <a:pt x="110" y="38"/>
                  <a:pt x="101" y="34"/>
                  <a:pt x="93" y="36"/>
                </a:cubicBezTo>
                <a:cubicBezTo>
                  <a:pt x="89" y="37"/>
                  <a:pt x="85" y="39"/>
                  <a:pt x="83" y="42"/>
                </a:cubicBezTo>
                <a:cubicBezTo>
                  <a:pt x="81" y="42"/>
                  <a:pt x="80" y="43"/>
                  <a:pt x="78" y="44"/>
                </a:cubicBezTo>
                <a:cubicBezTo>
                  <a:pt x="76" y="43"/>
                  <a:pt x="75" y="43"/>
                  <a:pt x="73" y="44"/>
                </a:cubicBezTo>
                <a:cubicBezTo>
                  <a:pt x="72" y="42"/>
                  <a:pt x="70" y="43"/>
                  <a:pt x="70" y="40"/>
                </a:cubicBezTo>
                <a:cubicBezTo>
                  <a:pt x="71" y="40"/>
                  <a:pt x="71" y="40"/>
                  <a:pt x="72" y="39"/>
                </a:cubicBezTo>
                <a:cubicBezTo>
                  <a:pt x="73" y="42"/>
                  <a:pt x="78" y="42"/>
                  <a:pt x="80" y="41"/>
                </a:cubicBezTo>
                <a:cubicBezTo>
                  <a:pt x="81" y="40"/>
                  <a:pt x="80" y="39"/>
                  <a:pt x="79" y="37"/>
                </a:cubicBezTo>
                <a:cubicBezTo>
                  <a:pt x="78" y="38"/>
                  <a:pt x="76" y="37"/>
                  <a:pt x="74" y="37"/>
                </a:cubicBezTo>
                <a:cubicBezTo>
                  <a:pt x="67" y="35"/>
                  <a:pt x="57" y="36"/>
                  <a:pt x="52" y="40"/>
                </a:cubicBezTo>
                <a:cubicBezTo>
                  <a:pt x="51" y="41"/>
                  <a:pt x="50" y="42"/>
                  <a:pt x="49" y="42"/>
                </a:cubicBezTo>
                <a:cubicBezTo>
                  <a:pt x="43" y="49"/>
                  <a:pt x="42" y="65"/>
                  <a:pt x="44" y="74"/>
                </a:cubicBezTo>
                <a:cubicBezTo>
                  <a:pt x="46" y="81"/>
                  <a:pt x="49" y="90"/>
                  <a:pt x="55" y="95"/>
                </a:cubicBezTo>
                <a:cubicBezTo>
                  <a:pt x="60" y="100"/>
                  <a:pt x="64" y="104"/>
                  <a:pt x="71" y="106"/>
                </a:cubicBezTo>
                <a:cubicBezTo>
                  <a:pt x="74" y="106"/>
                  <a:pt x="77" y="105"/>
                  <a:pt x="80" y="105"/>
                </a:cubicBezTo>
                <a:cubicBezTo>
                  <a:pt x="76" y="102"/>
                  <a:pt x="73" y="99"/>
                  <a:pt x="71" y="94"/>
                </a:cubicBezTo>
                <a:cubicBezTo>
                  <a:pt x="75" y="97"/>
                  <a:pt x="77" y="102"/>
                  <a:pt x="82" y="103"/>
                </a:cubicBezTo>
                <a:cubicBezTo>
                  <a:pt x="85" y="103"/>
                  <a:pt x="87" y="103"/>
                  <a:pt x="90" y="101"/>
                </a:cubicBezTo>
                <a:cubicBezTo>
                  <a:pt x="92" y="100"/>
                  <a:pt x="94" y="95"/>
                  <a:pt x="95" y="96"/>
                </a:cubicBezTo>
                <a:close/>
                <a:moveTo>
                  <a:pt x="63" y="105"/>
                </a:moveTo>
                <a:cubicBezTo>
                  <a:pt x="62" y="103"/>
                  <a:pt x="60" y="102"/>
                  <a:pt x="58" y="100"/>
                </a:cubicBezTo>
                <a:cubicBezTo>
                  <a:pt x="58" y="100"/>
                  <a:pt x="58" y="100"/>
                  <a:pt x="57" y="100"/>
                </a:cubicBezTo>
                <a:cubicBezTo>
                  <a:pt x="57" y="100"/>
                  <a:pt x="57" y="101"/>
                  <a:pt x="56" y="100"/>
                </a:cubicBezTo>
                <a:cubicBezTo>
                  <a:pt x="49" y="103"/>
                  <a:pt x="43" y="104"/>
                  <a:pt x="35" y="106"/>
                </a:cubicBezTo>
                <a:cubicBezTo>
                  <a:pt x="32" y="106"/>
                  <a:pt x="28" y="107"/>
                  <a:pt x="25" y="107"/>
                </a:cubicBezTo>
                <a:cubicBezTo>
                  <a:pt x="21" y="108"/>
                  <a:pt x="14" y="109"/>
                  <a:pt x="11" y="112"/>
                </a:cubicBezTo>
                <a:cubicBezTo>
                  <a:pt x="22" y="115"/>
                  <a:pt x="39" y="117"/>
                  <a:pt x="50" y="116"/>
                </a:cubicBezTo>
                <a:cubicBezTo>
                  <a:pt x="53" y="117"/>
                  <a:pt x="57" y="117"/>
                  <a:pt x="62" y="117"/>
                </a:cubicBezTo>
                <a:cubicBezTo>
                  <a:pt x="69" y="118"/>
                  <a:pt x="78" y="119"/>
                  <a:pt x="86" y="120"/>
                </a:cubicBezTo>
                <a:cubicBezTo>
                  <a:pt x="100" y="121"/>
                  <a:pt x="115" y="123"/>
                  <a:pt x="129" y="124"/>
                </a:cubicBezTo>
                <a:cubicBezTo>
                  <a:pt x="132" y="124"/>
                  <a:pt x="135" y="124"/>
                  <a:pt x="137" y="124"/>
                </a:cubicBezTo>
                <a:cubicBezTo>
                  <a:pt x="139" y="124"/>
                  <a:pt x="140" y="124"/>
                  <a:pt x="140" y="123"/>
                </a:cubicBezTo>
                <a:cubicBezTo>
                  <a:pt x="141" y="123"/>
                  <a:pt x="141" y="123"/>
                  <a:pt x="142" y="123"/>
                </a:cubicBezTo>
                <a:cubicBezTo>
                  <a:pt x="154" y="117"/>
                  <a:pt x="168" y="113"/>
                  <a:pt x="179" y="106"/>
                </a:cubicBezTo>
                <a:cubicBezTo>
                  <a:pt x="180" y="106"/>
                  <a:pt x="180" y="105"/>
                  <a:pt x="181" y="106"/>
                </a:cubicBezTo>
                <a:cubicBezTo>
                  <a:pt x="190" y="100"/>
                  <a:pt x="199" y="95"/>
                  <a:pt x="208" y="90"/>
                </a:cubicBezTo>
                <a:cubicBezTo>
                  <a:pt x="206" y="91"/>
                  <a:pt x="204" y="89"/>
                  <a:pt x="201" y="90"/>
                </a:cubicBezTo>
                <a:cubicBezTo>
                  <a:pt x="197" y="89"/>
                  <a:pt x="193" y="90"/>
                  <a:pt x="189" y="90"/>
                </a:cubicBezTo>
                <a:cubicBezTo>
                  <a:pt x="187" y="90"/>
                  <a:pt x="186" y="89"/>
                  <a:pt x="184" y="89"/>
                </a:cubicBezTo>
                <a:cubicBezTo>
                  <a:pt x="182" y="88"/>
                  <a:pt x="180" y="89"/>
                  <a:pt x="178" y="88"/>
                </a:cubicBezTo>
                <a:cubicBezTo>
                  <a:pt x="174" y="88"/>
                  <a:pt x="172" y="88"/>
                  <a:pt x="169" y="88"/>
                </a:cubicBezTo>
                <a:cubicBezTo>
                  <a:pt x="167" y="88"/>
                  <a:pt x="165" y="88"/>
                  <a:pt x="163" y="88"/>
                </a:cubicBezTo>
                <a:cubicBezTo>
                  <a:pt x="154" y="87"/>
                  <a:pt x="141" y="84"/>
                  <a:pt x="132" y="85"/>
                </a:cubicBezTo>
                <a:cubicBezTo>
                  <a:pt x="132" y="85"/>
                  <a:pt x="130" y="85"/>
                  <a:pt x="130" y="85"/>
                </a:cubicBezTo>
                <a:cubicBezTo>
                  <a:pt x="126" y="85"/>
                  <a:pt x="124" y="87"/>
                  <a:pt x="120" y="88"/>
                </a:cubicBezTo>
                <a:cubicBezTo>
                  <a:pt x="117" y="95"/>
                  <a:pt x="114" y="102"/>
                  <a:pt x="108" y="105"/>
                </a:cubicBezTo>
                <a:cubicBezTo>
                  <a:pt x="103" y="108"/>
                  <a:pt x="96" y="109"/>
                  <a:pt x="90" y="106"/>
                </a:cubicBezTo>
                <a:cubicBezTo>
                  <a:pt x="90" y="108"/>
                  <a:pt x="91" y="108"/>
                  <a:pt x="91" y="109"/>
                </a:cubicBezTo>
                <a:cubicBezTo>
                  <a:pt x="91" y="109"/>
                  <a:pt x="91" y="110"/>
                  <a:pt x="90" y="110"/>
                </a:cubicBezTo>
                <a:cubicBezTo>
                  <a:pt x="88" y="111"/>
                  <a:pt x="87" y="109"/>
                  <a:pt x="85" y="110"/>
                </a:cubicBezTo>
                <a:cubicBezTo>
                  <a:pt x="83" y="110"/>
                  <a:pt x="82" y="113"/>
                  <a:pt x="79" y="112"/>
                </a:cubicBezTo>
                <a:cubicBezTo>
                  <a:pt x="79" y="110"/>
                  <a:pt x="78" y="109"/>
                  <a:pt x="78" y="108"/>
                </a:cubicBezTo>
                <a:cubicBezTo>
                  <a:pt x="72" y="109"/>
                  <a:pt x="68" y="106"/>
                  <a:pt x="63" y="105"/>
                </a:cubicBezTo>
                <a:close/>
                <a:moveTo>
                  <a:pt x="183" y="131"/>
                </a:moveTo>
                <a:cubicBezTo>
                  <a:pt x="185" y="129"/>
                  <a:pt x="187" y="127"/>
                  <a:pt x="190" y="126"/>
                </a:cubicBezTo>
                <a:cubicBezTo>
                  <a:pt x="195" y="123"/>
                  <a:pt x="200" y="120"/>
                  <a:pt x="204" y="117"/>
                </a:cubicBezTo>
                <a:cubicBezTo>
                  <a:pt x="208" y="114"/>
                  <a:pt x="214" y="111"/>
                  <a:pt x="217" y="108"/>
                </a:cubicBezTo>
                <a:cubicBezTo>
                  <a:pt x="221" y="103"/>
                  <a:pt x="221" y="92"/>
                  <a:pt x="213" y="91"/>
                </a:cubicBezTo>
                <a:cubicBezTo>
                  <a:pt x="213" y="90"/>
                  <a:pt x="212" y="91"/>
                  <a:pt x="212" y="92"/>
                </a:cubicBezTo>
                <a:cubicBezTo>
                  <a:pt x="209" y="92"/>
                  <a:pt x="207" y="93"/>
                  <a:pt x="205" y="95"/>
                </a:cubicBezTo>
                <a:cubicBezTo>
                  <a:pt x="203" y="96"/>
                  <a:pt x="201" y="96"/>
                  <a:pt x="200" y="97"/>
                </a:cubicBezTo>
                <a:cubicBezTo>
                  <a:pt x="182" y="108"/>
                  <a:pt x="163" y="116"/>
                  <a:pt x="143" y="124"/>
                </a:cubicBezTo>
                <a:cubicBezTo>
                  <a:pt x="148" y="130"/>
                  <a:pt x="151" y="143"/>
                  <a:pt x="148" y="151"/>
                </a:cubicBezTo>
                <a:cubicBezTo>
                  <a:pt x="158" y="145"/>
                  <a:pt x="171" y="137"/>
                  <a:pt x="183" y="131"/>
                </a:cubicBezTo>
                <a:close/>
                <a:moveTo>
                  <a:pt x="85" y="107"/>
                </a:moveTo>
                <a:cubicBezTo>
                  <a:pt x="86" y="107"/>
                  <a:pt x="87" y="108"/>
                  <a:pt x="88" y="107"/>
                </a:cubicBezTo>
                <a:cubicBezTo>
                  <a:pt x="87" y="107"/>
                  <a:pt x="87" y="107"/>
                  <a:pt x="87" y="106"/>
                </a:cubicBezTo>
                <a:cubicBezTo>
                  <a:pt x="86" y="106"/>
                  <a:pt x="86" y="106"/>
                  <a:pt x="85" y="107"/>
                </a:cubicBezTo>
                <a:close/>
                <a:moveTo>
                  <a:pt x="80" y="107"/>
                </a:moveTo>
                <a:cubicBezTo>
                  <a:pt x="80" y="107"/>
                  <a:pt x="80" y="108"/>
                  <a:pt x="80" y="108"/>
                </a:cubicBezTo>
                <a:cubicBezTo>
                  <a:pt x="80" y="108"/>
                  <a:pt x="80" y="109"/>
                  <a:pt x="81" y="110"/>
                </a:cubicBezTo>
                <a:cubicBezTo>
                  <a:pt x="82" y="109"/>
                  <a:pt x="83" y="108"/>
                  <a:pt x="84" y="107"/>
                </a:cubicBezTo>
                <a:cubicBezTo>
                  <a:pt x="83" y="108"/>
                  <a:pt x="82" y="107"/>
                  <a:pt x="80" y="107"/>
                </a:cubicBezTo>
                <a:close/>
                <a:moveTo>
                  <a:pt x="229" y="109"/>
                </a:moveTo>
                <a:cubicBezTo>
                  <a:pt x="226" y="108"/>
                  <a:pt x="222" y="109"/>
                  <a:pt x="219" y="109"/>
                </a:cubicBezTo>
                <a:cubicBezTo>
                  <a:pt x="216" y="113"/>
                  <a:pt x="211" y="115"/>
                  <a:pt x="207" y="117"/>
                </a:cubicBezTo>
                <a:cubicBezTo>
                  <a:pt x="204" y="119"/>
                  <a:pt x="201" y="121"/>
                  <a:pt x="199" y="123"/>
                </a:cubicBezTo>
                <a:cubicBezTo>
                  <a:pt x="193" y="127"/>
                  <a:pt x="187" y="130"/>
                  <a:pt x="181" y="134"/>
                </a:cubicBezTo>
                <a:cubicBezTo>
                  <a:pt x="170" y="140"/>
                  <a:pt x="158" y="148"/>
                  <a:pt x="146" y="154"/>
                </a:cubicBezTo>
                <a:cubicBezTo>
                  <a:pt x="144" y="154"/>
                  <a:pt x="143" y="155"/>
                  <a:pt x="142" y="155"/>
                </a:cubicBezTo>
                <a:cubicBezTo>
                  <a:pt x="142" y="155"/>
                  <a:pt x="142" y="154"/>
                  <a:pt x="142" y="155"/>
                </a:cubicBezTo>
                <a:cubicBezTo>
                  <a:pt x="139" y="153"/>
                  <a:pt x="137" y="154"/>
                  <a:pt x="133" y="154"/>
                </a:cubicBezTo>
                <a:cubicBezTo>
                  <a:pt x="130" y="153"/>
                  <a:pt x="127" y="152"/>
                  <a:pt x="125" y="152"/>
                </a:cubicBezTo>
                <a:cubicBezTo>
                  <a:pt x="121" y="151"/>
                  <a:pt x="118" y="151"/>
                  <a:pt x="115" y="151"/>
                </a:cubicBezTo>
                <a:cubicBezTo>
                  <a:pt x="104" y="148"/>
                  <a:pt x="95" y="148"/>
                  <a:pt x="85" y="147"/>
                </a:cubicBezTo>
                <a:cubicBezTo>
                  <a:pt x="78" y="146"/>
                  <a:pt x="72" y="145"/>
                  <a:pt x="65" y="144"/>
                </a:cubicBezTo>
                <a:cubicBezTo>
                  <a:pt x="51" y="142"/>
                  <a:pt x="38" y="140"/>
                  <a:pt x="24" y="138"/>
                </a:cubicBezTo>
                <a:cubicBezTo>
                  <a:pt x="20" y="141"/>
                  <a:pt x="15" y="143"/>
                  <a:pt x="11" y="145"/>
                </a:cubicBezTo>
                <a:cubicBezTo>
                  <a:pt x="8" y="146"/>
                  <a:pt x="4" y="146"/>
                  <a:pt x="4" y="149"/>
                </a:cubicBezTo>
                <a:cubicBezTo>
                  <a:pt x="16" y="148"/>
                  <a:pt x="30" y="151"/>
                  <a:pt x="43" y="152"/>
                </a:cubicBezTo>
                <a:cubicBezTo>
                  <a:pt x="60" y="153"/>
                  <a:pt x="77" y="155"/>
                  <a:pt x="93" y="158"/>
                </a:cubicBezTo>
                <a:cubicBezTo>
                  <a:pt x="100" y="159"/>
                  <a:pt x="107" y="159"/>
                  <a:pt x="113" y="160"/>
                </a:cubicBezTo>
                <a:cubicBezTo>
                  <a:pt x="121" y="160"/>
                  <a:pt x="128" y="160"/>
                  <a:pt x="135" y="161"/>
                </a:cubicBezTo>
                <a:cubicBezTo>
                  <a:pt x="137" y="162"/>
                  <a:pt x="139" y="162"/>
                  <a:pt x="142" y="163"/>
                </a:cubicBezTo>
                <a:cubicBezTo>
                  <a:pt x="144" y="163"/>
                  <a:pt x="145" y="162"/>
                  <a:pt x="147" y="163"/>
                </a:cubicBezTo>
                <a:cubicBezTo>
                  <a:pt x="148" y="162"/>
                  <a:pt x="150" y="159"/>
                  <a:pt x="153" y="161"/>
                </a:cubicBezTo>
                <a:cubicBezTo>
                  <a:pt x="158" y="157"/>
                  <a:pt x="164" y="153"/>
                  <a:pt x="170" y="150"/>
                </a:cubicBezTo>
                <a:cubicBezTo>
                  <a:pt x="175" y="146"/>
                  <a:pt x="181" y="142"/>
                  <a:pt x="187" y="139"/>
                </a:cubicBezTo>
                <a:cubicBezTo>
                  <a:pt x="192" y="135"/>
                  <a:pt x="198" y="131"/>
                  <a:pt x="204" y="128"/>
                </a:cubicBezTo>
                <a:cubicBezTo>
                  <a:pt x="210" y="124"/>
                  <a:pt x="214" y="120"/>
                  <a:pt x="220" y="116"/>
                </a:cubicBezTo>
                <a:cubicBezTo>
                  <a:pt x="222" y="114"/>
                  <a:pt x="224" y="112"/>
                  <a:pt x="227" y="112"/>
                </a:cubicBezTo>
                <a:cubicBezTo>
                  <a:pt x="228" y="113"/>
                  <a:pt x="226" y="114"/>
                  <a:pt x="225" y="115"/>
                </a:cubicBezTo>
                <a:cubicBezTo>
                  <a:pt x="232" y="121"/>
                  <a:pt x="231" y="133"/>
                  <a:pt x="229" y="143"/>
                </a:cubicBezTo>
                <a:cubicBezTo>
                  <a:pt x="237" y="135"/>
                  <a:pt x="236" y="117"/>
                  <a:pt x="229" y="109"/>
                </a:cubicBezTo>
                <a:close/>
                <a:moveTo>
                  <a:pt x="71" y="120"/>
                </a:moveTo>
                <a:cubicBezTo>
                  <a:pt x="52" y="118"/>
                  <a:pt x="32" y="119"/>
                  <a:pt x="15" y="115"/>
                </a:cubicBezTo>
                <a:cubicBezTo>
                  <a:pt x="15" y="115"/>
                  <a:pt x="15" y="115"/>
                  <a:pt x="14" y="115"/>
                </a:cubicBezTo>
                <a:cubicBezTo>
                  <a:pt x="15" y="119"/>
                  <a:pt x="20" y="115"/>
                  <a:pt x="23" y="118"/>
                </a:cubicBezTo>
                <a:cubicBezTo>
                  <a:pt x="20" y="119"/>
                  <a:pt x="16" y="117"/>
                  <a:pt x="15" y="120"/>
                </a:cubicBezTo>
                <a:cubicBezTo>
                  <a:pt x="17" y="120"/>
                  <a:pt x="19" y="121"/>
                  <a:pt x="21" y="122"/>
                </a:cubicBezTo>
                <a:cubicBezTo>
                  <a:pt x="24" y="122"/>
                  <a:pt x="26" y="122"/>
                  <a:pt x="28" y="124"/>
                </a:cubicBezTo>
                <a:cubicBezTo>
                  <a:pt x="23" y="124"/>
                  <a:pt x="19" y="121"/>
                  <a:pt x="15" y="123"/>
                </a:cubicBezTo>
                <a:cubicBezTo>
                  <a:pt x="15" y="124"/>
                  <a:pt x="15" y="124"/>
                  <a:pt x="14" y="125"/>
                </a:cubicBezTo>
                <a:cubicBezTo>
                  <a:pt x="21" y="126"/>
                  <a:pt x="27" y="126"/>
                  <a:pt x="34" y="127"/>
                </a:cubicBezTo>
                <a:cubicBezTo>
                  <a:pt x="39" y="128"/>
                  <a:pt x="43" y="130"/>
                  <a:pt x="48" y="131"/>
                </a:cubicBezTo>
                <a:cubicBezTo>
                  <a:pt x="53" y="132"/>
                  <a:pt x="59" y="132"/>
                  <a:pt x="64" y="134"/>
                </a:cubicBezTo>
                <a:cubicBezTo>
                  <a:pt x="48" y="132"/>
                  <a:pt x="29" y="126"/>
                  <a:pt x="13" y="127"/>
                </a:cubicBezTo>
                <a:cubicBezTo>
                  <a:pt x="13" y="128"/>
                  <a:pt x="13" y="128"/>
                  <a:pt x="13" y="129"/>
                </a:cubicBezTo>
                <a:cubicBezTo>
                  <a:pt x="19" y="130"/>
                  <a:pt x="24" y="132"/>
                  <a:pt x="30" y="133"/>
                </a:cubicBezTo>
                <a:cubicBezTo>
                  <a:pt x="45" y="136"/>
                  <a:pt x="61" y="137"/>
                  <a:pt x="76" y="140"/>
                </a:cubicBezTo>
                <a:cubicBezTo>
                  <a:pt x="82" y="141"/>
                  <a:pt x="89" y="141"/>
                  <a:pt x="95" y="142"/>
                </a:cubicBezTo>
                <a:cubicBezTo>
                  <a:pt x="111" y="143"/>
                  <a:pt x="125" y="145"/>
                  <a:pt x="139" y="148"/>
                </a:cubicBezTo>
                <a:cubicBezTo>
                  <a:pt x="138" y="147"/>
                  <a:pt x="138" y="144"/>
                  <a:pt x="138" y="144"/>
                </a:cubicBezTo>
                <a:cubicBezTo>
                  <a:pt x="127" y="142"/>
                  <a:pt x="113" y="141"/>
                  <a:pt x="103" y="138"/>
                </a:cubicBezTo>
                <a:cubicBezTo>
                  <a:pt x="113" y="140"/>
                  <a:pt x="128" y="141"/>
                  <a:pt x="138" y="142"/>
                </a:cubicBezTo>
                <a:cubicBezTo>
                  <a:pt x="138" y="140"/>
                  <a:pt x="138" y="140"/>
                  <a:pt x="138" y="139"/>
                </a:cubicBezTo>
                <a:cubicBezTo>
                  <a:pt x="133" y="140"/>
                  <a:pt x="127" y="138"/>
                  <a:pt x="123" y="137"/>
                </a:cubicBezTo>
                <a:cubicBezTo>
                  <a:pt x="126" y="136"/>
                  <a:pt x="131" y="138"/>
                  <a:pt x="136" y="138"/>
                </a:cubicBezTo>
                <a:cubicBezTo>
                  <a:pt x="136" y="136"/>
                  <a:pt x="137" y="134"/>
                  <a:pt x="138" y="133"/>
                </a:cubicBezTo>
                <a:cubicBezTo>
                  <a:pt x="131" y="130"/>
                  <a:pt x="122" y="132"/>
                  <a:pt x="115" y="131"/>
                </a:cubicBezTo>
                <a:cubicBezTo>
                  <a:pt x="108" y="130"/>
                  <a:pt x="100" y="128"/>
                  <a:pt x="93" y="126"/>
                </a:cubicBezTo>
                <a:cubicBezTo>
                  <a:pt x="103" y="127"/>
                  <a:pt x="112" y="130"/>
                  <a:pt x="122" y="130"/>
                </a:cubicBezTo>
                <a:cubicBezTo>
                  <a:pt x="126" y="130"/>
                  <a:pt x="131" y="130"/>
                  <a:pt x="135" y="130"/>
                </a:cubicBezTo>
                <a:cubicBezTo>
                  <a:pt x="136" y="130"/>
                  <a:pt x="138" y="131"/>
                  <a:pt x="139" y="129"/>
                </a:cubicBezTo>
                <a:cubicBezTo>
                  <a:pt x="139" y="128"/>
                  <a:pt x="137" y="127"/>
                  <a:pt x="137" y="126"/>
                </a:cubicBezTo>
                <a:cubicBezTo>
                  <a:pt x="115" y="125"/>
                  <a:pt x="93" y="122"/>
                  <a:pt x="71" y="120"/>
                </a:cubicBezTo>
                <a:close/>
                <a:moveTo>
                  <a:pt x="226" y="146"/>
                </a:moveTo>
                <a:cubicBezTo>
                  <a:pt x="225" y="144"/>
                  <a:pt x="227" y="144"/>
                  <a:pt x="227" y="142"/>
                </a:cubicBezTo>
                <a:cubicBezTo>
                  <a:pt x="228" y="140"/>
                  <a:pt x="228" y="136"/>
                  <a:pt x="229" y="133"/>
                </a:cubicBezTo>
                <a:cubicBezTo>
                  <a:pt x="229" y="125"/>
                  <a:pt x="228" y="119"/>
                  <a:pt x="223" y="116"/>
                </a:cubicBezTo>
                <a:cubicBezTo>
                  <a:pt x="221" y="117"/>
                  <a:pt x="219" y="119"/>
                  <a:pt x="217" y="120"/>
                </a:cubicBezTo>
                <a:cubicBezTo>
                  <a:pt x="222" y="128"/>
                  <a:pt x="224" y="140"/>
                  <a:pt x="221" y="149"/>
                </a:cubicBezTo>
                <a:cubicBezTo>
                  <a:pt x="223" y="148"/>
                  <a:pt x="224" y="147"/>
                  <a:pt x="226" y="146"/>
                </a:cubicBezTo>
                <a:close/>
                <a:moveTo>
                  <a:pt x="220" y="139"/>
                </a:moveTo>
                <a:cubicBezTo>
                  <a:pt x="220" y="132"/>
                  <a:pt x="219" y="125"/>
                  <a:pt x="216" y="122"/>
                </a:cubicBezTo>
                <a:cubicBezTo>
                  <a:pt x="200" y="133"/>
                  <a:pt x="183" y="143"/>
                  <a:pt x="167" y="154"/>
                </a:cubicBezTo>
                <a:cubicBezTo>
                  <a:pt x="171" y="162"/>
                  <a:pt x="174" y="173"/>
                  <a:pt x="173" y="183"/>
                </a:cubicBezTo>
                <a:cubicBezTo>
                  <a:pt x="189" y="173"/>
                  <a:pt x="203" y="162"/>
                  <a:pt x="219" y="151"/>
                </a:cubicBezTo>
                <a:cubicBezTo>
                  <a:pt x="219" y="148"/>
                  <a:pt x="221" y="143"/>
                  <a:pt x="220" y="139"/>
                </a:cubicBezTo>
                <a:close/>
                <a:moveTo>
                  <a:pt x="145" y="144"/>
                </a:moveTo>
                <a:cubicBezTo>
                  <a:pt x="145" y="146"/>
                  <a:pt x="143" y="148"/>
                  <a:pt x="143" y="151"/>
                </a:cubicBezTo>
                <a:cubicBezTo>
                  <a:pt x="146" y="150"/>
                  <a:pt x="147" y="147"/>
                  <a:pt x="147" y="144"/>
                </a:cubicBezTo>
                <a:cubicBezTo>
                  <a:pt x="148" y="138"/>
                  <a:pt x="146" y="132"/>
                  <a:pt x="144" y="128"/>
                </a:cubicBezTo>
                <a:cubicBezTo>
                  <a:pt x="143" y="128"/>
                  <a:pt x="142" y="127"/>
                  <a:pt x="142" y="126"/>
                </a:cubicBezTo>
                <a:cubicBezTo>
                  <a:pt x="140" y="127"/>
                  <a:pt x="140" y="126"/>
                  <a:pt x="139" y="126"/>
                </a:cubicBezTo>
                <a:cubicBezTo>
                  <a:pt x="141" y="132"/>
                  <a:pt x="145" y="137"/>
                  <a:pt x="145" y="144"/>
                </a:cubicBezTo>
                <a:close/>
                <a:moveTo>
                  <a:pt x="135" y="149"/>
                </a:moveTo>
                <a:cubicBezTo>
                  <a:pt x="127" y="147"/>
                  <a:pt x="119" y="146"/>
                  <a:pt x="111" y="145"/>
                </a:cubicBezTo>
                <a:cubicBezTo>
                  <a:pt x="106" y="144"/>
                  <a:pt x="101" y="144"/>
                  <a:pt x="97" y="144"/>
                </a:cubicBezTo>
                <a:cubicBezTo>
                  <a:pt x="87" y="143"/>
                  <a:pt x="78" y="141"/>
                  <a:pt x="67" y="140"/>
                </a:cubicBezTo>
                <a:cubicBezTo>
                  <a:pt x="53" y="139"/>
                  <a:pt x="39" y="137"/>
                  <a:pt x="24" y="134"/>
                </a:cubicBezTo>
                <a:cubicBezTo>
                  <a:pt x="19" y="133"/>
                  <a:pt x="10" y="129"/>
                  <a:pt x="8" y="133"/>
                </a:cubicBezTo>
                <a:cubicBezTo>
                  <a:pt x="27" y="138"/>
                  <a:pt x="48" y="140"/>
                  <a:pt x="69" y="142"/>
                </a:cubicBezTo>
                <a:cubicBezTo>
                  <a:pt x="74" y="143"/>
                  <a:pt x="79" y="144"/>
                  <a:pt x="84" y="145"/>
                </a:cubicBezTo>
                <a:cubicBezTo>
                  <a:pt x="89" y="145"/>
                  <a:pt x="94" y="146"/>
                  <a:pt x="99" y="146"/>
                </a:cubicBezTo>
                <a:cubicBezTo>
                  <a:pt x="106" y="147"/>
                  <a:pt x="114" y="149"/>
                  <a:pt x="121" y="150"/>
                </a:cubicBezTo>
                <a:cubicBezTo>
                  <a:pt x="126" y="150"/>
                  <a:pt x="133" y="151"/>
                  <a:pt x="136" y="151"/>
                </a:cubicBezTo>
                <a:cubicBezTo>
                  <a:pt x="137" y="152"/>
                  <a:pt x="139" y="152"/>
                  <a:pt x="140" y="151"/>
                </a:cubicBezTo>
                <a:cubicBezTo>
                  <a:pt x="139" y="150"/>
                  <a:pt x="137" y="149"/>
                  <a:pt x="135" y="149"/>
                </a:cubicBezTo>
                <a:close/>
                <a:moveTo>
                  <a:pt x="141" y="165"/>
                </a:moveTo>
                <a:cubicBezTo>
                  <a:pt x="136" y="165"/>
                  <a:pt x="132" y="163"/>
                  <a:pt x="128" y="162"/>
                </a:cubicBezTo>
                <a:cubicBezTo>
                  <a:pt x="121" y="162"/>
                  <a:pt x="110" y="162"/>
                  <a:pt x="101" y="161"/>
                </a:cubicBezTo>
                <a:cubicBezTo>
                  <a:pt x="93" y="160"/>
                  <a:pt x="84" y="158"/>
                  <a:pt x="76" y="158"/>
                </a:cubicBezTo>
                <a:cubicBezTo>
                  <a:pt x="67" y="157"/>
                  <a:pt x="58" y="155"/>
                  <a:pt x="48" y="155"/>
                </a:cubicBezTo>
                <a:cubicBezTo>
                  <a:pt x="44" y="154"/>
                  <a:pt x="41" y="154"/>
                  <a:pt x="37" y="154"/>
                </a:cubicBezTo>
                <a:cubicBezTo>
                  <a:pt x="30" y="153"/>
                  <a:pt x="21" y="151"/>
                  <a:pt x="12" y="151"/>
                </a:cubicBezTo>
                <a:cubicBezTo>
                  <a:pt x="11" y="152"/>
                  <a:pt x="11" y="152"/>
                  <a:pt x="10" y="153"/>
                </a:cubicBezTo>
                <a:cubicBezTo>
                  <a:pt x="10" y="156"/>
                  <a:pt x="13" y="155"/>
                  <a:pt x="15" y="155"/>
                </a:cubicBezTo>
                <a:cubicBezTo>
                  <a:pt x="17" y="155"/>
                  <a:pt x="20" y="155"/>
                  <a:pt x="22" y="155"/>
                </a:cubicBezTo>
                <a:cubicBezTo>
                  <a:pt x="26" y="155"/>
                  <a:pt x="30" y="155"/>
                  <a:pt x="32" y="157"/>
                </a:cubicBezTo>
                <a:cubicBezTo>
                  <a:pt x="26" y="157"/>
                  <a:pt x="18" y="156"/>
                  <a:pt x="13" y="157"/>
                </a:cubicBezTo>
                <a:cubicBezTo>
                  <a:pt x="17" y="158"/>
                  <a:pt x="24" y="157"/>
                  <a:pt x="28" y="160"/>
                </a:cubicBezTo>
                <a:cubicBezTo>
                  <a:pt x="23" y="160"/>
                  <a:pt x="19" y="159"/>
                  <a:pt x="11" y="159"/>
                </a:cubicBezTo>
                <a:cubicBezTo>
                  <a:pt x="10" y="161"/>
                  <a:pt x="11" y="164"/>
                  <a:pt x="12" y="166"/>
                </a:cubicBezTo>
                <a:cubicBezTo>
                  <a:pt x="29" y="168"/>
                  <a:pt x="43" y="171"/>
                  <a:pt x="59" y="174"/>
                </a:cubicBezTo>
                <a:cubicBezTo>
                  <a:pt x="43" y="172"/>
                  <a:pt x="28" y="169"/>
                  <a:pt x="10" y="168"/>
                </a:cubicBezTo>
                <a:cubicBezTo>
                  <a:pt x="7" y="170"/>
                  <a:pt x="11" y="173"/>
                  <a:pt x="10" y="175"/>
                </a:cubicBezTo>
                <a:cubicBezTo>
                  <a:pt x="16" y="176"/>
                  <a:pt x="21" y="177"/>
                  <a:pt x="26" y="178"/>
                </a:cubicBezTo>
                <a:cubicBezTo>
                  <a:pt x="42" y="182"/>
                  <a:pt x="56" y="185"/>
                  <a:pt x="72" y="186"/>
                </a:cubicBezTo>
                <a:cubicBezTo>
                  <a:pt x="93" y="187"/>
                  <a:pt x="113" y="191"/>
                  <a:pt x="136" y="193"/>
                </a:cubicBezTo>
                <a:cubicBezTo>
                  <a:pt x="138" y="194"/>
                  <a:pt x="142" y="194"/>
                  <a:pt x="144" y="194"/>
                </a:cubicBezTo>
                <a:cubicBezTo>
                  <a:pt x="144" y="193"/>
                  <a:pt x="142" y="192"/>
                  <a:pt x="142" y="189"/>
                </a:cubicBezTo>
                <a:cubicBezTo>
                  <a:pt x="129" y="187"/>
                  <a:pt x="112" y="185"/>
                  <a:pt x="98" y="182"/>
                </a:cubicBezTo>
                <a:cubicBezTo>
                  <a:pt x="95" y="182"/>
                  <a:pt x="91" y="181"/>
                  <a:pt x="88" y="180"/>
                </a:cubicBezTo>
                <a:cubicBezTo>
                  <a:pt x="108" y="182"/>
                  <a:pt x="125" y="186"/>
                  <a:pt x="143" y="187"/>
                </a:cubicBezTo>
                <a:cubicBezTo>
                  <a:pt x="141" y="182"/>
                  <a:pt x="145" y="180"/>
                  <a:pt x="144" y="175"/>
                </a:cubicBezTo>
                <a:cubicBezTo>
                  <a:pt x="140" y="175"/>
                  <a:pt x="136" y="175"/>
                  <a:pt x="131" y="174"/>
                </a:cubicBezTo>
                <a:cubicBezTo>
                  <a:pt x="127" y="174"/>
                  <a:pt x="123" y="172"/>
                  <a:pt x="120" y="172"/>
                </a:cubicBezTo>
                <a:cubicBezTo>
                  <a:pt x="118" y="172"/>
                  <a:pt x="115" y="173"/>
                  <a:pt x="115" y="171"/>
                </a:cubicBezTo>
                <a:cubicBezTo>
                  <a:pt x="120" y="170"/>
                  <a:pt x="127" y="173"/>
                  <a:pt x="133" y="173"/>
                </a:cubicBezTo>
                <a:cubicBezTo>
                  <a:pt x="137" y="173"/>
                  <a:pt x="141" y="173"/>
                  <a:pt x="144" y="174"/>
                </a:cubicBezTo>
                <a:cubicBezTo>
                  <a:pt x="145" y="172"/>
                  <a:pt x="146" y="172"/>
                  <a:pt x="145" y="171"/>
                </a:cubicBezTo>
                <a:cubicBezTo>
                  <a:pt x="141" y="170"/>
                  <a:pt x="137" y="170"/>
                  <a:pt x="132" y="170"/>
                </a:cubicBezTo>
                <a:cubicBezTo>
                  <a:pt x="127" y="170"/>
                  <a:pt x="123" y="169"/>
                  <a:pt x="118" y="169"/>
                </a:cubicBezTo>
                <a:cubicBezTo>
                  <a:pt x="102" y="167"/>
                  <a:pt x="87" y="167"/>
                  <a:pt x="74" y="163"/>
                </a:cubicBezTo>
                <a:cubicBezTo>
                  <a:pt x="87" y="164"/>
                  <a:pt x="101" y="166"/>
                  <a:pt x="115" y="167"/>
                </a:cubicBezTo>
                <a:cubicBezTo>
                  <a:pt x="126" y="167"/>
                  <a:pt x="135" y="169"/>
                  <a:pt x="145" y="168"/>
                </a:cubicBezTo>
                <a:cubicBezTo>
                  <a:pt x="145" y="167"/>
                  <a:pt x="145" y="167"/>
                  <a:pt x="145" y="165"/>
                </a:cubicBezTo>
                <a:cubicBezTo>
                  <a:pt x="143" y="165"/>
                  <a:pt x="142" y="165"/>
                  <a:pt x="141" y="165"/>
                </a:cubicBezTo>
                <a:close/>
                <a:moveTo>
                  <a:pt x="170" y="185"/>
                </a:moveTo>
                <a:cubicBezTo>
                  <a:pt x="172" y="174"/>
                  <a:pt x="170" y="162"/>
                  <a:pt x="165" y="155"/>
                </a:cubicBezTo>
                <a:cubicBezTo>
                  <a:pt x="164" y="156"/>
                  <a:pt x="163" y="156"/>
                  <a:pt x="162" y="156"/>
                </a:cubicBezTo>
                <a:cubicBezTo>
                  <a:pt x="165" y="168"/>
                  <a:pt x="168" y="177"/>
                  <a:pt x="165" y="189"/>
                </a:cubicBezTo>
                <a:cubicBezTo>
                  <a:pt x="167" y="188"/>
                  <a:pt x="169" y="187"/>
                  <a:pt x="170" y="185"/>
                </a:cubicBezTo>
                <a:close/>
                <a:moveTo>
                  <a:pt x="162" y="192"/>
                </a:moveTo>
                <a:cubicBezTo>
                  <a:pt x="163" y="190"/>
                  <a:pt x="164" y="187"/>
                  <a:pt x="164" y="186"/>
                </a:cubicBezTo>
                <a:cubicBezTo>
                  <a:pt x="165" y="177"/>
                  <a:pt x="163" y="165"/>
                  <a:pt x="160" y="158"/>
                </a:cubicBezTo>
                <a:cubicBezTo>
                  <a:pt x="157" y="160"/>
                  <a:pt x="154" y="162"/>
                  <a:pt x="151" y="164"/>
                </a:cubicBezTo>
                <a:cubicBezTo>
                  <a:pt x="155" y="175"/>
                  <a:pt x="155" y="188"/>
                  <a:pt x="152" y="198"/>
                </a:cubicBezTo>
                <a:cubicBezTo>
                  <a:pt x="154" y="195"/>
                  <a:pt x="160" y="194"/>
                  <a:pt x="162" y="192"/>
                </a:cubicBezTo>
                <a:close/>
                <a:moveTo>
                  <a:pt x="150" y="197"/>
                </a:moveTo>
                <a:cubicBezTo>
                  <a:pt x="154" y="187"/>
                  <a:pt x="153" y="172"/>
                  <a:pt x="149" y="165"/>
                </a:cubicBezTo>
                <a:cubicBezTo>
                  <a:pt x="149" y="165"/>
                  <a:pt x="149" y="164"/>
                  <a:pt x="148" y="165"/>
                </a:cubicBezTo>
                <a:cubicBezTo>
                  <a:pt x="146" y="165"/>
                  <a:pt x="147" y="168"/>
                  <a:pt x="147" y="170"/>
                </a:cubicBezTo>
                <a:cubicBezTo>
                  <a:pt x="147" y="173"/>
                  <a:pt x="147" y="176"/>
                  <a:pt x="148" y="179"/>
                </a:cubicBezTo>
                <a:cubicBezTo>
                  <a:pt x="148" y="183"/>
                  <a:pt x="148" y="187"/>
                  <a:pt x="147" y="190"/>
                </a:cubicBezTo>
                <a:cubicBezTo>
                  <a:pt x="147" y="194"/>
                  <a:pt x="145" y="198"/>
                  <a:pt x="146" y="200"/>
                </a:cubicBezTo>
                <a:cubicBezTo>
                  <a:pt x="148" y="201"/>
                  <a:pt x="149" y="198"/>
                  <a:pt x="150" y="197"/>
                </a:cubicBezTo>
                <a:close/>
                <a:moveTo>
                  <a:pt x="144" y="197"/>
                </a:moveTo>
                <a:cubicBezTo>
                  <a:pt x="142" y="196"/>
                  <a:pt x="140" y="196"/>
                  <a:pt x="138" y="196"/>
                </a:cubicBezTo>
                <a:cubicBezTo>
                  <a:pt x="137" y="196"/>
                  <a:pt x="136" y="195"/>
                  <a:pt x="135" y="195"/>
                </a:cubicBezTo>
                <a:cubicBezTo>
                  <a:pt x="132" y="194"/>
                  <a:pt x="129" y="194"/>
                  <a:pt x="127" y="194"/>
                </a:cubicBezTo>
                <a:cubicBezTo>
                  <a:pt x="118" y="194"/>
                  <a:pt x="108" y="191"/>
                  <a:pt x="99" y="191"/>
                </a:cubicBezTo>
                <a:cubicBezTo>
                  <a:pt x="96" y="191"/>
                  <a:pt x="93" y="190"/>
                  <a:pt x="89" y="189"/>
                </a:cubicBezTo>
                <a:cubicBezTo>
                  <a:pt x="77" y="188"/>
                  <a:pt x="65" y="188"/>
                  <a:pt x="53" y="186"/>
                </a:cubicBezTo>
                <a:cubicBezTo>
                  <a:pt x="44" y="185"/>
                  <a:pt x="34" y="182"/>
                  <a:pt x="26" y="180"/>
                </a:cubicBezTo>
                <a:cubicBezTo>
                  <a:pt x="23" y="180"/>
                  <a:pt x="19" y="179"/>
                  <a:pt x="16" y="178"/>
                </a:cubicBezTo>
                <a:cubicBezTo>
                  <a:pt x="12" y="178"/>
                  <a:pt x="4" y="175"/>
                  <a:pt x="4" y="180"/>
                </a:cubicBezTo>
                <a:cubicBezTo>
                  <a:pt x="29" y="184"/>
                  <a:pt x="55" y="191"/>
                  <a:pt x="81" y="194"/>
                </a:cubicBezTo>
                <a:cubicBezTo>
                  <a:pt x="84" y="194"/>
                  <a:pt x="88" y="195"/>
                  <a:pt x="91" y="195"/>
                </a:cubicBezTo>
                <a:cubicBezTo>
                  <a:pt x="107" y="196"/>
                  <a:pt x="126" y="199"/>
                  <a:pt x="143" y="200"/>
                </a:cubicBezTo>
                <a:cubicBezTo>
                  <a:pt x="143" y="199"/>
                  <a:pt x="144" y="197"/>
                  <a:pt x="144" y="1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4" name="Freeform 93"/>
          <p:cNvSpPr>
            <a:spLocks noEditPoints="1"/>
          </p:cNvSpPr>
          <p:nvPr/>
        </p:nvSpPr>
        <p:spPr bwMode="auto">
          <a:xfrm>
            <a:off x="5859463" y="1400175"/>
            <a:ext cx="536575" cy="511175"/>
          </a:xfrm>
          <a:custGeom>
            <a:avLst/>
            <a:gdLst>
              <a:gd name="T0" fmla="*/ 183 w 283"/>
              <a:gd name="T1" fmla="*/ 84 h 269"/>
              <a:gd name="T2" fmla="*/ 234 w 283"/>
              <a:gd name="T3" fmla="*/ 19 h 269"/>
              <a:gd name="T4" fmla="*/ 240 w 283"/>
              <a:gd name="T5" fmla="*/ 49 h 269"/>
              <a:gd name="T6" fmla="*/ 242 w 283"/>
              <a:gd name="T7" fmla="*/ 72 h 269"/>
              <a:gd name="T8" fmla="*/ 264 w 283"/>
              <a:gd name="T9" fmla="*/ 205 h 269"/>
              <a:gd name="T10" fmla="*/ 58 w 283"/>
              <a:gd name="T11" fmla="*/ 261 h 269"/>
              <a:gd name="T12" fmla="*/ 2 w 283"/>
              <a:gd name="T13" fmla="*/ 139 h 269"/>
              <a:gd name="T14" fmla="*/ 86 w 283"/>
              <a:gd name="T15" fmla="*/ 96 h 269"/>
              <a:gd name="T16" fmla="*/ 233 w 283"/>
              <a:gd name="T17" fmla="*/ 3 h 269"/>
              <a:gd name="T18" fmla="*/ 227 w 283"/>
              <a:gd name="T19" fmla="*/ 40 h 269"/>
              <a:gd name="T20" fmla="*/ 263 w 283"/>
              <a:gd name="T21" fmla="*/ 36 h 269"/>
              <a:gd name="T22" fmla="*/ 79 w 283"/>
              <a:gd name="T23" fmla="*/ 54 h 269"/>
              <a:gd name="T24" fmla="*/ 213 w 283"/>
              <a:gd name="T25" fmla="*/ 46 h 269"/>
              <a:gd name="T26" fmla="*/ 83 w 283"/>
              <a:gd name="T27" fmla="*/ 50 h 269"/>
              <a:gd name="T28" fmla="*/ 80 w 283"/>
              <a:gd name="T29" fmla="*/ 53 h 269"/>
              <a:gd name="T30" fmla="*/ 113 w 283"/>
              <a:gd name="T31" fmla="*/ 115 h 269"/>
              <a:gd name="T32" fmla="*/ 94 w 283"/>
              <a:gd name="T33" fmla="*/ 62 h 269"/>
              <a:gd name="T34" fmla="*/ 155 w 283"/>
              <a:gd name="T35" fmla="*/ 74 h 269"/>
              <a:gd name="T36" fmla="*/ 201 w 283"/>
              <a:gd name="T37" fmla="*/ 66 h 269"/>
              <a:gd name="T38" fmla="*/ 88 w 283"/>
              <a:gd name="T39" fmla="*/ 117 h 269"/>
              <a:gd name="T40" fmla="*/ 223 w 283"/>
              <a:gd name="T41" fmla="*/ 86 h 269"/>
              <a:gd name="T42" fmla="*/ 176 w 283"/>
              <a:gd name="T43" fmla="*/ 108 h 269"/>
              <a:gd name="T44" fmla="*/ 196 w 283"/>
              <a:gd name="T45" fmla="*/ 158 h 269"/>
              <a:gd name="T46" fmla="*/ 205 w 283"/>
              <a:gd name="T47" fmla="*/ 228 h 269"/>
              <a:gd name="T48" fmla="*/ 258 w 283"/>
              <a:gd name="T49" fmla="*/ 127 h 269"/>
              <a:gd name="T50" fmla="*/ 193 w 283"/>
              <a:gd name="T51" fmla="*/ 138 h 269"/>
              <a:gd name="T52" fmla="*/ 189 w 283"/>
              <a:gd name="T53" fmla="*/ 117 h 269"/>
              <a:gd name="T54" fmla="*/ 172 w 283"/>
              <a:gd name="T55" fmla="*/ 119 h 269"/>
              <a:gd name="T56" fmla="*/ 181 w 283"/>
              <a:gd name="T57" fmla="*/ 135 h 269"/>
              <a:gd name="T58" fmla="*/ 138 w 283"/>
              <a:gd name="T59" fmla="*/ 121 h 269"/>
              <a:gd name="T60" fmla="*/ 52 w 283"/>
              <a:gd name="T61" fmla="*/ 152 h 269"/>
              <a:gd name="T62" fmla="*/ 34 w 283"/>
              <a:gd name="T63" fmla="*/ 138 h 269"/>
              <a:gd name="T64" fmla="*/ 190 w 283"/>
              <a:gd name="T65" fmla="*/ 142 h 269"/>
              <a:gd name="T66" fmla="*/ 102 w 283"/>
              <a:gd name="T67" fmla="*/ 153 h 269"/>
              <a:gd name="T68" fmla="*/ 103 w 283"/>
              <a:gd name="T69" fmla="*/ 149 h 269"/>
              <a:gd name="T70" fmla="*/ 235 w 283"/>
              <a:gd name="T71" fmla="*/ 226 h 269"/>
              <a:gd name="T72" fmla="*/ 65 w 283"/>
              <a:gd name="T73" fmla="*/ 158 h 269"/>
              <a:gd name="T74" fmla="*/ 96 w 283"/>
              <a:gd name="T75" fmla="*/ 153 h 269"/>
              <a:gd name="T76" fmla="*/ 111 w 283"/>
              <a:gd name="T77" fmla="*/ 160 h 269"/>
              <a:gd name="T78" fmla="*/ 110 w 283"/>
              <a:gd name="T79" fmla="*/ 166 h 269"/>
              <a:gd name="T80" fmla="*/ 180 w 283"/>
              <a:gd name="T81" fmla="*/ 169 h 269"/>
              <a:gd name="T82" fmla="*/ 90 w 283"/>
              <a:gd name="T83" fmla="*/ 171 h 269"/>
              <a:gd name="T84" fmla="*/ 197 w 283"/>
              <a:gd name="T85" fmla="*/ 175 h 269"/>
              <a:gd name="T86" fmla="*/ 150 w 283"/>
              <a:gd name="T87" fmla="*/ 184 h 269"/>
              <a:gd name="T88" fmla="*/ 73 w 283"/>
              <a:gd name="T89" fmla="*/ 196 h 269"/>
              <a:gd name="T90" fmla="*/ 109 w 283"/>
              <a:gd name="T91" fmla="*/ 199 h 269"/>
              <a:gd name="T92" fmla="*/ 159 w 283"/>
              <a:gd name="T93" fmla="*/ 203 h 269"/>
              <a:gd name="T94" fmla="*/ 187 w 283"/>
              <a:gd name="T95" fmla="*/ 203 h 269"/>
              <a:gd name="T96" fmla="*/ 74 w 283"/>
              <a:gd name="T97" fmla="*/ 204 h 269"/>
              <a:gd name="T98" fmla="*/ 204 w 283"/>
              <a:gd name="T99" fmla="*/ 227 h 269"/>
              <a:gd name="T100" fmla="*/ 138 w 283"/>
              <a:gd name="T101" fmla="*/ 214 h 269"/>
              <a:gd name="T102" fmla="*/ 92 w 283"/>
              <a:gd name="T103" fmla="*/ 216 h 269"/>
              <a:gd name="T104" fmla="*/ 127 w 283"/>
              <a:gd name="T105" fmla="*/ 219 h 269"/>
              <a:gd name="T106" fmla="*/ 76 w 283"/>
              <a:gd name="T107" fmla="*/ 237 h 269"/>
              <a:gd name="T108" fmla="*/ 169 w 283"/>
              <a:gd name="T109" fmla="*/ 238 h 269"/>
              <a:gd name="T110" fmla="*/ 79 w 283"/>
              <a:gd name="T111" fmla="*/ 227 h 269"/>
              <a:gd name="T112" fmla="*/ 73 w 283"/>
              <a:gd name="T113" fmla="*/ 229 h 269"/>
              <a:gd name="T114" fmla="*/ 212 w 283"/>
              <a:gd name="T115" fmla="*/ 231 h 269"/>
              <a:gd name="T116" fmla="*/ 209 w 283"/>
              <a:gd name="T117" fmla="*/ 240 h 269"/>
              <a:gd name="T118" fmla="*/ 112 w 283"/>
              <a:gd name="T119" fmla="*/ 260 h 269"/>
              <a:gd name="T120" fmla="*/ 206 w 283"/>
              <a:gd name="T121" fmla="*/ 247 h 269"/>
              <a:gd name="T122" fmla="*/ 98 w 283"/>
              <a:gd name="T123" fmla="*/ 264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3" h="269">
                <a:moveTo>
                  <a:pt x="121" y="116"/>
                </a:moveTo>
                <a:cubicBezTo>
                  <a:pt x="123" y="115"/>
                  <a:pt x="123" y="115"/>
                  <a:pt x="124" y="115"/>
                </a:cubicBezTo>
                <a:cubicBezTo>
                  <a:pt x="121" y="112"/>
                  <a:pt x="118" y="108"/>
                  <a:pt x="116" y="103"/>
                </a:cubicBezTo>
                <a:cubicBezTo>
                  <a:pt x="112" y="93"/>
                  <a:pt x="115" y="76"/>
                  <a:pt x="121" y="69"/>
                </a:cubicBezTo>
                <a:cubicBezTo>
                  <a:pt x="125" y="64"/>
                  <a:pt x="132" y="62"/>
                  <a:pt x="139" y="63"/>
                </a:cubicBezTo>
                <a:cubicBezTo>
                  <a:pt x="140" y="64"/>
                  <a:pt x="141" y="64"/>
                  <a:pt x="143" y="64"/>
                </a:cubicBezTo>
                <a:cubicBezTo>
                  <a:pt x="145" y="65"/>
                  <a:pt x="146" y="67"/>
                  <a:pt x="148" y="68"/>
                </a:cubicBezTo>
                <a:cubicBezTo>
                  <a:pt x="149" y="69"/>
                  <a:pt x="151" y="69"/>
                  <a:pt x="153" y="69"/>
                </a:cubicBezTo>
                <a:cubicBezTo>
                  <a:pt x="155" y="63"/>
                  <a:pt x="158" y="59"/>
                  <a:pt x="161" y="54"/>
                </a:cubicBezTo>
                <a:cubicBezTo>
                  <a:pt x="163" y="53"/>
                  <a:pt x="166" y="54"/>
                  <a:pt x="167" y="56"/>
                </a:cubicBezTo>
                <a:cubicBezTo>
                  <a:pt x="167" y="57"/>
                  <a:pt x="167" y="57"/>
                  <a:pt x="167" y="58"/>
                </a:cubicBezTo>
                <a:cubicBezTo>
                  <a:pt x="163" y="60"/>
                  <a:pt x="161" y="64"/>
                  <a:pt x="159" y="67"/>
                </a:cubicBezTo>
                <a:cubicBezTo>
                  <a:pt x="162" y="67"/>
                  <a:pt x="165" y="67"/>
                  <a:pt x="168" y="68"/>
                </a:cubicBezTo>
                <a:cubicBezTo>
                  <a:pt x="170" y="69"/>
                  <a:pt x="170" y="69"/>
                  <a:pt x="171" y="70"/>
                </a:cubicBezTo>
                <a:cubicBezTo>
                  <a:pt x="172" y="70"/>
                  <a:pt x="174" y="70"/>
                  <a:pt x="174" y="71"/>
                </a:cubicBezTo>
                <a:cubicBezTo>
                  <a:pt x="175" y="71"/>
                  <a:pt x="175" y="72"/>
                  <a:pt x="176" y="73"/>
                </a:cubicBezTo>
                <a:cubicBezTo>
                  <a:pt x="177" y="74"/>
                  <a:pt x="178" y="74"/>
                  <a:pt x="179" y="76"/>
                </a:cubicBezTo>
                <a:cubicBezTo>
                  <a:pt x="180" y="78"/>
                  <a:pt x="182" y="82"/>
                  <a:pt x="183" y="84"/>
                </a:cubicBezTo>
                <a:cubicBezTo>
                  <a:pt x="183" y="87"/>
                  <a:pt x="183" y="90"/>
                  <a:pt x="182" y="93"/>
                </a:cubicBezTo>
                <a:cubicBezTo>
                  <a:pt x="182" y="97"/>
                  <a:pt x="180" y="100"/>
                  <a:pt x="179" y="104"/>
                </a:cubicBezTo>
                <a:cubicBezTo>
                  <a:pt x="182" y="102"/>
                  <a:pt x="185" y="100"/>
                  <a:pt x="189" y="99"/>
                </a:cubicBezTo>
                <a:cubicBezTo>
                  <a:pt x="189" y="98"/>
                  <a:pt x="189" y="98"/>
                  <a:pt x="189" y="97"/>
                </a:cubicBezTo>
                <a:cubicBezTo>
                  <a:pt x="191" y="93"/>
                  <a:pt x="193" y="88"/>
                  <a:pt x="195" y="83"/>
                </a:cubicBezTo>
                <a:cubicBezTo>
                  <a:pt x="196" y="81"/>
                  <a:pt x="198" y="77"/>
                  <a:pt x="199" y="73"/>
                </a:cubicBezTo>
                <a:cubicBezTo>
                  <a:pt x="199" y="72"/>
                  <a:pt x="200" y="70"/>
                  <a:pt x="200" y="70"/>
                </a:cubicBezTo>
                <a:cubicBezTo>
                  <a:pt x="200" y="69"/>
                  <a:pt x="198" y="67"/>
                  <a:pt x="199" y="66"/>
                </a:cubicBezTo>
                <a:cubicBezTo>
                  <a:pt x="200" y="65"/>
                  <a:pt x="202" y="64"/>
                  <a:pt x="203" y="64"/>
                </a:cubicBezTo>
                <a:cubicBezTo>
                  <a:pt x="206" y="58"/>
                  <a:pt x="208" y="52"/>
                  <a:pt x="212" y="46"/>
                </a:cubicBezTo>
                <a:cubicBezTo>
                  <a:pt x="211" y="45"/>
                  <a:pt x="212" y="44"/>
                  <a:pt x="212" y="43"/>
                </a:cubicBezTo>
                <a:cubicBezTo>
                  <a:pt x="210" y="39"/>
                  <a:pt x="209" y="35"/>
                  <a:pt x="210" y="30"/>
                </a:cubicBezTo>
                <a:cubicBezTo>
                  <a:pt x="211" y="19"/>
                  <a:pt x="222" y="14"/>
                  <a:pt x="229" y="7"/>
                </a:cubicBezTo>
                <a:cubicBezTo>
                  <a:pt x="229" y="6"/>
                  <a:pt x="230" y="5"/>
                  <a:pt x="231" y="4"/>
                </a:cubicBezTo>
                <a:cubicBezTo>
                  <a:pt x="232" y="3"/>
                  <a:pt x="232" y="2"/>
                  <a:pt x="233" y="0"/>
                </a:cubicBezTo>
                <a:cubicBezTo>
                  <a:pt x="233" y="0"/>
                  <a:pt x="233" y="0"/>
                  <a:pt x="234" y="0"/>
                </a:cubicBezTo>
                <a:cubicBezTo>
                  <a:pt x="234" y="2"/>
                  <a:pt x="235" y="4"/>
                  <a:pt x="235" y="6"/>
                </a:cubicBezTo>
                <a:cubicBezTo>
                  <a:pt x="237" y="10"/>
                  <a:pt x="235" y="15"/>
                  <a:pt x="234" y="19"/>
                </a:cubicBezTo>
                <a:cubicBezTo>
                  <a:pt x="234" y="19"/>
                  <a:pt x="233" y="21"/>
                  <a:pt x="233" y="21"/>
                </a:cubicBezTo>
                <a:cubicBezTo>
                  <a:pt x="234" y="20"/>
                  <a:pt x="236" y="19"/>
                  <a:pt x="237" y="17"/>
                </a:cubicBezTo>
                <a:cubicBezTo>
                  <a:pt x="238" y="15"/>
                  <a:pt x="237" y="12"/>
                  <a:pt x="240" y="14"/>
                </a:cubicBezTo>
                <a:cubicBezTo>
                  <a:pt x="240" y="15"/>
                  <a:pt x="239" y="15"/>
                  <a:pt x="239" y="16"/>
                </a:cubicBezTo>
                <a:cubicBezTo>
                  <a:pt x="239" y="29"/>
                  <a:pt x="232" y="38"/>
                  <a:pt x="224" y="46"/>
                </a:cubicBezTo>
                <a:cubicBezTo>
                  <a:pt x="223" y="45"/>
                  <a:pt x="223" y="46"/>
                  <a:pt x="223" y="46"/>
                </a:cubicBezTo>
                <a:cubicBezTo>
                  <a:pt x="222" y="46"/>
                  <a:pt x="223" y="47"/>
                  <a:pt x="223" y="47"/>
                </a:cubicBezTo>
                <a:cubicBezTo>
                  <a:pt x="222" y="48"/>
                  <a:pt x="222" y="48"/>
                  <a:pt x="221" y="48"/>
                </a:cubicBezTo>
                <a:cubicBezTo>
                  <a:pt x="219" y="54"/>
                  <a:pt x="217" y="63"/>
                  <a:pt x="215" y="68"/>
                </a:cubicBezTo>
                <a:cubicBezTo>
                  <a:pt x="215" y="69"/>
                  <a:pt x="216" y="70"/>
                  <a:pt x="216" y="72"/>
                </a:cubicBezTo>
                <a:cubicBezTo>
                  <a:pt x="215" y="73"/>
                  <a:pt x="214" y="73"/>
                  <a:pt x="213" y="73"/>
                </a:cubicBezTo>
                <a:cubicBezTo>
                  <a:pt x="211" y="79"/>
                  <a:pt x="208" y="85"/>
                  <a:pt x="206" y="91"/>
                </a:cubicBezTo>
                <a:cubicBezTo>
                  <a:pt x="211" y="90"/>
                  <a:pt x="216" y="87"/>
                  <a:pt x="221" y="86"/>
                </a:cubicBezTo>
                <a:cubicBezTo>
                  <a:pt x="223" y="80"/>
                  <a:pt x="227" y="74"/>
                  <a:pt x="230" y="67"/>
                </a:cubicBezTo>
                <a:cubicBezTo>
                  <a:pt x="230" y="66"/>
                  <a:pt x="229" y="66"/>
                  <a:pt x="229" y="65"/>
                </a:cubicBezTo>
                <a:cubicBezTo>
                  <a:pt x="230" y="64"/>
                  <a:pt x="230" y="63"/>
                  <a:pt x="231" y="63"/>
                </a:cubicBezTo>
                <a:cubicBezTo>
                  <a:pt x="235" y="59"/>
                  <a:pt x="238" y="55"/>
                  <a:pt x="241" y="50"/>
                </a:cubicBezTo>
                <a:cubicBezTo>
                  <a:pt x="240" y="50"/>
                  <a:pt x="240" y="50"/>
                  <a:pt x="240" y="49"/>
                </a:cubicBezTo>
                <a:cubicBezTo>
                  <a:pt x="241" y="48"/>
                  <a:pt x="242" y="47"/>
                  <a:pt x="242" y="47"/>
                </a:cubicBezTo>
                <a:cubicBezTo>
                  <a:pt x="244" y="44"/>
                  <a:pt x="244" y="40"/>
                  <a:pt x="246" y="36"/>
                </a:cubicBezTo>
                <a:cubicBezTo>
                  <a:pt x="247" y="33"/>
                  <a:pt x="250" y="28"/>
                  <a:pt x="252" y="24"/>
                </a:cubicBezTo>
                <a:cubicBezTo>
                  <a:pt x="254" y="22"/>
                  <a:pt x="255" y="18"/>
                  <a:pt x="257" y="21"/>
                </a:cubicBezTo>
                <a:cubicBezTo>
                  <a:pt x="258" y="22"/>
                  <a:pt x="256" y="22"/>
                  <a:pt x="257" y="23"/>
                </a:cubicBezTo>
                <a:cubicBezTo>
                  <a:pt x="254" y="24"/>
                  <a:pt x="253" y="27"/>
                  <a:pt x="252" y="30"/>
                </a:cubicBezTo>
                <a:cubicBezTo>
                  <a:pt x="254" y="28"/>
                  <a:pt x="256" y="24"/>
                  <a:pt x="257" y="22"/>
                </a:cubicBezTo>
                <a:cubicBezTo>
                  <a:pt x="258" y="21"/>
                  <a:pt x="259" y="22"/>
                  <a:pt x="260" y="23"/>
                </a:cubicBezTo>
                <a:cubicBezTo>
                  <a:pt x="261" y="23"/>
                  <a:pt x="262" y="23"/>
                  <a:pt x="262" y="23"/>
                </a:cubicBezTo>
                <a:cubicBezTo>
                  <a:pt x="263" y="23"/>
                  <a:pt x="263" y="24"/>
                  <a:pt x="264" y="24"/>
                </a:cubicBezTo>
                <a:cubicBezTo>
                  <a:pt x="266" y="25"/>
                  <a:pt x="267" y="25"/>
                  <a:pt x="268" y="27"/>
                </a:cubicBezTo>
                <a:cubicBezTo>
                  <a:pt x="265" y="31"/>
                  <a:pt x="264" y="36"/>
                  <a:pt x="262" y="40"/>
                </a:cubicBezTo>
                <a:cubicBezTo>
                  <a:pt x="260" y="43"/>
                  <a:pt x="258" y="46"/>
                  <a:pt x="256" y="48"/>
                </a:cubicBezTo>
                <a:cubicBezTo>
                  <a:pt x="255" y="49"/>
                  <a:pt x="254" y="50"/>
                  <a:pt x="253" y="51"/>
                </a:cubicBezTo>
                <a:cubicBezTo>
                  <a:pt x="253" y="51"/>
                  <a:pt x="254" y="51"/>
                  <a:pt x="253" y="53"/>
                </a:cubicBezTo>
                <a:cubicBezTo>
                  <a:pt x="252" y="53"/>
                  <a:pt x="252" y="54"/>
                  <a:pt x="251" y="53"/>
                </a:cubicBezTo>
                <a:cubicBezTo>
                  <a:pt x="248" y="58"/>
                  <a:pt x="247" y="64"/>
                  <a:pt x="244" y="68"/>
                </a:cubicBezTo>
                <a:cubicBezTo>
                  <a:pt x="246" y="70"/>
                  <a:pt x="244" y="72"/>
                  <a:pt x="242" y="72"/>
                </a:cubicBezTo>
                <a:cubicBezTo>
                  <a:pt x="239" y="76"/>
                  <a:pt x="237" y="80"/>
                  <a:pt x="234" y="84"/>
                </a:cubicBezTo>
                <a:cubicBezTo>
                  <a:pt x="243" y="83"/>
                  <a:pt x="250" y="84"/>
                  <a:pt x="259" y="86"/>
                </a:cubicBezTo>
                <a:cubicBezTo>
                  <a:pt x="261" y="88"/>
                  <a:pt x="262" y="89"/>
                  <a:pt x="264" y="90"/>
                </a:cubicBezTo>
                <a:cubicBezTo>
                  <a:pt x="265" y="90"/>
                  <a:pt x="266" y="90"/>
                  <a:pt x="266" y="90"/>
                </a:cubicBezTo>
                <a:cubicBezTo>
                  <a:pt x="268" y="92"/>
                  <a:pt x="270" y="94"/>
                  <a:pt x="271" y="97"/>
                </a:cubicBezTo>
                <a:cubicBezTo>
                  <a:pt x="273" y="99"/>
                  <a:pt x="273" y="101"/>
                  <a:pt x="274" y="103"/>
                </a:cubicBezTo>
                <a:cubicBezTo>
                  <a:pt x="272" y="114"/>
                  <a:pt x="265" y="120"/>
                  <a:pt x="262" y="130"/>
                </a:cubicBezTo>
                <a:cubicBezTo>
                  <a:pt x="262" y="130"/>
                  <a:pt x="262" y="131"/>
                  <a:pt x="261" y="132"/>
                </a:cubicBezTo>
                <a:cubicBezTo>
                  <a:pt x="260" y="134"/>
                  <a:pt x="259" y="137"/>
                  <a:pt x="259" y="139"/>
                </a:cubicBezTo>
                <a:cubicBezTo>
                  <a:pt x="259" y="142"/>
                  <a:pt x="258" y="143"/>
                  <a:pt x="259" y="145"/>
                </a:cubicBezTo>
                <a:cubicBezTo>
                  <a:pt x="262" y="145"/>
                  <a:pt x="264" y="146"/>
                  <a:pt x="267" y="145"/>
                </a:cubicBezTo>
                <a:cubicBezTo>
                  <a:pt x="268" y="145"/>
                  <a:pt x="270" y="146"/>
                  <a:pt x="272" y="146"/>
                </a:cubicBezTo>
                <a:cubicBezTo>
                  <a:pt x="275" y="147"/>
                  <a:pt x="279" y="149"/>
                  <a:pt x="281" y="152"/>
                </a:cubicBezTo>
                <a:cubicBezTo>
                  <a:pt x="281" y="153"/>
                  <a:pt x="281" y="153"/>
                  <a:pt x="281" y="153"/>
                </a:cubicBezTo>
                <a:cubicBezTo>
                  <a:pt x="281" y="153"/>
                  <a:pt x="281" y="153"/>
                  <a:pt x="281" y="154"/>
                </a:cubicBezTo>
                <a:cubicBezTo>
                  <a:pt x="283" y="163"/>
                  <a:pt x="281" y="173"/>
                  <a:pt x="279" y="181"/>
                </a:cubicBezTo>
                <a:cubicBezTo>
                  <a:pt x="277" y="186"/>
                  <a:pt x="274" y="190"/>
                  <a:pt x="272" y="195"/>
                </a:cubicBezTo>
                <a:cubicBezTo>
                  <a:pt x="269" y="198"/>
                  <a:pt x="267" y="202"/>
                  <a:pt x="264" y="205"/>
                </a:cubicBezTo>
                <a:cubicBezTo>
                  <a:pt x="263" y="207"/>
                  <a:pt x="261" y="208"/>
                  <a:pt x="260" y="210"/>
                </a:cubicBezTo>
                <a:cubicBezTo>
                  <a:pt x="260" y="211"/>
                  <a:pt x="260" y="211"/>
                  <a:pt x="260" y="211"/>
                </a:cubicBezTo>
                <a:cubicBezTo>
                  <a:pt x="257" y="215"/>
                  <a:pt x="253" y="217"/>
                  <a:pt x="250" y="221"/>
                </a:cubicBezTo>
                <a:cubicBezTo>
                  <a:pt x="250" y="221"/>
                  <a:pt x="250" y="221"/>
                  <a:pt x="249" y="221"/>
                </a:cubicBezTo>
                <a:cubicBezTo>
                  <a:pt x="243" y="227"/>
                  <a:pt x="235" y="232"/>
                  <a:pt x="226" y="235"/>
                </a:cubicBezTo>
                <a:cubicBezTo>
                  <a:pt x="227" y="236"/>
                  <a:pt x="228" y="237"/>
                  <a:pt x="229" y="238"/>
                </a:cubicBezTo>
                <a:cubicBezTo>
                  <a:pt x="231" y="240"/>
                  <a:pt x="231" y="244"/>
                  <a:pt x="232" y="246"/>
                </a:cubicBezTo>
                <a:cubicBezTo>
                  <a:pt x="231" y="246"/>
                  <a:pt x="231" y="247"/>
                  <a:pt x="231" y="248"/>
                </a:cubicBezTo>
                <a:cubicBezTo>
                  <a:pt x="230" y="251"/>
                  <a:pt x="228" y="253"/>
                  <a:pt x="224" y="255"/>
                </a:cubicBezTo>
                <a:cubicBezTo>
                  <a:pt x="218" y="260"/>
                  <a:pt x="209" y="262"/>
                  <a:pt x="198" y="262"/>
                </a:cubicBezTo>
                <a:cubicBezTo>
                  <a:pt x="189" y="262"/>
                  <a:pt x="180" y="263"/>
                  <a:pt x="172" y="260"/>
                </a:cubicBezTo>
                <a:cubicBezTo>
                  <a:pt x="169" y="260"/>
                  <a:pt x="167" y="259"/>
                  <a:pt x="164" y="258"/>
                </a:cubicBezTo>
                <a:cubicBezTo>
                  <a:pt x="162" y="258"/>
                  <a:pt x="161" y="258"/>
                  <a:pt x="160" y="257"/>
                </a:cubicBezTo>
                <a:cubicBezTo>
                  <a:pt x="157" y="258"/>
                  <a:pt x="154" y="257"/>
                  <a:pt x="152" y="257"/>
                </a:cubicBezTo>
                <a:cubicBezTo>
                  <a:pt x="151" y="257"/>
                  <a:pt x="150" y="257"/>
                  <a:pt x="150" y="258"/>
                </a:cubicBezTo>
                <a:cubicBezTo>
                  <a:pt x="140" y="262"/>
                  <a:pt x="130" y="266"/>
                  <a:pt x="119" y="268"/>
                </a:cubicBezTo>
                <a:cubicBezTo>
                  <a:pt x="114" y="268"/>
                  <a:pt x="109" y="269"/>
                  <a:pt x="105" y="269"/>
                </a:cubicBezTo>
                <a:cubicBezTo>
                  <a:pt x="88" y="267"/>
                  <a:pt x="72" y="269"/>
                  <a:pt x="58" y="261"/>
                </a:cubicBezTo>
                <a:cubicBezTo>
                  <a:pt x="58" y="261"/>
                  <a:pt x="58" y="262"/>
                  <a:pt x="57" y="261"/>
                </a:cubicBezTo>
                <a:cubicBezTo>
                  <a:pt x="55" y="260"/>
                  <a:pt x="53" y="259"/>
                  <a:pt x="51" y="257"/>
                </a:cubicBezTo>
                <a:cubicBezTo>
                  <a:pt x="51" y="257"/>
                  <a:pt x="52" y="257"/>
                  <a:pt x="52" y="256"/>
                </a:cubicBezTo>
                <a:cubicBezTo>
                  <a:pt x="50" y="253"/>
                  <a:pt x="51" y="250"/>
                  <a:pt x="50" y="247"/>
                </a:cubicBezTo>
                <a:cubicBezTo>
                  <a:pt x="51" y="245"/>
                  <a:pt x="51" y="244"/>
                  <a:pt x="51" y="242"/>
                </a:cubicBezTo>
                <a:cubicBezTo>
                  <a:pt x="52" y="241"/>
                  <a:pt x="52" y="238"/>
                  <a:pt x="53" y="237"/>
                </a:cubicBezTo>
                <a:cubicBezTo>
                  <a:pt x="53" y="236"/>
                  <a:pt x="51" y="236"/>
                  <a:pt x="50" y="234"/>
                </a:cubicBezTo>
                <a:cubicBezTo>
                  <a:pt x="52" y="230"/>
                  <a:pt x="56" y="227"/>
                  <a:pt x="59" y="224"/>
                </a:cubicBezTo>
                <a:cubicBezTo>
                  <a:pt x="59" y="223"/>
                  <a:pt x="58" y="222"/>
                  <a:pt x="57" y="222"/>
                </a:cubicBezTo>
                <a:cubicBezTo>
                  <a:pt x="53" y="218"/>
                  <a:pt x="51" y="210"/>
                  <a:pt x="48" y="205"/>
                </a:cubicBezTo>
                <a:cubicBezTo>
                  <a:pt x="48" y="200"/>
                  <a:pt x="45" y="195"/>
                  <a:pt x="46" y="189"/>
                </a:cubicBezTo>
                <a:cubicBezTo>
                  <a:pt x="46" y="185"/>
                  <a:pt x="47" y="182"/>
                  <a:pt x="49" y="178"/>
                </a:cubicBezTo>
                <a:cubicBezTo>
                  <a:pt x="46" y="177"/>
                  <a:pt x="45" y="174"/>
                  <a:pt x="42" y="173"/>
                </a:cubicBezTo>
                <a:cubicBezTo>
                  <a:pt x="42" y="173"/>
                  <a:pt x="42" y="172"/>
                  <a:pt x="42" y="172"/>
                </a:cubicBezTo>
                <a:cubicBezTo>
                  <a:pt x="35" y="165"/>
                  <a:pt x="27" y="159"/>
                  <a:pt x="19" y="153"/>
                </a:cubicBezTo>
                <a:cubicBezTo>
                  <a:pt x="19" y="153"/>
                  <a:pt x="19" y="152"/>
                  <a:pt x="18" y="152"/>
                </a:cubicBezTo>
                <a:cubicBezTo>
                  <a:pt x="17" y="152"/>
                  <a:pt x="17" y="151"/>
                  <a:pt x="16" y="150"/>
                </a:cubicBezTo>
                <a:cubicBezTo>
                  <a:pt x="12" y="146"/>
                  <a:pt x="7" y="143"/>
                  <a:pt x="2" y="139"/>
                </a:cubicBezTo>
                <a:cubicBezTo>
                  <a:pt x="1" y="139"/>
                  <a:pt x="1" y="139"/>
                  <a:pt x="0" y="138"/>
                </a:cubicBezTo>
                <a:cubicBezTo>
                  <a:pt x="1" y="135"/>
                  <a:pt x="1" y="133"/>
                  <a:pt x="2" y="130"/>
                </a:cubicBezTo>
                <a:cubicBezTo>
                  <a:pt x="3" y="130"/>
                  <a:pt x="5" y="129"/>
                  <a:pt x="5" y="128"/>
                </a:cubicBezTo>
                <a:cubicBezTo>
                  <a:pt x="8" y="127"/>
                  <a:pt x="10" y="127"/>
                  <a:pt x="13" y="126"/>
                </a:cubicBezTo>
                <a:cubicBezTo>
                  <a:pt x="14" y="125"/>
                  <a:pt x="15" y="123"/>
                  <a:pt x="17" y="123"/>
                </a:cubicBezTo>
                <a:cubicBezTo>
                  <a:pt x="17" y="123"/>
                  <a:pt x="17" y="123"/>
                  <a:pt x="17" y="124"/>
                </a:cubicBezTo>
                <a:cubicBezTo>
                  <a:pt x="18" y="123"/>
                  <a:pt x="18" y="124"/>
                  <a:pt x="19" y="124"/>
                </a:cubicBezTo>
                <a:cubicBezTo>
                  <a:pt x="25" y="129"/>
                  <a:pt x="31" y="133"/>
                  <a:pt x="37" y="139"/>
                </a:cubicBezTo>
                <a:cubicBezTo>
                  <a:pt x="42" y="142"/>
                  <a:pt x="46" y="146"/>
                  <a:pt x="51" y="149"/>
                </a:cubicBezTo>
                <a:cubicBezTo>
                  <a:pt x="54" y="153"/>
                  <a:pt x="58" y="156"/>
                  <a:pt x="62" y="159"/>
                </a:cubicBezTo>
                <a:cubicBezTo>
                  <a:pt x="63" y="158"/>
                  <a:pt x="65" y="156"/>
                  <a:pt x="67" y="155"/>
                </a:cubicBezTo>
                <a:cubicBezTo>
                  <a:pt x="65" y="146"/>
                  <a:pt x="64" y="133"/>
                  <a:pt x="61" y="124"/>
                </a:cubicBezTo>
                <a:cubicBezTo>
                  <a:pt x="60" y="112"/>
                  <a:pt x="58" y="100"/>
                  <a:pt x="55" y="88"/>
                </a:cubicBezTo>
                <a:cubicBezTo>
                  <a:pt x="54" y="86"/>
                  <a:pt x="54" y="83"/>
                  <a:pt x="54" y="80"/>
                </a:cubicBezTo>
                <a:cubicBezTo>
                  <a:pt x="53" y="76"/>
                  <a:pt x="52" y="71"/>
                  <a:pt x="52" y="67"/>
                </a:cubicBezTo>
                <a:cubicBezTo>
                  <a:pt x="53" y="66"/>
                  <a:pt x="53" y="65"/>
                  <a:pt x="55" y="65"/>
                </a:cubicBezTo>
                <a:cubicBezTo>
                  <a:pt x="56" y="66"/>
                  <a:pt x="57" y="68"/>
                  <a:pt x="58" y="69"/>
                </a:cubicBezTo>
                <a:cubicBezTo>
                  <a:pt x="68" y="77"/>
                  <a:pt x="77" y="87"/>
                  <a:pt x="86" y="96"/>
                </a:cubicBezTo>
                <a:cubicBezTo>
                  <a:pt x="91" y="99"/>
                  <a:pt x="94" y="104"/>
                  <a:pt x="99" y="107"/>
                </a:cubicBezTo>
                <a:cubicBezTo>
                  <a:pt x="95" y="99"/>
                  <a:pt x="91" y="92"/>
                  <a:pt x="88" y="84"/>
                </a:cubicBezTo>
                <a:cubicBezTo>
                  <a:pt x="84" y="78"/>
                  <a:pt x="81" y="73"/>
                  <a:pt x="78" y="66"/>
                </a:cubicBezTo>
                <a:cubicBezTo>
                  <a:pt x="78" y="64"/>
                  <a:pt x="77" y="61"/>
                  <a:pt x="76" y="58"/>
                </a:cubicBezTo>
                <a:cubicBezTo>
                  <a:pt x="76" y="54"/>
                  <a:pt x="75" y="51"/>
                  <a:pt x="75" y="47"/>
                </a:cubicBezTo>
                <a:cubicBezTo>
                  <a:pt x="74" y="45"/>
                  <a:pt x="74" y="43"/>
                  <a:pt x="75" y="42"/>
                </a:cubicBezTo>
                <a:cubicBezTo>
                  <a:pt x="79" y="44"/>
                  <a:pt x="81" y="47"/>
                  <a:pt x="84" y="49"/>
                </a:cubicBezTo>
                <a:cubicBezTo>
                  <a:pt x="86" y="50"/>
                  <a:pt x="87" y="51"/>
                  <a:pt x="89" y="53"/>
                </a:cubicBezTo>
                <a:cubicBezTo>
                  <a:pt x="91" y="55"/>
                  <a:pt x="92" y="56"/>
                  <a:pt x="94" y="58"/>
                </a:cubicBezTo>
                <a:cubicBezTo>
                  <a:pt x="96" y="63"/>
                  <a:pt x="100" y="69"/>
                  <a:pt x="102" y="74"/>
                </a:cubicBezTo>
                <a:cubicBezTo>
                  <a:pt x="105" y="81"/>
                  <a:pt x="108" y="88"/>
                  <a:pt x="112" y="94"/>
                </a:cubicBezTo>
                <a:cubicBezTo>
                  <a:pt x="113" y="97"/>
                  <a:pt x="114" y="101"/>
                  <a:pt x="115" y="103"/>
                </a:cubicBezTo>
                <a:cubicBezTo>
                  <a:pt x="116" y="106"/>
                  <a:pt x="118" y="107"/>
                  <a:pt x="118" y="110"/>
                </a:cubicBezTo>
                <a:cubicBezTo>
                  <a:pt x="119" y="109"/>
                  <a:pt x="118" y="110"/>
                  <a:pt x="119" y="111"/>
                </a:cubicBezTo>
                <a:cubicBezTo>
                  <a:pt x="119" y="112"/>
                  <a:pt x="121" y="113"/>
                  <a:pt x="121" y="116"/>
                </a:cubicBezTo>
                <a:close/>
                <a:moveTo>
                  <a:pt x="232" y="5"/>
                </a:moveTo>
                <a:cubicBezTo>
                  <a:pt x="232" y="5"/>
                  <a:pt x="232" y="5"/>
                  <a:pt x="233" y="5"/>
                </a:cubicBezTo>
                <a:cubicBezTo>
                  <a:pt x="232" y="4"/>
                  <a:pt x="233" y="4"/>
                  <a:pt x="233" y="3"/>
                </a:cubicBezTo>
                <a:cubicBezTo>
                  <a:pt x="233" y="4"/>
                  <a:pt x="232" y="4"/>
                  <a:pt x="232" y="5"/>
                </a:cubicBezTo>
                <a:close/>
                <a:moveTo>
                  <a:pt x="224" y="19"/>
                </a:moveTo>
                <a:cubicBezTo>
                  <a:pt x="226" y="14"/>
                  <a:pt x="231" y="12"/>
                  <a:pt x="231" y="6"/>
                </a:cubicBezTo>
                <a:cubicBezTo>
                  <a:pt x="230" y="7"/>
                  <a:pt x="230" y="9"/>
                  <a:pt x="229" y="10"/>
                </a:cubicBezTo>
                <a:cubicBezTo>
                  <a:pt x="228" y="11"/>
                  <a:pt x="226" y="11"/>
                  <a:pt x="225" y="12"/>
                </a:cubicBezTo>
                <a:cubicBezTo>
                  <a:pt x="224" y="13"/>
                  <a:pt x="223" y="14"/>
                  <a:pt x="222" y="15"/>
                </a:cubicBezTo>
                <a:cubicBezTo>
                  <a:pt x="221" y="16"/>
                  <a:pt x="219" y="16"/>
                  <a:pt x="218" y="18"/>
                </a:cubicBezTo>
                <a:cubicBezTo>
                  <a:pt x="217" y="18"/>
                  <a:pt x="217" y="20"/>
                  <a:pt x="216" y="21"/>
                </a:cubicBezTo>
                <a:cubicBezTo>
                  <a:pt x="216" y="21"/>
                  <a:pt x="215" y="21"/>
                  <a:pt x="215" y="21"/>
                </a:cubicBezTo>
                <a:cubicBezTo>
                  <a:pt x="211" y="26"/>
                  <a:pt x="209" y="37"/>
                  <a:pt x="214" y="42"/>
                </a:cubicBezTo>
                <a:cubicBezTo>
                  <a:pt x="214" y="38"/>
                  <a:pt x="213" y="33"/>
                  <a:pt x="216" y="31"/>
                </a:cubicBezTo>
                <a:cubicBezTo>
                  <a:pt x="215" y="35"/>
                  <a:pt x="215" y="40"/>
                  <a:pt x="216" y="43"/>
                </a:cubicBezTo>
                <a:cubicBezTo>
                  <a:pt x="220" y="44"/>
                  <a:pt x="219" y="38"/>
                  <a:pt x="222" y="36"/>
                </a:cubicBezTo>
                <a:cubicBezTo>
                  <a:pt x="222" y="40"/>
                  <a:pt x="220" y="43"/>
                  <a:pt x="219" y="45"/>
                </a:cubicBezTo>
                <a:cubicBezTo>
                  <a:pt x="221" y="43"/>
                  <a:pt x="224" y="41"/>
                  <a:pt x="226" y="38"/>
                </a:cubicBezTo>
                <a:cubicBezTo>
                  <a:pt x="226" y="36"/>
                  <a:pt x="226" y="34"/>
                  <a:pt x="227" y="33"/>
                </a:cubicBezTo>
                <a:cubicBezTo>
                  <a:pt x="227" y="38"/>
                  <a:pt x="225" y="42"/>
                  <a:pt x="222" y="44"/>
                </a:cubicBezTo>
                <a:cubicBezTo>
                  <a:pt x="225" y="44"/>
                  <a:pt x="225" y="42"/>
                  <a:pt x="227" y="40"/>
                </a:cubicBezTo>
                <a:cubicBezTo>
                  <a:pt x="229" y="37"/>
                  <a:pt x="232" y="36"/>
                  <a:pt x="233" y="32"/>
                </a:cubicBezTo>
                <a:cubicBezTo>
                  <a:pt x="235" y="29"/>
                  <a:pt x="236" y="25"/>
                  <a:pt x="237" y="21"/>
                </a:cubicBezTo>
                <a:cubicBezTo>
                  <a:pt x="238" y="20"/>
                  <a:pt x="237" y="21"/>
                  <a:pt x="237" y="20"/>
                </a:cubicBezTo>
                <a:cubicBezTo>
                  <a:pt x="237" y="20"/>
                  <a:pt x="238" y="20"/>
                  <a:pt x="237" y="19"/>
                </a:cubicBezTo>
                <a:cubicBezTo>
                  <a:pt x="235" y="20"/>
                  <a:pt x="234" y="23"/>
                  <a:pt x="231" y="23"/>
                </a:cubicBezTo>
                <a:cubicBezTo>
                  <a:pt x="231" y="21"/>
                  <a:pt x="233" y="19"/>
                  <a:pt x="233" y="17"/>
                </a:cubicBezTo>
                <a:cubicBezTo>
                  <a:pt x="234" y="15"/>
                  <a:pt x="234" y="13"/>
                  <a:pt x="234" y="11"/>
                </a:cubicBezTo>
                <a:cubicBezTo>
                  <a:pt x="234" y="11"/>
                  <a:pt x="234" y="11"/>
                  <a:pt x="234" y="10"/>
                </a:cubicBezTo>
                <a:cubicBezTo>
                  <a:pt x="234" y="9"/>
                  <a:pt x="235" y="7"/>
                  <a:pt x="234" y="6"/>
                </a:cubicBezTo>
                <a:cubicBezTo>
                  <a:pt x="232" y="11"/>
                  <a:pt x="231" y="16"/>
                  <a:pt x="228" y="19"/>
                </a:cubicBezTo>
                <a:cubicBezTo>
                  <a:pt x="227" y="20"/>
                  <a:pt x="226" y="22"/>
                  <a:pt x="224" y="22"/>
                </a:cubicBezTo>
                <a:cubicBezTo>
                  <a:pt x="227" y="19"/>
                  <a:pt x="231" y="15"/>
                  <a:pt x="231" y="10"/>
                </a:cubicBezTo>
                <a:cubicBezTo>
                  <a:pt x="229" y="13"/>
                  <a:pt x="227" y="17"/>
                  <a:pt x="224" y="19"/>
                </a:cubicBezTo>
                <a:close/>
                <a:moveTo>
                  <a:pt x="250" y="30"/>
                </a:moveTo>
                <a:cubicBezTo>
                  <a:pt x="248" y="35"/>
                  <a:pt x="245" y="43"/>
                  <a:pt x="244" y="48"/>
                </a:cubicBezTo>
                <a:cubicBezTo>
                  <a:pt x="246" y="49"/>
                  <a:pt x="248" y="50"/>
                  <a:pt x="251" y="50"/>
                </a:cubicBezTo>
                <a:cubicBezTo>
                  <a:pt x="252" y="49"/>
                  <a:pt x="252" y="49"/>
                  <a:pt x="253" y="48"/>
                </a:cubicBezTo>
                <a:cubicBezTo>
                  <a:pt x="257" y="45"/>
                  <a:pt x="260" y="40"/>
                  <a:pt x="263" y="36"/>
                </a:cubicBezTo>
                <a:cubicBezTo>
                  <a:pt x="263" y="34"/>
                  <a:pt x="264" y="32"/>
                  <a:pt x="265" y="30"/>
                </a:cubicBezTo>
                <a:cubicBezTo>
                  <a:pt x="265" y="29"/>
                  <a:pt x="266" y="28"/>
                  <a:pt x="265" y="27"/>
                </a:cubicBezTo>
                <a:cubicBezTo>
                  <a:pt x="263" y="33"/>
                  <a:pt x="260" y="38"/>
                  <a:pt x="257" y="42"/>
                </a:cubicBezTo>
                <a:cubicBezTo>
                  <a:pt x="255" y="43"/>
                  <a:pt x="254" y="45"/>
                  <a:pt x="253" y="45"/>
                </a:cubicBezTo>
                <a:cubicBezTo>
                  <a:pt x="256" y="41"/>
                  <a:pt x="260" y="36"/>
                  <a:pt x="262" y="31"/>
                </a:cubicBezTo>
                <a:cubicBezTo>
                  <a:pt x="263" y="30"/>
                  <a:pt x="264" y="27"/>
                  <a:pt x="263" y="25"/>
                </a:cubicBezTo>
                <a:cubicBezTo>
                  <a:pt x="261" y="26"/>
                  <a:pt x="260" y="28"/>
                  <a:pt x="260" y="30"/>
                </a:cubicBezTo>
                <a:cubicBezTo>
                  <a:pt x="259" y="32"/>
                  <a:pt x="258" y="35"/>
                  <a:pt x="257" y="36"/>
                </a:cubicBezTo>
                <a:cubicBezTo>
                  <a:pt x="257" y="32"/>
                  <a:pt x="259" y="29"/>
                  <a:pt x="260" y="26"/>
                </a:cubicBezTo>
                <a:cubicBezTo>
                  <a:pt x="259" y="27"/>
                  <a:pt x="258" y="29"/>
                  <a:pt x="257" y="30"/>
                </a:cubicBezTo>
                <a:cubicBezTo>
                  <a:pt x="256" y="32"/>
                  <a:pt x="256" y="33"/>
                  <a:pt x="254" y="34"/>
                </a:cubicBezTo>
                <a:cubicBezTo>
                  <a:pt x="254" y="30"/>
                  <a:pt x="258" y="28"/>
                  <a:pt x="259" y="24"/>
                </a:cubicBezTo>
                <a:cubicBezTo>
                  <a:pt x="258" y="23"/>
                  <a:pt x="257" y="25"/>
                  <a:pt x="256" y="26"/>
                </a:cubicBezTo>
                <a:cubicBezTo>
                  <a:pt x="255" y="29"/>
                  <a:pt x="253" y="31"/>
                  <a:pt x="252" y="33"/>
                </a:cubicBezTo>
                <a:cubicBezTo>
                  <a:pt x="252" y="34"/>
                  <a:pt x="251" y="37"/>
                  <a:pt x="250" y="37"/>
                </a:cubicBezTo>
                <a:cubicBezTo>
                  <a:pt x="248" y="35"/>
                  <a:pt x="250" y="31"/>
                  <a:pt x="250" y="30"/>
                </a:cubicBezTo>
                <a:close/>
                <a:moveTo>
                  <a:pt x="77" y="54"/>
                </a:moveTo>
                <a:cubicBezTo>
                  <a:pt x="77" y="54"/>
                  <a:pt x="78" y="54"/>
                  <a:pt x="79" y="54"/>
                </a:cubicBezTo>
                <a:cubicBezTo>
                  <a:pt x="79" y="53"/>
                  <a:pt x="79" y="53"/>
                  <a:pt x="78" y="52"/>
                </a:cubicBezTo>
                <a:cubicBezTo>
                  <a:pt x="79" y="50"/>
                  <a:pt x="81" y="51"/>
                  <a:pt x="82" y="52"/>
                </a:cubicBezTo>
                <a:cubicBezTo>
                  <a:pt x="81" y="50"/>
                  <a:pt x="81" y="49"/>
                  <a:pt x="81" y="48"/>
                </a:cubicBezTo>
                <a:cubicBezTo>
                  <a:pt x="79" y="47"/>
                  <a:pt x="78" y="45"/>
                  <a:pt x="76" y="44"/>
                </a:cubicBezTo>
                <a:cubicBezTo>
                  <a:pt x="76" y="48"/>
                  <a:pt x="77" y="50"/>
                  <a:pt x="77" y="54"/>
                </a:cubicBezTo>
                <a:close/>
                <a:moveTo>
                  <a:pt x="219" y="46"/>
                </a:moveTo>
                <a:cubicBezTo>
                  <a:pt x="218" y="46"/>
                  <a:pt x="216" y="45"/>
                  <a:pt x="215" y="45"/>
                </a:cubicBezTo>
                <a:cubicBezTo>
                  <a:pt x="216" y="46"/>
                  <a:pt x="218" y="47"/>
                  <a:pt x="219" y="46"/>
                </a:cubicBezTo>
                <a:close/>
                <a:moveTo>
                  <a:pt x="207" y="58"/>
                </a:moveTo>
                <a:cubicBezTo>
                  <a:pt x="206" y="60"/>
                  <a:pt x="205" y="63"/>
                  <a:pt x="204" y="66"/>
                </a:cubicBezTo>
                <a:cubicBezTo>
                  <a:pt x="205" y="66"/>
                  <a:pt x="205" y="67"/>
                  <a:pt x="206" y="68"/>
                </a:cubicBezTo>
                <a:cubicBezTo>
                  <a:pt x="209" y="64"/>
                  <a:pt x="211" y="58"/>
                  <a:pt x="213" y="53"/>
                </a:cubicBezTo>
                <a:cubicBezTo>
                  <a:pt x="212" y="53"/>
                  <a:pt x="212" y="54"/>
                  <a:pt x="212" y="54"/>
                </a:cubicBezTo>
                <a:cubicBezTo>
                  <a:pt x="211" y="53"/>
                  <a:pt x="210" y="53"/>
                  <a:pt x="210" y="52"/>
                </a:cubicBezTo>
                <a:cubicBezTo>
                  <a:pt x="211" y="52"/>
                  <a:pt x="211" y="52"/>
                  <a:pt x="211" y="52"/>
                </a:cubicBezTo>
                <a:cubicBezTo>
                  <a:pt x="212" y="52"/>
                  <a:pt x="212" y="53"/>
                  <a:pt x="213" y="52"/>
                </a:cubicBezTo>
                <a:cubicBezTo>
                  <a:pt x="214" y="50"/>
                  <a:pt x="214" y="49"/>
                  <a:pt x="215" y="47"/>
                </a:cubicBezTo>
                <a:cubicBezTo>
                  <a:pt x="214" y="47"/>
                  <a:pt x="214" y="46"/>
                  <a:pt x="213" y="46"/>
                </a:cubicBezTo>
                <a:cubicBezTo>
                  <a:pt x="211" y="50"/>
                  <a:pt x="209" y="53"/>
                  <a:pt x="207" y="58"/>
                </a:cubicBezTo>
                <a:close/>
                <a:moveTo>
                  <a:pt x="216" y="48"/>
                </a:moveTo>
                <a:cubicBezTo>
                  <a:pt x="213" y="55"/>
                  <a:pt x="211" y="62"/>
                  <a:pt x="208" y="69"/>
                </a:cubicBezTo>
                <a:cubicBezTo>
                  <a:pt x="209" y="69"/>
                  <a:pt x="211" y="70"/>
                  <a:pt x="212" y="69"/>
                </a:cubicBezTo>
                <a:cubicBezTo>
                  <a:pt x="213" y="69"/>
                  <a:pt x="213" y="68"/>
                  <a:pt x="213" y="68"/>
                </a:cubicBezTo>
                <a:cubicBezTo>
                  <a:pt x="215" y="62"/>
                  <a:pt x="218" y="55"/>
                  <a:pt x="219" y="49"/>
                </a:cubicBezTo>
                <a:cubicBezTo>
                  <a:pt x="218" y="48"/>
                  <a:pt x="217" y="48"/>
                  <a:pt x="216" y="48"/>
                </a:cubicBezTo>
                <a:close/>
                <a:moveTo>
                  <a:pt x="251" y="52"/>
                </a:moveTo>
                <a:cubicBezTo>
                  <a:pt x="251" y="52"/>
                  <a:pt x="250" y="51"/>
                  <a:pt x="250" y="51"/>
                </a:cubicBezTo>
                <a:cubicBezTo>
                  <a:pt x="247" y="52"/>
                  <a:pt x="246" y="49"/>
                  <a:pt x="243" y="49"/>
                </a:cubicBezTo>
                <a:cubicBezTo>
                  <a:pt x="244" y="49"/>
                  <a:pt x="243" y="50"/>
                  <a:pt x="243" y="50"/>
                </a:cubicBezTo>
                <a:cubicBezTo>
                  <a:pt x="245" y="51"/>
                  <a:pt x="248" y="52"/>
                  <a:pt x="251" y="52"/>
                </a:cubicBezTo>
                <a:close/>
                <a:moveTo>
                  <a:pt x="83" y="50"/>
                </a:moveTo>
                <a:cubicBezTo>
                  <a:pt x="83" y="51"/>
                  <a:pt x="84" y="52"/>
                  <a:pt x="84" y="53"/>
                </a:cubicBezTo>
                <a:cubicBezTo>
                  <a:pt x="84" y="54"/>
                  <a:pt x="83" y="54"/>
                  <a:pt x="82" y="54"/>
                </a:cubicBezTo>
                <a:cubicBezTo>
                  <a:pt x="85" y="57"/>
                  <a:pt x="87" y="62"/>
                  <a:pt x="92" y="62"/>
                </a:cubicBezTo>
                <a:cubicBezTo>
                  <a:pt x="95" y="57"/>
                  <a:pt x="86" y="55"/>
                  <a:pt x="85" y="51"/>
                </a:cubicBezTo>
                <a:cubicBezTo>
                  <a:pt x="84" y="52"/>
                  <a:pt x="83" y="50"/>
                  <a:pt x="83" y="50"/>
                </a:cubicBezTo>
                <a:close/>
                <a:moveTo>
                  <a:pt x="241" y="51"/>
                </a:moveTo>
                <a:cubicBezTo>
                  <a:pt x="240" y="53"/>
                  <a:pt x="238" y="56"/>
                  <a:pt x="237" y="57"/>
                </a:cubicBezTo>
                <a:cubicBezTo>
                  <a:pt x="236" y="60"/>
                  <a:pt x="231" y="63"/>
                  <a:pt x="235" y="66"/>
                </a:cubicBezTo>
                <a:cubicBezTo>
                  <a:pt x="236" y="64"/>
                  <a:pt x="237" y="63"/>
                  <a:pt x="237" y="61"/>
                </a:cubicBezTo>
                <a:cubicBezTo>
                  <a:pt x="239" y="60"/>
                  <a:pt x="240" y="58"/>
                  <a:pt x="240" y="57"/>
                </a:cubicBezTo>
                <a:cubicBezTo>
                  <a:pt x="241" y="55"/>
                  <a:pt x="243" y="53"/>
                  <a:pt x="242" y="51"/>
                </a:cubicBezTo>
                <a:cubicBezTo>
                  <a:pt x="242" y="51"/>
                  <a:pt x="242" y="51"/>
                  <a:pt x="241" y="51"/>
                </a:cubicBezTo>
                <a:close/>
                <a:moveTo>
                  <a:pt x="244" y="53"/>
                </a:moveTo>
                <a:cubicBezTo>
                  <a:pt x="241" y="57"/>
                  <a:pt x="238" y="62"/>
                  <a:pt x="236" y="67"/>
                </a:cubicBezTo>
                <a:cubicBezTo>
                  <a:pt x="237" y="68"/>
                  <a:pt x="239" y="69"/>
                  <a:pt x="242" y="68"/>
                </a:cubicBezTo>
                <a:cubicBezTo>
                  <a:pt x="245" y="64"/>
                  <a:pt x="246" y="59"/>
                  <a:pt x="249" y="53"/>
                </a:cubicBezTo>
                <a:cubicBezTo>
                  <a:pt x="247" y="53"/>
                  <a:pt x="246" y="53"/>
                  <a:pt x="244" y="53"/>
                </a:cubicBezTo>
                <a:close/>
                <a:moveTo>
                  <a:pt x="80" y="68"/>
                </a:moveTo>
                <a:cubicBezTo>
                  <a:pt x="86" y="69"/>
                  <a:pt x="81" y="60"/>
                  <a:pt x="81" y="58"/>
                </a:cubicBezTo>
                <a:cubicBezTo>
                  <a:pt x="83" y="59"/>
                  <a:pt x="83" y="61"/>
                  <a:pt x="84" y="63"/>
                </a:cubicBezTo>
                <a:cubicBezTo>
                  <a:pt x="85" y="63"/>
                  <a:pt x="85" y="64"/>
                  <a:pt x="86" y="63"/>
                </a:cubicBezTo>
                <a:cubicBezTo>
                  <a:pt x="86" y="63"/>
                  <a:pt x="86" y="62"/>
                  <a:pt x="86" y="61"/>
                </a:cubicBezTo>
                <a:cubicBezTo>
                  <a:pt x="84" y="58"/>
                  <a:pt x="83" y="55"/>
                  <a:pt x="80" y="53"/>
                </a:cubicBezTo>
                <a:cubicBezTo>
                  <a:pt x="80" y="55"/>
                  <a:pt x="80" y="56"/>
                  <a:pt x="78" y="56"/>
                </a:cubicBezTo>
                <a:cubicBezTo>
                  <a:pt x="78" y="56"/>
                  <a:pt x="78" y="55"/>
                  <a:pt x="77" y="56"/>
                </a:cubicBezTo>
                <a:cubicBezTo>
                  <a:pt x="79" y="59"/>
                  <a:pt x="78" y="65"/>
                  <a:pt x="80" y="68"/>
                </a:cubicBezTo>
                <a:close/>
                <a:moveTo>
                  <a:pt x="162" y="56"/>
                </a:moveTo>
                <a:cubicBezTo>
                  <a:pt x="162" y="57"/>
                  <a:pt x="164" y="58"/>
                  <a:pt x="166" y="56"/>
                </a:cubicBezTo>
                <a:cubicBezTo>
                  <a:pt x="164" y="56"/>
                  <a:pt x="163" y="54"/>
                  <a:pt x="162" y="56"/>
                </a:cubicBezTo>
                <a:close/>
                <a:moveTo>
                  <a:pt x="152" y="75"/>
                </a:moveTo>
                <a:cubicBezTo>
                  <a:pt x="154" y="76"/>
                  <a:pt x="153" y="74"/>
                  <a:pt x="153" y="73"/>
                </a:cubicBezTo>
                <a:cubicBezTo>
                  <a:pt x="156" y="67"/>
                  <a:pt x="160" y="63"/>
                  <a:pt x="164" y="58"/>
                </a:cubicBezTo>
                <a:cubicBezTo>
                  <a:pt x="162" y="58"/>
                  <a:pt x="162" y="57"/>
                  <a:pt x="160" y="57"/>
                </a:cubicBezTo>
                <a:cubicBezTo>
                  <a:pt x="157" y="62"/>
                  <a:pt x="154" y="68"/>
                  <a:pt x="152" y="75"/>
                </a:cubicBezTo>
                <a:close/>
                <a:moveTo>
                  <a:pt x="91" y="64"/>
                </a:moveTo>
                <a:cubicBezTo>
                  <a:pt x="90" y="64"/>
                  <a:pt x="89" y="63"/>
                  <a:pt x="88" y="63"/>
                </a:cubicBezTo>
                <a:cubicBezTo>
                  <a:pt x="89" y="68"/>
                  <a:pt x="94" y="74"/>
                  <a:pt x="96" y="79"/>
                </a:cubicBezTo>
                <a:cubicBezTo>
                  <a:pt x="97" y="80"/>
                  <a:pt x="97" y="81"/>
                  <a:pt x="98" y="82"/>
                </a:cubicBezTo>
                <a:cubicBezTo>
                  <a:pt x="99" y="86"/>
                  <a:pt x="100" y="88"/>
                  <a:pt x="102" y="92"/>
                </a:cubicBezTo>
                <a:cubicBezTo>
                  <a:pt x="106" y="98"/>
                  <a:pt x="109" y="105"/>
                  <a:pt x="112" y="111"/>
                </a:cubicBezTo>
                <a:cubicBezTo>
                  <a:pt x="112" y="113"/>
                  <a:pt x="113" y="114"/>
                  <a:pt x="113" y="115"/>
                </a:cubicBezTo>
                <a:cubicBezTo>
                  <a:pt x="113" y="115"/>
                  <a:pt x="113" y="115"/>
                  <a:pt x="113" y="116"/>
                </a:cubicBezTo>
                <a:cubicBezTo>
                  <a:pt x="111" y="115"/>
                  <a:pt x="111" y="113"/>
                  <a:pt x="110" y="112"/>
                </a:cubicBezTo>
                <a:cubicBezTo>
                  <a:pt x="109" y="108"/>
                  <a:pt x="107" y="105"/>
                  <a:pt x="106" y="102"/>
                </a:cubicBezTo>
                <a:cubicBezTo>
                  <a:pt x="104" y="99"/>
                  <a:pt x="102" y="96"/>
                  <a:pt x="101" y="92"/>
                </a:cubicBezTo>
                <a:cubicBezTo>
                  <a:pt x="96" y="84"/>
                  <a:pt x="92" y="74"/>
                  <a:pt x="87" y="65"/>
                </a:cubicBezTo>
                <a:cubicBezTo>
                  <a:pt x="86" y="65"/>
                  <a:pt x="86" y="65"/>
                  <a:pt x="85" y="65"/>
                </a:cubicBezTo>
                <a:cubicBezTo>
                  <a:pt x="85" y="68"/>
                  <a:pt x="83" y="70"/>
                  <a:pt x="81" y="70"/>
                </a:cubicBezTo>
                <a:cubicBezTo>
                  <a:pt x="89" y="83"/>
                  <a:pt x="96" y="98"/>
                  <a:pt x="103" y="111"/>
                </a:cubicBezTo>
                <a:cubicBezTo>
                  <a:pt x="106" y="114"/>
                  <a:pt x="108" y="117"/>
                  <a:pt x="111" y="119"/>
                </a:cubicBezTo>
                <a:cubicBezTo>
                  <a:pt x="112" y="118"/>
                  <a:pt x="112" y="117"/>
                  <a:pt x="113" y="116"/>
                </a:cubicBezTo>
                <a:cubicBezTo>
                  <a:pt x="114" y="115"/>
                  <a:pt x="117" y="116"/>
                  <a:pt x="118" y="116"/>
                </a:cubicBezTo>
                <a:cubicBezTo>
                  <a:pt x="118" y="114"/>
                  <a:pt x="117" y="113"/>
                  <a:pt x="116" y="111"/>
                </a:cubicBezTo>
                <a:cubicBezTo>
                  <a:pt x="116" y="110"/>
                  <a:pt x="116" y="109"/>
                  <a:pt x="115" y="108"/>
                </a:cubicBezTo>
                <a:cubicBezTo>
                  <a:pt x="115" y="105"/>
                  <a:pt x="113" y="103"/>
                  <a:pt x="112" y="101"/>
                </a:cubicBezTo>
                <a:cubicBezTo>
                  <a:pt x="110" y="96"/>
                  <a:pt x="108" y="91"/>
                  <a:pt x="106" y="86"/>
                </a:cubicBezTo>
                <a:cubicBezTo>
                  <a:pt x="103" y="81"/>
                  <a:pt x="100" y="76"/>
                  <a:pt x="98" y="72"/>
                </a:cubicBezTo>
                <a:cubicBezTo>
                  <a:pt x="97" y="69"/>
                  <a:pt x="95" y="66"/>
                  <a:pt x="95" y="64"/>
                </a:cubicBezTo>
                <a:cubicBezTo>
                  <a:pt x="95" y="63"/>
                  <a:pt x="94" y="62"/>
                  <a:pt x="94" y="62"/>
                </a:cubicBezTo>
                <a:cubicBezTo>
                  <a:pt x="93" y="63"/>
                  <a:pt x="92" y="64"/>
                  <a:pt x="91" y="64"/>
                </a:cubicBezTo>
                <a:close/>
                <a:moveTo>
                  <a:pt x="147" y="70"/>
                </a:moveTo>
                <a:cubicBezTo>
                  <a:pt x="146" y="69"/>
                  <a:pt x="145" y="68"/>
                  <a:pt x="144" y="67"/>
                </a:cubicBezTo>
                <a:cubicBezTo>
                  <a:pt x="136" y="63"/>
                  <a:pt x="125" y="64"/>
                  <a:pt x="122" y="70"/>
                </a:cubicBezTo>
                <a:cubicBezTo>
                  <a:pt x="121" y="72"/>
                  <a:pt x="120" y="74"/>
                  <a:pt x="119" y="76"/>
                </a:cubicBezTo>
                <a:cubicBezTo>
                  <a:pt x="119" y="78"/>
                  <a:pt x="118" y="80"/>
                  <a:pt x="117" y="82"/>
                </a:cubicBezTo>
                <a:cubicBezTo>
                  <a:pt x="117" y="83"/>
                  <a:pt x="117" y="84"/>
                  <a:pt x="117" y="85"/>
                </a:cubicBezTo>
                <a:cubicBezTo>
                  <a:pt x="117" y="85"/>
                  <a:pt x="117" y="86"/>
                  <a:pt x="116" y="86"/>
                </a:cubicBezTo>
                <a:cubicBezTo>
                  <a:pt x="115" y="90"/>
                  <a:pt x="117" y="95"/>
                  <a:pt x="118" y="99"/>
                </a:cubicBezTo>
                <a:cubicBezTo>
                  <a:pt x="118" y="99"/>
                  <a:pt x="118" y="100"/>
                  <a:pt x="118" y="100"/>
                </a:cubicBezTo>
                <a:cubicBezTo>
                  <a:pt x="119" y="106"/>
                  <a:pt x="123" y="112"/>
                  <a:pt x="127" y="115"/>
                </a:cubicBezTo>
                <a:cubicBezTo>
                  <a:pt x="140" y="115"/>
                  <a:pt x="155" y="115"/>
                  <a:pt x="168" y="115"/>
                </a:cubicBezTo>
                <a:cubicBezTo>
                  <a:pt x="171" y="113"/>
                  <a:pt x="175" y="109"/>
                  <a:pt x="177" y="104"/>
                </a:cubicBezTo>
                <a:cubicBezTo>
                  <a:pt x="179" y="101"/>
                  <a:pt x="181" y="97"/>
                  <a:pt x="181" y="93"/>
                </a:cubicBezTo>
                <a:cubicBezTo>
                  <a:pt x="181" y="88"/>
                  <a:pt x="181" y="83"/>
                  <a:pt x="179" y="79"/>
                </a:cubicBezTo>
                <a:cubicBezTo>
                  <a:pt x="177" y="75"/>
                  <a:pt x="174" y="73"/>
                  <a:pt x="171" y="71"/>
                </a:cubicBezTo>
                <a:cubicBezTo>
                  <a:pt x="167" y="69"/>
                  <a:pt x="161" y="67"/>
                  <a:pt x="157" y="70"/>
                </a:cubicBezTo>
                <a:cubicBezTo>
                  <a:pt x="156" y="72"/>
                  <a:pt x="155" y="73"/>
                  <a:pt x="155" y="74"/>
                </a:cubicBezTo>
                <a:cubicBezTo>
                  <a:pt x="156" y="73"/>
                  <a:pt x="157" y="70"/>
                  <a:pt x="160" y="72"/>
                </a:cubicBezTo>
                <a:cubicBezTo>
                  <a:pt x="160" y="73"/>
                  <a:pt x="158" y="72"/>
                  <a:pt x="158" y="73"/>
                </a:cubicBezTo>
                <a:cubicBezTo>
                  <a:pt x="157" y="75"/>
                  <a:pt x="154" y="78"/>
                  <a:pt x="150" y="78"/>
                </a:cubicBezTo>
                <a:cubicBezTo>
                  <a:pt x="148" y="77"/>
                  <a:pt x="145" y="76"/>
                  <a:pt x="145" y="74"/>
                </a:cubicBezTo>
                <a:cubicBezTo>
                  <a:pt x="147" y="75"/>
                  <a:pt x="148" y="77"/>
                  <a:pt x="151" y="76"/>
                </a:cubicBezTo>
                <a:cubicBezTo>
                  <a:pt x="151" y="74"/>
                  <a:pt x="152" y="72"/>
                  <a:pt x="152" y="70"/>
                </a:cubicBezTo>
                <a:cubicBezTo>
                  <a:pt x="150" y="71"/>
                  <a:pt x="149" y="70"/>
                  <a:pt x="147" y="70"/>
                </a:cubicBezTo>
                <a:close/>
                <a:moveTo>
                  <a:pt x="231" y="65"/>
                </a:moveTo>
                <a:cubicBezTo>
                  <a:pt x="231" y="66"/>
                  <a:pt x="232" y="66"/>
                  <a:pt x="232" y="67"/>
                </a:cubicBezTo>
                <a:cubicBezTo>
                  <a:pt x="233" y="68"/>
                  <a:pt x="236" y="69"/>
                  <a:pt x="237" y="71"/>
                </a:cubicBezTo>
                <a:cubicBezTo>
                  <a:pt x="239" y="71"/>
                  <a:pt x="242" y="72"/>
                  <a:pt x="243" y="70"/>
                </a:cubicBezTo>
                <a:cubicBezTo>
                  <a:pt x="242" y="69"/>
                  <a:pt x="241" y="70"/>
                  <a:pt x="240" y="70"/>
                </a:cubicBezTo>
                <a:cubicBezTo>
                  <a:pt x="238" y="70"/>
                  <a:pt x="236" y="69"/>
                  <a:pt x="235" y="68"/>
                </a:cubicBezTo>
                <a:cubicBezTo>
                  <a:pt x="234" y="68"/>
                  <a:pt x="234" y="68"/>
                  <a:pt x="234" y="68"/>
                </a:cubicBezTo>
                <a:cubicBezTo>
                  <a:pt x="234" y="66"/>
                  <a:pt x="232" y="66"/>
                  <a:pt x="232" y="64"/>
                </a:cubicBezTo>
                <a:cubicBezTo>
                  <a:pt x="232" y="65"/>
                  <a:pt x="231" y="64"/>
                  <a:pt x="231" y="65"/>
                </a:cubicBezTo>
                <a:close/>
                <a:moveTo>
                  <a:pt x="202" y="66"/>
                </a:moveTo>
                <a:cubicBezTo>
                  <a:pt x="202" y="66"/>
                  <a:pt x="202" y="66"/>
                  <a:pt x="201" y="66"/>
                </a:cubicBezTo>
                <a:cubicBezTo>
                  <a:pt x="200" y="68"/>
                  <a:pt x="203" y="68"/>
                  <a:pt x="202" y="70"/>
                </a:cubicBezTo>
                <a:cubicBezTo>
                  <a:pt x="204" y="70"/>
                  <a:pt x="204" y="71"/>
                  <a:pt x="206" y="71"/>
                </a:cubicBezTo>
                <a:cubicBezTo>
                  <a:pt x="207" y="72"/>
                  <a:pt x="210" y="72"/>
                  <a:pt x="211" y="72"/>
                </a:cubicBezTo>
                <a:cubicBezTo>
                  <a:pt x="212" y="71"/>
                  <a:pt x="215" y="72"/>
                  <a:pt x="214" y="70"/>
                </a:cubicBezTo>
                <a:cubicBezTo>
                  <a:pt x="209" y="73"/>
                  <a:pt x="204" y="70"/>
                  <a:pt x="202" y="66"/>
                </a:cubicBezTo>
                <a:close/>
                <a:moveTo>
                  <a:pt x="58" y="93"/>
                </a:moveTo>
                <a:cubicBezTo>
                  <a:pt x="58" y="93"/>
                  <a:pt x="58" y="93"/>
                  <a:pt x="58" y="94"/>
                </a:cubicBezTo>
                <a:cubicBezTo>
                  <a:pt x="58" y="94"/>
                  <a:pt x="58" y="95"/>
                  <a:pt x="59" y="95"/>
                </a:cubicBezTo>
                <a:cubicBezTo>
                  <a:pt x="60" y="105"/>
                  <a:pt x="61" y="114"/>
                  <a:pt x="63" y="123"/>
                </a:cubicBezTo>
                <a:cubicBezTo>
                  <a:pt x="65" y="128"/>
                  <a:pt x="65" y="133"/>
                  <a:pt x="66" y="138"/>
                </a:cubicBezTo>
                <a:cubicBezTo>
                  <a:pt x="67" y="141"/>
                  <a:pt x="68" y="144"/>
                  <a:pt x="67" y="148"/>
                </a:cubicBezTo>
                <a:cubicBezTo>
                  <a:pt x="69" y="150"/>
                  <a:pt x="68" y="152"/>
                  <a:pt x="69" y="154"/>
                </a:cubicBezTo>
                <a:cubicBezTo>
                  <a:pt x="74" y="152"/>
                  <a:pt x="78" y="151"/>
                  <a:pt x="84" y="150"/>
                </a:cubicBezTo>
                <a:cubicBezTo>
                  <a:pt x="82" y="140"/>
                  <a:pt x="79" y="129"/>
                  <a:pt x="77" y="119"/>
                </a:cubicBezTo>
                <a:cubicBezTo>
                  <a:pt x="77" y="116"/>
                  <a:pt x="75" y="113"/>
                  <a:pt x="75" y="110"/>
                </a:cubicBezTo>
                <a:cubicBezTo>
                  <a:pt x="75" y="109"/>
                  <a:pt x="75" y="108"/>
                  <a:pt x="76" y="107"/>
                </a:cubicBezTo>
                <a:cubicBezTo>
                  <a:pt x="79" y="107"/>
                  <a:pt x="81" y="110"/>
                  <a:pt x="83" y="112"/>
                </a:cubicBezTo>
                <a:cubicBezTo>
                  <a:pt x="85" y="114"/>
                  <a:pt x="86" y="116"/>
                  <a:pt x="88" y="117"/>
                </a:cubicBezTo>
                <a:cubicBezTo>
                  <a:pt x="93" y="123"/>
                  <a:pt x="100" y="129"/>
                  <a:pt x="105" y="135"/>
                </a:cubicBezTo>
                <a:cubicBezTo>
                  <a:pt x="106" y="135"/>
                  <a:pt x="105" y="135"/>
                  <a:pt x="106" y="136"/>
                </a:cubicBezTo>
                <a:cubicBezTo>
                  <a:pt x="106" y="137"/>
                  <a:pt x="107" y="137"/>
                  <a:pt x="108" y="138"/>
                </a:cubicBezTo>
                <a:cubicBezTo>
                  <a:pt x="109" y="139"/>
                  <a:pt x="109" y="141"/>
                  <a:pt x="112" y="142"/>
                </a:cubicBezTo>
                <a:cubicBezTo>
                  <a:pt x="111" y="140"/>
                  <a:pt x="109" y="139"/>
                  <a:pt x="109" y="138"/>
                </a:cubicBezTo>
                <a:cubicBezTo>
                  <a:pt x="106" y="133"/>
                  <a:pt x="107" y="126"/>
                  <a:pt x="109" y="121"/>
                </a:cubicBezTo>
                <a:cubicBezTo>
                  <a:pt x="107" y="119"/>
                  <a:pt x="105" y="117"/>
                  <a:pt x="104" y="114"/>
                </a:cubicBezTo>
                <a:cubicBezTo>
                  <a:pt x="95" y="108"/>
                  <a:pt x="88" y="99"/>
                  <a:pt x="81" y="92"/>
                </a:cubicBezTo>
                <a:cubicBezTo>
                  <a:pt x="76" y="88"/>
                  <a:pt x="72" y="83"/>
                  <a:pt x="67" y="79"/>
                </a:cubicBezTo>
                <a:cubicBezTo>
                  <a:pt x="63" y="75"/>
                  <a:pt x="58" y="71"/>
                  <a:pt x="54" y="67"/>
                </a:cubicBezTo>
                <a:cubicBezTo>
                  <a:pt x="54" y="67"/>
                  <a:pt x="54" y="67"/>
                  <a:pt x="54" y="67"/>
                </a:cubicBezTo>
                <a:cubicBezTo>
                  <a:pt x="53" y="75"/>
                  <a:pt x="56" y="85"/>
                  <a:pt x="58" y="93"/>
                </a:cubicBezTo>
                <a:close/>
                <a:moveTo>
                  <a:pt x="223" y="86"/>
                </a:moveTo>
                <a:cubicBezTo>
                  <a:pt x="226" y="85"/>
                  <a:pt x="229" y="84"/>
                  <a:pt x="232" y="84"/>
                </a:cubicBezTo>
                <a:cubicBezTo>
                  <a:pt x="235" y="81"/>
                  <a:pt x="238" y="76"/>
                  <a:pt x="240" y="72"/>
                </a:cubicBezTo>
                <a:cubicBezTo>
                  <a:pt x="238" y="72"/>
                  <a:pt x="237" y="72"/>
                  <a:pt x="236" y="70"/>
                </a:cubicBezTo>
                <a:cubicBezTo>
                  <a:pt x="234" y="71"/>
                  <a:pt x="233" y="69"/>
                  <a:pt x="231" y="68"/>
                </a:cubicBezTo>
                <a:cubicBezTo>
                  <a:pt x="228" y="74"/>
                  <a:pt x="225" y="80"/>
                  <a:pt x="223" y="86"/>
                </a:cubicBezTo>
                <a:close/>
                <a:moveTo>
                  <a:pt x="201" y="71"/>
                </a:moveTo>
                <a:cubicBezTo>
                  <a:pt x="197" y="80"/>
                  <a:pt x="194" y="89"/>
                  <a:pt x="191" y="97"/>
                </a:cubicBezTo>
                <a:cubicBezTo>
                  <a:pt x="194" y="97"/>
                  <a:pt x="195" y="95"/>
                  <a:pt x="197" y="94"/>
                </a:cubicBezTo>
                <a:cubicBezTo>
                  <a:pt x="200" y="93"/>
                  <a:pt x="203" y="93"/>
                  <a:pt x="204" y="91"/>
                </a:cubicBezTo>
                <a:cubicBezTo>
                  <a:pt x="204" y="90"/>
                  <a:pt x="205" y="90"/>
                  <a:pt x="205" y="89"/>
                </a:cubicBezTo>
                <a:cubicBezTo>
                  <a:pt x="206" y="88"/>
                  <a:pt x="206" y="87"/>
                  <a:pt x="206" y="86"/>
                </a:cubicBezTo>
                <a:cubicBezTo>
                  <a:pt x="207" y="84"/>
                  <a:pt x="208" y="82"/>
                  <a:pt x="208" y="81"/>
                </a:cubicBezTo>
                <a:cubicBezTo>
                  <a:pt x="209" y="78"/>
                  <a:pt x="210" y="76"/>
                  <a:pt x="211" y="74"/>
                </a:cubicBezTo>
                <a:cubicBezTo>
                  <a:pt x="208" y="73"/>
                  <a:pt x="204" y="72"/>
                  <a:pt x="201" y="71"/>
                </a:cubicBezTo>
                <a:close/>
                <a:moveTo>
                  <a:pt x="263" y="114"/>
                </a:moveTo>
                <a:cubicBezTo>
                  <a:pt x="264" y="111"/>
                  <a:pt x="266" y="108"/>
                  <a:pt x="267" y="105"/>
                </a:cubicBezTo>
                <a:cubicBezTo>
                  <a:pt x="268" y="102"/>
                  <a:pt x="269" y="100"/>
                  <a:pt x="268" y="97"/>
                </a:cubicBezTo>
                <a:cubicBezTo>
                  <a:pt x="266" y="95"/>
                  <a:pt x="265" y="93"/>
                  <a:pt x="263" y="92"/>
                </a:cubicBezTo>
                <a:cubicBezTo>
                  <a:pt x="262" y="91"/>
                  <a:pt x="260" y="90"/>
                  <a:pt x="259" y="89"/>
                </a:cubicBezTo>
                <a:cubicBezTo>
                  <a:pt x="244" y="83"/>
                  <a:pt x="223" y="86"/>
                  <a:pt x="209" y="91"/>
                </a:cubicBezTo>
                <a:cubicBezTo>
                  <a:pt x="209" y="91"/>
                  <a:pt x="208" y="92"/>
                  <a:pt x="208" y="92"/>
                </a:cubicBezTo>
                <a:cubicBezTo>
                  <a:pt x="202" y="94"/>
                  <a:pt x="196" y="96"/>
                  <a:pt x="192" y="99"/>
                </a:cubicBezTo>
                <a:cubicBezTo>
                  <a:pt x="186" y="102"/>
                  <a:pt x="181" y="104"/>
                  <a:pt x="176" y="108"/>
                </a:cubicBezTo>
                <a:cubicBezTo>
                  <a:pt x="176" y="110"/>
                  <a:pt x="174" y="111"/>
                  <a:pt x="173" y="113"/>
                </a:cubicBezTo>
                <a:cubicBezTo>
                  <a:pt x="172" y="114"/>
                  <a:pt x="171" y="114"/>
                  <a:pt x="171" y="115"/>
                </a:cubicBezTo>
                <a:cubicBezTo>
                  <a:pt x="173" y="115"/>
                  <a:pt x="176" y="115"/>
                  <a:pt x="179" y="115"/>
                </a:cubicBezTo>
                <a:cubicBezTo>
                  <a:pt x="182" y="112"/>
                  <a:pt x="186" y="108"/>
                  <a:pt x="190" y="107"/>
                </a:cubicBezTo>
                <a:cubicBezTo>
                  <a:pt x="193" y="106"/>
                  <a:pt x="200" y="108"/>
                  <a:pt x="201" y="110"/>
                </a:cubicBezTo>
                <a:cubicBezTo>
                  <a:pt x="202" y="112"/>
                  <a:pt x="200" y="114"/>
                  <a:pt x="201" y="116"/>
                </a:cubicBezTo>
                <a:cubicBezTo>
                  <a:pt x="202" y="116"/>
                  <a:pt x="203" y="117"/>
                  <a:pt x="203" y="118"/>
                </a:cubicBezTo>
                <a:cubicBezTo>
                  <a:pt x="204" y="119"/>
                  <a:pt x="205" y="121"/>
                  <a:pt x="205" y="123"/>
                </a:cubicBezTo>
                <a:cubicBezTo>
                  <a:pt x="204" y="125"/>
                  <a:pt x="203" y="127"/>
                  <a:pt x="200" y="127"/>
                </a:cubicBezTo>
                <a:cubicBezTo>
                  <a:pt x="198" y="130"/>
                  <a:pt x="199" y="132"/>
                  <a:pt x="199" y="134"/>
                </a:cubicBezTo>
                <a:cubicBezTo>
                  <a:pt x="197" y="137"/>
                  <a:pt x="193" y="138"/>
                  <a:pt x="194" y="141"/>
                </a:cubicBezTo>
                <a:cubicBezTo>
                  <a:pt x="196" y="141"/>
                  <a:pt x="198" y="145"/>
                  <a:pt x="196" y="147"/>
                </a:cubicBezTo>
                <a:cubicBezTo>
                  <a:pt x="194" y="147"/>
                  <a:pt x="194" y="147"/>
                  <a:pt x="193" y="147"/>
                </a:cubicBezTo>
                <a:cubicBezTo>
                  <a:pt x="193" y="147"/>
                  <a:pt x="192" y="148"/>
                  <a:pt x="192" y="149"/>
                </a:cubicBezTo>
                <a:cubicBezTo>
                  <a:pt x="193" y="149"/>
                  <a:pt x="193" y="149"/>
                  <a:pt x="193" y="150"/>
                </a:cubicBezTo>
                <a:cubicBezTo>
                  <a:pt x="193" y="151"/>
                  <a:pt x="192" y="151"/>
                  <a:pt x="192" y="152"/>
                </a:cubicBezTo>
                <a:cubicBezTo>
                  <a:pt x="193" y="154"/>
                  <a:pt x="194" y="154"/>
                  <a:pt x="196" y="154"/>
                </a:cubicBezTo>
                <a:cubicBezTo>
                  <a:pt x="197" y="156"/>
                  <a:pt x="197" y="157"/>
                  <a:pt x="196" y="158"/>
                </a:cubicBezTo>
                <a:cubicBezTo>
                  <a:pt x="201" y="157"/>
                  <a:pt x="203" y="165"/>
                  <a:pt x="197" y="164"/>
                </a:cubicBezTo>
                <a:cubicBezTo>
                  <a:pt x="196" y="165"/>
                  <a:pt x="196" y="168"/>
                  <a:pt x="198" y="168"/>
                </a:cubicBezTo>
                <a:cubicBezTo>
                  <a:pt x="198" y="169"/>
                  <a:pt x="197" y="169"/>
                  <a:pt x="196" y="170"/>
                </a:cubicBezTo>
                <a:cubicBezTo>
                  <a:pt x="197" y="171"/>
                  <a:pt x="197" y="172"/>
                  <a:pt x="197" y="173"/>
                </a:cubicBezTo>
                <a:cubicBezTo>
                  <a:pt x="199" y="173"/>
                  <a:pt x="201" y="174"/>
                  <a:pt x="201" y="176"/>
                </a:cubicBezTo>
                <a:cubicBezTo>
                  <a:pt x="201" y="177"/>
                  <a:pt x="199" y="178"/>
                  <a:pt x="199" y="180"/>
                </a:cubicBezTo>
                <a:cubicBezTo>
                  <a:pt x="198" y="181"/>
                  <a:pt x="197" y="181"/>
                  <a:pt x="195" y="182"/>
                </a:cubicBezTo>
                <a:cubicBezTo>
                  <a:pt x="196" y="184"/>
                  <a:pt x="195" y="185"/>
                  <a:pt x="195" y="187"/>
                </a:cubicBezTo>
                <a:cubicBezTo>
                  <a:pt x="196" y="188"/>
                  <a:pt x="195" y="190"/>
                  <a:pt x="194" y="191"/>
                </a:cubicBezTo>
                <a:cubicBezTo>
                  <a:pt x="195" y="193"/>
                  <a:pt x="196" y="194"/>
                  <a:pt x="196" y="196"/>
                </a:cubicBezTo>
                <a:cubicBezTo>
                  <a:pt x="195" y="197"/>
                  <a:pt x="194" y="197"/>
                  <a:pt x="195" y="198"/>
                </a:cubicBezTo>
                <a:cubicBezTo>
                  <a:pt x="197" y="197"/>
                  <a:pt x="203" y="195"/>
                  <a:pt x="206" y="197"/>
                </a:cubicBezTo>
                <a:cubicBezTo>
                  <a:pt x="207" y="199"/>
                  <a:pt x="208" y="200"/>
                  <a:pt x="209" y="201"/>
                </a:cubicBezTo>
                <a:cubicBezTo>
                  <a:pt x="213" y="202"/>
                  <a:pt x="217" y="201"/>
                  <a:pt x="218" y="204"/>
                </a:cubicBezTo>
                <a:cubicBezTo>
                  <a:pt x="219" y="206"/>
                  <a:pt x="217" y="208"/>
                  <a:pt x="217" y="210"/>
                </a:cubicBezTo>
                <a:cubicBezTo>
                  <a:pt x="216" y="211"/>
                  <a:pt x="218" y="214"/>
                  <a:pt x="217" y="215"/>
                </a:cubicBezTo>
                <a:cubicBezTo>
                  <a:pt x="215" y="219"/>
                  <a:pt x="213" y="222"/>
                  <a:pt x="210" y="226"/>
                </a:cubicBezTo>
                <a:cubicBezTo>
                  <a:pt x="209" y="227"/>
                  <a:pt x="207" y="227"/>
                  <a:pt x="205" y="228"/>
                </a:cubicBezTo>
                <a:cubicBezTo>
                  <a:pt x="210" y="228"/>
                  <a:pt x="215" y="231"/>
                  <a:pt x="220" y="232"/>
                </a:cubicBezTo>
                <a:cubicBezTo>
                  <a:pt x="221" y="231"/>
                  <a:pt x="225" y="231"/>
                  <a:pt x="226" y="230"/>
                </a:cubicBezTo>
                <a:cubicBezTo>
                  <a:pt x="231" y="228"/>
                  <a:pt x="235" y="224"/>
                  <a:pt x="239" y="221"/>
                </a:cubicBezTo>
                <a:cubicBezTo>
                  <a:pt x="243" y="219"/>
                  <a:pt x="246" y="217"/>
                  <a:pt x="249" y="214"/>
                </a:cubicBezTo>
                <a:cubicBezTo>
                  <a:pt x="252" y="212"/>
                  <a:pt x="254" y="209"/>
                  <a:pt x="255" y="207"/>
                </a:cubicBezTo>
                <a:cubicBezTo>
                  <a:pt x="261" y="200"/>
                  <a:pt x="268" y="193"/>
                  <a:pt x="272" y="185"/>
                </a:cubicBezTo>
                <a:cubicBezTo>
                  <a:pt x="273" y="180"/>
                  <a:pt x="274" y="175"/>
                  <a:pt x="276" y="170"/>
                </a:cubicBezTo>
                <a:cubicBezTo>
                  <a:pt x="276" y="168"/>
                  <a:pt x="277" y="166"/>
                  <a:pt x="277" y="163"/>
                </a:cubicBezTo>
                <a:cubicBezTo>
                  <a:pt x="277" y="158"/>
                  <a:pt x="275" y="153"/>
                  <a:pt x="274" y="149"/>
                </a:cubicBezTo>
                <a:cubicBezTo>
                  <a:pt x="270" y="146"/>
                  <a:pt x="263" y="148"/>
                  <a:pt x="259" y="147"/>
                </a:cubicBezTo>
                <a:cubicBezTo>
                  <a:pt x="251" y="144"/>
                  <a:pt x="253" y="133"/>
                  <a:pt x="255" y="130"/>
                </a:cubicBezTo>
                <a:cubicBezTo>
                  <a:pt x="255" y="131"/>
                  <a:pt x="254" y="131"/>
                  <a:pt x="255" y="131"/>
                </a:cubicBezTo>
                <a:cubicBezTo>
                  <a:pt x="255" y="129"/>
                  <a:pt x="257" y="128"/>
                  <a:pt x="256" y="127"/>
                </a:cubicBezTo>
                <a:cubicBezTo>
                  <a:pt x="256" y="128"/>
                  <a:pt x="256" y="129"/>
                  <a:pt x="255" y="130"/>
                </a:cubicBezTo>
                <a:cubicBezTo>
                  <a:pt x="257" y="124"/>
                  <a:pt x="260" y="119"/>
                  <a:pt x="263" y="114"/>
                </a:cubicBezTo>
                <a:close/>
                <a:moveTo>
                  <a:pt x="268" y="106"/>
                </a:moveTo>
                <a:cubicBezTo>
                  <a:pt x="269" y="109"/>
                  <a:pt x="265" y="112"/>
                  <a:pt x="265" y="116"/>
                </a:cubicBezTo>
                <a:cubicBezTo>
                  <a:pt x="263" y="119"/>
                  <a:pt x="261" y="123"/>
                  <a:pt x="258" y="127"/>
                </a:cubicBezTo>
                <a:cubicBezTo>
                  <a:pt x="256" y="132"/>
                  <a:pt x="254" y="137"/>
                  <a:pt x="255" y="142"/>
                </a:cubicBezTo>
                <a:cubicBezTo>
                  <a:pt x="256" y="142"/>
                  <a:pt x="256" y="144"/>
                  <a:pt x="257" y="144"/>
                </a:cubicBezTo>
                <a:cubicBezTo>
                  <a:pt x="256" y="142"/>
                  <a:pt x="257" y="140"/>
                  <a:pt x="257" y="138"/>
                </a:cubicBezTo>
                <a:cubicBezTo>
                  <a:pt x="259" y="133"/>
                  <a:pt x="261" y="128"/>
                  <a:pt x="263" y="123"/>
                </a:cubicBezTo>
                <a:cubicBezTo>
                  <a:pt x="266" y="117"/>
                  <a:pt x="271" y="113"/>
                  <a:pt x="271" y="106"/>
                </a:cubicBezTo>
                <a:cubicBezTo>
                  <a:pt x="272" y="104"/>
                  <a:pt x="271" y="100"/>
                  <a:pt x="270" y="98"/>
                </a:cubicBezTo>
                <a:cubicBezTo>
                  <a:pt x="270" y="101"/>
                  <a:pt x="270" y="104"/>
                  <a:pt x="268" y="106"/>
                </a:cubicBezTo>
                <a:close/>
                <a:moveTo>
                  <a:pt x="191" y="108"/>
                </a:moveTo>
                <a:cubicBezTo>
                  <a:pt x="190" y="108"/>
                  <a:pt x="189" y="109"/>
                  <a:pt x="188" y="109"/>
                </a:cubicBezTo>
                <a:cubicBezTo>
                  <a:pt x="185" y="110"/>
                  <a:pt x="182" y="112"/>
                  <a:pt x="182" y="115"/>
                </a:cubicBezTo>
                <a:cubicBezTo>
                  <a:pt x="185" y="115"/>
                  <a:pt x="193" y="114"/>
                  <a:pt x="192" y="119"/>
                </a:cubicBezTo>
                <a:cubicBezTo>
                  <a:pt x="192" y="120"/>
                  <a:pt x="191" y="123"/>
                  <a:pt x="189" y="123"/>
                </a:cubicBezTo>
                <a:cubicBezTo>
                  <a:pt x="189" y="122"/>
                  <a:pt x="187" y="121"/>
                  <a:pt x="186" y="122"/>
                </a:cubicBezTo>
                <a:cubicBezTo>
                  <a:pt x="187" y="123"/>
                  <a:pt x="187" y="125"/>
                  <a:pt x="186" y="126"/>
                </a:cubicBezTo>
                <a:cubicBezTo>
                  <a:pt x="186" y="127"/>
                  <a:pt x="187" y="127"/>
                  <a:pt x="187" y="128"/>
                </a:cubicBezTo>
                <a:cubicBezTo>
                  <a:pt x="183" y="130"/>
                  <a:pt x="188" y="134"/>
                  <a:pt x="185" y="137"/>
                </a:cubicBezTo>
                <a:cubicBezTo>
                  <a:pt x="188" y="137"/>
                  <a:pt x="189" y="137"/>
                  <a:pt x="191" y="137"/>
                </a:cubicBezTo>
                <a:cubicBezTo>
                  <a:pt x="191" y="137"/>
                  <a:pt x="192" y="137"/>
                  <a:pt x="193" y="138"/>
                </a:cubicBezTo>
                <a:cubicBezTo>
                  <a:pt x="195" y="137"/>
                  <a:pt x="197" y="135"/>
                  <a:pt x="198" y="133"/>
                </a:cubicBezTo>
                <a:cubicBezTo>
                  <a:pt x="198" y="131"/>
                  <a:pt x="197" y="127"/>
                  <a:pt x="200" y="126"/>
                </a:cubicBezTo>
                <a:cubicBezTo>
                  <a:pt x="201" y="126"/>
                  <a:pt x="201" y="126"/>
                  <a:pt x="202" y="126"/>
                </a:cubicBezTo>
                <a:cubicBezTo>
                  <a:pt x="202" y="124"/>
                  <a:pt x="203" y="123"/>
                  <a:pt x="203" y="122"/>
                </a:cubicBezTo>
                <a:cubicBezTo>
                  <a:pt x="204" y="118"/>
                  <a:pt x="198" y="116"/>
                  <a:pt x="200" y="111"/>
                </a:cubicBezTo>
                <a:cubicBezTo>
                  <a:pt x="198" y="108"/>
                  <a:pt x="194" y="107"/>
                  <a:pt x="191" y="108"/>
                </a:cubicBezTo>
                <a:close/>
                <a:moveTo>
                  <a:pt x="77" y="111"/>
                </a:moveTo>
                <a:cubicBezTo>
                  <a:pt x="78" y="114"/>
                  <a:pt x="78" y="117"/>
                  <a:pt x="79" y="120"/>
                </a:cubicBezTo>
                <a:cubicBezTo>
                  <a:pt x="82" y="130"/>
                  <a:pt x="84" y="140"/>
                  <a:pt x="86" y="150"/>
                </a:cubicBezTo>
                <a:cubicBezTo>
                  <a:pt x="89" y="150"/>
                  <a:pt x="93" y="150"/>
                  <a:pt x="95" y="151"/>
                </a:cubicBezTo>
                <a:cubicBezTo>
                  <a:pt x="95" y="148"/>
                  <a:pt x="97" y="143"/>
                  <a:pt x="100" y="142"/>
                </a:cubicBezTo>
                <a:cubicBezTo>
                  <a:pt x="103" y="141"/>
                  <a:pt x="106" y="142"/>
                  <a:pt x="109" y="141"/>
                </a:cubicBezTo>
                <a:cubicBezTo>
                  <a:pt x="104" y="135"/>
                  <a:pt x="98" y="130"/>
                  <a:pt x="93" y="124"/>
                </a:cubicBezTo>
                <a:cubicBezTo>
                  <a:pt x="93" y="124"/>
                  <a:pt x="93" y="124"/>
                  <a:pt x="92" y="124"/>
                </a:cubicBezTo>
                <a:cubicBezTo>
                  <a:pt x="90" y="121"/>
                  <a:pt x="88" y="119"/>
                  <a:pt x="85" y="117"/>
                </a:cubicBezTo>
                <a:cubicBezTo>
                  <a:pt x="83" y="114"/>
                  <a:pt x="80" y="110"/>
                  <a:pt x="77" y="109"/>
                </a:cubicBezTo>
                <a:cubicBezTo>
                  <a:pt x="76" y="110"/>
                  <a:pt x="77" y="110"/>
                  <a:pt x="77" y="111"/>
                </a:cubicBezTo>
                <a:close/>
                <a:moveTo>
                  <a:pt x="189" y="117"/>
                </a:moveTo>
                <a:cubicBezTo>
                  <a:pt x="186" y="116"/>
                  <a:pt x="183" y="116"/>
                  <a:pt x="180" y="116"/>
                </a:cubicBezTo>
                <a:cubicBezTo>
                  <a:pt x="161" y="116"/>
                  <a:pt x="141" y="116"/>
                  <a:pt x="123" y="117"/>
                </a:cubicBezTo>
                <a:cubicBezTo>
                  <a:pt x="123" y="117"/>
                  <a:pt x="123" y="118"/>
                  <a:pt x="122" y="118"/>
                </a:cubicBezTo>
                <a:cubicBezTo>
                  <a:pt x="122" y="118"/>
                  <a:pt x="122" y="117"/>
                  <a:pt x="121" y="117"/>
                </a:cubicBezTo>
                <a:cubicBezTo>
                  <a:pt x="119" y="118"/>
                  <a:pt x="117" y="116"/>
                  <a:pt x="115" y="117"/>
                </a:cubicBezTo>
                <a:cubicBezTo>
                  <a:pt x="113" y="118"/>
                  <a:pt x="113" y="119"/>
                  <a:pt x="112" y="120"/>
                </a:cubicBezTo>
                <a:cubicBezTo>
                  <a:pt x="112" y="121"/>
                  <a:pt x="113" y="121"/>
                  <a:pt x="112" y="122"/>
                </a:cubicBezTo>
                <a:cubicBezTo>
                  <a:pt x="112" y="123"/>
                  <a:pt x="111" y="121"/>
                  <a:pt x="111" y="122"/>
                </a:cubicBezTo>
                <a:cubicBezTo>
                  <a:pt x="107" y="128"/>
                  <a:pt x="108" y="139"/>
                  <a:pt x="115" y="142"/>
                </a:cubicBezTo>
                <a:cubicBezTo>
                  <a:pt x="132" y="140"/>
                  <a:pt x="153" y="142"/>
                  <a:pt x="169" y="141"/>
                </a:cubicBezTo>
                <a:cubicBezTo>
                  <a:pt x="176" y="141"/>
                  <a:pt x="184" y="141"/>
                  <a:pt x="191" y="140"/>
                </a:cubicBezTo>
                <a:cubicBezTo>
                  <a:pt x="191" y="139"/>
                  <a:pt x="188" y="139"/>
                  <a:pt x="186" y="139"/>
                </a:cubicBezTo>
                <a:cubicBezTo>
                  <a:pt x="176" y="139"/>
                  <a:pt x="167" y="138"/>
                  <a:pt x="156" y="138"/>
                </a:cubicBezTo>
                <a:cubicBezTo>
                  <a:pt x="143" y="139"/>
                  <a:pt x="128" y="137"/>
                  <a:pt x="115" y="139"/>
                </a:cubicBezTo>
                <a:cubicBezTo>
                  <a:pt x="110" y="135"/>
                  <a:pt x="111" y="126"/>
                  <a:pt x="114" y="121"/>
                </a:cubicBezTo>
                <a:cubicBezTo>
                  <a:pt x="116" y="119"/>
                  <a:pt x="119" y="120"/>
                  <a:pt x="122" y="120"/>
                </a:cubicBezTo>
                <a:cubicBezTo>
                  <a:pt x="126" y="120"/>
                  <a:pt x="130" y="120"/>
                  <a:pt x="134" y="120"/>
                </a:cubicBezTo>
                <a:cubicBezTo>
                  <a:pt x="149" y="119"/>
                  <a:pt x="160" y="119"/>
                  <a:pt x="172" y="119"/>
                </a:cubicBezTo>
                <a:cubicBezTo>
                  <a:pt x="178" y="119"/>
                  <a:pt x="183" y="120"/>
                  <a:pt x="188" y="120"/>
                </a:cubicBezTo>
                <a:cubicBezTo>
                  <a:pt x="189" y="120"/>
                  <a:pt x="189" y="120"/>
                  <a:pt x="190" y="120"/>
                </a:cubicBezTo>
                <a:cubicBezTo>
                  <a:pt x="191" y="119"/>
                  <a:pt x="190" y="117"/>
                  <a:pt x="189" y="117"/>
                </a:cubicBezTo>
                <a:close/>
                <a:moveTo>
                  <a:pt x="138" y="121"/>
                </a:moveTo>
                <a:cubicBezTo>
                  <a:pt x="131" y="122"/>
                  <a:pt x="123" y="121"/>
                  <a:pt x="117" y="122"/>
                </a:cubicBezTo>
                <a:cubicBezTo>
                  <a:pt x="116" y="123"/>
                  <a:pt x="117" y="125"/>
                  <a:pt x="116" y="125"/>
                </a:cubicBezTo>
                <a:cubicBezTo>
                  <a:pt x="120" y="126"/>
                  <a:pt x="126" y="124"/>
                  <a:pt x="129" y="126"/>
                </a:cubicBezTo>
                <a:cubicBezTo>
                  <a:pt x="124" y="126"/>
                  <a:pt x="121" y="127"/>
                  <a:pt x="116" y="127"/>
                </a:cubicBezTo>
                <a:cubicBezTo>
                  <a:pt x="117" y="128"/>
                  <a:pt x="115" y="131"/>
                  <a:pt x="117" y="132"/>
                </a:cubicBezTo>
                <a:cubicBezTo>
                  <a:pt x="117" y="133"/>
                  <a:pt x="115" y="133"/>
                  <a:pt x="116" y="134"/>
                </a:cubicBezTo>
                <a:cubicBezTo>
                  <a:pt x="119" y="133"/>
                  <a:pt x="123" y="134"/>
                  <a:pt x="127" y="134"/>
                </a:cubicBezTo>
                <a:cubicBezTo>
                  <a:pt x="124" y="135"/>
                  <a:pt x="120" y="134"/>
                  <a:pt x="116" y="135"/>
                </a:cubicBezTo>
                <a:cubicBezTo>
                  <a:pt x="117" y="136"/>
                  <a:pt x="117" y="136"/>
                  <a:pt x="117" y="137"/>
                </a:cubicBezTo>
                <a:cubicBezTo>
                  <a:pt x="127" y="137"/>
                  <a:pt x="136" y="136"/>
                  <a:pt x="145" y="137"/>
                </a:cubicBezTo>
                <a:cubicBezTo>
                  <a:pt x="157" y="138"/>
                  <a:pt x="172" y="137"/>
                  <a:pt x="184" y="137"/>
                </a:cubicBezTo>
                <a:cubicBezTo>
                  <a:pt x="184" y="136"/>
                  <a:pt x="184" y="136"/>
                  <a:pt x="184" y="135"/>
                </a:cubicBezTo>
                <a:cubicBezTo>
                  <a:pt x="183" y="135"/>
                  <a:pt x="181" y="135"/>
                  <a:pt x="182" y="134"/>
                </a:cubicBezTo>
                <a:cubicBezTo>
                  <a:pt x="181" y="134"/>
                  <a:pt x="182" y="135"/>
                  <a:pt x="181" y="135"/>
                </a:cubicBezTo>
                <a:cubicBezTo>
                  <a:pt x="175" y="134"/>
                  <a:pt x="168" y="135"/>
                  <a:pt x="162" y="134"/>
                </a:cubicBezTo>
                <a:cubicBezTo>
                  <a:pt x="167" y="133"/>
                  <a:pt x="173" y="133"/>
                  <a:pt x="179" y="133"/>
                </a:cubicBezTo>
                <a:cubicBezTo>
                  <a:pt x="181" y="133"/>
                  <a:pt x="183" y="134"/>
                  <a:pt x="184" y="133"/>
                </a:cubicBezTo>
                <a:cubicBezTo>
                  <a:pt x="182" y="131"/>
                  <a:pt x="177" y="133"/>
                  <a:pt x="175" y="132"/>
                </a:cubicBezTo>
                <a:cubicBezTo>
                  <a:pt x="177" y="131"/>
                  <a:pt x="181" y="131"/>
                  <a:pt x="184" y="131"/>
                </a:cubicBezTo>
                <a:cubicBezTo>
                  <a:pt x="183" y="129"/>
                  <a:pt x="183" y="129"/>
                  <a:pt x="184" y="128"/>
                </a:cubicBezTo>
                <a:cubicBezTo>
                  <a:pt x="178" y="127"/>
                  <a:pt x="172" y="128"/>
                  <a:pt x="166" y="129"/>
                </a:cubicBezTo>
                <a:cubicBezTo>
                  <a:pt x="159" y="129"/>
                  <a:pt x="152" y="129"/>
                  <a:pt x="146" y="129"/>
                </a:cubicBezTo>
                <a:cubicBezTo>
                  <a:pt x="141" y="129"/>
                  <a:pt x="135" y="129"/>
                  <a:pt x="130" y="130"/>
                </a:cubicBezTo>
                <a:cubicBezTo>
                  <a:pt x="129" y="130"/>
                  <a:pt x="128" y="131"/>
                  <a:pt x="127" y="130"/>
                </a:cubicBezTo>
                <a:cubicBezTo>
                  <a:pt x="138" y="127"/>
                  <a:pt x="149" y="129"/>
                  <a:pt x="162" y="128"/>
                </a:cubicBezTo>
                <a:cubicBezTo>
                  <a:pt x="169" y="127"/>
                  <a:pt x="174" y="127"/>
                  <a:pt x="180" y="127"/>
                </a:cubicBezTo>
                <a:cubicBezTo>
                  <a:pt x="182" y="127"/>
                  <a:pt x="184" y="127"/>
                  <a:pt x="184" y="126"/>
                </a:cubicBezTo>
                <a:cubicBezTo>
                  <a:pt x="181" y="124"/>
                  <a:pt x="175" y="126"/>
                  <a:pt x="171" y="125"/>
                </a:cubicBezTo>
                <a:cubicBezTo>
                  <a:pt x="174" y="125"/>
                  <a:pt x="181" y="124"/>
                  <a:pt x="185" y="124"/>
                </a:cubicBezTo>
                <a:cubicBezTo>
                  <a:pt x="185" y="123"/>
                  <a:pt x="184" y="122"/>
                  <a:pt x="185" y="122"/>
                </a:cubicBezTo>
                <a:cubicBezTo>
                  <a:pt x="185" y="122"/>
                  <a:pt x="185" y="121"/>
                  <a:pt x="185" y="121"/>
                </a:cubicBezTo>
                <a:cubicBezTo>
                  <a:pt x="170" y="120"/>
                  <a:pt x="153" y="121"/>
                  <a:pt x="138" y="121"/>
                </a:cubicBezTo>
                <a:close/>
                <a:moveTo>
                  <a:pt x="25" y="131"/>
                </a:moveTo>
                <a:cubicBezTo>
                  <a:pt x="24" y="130"/>
                  <a:pt x="22" y="128"/>
                  <a:pt x="20" y="127"/>
                </a:cubicBezTo>
                <a:cubicBezTo>
                  <a:pt x="20" y="126"/>
                  <a:pt x="18" y="126"/>
                  <a:pt x="17" y="124"/>
                </a:cubicBezTo>
                <a:cubicBezTo>
                  <a:pt x="14" y="128"/>
                  <a:pt x="7" y="128"/>
                  <a:pt x="4" y="131"/>
                </a:cubicBezTo>
                <a:cubicBezTo>
                  <a:pt x="12" y="140"/>
                  <a:pt x="21" y="148"/>
                  <a:pt x="31" y="155"/>
                </a:cubicBezTo>
                <a:cubicBezTo>
                  <a:pt x="36" y="160"/>
                  <a:pt x="43" y="165"/>
                  <a:pt x="48" y="171"/>
                </a:cubicBezTo>
                <a:cubicBezTo>
                  <a:pt x="50" y="171"/>
                  <a:pt x="50" y="172"/>
                  <a:pt x="51" y="173"/>
                </a:cubicBezTo>
                <a:cubicBezTo>
                  <a:pt x="53" y="167"/>
                  <a:pt x="57" y="164"/>
                  <a:pt x="60" y="160"/>
                </a:cubicBezTo>
                <a:cubicBezTo>
                  <a:pt x="60" y="160"/>
                  <a:pt x="60" y="160"/>
                  <a:pt x="60" y="159"/>
                </a:cubicBezTo>
                <a:cubicBezTo>
                  <a:pt x="57" y="160"/>
                  <a:pt x="55" y="163"/>
                  <a:pt x="51" y="163"/>
                </a:cubicBezTo>
                <a:cubicBezTo>
                  <a:pt x="53" y="161"/>
                  <a:pt x="56" y="160"/>
                  <a:pt x="58" y="158"/>
                </a:cubicBezTo>
                <a:cubicBezTo>
                  <a:pt x="58" y="157"/>
                  <a:pt x="57" y="157"/>
                  <a:pt x="57" y="157"/>
                </a:cubicBezTo>
                <a:cubicBezTo>
                  <a:pt x="56" y="157"/>
                  <a:pt x="54" y="159"/>
                  <a:pt x="53" y="158"/>
                </a:cubicBezTo>
                <a:cubicBezTo>
                  <a:pt x="53" y="157"/>
                  <a:pt x="55" y="157"/>
                  <a:pt x="56" y="156"/>
                </a:cubicBezTo>
                <a:cubicBezTo>
                  <a:pt x="54" y="154"/>
                  <a:pt x="52" y="158"/>
                  <a:pt x="51" y="156"/>
                </a:cubicBezTo>
                <a:cubicBezTo>
                  <a:pt x="52" y="155"/>
                  <a:pt x="53" y="155"/>
                  <a:pt x="54" y="154"/>
                </a:cubicBezTo>
                <a:cubicBezTo>
                  <a:pt x="53" y="152"/>
                  <a:pt x="50" y="155"/>
                  <a:pt x="49" y="154"/>
                </a:cubicBezTo>
                <a:cubicBezTo>
                  <a:pt x="49" y="153"/>
                  <a:pt x="51" y="153"/>
                  <a:pt x="52" y="152"/>
                </a:cubicBezTo>
                <a:cubicBezTo>
                  <a:pt x="51" y="152"/>
                  <a:pt x="51" y="151"/>
                  <a:pt x="50" y="151"/>
                </a:cubicBezTo>
                <a:cubicBezTo>
                  <a:pt x="49" y="152"/>
                  <a:pt x="47" y="153"/>
                  <a:pt x="46" y="152"/>
                </a:cubicBezTo>
                <a:cubicBezTo>
                  <a:pt x="46" y="150"/>
                  <a:pt x="49" y="151"/>
                  <a:pt x="49" y="150"/>
                </a:cubicBezTo>
                <a:cubicBezTo>
                  <a:pt x="49" y="149"/>
                  <a:pt x="48" y="149"/>
                  <a:pt x="48" y="148"/>
                </a:cubicBezTo>
                <a:cubicBezTo>
                  <a:pt x="46" y="149"/>
                  <a:pt x="45" y="150"/>
                  <a:pt x="43" y="150"/>
                </a:cubicBezTo>
                <a:cubicBezTo>
                  <a:pt x="41" y="151"/>
                  <a:pt x="39" y="153"/>
                  <a:pt x="37" y="153"/>
                </a:cubicBezTo>
                <a:cubicBezTo>
                  <a:pt x="39" y="150"/>
                  <a:pt x="43" y="149"/>
                  <a:pt x="46" y="147"/>
                </a:cubicBezTo>
                <a:cubicBezTo>
                  <a:pt x="45" y="146"/>
                  <a:pt x="45" y="146"/>
                  <a:pt x="44" y="145"/>
                </a:cubicBezTo>
                <a:cubicBezTo>
                  <a:pt x="42" y="146"/>
                  <a:pt x="41" y="147"/>
                  <a:pt x="40" y="147"/>
                </a:cubicBezTo>
                <a:cubicBezTo>
                  <a:pt x="39" y="145"/>
                  <a:pt x="42" y="145"/>
                  <a:pt x="42" y="144"/>
                </a:cubicBezTo>
                <a:cubicBezTo>
                  <a:pt x="42" y="144"/>
                  <a:pt x="42" y="143"/>
                  <a:pt x="41" y="143"/>
                </a:cubicBezTo>
                <a:cubicBezTo>
                  <a:pt x="40" y="144"/>
                  <a:pt x="38" y="145"/>
                  <a:pt x="37" y="144"/>
                </a:cubicBezTo>
                <a:cubicBezTo>
                  <a:pt x="37" y="143"/>
                  <a:pt x="39" y="143"/>
                  <a:pt x="40" y="142"/>
                </a:cubicBezTo>
                <a:cubicBezTo>
                  <a:pt x="39" y="142"/>
                  <a:pt x="39" y="141"/>
                  <a:pt x="38" y="141"/>
                </a:cubicBezTo>
                <a:cubicBezTo>
                  <a:pt x="37" y="142"/>
                  <a:pt x="35" y="143"/>
                  <a:pt x="33" y="143"/>
                </a:cubicBezTo>
                <a:cubicBezTo>
                  <a:pt x="34" y="141"/>
                  <a:pt x="35" y="140"/>
                  <a:pt x="37" y="140"/>
                </a:cubicBezTo>
                <a:cubicBezTo>
                  <a:pt x="36" y="138"/>
                  <a:pt x="32" y="142"/>
                  <a:pt x="31" y="140"/>
                </a:cubicBezTo>
                <a:cubicBezTo>
                  <a:pt x="32" y="139"/>
                  <a:pt x="33" y="139"/>
                  <a:pt x="34" y="138"/>
                </a:cubicBezTo>
                <a:cubicBezTo>
                  <a:pt x="34" y="138"/>
                  <a:pt x="33" y="137"/>
                  <a:pt x="33" y="137"/>
                </a:cubicBezTo>
                <a:cubicBezTo>
                  <a:pt x="29" y="139"/>
                  <a:pt x="26" y="139"/>
                  <a:pt x="24" y="141"/>
                </a:cubicBezTo>
                <a:cubicBezTo>
                  <a:pt x="23" y="141"/>
                  <a:pt x="23" y="141"/>
                  <a:pt x="23" y="140"/>
                </a:cubicBezTo>
                <a:cubicBezTo>
                  <a:pt x="25" y="138"/>
                  <a:pt x="29" y="138"/>
                  <a:pt x="31" y="135"/>
                </a:cubicBezTo>
                <a:cubicBezTo>
                  <a:pt x="29" y="134"/>
                  <a:pt x="27" y="132"/>
                  <a:pt x="25" y="131"/>
                </a:cubicBezTo>
                <a:cubicBezTo>
                  <a:pt x="25" y="131"/>
                  <a:pt x="25" y="131"/>
                  <a:pt x="25" y="131"/>
                </a:cubicBezTo>
                <a:close/>
                <a:moveTo>
                  <a:pt x="2" y="137"/>
                </a:moveTo>
                <a:cubicBezTo>
                  <a:pt x="18" y="150"/>
                  <a:pt x="34" y="163"/>
                  <a:pt x="49" y="176"/>
                </a:cubicBezTo>
                <a:cubicBezTo>
                  <a:pt x="50" y="176"/>
                  <a:pt x="50" y="175"/>
                  <a:pt x="50" y="174"/>
                </a:cubicBezTo>
                <a:cubicBezTo>
                  <a:pt x="49" y="174"/>
                  <a:pt x="49" y="173"/>
                  <a:pt x="48" y="172"/>
                </a:cubicBezTo>
                <a:cubicBezTo>
                  <a:pt x="48" y="171"/>
                  <a:pt x="47" y="171"/>
                  <a:pt x="46" y="171"/>
                </a:cubicBezTo>
                <a:cubicBezTo>
                  <a:pt x="44" y="168"/>
                  <a:pt x="41" y="165"/>
                  <a:pt x="37" y="163"/>
                </a:cubicBezTo>
                <a:cubicBezTo>
                  <a:pt x="33" y="159"/>
                  <a:pt x="30" y="156"/>
                  <a:pt x="25" y="153"/>
                </a:cubicBezTo>
                <a:cubicBezTo>
                  <a:pt x="21" y="150"/>
                  <a:pt x="18" y="146"/>
                  <a:pt x="14" y="143"/>
                </a:cubicBezTo>
                <a:cubicBezTo>
                  <a:pt x="12" y="140"/>
                  <a:pt x="8" y="137"/>
                  <a:pt x="5" y="135"/>
                </a:cubicBezTo>
                <a:cubicBezTo>
                  <a:pt x="5" y="134"/>
                  <a:pt x="4" y="133"/>
                  <a:pt x="3" y="133"/>
                </a:cubicBezTo>
                <a:cubicBezTo>
                  <a:pt x="2" y="134"/>
                  <a:pt x="2" y="136"/>
                  <a:pt x="2" y="137"/>
                </a:cubicBezTo>
                <a:close/>
                <a:moveTo>
                  <a:pt x="190" y="142"/>
                </a:moveTo>
                <a:cubicBezTo>
                  <a:pt x="183" y="141"/>
                  <a:pt x="177" y="142"/>
                  <a:pt x="171" y="142"/>
                </a:cubicBezTo>
                <a:cubicBezTo>
                  <a:pt x="166" y="142"/>
                  <a:pt x="162" y="143"/>
                  <a:pt x="157" y="143"/>
                </a:cubicBezTo>
                <a:cubicBezTo>
                  <a:pt x="153" y="143"/>
                  <a:pt x="148" y="142"/>
                  <a:pt x="144" y="143"/>
                </a:cubicBezTo>
                <a:cubicBezTo>
                  <a:pt x="135" y="143"/>
                  <a:pt x="127" y="142"/>
                  <a:pt x="117" y="143"/>
                </a:cubicBezTo>
                <a:cubicBezTo>
                  <a:pt x="112" y="143"/>
                  <a:pt x="106" y="143"/>
                  <a:pt x="101" y="143"/>
                </a:cubicBezTo>
                <a:cubicBezTo>
                  <a:pt x="101" y="144"/>
                  <a:pt x="101" y="145"/>
                  <a:pt x="102" y="146"/>
                </a:cubicBezTo>
                <a:cubicBezTo>
                  <a:pt x="108" y="146"/>
                  <a:pt x="118" y="145"/>
                  <a:pt x="126" y="146"/>
                </a:cubicBezTo>
                <a:cubicBezTo>
                  <a:pt x="130" y="145"/>
                  <a:pt x="137" y="146"/>
                  <a:pt x="141" y="146"/>
                </a:cubicBezTo>
                <a:cubicBezTo>
                  <a:pt x="154" y="143"/>
                  <a:pt x="171" y="145"/>
                  <a:pt x="186" y="145"/>
                </a:cubicBezTo>
                <a:cubicBezTo>
                  <a:pt x="188" y="145"/>
                  <a:pt x="190" y="145"/>
                  <a:pt x="192" y="145"/>
                </a:cubicBezTo>
                <a:cubicBezTo>
                  <a:pt x="193" y="145"/>
                  <a:pt x="194" y="146"/>
                  <a:pt x="195" y="144"/>
                </a:cubicBezTo>
                <a:cubicBezTo>
                  <a:pt x="194" y="143"/>
                  <a:pt x="192" y="142"/>
                  <a:pt x="190" y="142"/>
                </a:cubicBezTo>
                <a:close/>
                <a:moveTo>
                  <a:pt x="100" y="157"/>
                </a:moveTo>
                <a:cubicBezTo>
                  <a:pt x="99" y="155"/>
                  <a:pt x="99" y="154"/>
                  <a:pt x="99" y="152"/>
                </a:cubicBezTo>
                <a:cubicBezTo>
                  <a:pt x="99" y="149"/>
                  <a:pt x="100" y="146"/>
                  <a:pt x="99" y="145"/>
                </a:cubicBezTo>
                <a:cubicBezTo>
                  <a:pt x="96" y="148"/>
                  <a:pt x="96" y="156"/>
                  <a:pt x="100" y="157"/>
                </a:cubicBezTo>
                <a:close/>
                <a:moveTo>
                  <a:pt x="107" y="152"/>
                </a:moveTo>
                <a:cubicBezTo>
                  <a:pt x="106" y="152"/>
                  <a:pt x="103" y="152"/>
                  <a:pt x="102" y="153"/>
                </a:cubicBezTo>
                <a:cubicBezTo>
                  <a:pt x="102" y="154"/>
                  <a:pt x="104" y="153"/>
                  <a:pt x="105" y="154"/>
                </a:cubicBezTo>
                <a:cubicBezTo>
                  <a:pt x="110" y="154"/>
                  <a:pt x="118" y="155"/>
                  <a:pt x="122" y="155"/>
                </a:cubicBezTo>
                <a:cubicBezTo>
                  <a:pt x="122" y="154"/>
                  <a:pt x="124" y="155"/>
                  <a:pt x="125" y="154"/>
                </a:cubicBezTo>
                <a:cubicBezTo>
                  <a:pt x="127" y="155"/>
                  <a:pt x="130" y="154"/>
                  <a:pt x="132" y="154"/>
                </a:cubicBezTo>
                <a:cubicBezTo>
                  <a:pt x="131" y="154"/>
                  <a:pt x="131" y="154"/>
                  <a:pt x="131" y="154"/>
                </a:cubicBezTo>
                <a:cubicBezTo>
                  <a:pt x="132" y="155"/>
                  <a:pt x="132" y="154"/>
                  <a:pt x="132" y="154"/>
                </a:cubicBezTo>
                <a:cubicBezTo>
                  <a:pt x="150" y="154"/>
                  <a:pt x="172" y="153"/>
                  <a:pt x="191" y="153"/>
                </a:cubicBezTo>
                <a:cubicBezTo>
                  <a:pt x="191" y="153"/>
                  <a:pt x="191" y="152"/>
                  <a:pt x="190" y="152"/>
                </a:cubicBezTo>
                <a:cubicBezTo>
                  <a:pt x="184" y="150"/>
                  <a:pt x="176" y="151"/>
                  <a:pt x="170" y="151"/>
                </a:cubicBezTo>
                <a:cubicBezTo>
                  <a:pt x="169" y="151"/>
                  <a:pt x="168" y="151"/>
                  <a:pt x="168" y="150"/>
                </a:cubicBezTo>
                <a:cubicBezTo>
                  <a:pt x="174" y="150"/>
                  <a:pt x="179" y="150"/>
                  <a:pt x="185" y="150"/>
                </a:cubicBezTo>
                <a:cubicBezTo>
                  <a:pt x="187" y="150"/>
                  <a:pt x="190" y="151"/>
                  <a:pt x="192" y="150"/>
                </a:cubicBezTo>
                <a:cubicBezTo>
                  <a:pt x="189" y="149"/>
                  <a:pt x="182" y="149"/>
                  <a:pt x="180" y="149"/>
                </a:cubicBezTo>
                <a:cubicBezTo>
                  <a:pt x="183" y="148"/>
                  <a:pt x="187" y="148"/>
                  <a:pt x="191" y="148"/>
                </a:cubicBezTo>
                <a:cubicBezTo>
                  <a:pt x="191" y="148"/>
                  <a:pt x="191" y="147"/>
                  <a:pt x="192" y="147"/>
                </a:cubicBezTo>
                <a:cubicBezTo>
                  <a:pt x="178" y="147"/>
                  <a:pt x="160" y="145"/>
                  <a:pt x="146" y="146"/>
                </a:cubicBezTo>
                <a:cubicBezTo>
                  <a:pt x="131" y="148"/>
                  <a:pt x="117" y="147"/>
                  <a:pt x="102" y="147"/>
                </a:cubicBezTo>
                <a:cubicBezTo>
                  <a:pt x="103" y="148"/>
                  <a:pt x="103" y="148"/>
                  <a:pt x="103" y="149"/>
                </a:cubicBezTo>
                <a:cubicBezTo>
                  <a:pt x="106" y="150"/>
                  <a:pt x="110" y="149"/>
                  <a:pt x="113" y="149"/>
                </a:cubicBezTo>
                <a:cubicBezTo>
                  <a:pt x="111" y="150"/>
                  <a:pt x="106" y="150"/>
                  <a:pt x="102" y="151"/>
                </a:cubicBezTo>
                <a:cubicBezTo>
                  <a:pt x="109" y="152"/>
                  <a:pt x="118" y="150"/>
                  <a:pt x="124" y="151"/>
                </a:cubicBezTo>
                <a:cubicBezTo>
                  <a:pt x="119" y="152"/>
                  <a:pt x="112" y="152"/>
                  <a:pt x="107" y="152"/>
                </a:cubicBezTo>
                <a:close/>
                <a:moveTo>
                  <a:pt x="278" y="168"/>
                </a:moveTo>
                <a:cubicBezTo>
                  <a:pt x="278" y="170"/>
                  <a:pt x="277" y="173"/>
                  <a:pt x="276" y="176"/>
                </a:cubicBezTo>
                <a:cubicBezTo>
                  <a:pt x="275" y="177"/>
                  <a:pt x="275" y="179"/>
                  <a:pt x="274" y="181"/>
                </a:cubicBezTo>
                <a:cubicBezTo>
                  <a:pt x="274" y="182"/>
                  <a:pt x="274" y="182"/>
                  <a:pt x="273" y="183"/>
                </a:cubicBezTo>
                <a:cubicBezTo>
                  <a:pt x="273" y="184"/>
                  <a:pt x="273" y="185"/>
                  <a:pt x="272" y="187"/>
                </a:cubicBezTo>
                <a:cubicBezTo>
                  <a:pt x="270" y="192"/>
                  <a:pt x="267" y="197"/>
                  <a:pt x="263" y="200"/>
                </a:cubicBezTo>
                <a:cubicBezTo>
                  <a:pt x="261" y="203"/>
                  <a:pt x="259" y="205"/>
                  <a:pt x="257" y="208"/>
                </a:cubicBezTo>
                <a:cubicBezTo>
                  <a:pt x="256" y="209"/>
                  <a:pt x="254" y="210"/>
                  <a:pt x="253" y="212"/>
                </a:cubicBezTo>
                <a:cubicBezTo>
                  <a:pt x="252" y="213"/>
                  <a:pt x="251" y="214"/>
                  <a:pt x="250" y="216"/>
                </a:cubicBezTo>
                <a:cubicBezTo>
                  <a:pt x="249" y="216"/>
                  <a:pt x="248" y="217"/>
                  <a:pt x="247" y="217"/>
                </a:cubicBezTo>
                <a:cubicBezTo>
                  <a:pt x="247" y="218"/>
                  <a:pt x="246" y="218"/>
                  <a:pt x="246" y="219"/>
                </a:cubicBezTo>
                <a:cubicBezTo>
                  <a:pt x="245" y="220"/>
                  <a:pt x="243" y="220"/>
                  <a:pt x="242" y="221"/>
                </a:cubicBezTo>
                <a:cubicBezTo>
                  <a:pt x="241" y="222"/>
                  <a:pt x="240" y="223"/>
                  <a:pt x="239" y="224"/>
                </a:cubicBezTo>
                <a:cubicBezTo>
                  <a:pt x="238" y="225"/>
                  <a:pt x="236" y="226"/>
                  <a:pt x="235" y="226"/>
                </a:cubicBezTo>
                <a:cubicBezTo>
                  <a:pt x="231" y="229"/>
                  <a:pt x="227" y="232"/>
                  <a:pt x="222" y="233"/>
                </a:cubicBezTo>
                <a:cubicBezTo>
                  <a:pt x="223" y="233"/>
                  <a:pt x="224" y="234"/>
                  <a:pt x="225" y="235"/>
                </a:cubicBezTo>
                <a:cubicBezTo>
                  <a:pt x="227" y="233"/>
                  <a:pt x="229" y="233"/>
                  <a:pt x="230" y="232"/>
                </a:cubicBezTo>
                <a:cubicBezTo>
                  <a:pt x="232" y="231"/>
                  <a:pt x="234" y="230"/>
                  <a:pt x="236" y="230"/>
                </a:cubicBezTo>
                <a:cubicBezTo>
                  <a:pt x="242" y="225"/>
                  <a:pt x="248" y="220"/>
                  <a:pt x="254" y="215"/>
                </a:cubicBezTo>
                <a:cubicBezTo>
                  <a:pt x="255" y="213"/>
                  <a:pt x="257" y="212"/>
                  <a:pt x="258" y="210"/>
                </a:cubicBezTo>
                <a:cubicBezTo>
                  <a:pt x="260" y="208"/>
                  <a:pt x="261" y="207"/>
                  <a:pt x="262" y="205"/>
                </a:cubicBezTo>
                <a:cubicBezTo>
                  <a:pt x="263" y="204"/>
                  <a:pt x="263" y="204"/>
                  <a:pt x="264" y="204"/>
                </a:cubicBezTo>
                <a:cubicBezTo>
                  <a:pt x="266" y="202"/>
                  <a:pt x="267" y="198"/>
                  <a:pt x="268" y="196"/>
                </a:cubicBezTo>
                <a:cubicBezTo>
                  <a:pt x="270" y="194"/>
                  <a:pt x="272" y="192"/>
                  <a:pt x="273" y="190"/>
                </a:cubicBezTo>
                <a:cubicBezTo>
                  <a:pt x="274" y="188"/>
                  <a:pt x="275" y="186"/>
                  <a:pt x="276" y="184"/>
                </a:cubicBezTo>
                <a:cubicBezTo>
                  <a:pt x="278" y="178"/>
                  <a:pt x="279" y="175"/>
                  <a:pt x="280" y="169"/>
                </a:cubicBezTo>
                <a:cubicBezTo>
                  <a:pt x="280" y="168"/>
                  <a:pt x="280" y="167"/>
                  <a:pt x="280" y="166"/>
                </a:cubicBezTo>
                <a:cubicBezTo>
                  <a:pt x="281" y="162"/>
                  <a:pt x="281" y="158"/>
                  <a:pt x="280" y="155"/>
                </a:cubicBezTo>
                <a:cubicBezTo>
                  <a:pt x="280" y="153"/>
                  <a:pt x="277" y="150"/>
                  <a:pt x="276" y="150"/>
                </a:cubicBezTo>
                <a:cubicBezTo>
                  <a:pt x="278" y="156"/>
                  <a:pt x="279" y="161"/>
                  <a:pt x="278" y="168"/>
                </a:cubicBezTo>
                <a:close/>
                <a:moveTo>
                  <a:pt x="74" y="154"/>
                </a:moveTo>
                <a:cubicBezTo>
                  <a:pt x="71" y="155"/>
                  <a:pt x="68" y="157"/>
                  <a:pt x="65" y="158"/>
                </a:cubicBezTo>
                <a:cubicBezTo>
                  <a:pt x="54" y="167"/>
                  <a:pt x="44" y="184"/>
                  <a:pt x="49" y="204"/>
                </a:cubicBezTo>
                <a:cubicBezTo>
                  <a:pt x="50" y="209"/>
                  <a:pt x="54" y="213"/>
                  <a:pt x="56" y="218"/>
                </a:cubicBezTo>
                <a:cubicBezTo>
                  <a:pt x="57" y="219"/>
                  <a:pt x="58" y="221"/>
                  <a:pt x="59" y="221"/>
                </a:cubicBezTo>
                <a:cubicBezTo>
                  <a:pt x="60" y="222"/>
                  <a:pt x="60" y="221"/>
                  <a:pt x="61" y="222"/>
                </a:cubicBezTo>
                <a:cubicBezTo>
                  <a:pt x="62" y="224"/>
                  <a:pt x="60" y="225"/>
                  <a:pt x="59" y="226"/>
                </a:cubicBezTo>
                <a:cubicBezTo>
                  <a:pt x="57" y="228"/>
                  <a:pt x="55" y="231"/>
                  <a:pt x="54" y="232"/>
                </a:cubicBezTo>
                <a:cubicBezTo>
                  <a:pt x="54" y="233"/>
                  <a:pt x="54" y="234"/>
                  <a:pt x="55" y="235"/>
                </a:cubicBezTo>
                <a:cubicBezTo>
                  <a:pt x="60" y="230"/>
                  <a:pt x="65" y="225"/>
                  <a:pt x="72" y="222"/>
                </a:cubicBezTo>
                <a:cubicBezTo>
                  <a:pt x="72" y="219"/>
                  <a:pt x="74" y="216"/>
                  <a:pt x="74" y="215"/>
                </a:cubicBezTo>
                <a:cubicBezTo>
                  <a:pt x="71" y="215"/>
                  <a:pt x="70" y="211"/>
                  <a:pt x="68" y="209"/>
                </a:cubicBezTo>
                <a:cubicBezTo>
                  <a:pt x="65" y="203"/>
                  <a:pt x="63" y="196"/>
                  <a:pt x="65" y="189"/>
                </a:cubicBezTo>
                <a:cubicBezTo>
                  <a:pt x="66" y="186"/>
                  <a:pt x="67" y="181"/>
                  <a:pt x="68" y="179"/>
                </a:cubicBezTo>
                <a:cubicBezTo>
                  <a:pt x="70" y="177"/>
                  <a:pt x="74" y="174"/>
                  <a:pt x="75" y="173"/>
                </a:cubicBezTo>
                <a:cubicBezTo>
                  <a:pt x="83" y="169"/>
                  <a:pt x="92" y="169"/>
                  <a:pt x="100" y="172"/>
                </a:cubicBezTo>
                <a:cubicBezTo>
                  <a:pt x="102" y="171"/>
                  <a:pt x="101" y="168"/>
                  <a:pt x="101" y="167"/>
                </a:cubicBezTo>
                <a:cubicBezTo>
                  <a:pt x="102" y="163"/>
                  <a:pt x="104" y="161"/>
                  <a:pt x="106" y="159"/>
                </a:cubicBezTo>
                <a:cubicBezTo>
                  <a:pt x="103" y="159"/>
                  <a:pt x="101" y="158"/>
                  <a:pt x="99" y="159"/>
                </a:cubicBezTo>
                <a:cubicBezTo>
                  <a:pt x="97" y="158"/>
                  <a:pt x="96" y="155"/>
                  <a:pt x="96" y="153"/>
                </a:cubicBezTo>
                <a:cubicBezTo>
                  <a:pt x="89" y="151"/>
                  <a:pt x="81" y="152"/>
                  <a:pt x="74" y="154"/>
                </a:cubicBezTo>
                <a:close/>
                <a:moveTo>
                  <a:pt x="193" y="155"/>
                </a:moveTo>
                <a:cubicBezTo>
                  <a:pt x="189" y="155"/>
                  <a:pt x="186" y="155"/>
                  <a:pt x="183" y="155"/>
                </a:cubicBezTo>
                <a:cubicBezTo>
                  <a:pt x="181" y="155"/>
                  <a:pt x="179" y="155"/>
                  <a:pt x="176" y="155"/>
                </a:cubicBezTo>
                <a:cubicBezTo>
                  <a:pt x="172" y="155"/>
                  <a:pt x="169" y="155"/>
                  <a:pt x="166" y="155"/>
                </a:cubicBezTo>
                <a:cubicBezTo>
                  <a:pt x="158" y="155"/>
                  <a:pt x="149" y="155"/>
                  <a:pt x="141" y="156"/>
                </a:cubicBezTo>
                <a:cubicBezTo>
                  <a:pt x="136" y="156"/>
                  <a:pt x="131" y="155"/>
                  <a:pt x="126" y="155"/>
                </a:cubicBezTo>
                <a:cubicBezTo>
                  <a:pt x="125" y="155"/>
                  <a:pt x="123" y="156"/>
                  <a:pt x="122" y="156"/>
                </a:cubicBezTo>
                <a:cubicBezTo>
                  <a:pt x="116" y="156"/>
                  <a:pt x="109" y="156"/>
                  <a:pt x="103" y="155"/>
                </a:cubicBezTo>
                <a:cubicBezTo>
                  <a:pt x="103" y="156"/>
                  <a:pt x="101" y="157"/>
                  <a:pt x="102" y="157"/>
                </a:cubicBezTo>
                <a:cubicBezTo>
                  <a:pt x="104" y="157"/>
                  <a:pt x="108" y="157"/>
                  <a:pt x="109" y="158"/>
                </a:cubicBezTo>
                <a:cubicBezTo>
                  <a:pt x="122" y="158"/>
                  <a:pt x="134" y="158"/>
                  <a:pt x="147" y="158"/>
                </a:cubicBezTo>
                <a:cubicBezTo>
                  <a:pt x="152" y="158"/>
                  <a:pt x="156" y="158"/>
                  <a:pt x="160" y="158"/>
                </a:cubicBezTo>
                <a:cubicBezTo>
                  <a:pt x="166" y="158"/>
                  <a:pt x="172" y="158"/>
                  <a:pt x="179" y="158"/>
                </a:cubicBezTo>
                <a:cubicBezTo>
                  <a:pt x="184" y="158"/>
                  <a:pt x="191" y="159"/>
                  <a:pt x="195" y="158"/>
                </a:cubicBezTo>
                <a:cubicBezTo>
                  <a:pt x="196" y="156"/>
                  <a:pt x="194" y="155"/>
                  <a:pt x="193" y="155"/>
                </a:cubicBezTo>
                <a:close/>
                <a:moveTo>
                  <a:pt x="198" y="160"/>
                </a:moveTo>
                <a:cubicBezTo>
                  <a:pt x="171" y="159"/>
                  <a:pt x="138" y="160"/>
                  <a:pt x="111" y="160"/>
                </a:cubicBezTo>
                <a:cubicBezTo>
                  <a:pt x="111" y="161"/>
                  <a:pt x="111" y="161"/>
                  <a:pt x="111" y="162"/>
                </a:cubicBezTo>
                <a:cubicBezTo>
                  <a:pt x="128" y="162"/>
                  <a:pt x="147" y="161"/>
                  <a:pt x="164" y="162"/>
                </a:cubicBezTo>
                <a:cubicBezTo>
                  <a:pt x="169" y="162"/>
                  <a:pt x="174" y="162"/>
                  <a:pt x="179" y="162"/>
                </a:cubicBezTo>
                <a:cubicBezTo>
                  <a:pt x="182" y="162"/>
                  <a:pt x="185" y="162"/>
                  <a:pt x="189" y="162"/>
                </a:cubicBezTo>
                <a:cubicBezTo>
                  <a:pt x="191" y="162"/>
                  <a:pt x="194" y="163"/>
                  <a:pt x="197" y="163"/>
                </a:cubicBezTo>
                <a:cubicBezTo>
                  <a:pt x="197" y="163"/>
                  <a:pt x="199" y="162"/>
                  <a:pt x="199" y="161"/>
                </a:cubicBezTo>
                <a:cubicBezTo>
                  <a:pt x="199" y="161"/>
                  <a:pt x="198" y="161"/>
                  <a:pt x="198" y="160"/>
                </a:cubicBezTo>
                <a:close/>
                <a:moveTo>
                  <a:pt x="107" y="160"/>
                </a:moveTo>
                <a:cubicBezTo>
                  <a:pt x="104" y="162"/>
                  <a:pt x="103" y="166"/>
                  <a:pt x="103" y="170"/>
                </a:cubicBezTo>
                <a:cubicBezTo>
                  <a:pt x="103" y="171"/>
                  <a:pt x="104" y="171"/>
                  <a:pt x="104" y="171"/>
                </a:cubicBezTo>
                <a:cubicBezTo>
                  <a:pt x="103" y="171"/>
                  <a:pt x="103" y="172"/>
                  <a:pt x="103" y="172"/>
                </a:cubicBezTo>
                <a:cubicBezTo>
                  <a:pt x="104" y="174"/>
                  <a:pt x="106" y="177"/>
                  <a:pt x="109" y="177"/>
                </a:cubicBezTo>
                <a:cubicBezTo>
                  <a:pt x="108" y="174"/>
                  <a:pt x="106" y="170"/>
                  <a:pt x="105" y="167"/>
                </a:cubicBezTo>
                <a:cubicBezTo>
                  <a:pt x="106" y="165"/>
                  <a:pt x="107" y="163"/>
                  <a:pt x="109" y="161"/>
                </a:cubicBezTo>
                <a:cubicBezTo>
                  <a:pt x="108" y="161"/>
                  <a:pt x="108" y="160"/>
                  <a:pt x="107" y="160"/>
                </a:cubicBezTo>
                <a:close/>
                <a:moveTo>
                  <a:pt x="149" y="163"/>
                </a:moveTo>
                <a:cubicBezTo>
                  <a:pt x="135" y="163"/>
                  <a:pt x="121" y="163"/>
                  <a:pt x="110" y="164"/>
                </a:cubicBezTo>
                <a:cubicBezTo>
                  <a:pt x="110" y="165"/>
                  <a:pt x="110" y="165"/>
                  <a:pt x="110" y="166"/>
                </a:cubicBezTo>
                <a:cubicBezTo>
                  <a:pt x="116" y="166"/>
                  <a:pt x="121" y="166"/>
                  <a:pt x="126" y="166"/>
                </a:cubicBezTo>
                <a:cubicBezTo>
                  <a:pt x="128" y="166"/>
                  <a:pt x="130" y="165"/>
                  <a:pt x="131" y="166"/>
                </a:cubicBezTo>
                <a:cubicBezTo>
                  <a:pt x="124" y="166"/>
                  <a:pt x="118" y="167"/>
                  <a:pt x="110" y="167"/>
                </a:cubicBezTo>
                <a:cubicBezTo>
                  <a:pt x="110" y="169"/>
                  <a:pt x="110" y="169"/>
                  <a:pt x="110" y="170"/>
                </a:cubicBezTo>
                <a:cubicBezTo>
                  <a:pt x="117" y="170"/>
                  <a:pt x="125" y="169"/>
                  <a:pt x="130" y="170"/>
                </a:cubicBezTo>
                <a:cubicBezTo>
                  <a:pt x="124" y="171"/>
                  <a:pt x="117" y="171"/>
                  <a:pt x="110" y="172"/>
                </a:cubicBezTo>
                <a:cubicBezTo>
                  <a:pt x="111" y="172"/>
                  <a:pt x="111" y="173"/>
                  <a:pt x="111" y="173"/>
                </a:cubicBezTo>
                <a:cubicBezTo>
                  <a:pt x="113" y="174"/>
                  <a:pt x="117" y="175"/>
                  <a:pt x="119" y="174"/>
                </a:cubicBezTo>
                <a:cubicBezTo>
                  <a:pt x="129" y="176"/>
                  <a:pt x="143" y="174"/>
                  <a:pt x="154" y="174"/>
                </a:cubicBezTo>
                <a:cubicBezTo>
                  <a:pt x="156" y="175"/>
                  <a:pt x="158" y="174"/>
                  <a:pt x="161" y="174"/>
                </a:cubicBezTo>
                <a:cubicBezTo>
                  <a:pt x="162" y="174"/>
                  <a:pt x="164" y="174"/>
                  <a:pt x="166" y="174"/>
                </a:cubicBezTo>
                <a:cubicBezTo>
                  <a:pt x="170" y="174"/>
                  <a:pt x="175" y="174"/>
                  <a:pt x="179" y="174"/>
                </a:cubicBezTo>
                <a:cubicBezTo>
                  <a:pt x="185" y="174"/>
                  <a:pt x="191" y="175"/>
                  <a:pt x="196" y="173"/>
                </a:cubicBezTo>
                <a:cubicBezTo>
                  <a:pt x="196" y="172"/>
                  <a:pt x="196" y="172"/>
                  <a:pt x="196" y="171"/>
                </a:cubicBezTo>
                <a:cubicBezTo>
                  <a:pt x="184" y="171"/>
                  <a:pt x="170" y="172"/>
                  <a:pt x="159" y="169"/>
                </a:cubicBezTo>
                <a:cubicBezTo>
                  <a:pt x="172" y="170"/>
                  <a:pt x="180" y="170"/>
                  <a:pt x="192" y="170"/>
                </a:cubicBezTo>
                <a:cubicBezTo>
                  <a:pt x="193" y="170"/>
                  <a:pt x="194" y="171"/>
                  <a:pt x="195" y="170"/>
                </a:cubicBezTo>
                <a:cubicBezTo>
                  <a:pt x="191" y="169"/>
                  <a:pt x="184" y="170"/>
                  <a:pt x="180" y="169"/>
                </a:cubicBezTo>
                <a:cubicBezTo>
                  <a:pt x="185" y="168"/>
                  <a:pt x="190" y="169"/>
                  <a:pt x="195" y="168"/>
                </a:cubicBezTo>
                <a:cubicBezTo>
                  <a:pt x="195" y="166"/>
                  <a:pt x="193" y="167"/>
                  <a:pt x="191" y="167"/>
                </a:cubicBezTo>
                <a:cubicBezTo>
                  <a:pt x="190" y="166"/>
                  <a:pt x="188" y="166"/>
                  <a:pt x="187" y="166"/>
                </a:cubicBezTo>
                <a:cubicBezTo>
                  <a:pt x="188" y="165"/>
                  <a:pt x="195" y="167"/>
                  <a:pt x="195" y="163"/>
                </a:cubicBezTo>
                <a:cubicBezTo>
                  <a:pt x="179" y="164"/>
                  <a:pt x="165" y="162"/>
                  <a:pt x="149" y="163"/>
                </a:cubicBezTo>
                <a:close/>
                <a:moveTo>
                  <a:pt x="73" y="179"/>
                </a:moveTo>
                <a:cubicBezTo>
                  <a:pt x="74" y="179"/>
                  <a:pt x="74" y="179"/>
                  <a:pt x="74" y="180"/>
                </a:cubicBezTo>
                <a:cubicBezTo>
                  <a:pt x="75" y="183"/>
                  <a:pt x="74" y="186"/>
                  <a:pt x="74" y="189"/>
                </a:cubicBezTo>
                <a:cubicBezTo>
                  <a:pt x="75" y="191"/>
                  <a:pt x="75" y="194"/>
                  <a:pt x="75" y="196"/>
                </a:cubicBezTo>
                <a:cubicBezTo>
                  <a:pt x="76" y="202"/>
                  <a:pt x="77" y="208"/>
                  <a:pt x="77" y="213"/>
                </a:cubicBezTo>
                <a:cubicBezTo>
                  <a:pt x="80" y="212"/>
                  <a:pt x="82" y="212"/>
                  <a:pt x="84" y="210"/>
                </a:cubicBezTo>
                <a:cubicBezTo>
                  <a:pt x="83" y="207"/>
                  <a:pt x="81" y="202"/>
                  <a:pt x="81" y="198"/>
                </a:cubicBezTo>
                <a:cubicBezTo>
                  <a:pt x="81" y="189"/>
                  <a:pt x="82" y="178"/>
                  <a:pt x="89" y="176"/>
                </a:cubicBezTo>
                <a:cubicBezTo>
                  <a:pt x="89" y="175"/>
                  <a:pt x="89" y="173"/>
                  <a:pt x="88" y="171"/>
                </a:cubicBezTo>
                <a:cubicBezTo>
                  <a:pt x="81" y="172"/>
                  <a:pt x="75" y="174"/>
                  <a:pt x="73" y="179"/>
                </a:cubicBezTo>
                <a:close/>
                <a:moveTo>
                  <a:pt x="91" y="176"/>
                </a:moveTo>
                <a:cubicBezTo>
                  <a:pt x="93" y="175"/>
                  <a:pt x="96" y="174"/>
                  <a:pt x="98" y="173"/>
                </a:cubicBezTo>
                <a:cubicBezTo>
                  <a:pt x="96" y="172"/>
                  <a:pt x="93" y="172"/>
                  <a:pt x="90" y="171"/>
                </a:cubicBezTo>
                <a:cubicBezTo>
                  <a:pt x="90" y="173"/>
                  <a:pt x="91" y="175"/>
                  <a:pt x="91" y="176"/>
                </a:cubicBezTo>
                <a:close/>
                <a:moveTo>
                  <a:pt x="94" y="176"/>
                </a:moveTo>
                <a:cubicBezTo>
                  <a:pt x="98" y="176"/>
                  <a:pt x="102" y="177"/>
                  <a:pt x="105" y="177"/>
                </a:cubicBezTo>
                <a:cubicBezTo>
                  <a:pt x="103" y="176"/>
                  <a:pt x="102" y="174"/>
                  <a:pt x="101" y="173"/>
                </a:cubicBezTo>
                <a:cubicBezTo>
                  <a:pt x="99" y="174"/>
                  <a:pt x="97" y="175"/>
                  <a:pt x="94" y="176"/>
                </a:cubicBezTo>
                <a:close/>
                <a:moveTo>
                  <a:pt x="197" y="175"/>
                </a:moveTo>
                <a:cubicBezTo>
                  <a:pt x="176" y="175"/>
                  <a:pt x="154" y="175"/>
                  <a:pt x="132" y="176"/>
                </a:cubicBezTo>
                <a:cubicBezTo>
                  <a:pt x="128" y="176"/>
                  <a:pt x="124" y="176"/>
                  <a:pt x="120" y="176"/>
                </a:cubicBezTo>
                <a:cubicBezTo>
                  <a:pt x="119" y="176"/>
                  <a:pt x="118" y="176"/>
                  <a:pt x="116" y="176"/>
                </a:cubicBezTo>
                <a:cubicBezTo>
                  <a:pt x="114" y="176"/>
                  <a:pt x="113" y="174"/>
                  <a:pt x="112" y="176"/>
                </a:cubicBezTo>
                <a:cubicBezTo>
                  <a:pt x="113" y="176"/>
                  <a:pt x="112" y="176"/>
                  <a:pt x="112" y="177"/>
                </a:cubicBezTo>
                <a:cubicBezTo>
                  <a:pt x="119" y="177"/>
                  <a:pt x="124" y="178"/>
                  <a:pt x="131" y="178"/>
                </a:cubicBezTo>
                <a:cubicBezTo>
                  <a:pt x="132" y="178"/>
                  <a:pt x="131" y="177"/>
                  <a:pt x="132" y="177"/>
                </a:cubicBezTo>
                <a:cubicBezTo>
                  <a:pt x="144" y="178"/>
                  <a:pt x="158" y="177"/>
                  <a:pt x="170" y="177"/>
                </a:cubicBezTo>
                <a:cubicBezTo>
                  <a:pt x="175" y="178"/>
                  <a:pt x="182" y="177"/>
                  <a:pt x="188" y="177"/>
                </a:cubicBezTo>
                <a:cubicBezTo>
                  <a:pt x="191" y="177"/>
                  <a:pt x="199" y="178"/>
                  <a:pt x="198" y="175"/>
                </a:cubicBezTo>
                <a:cubicBezTo>
                  <a:pt x="198" y="175"/>
                  <a:pt x="198" y="175"/>
                  <a:pt x="198" y="175"/>
                </a:cubicBezTo>
                <a:cubicBezTo>
                  <a:pt x="198" y="175"/>
                  <a:pt x="198" y="175"/>
                  <a:pt x="197" y="175"/>
                </a:cubicBezTo>
                <a:close/>
                <a:moveTo>
                  <a:pt x="177" y="183"/>
                </a:moveTo>
                <a:cubicBezTo>
                  <a:pt x="167" y="182"/>
                  <a:pt x="157" y="181"/>
                  <a:pt x="147" y="180"/>
                </a:cubicBezTo>
                <a:cubicBezTo>
                  <a:pt x="145" y="180"/>
                  <a:pt x="142" y="180"/>
                  <a:pt x="140" y="180"/>
                </a:cubicBezTo>
                <a:cubicBezTo>
                  <a:pt x="131" y="179"/>
                  <a:pt x="123" y="179"/>
                  <a:pt x="114" y="179"/>
                </a:cubicBezTo>
                <a:cubicBezTo>
                  <a:pt x="112" y="179"/>
                  <a:pt x="111" y="178"/>
                  <a:pt x="110" y="178"/>
                </a:cubicBezTo>
                <a:cubicBezTo>
                  <a:pt x="103" y="178"/>
                  <a:pt x="98" y="178"/>
                  <a:pt x="91" y="178"/>
                </a:cubicBezTo>
                <a:cubicBezTo>
                  <a:pt x="91" y="178"/>
                  <a:pt x="91" y="177"/>
                  <a:pt x="91" y="177"/>
                </a:cubicBezTo>
                <a:cubicBezTo>
                  <a:pt x="91" y="178"/>
                  <a:pt x="91" y="178"/>
                  <a:pt x="91" y="179"/>
                </a:cubicBezTo>
                <a:cubicBezTo>
                  <a:pt x="88" y="177"/>
                  <a:pt x="87" y="180"/>
                  <a:pt x="85" y="181"/>
                </a:cubicBezTo>
                <a:cubicBezTo>
                  <a:pt x="81" y="190"/>
                  <a:pt x="81" y="202"/>
                  <a:pt x="86" y="210"/>
                </a:cubicBezTo>
                <a:cubicBezTo>
                  <a:pt x="93" y="211"/>
                  <a:pt x="99" y="210"/>
                  <a:pt x="106" y="210"/>
                </a:cubicBezTo>
                <a:cubicBezTo>
                  <a:pt x="101" y="209"/>
                  <a:pt x="95" y="210"/>
                  <a:pt x="89" y="209"/>
                </a:cubicBezTo>
                <a:cubicBezTo>
                  <a:pt x="88" y="208"/>
                  <a:pt x="89" y="208"/>
                  <a:pt x="89" y="207"/>
                </a:cubicBezTo>
                <a:cubicBezTo>
                  <a:pt x="82" y="199"/>
                  <a:pt x="84" y="188"/>
                  <a:pt x="88" y="179"/>
                </a:cubicBezTo>
                <a:cubicBezTo>
                  <a:pt x="90" y="179"/>
                  <a:pt x="92" y="180"/>
                  <a:pt x="93" y="180"/>
                </a:cubicBezTo>
                <a:cubicBezTo>
                  <a:pt x="94" y="180"/>
                  <a:pt x="95" y="180"/>
                  <a:pt x="96" y="180"/>
                </a:cubicBezTo>
                <a:cubicBezTo>
                  <a:pt x="100" y="181"/>
                  <a:pt x="103" y="181"/>
                  <a:pt x="106" y="181"/>
                </a:cubicBezTo>
                <a:cubicBezTo>
                  <a:pt x="122" y="181"/>
                  <a:pt x="136" y="182"/>
                  <a:pt x="150" y="184"/>
                </a:cubicBezTo>
                <a:cubicBezTo>
                  <a:pt x="153" y="183"/>
                  <a:pt x="157" y="184"/>
                  <a:pt x="160" y="184"/>
                </a:cubicBezTo>
                <a:cubicBezTo>
                  <a:pt x="167" y="185"/>
                  <a:pt x="174" y="185"/>
                  <a:pt x="180" y="186"/>
                </a:cubicBezTo>
                <a:cubicBezTo>
                  <a:pt x="180" y="184"/>
                  <a:pt x="179" y="183"/>
                  <a:pt x="177" y="183"/>
                </a:cubicBezTo>
                <a:close/>
                <a:moveTo>
                  <a:pt x="148" y="179"/>
                </a:moveTo>
                <a:cubicBezTo>
                  <a:pt x="146" y="179"/>
                  <a:pt x="147" y="179"/>
                  <a:pt x="148" y="179"/>
                </a:cubicBezTo>
                <a:cubicBezTo>
                  <a:pt x="154" y="179"/>
                  <a:pt x="160" y="180"/>
                  <a:pt x="166" y="180"/>
                </a:cubicBezTo>
                <a:cubicBezTo>
                  <a:pt x="169" y="181"/>
                  <a:pt x="172" y="181"/>
                  <a:pt x="175" y="181"/>
                </a:cubicBezTo>
                <a:cubicBezTo>
                  <a:pt x="177" y="182"/>
                  <a:pt x="179" y="181"/>
                  <a:pt x="180" y="182"/>
                </a:cubicBezTo>
                <a:cubicBezTo>
                  <a:pt x="183" y="181"/>
                  <a:pt x="187" y="180"/>
                  <a:pt x="189" y="178"/>
                </a:cubicBezTo>
                <a:cubicBezTo>
                  <a:pt x="175" y="179"/>
                  <a:pt x="161" y="179"/>
                  <a:pt x="148" y="179"/>
                </a:cubicBezTo>
                <a:close/>
                <a:moveTo>
                  <a:pt x="191" y="180"/>
                </a:moveTo>
                <a:cubicBezTo>
                  <a:pt x="187" y="180"/>
                  <a:pt x="185" y="182"/>
                  <a:pt x="181" y="183"/>
                </a:cubicBezTo>
                <a:cubicBezTo>
                  <a:pt x="181" y="184"/>
                  <a:pt x="182" y="184"/>
                  <a:pt x="182" y="185"/>
                </a:cubicBezTo>
                <a:cubicBezTo>
                  <a:pt x="187" y="183"/>
                  <a:pt x="193" y="182"/>
                  <a:pt x="197" y="179"/>
                </a:cubicBezTo>
                <a:cubicBezTo>
                  <a:pt x="195" y="179"/>
                  <a:pt x="194" y="178"/>
                  <a:pt x="192" y="178"/>
                </a:cubicBezTo>
                <a:cubicBezTo>
                  <a:pt x="192" y="179"/>
                  <a:pt x="192" y="179"/>
                  <a:pt x="191" y="180"/>
                </a:cubicBezTo>
                <a:close/>
                <a:moveTo>
                  <a:pt x="67" y="190"/>
                </a:moveTo>
                <a:cubicBezTo>
                  <a:pt x="69" y="192"/>
                  <a:pt x="71" y="194"/>
                  <a:pt x="73" y="196"/>
                </a:cubicBezTo>
                <a:cubicBezTo>
                  <a:pt x="73" y="191"/>
                  <a:pt x="72" y="185"/>
                  <a:pt x="71" y="181"/>
                </a:cubicBezTo>
                <a:cubicBezTo>
                  <a:pt x="70" y="184"/>
                  <a:pt x="68" y="186"/>
                  <a:pt x="67" y="190"/>
                </a:cubicBezTo>
                <a:close/>
                <a:moveTo>
                  <a:pt x="152" y="195"/>
                </a:moveTo>
                <a:cubicBezTo>
                  <a:pt x="161" y="194"/>
                  <a:pt x="169" y="194"/>
                  <a:pt x="180" y="193"/>
                </a:cubicBezTo>
                <a:cubicBezTo>
                  <a:pt x="181" y="191"/>
                  <a:pt x="180" y="188"/>
                  <a:pt x="179" y="187"/>
                </a:cubicBezTo>
                <a:cubicBezTo>
                  <a:pt x="171" y="186"/>
                  <a:pt x="164" y="187"/>
                  <a:pt x="158" y="186"/>
                </a:cubicBezTo>
                <a:cubicBezTo>
                  <a:pt x="154" y="186"/>
                  <a:pt x="150" y="185"/>
                  <a:pt x="147" y="185"/>
                </a:cubicBezTo>
                <a:cubicBezTo>
                  <a:pt x="142" y="184"/>
                  <a:pt x="137" y="183"/>
                  <a:pt x="132" y="183"/>
                </a:cubicBezTo>
                <a:cubicBezTo>
                  <a:pt x="118" y="183"/>
                  <a:pt x="104" y="183"/>
                  <a:pt x="90" y="181"/>
                </a:cubicBezTo>
                <a:cubicBezTo>
                  <a:pt x="89" y="184"/>
                  <a:pt x="91" y="185"/>
                  <a:pt x="91" y="187"/>
                </a:cubicBezTo>
                <a:cubicBezTo>
                  <a:pt x="100" y="188"/>
                  <a:pt x="106" y="187"/>
                  <a:pt x="114" y="187"/>
                </a:cubicBezTo>
                <a:cubicBezTo>
                  <a:pt x="114" y="188"/>
                  <a:pt x="116" y="188"/>
                  <a:pt x="116" y="189"/>
                </a:cubicBezTo>
                <a:cubicBezTo>
                  <a:pt x="106" y="188"/>
                  <a:pt x="98" y="188"/>
                  <a:pt x="91" y="188"/>
                </a:cubicBezTo>
                <a:cubicBezTo>
                  <a:pt x="90" y="191"/>
                  <a:pt x="93" y="190"/>
                  <a:pt x="95" y="190"/>
                </a:cubicBezTo>
                <a:cubicBezTo>
                  <a:pt x="99" y="191"/>
                  <a:pt x="105" y="191"/>
                  <a:pt x="109" y="191"/>
                </a:cubicBezTo>
                <a:cubicBezTo>
                  <a:pt x="105" y="192"/>
                  <a:pt x="96" y="192"/>
                  <a:pt x="92" y="191"/>
                </a:cubicBezTo>
                <a:cubicBezTo>
                  <a:pt x="91" y="194"/>
                  <a:pt x="91" y="195"/>
                  <a:pt x="92" y="198"/>
                </a:cubicBezTo>
                <a:cubicBezTo>
                  <a:pt x="98" y="199"/>
                  <a:pt x="105" y="199"/>
                  <a:pt x="109" y="199"/>
                </a:cubicBezTo>
                <a:cubicBezTo>
                  <a:pt x="109" y="199"/>
                  <a:pt x="109" y="199"/>
                  <a:pt x="109" y="199"/>
                </a:cubicBezTo>
                <a:cubicBezTo>
                  <a:pt x="116" y="199"/>
                  <a:pt x="123" y="199"/>
                  <a:pt x="130" y="200"/>
                </a:cubicBezTo>
                <a:cubicBezTo>
                  <a:pt x="117" y="199"/>
                  <a:pt x="104" y="200"/>
                  <a:pt x="91" y="200"/>
                </a:cubicBezTo>
                <a:cubicBezTo>
                  <a:pt x="92" y="200"/>
                  <a:pt x="91" y="201"/>
                  <a:pt x="91" y="202"/>
                </a:cubicBezTo>
                <a:cubicBezTo>
                  <a:pt x="94" y="202"/>
                  <a:pt x="99" y="203"/>
                  <a:pt x="102" y="203"/>
                </a:cubicBezTo>
                <a:cubicBezTo>
                  <a:pt x="98" y="204"/>
                  <a:pt x="94" y="203"/>
                  <a:pt x="91" y="203"/>
                </a:cubicBezTo>
                <a:cubicBezTo>
                  <a:pt x="91" y="205"/>
                  <a:pt x="92" y="206"/>
                  <a:pt x="92" y="208"/>
                </a:cubicBezTo>
                <a:cubicBezTo>
                  <a:pt x="101" y="208"/>
                  <a:pt x="107" y="209"/>
                  <a:pt x="116" y="210"/>
                </a:cubicBezTo>
                <a:cubicBezTo>
                  <a:pt x="117" y="210"/>
                  <a:pt x="117" y="210"/>
                  <a:pt x="117" y="210"/>
                </a:cubicBezTo>
                <a:cubicBezTo>
                  <a:pt x="129" y="212"/>
                  <a:pt x="144" y="212"/>
                  <a:pt x="158" y="213"/>
                </a:cubicBezTo>
                <a:cubicBezTo>
                  <a:pt x="162" y="213"/>
                  <a:pt x="167" y="212"/>
                  <a:pt x="169" y="213"/>
                </a:cubicBezTo>
                <a:cubicBezTo>
                  <a:pt x="173" y="213"/>
                  <a:pt x="177" y="213"/>
                  <a:pt x="181" y="213"/>
                </a:cubicBezTo>
                <a:cubicBezTo>
                  <a:pt x="181" y="212"/>
                  <a:pt x="180" y="211"/>
                  <a:pt x="180" y="209"/>
                </a:cubicBezTo>
                <a:cubicBezTo>
                  <a:pt x="181" y="208"/>
                  <a:pt x="182" y="208"/>
                  <a:pt x="181" y="207"/>
                </a:cubicBezTo>
                <a:cubicBezTo>
                  <a:pt x="176" y="206"/>
                  <a:pt x="170" y="207"/>
                  <a:pt x="166" y="205"/>
                </a:cubicBezTo>
                <a:cubicBezTo>
                  <a:pt x="171" y="205"/>
                  <a:pt x="177" y="206"/>
                  <a:pt x="182" y="206"/>
                </a:cubicBezTo>
                <a:cubicBezTo>
                  <a:pt x="181" y="205"/>
                  <a:pt x="181" y="205"/>
                  <a:pt x="181" y="204"/>
                </a:cubicBezTo>
                <a:cubicBezTo>
                  <a:pt x="173" y="203"/>
                  <a:pt x="166" y="203"/>
                  <a:pt x="159" y="203"/>
                </a:cubicBezTo>
                <a:cubicBezTo>
                  <a:pt x="153" y="203"/>
                  <a:pt x="149" y="203"/>
                  <a:pt x="144" y="203"/>
                </a:cubicBezTo>
                <a:cubicBezTo>
                  <a:pt x="142" y="203"/>
                  <a:pt x="140" y="204"/>
                  <a:pt x="139" y="203"/>
                </a:cubicBezTo>
                <a:cubicBezTo>
                  <a:pt x="151" y="201"/>
                  <a:pt x="166" y="203"/>
                  <a:pt x="180" y="203"/>
                </a:cubicBezTo>
                <a:cubicBezTo>
                  <a:pt x="180" y="201"/>
                  <a:pt x="182" y="200"/>
                  <a:pt x="181" y="199"/>
                </a:cubicBezTo>
                <a:cubicBezTo>
                  <a:pt x="181" y="195"/>
                  <a:pt x="174" y="197"/>
                  <a:pt x="171" y="196"/>
                </a:cubicBezTo>
                <a:cubicBezTo>
                  <a:pt x="174" y="195"/>
                  <a:pt x="177" y="195"/>
                  <a:pt x="180" y="195"/>
                </a:cubicBezTo>
                <a:cubicBezTo>
                  <a:pt x="175" y="194"/>
                  <a:pt x="169" y="195"/>
                  <a:pt x="164" y="195"/>
                </a:cubicBezTo>
                <a:cubicBezTo>
                  <a:pt x="161" y="195"/>
                  <a:pt x="158" y="195"/>
                  <a:pt x="155" y="195"/>
                </a:cubicBezTo>
                <a:cubicBezTo>
                  <a:pt x="154" y="196"/>
                  <a:pt x="153" y="195"/>
                  <a:pt x="152" y="195"/>
                </a:cubicBezTo>
                <a:close/>
                <a:moveTo>
                  <a:pt x="181" y="187"/>
                </a:moveTo>
                <a:cubicBezTo>
                  <a:pt x="181" y="189"/>
                  <a:pt x="182" y="190"/>
                  <a:pt x="182" y="191"/>
                </a:cubicBezTo>
                <a:cubicBezTo>
                  <a:pt x="182" y="192"/>
                  <a:pt x="181" y="193"/>
                  <a:pt x="181" y="194"/>
                </a:cubicBezTo>
                <a:cubicBezTo>
                  <a:pt x="181" y="196"/>
                  <a:pt x="183" y="197"/>
                  <a:pt x="183" y="200"/>
                </a:cubicBezTo>
                <a:cubicBezTo>
                  <a:pt x="181" y="202"/>
                  <a:pt x="183" y="205"/>
                  <a:pt x="183" y="207"/>
                </a:cubicBezTo>
                <a:cubicBezTo>
                  <a:pt x="182" y="208"/>
                  <a:pt x="181" y="210"/>
                  <a:pt x="182" y="212"/>
                </a:cubicBezTo>
                <a:cubicBezTo>
                  <a:pt x="187" y="210"/>
                  <a:pt x="190" y="207"/>
                  <a:pt x="193" y="205"/>
                </a:cubicBezTo>
                <a:cubicBezTo>
                  <a:pt x="194" y="203"/>
                  <a:pt x="195" y="202"/>
                  <a:pt x="194" y="200"/>
                </a:cubicBezTo>
                <a:cubicBezTo>
                  <a:pt x="191" y="200"/>
                  <a:pt x="189" y="202"/>
                  <a:pt x="187" y="203"/>
                </a:cubicBezTo>
                <a:cubicBezTo>
                  <a:pt x="187" y="200"/>
                  <a:pt x="192" y="200"/>
                  <a:pt x="193" y="198"/>
                </a:cubicBezTo>
                <a:cubicBezTo>
                  <a:pt x="192" y="198"/>
                  <a:pt x="191" y="200"/>
                  <a:pt x="189" y="199"/>
                </a:cubicBezTo>
                <a:cubicBezTo>
                  <a:pt x="191" y="198"/>
                  <a:pt x="192" y="196"/>
                  <a:pt x="194" y="195"/>
                </a:cubicBezTo>
                <a:cubicBezTo>
                  <a:pt x="194" y="194"/>
                  <a:pt x="193" y="193"/>
                  <a:pt x="193" y="192"/>
                </a:cubicBezTo>
                <a:cubicBezTo>
                  <a:pt x="190" y="192"/>
                  <a:pt x="189" y="194"/>
                  <a:pt x="186" y="194"/>
                </a:cubicBezTo>
                <a:cubicBezTo>
                  <a:pt x="187" y="192"/>
                  <a:pt x="196" y="191"/>
                  <a:pt x="193" y="187"/>
                </a:cubicBezTo>
                <a:cubicBezTo>
                  <a:pt x="192" y="188"/>
                  <a:pt x="191" y="189"/>
                  <a:pt x="190" y="189"/>
                </a:cubicBezTo>
                <a:cubicBezTo>
                  <a:pt x="191" y="187"/>
                  <a:pt x="193" y="186"/>
                  <a:pt x="194" y="184"/>
                </a:cubicBezTo>
                <a:cubicBezTo>
                  <a:pt x="194" y="184"/>
                  <a:pt x="194" y="183"/>
                  <a:pt x="193" y="183"/>
                </a:cubicBezTo>
                <a:cubicBezTo>
                  <a:pt x="189" y="184"/>
                  <a:pt x="185" y="185"/>
                  <a:pt x="181" y="187"/>
                </a:cubicBezTo>
                <a:close/>
                <a:moveTo>
                  <a:pt x="66" y="194"/>
                </a:moveTo>
                <a:cubicBezTo>
                  <a:pt x="68" y="197"/>
                  <a:pt x="72" y="199"/>
                  <a:pt x="74" y="202"/>
                </a:cubicBezTo>
                <a:cubicBezTo>
                  <a:pt x="74" y="200"/>
                  <a:pt x="73" y="200"/>
                  <a:pt x="73" y="198"/>
                </a:cubicBezTo>
                <a:cubicBezTo>
                  <a:pt x="71" y="196"/>
                  <a:pt x="69" y="194"/>
                  <a:pt x="67" y="192"/>
                </a:cubicBezTo>
                <a:cubicBezTo>
                  <a:pt x="67" y="193"/>
                  <a:pt x="66" y="193"/>
                  <a:pt x="66" y="194"/>
                </a:cubicBezTo>
                <a:close/>
                <a:moveTo>
                  <a:pt x="71" y="210"/>
                </a:moveTo>
                <a:cubicBezTo>
                  <a:pt x="73" y="212"/>
                  <a:pt x="74" y="213"/>
                  <a:pt x="76" y="214"/>
                </a:cubicBezTo>
                <a:cubicBezTo>
                  <a:pt x="75" y="211"/>
                  <a:pt x="75" y="207"/>
                  <a:pt x="74" y="204"/>
                </a:cubicBezTo>
                <a:cubicBezTo>
                  <a:pt x="71" y="202"/>
                  <a:pt x="69" y="199"/>
                  <a:pt x="67" y="197"/>
                </a:cubicBezTo>
                <a:cubicBezTo>
                  <a:pt x="66" y="202"/>
                  <a:pt x="68" y="207"/>
                  <a:pt x="71" y="210"/>
                </a:cubicBezTo>
                <a:close/>
                <a:moveTo>
                  <a:pt x="206" y="225"/>
                </a:moveTo>
                <a:cubicBezTo>
                  <a:pt x="207" y="225"/>
                  <a:pt x="208" y="226"/>
                  <a:pt x="208" y="225"/>
                </a:cubicBezTo>
                <a:cubicBezTo>
                  <a:pt x="210" y="225"/>
                  <a:pt x="211" y="222"/>
                  <a:pt x="212" y="220"/>
                </a:cubicBezTo>
                <a:cubicBezTo>
                  <a:pt x="214" y="218"/>
                  <a:pt x="215" y="217"/>
                  <a:pt x="216" y="215"/>
                </a:cubicBezTo>
                <a:cubicBezTo>
                  <a:pt x="216" y="212"/>
                  <a:pt x="215" y="209"/>
                  <a:pt x="217" y="206"/>
                </a:cubicBezTo>
                <a:cubicBezTo>
                  <a:pt x="216" y="203"/>
                  <a:pt x="215" y="203"/>
                  <a:pt x="212" y="203"/>
                </a:cubicBezTo>
                <a:cubicBezTo>
                  <a:pt x="210" y="203"/>
                  <a:pt x="208" y="202"/>
                  <a:pt x="207" y="201"/>
                </a:cubicBezTo>
                <a:cubicBezTo>
                  <a:pt x="205" y="199"/>
                  <a:pt x="205" y="198"/>
                  <a:pt x="203" y="197"/>
                </a:cubicBezTo>
                <a:cubicBezTo>
                  <a:pt x="200" y="197"/>
                  <a:pt x="198" y="198"/>
                  <a:pt x="195" y="200"/>
                </a:cubicBezTo>
                <a:cubicBezTo>
                  <a:pt x="196" y="200"/>
                  <a:pt x="195" y="202"/>
                  <a:pt x="196" y="203"/>
                </a:cubicBezTo>
                <a:cubicBezTo>
                  <a:pt x="198" y="202"/>
                  <a:pt x="202" y="202"/>
                  <a:pt x="202" y="206"/>
                </a:cubicBezTo>
                <a:cubicBezTo>
                  <a:pt x="201" y="208"/>
                  <a:pt x="198" y="208"/>
                  <a:pt x="196" y="210"/>
                </a:cubicBezTo>
                <a:cubicBezTo>
                  <a:pt x="201" y="212"/>
                  <a:pt x="206" y="213"/>
                  <a:pt x="209" y="217"/>
                </a:cubicBezTo>
                <a:cubicBezTo>
                  <a:pt x="211" y="221"/>
                  <a:pt x="207" y="223"/>
                  <a:pt x="203" y="222"/>
                </a:cubicBezTo>
                <a:cubicBezTo>
                  <a:pt x="203" y="223"/>
                  <a:pt x="202" y="224"/>
                  <a:pt x="202" y="225"/>
                </a:cubicBezTo>
                <a:cubicBezTo>
                  <a:pt x="203" y="225"/>
                  <a:pt x="203" y="226"/>
                  <a:pt x="204" y="227"/>
                </a:cubicBezTo>
                <a:cubicBezTo>
                  <a:pt x="205" y="226"/>
                  <a:pt x="205" y="226"/>
                  <a:pt x="206" y="225"/>
                </a:cubicBezTo>
                <a:close/>
                <a:moveTo>
                  <a:pt x="198" y="204"/>
                </a:moveTo>
                <a:cubicBezTo>
                  <a:pt x="194" y="206"/>
                  <a:pt x="188" y="211"/>
                  <a:pt x="183" y="213"/>
                </a:cubicBezTo>
                <a:cubicBezTo>
                  <a:pt x="183" y="214"/>
                  <a:pt x="184" y="214"/>
                  <a:pt x="185" y="215"/>
                </a:cubicBezTo>
                <a:cubicBezTo>
                  <a:pt x="190" y="211"/>
                  <a:pt x="196" y="209"/>
                  <a:pt x="200" y="205"/>
                </a:cubicBezTo>
                <a:cubicBezTo>
                  <a:pt x="200" y="204"/>
                  <a:pt x="199" y="204"/>
                  <a:pt x="198" y="204"/>
                </a:cubicBezTo>
                <a:close/>
                <a:moveTo>
                  <a:pt x="195" y="211"/>
                </a:moveTo>
                <a:cubicBezTo>
                  <a:pt x="192" y="213"/>
                  <a:pt x="188" y="214"/>
                  <a:pt x="185" y="217"/>
                </a:cubicBezTo>
                <a:cubicBezTo>
                  <a:pt x="192" y="216"/>
                  <a:pt x="198" y="217"/>
                  <a:pt x="206" y="216"/>
                </a:cubicBezTo>
                <a:cubicBezTo>
                  <a:pt x="203" y="213"/>
                  <a:pt x="198" y="212"/>
                  <a:pt x="195" y="211"/>
                </a:cubicBezTo>
                <a:close/>
                <a:moveTo>
                  <a:pt x="176" y="215"/>
                </a:moveTo>
                <a:cubicBezTo>
                  <a:pt x="168" y="215"/>
                  <a:pt x="158" y="214"/>
                  <a:pt x="148" y="214"/>
                </a:cubicBezTo>
                <a:cubicBezTo>
                  <a:pt x="141" y="214"/>
                  <a:pt x="133" y="213"/>
                  <a:pt x="126" y="213"/>
                </a:cubicBezTo>
                <a:cubicBezTo>
                  <a:pt x="112" y="211"/>
                  <a:pt x="96" y="212"/>
                  <a:pt x="84" y="212"/>
                </a:cubicBezTo>
                <a:cubicBezTo>
                  <a:pt x="83" y="213"/>
                  <a:pt x="81" y="213"/>
                  <a:pt x="81" y="214"/>
                </a:cubicBezTo>
                <a:cubicBezTo>
                  <a:pt x="96" y="212"/>
                  <a:pt x="108" y="213"/>
                  <a:pt x="122" y="213"/>
                </a:cubicBezTo>
                <a:cubicBezTo>
                  <a:pt x="124" y="213"/>
                  <a:pt x="126" y="214"/>
                  <a:pt x="129" y="214"/>
                </a:cubicBezTo>
                <a:cubicBezTo>
                  <a:pt x="131" y="214"/>
                  <a:pt x="135" y="214"/>
                  <a:pt x="138" y="214"/>
                </a:cubicBezTo>
                <a:cubicBezTo>
                  <a:pt x="142" y="214"/>
                  <a:pt x="146" y="215"/>
                  <a:pt x="151" y="215"/>
                </a:cubicBezTo>
                <a:cubicBezTo>
                  <a:pt x="155" y="215"/>
                  <a:pt x="159" y="215"/>
                  <a:pt x="162" y="215"/>
                </a:cubicBezTo>
                <a:cubicBezTo>
                  <a:pt x="167" y="216"/>
                  <a:pt x="172" y="216"/>
                  <a:pt x="176" y="217"/>
                </a:cubicBezTo>
                <a:cubicBezTo>
                  <a:pt x="178" y="217"/>
                  <a:pt x="181" y="217"/>
                  <a:pt x="183" y="215"/>
                </a:cubicBezTo>
                <a:cubicBezTo>
                  <a:pt x="181" y="215"/>
                  <a:pt x="178" y="215"/>
                  <a:pt x="176" y="215"/>
                </a:cubicBezTo>
                <a:close/>
                <a:moveTo>
                  <a:pt x="191" y="218"/>
                </a:moveTo>
                <a:cubicBezTo>
                  <a:pt x="183" y="219"/>
                  <a:pt x="175" y="218"/>
                  <a:pt x="169" y="217"/>
                </a:cubicBezTo>
                <a:cubicBezTo>
                  <a:pt x="166" y="217"/>
                  <a:pt x="164" y="217"/>
                  <a:pt x="161" y="217"/>
                </a:cubicBezTo>
                <a:cubicBezTo>
                  <a:pt x="156" y="216"/>
                  <a:pt x="150" y="216"/>
                  <a:pt x="143" y="216"/>
                </a:cubicBezTo>
                <a:cubicBezTo>
                  <a:pt x="137" y="216"/>
                  <a:pt x="131" y="215"/>
                  <a:pt x="125" y="214"/>
                </a:cubicBezTo>
                <a:cubicBezTo>
                  <a:pt x="123" y="216"/>
                  <a:pt x="119" y="215"/>
                  <a:pt x="116" y="214"/>
                </a:cubicBezTo>
                <a:cubicBezTo>
                  <a:pt x="115" y="214"/>
                  <a:pt x="114" y="215"/>
                  <a:pt x="114" y="215"/>
                </a:cubicBezTo>
                <a:cubicBezTo>
                  <a:pt x="112" y="215"/>
                  <a:pt x="110" y="215"/>
                  <a:pt x="109" y="214"/>
                </a:cubicBezTo>
                <a:cubicBezTo>
                  <a:pt x="101" y="214"/>
                  <a:pt x="92" y="214"/>
                  <a:pt x="83" y="215"/>
                </a:cubicBezTo>
                <a:cubicBezTo>
                  <a:pt x="81" y="215"/>
                  <a:pt x="78" y="215"/>
                  <a:pt x="76" y="216"/>
                </a:cubicBezTo>
                <a:cubicBezTo>
                  <a:pt x="74" y="217"/>
                  <a:pt x="74" y="219"/>
                  <a:pt x="74" y="221"/>
                </a:cubicBezTo>
                <a:cubicBezTo>
                  <a:pt x="80" y="219"/>
                  <a:pt x="85" y="217"/>
                  <a:pt x="90" y="217"/>
                </a:cubicBezTo>
                <a:cubicBezTo>
                  <a:pt x="91" y="216"/>
                  <a:pt x="92" y="216"/>
                  <a:pt x="92" y="216"/>
                </a:cubicBezTo>
                <a:cubicBezTo>
                  <a:pt x="104" y="214"/>
                  <a:pt x="117" y="216"/>
                  <a:pt x="127" y="218"/>
                </a:cubicBezTo>
                <a:cubicBezTo>
                  <a:pt x="130" y="217"/>
                  <a:pt x="135" y="218"/>
                  <a:pt x="140" y="218"/>
                </a:cubicBezTo>
                <a:cubicBezTo>
                  <a:pt x="144" y="219"/>
                  <a:pt x="148" y="219"/>
                  <a:pt x="152" y="219"/>
                </a:cubicBezTo>
                <a:cubicBezTo>
                  <a:pt x="159" y="219"/>
                  <a:pt x="167" y="220"/>
                  <a:pt x="174" y="221"/>
                </a:cubicBezTo>
                <a:cubicBezTo>
                  <a:pt x="179" y="221"/>
                  <a:pt x="184" y="220"/>
                  <a:pt x="189" y="221"/>
                </a:cubicBezTo>
                <a:cubicBezTo>
                  <a:pt x="191" y="221"/>
                  <a:pt x="193" y="221"/>
                  <a:pt x="196" y="221"/>
                </a:cubicBezTo>
                <a:cubicBezTo>
                  <a:pt x="198" y="221"/>
                  <a:pt x="206" y="221"/>
                  <a:pt x="207" y="220"/>
                </a:cubicBezTo>
                <a:cubicBezTo>
                  <a:pt x="208" y="219"/>
                  <a:pt x="207" y="218"/>
                  <a:pt x="207" y="217"/>
                </a:cubicBezTo>
                <a:cubicBezTo>
                  <a:pt x="202" y="218"/>
                  <a:pt x="195" y="218"/>
                  <a:pt x="191" y="218"/>
                </a:cubicBezTo>
                <a:close/>
                <a:moveTo>
                  <a:pt x="66" y="250"/>
                </a:moveTo>
                <a:cubicBezTo>
                  <a:pt x="73" y="253"/>
                  <a:pt x="79" y="255"/>
                  <a:pt x="86" y="254"/>
                </a:cubicBezTo>
                <a:cubicBezTo>
                  <a:pt x="95" y="254"/>
                  <a:pt x="104" y="249"/>
                  <a:pt x="113" y="247"/>
                </a:cubicBezTo>
                <a:cubicBezTo>
                  <a:pt x="117" y="246"/>
                  <a:pt x="121" y="245"/>
                  <a:pt x="126" y="245"/>
                </a:cubicBezTo>
                <a:cubicBezTo>
                  <a:pt x="134" y="244"/>
                  <a:pt x="141" y="247"/>
                  <a:pt x="147" y="246"/>
                </a:cubicBezTo>
                <a:cubicBezTo>
                  <a:pt x="148" y="245"/>
                  <a:pt x="150" y="244"/>
                  <a:pt x="151" y="242"/>
                </a:cubicBezTo>
                <a:cubicBezTo>
                  <a:pt x="152" y="237"/>
                  <a:pt x="148" y="232"/>
                  <a:pt x="146" y="230"/>
                </a:cubicBezTo>
                <a:cubicBezTo>
                  <a:pt x="145" y="229"/>
                  <a:pt x="143" y="228"/>
                  <a:pt x="142" y="227"/>
                </a:cubicBezTo>
                <a:cubicBezTo>
                  <a:pt x="137" y="223"/>
                  <a:pt x="131" y="222"/>
                  <a:pt x="127" y="219"/>
                </a:cubicBezTo>
                <a:cubicBezTo>
                  <a:pt x="116" y="217"/>
                  <a:pt x="103" y="215"/>
                  <a:pt x="92" y="217"/>
                </a:cubicBezTo>
                <a:cubicBezTo>
                  <a:pt x="82" y="219"/>
                  <a:pt x="74" y="222"/>
                  <a:pt x="67" y="227"/>
                </a:cubicBezTo>
                <a:cubicBezTo>
                  <a:pt x="62" y="230"/>
                  <a:pt x="59" y="233"/>
                  <a:pt x="56" y="236"/>
                </a:cubicBezTo>
                <a:cubicBezTo>
                  <a:pt x="56" y="238"/>
                  <a:pt x="56" y="238"/>
                  <a:pt x="55" y="239"/>
                </a:cubicBezTo>
                <a:cubicBezTo>
                  <a:pt x="56" y="240"/>
                  <a:pt x="55" y="241"/>
                  <a:pt x="56" y="241"/>
                </a:cubicBezTo>
                <a:cubicBezTo>
                  <a:pt x="58" y="238"/>
                  <a:pt x="60" y="235"/>
                  <a:pt x="64" y="234"/>
                </a:cubicBezTo>
                <a:cubicBezTo>
                  <a:pt x="64" y="230"/>
                  <a:pt x="67" y="229"/>
                  <a:pt x="70" y="228"/>
                </a:cubicBezTo>
                <a:cubicBezTo>
                  <a:pt x="70" y="227"/>
                  <a:pt x="70" y="227"/>
                  <a:pt x="71" y="226"/>
                </a:cubicBezTo>
                <a:cubicBezTo>
                  <a:pt x="76" y="223"/>
                  <a:pt x="85" y="222"/>
                  <a:pt x="90" y="225"/>
                </a:cubicBezTo>
                <a:cubicBezTo>
                  <a:pt x="98" y="223"/>
                  <a:pt x="106" y="223"/>
                  <a:pt x="115" y="223"/>
                </a:cubicBezTo>
                <a:cubicBezTo>
                  <a:pt x="118" y="223"/>
                  <a:pt x="122" y="223"/>
                  <a:pt x="126" y="224"/>
                </a:cubicBezTo>
                <a:cubicBezTo>
                  <a:pt x="127" y="224"/>
                  <a:pt x="129" y="224"/>
                  <a:pt x="129" y="225"/>
                </a:cubicBezTo>
                <a:cubicBezTo>
                  <a:pt x="128" y="227"/>
                  <a:pt x="126" y="225"/>
                  <a:pt x="124" y="225"/>
                </a:cubicBezTo>
                <a:cubicBezTo>
                  <a:pt x="122" y="225"/>
                  <a:pt x="120" y="225"/>
                  <a:pt x="118" y="225"/>
                </a:cubicBezTo>
                <a:cubicBezTo>
                  <a:pt x="109" y="225"/>
                  <a:pt x="99" y="224"/>
                  <a:pt x="91" y="227"/>
                </a:cubicBezTo>
                <a:cubicBezTo>
                  <a:pt x="91" y="228"/>
                  <a:pt x="91" y="230"/>
                  <a:pt x="90" y="231"/>
                </a:cubicBezTo>
                <a:cubicBezTo>
                  <a:pt x="88" y="233"/>
                  <a:pt x="84" y="235"/>
                  <a:pt x="80" y="236"/>
                </a:cubicBezTo>
                <a:cubicBezTo>
                  <a:pt x="79" y="236"/>
                  <a:pt x="77" y="236"/>
                  <a:pt x="76" y="237"/>
                </a:cubicBezTo>
                <a:cubicBezTo>
                  <a:pt x="75" y="237"/>
                  <a:pt x="73" y="237"/>
                  <a:pt x="72" y="237"/>
                </a:cubicBezTo>
                <a:cubicBezTo>
                  <a:pt x="69" y="237"/>
                  <a:pt x="66" y="236"/>
                  <a:pt x="65" y="235"/>
                </a:cubicBezTo>
                <a:cubicBezTo>
                  <a:pt x="62" y="237"/>
                  <a:pt x="59" y="239"/>
                  <a:pt x="57" y="243"/>
                </a:cubicBezTo>
                <a:cubicBezTo>
                  <a:pt x="60" y="246"/>
                  <a:pt x="63" y="248"/>
                  <a:pt x="66" y="250"/>
                </a:cubicBezTo>
                <a:close/>
                <a:moveTo>
                  <a:pt x="181" y="221"/>
                </a:moveTo>
                <a:cubicBezTo>
                  <a:pt x="180" y="221"/>
                  <a:pt x="179" y="222"/>
                  <a:pt x="177" y="222"/>
                </a:cubicBezTo>
                <a:cubicBezTo>
                  <a:pt x="162" y="222"/>
                  <a:pt x="146" y="220"/>
                  <a:pt x="131" y="219"/>
                </a:cubicBezTo>
                <a:cubicBezTo>
                  <a:pt x="134" y="221"/>
                  <a:pt x="139" y="222"/>
                  <a:pt x="142" y="225"/>
                </a:cubicBezTo>
                <a:cubicBezTo>
                  <a:pt x="146" y="225"/>
                  <a:pt x="151" y="225"/>
                  <a:pt x="156" y="225"/>
                </a:cubicBezTo>
                <a:cubicBezTo>
                  <a:pt x="158" y="225"/>
                  <a:pt x="160" y="225"/>
                  <a:pt x="161" y="226"/>
                </a:cubicBezTo>
                <a:cubicBezTo>
                  <a:pt x="156" y="225"/>
                  <a:pt x="150" y="227"/>
                  <a:pt x="144" y="226"/>
                </a:cubicBezTo>
                <a:cubicBezTo>
                  <a:pt x="145" y="228"/>
                  <a:pt x="146" y="228"/>
                  <a:pt x="147" y="229"/>
                </a:cubicBezTo>
                <a:cubicBezTo>
                  <a:pt x="151" y="233"/>
                  <a:pt x="153" y="239"/>
                  <a:pt x="155" y="245"/>
                </a:cubicBezTo>
                <a:cubicBezTo>
                  <a:pt x="157" y="245"/>
                  <a:pt x="158" y="245"/>
                  <a:pt x="160" y="245"/>
                </a:cubicBezTo>
                <a:cubicBezTo>
                  <a:pt x="175" y="245"/>
                  <a:pt x="189" y="243"/>
                  <a:pt x="202" y="244"/>
                </a:cubicBezTo>
                <a:cubicBezTo>
                  <a:pt x="202" y="242"/>
                  <a:pt x="203" y="241"/>
                  <a:pt x="202" y="240"/>
                </a:cubicBezTo>
                <a:cubicBezTo>
                  <a:pt x="194" y="239"/>
                  <a:pt x="182" y="239"/>
                  <a:pt x="175" y="239"/>
                </a:cubicBezTo>
                <a:cubicBezTo>
                  <a:pt x="173" y="239"/>
                  <a:pt x="171" y="239"/>
                  <a:pt x="169" y="238"/>
                </a:cubicBezTo>
                <a:cubicBezTo>
                  <a:pt x="179" y="239"/>
                  <a:pt x="190" y="239"/>
                  <a:pt x="201" y="238"/>
                </a:cubicBezTo>
                <a:cubicBezTo>
                  <a:pt x="200" y="237"/>
                  <a:pt x="198" y="237"/>
                  <a:pt x="196" y="237"/>
                </a:cubicBezTo>
                <a:cubicBezTo>
                  <a:pt x="193" y="236"/>
                  <a:pt x="190" y="237"/>
                  <a:pt x="188" y="237"/>
                </a:cubicBezTo>
                <a:cubicBezTo>
                  <a:pt x="192" y="236"/>
                  <a:pt x="197" y="236"/>
                  <a:pt x="201" y="236"/>
                </a:cubicBezTo>
                <a:cubicBezTo>
                  <a:pt x="202" y="235"/>
                  <a:pt x="201" y="233"/>
                  <a:pt x="201" y="232"/>
                </a:cubicBezTo>
                <a:cubicBezTo>
                  <a:pt x="198" y="231"/>
                  <a:pt x="196" y="231"/>
                  <a:pt x="193" y="231"/>
                </a:cubicBezTo>
                <a:cubicBezTo>
                  <a:pt x="192" y="231"/>
                  <a:pt x="190" y="232"/>
                  <a:pt x="189" y="231"/>
                </a:cubicBezTo>
                <a:cubicBezTo>
                  <a:pt x="192" y="231"/>
                  <a:pt x="197" y="230"/>
                  <a:pt x="200" y="231"/>
                </a:cubicBezTo>
                <a:cubicBezTo>
                  <a:pt x="201" y="229"/>
                  <a:pt x="202" y="229"/>
                  <a:pt x="202" y="227"/>
                </a:cubicBezTo>
                <a:cubicBezTo>
                  <a:pt x="196" y="226"/>
                  <a:pt x="190" y="228"/>
                  <a:pt x="185" y="227"/>
                </a:cubicBezTo>
                <a:cubicBezTo>
                  <a:pt x="191" y="227"/>
                  <a:pt x="195" y="226"/>
                  <a:pt x="201" y="226"/>
                </a:cubicBezTo>
                <a:cubicBezTo>
                  <a:pt x="200" y="225"/>
                  <a:pt x="201" y="223"/>
                  <a:pt x="201" y="223"/>
                </a:cubicBezTo>
                <a:cubicBezTo>
                  <a:pt x="194" y="222"/>
                  <a:pt x="188" y="222"/>
                  <a:pt x="181" y="221"/>
                </a:cubicBezTo>
                <a:close/>
                <a:moveTo>
                  <a:pt x="79" y="227"/>
                </a:moveTo>
                <a:cubicBezTo>
                  <a:pt x="80" y="227"/>
                  <a:pt x="80" y="228"/>
                  <a:pt x="81" y="227"/>
                </a:cubicBezTo>
                <a:cubicBezTo>
                  <a:pt x="81" y="227"/>
                  <a:pt x="81" y="226"/>
                  <a:pt x="82" y="225"/>
                </a:cubicBezTo>
                <a:cubicBezTo>
                  <a:pt x="81" y="225"/>
                  <a:pt x="81" y="225"/>
                  <a:pt x="80" y="225"/>
                </a:cubicBezTo>
                <a:cubicBezTo>
                  <a:pt x="79" y="226"/>
                  <a:pt x="79" y="227"/>
                  <a:pt x="79" y="227"/>
                </a:cubicBezTo>
                <a:close/>
                <a:moveTo>
                  <a:pt x="87" y="227"/>
                </a:moveTo>
                <a:cubicBezTo>
                  <a:pt x="88" y="234"/>
                  <a:pt x="74" y="236"/>
                  <a:pt x="68" y="233"/>
                </a:cubicBezTo>
                <a:cubicBezTo>
                  <a:pt x="68" y="232"/>
                  <a:pt x="67" y="231"/>
                  <a:pt x="68" y="230"/>
                </a:cubicBezTo>
                <a:cubicBezTo>
                  <a:pt x="67" y="230"/>
                  <a:pt x="65" y="232"/>
                  <a:pt x="66" y="234"/>
                </a:cubicBezTo>
                <a:cubicBezTo>
                  <a:pt x="70" y="238"/>
                  <a:pt x="89" y="235"/>
                  <a:pt x="89" y="228"/>
                </a:cubicBezTo>
                <a:cubicBezTo>
                  <a:pt x="89" y="226"/>
                  <a:pt x="87" y="225"/>
                  <a:pt x="85" y="225"/>
                </a:cubicBezTo>
                <a:cubicBezTo>
                  <a:pt x="87" y="226"/>
                  <a:pt x="86" y="226"/>
                  <a:pt x="87" y="227"/>
                </a:cubicBezTo>
                <a:close/>
                <a:moveTo>
                  <a:pt x="76" y="227"/>
                </a:moveTo>
                <a:cubicBezTo>
                  <a:pt x="76" y="227"/>
                  <a:pt x="77" y="227"/>
                  <a:pt x="78" y="227"/>
                </a:cubicBezTo>
                <a:cubicBezTo>
                  <a:pt x="78" y="227"/>
                  <a:pt x="78" y="226"/>
                  <a:pt x="78" y="225"/>
                </a:cubicBezTo>
                <a:cubicBezTo>
                  <a:pt x="76" y="225"/>
                  <a:pt x="76" y="226"/>
                  <a:pt x="76" y="227"/>
                </a:cubicBezTo>
                <a:close/>
                <a:moveTo>
                  <a:pt x="82" y="228"/>
                </a:moveTo>
                <a:cubicBezTo>
                  <a:pt x="82" y="228"/>
                  <a:pt x="83" y="228"/>
                  <a:pt x="84" y="228"/>
                </a:cubicBezTo>
                <a:cubicBezTo>
                  <a:pt x="83" y="229"/>
                  <a:pt x="84" y="229"/>
                  <a:pt x="84" y="229"/>
                </a:cubicBezTo>
                <a:cubicBezTo>
                  <a:pt x="85" y="228"/>
                  <a:pt x="84" y="227"/>
                  <a:pt x="83" y="226"/>
                </a:cubicBezTo>
                <a:cubicBezTo>
                  <a:pt x="83" y="227"/>
                  <a:pt x="82" y="227"/>
                  <a:pt x="82" y="228"/>
                </a:cubicBezTo>
                <a:close/>
                <a:moveTo>
                  <a:pt x="72" y="227"/>
                </a:moveTo>
                <a:cubicBezTo>
                  <a:pt x="73" y="228"/>
                  <a:pt x="72" y="229"/>
                  <a:pt x="73" y="229"/>
                </a:cubicBezTo>
                <a:cubicBezTo>
                  <a:pt x="73" y="228"/>
                  <a:pt x="75" y="228"/>
                  <a:pt x="75" y="226"/>
                </a:cubicBezTo>
                <a:cubicBezTo>
                  <a:pt x="74" y="226"/>
                  <a:pt x="73" y="227"/>
                  <a:pt x="72" y="227"/>
                </a:cubicBezTo>
                <a:close/>
                <a:moveTo>
                  <a:pt x="70" y="230"/>
                </a:moveTo>
                <a:cubicBezTo>
                  <a:pt x="70" y="230"/>
                  <a:pt x="70" y="230"/>
                  <a:pt x="70" y="231"/>
                </a:cubicBezTo>
                <a:cubicBezTo>
                  <a:pt x="70" y="231"/>
                  <a:pt x="71" y="231"/>
                  <a:pt x="71" y="231"/>
                </a:cubicBezTo>
                <a:cubicBezTo>
                  <a:pt x="71" y="230"/>
                  <a:pt x="71" y="229"/>
                  <a:pt x="71" y="229"/>
                </a:cubicBezTo>
                <a:cubicBezTo>
                  <a:pt x="70" y="229"/>
                  <a:pt x="70" y="230"/>
                  <a:pt x="70" y="230"/>
                </a:cubicBezTo>
                <a:close/>
                <a:moveTo>
                  <a:pt x="167" y="258"/>
                </a:moveTo>
                <a:cubicBezTo>
                  <a:pt x="168" y="258"/>
                  <a:pt x="169" y="258"/>
                  <a:pt x="170" y="258"/>
                </a:cubicBezTo>
                <a:cubicBezTo>
                  <a:pt x="174" y="259"/>
                  <a:pt x="178" y="260"/>
                  <a:pt x="181" y="261"/>
                </a:cubicBezTo>
                <a:cubicBezTo>
                  <a:pt x="183" y="261"/>
                  <a:pt x="185" y="260"/>
                  <a:pt x="188" y="261"/>
                </a:cubicBezTo>
                <a:cubicBezTo>
                  <a:pt x="197" y="261"/>
                  <a:pt x="205" y="260"/>
                  <a:pt x="212" y="259"/>
                </a:cubicBezTo>
                <a:cubicBezTo>
                  <a:pt x="215" y="258"/>
                  <a:pt x="218" y="257"/>
                  <a:pt x="220" y="256"/>
                </a:cubicBezTo>
                <a:cubicBezTo>
                  <a:pt x="223" y="255"/>
                  <a:pt x="225" y="253"/>
                  <a:pt x="227" y="252"/>
                </a:cubicBezTo>
                <a:cubicBezTo>
                  <a:pt x="227" y="251"/>
                  <a:pt x="229" y="250"/>
                  <a:pt x="230" y="248"/>
                </a:cubicBezTo>
                <a:cubicBezTo>
                  <a:pt x="230" y="244"/>
                  <a:pt x="230" y="241"/>
                  <a:pt x="227" y="238"/>
                </a:cubicBezTo>
                <a:cubicBezTo>
                  <a:pt x="226" y="238"/>
                  <a:pt x="225" y="237"/>
                  <a:pt x="224" y="236"/>
                </a:cubicBezTo>
                <a:cubicBezTo>
                  <a:pt x="221" y="234"/>
                  <a:pt x="216" y="233"/>
                  <a:pt x="212" y="231"/>
                </a:cubicBezTo>
                <a:cubicBezTo>
                  <a:pt x="208" y="230"/>
                  <a:pt x="206" y="229"/>
                  <a:pt x="203" y="229"/>
                </a:cubicBezTo>
                <a:cubicBezTo>
                  <a:pt x="203" y="229"/>
                  <a:pt x="203" y="230"/>
                  <a:pt x="202" y="230"/>
                </a:cubicBezTo>
                <a:cubicBezTo>
                  <a:pt x="203" y="231"/>
                  <a:pt x="203" y="232"/>
                  <a:pt x="203" y="233"/>
                </a:cubicBezTo>
                <a:cubicBezTo>
                  <a:pt x="211" y="234"/>
                  <a:pt x="219" y="236"/>
                  <a:pt x="225" y="241"/>
                </a:cubicBezTo>
                <a:cubicBezTo>
                  <a:pt x="225" y="243"/>
                  <a:pt x="227" y="244"/>
                  <a:pt x="227" y="247"/>
                </a:cubicBezTo>
                <a:cubicBezTo>
                  <a:pt x="226" y="248"/>
                  <a:pt x="224" y="249"/>
                  <a:pt x="224" y="250"/>
                </a:cubicBezTo>
                <a:cubicBezTo>
                  <a:pt x="221" y="252"/>
                  <a:pt x="217" y="255"/>
                  <a:pt x="212" y="256"/>
                </a:cubicBezTo>
                <a:cubicBezTo>
                  <a:pt x="211" y="256"/>
                  <a:pt x="210" y="256"/>
                  <a:pt x="209" y="256"/>
                </a:cubicBezTo>
                <a:cubicBezTo>
                  <a:pt x="201" y="257"/>
                  <a:pt x="191" y="258"/>
                  <a:pt x="183" y="258"/>
                </a:cubicBezTo>
                <a:cubicBezTo>
                  <a:pt x="180" y="258"/>
                  <a:pt x="177" y="257"/>
                  <a:pt x="175" y="256"/>
                </a:cubicBezTo>
                <a:cubicBezTo>
                  <a:pt x="170" y="256"/>
                  <a:pt x="165" y="255"/>
                  <a:pt x="161" y="253"/>
                </a:cubicBezTo>
                <a:cubicBezTo>
                  <a:pt x="161" y="254"/>
                  <a:pt x="161" y="255"/>
                  <a:pt x="161" y="256"/>
                </a:cubicBezTo>
                <a:cubicBezTo>
                  <a:pt x="163" y="256"/>
                  <a:pt x="165" y="257"/>
                  <a:pt x="167" y="258"/>
                </a:cubicBezTo>
                <a:close/>
                <a:moveTo>
                  <a:pt x="203" y="234"/>
                </a:moveTo>
                <a:cubicBezTo>
                  <a:pt x="203" y="235"/>
                  <a:pt x="202" y="236"/>
                  <a:pt x="203" y="237"/>
                </a:cubicBezTo>
                <a:cubicBezTo>
                  <a:pt x="204" y="237"/>
                  <a:pt x="208" y="237"/>
                  <a:pt x="210" y="236"/>
                </a:cubicBezTo>
                <a:cubicBezTo>
                  <a:pt x="208" y="235"/>
                  <a:pt x="206" y="235"/>
                  <a:pt x="203" y="234"/>
                </a:cubicBezTo>
                <a:close/>
                <a:moveTo>
                  <a:pt x="209" y="240"/>
                </a:moveTo>
                <a:cubicBezTo>
                  <a:pt x="212" y="239"/>
                  <a:pt x="214" y="239"/>
                  <a:pt x="217" y="238"/>
                </a:cubicBezTo>
                <a:cubicBezTo>
                  <a:pt x="213" y="235"/>
                  <a:pt x="207" y="239"/>
                  <a:pt x="203" y="238"/>
                </a:cubicBezTo>
                <a:cubicBezTo>
                  <a:pt x="204" y="241"/>
                  <a:pt x="206" y="240"/>
                  <a:pt x="209" y="240"/>
                </a:cubicBezTo>
                <a:close/>
                <a:moveTo>
                  <a:pt x="219" y="239"/>
                </a:moveTo>
                <a:cubicBezTo>
                  <a:pt x="214" y="240"/>
                  <a:pt x="211" y="241"/>
                  <a:pt x="204" y="241"/>
                </a:cubicBezTo>
                <a:cubicBezTo>
                  <a:pt x="204" y="242"/>
                  <a:pt x="203" y="243"/>
                  <a:pt x="203" y="244"/>
                </a:cubicBezTo>
                <a:cubicBezTo>
                  <a:pt x="206" y="243"/>
                  <a:pt x="207" y="245"/>
                  <a:pt x="208" y="247"/>
                </a:cubicBezTo>
                <a:cubicBezTo>
                  <a:pt x="207" y="248"/>
                  <a:pt x="207" y="248"/>
                  <a:pt x="206" y="250"/>
                </a:cubicBezTo>
                <a:cubicBezTo>
                  <a:pt x="191" y="252"/>
                  <a:pt x="178" y="251"/>
                  <a:pt x="163" y="253"/>
                </a:cubicBezTo>
                <a:cubicBezTo>
                  <a:pt x="167" y="253"/>
                  <a:pt x="173" y="255"/>
                  <a:pt x="177" y="256"/>
                </a:cubicBezTo>
                <a:cubicBezTo>
                  <a:pt x="183" y="257"/>
                  <a:pt x="191" y="256"/>
                  <a:pt x="198" y="255"/>
                </a:cubicBezTo>
                <a:cubicBezTo>
                  <a:pt x="209" y="255"/>
                  <a:pt x="222" y="254"/>
                  <a:pt x="225" y="245"/>
                </a:cubicBezTo>
                <a:cubicBezTo>
                  <a:pt x="224" y="243"/>
                  <a:pt x="222" y="240"/>
                  <a:pt x="219" y="239"/>
                </a:cubicBezTo>
                <a:close/>
                <a:moveTo>
                  <a:pt x="52" y="251"/>
                </a:moveTo>
                <a:cubicBezTo>
                  <a:pt x="58" y="254"/>
                  <a:pt x="63" y="256"/>
                  <a:pt x="69" y="258"/>
                </a:cubicBezTo>
                <a:cubicBezTo>
                  <a:pt x="72" y="259"/>
                  <a:pt x="75" y="259"/>
                  <a:pt x="78" y="260"/>
                </a:cubicBezTo>
                <a:cubicBezTo>
                  <a:pt x="84" y="261"/>
                  <a:pt x="90" y="261"/>
                  <a:pt x="95" y="261"/>
                </a:cubicBezTo>
                <a:cubicBezTo>
                  <a:pt x="101" y="262"/>
                  <a:pt x="106" y="261"/>
                  <a:pt x="112" y="260"/>
                </a:cubicBezTo>
                <a:cubicBezTo>
                  <a:pt x="117" y="260"/>
                  <a:pt x="122" y="259"/>
                  <a:pt x="127" y="258"/>
                </a:cubicBezTo>
                <a:cubicBezTo>
                  <a:pt x="129" y="257"/>
                  <a:pt x="131" y="256"/>
                  <a:pt x="133" y="256"/>
                </a:cubicBezTo>
                <a:cubicBezTo>
                  <a:pt x="136" y="255"/>
                  <a:pt x="140" y="253"/>
                  <a:pt x="143" y="251"/>
                </a:cubicBezTo>
                <a:cubicBezTo>
                  <a:pt x="147" y="250"/>
                  <a:pt x="151" y="248"/>
                  <a:pt x="153" y="246"/>
                </a:cubicBezTo>
                <a:cubicBezTo>
                  <a:pt x="153" y="245"/>
                  <a:pt x="153" y="243"/>
                  <a:pt x="152" y="242"/>
                </a:cubicBezTo>
                <a:cubicBezTo>
                  <a:pt x="152" y="244"/>
                  <a:pt x="150" y="245"/>
                  <a:pt x="149" y="246"/>
                </a:cubicBezTo>
                <a:cubicBezTo>
                  <a:pt x="143" y="250"/>
                  <a:pt x="133" y="246"/>
                  <a:pt x="127" y="246"/>
                </a:cubicBezTo>
                <a:cubicBezTo>
                  <a:pt x="125" y="246"/>
                  <a:pt x="124" y="247"/>
                  <a:pt x="122" y="247"/>
                </a:cubicBezTo>
                <a:cubicBezTo>
                  <a:pt x="121" y="247"/>
                  <a:pt x="119" y="247"/>
                  <a:pt x="118" y="247"/>
                </a:cubicBezTo>
                <a:cubicBezTo>
                  <a:pt x="112" y="249"/>
                  <a:pt x="108" y="250"/>
                  <a:pt x="103" y="252"/>
                </a:cubicBezTo>
                <a:cubicBezTo>
                  <a:pt x="101" y="252"/>
                  <a:pt x="99" y="253"/>
                  <a:pt x="97" y="254"/>
                </a:cubicBezTo>
                <a:cubicBezTo>
                  <a:pt x="90" y="257"/>
                  <a:pt x="82" y="257"/>
                  <a:pt x="74" y="255"/>
                </a:cubicBezTo>
                <a:cubicBezTo>
                  <a:pt x="68" y="253"/>
                  <a:pt x="64" y="251"/>
                  <a:pt x="60" y="247"/>
                </a:cubicBezTo>
                <a:cubicBezTo>
                  <a:pt x="57" y="245"/>
                  <a:pt x="54" y="243"/>
                  <a:pt x="53" y="241"/>
                </a:cubicBezTo>
                <a:cubicBezTo>
                  <a:pt x="53" y="241"/>
                  <a:pt x="53" y="241"/>
                  <a:pt x="53" y="241"/>
                </a:cubicBezTo>
                <a:cubicBezTo>
                  <a:pt x="52" y="244"/>
                  <a:pt x="52" y="247"/>
                  <a:pt x="52" y="251"/>
                </a:cubicBezTo>
                <a:close/>
                <a:moveTo>
                  <a:pt x="199" y="249"/>
                </a:moveTo>
                <a:cubicBezTo>
                  <a:pt x="201" y="249"/>
                  <a:pt x="206" y="249"/>
                  <a:pt x="206" y="247"/>
                </a:cubicBezTo>
                <a:cubicBezTo>
                  <a:pt x="206" y="246"/>
                  <a:pt x="204" y="245"/>
                  <a:pt x="202" y="245"/>
                </a:cubicBezTo>
                <a:cubicBezTo>
                  <a:pt x="199" y="245"/>
                  <a:pt x="192" y="245"/>
                  <a:pt x="189" y="245"/>
                </a:cubicBezTo>
                <a:cubicBezTo>
                  <a:pt x="181" y="245"/>
                  <a:pt x="171" y="246"/>
                  <a:pt x="163" y="246"/>
                </a:cubicBezTo>
                <a:cubicBezTo>
                  <a:pt x="160" y="246"/>
                  <a:pt x="158" y="246"/>
                  <a:pt x="155" y="247"/>
                </a:cubicBezTo>
                <a:cubicBezTo>
                  <a:pt x="155" y="250"/>
                  <a:pt x="161" y="248"/>
                  <a:pt x="161" y="251"/>
                </a:cubicBezTo>
                <a:cubicBezTo>
                  <a:pt x="172" y="251"/>
                  <a:pt x="186" y="250"/>
                  <a:pt x="199" y="249"/>
                </a:cubicBezTo>
                <a:close/>
                <a:moveTo>
                  <a:pt x="53" y="257"/>
                </a:moveTo>
                <a:cubicBezTo>
                  <a:pt x="55" y="259"/>
                  <a:pt x="58" y="260"/>
                  <a:pt x="61" y="261"/>
                </a:cubicBezTo>
                <a:cubicBezTo>
                  <a:pt x="65" y="263"/>
                  <a:pt x="68" y="264"/>
                  <a:pt x="73" y="265"/>
                </a:cubicBezTo>
                <a:cubicBezTo>
                  <a:pt x="83" y="266"/>
                  <a:pt x="92" y="267"/>
                  <a:pt x="101" y="268"/>
                </a:cubicBezTo>
                <a:cubicBezTo>
                  <a:pt x="117" y="268"/>
                  <a:pt x="135" y="263"/>
                  <a:pt x="147" y="257"/>
                </a:cubicBezTo>
                <a:cubicBezTo>
                  <a:pt x="151" y="256"/>
                  <a:pt x="154" y="254"/>
                  <a:pt x="154" y="249"/>
                </a:cubicBezTo>
                <a:cubicBezTo>
                  <a:pt x="154" y="249"/>
                  <a:pt x="154" y="249"/>
                  <a:pt x="153" y="249"/>
                </a:cubicBezTo>
                <a:cubicBezTo>
                  <a:pt x="147" y="251"/>
                  <a:pt x="141" y="254"/>
                  <a:pt x="135" y="256"/>
                </a:cubicBezTo>
                <a:cubicBezTo>
                  <a:pt x="132" y="257"/>
                  <a:pt x="130" y="259"/>
                  <a:pt x="127" y="259"/>
                </a:cubicBezTo>
                <a:cubicBezTo>
                  <a:pt x="125" y="259"/>
                  <a:pt x="124" y="260"/>
                  <a:pt x="122" y="260"/>
                </a:cubicBezTo>
                <a:cubicBezTo>
                  <a:pt x="115" y="262"/>
                  <a:pt x="107" y="263"/>
                  <a:pt x="98" y="263"/>
                </a:cubicBezTo>
                <a:cubicBezTo>
                  <a:pt x="97" y="264"/>
                  <a:pt x="98" y="264"/>
                  <a:pt x="98" y="264"/>
                </a:cubicBezTo>
                <a:cubicBezTo>
                  <a:pt x="96" y="263"/>
                  <a:pt x="95" y="264"/>
                  <a:pt x="93" y="264"/>
                </a:cubicBezTo>
                <a:cubicBezTo>
                  <a:pt x="93" y="264"/>
                  <a:pt x="93" y="264"/>
                  <a:pt x="93" y="264"/>
                </a:cubicBezTo>
                <a:cubicBezTo>
                  <a:pt x="92" y="264"/>
                  <a:pt x="93" y="264"/>
                  <a:pt x="92" y="263"/>
                </a:cubicBezTo>
                <a:cubicBezTo>
                  <a:pt x="78" y="263"/>
                  <a:pt x="61" y="261"/>
                  <a:pt x="52" y="253"/>
                </a:cubicBezTo>
                <a:cubicBezTo>
                  <a:pt x="52" y="255"/>
                  <a:pt x="54" y="255"/>
                  <a:pt x="53" y="257"/>
                </a:cubicBezTo>
                <a:close/>
                <a:moveTo>
                  <a:pt x="153" y="255"/>
                </a:moveTo>
                <a:cubicBezTo>
                  <a:pt x="155" y="255"/>
                  <a:pt x="158" y="256"/>
                  <a:pt x="159" y="255"/>
                </a:cubicBezTo>
                <a:cubicBezTo>
                  <a:pt x="160" y="251"/>
                  <a:pt x="158" y="250"/>
                  <a:pt x="156" y="250"/>
                </a:cubicBezTo>
                <a:cubicBezTo>
                  <a:pt x="155" y="252"/>
                  <a:pt x="155" y="254"/>
                  <a:pt x="153" y="2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grpSp>
        <p:nvGrpSpPr>
          <p:cNvPr id="36889" name="组合 34"/>
          <p:cNvGrpSpPr/>
          <p:nvPr/>
        </p:nvGrpSpPr>
        <p:grpSpPr bwMode="auto">
          <a:xfrm>
            <a:off x="5994400" y="3027363"/>
            <a:ext cx="328613" cy="409575"/>
            <a:chOff x="4713288" y="508000"/>
            <a:chExt cx="568325" cy="711200"/>
          </a:xfrm>
        </p:grpSpPr>
        <p:sp>
          <p:nvSpPr>
            <p:cNvPr id="36" name="Freeform 119"/>
            <p:cNvSpPr>
              <a:spLocks noEditPoints="1"/>
            </p:cNvSpPr>
            <p:nvPr/>
          </p:nvSpPr>
          <p:spPr bwMode="auto">
            <a:xfrm>
              <a:off x="5050989" y="918731"/>
              <a:ext cx="194932" cy="115777"/>
            </a:xfrm>
            <a:custGeom>
              <a:avLst/>
              <a:gdLst>
                <a:gd name="T0" fmla="*/ 50 w 62"/>
                <a:gd name="T1" fmla="*/ 31 h 37"/>
                <a:gd name="T2" fmla="*/ 42 w 62"/>
                <a:gd name="T3" fmla="*/ 30 h 37"/>
                <a:gd name="T4" fmla="*/ 34 w 62"/>
                <a:gd name="T5" fmla="*/ 30 h 37"/>
                <a:gd name="T6" fmla="*/ 26 w 62"/>
                <a:gd name="T7" fmla="*/ 31 h 37"/>
                <a:gd name="T8" fmla="*/ 13 w 62"/>
                <a:gd name="T9" fmla="*/ 35 h 37"/>
                <a:gd name="T10" fmla="*/ 5 w 62"/>
                <a:gd name="T11" fmla="*/ 34 h 37"/>
                <a:gd name="T12" fmla="*/ 5 w 62"/>
                <a:gd name="T13" fmla="*/ 28 h 37"/>
                <a:gd name="T14" fmla="*/ 0 w 62"/>
                <a:gd name="T15" fmla="*/ 22 h 37"/>
                <a:gd name="T16" fmla="*/ 4 w 62"/>
                <a:gd name="T17" fmla="*/ 14 h 37"/>
                <a:gd name="T18" fmla="*/ 26 w 62"/>
                <a:gd name="T19" fmla="*/ 0 h 37"/>
                <a:gd name="T20" fmla="*/ 38 w 62"/>
                <a:gd name="T21" fmla="*/ 0 h 37"/>
                <a:gd name="T22" fmla="*/ 52 w 62"/>
                <a:gd name="T23" fmla="*/ 3 h 37"/>
                <a:gd name="T24" fmla="*/ 62 w 62"/>
                <a:gd name="T25" fmla="*/ 10 h 37"/>
                <a:gd name="T26" fmla="*/ 61 w 62"/>
                <a:gd name="T27" fmla="*/ 16 h 37"/>
                <a:gd name="T28" fmla="*/ 58 w 62"/>
                <a:gd name="T29" fmla="*/ 21 h 37"/>
                <a:gd name="T30" fmla="*/ 57 w 62"/>
                <a:gd name="T31" fmla="*/ 27 h 37"/>
                <a:gd name="T32" fmla="*/ 50 w 62"/>
                <a:gd name="T33" fmla="*/ 31 h 37"/>
                <a:gd name="T34" fmla="*/ 15 w 62"/>
                <a:gd name="T35" fmla="*/ 32 h 37"/>
                <a:gd name="T36" fmla="*/ 30 w 62"/>
                <a:gd name="T37" fmla="*/ 28 h 37"/>
                <a:gd name="T38" fmla="*/ 35 w 62"/>
                <a:gd name="T39" fmla="*/ 29 h 37"/>
                <a:gd name="T40" fmla="*/ 38 w 62"/>
                <a:gd name="T41" fmla="*/ 28 h 37"/>
                <a:gd name="T42" fmla="*/ 46 w 62"/>
                <a:gd name="T43" fmla="*/ 28 h 37"/>
                <a:gd name="T44" fmla="*/ 55 w 62"/>
                <a:gd name="T45" fmla="*/ 28 h 37"/>
                <a:gd name="T46" fmla="*/ 56 w 62"/>
                <a:gd name="T47" fmla="*/ 22 h 37"/>
                <a:gd name="T48" fmla="*/ 60 w 62"/>
                <a:gd name="T49" fmla="*/ 14 h 37"/>
                <a:gd name="T50" fmla="*/ 59 w 62"/>
                <a:gd name="T51" fmla="*/ 10 h 37"/>
                <a:gd name="T52" fmla="*/ 48 w 62"/>
                <a:gd name="T53" fmla="*/ 3 h 37"/>
                <a:gd name="T54" fmla="*/ 42 w 62"/>
                <a:gd name="T55" fmla="*/ 3 h 37"/>
                <a:gd name="T56" fmla="*/ 35 w 62"/>
                <a:gd name="T57" fmla="*/ 1 h 37"/>
                <a:gd name="T58" fmla="*/ 11 w 62"/>
                <a:gd name="T59" fmla="*/ 9 h 37"/>
                <a:gd name="T60" fmla="*/ 5 w 62"/>
                <a:gd name="T61" fmla="*/ 15 h 37"/>
                <a:gd name="T62" fmla="*/ 2 w 62"/>
                <a:gd name="T63" fmla="*/ 22 h 37"/>
                <a:gd name="T64" fmla="*/ 4 w 62"/>
                <a:gd name="T65" fmla="*/ 23 h 37"/>
                <a:gd name="T66" fmla="*/ 7 w 62"/>
                <a:gd name="T67" fmla="*/ 28 h 37"/>
                <a:gd name="T68" fmla="*/ 7 w 62"/>
                <a:gd name="T69" fmla="*/ 34 h 37"/>
                <a:gd name="T70" fmla="*/ 15 w 62"/>
                <a:gd name="T71" fmla="*/ 3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" h="37">
                  <a:moveTo>
                    <a:pt x="50" y="31"/>
                  </a:moveTo>
                  <a:cubicBezTo>
                    <a:pt x="48" y="30"/>
                    <a:pt x="45" y="30"/>
                    <a:pt x="42" y="30"/>
                  </a:cubicBezTo>
                  <a:cubicBezTo>
                    <a:pt x="39" y="29"/>
                    <a:pt x="37" y="30"/>
                    <a:pt x="34" y="30"/>
                  </a:cubicBezTo>
                  <a:cubicBezTo>
                    <a:pt x="32" y="30"/>
                    <a:pt x="29" y="30"/>
                    <a:pt x="26" y="31"/>
                  </a:cubicBezTo>
                  <a:cubicBezTo>
                    <a:pt x="21" y="32"/>
                    <a:pt x="18" y="33"/>
                    <a:pt x="13" y="35"/>
                  </a:cubicBezTo>
                  <a:cubicBezTo>
                    <a:pt x="10" y="36"/>
                    <a:pt x="7" y="37"/>
                    <a:pt x="5" y="34"/>
                  </a:cubicBezTo>
                  <a:cubicBezTo>
                    <a:pt x="4" y="32"/>
                    <a:pt x="5" y="30"/>
                    <a:pt x="5" y="28"/>
                  </a:cubicBezTo>
                  <a:cubicBezTo>
                    <a:pt x="4" y="26"/>
                    <a:pt x="1" y="24"/>
                    <a:pt x="0" y="22"/>
                  </a:cubicBezTo>
                  <a:cubicBezTo>
                    <a:pt x="0" y="18"/>
                    <a:pt x="2" y="16"/>
                    <a:pt x="4" y="14"/>
                  </a:cubicBezTo>
                  <a:cubicBezTo>
                    <a:pt x="9" y="8"/>
                    <a:pt x="18" y="3"/>
                    <a:pt x="26" y="0"/>
                  </a:cubicBezTo>
                  <a:cubicBezTo>
                    <a:pt x="30" y="0"/>
                    <a:pt x="35" y="0"/>
                    <a:pt x="38" y="0"/>
                  </a:cubicBezTo>
                  <a:cubicBezTo>
                    <a:pt x="43" y="1"/>
                    <a:pt x="48" y="1"/>
                    <a:pt x="52" y="3"/>
                  </a:cubicBezTo>
                  <a:cubicBezTo>
                    <a:pt x="56" y="5"/>
                    <a:pt x="59" y="8"/>
                    <a:pt x="62" y="10"/>
                  </a:cubicBezTo>
                  <a:cubicBezTo>
                    <a:pt x="62" y="12"/>
                    <a:pt x="62" y="15"/>
                    <a:pt x="61" y="16"/>
                  </a:cubicBezTo>
                  <a:cubicBezTo>
                    <a:pt x="60" y="18"/>
                    <a:pt x="58" y="19"/>
                    <a:pt x="58" y="21"/>
                  </a:cubicBezTo>
                  <a:cubicBezTo>
                    <a:pt x="57" y="23"/>
                    <a:pt x="58" y="26"/>
                    <a:pt x="57" y="27"/>
                  </a:cubicBezTo>
                  <a:cubicBezTo>
                    <a:pt x="56" y="30"/>
                    <a:pt x="52" y="31"/>
                    <a:pt x="50" y="31"/>
                  </a:cubicBezTo>
                  <a:close/>
                  <a:moveTo>
                    <a:pt x="15" y="32"/>
                  </a:moveTo>
                  <a:cubicBezTo>
                    <a:pt x="20" y="30"/>
                    <a:pt x="26" y="29"/>
                    <a:pt x="30" y="28"/>
                  </a:cubicBezTo>
                  <a:cubicBezTo>
                    <a:pt x="32" y="28"/>
                    <a:pt x="33" y="29"/>
                    <a:pt x="35" y="29"/>
                  </a:cubicBezTo>
                  <a:cubicBezTo>
                    <a:pt x="36" y="29"/>
                    <a:pt x="37" y="28"/>
                    <a:pt x="38" y="28"/>
                  </a:cubicBezTo>
                  <a:cubicBezTo>
                    <a:pt x="40" y="28"/>
                    <a:pt x="43" y="28"/>
                    <a:pt x="46" y="28"/>
                  </a:cubicBezTo>
                  <a:cubicBezTo>
                    <a:pt x="49" y="29"/>
                    <a:pt x="53" y="31"/>
                    <a:pt x="55" y="28"/>
                  </a:cubicBezTo>
                  <a:cubicBezTo>
                    <a:pt x="56" y="26"/>
                    <a:pt x="55" y="24"/>
                    <a:pt x="56" y="22"/>
                  </a:cubicBezTo>
                  <a:cubicBezTo>
                    <a:pt x="56" y="19"/>
                    <a:pt x="60" y="17"/>
                    <a:pt x="60" y="14"/>
                  </a:cubicBezTo>
                  <a:cubicBezTo>
                    <a:pt x="60" y="13"/>
                    <a:pt x="60" y="12"/>
                    <a:pt x="59" y="10"/>
                  </a:cubicBezTo>
                  <a:cubicBezTo>
                    <a:pt x="56" y="8"/>
                    <a:pt x="52" y="5"/>
                    <a:pt x="48" y="3"/>
                  </a:cubicBezTo>
                  <a:cubicBezTo>
                    <a:pt x="46" y="3"/>
                    <a:pt x="44" y="3"/>
                    <a:pt x="42" y="3"/>
                  </a:cubicBezTo>
                  <a:cubicBezTo>
                    <a:pt x="40" y="2"/>
                    <a:pt x="37" y="2"/>
                    <a:pt x="35" y="1"/>
                  </a:cubicBezTo>
                  <a:cubicBezTo>
                    <a:pt x="26" y="1"/>
                    <a:pt x="17" y="5"/>
                    <a:pt x="11" y="9"/>
                  </a:cubicBezTo>
                  <a:cubicBezTo>
                    <a:pt x="9" y="11"/>
                    <a:pt x="6" y="13"/>
                    <a:pt x="5" y="15"/>
                  </a:cubicBezTo>
                  <a:cubicBezTo>
                    <a:pt x="4" y="16"/>
                    <a:pt x="2" y="20"/>
                    <a:pt x="2" y="22"/>
                  </a:cubicBezTo>
                  <a:cubicBezTo>
                    <a:pt x="3" y="23"/>
                    <a:pt x="3" y="23"/>
                    <a:pt x="4" y="23"/>
                  </a:cubicBezTo>
                  <a:cubicBezTo>
                    <a:pt x="5" y="25"/>
                    <a:pt x="6" y="26"/>
                    <a:pt x="7" y="28"/>
                  </a:cubicBezTo>
                  <a:cubicBezTo>
                    <a:pt x="6" y="30"/>
                    <a:pt x="6" y="32"/>
                    <a:pt x="7" y="34"/>
                  </a:cubicBezTo>
                  <a:cubicBezTo>
                    <a:pt x="10" y="35"/>
                    <a:pt x="13" y="33"/>
                    <a:pt x="15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7" name="Freeform 120"/>
            <p:cNvSpPr>
              <a:spLocks noEditPoints="1"/>
            </p:cNvSpPr>
            <p:nvPr/>
          </p:nvSpPr>
          <p:spPr bwMode="auto">
            <a:xfrm>
              <a:off x="5064715" y="932515"/>
              <a:ext cx="164732" cy="85453"/>
            </a:xfrm>
            <a:custGeom>
              <a:avLst/>
              <a:gdLst>
                <a:gd name="T0" fmla="*/ 49 w 53"/>
                <a:gd name="T1" fmla="*/ 20 h 27"/>
                <a:gd name="T2" fmla="*/ 43 w 53"/>
                <a:gd name="T3" fmla="*/ 21 h 27"/>
                <a:gd name="T4" fmla="*/ 19 w 53"/>
                <a:gd name="T5" fmla="*/ 21 h 27"/>
                <a:gd name="T6" fmla="*/ 14 w 53"/>
                <a:gd name="T7" fmla="*/ 22 h 27"/>
                <a:gd name="T8" fmla="*/ 9 w 53"/>
                <a:gd name="T9" fmla="*/ 24 h 27"/>
                <a:gd name="T10" fmla="*/ 5 w 53"/>
                <a:gd name="T11" fmla="*/ 24 h 27"/>
                <a:gd name="T12" fmla="*/ 4 w 53"/>
                <a:gd name="T13" fmla="*/ 18 h 27"/>
                <a:gd name="T14" fmla="*/ 1 w 53"/>
                <a:gd name="T15" fmla="*/ 17 h 27"/>
                <a:gd name="T16" fmla="*/ 3 w 53"/>
                <a:gd name="T17" fmla="*/ 11 h 27"/>
                <a:gd name="T18" fmla="*/ 45 w 53"/>
                <a:gd name="T19" fmla="*/ 4 h 27"/>
                <a:gd name="T20" fmla="*/ 53 w 53"/>
                <a:gd name="T21" fmla="*/ 9 h 27"/>
                <a:gd name="T22" fmla="*/ 49 w 53"/>
                <a:gd name="T23" fmla="*/ 20 h 27"/>
                <a:gd name="T24" fmla="*/ 51 w 53"/>
                <a:gd name="T25" fmla="*/ 10 h 27"/>
                <a:gd name="T26" fmla="*/ 51 w 53"/>
                <a:gd name="T27" fmla="*/ 9 h 27"/>
                <a:gd name="T28" fmla="*/ 50 w 53"/>
                <a:gd name="T29" fmla="*/ 7 h 27"/>
                <a:gd name="T30" fmla="*/ 44 w 53"/>
                <a:gd name="T31" fmla="*/ 4 h 27"/>
                <a:gd name="T32" fmla="*/ 31 w 53"/>
                <a:gd name="T33" fmla="*/ 4 h 27"/>
                <a:gd name="T34" fmla="*/ 12 w 53"/>
                <a:gd name="T35" fmla="*/ 7 h 27"/>
                <a:gd name="T36" fmla="*/ 3 w 53"/>
                <a:gd name="T37" fmla="*/ 16 h 27"/>
                <a:gd name="T38" fmla="*/ 7 w 53"/>
                <a:gd name="T39" fmla="*/ 24 h 27"/>
                <a:gd name="T40" fmla="*/ 13 w 53"/>
                <a:gd name="T41" fmla="*/ 21 h 27"/>
                <a:gd name="T42" fmla="*/ 24 w 53"/>
                <a:gd name="T43" fmla="*/ 18 h 27"/>
                <a:gd name="T44" fmla="*/ 28 w 53"/>
                <a:gd name="T45" fmla="*/ 18 h 27"/>
                <a:gd name="T46" fmla="*/ 46 w 53"/>
                <a:gd name="T47" fmla="*/ 19 h 27"/>
                <a:gd name="T48" fmla="*/ 51 w 53"/>
                <a:gd name="T4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" h="27">
                  <a:moveTo>
                    <a:pt x="49" y="20"/>
                  </a:moveTo>
                  <a:cubicBezTo>
                    <a:pt x="47" y="21"/>
                    <a:pt x="45" y="21"/>
                    <a:pt x="43" y="21"/>
                  </a:cubicBezTo>
                  <a:cubicBezTo>
                    <a:pt x="35" y="20"/>
                    <a:pt x="27" y="19"/>
                    <a:pt x="19" y="21"/>
                  </a:cubicBezTo>
                  <a:cubicBezTo>
                    <a:pt x="17" y="21"/>
                    <a:pt x="16" y="22"/>
                    <a:pt x="14" y="22"/>
                  </a:cubicBezTo>
                  <a:cubicBezTo>
                    <a:pt x="12" y="23"/>
                    <a:pt x="11" y="24"/>
                    <a:pt x="9" y="24"/>
                  </a:cubicBezTo>
                  <a:cubicBezTo>
                    <a:pt x="10" y="26"/>
                    <a:pt x="6" y="27"/>
                    <a:pt x="5" y="24"/>
                  </a:cubicBezTo>
                  <a:cubicBezTo>
                    <a:pt x="4" y="23"/>
                    <a:pt x="5" y="20"/>
                    <a:pt x="4" y="18"/>
                  </a:cubicBezTo>
                  <a:cubicBezTo>
                    <a:pt x="3" y="18"/>
                    <a:pt x="2" y="17"/>
                    <a:pt x="1" y="17"/>
                  </a:cubicBezTo>
                  <a:cubicBezTo>
                    <a:pt x="0" y="15"/>
                    <a:pt x="3" y="12"/>
                    <a:pt x="3" y="11"/>
                  </a:cubicBezTo>
                  <a:cubicBezTo>
                    <a:pt x="12" y="2"/>
                    <a:pt x="31" y="0"/>
                    <a:pt x="45" y="4"/>
                  </a:cubicBezTo>
                  <a:cubicBezTo>
                    <a:pt x="49" y="5"/>
                    <a:pt x="52" y="5"/>
                    <a:pt x="53" y="9"/>
                  </a:cubicBezTo>
                  <a:cubicBezTo>
                    <a:pt x="50" y="12"/>
                    <a:pt x="48" y="15"/>
                    <a:pt x="49" y="20"/>
                  </a:cubicBezTo>
                  <a:close/>
                  <a:moveTo>
                    <a:pt x="51" y="10"/>
                  </a:moveTo>
                  <a:cubicBezTo>
                    <a:pt x="51" y="9"/>
                    <a:pt x="51" y="9"/>
                    <a:pt x="51" y="9"/>
                  </a:cubicBezTo>
                  <a:cubicBezTo>
                    <a:pt x="50" y="9"/>
                    <a:pt x="50" y="7"/>
                    <a:pt x="50" y="7"/>
                  </a:cubicBezTo>
                  <a:cubicBezTo>
                    <a:pt x="49" y="6"/>
                    <a:pt x="45" y="5"/>
                    <a:pt x="44" y="4"/>
                  </a:cubicBezTo>
                  <a:cubicBezTo>
                    <a:pt x="40" y="4"/>
                    <a:pt x="36" y="4"/>
                    <a:pt x="31" y="4"/>
                  </a:cubicBezTo>
                  <a:cubicBezTo>
                    <a:pt x="24" y="4"/>
                    <a:pt x="17" y="5"/>
                    <a:pt x="12" y="7"/>
                  </a:cubicBezTo>
                  <a:cubicBezTo>
                    <a:pt x="8" y="9"/>
                    <a:pt x="4" y="12"/>
                    <a:pt x="3" y="16"/>
                  </a:cubicBezTo>
                  <a:cubicBezTo>
                    <a:pt x="6" y="17"/>
                    <a:pt x="6" y="21"/>
                    <a:pt x="7" y="24"/>
                  </a:cubicBezTo>
                  <a:cubicBezTo>
                    <a:pt x="9" y="23"/>
                    <a:pt x="11" y="22"/>
                    <a:pt x="13" y="21"/>
                  </a:cubicBezTo>
                  <a:cubicBezTo>
                    <a:pt x="17" y="19"/>
                    <a:pt x="20" y="19"/>
                    <a:pt x="24" y="18"/>
                  </a:cubicBezTo>
                  <a:cubicBezTo>
                    <a:pt x="26" y="18"/>
                    <a:pt x="27" y="18"/>
                    <a:pt x="28" y="18"/>
                  </a:cubicBezTo>
                  <a:cubicBezTo>
                    <a:pt x="35" y="18"/>
                    <a:pt x="41" y="20"/>
                    <a:pt x="46" y="19"/>
                  </a:cubicBezTo>
                  <a:cubicBezTo>
                    <a:pt x="47" y="15"/>
                    <a:pt x="48" y="12"/>
                    <a:pt x="5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" name="Freeform 121"/>
            <p:cNvSpPr>
              <a:spLocks noEditPoints="1"/>
            </p:cNvSpPr>
            <p:nvPr/>
          </p:nvSpPr>
          <p:spPr bwMode="auto">
            <a:xfrm>
              <a:off x="5045498" y="745067"/>
              <a:ext cx="140021" cy="63401"/>
            </a:xfrm>
            <a:custGeom>
              <a:avLst/>
              <a:gdLst>
                <a:gd name="T0" fmla="*/ 6 w 45"/>
                <a:gd name="T1" fmla="*/ 4 h 20"/>
                <a:gd name="T2" fmla="*/ 34 w 45"/>
                <a:gd name="T3" fmla="*/ 2 h 20"/>
                <a:gd name="T4" fmla="*/ 38 w 45"/>
                <a:gd name="T5" fmla="*/ 0 h 20"/>
                <a:gd name="T6" fmla="*/ 44 w 45"/>
                <a:gd name="T7" fmla="*/ 6 h 20"/>
                <a:gd name="T8" fmla="*/ 28 w 45"/>
                <a:gd name="T9" fmla="*/ 19 h 20"/>
                <a:gd name="T10" fmla="*/ 13 w 45"/>
                <a:gd name="T11" fmla="*/ 20 h 20"/>
                <a:gd name="T12" fmla="*/ 1 w 45"/>
                <a:gd name="T13" fmla="*/ 16 h 20"/>
                <a:gd name="T14" fmla="*/ 6 w 45"/>
                <a:gd name="T15" fmla="*/ 4 h 20"/>
                <a:gd name="T16" fmla="*/ 29 w 45"/>
                <a:gd name="T17" fmla="*/ 5 h 20"/>
                <a:gd name="T18" fmla="*/ 17 w 45"/>
                <a:gd name="T19" fmla="*/ 7 h 20"/>
                <a:gd name="T20" fmla="*/ 12 w 45"/>
                <a:gd name="T21" fmla="*/ 6 h 20"/>
                <a:gd name="T22" fmla="*/ 7 w 45"/>
                <a:gd name="T23" fmla="*/ 6 h 20"/>
                <a:gd name="T24" fmla="*/ 3 w 45"/>
                <a:gd name="T25" fmla="*/ 11 h 20"/>
                <a:gd name="T26" fmla="*/ 3 w 45"/>
                <a:gd name="T27" fmla="*/ 16 h 20"/>
                <a:gd name="T28" fmla="*/ 6 w 45"/>
                <a:gd name="T29" fmla="*/ 17 h 20"/>
                <a:gd name="T30" fmla="*/ 32 w 45"/>
                <a:gd name="T31" fmla="*/ 16 h 20"/>
                <a:gd name="T32" fmla="*/ 37 w 45"/>
                <a:gd name="T33" fmla="*/ 14 h 20"/>
                <a:gd name="T34" fmla="*/ 42 w 45"/>
                <a:gd name="T35" fmla="*/ 7 h 20"/>
                <a:gd name="T36" fmla="*/ 37 w 45"/>
                <a:gd name="T37" fmla="*/ 3 h 20"/>
                <a:gd name="T38" fmla="*/ 29 w 45"/>
                <a:gd name="T3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20">
                  <a:moveTo>
                    <a:pt x="6" y="4"/>
                  </a:moveTo>
                  <a:cubicBezTo>
                    <a:pt x="15" y="6"/>
                    <a:pt x="25" y="4"/>
                    <a:pt x="34" y="2"/>
                  </a:cubicBezTo>
                  <a:cubicBezTo>
                    <a:pt x="35" y="1"/>
                    <a:pt x="37" y="0"/>
                    <a:pt x="38" y="0"/>
                  </a:cubicBezTo>
                  <a:cubicBezTo>
                    <a:pt x="40" y="2"/>
                    <a:pt x="41" y="5"/>
                    <a:pt x="44" y="6"/>
                  </a:cubicBezTo>
                  <a:cubicBezTo>
                    <a:pt x="45" y="13"/>
                    <a:pt x="35" y="18"/>
                    <a:pt x="28" y="19"/>
                  </a:cubicBezTo>
                  <a:cubicBezTo>
                    <a:pt x="23" y="20"/>
                    <a:pt x="18" y="20"/>
                    <a:pt x="13" y="20"/>
                  </a:cubicBezTo>
                  <a:cubicBezTo>
                    <a:pt x="8" y="19"/>
                    <a:pt x="3" y="19"/>
                    <a:pt x="1" y="16"/>
                  </a:cubicBezTo>
                  <a:cubicBezTo>
                    <a:pt x="0" y="11"/>
                    <a:pt x="3" y="6"/>
                    <a:pt x="6" y="4"/>
                  </a:cubicBezTo>
                  <a:close/>
                  <a:moveTo>
                    <a:pt x="29" y="5"/>
                  </a:moveTo>
                  <a:cubicBezTo>
                    <a:pt x="25" y="5"/>
                    <a:pt x="21" y="7"/>
                    <a:pt x="17" y="7"/>
                  </a:cubicBezTo>
                  <a:cubicBezTo>
                    <a:pt x="15" y="7"/>
                    <a:pt x="14" y="6"/>
                    <a:pt x="12" y="6"/>
                  </a:cubicBezTo>
                  <a:cubicBezTo>
                    <a:pt x="10" y="6"/>
                    <a:pt x="8" y="6"/>
                    <a:pt x="7" y="6"/>
                  </a:cubicBezTo>
                  <a:cubicBezTo>
                    <a:pt x="5" y="7"/>
                    <a:pt x="4" y="9"/>
                    <a:pt x="3" y="11"/>
                  </a:cubicBezTo>
                  <a:cubicBezTo>
                    <a:pt x="2" y="13"/>
                    <a:pt x="2" y="14"/>
                    <a:pt x="3" y="16"/>
                  </a:cubicBezTo>
                  <a:cubicBezTo>
                    <a:pt x="4" y="16"/>
                    <a:pt x="5" y="16"/>
                    <a:pt x="6" y="17"/>
                  </a:cubicBezTo>
                  <a:cubicBezTo>
                    <a:pt x="12" y="18"/>
                    <a:pt x="25" y="19"/>
                    <a:pt x="32" y="16"/>
                  </a:cubicBezTo>
                  <a:cubicBezTo>
                    <a:pt x="34" y="15"/>
                    <a:pt x="36" y="15"/>
                    <a:pt x="37" y="14"/>
                  </a:cubicBezTo>
                  <a:cubicBezTo>
                    <a:pt x="39" y="13"/>
                    <a:pt x="43" y="10"/>
                    <a:pt x="42" y="7"/>
                  </a:cubicBezTo>
                  <a:cubicBezTo>
                    <a:pt x="41" y="6"/>
                    <a:pt x="39" y="4"/>
                    <a:pt x="37" y="3"/>
                  </a:cubicBezTo>
                  <a:cubicBezTo>
                    <a:pt x="35" y="4"/>
                    <a:pt x="32" y="4"/>
                    <a:pt x="29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" name="Freeform 122"/>
            <p:cNvSpPr>
              <a:spLocks noEditPoints="1"/>
            </p:cNvSpPr>
            <p:nvPr/>
          </p:nvSpPr>
          <p:spPr bwMode="auto">
            <a:xfrm>
              <a:off x="5061971" y="756093"/>
              <a:ext cx="112566" cy="38592"/>
            </a:xfrm>
            <a:custGeom>
              <a:avLst/>
              <a:gdLst>
                <a:gd name="T0" fmla="*/ 2 w 36"/>
                <a:gd name="T1" fmla="*/ 4 h 12"/>
                <a:gd name="T2" fmla="*/ 16 w 36"/>
                <a:gd name="T3" fmla="*/ 4 h 12"/>
                <a:gd name="T4" fmla="*/ 19 w 36"/>
                <a:gd name="T5" fmla="*/ 4 h 12"/>
                <a:gd name="T6" fmla="*/ 26 w 36"/>
                <a:gd name="T7" fmla="*/ 3 h 12"/>
                <a:gd name="T8" fmla="*/ 32 w 36"/>
                <a:gd name="T9" fmla="*/ 0 h 12"/>
                <a:gd name="T10" fmla="*/ 33 w 36"/>
                <a:gd name="T11" fmla="*/ 6 h 12"/>
                <a:gd name="T12" fmla="*/ 31 w 36"/>
                <a:gd name="T13" fmla="*/ 7 h 12"/>
                <a:gd name="T14" fmla="*/ 25 w 36"/>
                <a:gd name="T15" fmla="*/ 11 h 12"/>
                <a:gd name="T16" fmla="*/ 19 w 36"/>
                <a:gd name="T17" fmla="*/ 12 h 12"/>
                <a:gd name="T18" fmla="*/ 10 w 36"/>
                <a:gd name="T19" fmla="*/ 12 h 12"/>
                <a:gd name="T20" fmla="*/ 2 w 36"/>
                <a:gd name="T21" fmla="*/ 11 h 12"/>
                <a:gd name="T22" fmla="*/ 2 w 36"/>
                <a:gd name="T23" fmla="*/ 4 h 12"/>
                <a:gd name="T24" fmla="*/ 16 w 36"/>
                <a:gd name="T25" fmla="*/ 10 h 12"/>
                <a:gd name="T26" fmla="*/ 32 w 36"/>
                <a:gd name="T27" fmla="*/ 5 h 12"/>
                <a:gd name="T28" fmla="*/ 32 w 36"/>
                <a:gd name="T29" fmla="*/ 4 h 12"/>
                <a:gd name="T30" fmla="*/ 31 w 36"/>
                <a:gd name="T31" fmla="*/ 2 h 12"/>
                <a:gd name="T32" fmla="*/ 30 w 36"/>
                <a:gd name="T33" fmla="*/ 3 h 12"/>
                <a:gd name="T34" fmla="*/ 23 w 36"/>
                <a:gd name="T35" fmla="*/ 5 h 12"/>
                <a:gd name="T36" fmla="*/ 13 w 36"/>
                <a:gd name="T37" fmla="*/ 6 h 12"/>
                <a:gd name="T38" fmla="*/ 3 w 36"/>
                <a:gd name="T39" fmla="*/ 6 h 12"/>
                <a:gd name="T40" fmla="*/ 3 w 36"/>
                <a:gd name="T41" fmla="*/ 7 h 12"/>
                <a:gd name="T42" fmla="*/ 3 w 36"/>
                <a:gd name="T43" fmla="*/ 9 h 12"/>
                <a:gd name="T44" fmla="*/ 16 w 36"/>
                <a:gd name="T4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12">
                  <a:moveTo>
                    <a:pt x="2" y="4"/>
                  </a:moveTo>
                  <a:cubicBezTo>
                    <a:pt x="7" y="4"/>
                    <a:pt x="12" y="5"/>
                    <a:pt x="16" y="4"/>
                  </a:cubicBezTo>
                  <a:cubicBezTo>
                    <a:pt x="17" y="4"/>
                    <a:pt x="18" y="4"/>
                    <a:pt x="19" y="4"/>
                  </a:cubicBezTo>
                  <a:cubicBezTo>
                    <a:pt x="21" y="4"/>
                    <a:pt x="23" y="3"/>
                    <a:pt x="26" y="3"/>
                  </a:cubicBezTo>
                  <a:cubicBezTo>
                    <a:pt x="28" y="1"/>
                    <a:pt x="30" y="1"/>
                    <a:pt x="32" y="0"/>
                  </a:cubicBezTo>
                  <a:cubicBezTo>
                    <a:pt x="33" y="3"/>
                    <a:pt x="36" y="4"/>
                    <a:pt x="33" y="6"/>
                  </a:cubicBezTo>
                  <a:cubicBezTo>
                    <a:pt x="33" y="7"/>
                    <a:pt x="32" y="7"/>
                    <a:pt x="31" y="7"/>
                  </a:cubicBezTo>
                  <a:cubicBezTo>
                    <a:pt x="29" y="9"/>
                    <a:pt x="27" y="10"/>
                    <a:pt x="25" y="11"/>
                  </a:cubicBezTo>
                  <a:cubicBezTo>
                    <a:pt x="23" y="12"/>
                    <a:pt x="21" y="12"/>
                    <a:pt x="19" y="12"/>
                  </a:cubicBezTo>
                  <a:cubicBezTo>
                    <a:pt x="16" y="12"/>
                    <a:pt x="12" y="11"/>
                    <a:pt x="10" y="12"/>
                  </a:cubicBezTo>
                  <a:cubicBezTo>
                    <a:pt x="8" y="11"/>
                    <a:pt x="5" y="11"/>
                    <a:pt x="2" y="11"/>
                  </a:cubicBezTo>
                  <a:cubicBezTo>
                    <a:pt x="0" y="9"/>
                    <a:pt x="1" y="5"/>
                    <a:pt x="2" y="4"/>
                  </a:cubicBezTo>
                  <a:close/>
                  <a:moveTo>
                    <a:pt x="16" y="10"/>
                  </a:moveTo>
                  <a:cubicBezTo>
                    <a:pt x="21" y="12"/>
                    <a:pt x="28" y="8"/>
                    <a:pt x="32" y="5"/>
                  </a:cubicBezTo>
                  <a:cubicBezTo>
                    <a:pt x="32" y="5"/>
                    <a:pt x="32" y="4"/>
                    <a:pt x="32" y="4"/>
                  </a:cubicBezTo>
                  <a:cubicBezTo>
                    <a:pt x="31" y="3"/>
                    <a:pt x="31" y="3"/>
                    <a:pt x="31" y="2"/>
                  </a:cubicBezTo>
                  <a:cubicBezTo>
                    <a:pt x="31" y="3"/>
                    <a:pt x="30" y="3"/>
                    <a:pt x="30" y="3"/>
                  </a:cubicBezTo>
                  <a:cubicBezTo>
                    <a:pt x="28" y="4"/>
                    <a:pt x="25" y="5"/>
                    <a:pt x="23" y="5"/>
                  </a:cubicBezTo>
                  <a:cubicBezTo>
                    <a:pt x="19" y="6"/>
                    <a:pt x="15" y="6"/>
                    <a:pt x="13" y="6"/>
                  </a:cubicBezTo>
                  <a:cubicBezTo>
                    <a:pt x="9" y="6"/>
                    <a:pt x="6" y="5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7" y="10"/>
                    <a:pt x="11" y="10"/>
                    <a:pt x="16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0" name="Freeform 123"/>
            <p:cNvSpPr>
              <a:spLocks noEditPoints="1"/>
            </p:cNvSpPr>
            <p:nvPr/>
          </p:nvSpPr>
          <p:spPr bwMode="auto">
            <a:xfrm>
              <a:off x="5064715" y="687177"/>
              <a:ext cx="82366" cy="57889"/>
            </a:xfrm>
            <a:custGeom>
              <a:avLst/>
              <a:gdLst>
                <a:gd name="T0" fmla="*/ 13 w 26"/>
                <a:gd name="T1" fmla="*/ 0 h 18"/>
                <a:gd name="T2" fmla="*/ 20 w 26"/>
                <a:gd name="T3" fmla="*/ 1 h 18"/>
                <a:gd name="T4" fmla="*/ 21 w 26"/>
                <a:gd name="T5" fmla="*/ 3 h 18"/>
                <a:gd name="T6" fmla="*/ 24 w 26"/>
                <a:gd name="T7" fmla="*/ 5 h 18"/>
                <a:gd name="T8" fmla="*/ 23 w 26"/>
                <a:gd name="T9" fmla="*/ 13 h 18"/>
                <a:gd name="T10" fmla="*/ 14 w 26"/>
                <a:gd name="T11" fmla="*/ 17 h 18"/>
                <a:gd name="T12" fmla="*/ 8 w 26"/>
                <a:gd name="T13" fmla="*/ 18 h 18"/>
                <a:gd name="T14" fmla="*/ 7 w 26"/>
                <a:gd name="T15" fmla="*/ 17 h 18"/>
                <a:gd name="T16" fmla="*/ 2 w 26"/>
                <a:gd name="T17" fmla="*/ 12 h 18"/>
                <a:gd name="T18" fmla="*/ 13 w 26"/>
                <a:gd name="T19" fmla="*/ 0 h 18"/>
                <a:gd name="T20" fmla="*/ 9 w 26"/>
                <a:gd name="T21" fmla="*/ 4 h 18"/>
                <a:gd name="T22" fmla="*/ 4 w 26"/>
                <a:gd name="T23" fmla="*/ 9 h 18"/>
                <a:gd name="T24" fmla="*/ 8 w 26"/>
                <a:gd name="T25" fmla="*/ 16 h 18"/>
                <a:gd name="T26" fmla="*/ 22 w 26"/>
                <a:gd name="T27" fmla="*/ 12 h 18"/>
                <a:gd name="T28" fmla="*/ 18 w 26"/>
                <a:gd name="T29" fmla="*/ 2 h 18"/>
                <a:gd name="T30" fmla="*/ 9 w 26"/>
                <a:gd name="T31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18">
                  <a:moveTo>
                    <a:pt x="13" y="0"/>
                  </a:moveTo>
                  <a:cubicBezTo>
                    <a:pt x="15" y="1"/>
                    <a:pt x="19" y="0"/>
                    <a:pt x="20" y="1"/>
                  </a:cubicBezTo>
                  <a:cubicBezTo>
                    <a:pt x="21" y="2"/>
                    <a:pt x="21" y="2"/>
                    <a:pt x="21" y="3"/>
                  </a:cubicBezTo>
                  <a:cubicBezTo>
                    <a:pt x="22" y="3"/>
                    <a:pt x="23" y="4"/>
                    <a:pt x="24" y="5"/>
                  </a:cubicBezTo>
                  <a:cubicBezTo>
                    <a:pt x="26" y="7"/>
                    <a:pt x="25" y="10"/>
                    <a:pt x="23" y="13"/>
                  </a:cubicBezTo>
                  <a:cubicBezTo>
                    <a:pt x="21" y="16"/>
                    <a:pt x="18" y="17"/>
                    <a:pt x="14" y="17"/>
                  </a:cubicBezTo>
                  <a:cubicBezTo>
                    <a:pt x="12" y="18"/>
                    <a:pt x="9" y="18"/>
                    <a:pt x="8" y="18"/>
                  </a:cubicBezTo>
                  <a:cubicBezTo>
                    <a:pt x="8" y="18"/>
                    <a:pt x="7" y="17"/>
                    <a:pt x="7" y="17"/>
                  </a:cubicBezTo>
                  <a:cubicBezTo>
                    <a:pt x="4" y="16"/>
                    <a:pt x="2" y="14"/>
                    <a:pt x="2" y="12"/>
                  </a:cubicBezTo>
                  <a:cubicBezTo>
                    <a:pt x="0" y="6"/>
                    <a:pt x="9" y="2"/>
                    <a:pt x="13" y="0"/>
                  </a:cubicBezTo>
                  <a:close/>
                  <a:moveTo>
                    <a:pt x="9" y="4"/>
                  </a:moveTo>
                  <a:cubicBezTo>
                    <a:pt x="7" y="5"/>
                    <a:pt x="4" y="7"/>
                    <a:pt x="4" y="9"/>
                  </a:cubicBezTo>
                  <a:cubicBezTo>
                    <a:pt x="3" y="13"/>
                    <a:pt x="6" y="15"/>
                    <a:pt x="8" y="16"/>
                  </a:cubicBezTo>
                  <a:cubicBezTo>
                    <a:pt x="12" y="17"/>
                    <a:pt x="20" y="14"/>
                    <a:pt x="22" y="12"/>
                  </a:cubicBezTo>
                  <a:cubicBezTo>
                    <a:pt x="26" y="7"/>
                    <a:pt x="22" y="5"/>
                    <a:pt x="18" y="2"/>
                  </a:cubicBezTo>
                  <a:cubicBezTo>
                    <a:pt x="15" y="2"/>
                    <a:pt x="11" y="3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1" name="Freeform 124"/>
            <p:cNvSpPr>
              <a:spLocks noEditPoints="1"/>
            </p:cNvSpPr>
            <p:nvPr/>
          </p:nvSpPr>
          <p:spPr bwMode="auto">
            <a:xfrm>
              <a:off x="5083935" y="698204"/>
              <a:ext cx="60402" cy="35837"/>
            </a:xfrm>
            <a:custGeom>
              <a:avLst/>
              <a:gdLst>
                <a:gd name="T0" fmla="*/ 13 w 19"/>
                <a:gd name="T1" fmla="*/ 2 h 12"/>
                <a:gd name="T2" fmla="*/ 6 w 19"/>
                <a:gd name="T3" fmla="*/ 11 h 12"/>
                <a:gd name="T4" fmla="*/ 4 w 19"/>
                <a:gd name="T5" fmla="*/ 2 h 12"/>
                <a:gd name="T6" fmla="*/ 12 w 19"/>
                <a:gd name="T7" fmla="*/ 2 h 12"/>
                <a:gd name="T8" fmla="*/ 13 w 19"/>
                <a:gd name="T9" fmla="*/ 2 h 12"/>
                <a:gd name="T10" fmla="*/ 13 w 19"/>
                <a:gd name="T11" fmla="*/ 4 h 12"/>
                <a:gd name="T12" fmla="*/ 6 w 19"/>
                <a:gd name="T13" fmla="*/ 4 h 12"/>
                <a:gd name="T14" fmla="*/ 3 w 19"/>
                <a:gd name="T15" fmla="*/ 6 h 12"/>
                <a:gd name="T16" fmla="*/ 13 w 19"/>
                <a:gd name="T1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2">
                  <a:moveTo>
                    <a:pt x="13" y="2"/>
                  </a:moveTo>
                  <a:cubicBezTo>
                    <a:pt x="19" y="8"/>
                    <a:pt x="11" y="11"/>
                    <a:pt x="6" y="11"/>
                  </a:cubicBezTo>
                  <a:cubicBezTo>
                    <a:pt x="1" y="11"/>
                    <a:pt x="0" y="5"/>
                    <a:pt x="4" y="2"/>
                  </a:cubicBezTo>
                  <a:cubicBezTo>
                    <a:pt x="7" y="1"/>
                    <a:pt x="10" y="0"/>
                    <a:pt x="12" y="2"/>
                  </a:cubicBezTo>
                  <a:cubicBezTo>
                    <a:pt x="13" y="2"/>
                    <a:pt x="13" y="1"/>
                    <a:pt x="13" y="2"/>
                  </a:cubicBezTo>
                  <a:close/>
                  <a:moveTo>
                    <a:pt x="13" y="4"/>
                  </a:moveTo>
                  <a:cubicBezTo>
                    <a:pt x="12" y="2"/>
                    <a:pt x="9" y="2"/>
                    <a:pt x="6" y="4"/>
                  </a:cubicBezTo>
                  <a:cubicBezTo>
                    <a:pt x="5" y="3"/>
                    <a:pt x="4" y="5"/>
                    <a:pt x="3" y="6"/>
                  </a:cubicBezTo>
                  <a:cubicBezTo>
                    <a:pt x="2" y="12"/>
                    <a:pt x="17" y="9"/>
                    <a:pt x="1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2" name="Freeform 125"/>
            <p:cNvSpPr>
              <a:spLocks noEditPoints="1"/>
            </p:cNvSpPr>
            <p:nvPr/>
          </p:nvSpPr>
          <p:spPr bwMode="auto">
            <a:xfrm>
              <a:off x="4713288" y="508000"/>
              <a:ext cx="568325" cy="711200"/>
            </a:xfrm>
            <a:custGeom>
              <a:avLst/>
              <a:gdLst>
                <a:gd name="T0" fmla="*/ 84 w 180"/>
                <a:gd name="T1" fmla="*/ 0 h 225"/>
                <a:gd name="T2" fmla="*/ 151 w 180"/>
                <a:gd name="T3" fmla="*/ 52 h 225"/>
                <a:gd name="T4" fmla="*/ 103 w 180"/>
                <a:gd name="T5" fmla="*/ 214 h 225"/>
                <a:gd name="T6" fmla="*/ 19 w 180"/>
                <a:gd name="T7" fmla="*/ 219 h 225"/>
                <a:gd name="T8" fmla="*/ 139 w 180"/>
                <a:gd name="T9" fmla="*/ 206 h 225"/>
                <a:gd name="T10" fmla="*/ 94 w 180"/>
                <a:gd name="T11" fmla="*/ 130 h 225"/>
                <a:gd name="T12" fmla="*/ 166 w 180"/>
                <a:gd name="T13" fmla="*/ 87 h 225"/>
                <a:gd name="T14" fmla="*/ 70 w 180"/>
                <a:gd name="T15" fmla="*/ 102 h 225"/>
                <a:gd name="T16" fmla="*/ 83 w 180"/>
                <a:gd name="T17" fmla="*/ 128 h 225"/>
                <a:gd name="T18" fmla="*/ 96 w 180"/>
                <a:gd name="T19" fmla="*/ 106 h 225"/>
                <a:gd name="T20" fmla="*/ 104 w 180"/>
                <a:gd name="T21" fmla="*/ 109 h 225"/>
                <a:gd name="T22" fmla="*/ 86 w 180"/>
                <a:gd name="T23" fmla="*/ 202 h 225"/>
                <a:gd name="T24" fmla="*/ 155 w 180"/>
                <a:gd name="T25" fmla="*/ 100 h 225"/>
                <a:gd name="T26" fmla="*/ 47 w 180"/>
                <a:gd name="T27" fmla="*/ 69 h 225"/>
                <a:gd name="T28" fmla="*/ 58 w 180"/>
                <a:gd name="T29" fmla="*/ 155 h 225"/>
                <a:gd name="T30" fmla="*/ 127 w 180"/>
                <a:gd name="T31" fmla="*/ 46 h 225"/>
                <a:gd name="T32" fmla="*/ 109 w 180"/>
                <a:gd name="T33" fmla="*/ 29 h 225"/>
                <a:gd name="T34" fmla="*/ 32 w 180"/>
                <a:gd name="T35" fmla="*/ 112 h 225"/>
                <a:gd name="T36" fmla="*/ 62 w 180"/>
                <a:gd name="T37" fmla="*/ 33 h 225"/>
                <a:gd name="T38" fmla="*/ 35 w 180"/>
                <a:gd name="T39" fmla="*/ 35 h 225"/>
                <a:gd name="T40" fmla="*/ 54 w 180"/>
                <a:gd name="T41" fmla="*/ 26 h 225"/>
                <a:gd name="T42" fmla="*/ 86 w 180"/>
                <a:gd name="T43" fmla="*/ 10 h 225"/>
                <a:gd name="T44" fmla="*/ 62 w 180"/>
                <a:gd name="T45" fmla="*/ 120 h 225"/>
                <a:gd name="T46" fmla="*/ 86 w 180"/>
                <a:gd name="T47" fmla="*/ 12 h 225"/>
                <a:gd name="T48" fmla="*/ 42 w 180"/>
                <a:gd name="T49" fmla="*/ 30 h 225"/>
                <a:gd name="T50" fmla="*/ 79 w 180"/>
                <a:gd name="T51" fmla="*/ 58 h 225"/>
                <a:gd name="T52" fmla="*/ 74 w 180"/>
                <a:gd name="T53" fmla="*/ 203 h 225"/>
                <a:gd name="T54" fmla="*/ 72 w 180"/>
                <a:gd name="T55" fmla="*/ 218 h 225"/>
                <a:gd name="T56" fmla="*/ 68 w 180"/>
                <a:gd name="T57" fmla="*/ 199 h 225"/>
                <a:gd name="T58" fmla="*/ 65 w 180"/>
                <a:gd name="T59" fmla="*/ 193 h 225"/>
                <a:gd name="T60" fmla="*/ 65 w 180"/>
                <a:gd name="T61" fmla="*/ 35 h 225"/>
                <a:gd name="T62" fmla="*/ 57 w 180"/>
                <a:gd name="T63" fmla="*/ 148 h 225"/>
                <a:gd name="T64" fmla="*/ 58 w 180"/>
                <a:gd name="T65" fmla="*/ 223 h 225"/>
                <a:gd name="T66" fmla="*/ 64 w 180"/>
                <a:gd name="T67" fmla="*/ 173 h 225"/>
                <a:gd name="T68" fmla="*/ 58 w 180"/>
                <a:gd name="T69" fmla="*/ 40 h 225"/>
                <a:gd name="T70" fmla="*/ 46 w 180"/>
                <a:gd name="T71" fmla="*/ 52 h 225"/>
                <a:gd name="T72" fmla="*/ 31 w 180"/>
                <a:gd name="T73" fmla="*/ 89 h 225"/>
                <a:gd name="T74" fmla="*/ 30 w 180"/>
                <a:gd name="T75" fmla="*/ 121 h 225"/>
                <a:gd name="T76" fmla="*/ 48 w 180"/>
                <a:gd name="T77" fmla="*/ 153 h 225"/>
                <a:gd name="T78" fmla="*/ 49 w 180"/>
                <a:gd name="T79" fmla="*/ 177 h 225"/>
                <a:gd name="T80" fmla="*/ 48 w 180"/>
                <a:gd name="T81" fmla="*/ 189 h 225"/>
                <a:gd name="T82" fmla="*/ 42 w 180"/>
                <a:gd name="T83" fmla="*/ 204 h 225"/>
                <a:gd name="T84" fmla="*/ 48 w 180"/>
                <a:gd name="T85" fmla="*/ 176 h 225"/>
                <a:gd name="T86" fmla="*/ 40 w 180"/>
                <a:gd name="T87" fmla="*/ 161 h 225"/>
                <a:gd name="T88" fmla="*/ 45 w 180"/>
                <a:gd name="T89" fmla="*/ 180 h 225"/>
                <a:gd name="T90" fmla="*/ 42 w 180"/>
                <a:gd name="T91" fmla="*/ 197 h 225"/>
                <a:gd name="T92" fmla="*/ 35 w 180"/>
                <a:gd name="T93" fmla="*/ 167 h 225"/>
                <a:gd name="T94" fmla="*/ 37 w 180"/>
                <a:gd name="T95" fmla="*/ 190 h 225"/>
                <a:gd name="T96" fmla="*/ 39 w 180"/>
                <a:gd name="T97" fmla="*/ 161 h 225"/>
                <a:gd name="T98" fmla="*/ 37 w 180"/>
                <a:gd name="T99" fmla="*/ 179 h 225"/>
                <a:gd name="T100" fmla="*/ 29 w 180"/>
                <a:gd name="T101" fmla="*/ 81 h 225"/>
                <a:gd name="T102" fmla="*/ 18 w 180"/>
                <a:gd name="T103" fmla="*/ 198 h 225"/>
                <a:gd name="T104" fmla="*/ 12 w 180"/>
                <a:gd name="T105" fmla="*/ 197 h 225"/>
                <a:gd name="T106" fmla="*/ 29 w 180"/>
                <a:gd name="T107" fmla="*/ 81 h 225"/>
                <a:gd name="T108" fmla="*/ 28 w 180"/>
                <a:gd name="T109" fmla="*/ 103 h 225"/>
                <a:gd name="T110" fmla="*/ 20 w 180"/>
                <a:gd name="T111" fmla="*/ 164 h 225"/>
                <a:gd name="T112" fmla="*/ 17 w 180"/>
                <a:gd name="T113" fmla="*/ 163 h 225"/>
                <a:gd name="T114" fmla="*/ 17 w 180"/>
                <a:gd name="T115" fmla="*/ 184 h 225"/>
                <a:gd name="T116" fmla="*/ 12 w 180"/>
                <a:gd name="T117" fmla="*/ 173 h 225"/>
                <a:gd name="T118" fmla="*/ 11 w 180"/>
                <a:gd name="T119" fmla="*/ 173 h 225"/>
                <a:gd name="T120" fmla="*/ 12 w 180"/>
                <a:gd name="T121" fmla="*/ 19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0" h="225">
                  <a:moveTo>
                    <a:pt x="15" y="142"/>
                  </a:moveTo>
                  <a:cubicBezTo>
                    <a:pt x="16" y="137"/>
                    <a:pt x="16" y="131"/>
                    <a:pt x="17" y="126"/>
                  </a:cubicBezTo>
                  <a:cubicBezTo>
                    <a:pt x="17" y="113"/>
                    <a:pt x="15" y="92"/>
                    <a:pt x="17" y="75"/>
                  </a:cubicBezTo>
                  <a:cubicBezTo>
                    <a:pt x="17" y="72"/>
                    <a:pt x="17" y="68"/>
                    <a:pt x="18" y="65"/>
                  </a:cubicBezTo>
                  <a:cubicBezTo>
                    <a:pt x="19" y="59"/>
                    <a:pt x="21" y="54"/>
                    <a:pt x="24" y="50"/>
                  </a:cubicBezTo>
                  <a:cubicBezTo>
                    <a:pt x="27" y="43"/>
                    <a:pt x="31" y="37"/>
                    <a:pt x="36" y="33"/>
                  </a:cubicBezTo>
                  <a:cubicBezTo>
                    <a:pt x="37" y="32"/>
                    <a:pt x="38" y="30"/>
                    <a:pt x="40" y="30"/>
                  </a:cubicBezTo>
                  <a:cubicBezTo>
                    <a:pt x="39" y="25"/>
                    <a:pt x="41" y="20"/>
                    <a:pt x="43" y="16"/>
                  </a:cubicBezTo>
                  <a:cubicBezTo>
                    <a:pt x="47" y="10"/>
                    <a:pt x="53" y="6"/>
                    <a:pt x="61" y="4"/>
                  </a:cubicBezTo>
                  <a:cubicBezTo>
                    <a:pt x="63" y="3"/>
                    <a:pt x="66" y="2"/>
                    <a:pt x="69" y="2"/>
                  </a:cubicBezTo>
                  <a:cubicBezTo>
                    <a:pt x="72" y="1"/>
                    <a:pt x="75" y="0"/>
                    <a:pt x="77" y="0"/>
                  </a:cubicBezTo>
                  <a:cubicBezTo>
                    <a:pt x="78" y="0"/>
                    <a:pt x="79" y="0"/>
                    <a:pt x="80" y="0"/>
                  </a:cubicBezTo>
                  <a:cubicBezTo>
                    <a:pt x="81" y="0"/>
                    <a:pt x="83" y="0"/>
                    <a:pt x="84" y="0"/>
                  </a:cubicBezTo>
                  <a:cubicBezTo>
                    <a:pt x="88" y="1"/>
                    <a:pt x="92" y="3"/>
                    <a:pt x="95" y="5"/>
                  </a:cubicBezTo>
                  <a:cubicBezTo>
                    <a:pt x="97" y="6"/>
                    <a:pt x="99" y="7"/>
                    <a:pt x="100" y="9"/>
                  </a:cubicBezTo>
                  <a:cubicBezTo>
                    <a:pt x="103" y="11"/>
                    <a:pt x="106" y="14"/>
                    <a:pt x="108" y="17"/>
                  </a:cubicBezTo>
                  <a:cubicBezTo>
                    <a:pt x="110" y="19"/>
                    <a:pt x="111" y="21"/>
                    <a:pt x="112" y="23"/>
                  </a:cubicBezTo>
                  <a:cubicBezTo>
                    <a:pt x="115" y="24"/>
                    <a:pt x="118" y="24"/>
                    <a:pt x="120" y="25"/>
                  </a:cubicBezTo>
                  <a:cubicBezTo>
                    <a:pt x="121" y="25"/>
                    <a:pt x="121" y="26"/>
                    <a:pt x="122" y="26"/>
                  </a:cubicBezTo>
                  <a:cubicBezTo>
                    <a:pt x="123" y="27"/>
                    <a:pt x="124" y="27"/>
                    <a:pt x="125" y="27"/>
                  </a:cubicBezTo>
                  <a:cubicBezTo>
                    <a:pt x="126" y="28"/>
                    <a:pt x="127" y="29"/>
                    <a:pt x="129" y="29"/>
                  </a:cubicBezTo>
                  <a:cubicBezTo>
                    <a:pt x="129" y="29"/>
                    <a:pt x="130" y="30"/>
                    <a:pt x="129" y="30"/>
                  </a:cubicBezTo>
                  <a:cubicBezTo>
                    <a:pt x="132" y="32"/>
                    <a:pt x="135" y="32"/>
                    <a:pt x="137" y="33"/>
                  </a:cubicBezTo>
                  <a:cubicBezTo>
                    <a:pt x="139" y="35"/>
                    <a:pt x="143" y="39"/>
                    <a:pt x="144" y="41"/>
                  </a:cubicBezTo>
                  <a:cubicBezTo>
                    <a:pt x="145" y="43"/>
                    <a:pt x="146" y="46"/>
                    <a:pt x="147" y="49"/>
                  </a:cubicBezTo>
                  <a:cubicBezTo>
                    <a:pt x="149" y="50"/>
                    <a:pt x="150" y="51"/>
                    <a:pt x="151" y="52"/>
                  </a:cubicBezTo>
                  <a:cubicBezTo>
                    <a:pt x="162" y="65"/>
                    <a:pt x="167" y="82"/>
                    <a:pt x="171" y="101"/>
                  </a:cubicBezTo>
                  <a:cubicBezTo>
                    <a:pt x="172" y="103"/>
                    <a:pt x="173" y="104"/>
                    <a:pt x="172" y="106"/>
                  </a:cubicBezTo>
                  <a:cubicBezTo>
                    <a:pt x="176" y="111"/>
                    <a:pt x="177" y="119"/>
                    <a:pt x="179" y="127"/>
                  </a:cubicBezTo>
                  <a:cubicBezTo>
                    <a:pt x="179" y="133"/>
                    <a:pt x="179" y="140"/>
                    <a:pt x="179" y="147"/>
                  </a:cubicBezTo>
                  <a:cubicBezTo>
                    <a:pt x="180" y="150"/>
                    <a:pt x="180" y="152"/>
                    <a:pt x="180" y="155"/>
                  </a:cubicBezTo>
                  <a:cubicBezTo>
                    <a:pt x="180" y="158"/>
                    <a:pt x="179" y="160"/>
                    <a:pt x="179" y="163"/>
                  </a:cubicBezTo>
                  <a:cubicBezTo>
                    <a:pt x="178" y="173"/>
                    <a:pt x="177" y="183"/>
                    <a:pt x="175" y="192"/>
                  </a:cubicBezTo>
                  <a:cubicBezTo>
                    <a:pt x="173" y="198"/>
                    <a:pt x="169" y="202"/>
                    <a:pt x="165" y="205"/>
                  </a:cubicBezTo>
                  <a:cubicBezTo>
                    <a:pt x="164" y="206"/>
                    <a:pt x="164" y="206"/>
                    <a:pt x="164" y="207"/>
                  </a:cubicBezTo>
                  <a:cubicBezTo>
                    <a:pt x="162" y="207"/>
                    <a:pt x="161" y="207"/>
                    <a:pt x="159" y="207"/>
                  </a:cubicBezTo>
                  <a:cubicBezTo>
                    <a:pt x="149" y="206"/>
                    <a:pt x="141" y="208"/>
                    <a:pt x="132" y="208"/>
                  </a:cubicBezTo>
                  <a:cubicBezTo>
                    <a:pt x="130" y="208"/>
                    <a:pt x="128" y="208"/>
                    <a:pt x="126" y="208"/>
                  </a:cubicBezTo>
                  <a:cubicBezTo>
                    <a:pt x="119" y="209"/>
                    <a:pt x="111" y="211"/>
                    <a:pt x="103" y="214"/>
                  </a:cubicBezTo>
                  <a:cubicBezTo>
                    <a:pt x="95" y="218"/>
                    <a:pt x="86" y="222"/>
                    <a:pt x="76" y="220"/>
                  </a:cubicBezTo>
                  <a:cubicBezTo>
                    <a:pt x="75" y="220"/>
                    <a:pt x="75" y="221"/>
                    <a:pt x="75" y="221"/>
                  </a:cubicBezTo>
                  <a:cubicBezTo>
                    <a:pt x="73" y="218"/>
                    <a:pt x="69" y="221"/>
                    <a:pt x="68" y="222"/>
                  </a:cubicBezTo>
                  <a:cubicBezTo>
                    <a:pt x="66" y="222"/>
                    <a:pt x="64" y="223"/>
                    <a:pt x="62" y="223"/>
                  </a:cubicBezTo>
                  <a:cubicBezTo>
                    <a:pt x="60" y="224"/>
                    <a:pt x="58" y="225"/>
                    <a:pt x="57" y="225"/>
                  </a:cubicBezTo>
                  <a:cubicBezTo>
                    <a:pt x="55" y="224"/>
                    <a:pt x="52" y="222"/>
                    <a:pt x="50" y="221"/>
                  </a:cubicBezTo>
                  <a:cubicBezTo>
                    <a:pt x="50" y="220"/>
                    <a:pt x="49" y="219"/>
                    <a:pt x="48" y="218"/>
                  </a:cubicBezTo>
                  <a:cubicBezTo>
                    <a:pt x="47" y="221"/>
                    <a:pt x="43" y="222"/>
                    <a:pt x="40" y="223"/>
                  </a:cubicBezTo>
                  <a:cubicBezTo>
                    <a:pt x="38" y="222"/>
                    <a:pt x="33" y="223"/>
                    <a:pt x="31" y="223"/>
                  </a:cubicBezTo>
                  <a:cubicBezTo>
                    <a:pt x="30" y="223"/>
                    <a:pt x="30" y="222"/>
                    <a:pt x="29" y="222"/>
                  </a:cubicBezTo>
                  <a:cubicBezTo>
                    <a:pt x="29" y="222"/>
                    <a:pt x="28" y="222"/>
                    <a:pt x="27" y="222"/>
                  </a:cubicBezTo>
                  <a:cubicBezTo>
                    <a:pt x="26" y="222"/>
                    <a:pt x="25" y="221"/>
                    <a:pt x="24" y="220"/>
                  </a:cubicBezTo>
                  <a:cubicBezTo>
                    <a:pt x="23" y="220"/>
                    <a:pt x="21" y="220"/>
                    <a:pt x="19" y="219"/>
                  </a:cubicBezTo>
                  <a:cubicBezTo>
                    <a:pt x="18" y="219"/>
                    <a:pt x="17" y="218"/>
                    <a:pt x="16" y="218"/>
                  </a:cubicBezTo>
                  <a:cubicBezTo>
                    <a:pt x="15" y="217"/>
                    <a:pt x="14" y="217"/>
                    <a:pt x="13" y="217"/>
                  </a:cubicBezTo>
                  <a:cubicBezTo>
                    <a:pt x="12" y="216"/>
                    <a:pt x="11" y="215"/>
                    <a:pt x="10" y="214"/>
                  </a:cubicBezTo>
                  <a:cubicBezTo>
                    <a:pt x="7" y="212"/>
                    <a:pt x="3" y="210"/>
                    <a:pt x="2" y="207"/>
                  </a:cubicBezTo>
                  <a:cubicBezTo>
                    <a:pt x="2" y="202"/>
                    <a:pt x="1" y="197"/>
                    <a:pt x="1" y="192"/>
                  </a:cubicBezTo>
                  <a:cubicBezTo>
                    <a:pt x="1" y="189"/>
                    <a:pt x="2" y="186"/>
                    <a:pt x="0" y="184"/>
                  </a:cubicBezTo>
                  <a:cubicBezTo>
                    <a:pt x="2" y="174"/>
                    <a:pt x="7" y="164"/>
                    <a:pt x="9" y="155"/>
                  </a:cubicBezTo>
                  <a:cubicBezTo>
                    <a:pt x="10" y="153"/>
                    <a:pt x="11" y="152"/>
                    <a:pt x="11" y="151"/>
                  </a:cubicBezTo>
                  <a:cubicBezTo>
                    <a:pt x="11" y="148"/>
                    <a:pt x="11" y="146"/>
                    <a:pt x="12" y="144"/>
                  </a:cubicBezTo>
                  <a:cubicBezTo>
                    <a:pt x="13" y="143"/>
                    <a:pt x="14" y="142"/>
                    <a:pt x="15" y="142"/>
                  </a:cubicBezTo>
                  <a:close/>
                  <a:moveTo>
                    <a:pt x="99" y="215"/>
                  </a:moveTo>
                  <a:cubicBezTo>
                    <a:pt x="105" y="212"/>
                    <a:pt x="111" y="210"/>
                    <a:pt x="118" y="209"/>
                  </a:cubicBezTo>
                  <a:cubicBezTo>
                    <a:pt x="125" y="207"/>
                    <a:pt x="132" y="207"/>
                    <a:pt x="139" y="206"/>
                  </a:cubicBezTo>
                  <a:cubicBezTo>
                    <a:pt x="142" y="206"/>
                    <a:pt x="146" y="206"/>
                    <a:pt x="149" y="206"/>
                  </a:cubicBezTo>
                  <a:cubicBezTo>
                    <a:pt x="152" y="205"/>
                    <a:pt x="156" y="206"/>
                    <a:pt x="160" y="206"/>
                  </a:cubicBezTo>
                  <a:cubicBezTo>
                    <a:pt x="165" y="205"/>
                    <a:pt x="168" y="201"/>
                    <a:pt x="171" y="198"/>
                  </a:cubicBezTo>
                  <a:cubicBezTo>
                    <a:pt x="172" y="195"/>
                    <a:pt x="173" y="191"/>
                    <a:pt x="174" y="188"/>
                  </a:cubicBezTo>
                  <a:cubicBezTo>
                    <a:pt x="176" y="181"/>
                    <a:pt x="177" y="174"/>
                    <a:pt x="178" y="166"/>
                  </a:cubicBezTo>
                  <a:cubicBezTo>
                    <a:pt x="178" y="161"/>
                    <a:pt x="179" y="156"/>
                    <a:pt x="179" y="153"/>
                  </a:cubicBezTo>
                  <a:cubicBezTo>
                    <a:pt x="178" y="144"/>
                    <a:pt x="179" y="137"/>
                    <a:pt x="178" y="130"/>
                  </a:cubicBezTo>
                  <a:cubicBezTo>
                    <a:pt x="176" y="119"/>
                    <a:pt x="175" y="107"/>
                    <a:pt x="166" y="105"/>
                  </a:cubicBezTo>
                  <a:cubicBezTo>
                    <a:pt x="155" y="106"/>
                    <a:pt x="145" y="102"/>
                    <a:pt x="135" y="104"/>
                  </a:cubicBezTo>
                  <a:cubicBezTo>
                    <a:pt x="129" y="104"/>
                    <a:pt x="123" y="105"/>
                    <a:pt x="117" y="107"/>
                  </a:cubicBezTo>
                  <a:cubicBezTo>
                    <a:pt x="114" y="107"/>
                    <a:pt x="111" y="108"/>
                    <a:pt x="109" y="110"/>
                  </a:cubicBezTo>
                  <a:cubicBezTo>
                    <a:pt x="106" y="111"/>
                    <a:pt x="103" y="112"/>
                    <a:pt x="101" y="114"/>
                  </a:cubicBezTo>
                  <a:cubicBezTo>
                    <a:pt x="97" y="118"/>
                    <a:pt x="95" y="123"/>
                    <a:pt x="94" y="130"/>
                  </a:cubicBezTo>
                  <a:cubicBezTo>
                    <a:pt x="93" y="133"/>
                    <a:pt x="92" y="137"/>
                    <a:pt x="92" y="140"/>
                  </a:cubicBezTo>
                  <a:cubicBezTo>
                    <a:pt x="92" y="146"/>
                    <a:pt x="92" y="153"/>
                    <a:pt x="92" y="160"/>
                  </a:cubicBezTo>
                  <a:cubicBezTo>
                    <a:pt x="92" y="166"/>
                    <a:pt x="91" y="172"/>
                    <a:pt x="91" y="178"/>
                  </a:cubicBezTo>
                  <a:cubicBezTo>
                    <a:pt x="89" y="192"/>
                    <a:pt x="89" y="208"/>
                    <a:pt x="82" y="217"/>
                  </a:cubicBezTo>
                  <a:cubicBezTo>
                    <a:pt x="81" y="218"/>
                    <a:pt x="80" y="219"/>
                    <a:pt x="80" y="220"/>
                  </a:cubicBezTo>
                  <a:cubicBezTo>
                    <a:pt x="87" y="219"/>
                    <a:pt x="94" y="217"/>
                    <a:pt x="99" y="215"/>
                  </a:cubicBezTo>
                  <a:close/>
                  <a:moveTo>
                    <a:pt x="157" y="102"/>
                  </a:moveTo>
                  <a:cubicBezTo>
                    <a:pt x="155" y="102"/>
                    <a:pt x="153" y="102"/>
                    <a:pt x="152" y="102"/>
                  </a:cubicBezTo>
                  <a:cubicBezTo>
                    <a:pt x="151" y="102"/>
                    <a:pt x="150" y="103"/>
                    <a:pt x="151" y="103"/>
                  </a:cubicBezTo>
                  <a:cubicBezTo>
                    <a:pt x="157" y="103"/>
                    <a:pt x="163" y="103"/>
                    <a:pt x="168" y="103"/>
                  </a:cubicBezTo>
                  <a:cubicBezTo>
                    <a:pt x="169" y="103"/>
                    <a:pt x="170" y="105"/>
                    <a:pt x="170" y="104"/>
                  </a:cubicBezTo>
                  <a:cubicBezTo>
                    <a:pt x="169" y="99"/>
                    <a:pt x="163" y="102"/>
                    <a:pt x="157" y="102"/>
                  </a:cubicBezTo>
                  <a:close/>
                  <a:moveTo>
                    <a:pt x="166" y="87"/>
                  </a:moveTo>
                  <a:cubicBezTo>
                    <a:pt x="165" y="83"/>
                    <a:pt x="164" y="79"/>
                    <a:pt x="163" y="75"/>
                  </a:cubicBezTo>
                  <a:cubicBezTo>
                    <a:pt x="162" y="73"/>
                    <a:pt x="161" y="72"/>
                    <a:pt x="160" y="70"/>
                  </a:cubicBezTo>
                  <a:cubicBezTo>
                    <a:pt x="157" y="62"/>
                    <a:pt x="152" y="53"/>
                    <a:pt x="145" y="49"/>
                  </a:cubicBezTo>
                  <a:cubicBezTo>
                    <a:pt x="141" y="47"/>
                    <a:pt x="136" y="48"/>
                    <a:pt x="131" y="48"/>
                  </a:cubicBezTo>
                  <a:cubicBezTo>
                    <a:pt x="128" y="48"/>
                    <a:pt x="125" y="48"/>
                    <a:pt x="122" y="48"/>
                  </a:cubicBezTo>
                  <a:cubicBezTo>
                    <a:pt x="119" y="48"/>
                    <a:pt x="115" y="47"/>
                    <a:pt x="111" y="48"/>
                  </a:cubicBezTo>
                  <a:cubicBezTo>
                    <a:pt x="106" y="48"/>
                    <a:pt x="101" y="50"/>
                    <a:pt x="97" y="52"/>
                  </a:cubicBezTo>
                  <a:cubicBezTo>
                    <a:pt x="92" y="54"/>
                    <a:pt x="89" y="56"/>
                    <a:pt x="85" y="59"/>
                  </a:cubicBezTo>
                  <a:cubicBezTo>
                    <a:pt x="84" y="61"/>
                    <a:pt x="83" y="62"/>
                    <a:pt x="81" y="63"/>
                  </a:cubicBezTo>
                  <a:cubicBezTo>
                    <a:pt x="80" y="66"/>
                    <a:pt x="77" y="69"/>
                    <a:pt x="76" y="72"/>
                  </a:cubicBezTo>
                  <a:cubicBezTo>
                    <a:pt x="75" y="74"/>
                    <a:pt x="74" y="77"/>
                    <a:pt x="74" y="80"/>
                  </a:cubicBezTo>
                  <a:cubicBezTo>
                    <a:pt x="73" y="83"/>
                    <a:pt x="72" y="85"/>
                    <a:pt x="72" y="88"/>
                  </a:cubicBezTo>
                  <a:cubicBezTo>
                    <a:pt x="71" y="92"/>
                    <a:pt x="70" y="97"/>
                    <a:pt x="70" y="102"/>
                  </a:cubicBezTo>
                  <a:cubicBezTo>
                    <a:pt x="68" y="112"/>
                    <a:pt x="67" y="121"/>
                    <a:pt x="67" y="131"/>
                  </a:cubicBezTo>
                  <a:cubicBezTo>
                    <a:pt x="68" y="135"/>
                    <a:pt x="68" y="140"/>
                    <a:pt x="69" y="144"/>
                  </a:cubicBezTo>
                  <a:cubicBezTo>
                    <a:pt x="70" y="160"/>
                    <a:pt x="69" y="175"/>
                    <a:pt x="69" y="191"/>
                  </a:cubicBezTo>
                  <a:cubicBezTo>
                    <a:pt x="70" y="202"/>
                    <a:pt x="67" y="212"/>
                    <a:pt x="64" y="221"/>
                  </a:cubicBezTo>
                  <a:cubicBezTo>
                    <a:pt x="67" y="221"/>
                    <a:pt x="68" y="219"/>
                    <a:pt x="71" y="218"/>
                  </a:cubicBezTo>
                  <a:cubicBezTo>
                    <a:pt x="72" y="214"/>
                    <a:pt x="73" y="210"/>
                    <a:pt x="74" y="206"/>
                  </a:cubicBezTo>
                  <a:cubicBezTo>
                    <a:pt x="71" y="204"/>
                    <a:pt x="72" y="200"/>
                    <a:pt x="72" y="198"/>
                  </a:cubicBezTo>
                  <a:cubicBezTo>
                    <a:pt x="73" y="195"/>
                    <a:pt x="76" y="192"/>
                    <a:pt x="77" y="189"/>
                  </a:cubicBezTo>
                  <a:cubicBezTo>
                    <a:pt x="78" y="187"/>
                    <a:pt x="78" y="185"/>
                    <a:pt x="78" y="183"/>
                  </a:cubicBezTo>
                  <a:cubicBezTo>
                    <a:pt x="78" y="181"/>
                    <a:pt x="79" y="179"/>
                    <a:pt x="79" y="177"/>
                  </a:cubicBezTo>
                  <a:cubicBezTo>
                    <a:pt x="81" y="170"/>
                    <a:pt x="82" y="162"/>
                    <a:pt x="82" y="153"/>
                  </a:cubicBezTo>
                  <a:cubicBezTo>
                    <a:pt x="82" y="149"/>
                    <a:pt x="83" y="146"/>
                    <a:pt x="83" y="142"/>
                  </a:cubicBezTo>
                  <a:cubicBezTo>
                    <a:pt x="84" y="137"/>
                    <a:pt x="83" y="133"/>
                    <a:pt x="83" y="128"/>
                  </a:cubicBezTo>
                  <a:cubicBezTo>
                    <a:pt x="84" y="119"/>
                    <a:pt x="88" y="109"/>
                    <a:pt x="94" y="105"/>
                  </a:cubicBezTo>
                  <a:cubicBezTo>
                    <a:pt x="98" y="103"/>
                    <a:pt x="102" y="102"/>
                    <a:pt x="107" y="101"/>
                  </a:cubicBezTo>
                  <a:cubicBezTo>
                    <a:pt x="120" y="99"/>
                    <a:pt x="134" y="98"/>
                    <a:pt x="147" y="99"/>
                  </a:cubicBezTo>
                  <a:cubicBezTo>
                    <a:pt x="149" y="99"/>
                    <a:pt x="151" y="98"/>
                    <a:pt x="152" y="98"/>
                  </a:cubicBezTo>
                  <a:cubicBezTo>
                    <a:pt x="154" y="98"/>
                    <a:pt x="156" y="98"/>
                    <a:pt x="157" y="97"/>
                  </a:cubicBezTo>
                  <a:cubicBezTo>
                    <a:pt x="159" y="97"/>
                    <a:pt x="160" y="95"/>
                    <a:pt x="162" y="96"/>
                  </a:cubicBezTo>
                  <a:cubicBezTo>
                    <a:pt x="163" y="96"/>
                    <a:pt x="165" y="96"/>
                    <a:pt x="166" y="97"/>
                  </a:cubicBezTo>
                  <a:cubicBezTo>
                    <a:pt x="167" y="98"/>
                    <a:pt x="167" y="100"/>
                    <a:pt x="169" y="100"/>
                  </a:cubicBezTo>
                  <a:cubicBezTo>
                    <a:pt x="169" y="95"/>
                    <a:pt x="167" y="91"/>
                    <a:pt x="166" y="87"/>
                  </a:cubicBezTo>
                  <a:close/>
                  <a:moveTo>
                    <a:pt x="155" y="100"/>
                  </a:moveTo>
                  <a:cubicBezTo>
                    <a:pt x="147" y="101"/>
                    <a:pt x="135" y="100"/>
                    <a:pt x="126" y="101"/>
                  </a:cubicBezTo>
                  <a:cubicBezTo>
                    <a:pt x="123" y="101"/>
                    <a:pt x="119" y="101"/>
                    <a:pt x="115" y="102"/>
                  </a:cubicBezTo>
                  <a:cubicBezTo>
                    <a:pt x="108" y="102"/>
                    <a:pt x="101" y="104"/>
                    <a:pt x="96" y="106"/>
                  </a:cubicBezTo>
                  <a:cubicBezTo>
                    <a:pt x="93" y="107"/>
                    <a:pt x="91" y="110"/>
                    <a:pt x="89" y="112"/>
                  </a:cubicBezTo>
                  <a:cubicBezTo>
                    <a:pt x="85" y="120"/>
                    <a:pt x="85" y="129"/>
                    <a:pt x="84" y="139"/>
                  </a:cubicBezTo>
                  <a:cubicBezTo>
                    <a:pt x="84" y="144"/>
                    <a:pt x="84" y="148"/>
                    <a:pt x="84" y="153"/>
                  </a:cubicBezTo>
                  <a:cubicBezTo>
                    <a:pt x="83" y="163"/>
                    <a:pt x="82" y="173"/>
                    <a:pt x="80" y="181"/>
                  </a:cubicBezTo>
                  <a:cubicBezTo>
                    <a:pt x="81" y="181"/>
                    <a:pt x="82" y="182"/>
                    <a:pt x="84" y="182"/>
                  </a:cubicBezTo>
                  <a:cubicBezTo>
                    <a:pt x="84" y="174"/>
                    <a:pt x="85" y="165"/>
                    <a:pt x="86" y="156"/>
                  </a:cubicBezTo>
                  <a:cubicBezTo>
                    <a:pt x="86" y="147"/>
                    <a:pt x="88" y="138"/>
                    <a:pt x="89" y="130"/>
                  </a:cubicBezTo>
                  <a:cubicBezTo>
                    <a:pt x="89" y="127"/>
                    <a:pt x="89" y="124"/>
                    <a:pt x="90" y="121"/>
                  </a:cubicBezTo>
                  <a:cubicBezTo>
                    <a:pt x="91" y="118"/>
                    <a:pt x="92" y="116"/>
                    <a:pt x="93" y="114"/>
                  </a:cubicBezTo>
                  <a:cubicBezTo>
                    <a:pt x="97" y="109"/>
                    <a:pt x="105" y="107"/>
                    <a:pt x="111" y="105"/>
                  </a:cubicBezTo>
                  <a:cubicBezTo>
                    <a:pt x="112" y="105"/>
                    <a:pt x="113" y="104"/>
                    <a:pt x="114" y="104"/>
                  </a:cubicBezTo>
                  <a:cubicBezTo>
                    <a:pt x="114" y="105"/>
                    <a:pt x="113" y="105"/>
                    <a:pt x="112" y="106"/>
                  </a:cubicBezTo>
                  <a:cubicBezTo>
                    <a:pt x="109" y="107"/>
                    <a:pt x="107" y="108"/>
                    <a:pt x="104" y="109"/>
                  </a:cubicBezTo>
                  <a:cubicBezTo>
                    <a:pt x="102" y="110"/>
                    <a:pt x="99" y="110"/>
                    <a:pt x="97" y="112"/>
                  </a:cubicBezTo>
                  <a:cubicBezTo>
                    <a:pt x="94" y="114"/>
                    <a:pt x="91" y="119"/>
                    <a:pt x="90" y="124"/>
                  </a:cubicBezTo>
                  <a:cubicBezTo>
                    <a:pt x="89" y="128"/>
                    <a:pt x="90" y="133"/>
                    <a:pt x="89" y="138"/>
                  </a:cubicBezTo>
                  <a:cubicBezTo>
                    <a:pt x="89" y="143"/>
                    <a:pt x="88" y="148"/>
                    <a:pt x="87" y="153"/>
                  </a:cubicBezTo>
                  <a:cubicBezTo>
                    <a:pt x="86" y="160"/>
                    <a:pt x="86" y="167"/>
                    <a:pt x="86" y="175"/>
                  </a:cubicBezTo>
                  <a:cubicBezTo>
                    <a:pt x="85" y="178"/>
                    <a:pt x="86" y="180"/>
                    <a:pt x="85" y="183"/>
                  </a:cubicBezTo>
                  <a:cubicBezTo>
                    <a:pt x="87" y="183"/>
                    <a:pt x="87" y="186"/>
                    <a:pt x="87" y="188"/>
                  </a:cubicBezTo>
                  <a:cubicBezTo>
                    <a:pt x="87" y="189"/>
                    <a:pt x="85" y="190"/>
                    <a:pt x="85" y="191"/>
                  </a:cubicBezTo>
                  <a:cubicBezTo>
                    <a:pt x="84" y="196"/>
                    <a:pt x="86" y="203"/>
                    <a:pt x="83" y="206"/>
                  </a:cubicBezTo>
                  <a:cubicBezTo>
                    <a:pt x="82" y="207"/>
                    <a:pt x="81" y="206"/>
                    <a:pt x="80" y="207"/>
                  </a:cubicBezTo>
                  <a:cubicBezTo>
                    <a:pt x="79" y="211"/>
                    <a:pt x="78" y="215"/>
                    <a:pt x="76" y="219"/>
                  </a:cubicBezTo>
                  <a:cubicBezTo>
                    <a:pt x="78" y="220"/>
                    <a:pt x="79" y="218"/>
                    <a:pt x="80" y="217"/>
                  </a:cubicBezTo>
                  <a:cubicBezTo>
                    <a:pt x="83" y="213"/>
                    <a:pt x="84" y="208"/>
                    <a:pt x="86" y="202"/>
                  </a:cubicBezTo>
                  <a:cubicBezTo>
                    <a:pt x="86" y="199"/>
                    <a:pt x="88" y="195"/>
                    <a:pt x="88" y="191"/>
                  </a:cubicBezTo>
                  <a:cubicBezTo>
                    <a:pt x="89" y="188"/>
                    <a:pt x="89" y="184"/>
                    <a:pt x="89" y="179"/>
                  </a:cubicBezTo>
                  <a:cubicBezTo>
                    <a:pt x="89" y="175"/>
                    <a:pt x="90" y="171"/>
                    <a:pt x="90" y="168"/>
                  </a:cubicBezTo>
                  <a:cubicBezTo>
                    <a:pt x="91" y="159"/>
                    <a:pt x="91" y="151"/>
                    <a:pt x="91" y="143"/>
                  </a:cubicBezTo>
                  <a:cubicBezTo>
                    <a:pt x="91" y="135"/>
                    <a:pt x="93" y="128"/>
                    <a:pt x="94" y="120"/>
                  </a:cubicBezTo>
                  <a:cubicBezTo>
                    <a:pt x="97" y="115"/>
                    <a:pt x="100" y="113"/>
                    <a:pt x="105" y="110"/>
                  </a:cubicBezTo>
                  <a:cubicBezTo>
                    <a:pt x="107" y="109"/>
                    <a:pt x="109" y="108"/>
                    <a:pt x="111" y="107"/>
                  </a:cubicBezTo>
                  <a:cubicBezTo>
                    <a:pt x="116" y="105"/>
                    <a:pt x="122" y="104"/>
                    <a:pt x="128" y="103"/>
                  </a:cubicBezTo>
                  <a:cubicBezTo>
                    <a:pt x="133" y="102"/>
                    <a:pt x="139" y="101"/>
                    <a:pt x="145" y="102"/>
                  </a:cubicBezTo>
                  <a:cubicBezTo>
                    <a:pt x="148" y="101"/>
                    <a:pt x="154" y="102"/>
                    <a:pt x="157" y="100"/>
                  </a:cubicBezTo>
                  <a:cubicBezTo>
                    <a:pt x="159" y="100"/>
                    <a:pt x="161" y="101"/>
                    <a:pt x="164" y="100"/>
                  </a:cubicBezTo>
                  <a:cubicBezTo>
                    <a:pt x="164" y="99"/>
                    <a:pt x="163" y="98"/>
                    <a:pt x="164" y="98"/>
                  </a:cubicBezTo>
                  <a:cubicBezTo>
                    <a:pt x="162" y="95"/>
                    <a:pt x="159" y="99"/>
                    <a:pt x="155" y="100"/>
                  </a:cubicBezTo>
                  <a:close/>
                  <a:moveTo>
                    <a:pt x="146" y="102"/>
                  </a:moveTo>
                  <a:cubicBezTo>
                    <a:pt x="147" y="102"/>
                    <a:pt x="148" y="103"/>
                    <a:pt x="148" y="102"/>
                  </a:cubicBezTo>
                  <a:cubicBezTo>
                    <a:pt x="147" y="102"/>
                    <a:pt x="147" y="102"/>
                    <a:pt x="146" y="102"/>
                  </a:cubicBezTo>
                  <a:close/>
                  <a:moveTo>
                    <a:pt x="137" y="35"/>
                  </a:moveTo>
                  <a:cubicBezTo>
                    <a:pt x="133" y="33"/>
                    <a:pt x="127" y="31"/>
                    <a:pt x="120" y="31"/>
                  </a:cubicBezTo>
                  <a:cubicBezTo>
                    <a:pt x="118" y="31"/>
                    <a:pt x="115" y="30"/>
                    <a:pt x="113" y="30"/>
                  </a:cubicBezTo>
                  <a:cubicBezTo>
                    <a:pt x="111" y="30"/>
                    <a:pt x="109" y="30"/>
                    <a:pt x="106" y="31"/>
                  </a:cubicBezTo>
                  <a:cubicBezTo>
                    <a:pt x="100" y="31"/>
                    <a:pt x="93" y="31"/>
                    <a:pt x="87" y="32"/>
                  </a:cubicBezTo>
                  <a:cubicBezTo>
                    <a:pt x="79" y="34"/>
                    <a:pt x="71" y="36"/>
                    <a:pt x="65" y="39"/>
                  </a:cubicBezTo>
                  <a:cubicBezTo>
                    <a:pt x="63" y="41"/>
                    <a:pt x="61" y="43"/>
                    <a:pt x="59" y="46"/>
                  </a:cubicBezTo>
                  <a:cubicBezTo>
                    <a:pt x="57" y="48"/>
                    <a:pt x="56" y="50"/>
                    <a:pt x="54" y="52"/>
                  </a:cubicBezTo>
                  <a:cubicBezTo>
                    <a:pt x="54" y="54"/>
                    <a:pt x="53" y="55"/>
                    <a:pt x="52" y="56"/>
                  </a:cubicBezTo>
                  <a:cubicBezTo>
                    <a:pt x="50" y="60"/>
                    <a:pt x="49" y="64"/>
                    <a:pt x="47" y="69"/>
                  </a:cubicBezTo>
                  <a:cubicBezTo>
                    <a:pt x="47" y="74"/>
                    <a:pt x="45" y="80"/>
                    <a:pt x="46" y="87"/>
                  </a:cubicBezTo>
                  <a:cubicBezTo>
                    <a:pt x="46" y="90"/>
                    <a:pt x="47" y="93"/>
                    <a:pt x="48" y="96"/>
                  </a:cubicBezTo>
                  <a:cubicBezTo>
                    <a:pt x="49" y="99"/>
                    <a:pt x="49" y="102"/>
                    <a:pt x="50" y="105"/>
                  </a:cubicBezTo>
                  <a:cubicBezTo>
                    <a:pt x="50" y="117"/>
                    <a:pt x="51" y="129"/>
                    <a:pt x="52" y="141"/>
                  </a:cubicBezTo>
                  <a:cubicBezTo>
                    <a:pt x="52" y="149"/>
                    <a:pt x="52" y="156"/>
                    <a:pt x="52" y="163"/>
                  </a:cubicBezTo>
                  <a:cubicBezTo>
                    <a:pt x="51" y="171"/>
                    <a:pt x="51" y="178"/>
                    <a:pt x="51" y="185"/>
                  </a:cubicBezTo>
                  <a:cubicBezTo>
                    <a:pt x="50" y="188"/>
                    <a:pt x="49" y="194"/>
                    <a:pt x="50" y="196"/>
                  </a:cubicBezTo>
                  <a:cubicBezTo>
                    <a:pt x="50" y="197"/>
                    <a:pt x="50" y="198"/>
                    <a:pt x="50" y="198"/>
                  </a:cubicBezTo>
                  <a:cubicBezTo>
                    <a:pt x="50" y="201"/>
                    <a:pt x="50" y="204"/>
                    <a:pt x="49" y="206"/>
                  </a:cubicBezTo>
                  <a:cubicBezTo>
                    <a:pt x="49" y="209"/>
                    <a:pt x="48" y="212"/>
                    <a:pt x="48" y="214"/>
                  </a:cubicBezTo>
                  <a:cubicBezTo>
                    <a:pt x="48" y="218"/>
                    <a:pt x="51" y="220"/>
                    <a:pt x="54" y="222"/>
                  </a:cubicBezTo>
                  <a:cubicBezTo>
                    <a:pt x="59" y="207"/>
                    <a:pt x="58" y="189"/>
                    <a:pt x="59" y="174"/>
                  </a:cubicBezTo>
                  <a:cubicBezTo>
                    <a:pt x="59" y="168"/>
                    <a:pt x="59" y="160"/>
                    <a:pt x="58" y="155"/>
                  </a:cubicBezTo>
                  <a:cubicBezTo>
                    <a:pt x="58" y="154"/>
                    <a:pt x="58" y="152"/>
                    <a:pt x="57" y="151"/>
                  </a:cubicBezTo>
                  <a:cubicBezTo>
                    <a:pt x="57" y="150"/>
                    <a:pt x="55" y="149"/>
                    <a:pt x="55" y="148"/>
                  </a:cubicBezTo>
                  <a:cubicBezTo>
                    <a:pt x="55" y="147"/>
                    <a:pt x="54" y="146"/>
                    <a:pt x="54" y="145"/>
                  </a:cubicBezTo>
                  <a:cubicBezTo>
                    <a:pt x="54" y="142"/>
                    <a:pt x="55" y="137"/>
                    <a:pt x="56" y="134"/>
                  </a:cubicBezTo>
                  <a:cubicBezTo>
                    <a:pt x="55" y="133"/>
                    <a:pt x="54" y="127"/>
                    <a:pt x="55" y="126"/>
                  </a:cubicBezTo>
                  <a:cubicBezTo>
                    <a:pt x="55" y="125"/>
                    <a:pt x="56" y="125"/>
                    <a:pt x="57" y="124"/>
                  </a:cubicBezTo>
                  <a:cubicBezTo>
                    <a:pt x="56" y="111"/>
                    <a:pt x="60" y="98"/>
                    <a:pt x="63" y="84"/>
                  </a:cubicBezTo>
                  <a:cubicBezTo>
                    <a:pt x="64" y="76"/>
                    <a:pt x="69" y="69"/>
                    <a:pt x="71" y="62"/>
                  </a:cubicBezTo>
                  <a:cubicBezTo>
                    <a:pt x="73" y="60"/>
                    <a:pt x="74" y="58"/>
                    <a:pt x="76" y="56"/>
                  </a:cubicBezTo>
                  <a:cubicBezTo>
                    <a:pt x="82" y="51"/>
                    <a:pt x="89" y="48"/>
                    <a:pt x="99" y="46"/>
                  </a:cubicBezTo>
                  <a:cubicBezTo>
                    <a:pt x="101" y="46"/>
                    <a:pt x="103" y="45"/>
                    <a:pt x="105" y="45"/>
                  </a:cubicBezTo>
                  <a:cubicBezTo>
                    <a:pt x="110" y="44"/>
                    <a:pt x="115" y="44"/>
                    <a:pt x="119" y="45"/>
                  </a:cubicBezTo>
                  <a:cubicBezTo>
                    <a:pt x="121" y="46"/>
                    <a:pt x="124" y="46"/>
                    <a:pt x="127" y="46"/>
                  </a:cubicBezTo>
                  <a:cubicBezTo>
                    <a:pt x="133" y="46"/>
                    <a:pt x="141" y="45"/>
                    <a:pt x="145" y="48"/>
                  </a:cubicBezTo>
                  <a:cubicBezTo>
                    <a:pt x="146" y="48"/>
                    <a:pt x="146" y="48"/>
                    <a:pt x="146" y="47"/>
                  </a:cubicBezTo>
                  <a:cubicBezTo>
                    <a:pt x="143" y="43"/>
                    <a:pt x="141" y="39"/>
                    <a:pt x="137" y="35"/>
                  </a:cubicBezTo>
                  <a:close/>
                  <a:moveTo>
                    <a:pt x="116" y="28"/>
                  </a:moveTo>
                  <a:cubicBezTo>
                    <a:pt x="113" y="27"/>
                    <a:pt x="111" y="27"/>
                    <a:pt x="108" y="27"/>
                  </a:cubicBezTo>
                  <a:cubicBezTo>
                    <a:pt x="104" y="27"/>
                    <a:pt x="100" y="27"/>
                    <a:pt x="97" y="28"/>
                  </a:cubicBezTo>
                  <a:cubicBezTo>
                    <a:pt x="92" y="28"/>
                    <a:pt x="86" y="29"/>
                    <a:pt x="81" y="30"/>
                  </a:cubicBezTo>
                  <a:cubicBezTo>
                    <a:pt x="76" y="31"/>
                    <a:pt x="71" y="31"/>
                    <a:pt x="67" y="34"/>
                  </a:cubicBezTo>
                  <a:cubicBezTo>
                    <a:pt x="69" y="34"/>
                    <a:pt x="70" y="33"/>
                    <a:pt x="71" y="33"/>
                  </a:cubicBezTo>
                  <a:cubicBezTo>
                    <a:pt x="73" y="32"/>
                    <a:pt x="74" y="33"/>
                    <a:pt x="76" y="33"/>
                  </a:cubicBezTo>
                  <a:cubicBezTo>
                    <a:pt x="77" y="33"/>
                    <a:pt x="78" y="32"/>
                    <a:pt x="79" y="32"/>
                  </a:cubicBezTo>
                  <a:cubicBezTo>
                    <a:pt x="83" y="31"/>
                    <a:pt x="86" y="30"/>
                    <a:pt x="90" y="30"/>
                  </a:cubicBezTo>
                  <a:cubicBezTo>
                    <a:pt x="96" y="29"/>
                    <a:pt x="103" y="29"/>
                    <a:pt x="109" y="29"/>
                  </a:cubicBezTo>
                  <a:cubicBezTo>
                    <a:pt x="110" y="29"/>
                    <a:pt x="111" y="28"/>
                    <a:pt x="112" y="28"/>
                  </a:cubicBezTo>
                  <a:cubicBezTo>
                    <a:pt x="116" y="28"/>
                    <a:pt x="120" y="30"/>
                    <a:pt x="124" y="29"/>
                  </a:cubicBezTo>
                  <a:cubicBezTo>
                    <a:pt x="121" y="29"/>
                    <a:pt x="119" y="28"/>
                    <a:pt x="116" y="28"/>
                  </a:cubicBezTo>
                  <a:close/>
                  <a:moveTo>
                    <a:pt x="118" y="26"/>
                  </a:moveTo>
                  <a:cubicBezTo>
                    <a:pt x="118" y="26"/>
                    <a:pt x="120" y="27"/>
                    <a:pt x="120" y="27"/>
                  </a:cubicBezTo>
                  <a:cubicBezTo>
                    <a:pt x="119" y="26"/>
                    <a:pt x="118" y="26"/>
                    <a:pt x="118" y="26"/>
                  </a:cubicBezTo>
                  <a:close/>
                  <a:moveTo>
                    <a:pt x="48" y="103"/>
                  </a:moveTo>
                  <a:cubicBezTo>
                    <a:pt x="47" y="97"/>
                    <a:pt x="44" y="92"/>
                    <a:pt x="44" y="85"/>
                  </a:cubicBezTo>
                  <a:cubicBezTo>
                    <a:pt x="43" y="81"/>
                    <a:pt x="44" y="77"/>
                    <a:pt x="45" y="73"/>
                  </a:cubicBezTo>
                  <a:cubicBezTo>
                    <a:pt x="46" y="64"/>
                    <a:pt x="50" y="55"/>
                    <a:pt x="53" y="49"/>
                  </a:cubicBezTo>
                  <a:cubicBezTo>
                    <a:pt x="49" y="52"/>
                    <a:pt x="47" y="56"/>
                    <a:pt x="44" y="60"/>
                  </a:cubicBezTo>
                  <a:cubicBezTo>
                    <a:pt x="41" y="64"/>
                    <a:pt x="39" y="69"/>
                    <a:pt x="37" y="74"/>
                  </a:cubicBezTo>
                  <a:cubicBezTo>
                    <a:pt x="33" y="85"/>
                    <a:pt x="32" y="99"/>
                    <a:pt x="32" y="112"/>
                  </a:cubicBezTo>
                  <a:cubicBezTo>
                    <a:pt x="32" y="114"/>
                    <a:pt x="32" y="115"/>
                    <a:pt x="32" y="116"/>
                  </a:cubicBezTo>
                  <a:cubicBezTo>
                    <a:pt x="32" y="118"/>
                    <a:pt x="33" y="119"/>
                    <a:pt x="32" y="121"/>
                  </a:cubicBezTo>
                  <a:cubicBezTo>
                    <a:pt x="32" y="122"/>
                    <a:pt x="32" y="123"/>
                    <a:pt x="32" y="124"/>
                  </a:cubicBezTo>
                  <a:cubicBezTo>
                    <a:pt x="32" y="126"/>
                    <a:pt x="32" y="128"/>
                    <a:pt x="32" y="129"/>
                  </a:cubicBezTo>
                  <a:cubicBezTo>
                    <a:pt x="32" y="134"/>
                    <a:pt x="35" y="139"/>
                    <a:pt x="34" y="142"/>
                  </a:cubicBezTo>
                  <a:cubicBezTo>
                    <a:pt x="32" y="145"/>
                    <a:pt x="27" y="146"/>
                    <a:pt x="24" y="145"/>
                  </a:cubicBezTo>
                  <a:cubicBezTo>
                    <a:pt x="17" y="143"/>
                    <a:pt x="21" y="133"/>
                    <a:pt x="24" y="129"/>
                  </a:cubicBezTo>
                  <a:cubicBezTo>
                    <a:pt x="23" y="127"/>
                    <a:pt x="25" y="125"/>
                    <a:pt x="25" y="123"/>
                  </a:cubicBezTo>
                  <a:cubicBezTo>
                    <a:pt x="25" y="120"/>
                    <a:pt x="24" y="117"/>
                    <a:pt x="24" y="115"/>
                  </a:cubicBezTo>
                  <a:cubicBezTo>
                    <a:pt x="24" y="112"/>
                    <a:pt x="24" y="110"/>
                    <a:pt x="24" y="108"/>
                  </a:cubicBezTo>
                  <a:cubicBezTo>
                    <a:pt x="24" y="97"/>
                    <a:pt x="26" y="86"/>
                    <a:pt x="29" y="76"/>
                  </a:cubicBezTo>
                  <a:cubicBezTo>
                    <a:pt x="31" y="65"/>
                    <a:pt x="36" y="57"/>
                    <a:pt x="41" y="49"/>
                  </a:cubicBezTo>
                  <a:cubicBezTo>
                    <a:pt x="48" y="44"/>
                    <a:pt x="53" y="37"/>
                    <a:pt x="62" y="33"/>
                  </a:cubicBezTo>
                  <a:cubicBezTo>
                    <a:pt x="70" y="30"/>
                    <a:pt x="79" y="29"/>
                    <a:pt x="89" y="28"/>
                  </a:cubicBezTo>
                  <a:cubicBezTo>
                    <a:pt x="92" y="27"/>
                    <a:pt x="95" y="26"/>
                    <a:pt x="97" y="26"/>
                  </a:cubicBezTo>
                  <a:cubicBezTo>
                    <a:pt x="100" y="25"/>
                    <a:pt x="104" y="25"/>
                    <a:pt x="107" y="25"/>
                  </a:cubicBezTo>
                  <a:cubicBezTo>
                    <a:pt x="110" y="26"/>
                    <a:pt x="114" y="26"/>
                    <a:pt x="117" y="26"/>
                  </a:cubicBezTo>
                  <a:cubicBezTo>
                    <a:pt x="114" y="26"/>
                    <a:pt x="111" y="24"/>
                    <a:pt x="107" y="24"/>
                  </a:cubicBezTo>
                  <a:cubicBezTo>
                    <a:pt x="105" y="23"/>
                    <a:pt x="103" y="23"/>
                    <a:pt x="101" y="23"/>
                  </a:cubicBezTo>
                  <a:cubicBezTo>
                    <a:pt x="100" y="23"/>
                    <a:pt x="99" y="22"/>
                    <a:pt x="99" y="22"/>
                  </a:cubicBezTo>
                  <a:cubicBezTo>
                    <a:pt x="96" y="22"/>
                    <a:pt x="93" y="22"/>
                    <a:pt x="90" y="22"/>
                  </a:cubicBezTo>
                  <a:cubicBezTo>
                    <a:pt x="79" y="22"/>
                    <a:pt x="67" y="24"/>
                    <a:pt x="57" y="28"/>
                  </a:cubicBezTo>
                  <a:cubicBezTo>
                    <a:pt x="56" y="30"/>
                    <a:pt x="59" y="33"/>
                    <a:pt x="57" y="34"/>
                  </a:cubicBezTo>
                  <a:cubicBezTo>
                    <a:pt x="57" y="34"/>
                    <a:pt x="55" y="35"/>
                    <a:pt x="54" y="35"/>
                  </a:cubicBezTo>
                  <a:cubicBezTo>
                    <a:pt x="50" y="35"/>
                    <a:pt x="43" y="34"/>
                    <a:pt x="40" y="31"/>
                  </a:cubicBezTo>
                  <a:cubicBezTo>
                    <a:pt x="39" y="33"/>
                    <a:pt x="37" y="34"/>
                    <a:pt x="35" y="35"/>
                  </a:cubicBezTo>
                  <a:cubicBezTo>
                    <a:pt x="30" y="41"/>
                    <a:pt x="26" y="48"/>
                    <a:pt x="23" y="55"/>
                  </a:cubicBezTo>
                  <a:cubicBezTo>
                    <a:pt x="19" y="62"/>
                    <a:pt x="18" y="71"/>
                    <a:pt x="18" y="80"/>
                  </a:cubicBezTo>
                  <a:cubicBezTo>
                    <a:pt x="17" y="93"/>
                    <a:pt x="18" y="107"/>
                    <a:pt x="19" y="121"/>
                  </a:cubicBezTo>
                  <a:cubicBezTo>
                    <a:pt x="19" y="126"/>
                    <a:pt x="19" y="131"/>
                    <a:pt x="18" y="136"/>
                  </a:cubicBezTo>
                  <a:cubicBezTo>
                    <a:pt x="18" y="137"/>
                    <a:pt x="17" y="137"/>
                    <a:pt x="17" y="138"/>
                  </a:cubicBezTo>
                  <a:cubicBezTo>
                    <a:pt x="17" y="140"/>
                    <a:pt x="17" y="143"/>
                    <a:pt x="16" y="145"/>
                  </a:cubicBezTo>
                  <a:cubicBezTo>
                    <a:pt x="26" y="150"/>
                    <a:pt x="40" y="149"/>
                    <a:pt x="50" y="145"/>
                  </a:cubicBezTo>
                  <a:cubicBezTo>
                    <a:pt x="50" y="130"/>
                    <a:pt x="48" y="117"/>
                    <a:pt x="48" y="103"/>
                  </a:cubicBezTo>
                  <a:close/>
                  <a:moveTo>
                    <a:pt x="110" y="22"/>
                  </a:moveTo>
                  <a:cubicBezTo>
                    <a:pt x="106" y="15"/>
                    <a:pt x="98" y="7"/>
                    <a:pt x="89" y="6"/>
                  </a:cubicBezTo>
                  <a:cubicBezTo>
                    <a:pt x="85" y="5"/>
                    <a:pt x="82" y="5"/>
                    <a:pt x="79" y="6"/>
                  </a:cubicBezTo>
                  <a:cubicBezTo>
                    <a:pt x="72" y="7"/>
                    <a:pt x="64" y="9"/>
                    <a:pt x="59" y="13"/>
                  </a:cubicBezTo>
                  <a:cubicBezTo>
                    <a:pt x="57" y="17"/>
                    <a:pt x="54" y="22"/>
                    <a:pt x="54" y="26"/>
                  </a:cubicBezTo>
                  <a:cubicBezTo>
                    <a:pt x="54" y="29"/>
                    <a:pt x="54" y="32"/>
                    <a:pt x="55" y="33"/>
                  </a:cubicBezTo>
                  <a:cubicBezTo>
                    <a:pt x="56" y="32"/>
                    <a:pt x="56" y="31"/>
                    <a:pt x="56" y="31"/>
                  </a:cubicBezTo>
                  <a:cubicBezTo>
                    <a:pt x="55" y="27"/>
                    <a:pt x="56" y="23"/>
                    <a:pt x="58" y="20"/>
                  </a:cubicBezTo>
                  <a:cubicBezTo>
                    <a:pt x="60" y="15"/>
                    <a:pt x="64" y="14"/>
                    <a:pt x="69" y="12"/>
                  </a:cubicBezTo>
                  <a:cubicBezTo>
                    <a:pt x="73" y="12"/>
                    <a:pt x="77" y="8"/>
                    <a:pt x="82" y="8"/>
                  </a:cubicBezTo>
                  <a:cubicBezTo>
                    <a:pt x="86" y="7"/>
                    <a:pt x="89" y="9"/>
                    <a:pt x="93" y="10"/>
                  </a:cubicBezTo>
                  <a:cubicBezTo>
                    <a:pt x="95" y="11"/>
                    <a:pt x="96" y="11"/>
                    <a:pt x="98" y="12"/>
                  </a:cubicBezTo>
                  <a:cubicBezTo>
                    <a:pt x="100" y="13"/>
                    <a:pt x="103" y="17"/>
                    <a:pt x="104" y="19"/>
                  </a:cubicBezTo>
                  <a:cubicBezTo>
                    <a:pt x="105" y="20"/>
                    <a:pt x="107" y="20"/>
                    <a:pt x="107" y="22"/>
                  </a:cubicBezTo>
                  <a:cubicBezTo>
                    <a:pt x="108" y="22"/>
                    <a:pt x="109" y="23"/>
                    <a:pt x="110" y="22"/>
                  </a:cubicBezTo>
                  <a:cubicBezTo>
                    <a:pt x="110" y="22"/>
                    <a:pt x="110" y="22"/>
                    <a:pt x="110" y="22"/>
                  </a:cubicBezTo>
                  <a:close/>
                  <a:moveTo>
                    <a:pt x="101" y="17"/>
                  </a:moveTo>
                  <a:cubicBezTo>
                    <a:pt x="96" y="14"/>
                    <a:pt x="92" y="11"/>
                    <a:pt x="86" y="10"/>
                  </a:cubicBezTo>
                  <a:cubicBezTo>
                    <a:pt x="90" y="12"/>
                    <a:pt x="94" y="15"/>
                    <a:pt x="95" y="21"/>
                  </a:cubicBezTo>
                  <a:cubicBezTo>
                    <a:pt x="99" y="21"/>
                    <a:pt x="101" y="21"/>
                    <a:pt x="105" y="22"/>
                  </a:cubicBezTo>
                  <a:cubicBezTo>
                    <a:pt x="105" y="22"/>
                    <a:pt x="105" y="21"/>
                    <a:pt x="105" y="21"/>
                  </a:cubicBezTo>
                  <a:cubicBezTo>
                    <a:pt x="104" y="20"/>
                    <a:pt x="102" y="18"/>
                    <a:pt x="101" y="17"/>
                  </a:cubicBezTo>
                  <a:close/>
                  <a:moveTo>
                    <a:pt x="89" y="53"/>
                  </a:moveTo>
                  <a:cubicBezTo>
                    <a:pt x="87" y="54"/>
                    <a:pt x="85" y="55"/>
                    <a:pt x="83" y="57"/>
                  </a:cubicBezTo>
                  <a:cubicBezTo>
                    <a:pt x="80" y="59"/>
                    <a:pt x="80" y="60"/>
                    <a:pt x="78" y="62"/>
                  </a:cubicBezTo>
                  <a:cubicBezTo>
                    <a:pt x="76" y="65"/>
                    <a:pt x="75" y="67"/>
                    <a:pt x="73" y="70"/>
                  </a:cubicBezTo>
                  <a:cubicBezTo>
                    <a:pt x="73" y="72"/>
                    <a:pt x="72" y="73"/>
                    <a:pt x="71" y="75"/>
                  </a:cubicBezTo>
                  <a:cubicBezTo>
                    <a:pt x="70" y="77"/>
                    <a:pt x="70" y="79"/>
                    <a:pt x="69" y="81"/>
                  </a:cubicBezTo>
                  <a:cubicBezTo>
                    <a:pt x="69" y="82"/>
                    <a:pt x="68" y="84"/>
                    <a:pt x="68" y="86"/>
                  </a:cubicBezTo>
                  <a:cubicBezTo>
                    <a:pt x="66" y="92"/>
                    <a:pt x="65" y="98"/>
                    <a:pt x="64" y="104"/>
                  </a:cubicBezTo>
                  <a:cubicBezTo>
                    <a:pt x="63" y="110"/>
                    <a:pt x="62" y="115"/>
                    <a:pt x="62" y="120"/>
                  </a:cubicBezTo>
                  <a:cubicBezTo>
                    <a:pt x="62" y="123"/>
                    <a:pt x="61" y="126"/>
                    <a:pt x="62" y="128"/>
                  </a:cubicBezTo>
                  <a:cubicBezTo>
                    <a:pt x="62" y="129"/>
                    <a:pt x="63" y="130"/>
                    <a:pt x="63" y="131"/>
                  </a:cubicBezTo>
                  <a:cubicBezTo>
                    <a:pt x="63" y="133"/>
                    <a:pt x="63" y="134"/>
                    <a:pt x="63" y="135"/>
                  </a:cubicBezTo>
                  <a:cubicBezTo>
                    <a:pt x="63" y="136"/>
                    <a:pt x="64" y="138"/>
                    <a:pt x="65" y="140"/>
                  </a:cubicBezTo>
                  <a:cubicBezTo>
                    <a:pt x="65" y="140"/>
                    <a:pt x="66" y="141"/>
                    <a:pt x="66" y="142"/>
                  </a:cubicBezTo>
                  <a:cubicBezTo>
                    <a:pt x="66" y="143"/>
                    <a:pt x="66" y="144"/>
                    <a:pt x="67" y="144"/>
                  </a:cubicBezTo>
                  <a:cubicBezTo>
                    <a:pt x="63" y="125"/>
                    <a:pt x="68" y="107"/>
                    <a:pt x="70" y="90"/>
                  </a:cubicBezTo>
                  <a:cubicBezTo>
                    <a:pt x="70" y="86"/>
                    <a:pt x="71" y="83"/>
                    <a:pt x="72" y="79"/>
                  </a:cubicBezTo>
                  <a:cubicBezTo>
                    <a:pt x="73" y="76"/>
                    <a:pt x="74" y="72"/>
                    <a:pt x="75" y="69"/>
                  </a:cubicBezTo>
                  <a:cubicBezTo>
                    <a:pt x="82" y="59"/>
                    <a:pt x="91" y="51"/>
                    <a:pt x="103" y="48"/>
                  </a:cubicBezTo>
                  <a:cubicBezTo>
                    <a:pt x="98" y="48"/>
                    <a:pt x="93" y="50"/>
                    <a:pt x="89" y="53"/>
                  </a:cubicBezTo>
                  <a:close/>
                  <a:moveTo>
                    <a:pt x="88" y="13"/>
                  </a:moveTo>
                  <a:cubicBezTo>
                    <a:pt x="87" y="13"/>
                    <a:pt x="87" y="12"/>
                    <a:pt x="86" y="12"/>
                  </a:cubicBezTo>
                  <a:cubicBezTo>
                    <a:pt x="83" y="10"/>
                    <a:pt x="81" y="11"/>
                    <a:pt x="79" y="12"/>
                  </a:cubicBezTo>
                  <a:cubicBezTo>
                    <a:pt x="76" y="12"/>
                    <a:pt x="72" y="12"/>
                    <a:pt x="69" y="13"/>
                  </a:cubicBezTo>
                  <a:cubicBezTo>
                    <a:pt x="68" y="14"/>
                    <a:pt x="68" y="14"/>
                    <a:pt x="67" y="14"/>
                  </a:cubicBezTo>
                  <a:cubicBezTo>
                    <a:pt x="66" y="15"/>
                    <a:pt x="64" y="16"/>
                    <a:pt x="62" y="16"/>
                  </a:cubicBezTo>
                  <a:cubicBezTo>
                    <a:pt x="60" y="19"/>
                    <a:pt x="57" y="23"/>
                    <a:pt x="57" y="26"/>
                  </a:cubicBezTo>
                  <a:cubicBezTo>
                    <a:pt x="67" y="21"/>
                    <a:pt x="80" y="21"/>
                    <a:pt x="94" y="20"/>
                  </a:cubicBezTo>
                  <a:cubicBezTo>
                    <a:pt x="93" y="17"/>
                    <a:pt x="91" y="15"/>
                    <a:pt x="88" y="13"/>
                  </a:cubicBezTo>
                  <a:close/>
                  <a:moveTo>
                    <a:pt x="87" y="3"/>
                  </a:moveTo>
                  <a:cubicBezTo>
                    <a:pt x="86" y="3"/>
                    <a:pt x="86" y="3"/>
                    <a:pt x="85" y="2"/>
                  </a:cubicBezTo>
                  <a:cubicBezTo>
                    <a:pt x="83" y="2"/>
                    <a:pt x="81" y="2"/>
                    <a:pt x="79" y="2"/>
                  </a:cubicBezTo>
                  <a:cubicBezTo>
                    <a:pt x="74" y="1"/>
                    <a:pt x="71" y="3"/>
                    <a:pt x="66" y="4"/>
                  </a:cubicBezTo>
                  <a:cubicBezTo>
                    <a:pt x="59" y="6"/>
                    <a:pt x="53" y="8"/>
                    <a:pt x="48" y="13"/>
                  </a:cubicBezTo>
                  <a:cubicBezTo>
                    <a:pt x="45" y="17"/>
                    <a:pt x="39" y="23"/>
                    <a:pt x="42" y="30"/>
                  </a:cubicBezTo>
                  <a:cubicBezTo>
                    <a:pt x="45" y="33"/>
                    <a:pt x="50" y="33"/>
                    <a:pt x="53" y="33"/>
                  </a:cubicBezTo>
                  <a:cubicBezTo>
                    <a:pt x="51" y="25"/>
                    <a:pt x="55" y="15"/>
                    <a:pt x="59" y="11"/>
                  </a:cubicBezTo>
                  <a:cubicBezTo>
                    <a:pt x="66" y="6"/>
                    <a:pt x="81" y="2"/>
                    <a:pt x="90" y="4"/>
                  </a:cubicBezTo>
                  <a:cubicBezTo>
                    <a:pt x="89" y="3"/>
                    <a:pt x="88" y="4"/>
                    <a:pt x="87" y="3"/>
                  </a:cubicBezTo>
                  <a:close/>
                  <a:moveTo>
                    <a:pt x="79" y="55"/>
                  </a:moveTo>
                  <a:cubicBezTo>
                    <a:pt x="78" y="57"/>
                    <a:pt x="76" y="60"/>
                    <a:pt x="75" y="62"/>
                  </a:cubicBezTo>
                  <a:cubicBezTo>
                    <a:pt x="72" y="68"/>
                    <a:pt x="69" y="72"/>
                    <a:pt x="67" y="78"/>
                  </a:cubicBezTo>
                  <a:cubicBezTo>
                    <a:pt x="66" y="80"/>
                    <a:pt x="65" y="84"/>
                    <a:pt x="64" y="87"/>
                  </a:cubicBezTo>
                  <a:cubicBezTo>
                    <a:pt x="60" y="97"/>
                    <a:pt x="58" y="112"/>
                    <a:pt x="58" y="125"/>
                  </a:cubicBezTo>
                  <a:cubicBezTo>
                    <a:pt x="59" y="125"/>
                    <a:pt x="60" y="125"/>
                    <a:pt x="61" y="125"/>
                  </a:cubicBezTo>
                  <a:cubicBezTo>
                    <a:pt x="60" y="120"/>
                    <a:pt x="61" y="115"/>
                    <a:pt x="61" y="111"/>
                  </a:cubicBezTo>
                  <a:cubicBezTo>
                    <a:pt x="63" y="93"/>
                    <a:pt x="68" y="78"/>
                    <a:pt x="74" y="64"/>
                  </a:cubicBezTo>
                  <a:cubicBezTo>
                    <a:pt x="76" y="62"/>
                    <a:pt x="78" y="60"/>
                    <a:pt x="79" y="58"/>
                  </a:cubicBezTo>
                  <a:cubicBezTo>
                    <a:pt x="82" y="55"/>
                    <a:pt x="87" y="53"/>
                    <a:pt x="89" y="50"/>
                  </a:cubicBezTo>
                  <a:cubicBezTo>
                    <a:pt x="86" y="52"/>
                    <a:pt x="82" y="53"/>
                    <a:pt x="79" y="55"/>
                  </a:cubicBezTo>
                  <a:close/>
                  <a:moveTo>
                    <a:pt x="82" y="190"/>
                  </a:moveTo>
                  <a:cubicBezTo>
                    <a:pt x="82" y="190"/>
                    <a:pt x="84" y="190"/>
                    <a:pt x="85" y="189"/>
                  </a:cubicBezTo>
                  <a:cubicBezTo>
                    <a:pt x="85" y="188"/>
                    <a:pt x="86" y="185"/>
                    <a:pt x="84" y="184"/>
                  </a:cubicBezTo>
                  <a:cubicBezTo>
                    <a:pt x="83" y="183"/>
                    <a:pt x="82" y="184"/>
                    <a:pt x="81" y="183"/>
                  </a:cubicBezTo>
                  <a:cubicBezTo>
                    <a:pt x="80" y="185"/>
                    <a:pt x="79" y="186"/>
                    <a:pt x="79" y="188"/>
                  </a:cubicBezTo>
                  <a:cubicBezTo>
                    <a:pt x="80" y="188"/>
                    <a:pt x="81" y="190"/>
                    <a:pt x="82" y="190"/>
                  </a:cubicBezTo>
                  <a:close/>
                  <a:moveTo>
                    <a:pt x="82" y="201"/>
                  </a:moveTo>
                  <a:cubicBezTo>
                    <a:pt x="81" y="204"/>
                    <a:pt x="75" y="203"/>
                    <a:pt x="75" y="199"/>
                  </a:cubicBezTo>
                  <a:cubicBezTo>
                    <a:pt x="75" y="199"/>
                    <a:pt x="76" y="199"/>
                    <a:pt x="76" y="198"/>
                  </a:cubicBezTo>
                  <a:cubicBezTo>
                    <a:pt x="77" y="196"/>
                    <a:pt x="77" y="195"/>
                    <a:pt x="77" y="193"/>
                  </a:cubicBezTo>
                  <a:cubicBezTo>
                    <a:pt x="75" y="195"/>
                    <a:pt x="72" y="199"/>
                    <a:pt x="74" y="203"/>
                  </a:cubicBezTo>
                  <a:cubicBezTo>
                    <a:pt x="74" y="203"/>
                    <a:pt x="74" y="203"/>
                    <a:pt x="75" y="203"/>
                  </a:cubicBezTo>
                  <a:cubicBezTo>
                    <a:pt x="76" y="204"/>
                    <a:pt x="78" y="205"/>
                    <a:pt x="80" y="204"/>
                  </a:cubicBezTo>
                  <a:cubicBezTo>
                    <a:pt x="80" y="205"/>
                    <a:pt x="81" y="205"/>
                    <a:pt x="82" y="205"/>
                  </a:cubicBezTo>
                  <a:cubicBezTo>
                    <a:pt x="83" y="202"/>
                    <a:pt x="83" y="198"/>
                    <a:pt x="83" y="195"/>
                  </a:cubicBezTo>
                  <a:cubicBezTo>
                    <a:pt x="82" y="198"/>
                    <a:pt x="83" y="199"/>
                    <a:pt x="82" y="201"/>
                  </a:cubicBezTo>
                  <a:close/>
                  <a:moveTo>
                    <a:pt x="79" y="191"/>
                  </a:moveTo>
                  <a:cubicBezTo>
                    <a:pt x="80" y="193"/>
                    <a:pt x="76" y="198"/>
                    <a:pt x="77" y="200"/>
                  </a:cubicBezTo>
                  <a:cubicBezTo>
                    <a:pt x="77" y="201"/>
                    <a:pt x="79" y="202"/>
                    <a:pt x="80" y="201"/>
                  </a:cubicBezTo>
                  <a:cubicBezTo>
                    <a:pt x="81" y="201"/>
                    <a:pt x="81" y="198"/>
                    <a:pt x="81" y="197"/>
                  </a:cubicBezTo>
                  <a:cubicBezTo>
                    <a:pt x="82" y="195"/>
                    <a:pt x="82" y="194"/>
                    <a:pt x="82" y="192"/>
                  </a:cubicBezTo>
                  <a:cubicBezTo>
                    <a:pt x="81" y="191"/>
                    <a:pt x="80" y="190"/>
                    <a:pt x="79" y="191"/>
                  </a:cubicBezTo>
                  <a:close/>
                  <a:moveTo>
                    <a:pt x="75" y="206"/>
                  </a:moveTo>
                  <a:cubicBezTo>
                    <a:pt x="74" y="210"/>
                    <a:pt x="73" y="214"/>
                    <a:pt x="72" y="218"/>
                  </a:cubicBezTo>
                  <a:cubicBezTo>
                    <a:pt x="73" y="218"/>
                    <a:pt x="74" y="218"/>
                    <a:pt x="75" y="218"/>
                  </a:cubicBezTo>
                  <a:cubicBezTo>
                    <a:pt x="76" y="215"/>
                    <a:pt x="78" y="211"/>
                    <a:pt x="79" y="206"/>
                  </a:cubicBezTo>
                  <a:cubicBezTo>
                    <a:pt x="77" y="206"/>
                    <a:pt x="76" y="206"/>
                    <a:pt x="75" y="206"/>
                  </a:cubicBezTo>
                  <a:close/>
                  <a:moveTo>
                    <a:pt x="67" y="35"/>
                  </a:moveTo>
                  <a:cubicBezTo>
                    <a:pt x="66" y="36"/>
                    <a:pt x="66" y="36"/>
                    <a:pt x="66" y="37"/>
                  </a:cubicBezTo>
                  <a:cubicBezTo>
                    <a:pt x="67" y="36"/>
                    <a:pt x="68" y="36"/>
                    <a:pt x="68" y="35"/>
                  </a:cubicBezTo>
                  <a:cubicBezTo>
                    <a:pt x="68" y="35"/>
                    <a:pt x="67" y="35"/>
                    <a:pt x="67" y="35"/>
                  </a:cubicBezTo>
                  <a:close/>
                  <a:moveTo>
                    <a:pt x="59" y="222"/>
                  </a:moveTo>
                  <a:cubicBezTo>
                    <a:pt x="60" y="222"/>
                    <a:pt x="61" y="222"/>
                    <a:pt x="62" y="221"/>
                  </a:cubicBezTo>
                  <a:cubicBezTo>
                    <a:pt x="62" y="221"/>
                    <a:pt x="62" y="220"/>
                    <a:pt x="62" y="219"/>
                  </a:cubicBezTo>
                  <a:cubicBezTo>
                    <a:pt x="62" y="219"/>
                    <a:pt x="63" y="219"/>
                    <a:pt x="63" y="219"/>
                  </a:cubicBezTo>
                  <a:cubicBezTo>
                    <a:pt x="64" y="217"/>
                    <a:pt x="64" y="215"/>
                    <a:pt x="64" y="213"/>
                  </a:cubicBezTo>
                  <a:cubicBezTo>
                    <a:pt x="66" y="209"/>
                    <a:pt x="67" y="204"/>
                    <a:pt x="68" y="199"/>
                  </a:cubicBezTo>
                  <a:cubicBezTo>
                    <a:pt x="68" y="197"/>
                    <a:pt x="68" y="194"/>
                    <a:pt x="68" y="191"/>
                  </a:cubicBezTo>
                  <a:cubicBezTo>
                    <a:pt x="68" y="175"/>
                    <a:pt x="68" y="160"/>
                    <a:pt x="67" y="145"/>
                  </a:cubicBezTo>
                  <a:cubicBezTo>
                    <a:pt x="67" y="148"/>
                    <a:pt x="64" y="149"/>
                    <a:pt x="63" y="151"/>
                  </a:cubicBezTo>
                  <a:cubicBezTo>
                    <a:pt x="63" y="152"/>
                    <a:pt x="63" y="157"/>
                    <a:pt x="64" y="158"/>
                  </a:cubicBezTo>
                  <a:cubicBezTo>
                    <a:pt x="64" y="159"/>
                    <a:pt x="65" y="159"/>
                    <a:pt x="65" y="160"/>
                  </a:cubicBezTo>
                  <a:cubicBezTo>
                    <a:pt x="65" y="161"/>
                    <a:pt x="63" y="163"/>
                    <a:pt x="63" y="164"/>
                  </a:cubicBezTo>
                  <a:cubicBezTo>
                    <a:pt x="63" y="165"/>
                    <a:pt x="64" y="165"/>
                    <a:pt x="65" y="167"/>
                  </a:cubicBezTo>
                  <a:cubicBezTo>
                    <a:pt x="65" y="168"/>
                    <a:pt x="65" y="169"/>
                    <a:pt x="64" y="170"/>
                  </a:cubicBezTo>
                  <a:cubicBezTo>
                    <a:pt x="66" y="172"/>
                    <a:pt x="66" y="175"/>
                    <a:pt x="64" y="177"/>
                  </a:cubicBezTo>
                  <a:cubicBezTo>
                    <a:pt x="66" y="179"/>
                    <a:pt x="65" y="182"/>
                    <a:pt x="64" y="183"/>
                  </a:cubicBezTo>
                  <a:cubicBezTo>
                    <a:pt x="64" y="184"/>
                    <a:pt x="65" y="185"/>
                    <a:pt x="65" y="187"/>
                  </a:cubicBezTo>
                  <a:cubicBezTo>
                    <a:pt x="65" y="188"/>
                    <a:pt x="63" y="189"/>
                    <a:pt x="63" y="190"/>
                  </a:cubicBezTo>
                  <a:cubicBezTo>
                    <a:pt x="63" y="191"/>
                    <a:pt x="65" y="192"/>
                    <a:pt x="65" y="193"/>
                  </a:cubicBezTo>
                  <a:cubicBezTo>
                    <a:pt x="65" y="195"/>
                    <a:pt x="64" y="195"/>
                    <a:pt x="63" y="197"/>
                  </a:cubicBezTo>
                  <a:cubicBezTo>
                    <a:pt x="63" y="198"/>
                    <a:pt x="64" y="200"/>
                    <a:pt x="64" y="202"/>
                  </a:cubicBezTo>
                  <a:cubicBezTo>
                    <a:pt x="64" y="203"/>
                    <a:pt x="63" y="204"/>
                    <a:pt x="63" y="205"/>
                  </a:cubicBezTo>
                  <a:cubicBezTo>
                    <a:pt x="63" y="206"/>
                    <a:pt x="64" y="208"/>
                    <a:pt x="64" y="209"/>
                  </a:cubicBezTo>
                  <a:cubicBezTo>
                    <a:pt x="64" y="211"/>
                    <a:pt x="61" y="211"/>
                    <a:pt x="61" y="213"/>
                  </a:cubicBezTo>
                  <a:cubicBezTo>
                    <a:pt x="61" y="214"/>
                    <a:pt x="62" y="216"/>
                    <a:pt x="62" y="218"/>
                  </a:cubicBezTo>
                  <a:cubicBezTo>
                    <a:pt x="61" y="218"/>
                    <a:pt x="60" y="219"/>
                    <a:pt x="59" y="220"/>
                  </a:cubicBezTo>
                  <a:cubicBezTo>
                    <a:pt x="59" y="221"/>
                    <a:pt x="59" y="222"/>
                    <a:pt x="59" y="222"/>
                  </a:cubicBezTo>
                  <a:close/>
                  <a:moveTo>
                    <a:pt x="65" y="34"/>
                  </a:moveTo>
                  <a:cubicBezTo>
                    <a:pt x="63" y="34"/>
                    <a:pt x="59" y="36"/>
                    <a:pt x="57" y="38"/>
                  </a:cubicBezTo>
                  <a:cubicBezTo>
                    <a:pt x="58" y="38"/>
                    <a:pt x="58" y="38"/>
                    <a:pt x="59" y="39"/>
                  </a:cubicBezTo>
                  <a:cubicBezTo>
                    <a:pt x="61" y="38"/>
                    <a:pt x="60" y="36"/>
                    <a:pt x="62" y="35"/>
                  </a:cubicBezTo>
                  <a:cubicBezTo>
                    <a:pt x="63" y="35"/>
                    <a:pt x="64" y="36"/>
                    <a:pt x="65" y="35"/>
                  </a:cubicBezTo>
                  <a:cubicBezTo>
                    <a:pt x="65" y="35"/>
                    <a:pt x="66" y="34"/>
                    <a:pt x="65" y="34"/>
                  </a:cubicBezTo>
                  <a:close/>
                  <a:moveTo>
                    <a:pt x="62" y="37"/>
                  </a:moveTo>
                  <a:cubicBezTo>
                    <a:pt x="62" y="38"/>
                    <a:pt x="61" y="39"/>
                    <a:pt x="61" y="39"/>
                  </a:cubicBezTo>
                  <a:cubicBezTo>
                    <a:pt x="62" y="39"/>
                    <a:pt x="64" y="38"/>
                    <a:pt x="65" y="37"/>
                  </a:cubicBezTo>
                  <a:cubicBezTo>
                    <a:pt x="64" y="37"/>
                    <a:pt x="64" y="37"/>
                    <a:pt x="62" y="37"/>
                  </a:cubicBezTo>
                  <a:close/>
                  <a:moveTo>
                    <a:pt x="63" y="149"/>
                  </a:moveTo>
                  <a:cubicBezTo>
                    <a:pt x="63" y="148"/>
                    <a:pt x="64" y="147"/>
                    <a:pt x="65" y="146"/>
                  </a:cubicBezTo>
                  <a:cubicBezTo>
                    <a:pt x="65" y="143"/>
                    <a:pt x="64" y="141"/>
                    <a:pt x="63" y="139"/>
                  </a:cubicBezTo>
                  <a:cubicBezTo>
                    <a:pt x="63" y="138"/>
                    <a:pt x="62" y="136"/>
                    <a:pt x="61" y="136"/>
                  </a:cubicBezTo>
                  <a:cubicBezTo>
                    <a:pt x="63" y="139"/>
                    <a:pt x="65" y="146"/>
                    <a:pt x="60" y="147"/>
                  </a:cubicBezTo>
                  <a:cubicBezTo>
                    <a:pt x="60" y="147"/>
                    <a:pt x="58" y="147"/>
                    <a:pt x="57" y="146"/>
                  </a:cubicBezTo>
                  <a:cubicBezTo>
                    <a:pt x="56" y="143"/>
                    <a:pt x="57" y="140"/>
                    <a:pt x="56" y="137"/>
                  </a:cubicBezTo>
                  <a:cubicBezTo>
                    <a:pt x="57" y="140"/>
                    <a:pt x="55" y="146"/>
                    <a:pt x="57" y="148"/>
                  </a:cubicBezTo>
                  <a:cubicBezTo>
                    <a:pt x="59" y="148"/>
                    <a:pt x="61" y="149"/>
                    <a:pt x="63" y="149"/>
                  </a:cubicBezTo>
                  <a:close/>
                  <a:moveTo>
                    <a:pt x="64" y="173"/>
                  </a:moveTo>
                  <a:cubicBezTo>
                    <a:pt x="64" y="172"/>
                    <a:pt x="63" y="172"/>
                    <a:pt x="63" y="171"/>
                  </a:cubicBezTo>
                  <a:cubicBezTo>
                    <a:pt x="62" y="169"/>
                    <a:pt x="63" y="169"/>
                    <a:pt x="63" y="168"/>
                  </a:cubicBezTo>
                  <a:cubicBezTo>
                    <a:pt x="63" y="166"/>
                    <a:pt x="62" y="166"/>
                    <a:pt x="61" y="165"/>
                  </a:cubicBezTo>
                  <a:cubicBezTo>
                    <a:pt x="61" y="163"/>
                    <a:pt x="63" y="161"/>
                    <a:pt x="63" y="160"/>
                  </a:cubicBezTo>
                  <a:cubicBezTo>
                    <a:pt x="63" y="159"/>
                    <a:pt x="62" y="159"/>
                    <a:pt x="62" y="158"/>
                  </a:cubicBezTo>
                  <a:cubicBezTo>
                    <a:pt x="61" y="156"/>
                    <a:pt x="63" y="153"/>
                    <a:pt x="62" y="150"/>
                  </a:cubicBezTo>
                  <a:cubicBezTo>
                    <a:pt x="61" y="150"/>
                    <a:pt x="60" y="150"/>
                    <a:pt x="59" y="150"/>
                  </a:cubicBezTo>
                  <a:cubicBezTo>
                    <a:pt x="61" y="162"/>
                    <a:pt x="60" y="171"/>
                    <a:pt x="60" y="183"/>
                  </a:cubicBezTo>
                  <a:cubicBezTo>
                    <a:pt x="60" y="188"/>
                    <a:pt x="60" y="194"/>
                    <a:pt x="59" y="200"/>
                  </a:cubicBezTo>
                  <a:cubicBezTo>
                    <a:pt x="59" y="206"/>
                    <a:pt x="58" y="211"/>
                    <a:pt x="57" y="216"/>
                  </a:cubicBezTo>
                  <a:cubicBezTo>
                    <a:pt x="57" y="219"/>
                    <a:pt x="55" y="222"/>
                    <a:pt x="58" y="223"/>
                  </a:cubicBezTo>
                  <a:cubicBezTo>
                    <a:pt x="58" y="221"/>
                    <a:pt x="57" y="221"/>
                    <a:pt x="58" y="219"/>
                  </a:cubicBezTo>
                  <a:cubicBezTo>
                    <a:pt x="58" y="218"/>
                    <a:pt x="60" y="217"/>
                    <a:pt x="61" y="216"/>
                  </a:cubicBezTo>
                  <a:cubicBezTo>
                    <a:pt x="61" y="215"/>
                    <a:pt x="59" y="213"/>
                    <a:pt x="60" y="212"/>
                  </a:cubicBezTo>
                  <a:cubicBezTo>
                    <a:pt x="60" y="211"/>
                    <a:pt x="62" y="210"/>
                    <a:pt x="62" y="209"/>
                  </a:cubicBezTo>
                  <a:cubicBezTo>
                    <a:pt x="62" y="207"/>
                    <a:pt x="61" y="206"/>
                    <a:pt x="61" y="204"/>
                  </a:cubicBezTo>
                  <a:cubicBezTo>
                    <a:pt x="61" y="203"/>
                    <a:pt x="63" y="202"/>
                    <a:pt x="63" y="201"/>
                  </a:cubicBezTo>
                  <a:cubicBezTo>
                    <a:pt x="63" y="199"/>
                    <a:pt x="62" y="198"/>
                    <a:pt x="62" y="197"/>
                  </a:cubicBezTo>
                  <a:cubicBezTo>
                    <a:pt x="62" y="196"/>
                    <a:pt x="63" y="195"/>
                    <a:pt x="63" y="194"/>
                  </a:cubicBezTo>
                  <a:cubicBezTo>
                    <a:pt x="63" y="193"/>
                    <a:pt x="62" y="191"/>
                    <a:pt x="62" y="190"/>
                  </a:cubicBezTo>
                  <a:cubicBezTo>
                    <a:pt x="62" y="189"/>
                    <a:pt x="64" y="187"/>
                    <a:pt x="64" y="186"/>
                  </a:cubicBezTo>
                  <a:cubicBezTo>
                    <a:pt x="64" y="185"/>
                    <a:pt x="62" y="184"/>
                    <a:pt x="62" y="183"/>
                  </a:cubicBezTo>
                  <a:cubicBezTo>
                    <a:pt x="63" y="182"/>
                    <a:pt x="63" y="181"/>
                    <a:pt x="64" y="180"/>
                  </a:cubicBezTo>
                  <a:cubicBezTo>
                    <a:pt x="61" y="178"/>
                    <a:pt x="64" y="175"/>
                    <a:pt x="64" y="173"/>
                  </a:cubicBezTo>
                  <a:close/>
                  <a:moveTo>
                    <a:pt x="59" y="135"/>
                  </a:moveTo>
                  <a:cubicBezTo>
                    <a:pt x="58" y="135"/>
                    <a:pt x="58" y="135"/>
                    <a:pt x="58" y="135"/>
                  </a:cubicBezTo>
                  <a:cubicBezTo>
                    <a:pt x="59" y="138"/>
                    <a:pt x="57" y="143"/>
                    <a:pt x="59" y="145"/>
                  </a:cubicBezTo>
                  <a:cubicBezTo>
                    <a:pt x="64" y="145"/>
                    <a:pt x="61" y="137"/>
                    <a:pt x="59" y="135"/>
                  </a:cubicBezTo>
                  <a:close/>
                  <a:moveTo>
                    <a:pt x="56" y="127"/>
                  </a:moveTo>
                  <a:cubicBezTo>
                    <a:pt x="56" y="130"/>
                    <a:pt x="56" y="132"/>
                    <a:pt x="57" y="134"/>
                  </a:cubicBezTo>
                  <a:cubicBezTo>
                    <a:pt x="58" y="133"/>
                    <a:pt x="60" y="134"/>
                    <a:pt x="60" y="133"/>
                  </a:cubicBezTo>
                  <a:cubicBezTo>
                    <a:pt x="61" y="133"/>
                    <a:pt x="60" y="132"/>
                    <a:pt x="61" y="133"/>
                  </a:cubicBezTo>
                  <a:cubicBezTo>
                    <a:pt x="62" y="129"/>
                    <a:pt x="60" y="125"/>
                    <a:pt x="56" y="127"/>
                  </a:cubicBezTo>
                  <a:close/>
                  <a:moveTo>
                    <a:pt x="58" y="40"/>
                  </a:moveTo>
                  <a:cubicBezTo>
                    <a:pt x="58" y="41"/>
                    <a:pt x="57" y="42"/>
                    <a:pt x="58" y="42"/>
                  </a:cubicBezTo>
                  <a:cubicBezTo>
                    <a:pt x="58" y="41"/>
                    <a:pt x="59" y="41"/>
                    <a:pt x="60" y="40"/>
                  </a:cubicBezTo>
                  <a:cubicBezTo>
                    <a:pt x="59" y="40"/>
                    <a:pt x="58" y="40"/>
                    <a:pt x="58" y="40"/>
                  </a:cubicBezTo>
                  <a:close/>
                  <a:moveTo>
                    <a:pt x="52" y="42"/>
                  </a:moveTo>
                  <a:cubicBezTo>
                    <a:pt x="54" y="43"/>
                    <a:pt x="55" y="41"/>
                    <a:pt x="55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0"/>
                    <a:pt x="57" y="39"/>
                    <a:pt x="57" y="38"/>
                  </a:cubicBezTo>
                  <a:cubicBezTo>
                    <a:pt x="55" y="39"/>
                    <a:pt x="53" y="40"/>
                    <a:pt x="52" y="42"/>
                  </a:cubicBezTo>
                  <a:close/>
                  <a:moveTo>
                    <a:pt x="31" y="118"/>
                  </a:moveTo>
                  <a:cubicBezTo>
                    <a:pt x="31" y="111"/>
                    <a:pt x="30" y="104"/>
                    <a:pt x="31" y="97"/>
                  </a:cubicBezTo>
                  <a:cubicBezTo>
                    <a:pt x="31" y="92"/>
                    <a:pt x="32" y="86"/>
                    <a:pt x="33" y="81"/>
                  </a:cubicBezTo>
                  <a:cubicBezTo>
                    <a:pt x="34" y="75"/>
                    <a:pt x="37" y="70"/>
                    <a:pt x="39" y="65"/>
                  </a:cubicBezTo>
                  <a:cubicBezTo>
                    <a:pt x="42" y="59"/>
                    <a:pt x="46" y="54"/>
                    <a:pt x="50" y="49"/>
                  </a:cubicBezTo>
                  <a:cubicBezTo>
                    <a:pt x="52" y="48"/>
                    <a:pt x="54" y="45"/>
                    <a:pt x="56" y="43"/>
                  </a:cubicBezTo>
                  <a:cubicBezTo>
                    <a:pt x="51" y="44"/>
                    <a:pt x="51" y="48"/>
                    <a:pt x="48" y="49"/>
                  </a:cubicBezTo>
                  <a:cubicBezTo>
                    <a:pt x="47" y="51"/>
                    <a:pt x="47" y="52"/>
                    <a:pt x="46" y="52"/>
                  </a:cubicBezTo>
                  <a:cubicBezTo>
                    <a:pt x="45" y="53"/>
                    <a:pt x="44" y="52"/>
                    <a:pt x="43" y="53"/>
                  </a:cubicBezTo>
                  <a:cubicBezTo>
                    <a:pt x="44" y="55"/>
                    <a:pt x="43" y="56"/>
                    <a:pt x="41" y="57"/>
                  </a:cubicBezTo>
                  <a:cubicBezTo>
                    <a:pt x="40" y="59"/>
                    <a:pt x="39" y="61"/>
                    <a:pt x="37" y="62"/>
                  </a:cubicBezTo>
                  <a:cubicBezTo>
                    <a:pt x="37" y="65"/>
                    <a:pt x="36" y="66"/>
                    <a:pt x="35" y="67"/>
                  </a:cubicBezTo>
                  <a:cubicBezTo>
                    <a:pt x="35" y="68"/>
                    <a:pt x="36" y="69"/>
                    <a:pt x="36" y="70"/>
                  </a:cubicBezTo>
                  <a:cubicBezTo>
                    <a:pt x="35" y="71"/>
                    <a:pt x="34" y="71"/>
                    <a:pt x="34" y="72"/>
                  </a:cubicBezTo>
                  <a:cubicBezTo>
                    <a:pt x="34" y="73"/>
                    <a:pt x="34" y="73"/>
                    <a:pt x="34" y="74"/>
                  </a:cubicBezTo>
                  <a:cubicBezTo>
                    <a:pt x="34" y="75"/>
                    <a:pt x="33" y="76"/>
                    <a:pt x="32" y="77"/>
                  </a:cubicBezTo>
                  <a:cubicBezTo>
                    <a:pt x="32" y="78"/>
                    <a:pt x="33" y="78"/>
                    <a:pt x="33" y="80"/>
                  </a:cubicBezTo>
                  <a:cubicBezTo>
                    <a:pt x="32" y="80"/>
                    <a:pt x="31" y="80"/>
                    <a:pt x="31" y="81"/>
                  </a:cubicBezTo>
                  <a:cubicBezTo>
                    <a:pt x="31" y="82"/>
                    <a:pt x="32" y="82"/>
                    <a:pt x="31" y="84"/>
                  </a:cubicBezTo>
                  <a:cubicBezTo>
                    <a:pt x="31" y="85"/>
                    <a:pt x="29" y="84"/>
                    <a:pt x="29" y="86"/>
                  </a:cubicBezTo>
                  <a:cubicBezTo>
                    <a:pt x="29" y="87"/>
                    <a:pt x="30" y="87"/>
                    <a:pt x="31" y="89"/>
                  </a:cubicBezTo>
                  <a:cubicBezTo>
                    <a:pt x="30" y="90"/>
                    <a:pt x="28" y="91"/>
                    <a:pt x="29" y="92"/>
                  </a:cubicBezTo>
                  <a:cubicBezTo>
                    <a:pt x="29" y="94"/>
                    <a:pt x="31" y="93"/>
                    <a:pt x="31" y="95"/>
                  </a:cubicBezTo>
                  <a:cubicBezTo>
                    <a:pt x="30" y="96"/>
                    <a:pt x="29" y="96"/>
                    <a:pt x="28" y="97"/>
                  </a:cubicBezTo>
                  <a:cubicBezTo>
                    <a:pt x="29" y="97"/>
                    <a:pt x="29" y="98"/>
                    <a:pt x="29" y="99"/>
                  </a:cubicBezTo>
                  <a:cubicBezTo>
                    <a:pt x="29" y="100"/>
                    <a:pt x="28" y="100"/>
                    <a:pt x="28" y="101"/>
                  </a:cubicBezTo>
                  <a:cubicBezTo>
                    <a:pt x="29" y="102"/>
                    <a:pt x="30" y="103"/>
                    <a:pt x="30" y="104"/>
                  </a:cubicBezTo>
                  <a:cubicBezTo>
                    <a:pt x="30" y="105"/>
                    <a:pt x="28" y="104"/>
                    <a:pt x="28" y="105"/>
                  </a:cubicBezTo>
                  <a:cubicBezTo>
                    <a:pt x="27" y="107"/>
                    <a:pt x="30" y="108"/>
                    <a:pt x="30" y="110"/>
                  </a:cubicBezTo>
                  <a:cubicBezTo>
                    <a:pt x="29" y="111"/>
                    <a:pt x="28" y="111"/>
                    <a:pt x="27" y="111"/>
                  </a:cubicBezTo>
                  <a:cubicBezTo>
                    <a:pt x="28" y="113"/>
                    <a:pt x="30" y="113"/>
                    <a:pt x="30" y="114"/>
                  </a:cubicBezTo>
                  <a:cubicBezTo>
                    <a:pt x="30" y="115"/>
                    <a:pt x="29" y="116"/>
                    <a:pt x="28" y="117"/>
                  </a:cubicBezTo>
                  <a:cubicBezTo>
                    <a:pt x="28" y="118"/>
                    <a:pt x="30" y="118"/>
                    <a:pt x="30" y="120"/>
                  </a:cubicBezTo>
                  <a:cubicBezTo>
                    <a:pt x="30" y="120"/>
                    <a:pt x="29" y="121"/>
                    <a:pt x="30" y="121"/>
                  </a:cubicBezTo>
                  <a:cubicBezTo>
                    <a:pt x="30" y="121"/>
                    <a:pt x="30" y="119"/>
                    <a:pt x="31" y="118"/>
                  </a:cubicBezTo>
                  <a:close/>
                  <a:moveTo>
                    <a:pt x="48" y="46"/>
                  </a:moveTo>
                  <a:cubicBezTo>
                    <a:pt x="50" y="45"/>
                    <a:pt x="50" y="45"/>
                    <a:pt x="51" y="43"/>
                  </a:cubicBezTo>
                  <a:cubicBezTo>
                    <a:pt x="50" y="44"/>
                    <a:pt x="48" y="45"/>
                    <a:pt x="48" y="46"/>
                  </a:cubicBezTo>
                  <a:close/>
                  <a:moveTo>
                    <a:pt x="50" y="148"/>
                  </a:moveTo>
                  <a:cubicBezTo>
                    <a:pt x="46" y="148"/>
                    <a:pt x="43" y="149"/>
                    <a:pt x="39" y="150"/>
                  </a:cubicBezTo>
                  <a:cubicBezTo>
                    <a:pt x="40" y="151"/>
                    <a:pt x="41" y="151"/>
                    <a:pt x="41" y="153"/>
                  </a:cubicBezTo>
                  <a:cubicBezTo>
                    <a:pt x="45" y="152"/>
                    <a:pt x="47" y="151"/>
                    <a:pt x="50" y="150"/>
                  </a:cubicBezTo>
                  <a:cubicBezTo>
                    <a:pt x="50" y="149"/>
                    <a:pt x="50" y="148"/>
                    <a:pt x="50" y="148"/>
                  </a:cubicBezTo>
                  <a:close/>
                  <a:moveTo>
                    <a:pt x="48" y="153"/>
                  </a:moveTo>
                  <a:cubicBezTo>
                    <a:pt x="49" y="153"/>
                    <a:pt x="49" y="154"/>
                    <a:pt x="50" y="155"/>
                  </a:cubicBezTo>
                  <a:cubicBezTo>
                    <a:pt x="50" y="154"/>
                    <a:pt x="50" y="152"/>
                    <a:pt x="50" y="152"/>
                  </a:cubicBezTo>
                  <a:cubicBezTo>
                    <a:pt x="50" y="152"/>
                    <a:pt x="49" y="152"/>
                    <a:pt x="48" y="153"/>
                  </a:cubicBezTo>
                  <a:close/>
                  <a:moveTo>
                    <a:pt x="49" y="158"/>
                  </a:moveTo>
                  <a:cubicBezTo>
                    <a:pt x="49" y="159"/>
                    <a:pt x="48" y="160"/>
                    <a:pt x="47" y="161"/>
                  </a:cubicBezTo>
                  <a:cubicBezTo>
                    <a:pt x="48" y="162"/>
                    <a:pt x="48" y="164"/>
                    <a:pt x="49" y="165"/>
                  </a:cubicBezTo>
                  <a:cubicBezTo>
                    <a:pt x="50" y="163"/>
                    <a:pt x="51" y="160"/>
                    <a:pt x="49" y="158"/>
                  </a:cubicBezTo>
                  <a:close/>
                  <a:moveTo>
                    <a:pt x="49" y="168"/>
                  </a:moveTo>
                  <a:cubicBezTo>
                    <a:pt x="48" y="169"/>
                    <a:pt x="47" y="170"/>
                    <a:pt x="46" y="172"/>
                  </a:cubicBezTo>
                  <a:cubicBezTo>
                    <a:pt x="47" y="172"/>
                    <a:pt x="48" y="174"/>
                    <a:pt x="49" y="174"/>
                  </a:cubicBezTo>
                  <a:cubicBezTo>
                    <a:pt x="50" y="173"/>
                    <a:pt x="50" y="170"/>
                    <a:pt x="50" y="168"/>
                  </a:cubicBezTo>
                  <a:cubicBezTo>
                    <a:pt x="50" y="168"/>
                    <a:pt x="49" y="168"/>
                    <a:pt x="49" y="168"/>
                  </a:cubicBezTo>
                  <a:close/>
                  <a:moveTo>
                    <a:pt x="49" y="177"/>
                  </a:moveTo>
                  <a:cubicBezTo>
                    <a:pt x="48" y="178"/>
                    <a:pt x="47" y="179"/>
                    <a:pt x="46" y="180"/>
                  </a:cubicBezTo>
                  <a:cubicBezTo>
                    <a:pt x="47" y="181"/>
                    <a:pt x="48" y="182"/>
                    <a:pt x="49" y="183"/>
                  </a:cubicBezTo>
                  <a:cubicBezTo>
                    <a:pt x="49" y="181"/>
                    <a:pt x="50" y="178"/>
                    <a:pt x="49" y="177"/>
                  </a:cubicBezTo>
                  <a:close/>
                  <a:moveTo>
                    <a:pt x="49" y="156"/>
                  </a:moveTo>
                  <a:cubicBezTo>
                    <a:pt x="49" y="155"/>
                    <a:pt x="48" y="154"/>
                    <a:pt x="48" y="153"/>
                  </a:cubicBezTo>
                  <a:cubicBezTo>
                    <a:pt x="46" y="153"/>
                    <a:pt x="45" y="155"/>
                    <a:pt x="44" y="157"/>
                  </a:cubicBezTo>
                  <a:cubicBezTo>
                    <a:pt x="45" y="158"/>
                    <a:pt x="45" y="159"/>
                    <a:pt x="46" y="160"/>
                  </a:cubicBezTo>
                  <a:cubicBezTo>
                    <a:pt x="47" y="159"/>
                    <a:pt x="48" y="157"/>
                    <a:pt x="49" y="156"/>
                  </a:cubicBezTo>
                  <a:close/>
                  <a:moveTo>
                    <a:pt x="49" y="185"/>
                  </a:moveTo>
                  <a:cubicBezTo>
                    <a:pt x="47" y="184"/>
                    <a:pt x="47" y="182"/>
                    <a:pt x="45" y="181"/>
                  </a:cubicBezTo>
                  <a:cubicBezTo>
                    <a:pt x="44" y="183"/>
                    <a:pt x="43" y="184"/>
                    <a:pt x="42" y="186"/>
                  </a:cubicBezTo>
                  <a:cubicBezTo>
                    <a:pt x="43" y="187"/>
                    <a:pt x="44" y="189"/>
                    <a:pt x="46" y="191"/>
                  </a:cubicBezTo>
                  <a:cubicBezTo>
                    <a:pt x="47" y="189"/>
                    <a:pt x="48" y="188"/>
                    <a:pt x="49" y="185"/>
                  </a:cubicBezTo>
                  <a:close/>
                  <a:moveTo>
                    <a:pt x="46" y="192"/>
                  </a:moveTo>
                  <a:cubicBezTo>
                    <a:pt x="47" y="192"/>
                    <a:pt x="47" y="194"/>
                    <a:pt x="48" y="194"/>
                  </a:cubicBezTo>
                  <a:cubicBezTo>
                    <a:pt x="48" y="192"/>
                    <a:pt x="49" y="190"/>
                    <a:pt x="48" y="189"/>
                  </a:cubicBezTo>
                  <a:cubicBezTo>
                    <a:pt x="48" y="190"/>
                    <a:pt x="47" y="191"/>
                    <a:pt x="46" y="192"/>
                  </a:cubicBezTo>
                  <a:close/>
                  <a:moveTo>
                    <a:pt x="48" y="167"/>
                  </a:moveTo>
                  <a:cubicBezTo>
                    <a:pt x="48" y="165"/>
                    <a:pt x="47" y="164"/>
                    <a:pt x="46" y="162"/>
                  </a:cubicBezTo>
                  <a:cubicBezTo>
                    <a:pt x="45" y="163"/>
                    <a:pt x="44" y="165"/>
                    <a:pt x="43" y="166"/>
                  </a:cubicBezTo>
                  <a:cubicBezTo>
                    <a:pt x="44" y="167"/>
                    <a:pt x="45" y="169"/>
                    <a:pt x="46" y="170"/>
                  </a:cubicBezTo>
                  <a:cubicBezTo>
                    <a:pt x="47" y="169"/>
                    <a:pt x="48" y="168"/>
                    <a:pt x="48" y="167"/>
                  </a:cubicBezTo>
                  <a:close/>
                  <a:moveTo>
                    <a:pt x="47" y="200"/>
                  </a:moveTo>
                  <a:cubicBezTo>
                    <a:pt x="46" y="200"/>
                    <a:pt x="46" y="200"/>
                    <a:pt x="46" y="200"/>
                  </a:cubicBezTo>
                  <a:cubicBezTo>
                    <a:pt x="44" y="202"/>
                    <a:pt x="40" y="202"/>
                    <a:pt x="37" y="201"/>
                  </a:cubicBezTo>
                  <a:cubicBezTo>
                    <a:pt x="36" y="200"/>
                    <a:pt x="34" y="198"/>
                    <a:pt x="32" y="198"/>
                  </a:cubicBezTo>
                  <a:cubicBezTo>
                    <a:pt x="33" y="206"/>
                    <a:pt x="31" y="215"/>
                    <a:pt x="32" y="220"/>
                  </a:cubicBezTo>
                  <a:cubicBezTo>
                    <a:pt x="34" y="222"/>
                    <a:pt x="38" y="222"/>
                    <a:pt x="39" y="220"/>
                  </a:cubicBezTo>
                  <a:cubicBezTo>
                    <a:pt x="41" y="215"/>
                    <a:pt x="41" y="208"/>
                    <a:pt x="42" y="204"/>
                  </a:cubicBezTo>
                  <a:cubicBezTo>
                    <a:pt x="43" y="209"/>
                    <a:pt x="41" y="216"/>
                    <a:pt x="41" y="221"/>
                  </a:cubicBezTo>
                  <a:cubicBezTo>
                    <a:pt x="43" y="221"/>
                    <a:pt x="45" y="219"/>
                    <a:pt x="46" y="217"/>
                  </a:cubicBezTo>
                  <a:cubicBezTo>
                    <a:pt x="47" y="216"/>
                    <a:pt x="46" y="216"/>
                    <a:pt x="46" y="216"/>
                  </a:cubicBezTo>
                  <a:cubicBezTo>
                    <a:pt x="46" y="215"/>
                    <a:pt x="47" y="215"/>
                    <a:pt x="47" y="214"/>
                  </a:cubicBezTo>
                  <a:cubicBezTo>
                    <a:pt x="47" y="209"/>
                    <a:pt x="49" y="205"/>
                    <a:pt x="48" y="199"/>
                  </a:cubicBezTo>
                  <a:cubicBezTo>
                    <a:pt x="48" y="199"/>
                    <a:pt x="48" y="198"/>
                    <a:pt x="48" y="198"/>
                  </a:cubicBezTo>
                  <a:cubicBezTo>
                    <a:pt x="48" y="199"/>
                    <a:pt x="47" y="199"/>
                    <a:pt x="47" y="200"/>
                  </a:cubicBezTo>
                  <a:close/>
                  <a:moveTo>
                    <a:pt x="48" y="196"/>
                  </a:moveTo>
                  <a:cubicBezTo>
                    <a:pt x="47" y="195"/>
                    <a:pt x="46" y="194"/>
                    <a:pt x="46" y="193"/>
                  </a:cubicBezTo>
                  <a:cubicBezTo>
                    <a:pt x="45" y="194"/>
                    <a:pt x="43" y="195"/>
                    <a:pt x="43" y="196"/>
                  </a:cubicBezTo>
                  <a:cubicBezTo>
                    <a:pt x="44" y="197"/>
                    <a:pt x="45" y="198"/>
                    <a:pt x="46" y="198"/>
                  </a:cubicBezTo>
                  <a:cubicBezTo>
                    <a:pt x="47" y="198"/>
                    <a:pt x="48" y="197"/>
                    <a:pt x="48" y="196"/>
                  </a:cubicBezTo>
                  <a:close/>
                  <a:moveTo>
                    <a:pt x="48" y="176"/>
                  </a:moveTo>
                  <a:cubicBezTo>
                    <a:pt x="47" y="174"/>
                    <a:pt x="46" y="174"/>
                    <a:pt x="46" y="172"/>
                  </a:cubicBezTo>
                  <a:cubicBezTo>
                    <a:pt x="45" y="173"/>
                    <a:pt x="44" y="174"/>
                    <a:pt x="43" y="176"/>
                  </a:cubicBezTo>
                  <a:cubicBezTo>
                    <a:pt x="44" y="177"/>
                    <a:pt x="44" y="178"/>
                    <a:pt x="46" y="179"/>
                  </a:cubicBezTo>
                  <a:cubicBezTo>
                    <a:pt x="46" y="178"/>
                    <a:pt x="47" y="177"/>
                    <a:pt x="48" y="176"/>
                  </a:cubicBezTo>
                  <a:close/>
                  <a:moveTo>
                    <a:pt x="36" y="61"/>
                  </a:moveTo>
                  <a:cubicBezTo>
                    <a:pt x="39" y="60"/>
                    <a:pt x="39" y="57"/>
                    <a:pt x="40" y="55"/>
                  </a:cubicBezTo>
                  <a:cubicBezTo>
                    <a:pt x="40" y="54"/>
                    <a:pt x="41" y="54"/>
                    <a:pt x="42" y="54"/>
                  </a:cubicBezTo>
                  <a:cubicBezTo>
                    <a:pt x="41" y="51"/>
                    <a:pt x="44" y="52"/>
                    <a:pt x="46" y="50"/>
                  </a:cubicBezTo>
                  <a:cubicBezTo>
                    <a:pt x="47" y="49"/>
                    <a:pt x="46" y="48"/>
                    <a:pt x="47" y="46"/>
                  </a:cubicBezTo>
                  <a:cubicBezTo>
                    <a:pt x="43" y="50"/>
                    <a:pt x="39" y="55"/>
                    <a:pt x="36" y="61"/>
                  </a:cubicBezTo>
                  <a:close/>
                  <a:moveTo>
                    <a:pt x="45" y="161"/>
                  </a:moveTo>
                  <a:cubicBezTo>
                    <a:pt x="45" y="160"/>
                    <a:pt x="44" y="159"/>
                    <a:pt x="43" y="157"/>
                  </a:cubicBezTo>
                  <a:cubicBezTo>
                    <a:pt x="42" y="159"/>
                    <a:pt x="41" y="160"/>
                    <a:pt x="40" y="161"/>
                  </a:cubicBezTo>
                  <a:cubicBezTo>
                    <a:pt x="41" y="162"/>
                    <a:pt x="41" y="164"/>
                    <a:pt x="42" y="165"/>
                  </a:cubicBezTo>
                  <a:cubicBezTo>
                    <a:pt x="43" y="164"/>
                    <a:pt x="45" y="163"/>
                    <a:pt x="45" y="161"/>
                  </a:cubicBezTo>
                  <a:close/>
                  <a:moveTo>
                    <a:pt x="42" y="167"/>
                  </a:moveTo>
                  <a:cubicBezTo>
                    <a:pt x="42" y="168"/>
                    <a:pt x="39" y="170"/>
                    <a:pt x="39" y="171"/>
                  </a:cubicBezTo>
                  <a:cubicBezTo>
                    <a:pt x="38" y="171"/>
                    <a:pt x="40" y="172"/>
                    <a:pt x="40" y="173"/>
                  </a:cubicBezTo>
                  <a:cubicBezTo>
                    <a:pt x="41" y="174"/>
                    <a:pt x="41" y="174"/>
                    <a:pt x="42" y="175"/>
                  </a:cubicBezTo>
                  <a:cubicBezTo>
                    <a:pt x="43" y="174"/>
                    <a:pt x="44" y="172"/>
                    <a:pt x="45" y="171"/>
                  </a:cubicBezTo>
                  <a:cubicBezTo>
                    <a:pt x="44" y="170"/>
                    <a:pt x="43" y="168"/>
                    <a:pt x="42" y="167"/>
                  </a:cubicBezTo>
                  <a:close/>
                  <a:moveTo>
                    <a:pt x="45" y="180"/>
                  </a:moveTo>
                  <a:cubicBezTo>
                    <a:pt x="44" y="179"/>
                    <a:pt x="43" y="177"/>
                    <a:pt x="42" y="176"/>
                  </a:cubicBezTo>
                  <a:cubicBezTo>
                    <a:pt x="41" y="178"/>
                    <a:pt x="39" y="179"/>
                    <a:pt x="39" y="180"/>
                  </a:cubicBezTo>
                  <a:cubicBezTo>
                    <a:pt x="39" y="182"/>
                    <a:pt x="40" y="183"/>
                    <a:pt x="41" y="185"/>
                  </a:cubicBezTo>
                  <a:cubicBezTo>
                    <a:pt x="43" y="183"/>
                    <a:pt x="44" y="182"/>
                    <a:pt x="45" y="180"/>
                  </a:cubicBezTo>
                  <a:close/>
                  <a:moveTo>
                    <a:pt x="45" y="192"/>
                  </a:moveTo>
                  <a:cubicBezTo>
                    <a:pt x="44" y="190"/>
                    <a:pt x="42" y="189"/>
                    <a:pt x="42" y="187"/>
                  </a:cubicBezTo>
                  <a:cubicBezTo>
                    <a:pt x="40" y="188"/>
                    <a:pt x="39" y="189"/>
                    <a:pt x="38" y="191"/>
                  </a:cubicBezTo>
                  <a:cubicBezTo>
                    <a:pt x="39" y="192"/>
                    <a:pt x="40" y="194"/>
                    <a:pt x="42" y="195"/>
                  </a:cubicBezTo>
                  <a:cubicBezTo>
                    <a:pt x="43" y="194"/>
                    <a:pt x="44" y="193"/>
                    <a:pt x="45" y="192"/>
                  </a:cubicBezTo>
                  <a:close/>
                  <a:moveTo>
                    <a:pt x="43" y="155"/>
                  </a:moveTo>
                  <a:cubicBezTo>
                    <a:pt x="43" y="155"/>
                    <a:pt x="43" y="155"/>
                    <a:pt x="43" y="155"/>
                  </a:cubicBezTo>
                  <a:cubicBezTo>
                    <a:pt x="43" y="155"/>
                    <a:pt x="44" y="154"/>
                    <a:pt x="44" y="154"/>
                  </a:cubicBezTo>
                  <a:cubicBezTo>
                    <a:pt x="44" y="155"/>
                    <a:pt x="43" y="154"/>
                    <a:pt x="43" y="155"/>
                  </a:cubicBezTo>
                  <a:close/>
                  <a:moveTo>
                    <a:pt x="42" y="197"/>
                  </a:moveTo>
                  <a:cubicBezTo>
                    <a:pt x="41" y="198"/>
                    <a:pt x="40" y="198"/>
                    <a:pt x="39" y="199"/>
                  </a:cubicBezTo>
                  <a:cubicBezTo>
                    <a:pt x="41" y="200"/>
                    <a:pt x="43" y="200"/>
                    <a:pt x="44" y="199"/>
                  </a:cubicBezTo>
                  <a:cubicBezTo>
                    <a:pt x="43" y="198"/>
                    <a:pt x="43" y="197"/>
                    <a:pt x="42" y="197"/>
                  </a:cubicBezTo>
                  <a:close/>
                  <a:moveTo>
                    <a:pt x="41" y="154"/>
                  </a:moveTo>
                  <a:cubicBezTo>
                    <a:pt x="40" y="155"/>
                    <a:pt x="38" y="155"/>
                    <a:pt x="37" y="155"/>
                  </a:cubicBezTo>
                  <a:cubicBezTo>
                    <a:pt x="37" y="157"/>
                    <a:pt x="39" y="158"/>
                    <a:pt x="39" y="160"/>
                  </a:cubicBezTo>
                  <a:cubicBezTo>
                    <a:pt x="41" y="159"/>
                    <a:pt x="44" y="156"/>
                    <a:pt x="41" y="154"/>
                  </a:cubicBezTo>
                  <a:close/>
                  <a:moveTo>
                    <a:pt x="42" y="165"/>
                  </a:moveTo>
                  <a:cubicBezTo>
                    <a:pt x="41" y="164"/>
                    <a:pt x="40" y="163"/>
                    <a:pt x="39" y="162"/>
                  </a:cubicBezTo>
                  <a:cubicBezTo>
                    <a:pt x="39" y="163"/>
                    <a:pt x="36" y="165"/>
                    <a:pt x="36" y="166"/>
                  </a:cubicBezTo>
                  <a:cubicBezTo>
                    <a:pt x="36" y="168"/>
                    <a:pt x="37" y="169"/>
                    <a:pt x="38" y="170"/>
                  </a:cubicBezTo>
                  <a:cubicBezTo>
                    <a:pt x="39" y="168"/>
                    <a:pt x="41" y="167"/>
                    <a:pt x="42" y="165"/>
                  </a:cubicBezTo>
                  <a:close/>
                  <a:moveTo>
                    <a:pt x="38" y="171"/>
                  </a:moveTo>
                  <a:cubicBezTo>
                    <a:pt x="37" y="172"/>
                    <a:pt x="36" y="173"/>
                    <a:pt x="35" y="174"/>
                  </a:cubicBezTo>
                  <a:cubicBezTo>
                    <a:pt x="36" y="172"/>
                    <a:pt x="37" y="171"/>
                    <a:pt x="37" y="171"/>
                  </a:cubicBezTo>
                  <a:cubicBezTo>
                    <a:pt x="36" y="170"/>
                    <a:pt x="36" y="168"/>
                    <a:pt x="35" y="167"/>
                  </a:cubicBezTo>
                  <a:cubicBezTo>
                    <a:pt x="35" y="169"/>
                    <a:pt x="35" y="170"/>
                    <a:pt x="34" y="173"/>
                  </a:cubicBezTo>
                  <a:cubicBezTo>
                    <a:pt x="35" y="175"/>
                    <a:pt x="37" y="177"/>
                    <a:pt x="38" y="179"/>
                  </a:cubicBezTo>
                  <a:cubicBezTo>
                    <a:pt x="39" y="178"/>
                    <a:pt x="40" y="177"/>
                    <a:pt x="41" y="176"/>
                  </a:cubicBezTo>
                  <a:cubicBezTo>
                    <a:pt x="40" y="174"/>
                    <a:pt x="39" y="173"/>
                    <a:pt x="38" y="171"/>
                  </a:cubicBezTo>
                  <a:close/>
                  <a:moveTo>
                    <a:pt x="41" y="196"/>
                  </a:moveTo>
                  <a:cubicBezTo>
                    <a:pt x="39" y="195"/>
                    <a:pt x="39" y="192"/>
                    <a:pt x="37" y="191"/>
                  </a:cubicBezTo>
                  <a:cubicBezTo>
                    <a:pt x="36" y="193"/>
                    <a:pt x="36" y="193"/>
                    <a:pt x="35" y="194"/>
                  </a:cubicBezTo>
                  <a:cubicBezTo>
                    <a:pt x="36" y="196"/>
                    <a:pt x="37" y="197"/>
                    <a:pt x="39" y="198"/>
                  </a:cubicBezTo>
                  <a:cubicBezTo>
                    <a:pt x="39" y="198"/>
                    <a:pt x="41" y="197"/>
                    <a:pt x="41" y="196"/>
                  </a:cubicBezTo>
                  <a:close/>
                  <a:moveTo>
                    <a:pt x="41" y="185"/>
                  </a:moveTo>
                  <a:cubicBezTo>
                    <a:pt x="39" y="184"/>
                    <a:pt x="39" y="182"/>
                    <a:pt x="38" y="181"/>
                  </a:cubicBezTo>
                  <a:cubicBezTo>
                    <a:pt x="37" y="183"/>
                    <a:pt x="35" y="184"/>
                    <a:pt x="34" y="186"/>
                  </a:cubicBezTo>
                  <a:cubicBezTo>
                    <a:pt x="35" y="187"/>
                    <a:pt x="36" y="188"/>
                    <a:pt x="37" y="190"/>
                  </a:cubicBezTo>
                  <a:cubicBezTo>
                    <a:pt x="39" y="189"/>
                    <a:pt x="40" y="187"/>
                    <a:pt x="41" y="185"/>
                  </a:cubicBezTo>
                  <a:close/>
                  <a:moveTo>
                    <a:pt x="13" y="149"/>
                  </a:moveTo>
                  <a:cubicBezTo>
                    <a:pt x="13" y="150"/>
                    <a:pt x="15" y="151"/>
                    <a:pt x="15" y="152"/>
                  </a:cubicBezTo>
                  <a:cubicBezTo>
                    <a:pt x="22" y="153"/>
                    <a:pt x="27" y="154"/>
                    <a:pt x="34" y="154"/>
                  </a:cubicBezTo>
                  <a:cubicBezTo>
                    <a:pt x="35" y="153"/>
                    <a:pt x="34" y="153"/>
                    <a:pt x="35" y="153"/>
                  </a:cubicBezTo>
                  <a:cubicBezTo>
                    <a:pt x="35" y="153"/>
                    <a:pt x="35" y="153"/>
                    <a:pt x="36" y="154"/>
                  </a:cubicBezTo>
                  <a:cubicBezTo>
                    <a:pt x="37" y="153"/>
                    <a:pt x="39" y="153"/>
                    <a:pt x="40" y="153"/>
                  </a:cubicBezTo>
                  <a:cubicBezTo>
                    <a:pt x="40" y="152"/>
                    <a:pt x="39" y="151"/>
                    <a:pt x="39" y="150"/>
                  </a:cubicBezTo>
                  <a:cubicBezTo>
                    <a:pt x="31" y="151"/>
                    <a:pt x="23" y="149"/>
                    <a:pt x="16" y="148"/>
                  </a:cubicBezTo>
                  <a:cubicBezTo>
                    <a:pt x="16" y="147"/>
                    <a:pt x="14" y="147"/>
                    <a:pt x="13" y="146"/>
                  </a:cubicBezTo>
                  <a:cubicBezTo>
                    <a:pt x="13" y="147"/>
                    <a:pt x="13" y="147"/>
                    <a:pt x="12" y="148"/>
                  </a:cubicBezTo>
                  <a:cubicBezTo>
                    <a:pt x="13" y="148"/>
                    <a:pt x="13" y="149"/>
                    <a:pt x="13" y="149"/>
                  </a:cubicBezTo>
                  <a:close/>
                  <a:moveTo>
                    <a:pt x="39" y="161"/>
                  </a:moveTo>
                  <a:cubicBezTo>
                    <a:pt x="38" y="159"/>
                    <a:pt x="37" y="158"/>
                    <a:pt x="36" y="156"/>
                  </a:cubicBezTo>
                  <a:cubicBezTo>
                    <a:pt x="36" y="159"/>
                    <a:pt x="36" y="162"/>
                    <a:pt x="36" y="165"/>
                  </a:cubicBezTo>
                  <a:cubicBezTo>
                    <a:pt x="36" y="163"/>
                    <a:pt x="38" y="163"/>
                    <a:pt x="39" y="161"/>
                  </a:cubicBezTo>
                  <a:close/>
                  <a:moveTo>
                    <a:pt x="37" y="179"/>
                  </a:moveTo>
                  <a:cubicBezTo>
                    <a:pt x="36" y="178"/>
                    <a:pt x="35" y="175"/>
                    <a:pt x="34" y="174"/>
                  </a:cubicBezTo>
                  <a:cubicBezTo>
                    <a:pt x="34" y="179"/>
                    <a:pt x="32" y="185"/>
                    <a:pt x="31" y="189"/>
                  </a:cubicBezTo>
                  <a:cubicBezTo>
                    <a:pt x="32" y="190"/>
                    <a:pt x="33" y="192"/>
                    <a:pt x="34" y="193"/>
                  </a:cubicBezTo>
                  <a:cubicBezTo>
                    <a:pt x="35" y="192"/>
                    <a:pt x="36" y="192"/>
                    <a:pt x="37" y="190"/>
                  </a:cubicBezTo>
                  <a:cubicBezTo>
                    <a:pt x="36" y="189"/>
                    <a:pt x="35" y="187"/>
                    <a:pt x="34" y="186"/>
                  </a:cubicBezTo>
                  <a:cubicBezTo>
                    <a:pt x="33" y="186"/>
                    <a:pt x="33" y="187"/>
                    <a:pt x="33" y="187"/>
                  </a:cubicBezTo>
                  <a:cubicBezTo>
                    <a:pt x="33" y="186"/>
                    <a:pt x="33" y="185"/>
                    <a:pt x="34" y="184"/>
                  </a:cubicBezTo>
                  <a:cubicBezTo>
                    <a:pt x="34" y="184"/>
                    <a:pt x="34" y="185"/>
                    <a:pt x="34" y="185"/>
                  </a:cubicBezTo>
                  <a:cubicBezTo>
                    <a:pt x="34" y="183"/>
                    <a:pt x="38" y="181"/>
                    <a:pt x="37" y="179"/>
                  </a:cubicBezTo>
                  <a:close/>
                  <a:moveTo>
                    <a:pt x="34" y="195"/>
                  </a:moveTo>
                  <a:cubicBezTo>
                    <a:pt x="34" y="195"/>
                    <a:pt x="33" y="197"/>
                    <a:pt x="32" y="196"/>
                  </a:cubicBezTo>
                  <a:cubicBezTo>
                    <a:pt x="33" y="195"/>
                    <a:pt x="33" y="195"/>
                    <a:pt x="34" y="194"/>
                  </a:cubicBezTo>
                  <a:cubicBezTo>
                    <a:pt x="33" y="193"/>
                    <a:pt x="32" y="191"/>
                    <a:pt x="31" y="190"/>
                  </a:cubicBezTo>
                  <a:cubicBezTo>
                    <a:pt x="31" y="192"/>
                    <a:pt x="31" y="194"/>
                    <a:pt x="32" y="197"/>
                  </a:cubicBezTo>
                  <a:cubicBezTo>
                    <a:pt x="34" y="197"/>
                    <a:pt x="35" y="198"/>
                    <a:pt x="37" y="199"/>
                  </a:cubicBezTo>
                  <a:cubicBezTo>
                    <a:pt x="37" y="197"/>
                    <a:pt x="35" y="196"/>
                    <a:pt x="34" y="195"/>
                  </a:cubicBezTo>
                  <a:close/>
                  <a:moveTo>
                    <a:pt x="29" y="81"/>
                  </a:moveTo>
                  <a:cubicBezTo>
                    <a:pt x="30" y="80"/>
                    <a:pt x="31" y="78"/>
                    <a:pt x="30" y="76"/>
                  </a:cubicBezTo>
                  <a:cubicBezTo>
                    <a:pt x="31" y="75"/>
                    <a:pt x="31" y="75"/>
                    <a:pt x="32" y="75"/>
                  </a:cubicBezTo>
                  <a:cubicBezTo>
                    <a:pt x="32" y="73"/>
                    <a:pt x="32" y="70"/>
                    <a:pt x="34" y="69"/>
                  </a:cubicBezTo>
                  <a:cubicBezTo>
                    <a:pt x="32" y="66"/>
                    <a:pt x="36" y="65"/>
                    <a:pt x="35" y="62"/>
                  </a:cubicBezTo>
                  <a:cubicBezTo>
                    <a:pt x="32" y="67"/>
                    <a:pt x="31" y="74"/>
                    <a:pt x="29" y="81"/>
                  </a:cubicBezTo>
                  <a:close/>
                  <a:moveTo>
                    <a:pt x="18" y="198"/>
                  </a:moveTo>
                  <a:cubicBezTo>
                    <a:pt x="21" y="199"/>
                    <a:pt x="26" y="201"/>
                    <a:pt x="28" y="199"/>
                  </a:cubicBezTo>
                  <a:cubicBezTo>
                    <a:pt x="31" y="197"/>
                    <a:pt x="30" y="196"/>
                    <a:pt x="29" y="193"/>
                  </a:cubicBezTo>
                  <a:cubicBezTo>
                    <a:pt x="29" y="191"/>
                    <a:pt x="30" y="188"/>
                    <a:pt x="30" y="186"/>
                  </a:cubicBezTo>
                  <a:cubicBezTo>
                    <a:pt x="31" y="184"/>
                    <a:pt x="31" y="182"/>
                    <a:pt x="32" y="179"/>
                  </a:cubicBezTo>
                  <a:cubicBezTo>
                    <a:pt x="33" y="171"/>
                    <a:pt x="35" y="164"/>
                    <a:pt x="34" y="155"/>
                  </a:cubicBezTo>
                  <a:cubicBezTo>
                    <a:pt x="30" y="155"/>
                    <a:pt x="26" y="155"/>
                    <a:pt x="22" y="155"/>
                  </a:cubicBezTo>
                  <a:cubicBezTo>
                    <a:pt x="22" y="161"/>
                    <a:pt x="21" y="167"/>
                    <a:pt x="23" y="173"/>
                  </a:cubicBezTo>
                  <a:cubicBezTo>
                    <a:pt x="23" y="173"/>
                    <a:pt x="22" y="173"/>
                    <a:pt x="22" y="174"/>
                  </a:cubicBezTo>
                  <a:cubicBezTo>
                    <a:pt x="22" y="177"/>
                    <a:pt x="20" y="180"/>
                    <a:pt x="21" y="183"/>
                  </a:cubicBezTo>
                  <a:cubicBezTo>
                    <a:pt x="21" y="183"/>
                    <a:pt x="20" y="183"/>
                    <a:pt x="20" y="183"/>
                  </a:cubicBezTo>
                  <a:cubicBezTo>
                    <a:pt x="18" y="189"/>
                    <a:pt x="14" y="191"/>
                    <a:pt x="12" y="195"/>
                  </a:cubicBezTo>
                  <a:cubicBezTo>
                    <a:pt x="14" y="196"/>
                    <a:pt x="16" y="197"/>
                    <a:pt x="18" y="198"/>
                  </a:cubicBezTo>
                  <a:close/>
                  <a:moveTo>
                    <a:pt x="22" y="140"/>
                  </a:moveTo>
                  <a:cubicBezTo>
                    <a:pt x="22" y="144"/>
                    <a:pt x="31" y="145"/>
                    <a:pt x="32" y="141"/>
                  </a:cubicBezTo>
                  <a:cubicBezTo>
                    <a:pt x="33" y="138"/>
                    <a:pt x="30" y="132"/>
                    <a:pt x="30" y="130"/>
                  </a:cubicBezTo>
                  <a:cubicBezTo>
                    <a:pt x="30" y="133"/>
                    <a:pt x="31" y="137"/>
                    <a:pt x="30" y="139"/>
                  </a:cubicBezTo>
                  <a:cubicBezTo>
                    <a:pt x="29" y="141"/>
                    <a:pt x="26" y="141"/>
                    <a:pt x="25" y="139"/>
                  </a:cubicBezTo>
                  <a:cubicBezTo>
                    <a:pt x="24" y="137"/>
                    <a:pt x="25" y="133"/>
                    <a:pt x="24" y="131"/>
                  </a:cubicBezTo>
                  <a:cubicBezTo>
                    <a:pt x="23" y="134"/>
                    <a:pt x="21" y="136"/>
                    <a:pt x="22" y="140"/>
                  </a:cubicBezTo>
                  <a:close/>
                  <a:moveTo>
                    <a:pt x="31" y="206"/>
                  </a:moveTo>
                  <a:cubicBezTo>
                    <a:pt x="31" y="205"/>
                    <a:pt x="31" y="202"/>
                    <a:pt x="30" y="200"/>
                  </a:cubicBezTo>
                  <a:cubicBezTo>
                    <a:pt x="29" y="201"/>
                    <a:pt x="29" y="202"/>
                    <a:pt x="27" y="202"/>
                  </a:cubicBezTo>
                  <a:cubicBezTo>
                    <a:pt x="25" y="202"/>
                    <a:pt x="22" y="201"/>
                    <a:pt x="21" y="200"/>
                  </a:cubicBezTo>
                  <a:cubicBezTo>
                    <a:pt x="18" y="200"/>
                    <a:pt x="16" y="199"/>
                    <a:pt x="14" y="198"/>
                  </a:cubicBezTo>
                  <a:cubicBezTo>
                    <a:pt x="13" y="198"/>
                    <a:pt x="13" y="197"/>
                    <a:pt x="12" y="197"/>
                  </a:cubicBezTo>
                  <a:cubicBezTo>
                    <a:pt x="11" y="204"/>
                    <a:pt x="12" y="209"/>
                    <a:pt x="13" y="214"/>
                  </a:cubicBezTo>
                  <a:cubicBezTo>
                    <a:pt x="17" y="218"/>
                    <a:pt x="23" y="218"/>
                    <a:pt x="28" y="220"/>
                  </a:cubicBezTo>
                  <a:cubicBezTo>
                    <a:pt x="29" y="220"/>
                    <a:pt x="29" y="220"/>
                    <a:pt x="30" y="220"/>
                  </a:cubicBezTo>
                  <a:cubicBezTo>
                    <a:pt x="31" y="216"/>
                    <a:pt x="31" y="211"/>
                    <a:pt x="31" y="206"/>
                  </a:cubicBezTo>
                  <a:close/>
                  <a:moveTo>
                    <a:pt x="26" y="123"/>
                  </a:moveTo>
                  <a:cubicBezTo>
                    <a:pt x="26" y="124"/>
                    <a:pt x="25" y="128"/>
                    <a:pt x="26" y="128"/>
                  </a:cubicBezTo>
                  <a:cubicBezTo>
                    <a:pt x="26" y="129"/>
                    <a:pt x="29" y="128"/>
                    <a:pt x="30" y="128"/>
                  </a:cubicBezTo>
                  <a:cubicBezTo>
                    <a:pt x="31" y="126"/>
                    <a:pt x="30" y="125"/>
                    <a:pt x="30" y="123"/>
                  </a:cubicBezTo>
                  <a:cubicBezTo>
                    <a:pt x="28" y="122"/>
                    <a:pt x="28" y="122"/>
                    <a:pt x="26" y="123"/>
                  </a:cubicBezTo>
                  <a:close/>
                  <a:moveTo>
                    <a:pt x="29" y="81"/>
                  </a:moveTo>
                  <a:cubicBezTo>
                    <a:pt x="29" y="82"/>
                    <a:pt x="28" y="83"/>
                    <a:pt x="29" y="84"/>
                  </a:cubicBezTo>
                  <a:cubicBezTo>
                    <a:pt x="29" y="84"/>
                    <a:pt x="30" y="84"/>
                    <a:pt x="30" y="83"/>
                  </a:cubicBezTo>
                  <a:cubicBezTo>
                    <a:pt x="29" y="82"/>
                    <a:pt x="29" y="81"/>
                    <a:pt x="29" y="81"/>
                  </a:cubicBezTo>
                  <a:close/>
                  <a:moveTo>
                    <a:pt x="26" y="130"/>
                  </a:moveTo>
                  <a:cubicBezTo>
                    <a:pt x="25" y="132"/>
                    <a:pt x="26" y="136"/>
                    <a:pt x="26" y="138"/>
                  </a:cubicBezTo>
                  <a:cubicBezTo>
                    <a:pt x="27" y="139"/>
                    <a:pt x="27" y="139"/>
                    <a:pt x="28" y="139"/>
                  </a:cubicBezTo>
                  <a:cubicBezTo>
                    <a:pt x="30" y="137"/>
                    <a:pt x="30" y="129"/>
                    <a:pt x="26" y="130"/>
                  </a:cubicBezTo>
                  <a:close/>
                  <a:moveTo>
                    <a:pt x="28" y="87"/>
                  </a:moveTo>
                  <a:cubicBezTo>
                    <a:pt x="28" y="88"/>
                    <a:pt x="27" y="89"/>
                    <a:pt x="28" y="90"/>
                  </a:cubicBezTo>
                  <a:cubicBezTo>
                    <a:pt x="29" y="89"/>
                    <a:pt x="29" y="88"/>
                    <a:pt x="28" y="87"/>
                  </a:cubicBezTo>
                  <a:close/>
                  <a:moveTo>
                    <a:pt x="26" y="121"/>
                  </a:moveTo>
                  <a:cubicBezTo>
                    <a:pt x="27" y="121"/>
                    <a:pt x="28" y="120"/>
                    <a:pt x="28" y="119"/>
                  </a:cubicBezTo>
                  <a:cubicBezTo>
                    <a:pt x="28" y="119"/>
                    <a:pt x="27" y="118"/>
                    <a:pt x="27" y="118"/>
                  </a:cubicBezTo>
                  <a:cubicBezTo>
                    <a:pt x="27" y="116"/>
                    <a:pt x="27" y="116"/>
                    <a:pt x="28" y="114"/>
                  </a:cubicBezTo>
                  <a:cubicBezTo>
                    <a:pt x="26" y="113"/>
                    <a:pt x="25" y="110"/>
                    <a:pt x="28" y="110"/>
                  </a:cubicBezTo>
                  <a:cubicBezTo>
                    <a:pt x="27" y="108"/>
                    <a:pt x="26" y="105"/>
                    <a:pt x="28" y="103"/>
                  </a:cubicBezTo>
                  <a:cubicBezTo>
                    <a:pt x="28" y="102"/>
                    <a:pt x="27" y="102"/>
                    <a:pt x="27" y="101"/>
                  </a:cubicBezTo>
                  <a:cubicBezTo>
                    <a:pt x="27" y="100"/>
                    <a:pt x="28" y="100"/>
                    <a:pt x="28" y="99"/>
                  </a:cubicBezTo>
                  <a:cubicBezTo>
                    <a:pt x="28" y="97"/>
                    <a:pt x="27" y="95"/>
                    <a:pt x="28" y="95"/>
                  </a:cubicBezTo>
                  <a:cubicBezTo>
                    <a:pt x="28" y="94"/>
                    <a:pt x="27" y="91"/>
                    <a:pt x="27" y="91"/>
                  </a:cubicBezTo>
                  <a:cubicBezTo>
                    <a:pt x="25" y="98"/>
                    <a:pt x="25" y="111"/>
                    <a:pt x="26" y="121"/>
                  </a:cubicBezTo>
                  <a:close/>
                  <a:moveTo>
                    <a:pt x="20" y="170"/>
                  </a:moveTo>
                  <a:cubicBezTo>
                    <a:pt x="19" y="170"/>
                    <a:pt x="18" y="171"/>
                    <a:pt x="16" y="171"/>
                  </a:cubicBezTo>
                  <a:cubicBezTo>
                    <a:pt x="17" y="173"/>
                    <a:pt x="17" y="175"/>
                    <a:pt x="18" y="176"/>
                  </a:cubicBezTo>
                  <a:cubicBezTo>
                    <a:pt x="21" y="175"/>
                    <a:pt x="22" y="173"/>
                    <a:pt x="20" y="170"/>
                  </a:cubicBezTo>
                  <a:close/>
                  <a:moveTo>
                    <a:pt x="20" y="164"/>
                  </a:moveTo>
                  <a:cubicBezTo>
                    <a:pt x="20" y="165"/>
                    <a:pt x="19" y="165"/>
                    <a:pt x="18" y="165"/>
                  </a:cubicBezTo>
                  <a:cubicBezTo>
                    <a:pt x="19" y="166"/>
                    <a:pt x="19" y="168"/>
                    <a:pt x="20" y="168"/>
                  </a:cubicBezTo>
                  <a:cubicBezTo>
                    <a:pt x="21" y="167"/>
                    <a:pt x="21" y="165"/>
                    <a:pt x="20" y="164"/>
                  </a:cubicBezTo>
                  <a:close/>
                  <a:moveTo>
                    <a:pt x="19" y="155"/>
                  </a:moveTo>
                  <a:cubicBezTo>
                    <a:pt x="18" y="157"/>
                    <a:pt x="16" y="159"/>
                    <a:pt x="16" y="160"/>
                  </a:cubicBezTo>
                  <a:cubicBezTo>
                    <a:pt x="17" y="160"/>
                    <a:pt x="18" y="160"/>
                    <a:pt x="19" y="159"/>
                  </a:cubicBezTo>
                  <a:cubicBezTo>
                    <a:pt x="19" y="159"/>
                    <a:pt x="18" y="158"/>
                    <a:pt x="19" y="157"/>
                  </a:cubicBezTo>
                  <a:cubicBezTo>
                    <a:pt x="19" y="158"/>
                    <a:pt x="19" y="158"/>
                    <a:pt x="20" y="158"/>
                  </a:cubicBezTo>
                  <a:cubicBezTo>
                    <a:pt x="20" y="158"/>
                    <a:pt x="21" y="155"/>
                    <a:pt x="19" y="155"/>
                  </a:cubicBezTo>
                  <a:close/>
                  <a:moveTo>
                    <a:pt x="19" y="177"/>
                  </a:moveTo>
                  <a:cubicBezTo>
                    <a:pt x="19" y="178"/>
                    <a:pt x="19" y="179"/>
                    <a:pt x="20" y="179"/>
                  </a:cubicBezTo>
                  <a:cubicBezTo>
                    <a:pt x="20" y="178"/>
                    <a:pt x="20" y="178"/>
                    <a:pt x="20" y="177"/>
                  </a:cubicBezTo>
                  <a:cubicBezTo>
                    <a:pt x="20" y="177"/>
                    <a:pt x="19" y="177"/>
                    <a:pt x="19" y="177"/>
                  </a:cubicBezTo>
                  <a:close/>
                  <a:moveTo>
                    <a:pt x="20" y="160"/>
                  </a:moveTo>
                  <a:cubicBezTo>
                    <a:pt x="19" y="160"/>
                    <a:pt x="18" y="161"/>
                    <a:pt x="17" y="161"/>
                  </a:cubicBezTo>
                  <a:cubicBezTo>
                    <a:pt x="18" y="161"/>
                    <a:pt x="17" y="162"/>
                    <a:pt x="17" y="163"/>
                  </a:cubicBezTo>
                  <a:cubicBezTo>
                    <a:pt x="17" y="164"/>
                    <a:pt x="18" y="163"/>
                    <a:pt x="17" y="164"/>
                  </a:cubicBezTo>
                  <a:cubicBezTo>
                    <a:pt x="19" y="164"/>
                    <a:pt x="21" y="162"/>
                    <a:pt x="20" y="160"/>
                  </a:cubicBezTo>
                  <a:close/>
                  <a:moveTo>
                    <a:pt x="19" y="169"/>
                  </a:moveTo>
                  <a:cubicBezTo>
                    <a:pt x="18" y="168"/>
                    <a:pt x="18" y="166"/>
                    <a:pt x="17" y="166"/>
                  </a:cubicBezTo>
                  <a:cubicBezTo>
                    <a:pt x="16" y="166"/>
                    <a:pt x="16" y="166"/>
                    <a:pt x="15" y="166"/>
                  </a:cubicBezTo>
                  <a:cubicBezTo>
                    <a:pt x="15" y="168"/>
                    <a:pt x="15" y="169"/>
                    <a:pt x="16" y="170"/>
                  </a:cubicBezTo>
                  <a:cubicBezTo>
                    <a:pt x="17" y="170"/>
                    <a:pt x="18" y="170"/>
                    <a:pt x="19" y="169"/>
                  </a:cubicBezTo>
                  <a:close/>
                  <a:moveTo>
                    <a:pt x="17" y="178"/>
                  </a:moveTo>
                  <a:cubicBezTo>
                    <a:pt x="16" y="179"/>
                    <a:pt x="15" y="179"/>
                    <a:pt x="14" y="180"/>
                  </a:cubicBezTo>
                  <a:cubicBezTo>
                    <a:pt x="15" y="181"/>
                    <a:pt x="15" y="182"/>
                    <a:pt x="16" y="183"/>
                  </a:cubicBezTo>
                  <a:cubicBezTo>
                    <a:pt x="17" y="183"/>
                    <a:pt x="18" y="182"/>
                    <a:pt x="19" y="181"/>
                  </a:cubicBezTo>
                  <a:cubicBezTo>
                    <a:pt x="18" y="180"/>
                    <a:pt x="18" y="179"/>
                    <a:pt x="17" y="178"/>
                  </a:cubicBezTo>
                  <a:close/>
                  <a:moveTo>
                    <a:pt x="17" y="184"/>
                  </a:moveTo>
                  <a:cubicBezTo>
                    <a:pt x="17" y="185"/>
                    <a:pt x="17" y="185"/>
                    <a:pt x="17" y="185"/>
                  </a:cubicBezTo>
                  <a:cubicBezTo>
                    <a:pt x="18" y="185"/>
                    <a:pt x="18" y="184"/>
                    <a:pt x="18" y="184"/>
                  </a:cubicBezTo>
                  <a:cubicBezTo>
                    <a:pt x="17" y="184"/>
                    <a:pt x="17" y="184"/>
                    <a:pt x="17" y="184"/>
                  </a:cubicBezTo>
                  <a:close/>
                  <a:moveTo>
                    <a:pt x="12" y="152"/>
                  </a:moveTo>
                  <a:cubicBezTo>
                    <a:pt x="9" y="161"/>
                    <a:pt x="5" y="171"/>
                    <a:pt x="2" y="182"/>
                  </a:cubicBezTo>
                  <a:cubicBezTo>
                    <a:pt x="1" y="189"/>
                    <a:pt x="7" y="190"/>
                    <a:pt x="11" y="194"/>
                  </a:cubicBezTo>
                  <a:cubicBezTo>
                    <a:pt x="10" y="190"/>
                    <a:pt x="9" y="186"/>
                    <a:pt x="9" y="182"/>
                  </a:cubicBezTo>
                  <a:cubicBezTo>
                    <a:pt x="8" y="182"/>
                    <a:pt x="7" y="181"/>
                    <a:pt x="7" y="181"/>
                  </a:cubicBezTo>
                  <a:cubicBezTo>
                    <a:pt x="8" y="180"/>
                    <a:pt x="8" y="181"/>
                    <a:pt x="8" y="181"/>
                  </a:cubicBezTo>
                  <a:cubicBezTo>
                    <a:pt x="8" y="169"/>
                    <a:pt x="14" y="162"/>
                    <a:pt x="18" y="154"/>
                  </a:cubicBezTo>
                  <a:cubicBezTo>
                    <a:pt x="16" y="154"/>
                    <a:pt x="14" y="153"/>
                    <a:pt x="12" y="152"/>
                  </a:cubicBezTo>
                  <a:close/>
                  <a:moveTo>
                    <a:pt x="16" y="172"/>
                  </a:moveTo>
                  <a:cubicBezTo>
                    <a:pt x="14" y="172"/>
                    <a:pt x="13" y="173"/>
                    <a:pt x="12" y="173"/>
                  </a:cubicBezTo>
                  <a:cubicBezTo>
                    <a:pt x="12" y="175"/>
                    <a:pt x="13" y="176"/>
                    <a:pt x="14" y="178"/>
                  </a:cubicBezTo>
                  <a:cubicBezTo>
                    <a:pt x="15" y="178"/>
                    <a:pt x="16" y="177"/>
                    <a:pt x="17" y="177"/>
                  </a:cubicBezTo>
                  <a:cubicBezTo>
                    <a:pt x="17" y="175"/>
                    <a:pt x="16" y="173"/>
                    <a:pt x="16" y="172"/>
                  </a:cubicBezTo>
                  <a:close/>
                  <a:moveTo>
                    <a:pt x="14" y="166"/>
                  </a:moveTo>
                  <a:cubicBezTo>
                    <a:pt x="14" y="165"/>
                    <a:pt x="16" y="165"/>
                    <a:pt x="17" y="164"/>
                  </a:cubicBezTo>
                  <a:cubicBezTo>
                    <a:pt x="17" y="163"/>
                    <a:pt x="16" y="162"/>
                    <a:pt x="16" y="161"/>
                  </a:cubicBezTo>
                  <a:cubicBezTo>
                    <a:pt x="15" y="163"/>
                    <a:pt x="14" y="164"/>
                    <a:pt x="14" y="166"/>
                  </a:cubicBezTo>
                  <a:close/>
                  <a:moveTo>
                    <a:pt x="15" y="185"/>
                  </a:moveTo>
                  <a:cubicBezTo>
                    <a:pt x="14" y="185"/>
                    <a:pt x="14" y="185"/>
                    <a:pt x="13" y="186"/>
                  </a:cubicBezTo>
                  <a:cubicBezTo>
                    <a:pt x="13" y="187"/>
                    <a:pt x="14" y="188"/>
                    <a:pt x="15" y="189"/>
                  </a:cubicBezTo>
                  <a:cubicBezTo>
                    <a:pt x="16" y="188"/>
                    <a:pt x="17" y="186"/>
                    <a:pt x="15" y="185"/>
                  </a:cubicBezTo>
                  <a:close/>
                  <a:moveTo>
                    <a:pt x="14" y="167"/>
                  </a:moveTo>
                  <a:cubicBezTo>
                    <a:pt x="12" y="167"/>
                    <a:pt x="11" y="170"/>
                    <a:pt x="11" y="173"/>
                  </a:cubicBezTo>
                  <a:cubicBezTo>
                    <a:pt x="11" y="172"/>
                    <a:pt x="11" y="172"/>
                    <a:pt x="11" y="172"/>
                  </a:cubicBezTo>
                  <a:cubicBezTo>
                    <a:pt x="12" y="173"/>
                    <a:pt x="14" y="171"/>
                    <a:pt x="15" y="171"/>
                  </a:cubicBezTo>
                  <a:cubicBezTo>
                    <a:pt x="15" y="169"/>
                    <a:pt x="14" y="168"/>
                    <a:pt x="14" y="167"/>
                  </a:cubicBezTo>
                  <a:close/>
                  <a:moveTo>
                    <a:pt x="13" y="180"/>
                  </a:moveTo>
                  <a:cubicBezTo>
                    <a:pt x="13" y="180"/>
                    <a:pt x="12" y="181"/>
                    <a:pt x="11" y="181"/>
                  </a:cubicBezTo>
                  <a:cubicBezTo>
                    <a:pt x="11" y="182"/>
                    <a:pt x="12" y="183"/>
                    <a:pt x="12" y="185"/>
                  </a:cubicBezTo>
                  <a:cubicBezTo>
                    <a:pt x="13" y="184"/>
                    <a:pt x="14" y="184"/>
                    <a:pt x="15" y="184"/>
                  </a:cubicBezTo>
                  <a:cubicBezTo>
                    <a:pt x="14" y="182"/>
                    <a:pt x="14" y="181"/>
                    <a:pt x="13" y="180"/>
                  </a:cubicBezTo>
                  <a:close/>
                  <a:moveTo>
                    <a:pt x="12" y="186"/>
                  </a:moveTo>
                  <a:cubicBezTo>
                    <a:pt x="11" y="186"/>
                    <a:pt x="11" y="187"/>
                    <a:pt x="11" y="186"/>
                  </a:cubicBezTo>
                  <a:cubicBezTo>
                    <a:pt x="11" y="185"/>
                    <a:pt x="12" y="186"/>
                    <a:pt x="12" y="185"/>
                  </a:cubicBezTo>
                  <a:cubicBezTo>
                    <a:pt x="11" y="184"/>
                    <a:pt x="11" y="183"/>
                    <a:pt x="10" y="182"/>
                  </a:cubicBezTo>
                  <a:cubicBezTo>
                    <a:pt x="10" y="186"/>
                    <a:pt x="11" y="189"/>
                    <a:pt x="12" y="192"/>
                  </a:cubicBezTo>
                  <a:cubicBezTo>
                    <a:pt x="15" y="191"/>
                    <a:pt x="13" y="188"/>
                    <a:pt x="12" y="186"/>
                  </a:cubicBezTo>
                  <a:close/>
                  <a:moveTo>
                    <a:pt x="13" y="179"/>
                  </a:moveTo>
                  <a:cubicBezTo>
                    <a:pt x="12" y="177"/>
                    <a:pt x="12" y="175"/>
                    <a:pt x="11" y="174"/>
                  </a:cubicBezTo>
                  <a:cubicBezTo>
                    <a:pt x="10" y="175"/>
                    <a:pt x="10" y="178"/>
                    <a:pt x="11" y="180"/>
                  </a:cubicBezTo>
                  <a:cubicBezTo>
                    <a:pt x="11" y="180"/>
                    <a:pt x="12" y="179"/>
                    <a:pt x="13" y="179"/>
                  </a:cubicBezTo>
                  <a:close/>
                  <a:moveTo>
                    <a:pt x="11" y="197"/>
                  </a:moveTo>
                  <a:cubicBezTo>
                    <a:pt x="9" y="193"/>
                    <a:pt x="5" y="192"/>
                    <a:pt x="2" y="189"/>
                  </a:cubicBezTo>
                  <a:cubicBezTo>
                    <a:pt x="2" y="193"/>
                    <a:pt x="3" y="197"/>
                    <a:pt x="3" y="201"/>
                  </a:cubicBezTo>
                  <a:cubicBezTo>
                    <a:pt x="3" y="202"/>
                    <a:pt x="3" y="203"/>
                    <a:pt x="3" y="204"/>
                  </a:cubicBezTo>
                  <a:cubicBezTo>
                    <a:pt x="3" y="207"/>
                    <a:pt x="5" y="208"/>
                    <a:pt x="6" y="210"/>
                  </a:cubicBezTo>
                  <a:cubicBezTo>
                    <a:pt x="8" y="210"/>
                    <a:pt x="10" y="212"/>
                    <a:pt x="12" y="213"/>
                  </a:cubicBezTo>
                  <a:cubicBezTo>
                    <a:pt x="10" y="207"/>
                    <a:pt x="10" y="202"/>
                    <a:pt x="11" y="1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3" name="Freeform 126"/>
            <p:cNvSpPr>
              <a:spLocks noEditPoints="1"/>
            </p:cNvSpPr>
            <p:nvPr/>
          </p:nvSpPr>
          <p:spPr bwMode="auto">
            <a:xfrm>
              <a:off x="5103153" y="1028994"/>
              <a:ext cx="104330" cy="46863"/>
            </a:xfrm>
            <a:custGeom>
              <a:avLst/>
              <a:gdLst>
                <a:gd name="T0" fmla="*/ 30 w 34"/>
                <a:gd name="T1" fmla="*/ 14 h 15"/>
                <a:gd name="T2" fmla="*/ 17 w 34"/>
                <a:gd name="T3" fmla="*/ 14 h 15"/>
                <a:gd name="T4" fmla="*/ 13 w 34"/>
                <a:gd name="T5" fmla="*/ 15 h 15"/>
                <a:gd name="T6" fmla="*/ 7 w 34"/>
                <a:gd name="T7" fmla="*/ 15 h 15"/>
                <a:gd name="T8" fmla="*/ 2 w 34"/>
                <a:gd name="T9" fmla="*/ 5 h 15"/>
                <a:gd name="T10" fmla="*/ 24 w 34"/>
                <a:gd name="T11" fmla="*/ 1 h 15"/>
                <a:gd name="T12" fmla="*/ 28 w 34"/>
                <a:gd name="T13" fmla="*/ 2 h 15"/>
                <a:gd name="T14" fmla="*/ 33 w 34"/>
                <a:gd name="T15" fmla="*/ 4 h 15"/>
                <a:gd name="T16" fmla="*/ 30 w 34"/>
                <a:gd name="T17" fmla="*/ 14 h 15"/>
                <a:gd name="T18" fmla="*/ 22 w 34"/>
                <a:gd name="T19" fmla="*/ 4 h 15"/>
                <a:gd name="T20" fmla="*/ 13 w 34"/>
                <a:gd name="T21" fmla="*/ 5 h 15"/>
                <a:gd name="T22" fmla="*/ 11 w 34"/>
                <a:gd name="T23" fmla="*/ 4 h 15"/>
                <a:gd name="T24" fmla="*/ 6 w 34"/>
                <a:gd name="T25" fmla="*/ 7 h 15"/>
                <a:gd name="T26" fmla="*/ 8 w 34"/>
                <a:gd name="T27" fmla="*/ 10 h 15"/>
                <a:gd name="T28" fmla="*/ 28 w 34"/>
                <a:gd name="T29" fmla="*/ 10 h 15"/>
                <a:gd name="T30" fmla="*/ 29 w 34"/>
                <a:gd name="T31" fmla="*/ 5 h 15"/>
                <a:gd name="T32" fmla="*/ 22 w 34"/>
                <a:gd name="T33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5">
                  <a:moveTo>
                    <a:pt x="30" y="14"/>
                  </a:moveTo>
                  <a:cubicBezTo>
                    <a:pt x="26" y="15"/>
                    <a:pt x="22" y="14"/>
                    <a:pt x="17" y="14"/>
                  </a:cubicBezTo>
                  <a:cubicBezTo>
                    <a:pt x="16" y="14"/>
                    <a:pt x="15" y="15"/>
                    <a:pt x="13" y="15"/>
                  </a:cubicBezTo>
                  <a:cubicBezTo>
                    <a:pt x="11" y="15"/>
                    <a:pt x="9" y="15"/>
                    <a:pt x="7" y="15"/>
                  </a:cubicBezTo>
                  <a:cubicBezTo>
                    <a:pt x="5" y="13"/>
                    <a:pt x="0" y="10"/>
                    <a:pt x="2" y="5"/>
                  </a:cubicBezTo>
                  <a:cubicBezTo>
                    <a:pt x="8" y="1"/>
                    <a:pt x="16" y="0"/>
                    <a:pt x="24" y="1"/>
                  </a:cubicBezTo>
                  <a:cubicBezTo>
                    <a:pt x="26" y="1"/>
                    <a:pt x="27" y="2"/>
                    <a:pt x="28" y="2"/>
                  </a:cubicBezTo>
                  <a:cubicBezTo>
                    <a:pt x="30" y="3"/>
                    <a:pt x="32" y="3"/>
                    <a:pt x="33" y="4"/>
                  </a:cubicBezTo>
                  <a:cubicBezTo>
                    <a:pt x="34" y="8"/>
                    <a:pt x="32" y="12"/>
                    <a:pt x="30" y="14"/>
                  </a:cubicBezTo>
                  <a:close/>
                  <a:moveTo>
                    <a:pt x="22" y="4"/>
                  </a:moveTo>
                  <a:cubicBezTo>
                    <a:pt x="19" y="4"/>
                    <a:pt x="16" y="5"/>
                    <a:pt x="13" y="5"/>
                  </a:cubicBezTo>
                  <a:cubicBezTo>
                    <a:pt x="12" y="5"/>
                    <a:pt x="12" y="4"/>
                    <a:pt x="11" y="4"/>
                  </a:cubicBezTo>
                  <a:cubicBezTo>
                    <a:pt x="9" y="5"/>
                    <a:pt x="7" y="6"/>
                    <a:pt x="6" y="7"/>
                  </a:cubicBezTo>
                  <a:cubicBezTo>
                    <a:pt x="6" y="8"/>
                    <a:pt x="7" y="9"/>
                    <a:pt x="8" y="10"/>
                  </a:cubicBezTo>
                  <a:cubicBezTo>
                    <a:pt x="15" y="10"/>
                    <a:pt x="21" y="9"/>
                    <a:pt x="28" y="10"/>
                  </a:cubicBezTo>
                  <a:cubicBezTo>
                    <a:pt x="29" y="9"/>
                    <a:pt x="29" y="7"/>
                    <a:pt x="29" y="5"/>
                  </a:cubicBezTo>
                  <a:cubicBezTo>
                    <a:pt x="27" y="5"/>
                    <a:pt x="24" y="4"/>
                    <a:pt x="2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grpSp>
        <p:nvGrpSpPr>
          <p:cNvPr id="36898" name="组合 43"/>
          <p:cNvGrpSpPr/>
          <p:nvPr/>
        </p:nvGrpSpPr>
        <p:grpSpPr bwMode="auto">
          <a:xfrm>
            <a:off x="6529388" y="1514475"/>
            <a:ext cx="2395537" cy="728663"/>
            <a:chOff x="2979323" y="1026214"/>
            <a:chExt cx="2395801" cy="728676"/>
          </a:xfrm>
        </p:grpSpPr>
        <p:sp>
          <p:nvSpPr>
            <p:cNvPr id="45" name="TextBox 28"/>
            <p:cNvSpPr txBox="1"/>
            <p:nvPr/>
          </p:nvSpPr>
          <p:spPr>
            <a:xfrm>
              <a:off x="2979323" y="1026214"/>
              <a:ext cx="1514642" cy="276230"/>
            </a:xfrm>
            <a:prstGeom prst="rect">
              <a:avLst/>
            </a:prstGeom>
            <a:noFill/>
          </p:spPr>
          <p:txBody>
            <a:bodyPr lIns="27000" rIns="2700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  <a:endParaRPr lang="en-AU" sz="12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6900" name="TextBox 29"/>
            <p:cNvSpPr txBox="1">
              <a:spLocks noChangeArrowheads="1"/>
            </p:cNvSpPr>
            <p:nvPr/>
          </p:nvSpPr>
          <p:spPr bwMode="auto">
            <a:xfrm>
              <a:off x="2985674" y="1246881"/>
              <a:ext cx="2389450" cy="508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000" rIns="2700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华康少女文字W5(P)" panose="040F0500000000000000" pitchFamily="82" charset="-122"/>
                </a:rPr>
                <a:t>您的内容打在这里，或者通过复制您的文本后，在此框中选择粘贴，并选择只保留</a:t>
              </a:r>
              <a:endParaRPr lang="id-ID" altLang="zh-CN" sz="900">
                <a:solidFill>
                  <a:schemeClr val="bg1"/>
                </a:solidFill>
                <a:latin typeface="华康少女文字W5(P)" panose="040F0500000000000000" pitchFamily="82" charset="-122"/>
                <a:ea typeface="Open Sans Light" panose="020B0306030504020204"/>
                <a:cs typeface="Open Sans Light" panose="020B0306030504020204"/>
              </a:endParaRPr>
            </a:p>
          </p:txBody>
        </p:sp>
      </p:grpSp>
      <p:grpSp>
        <p:nvGrpSpPr>
          <p:cNvPr id="36901" name="组合 47"/>
          <p:cNvGrpSpPr/>
          <p:nvPr/>
        </p:nvGrpSpPr>
        <p:grpSpPr bwMode="auto">
          <a:xfrm>
            <a:off x="6529388" y="3049588"/>
            <a:ext cx="2395537" cy="728662"/>
            <a:chOff x="2979323" y="1026214"/>
            <a:chExt cx="2395801" cy="728676"/>
          </a:xfrm>
        </p:grpSpPr>
        <p:sp>
          <p:nvSpPr>
            <p:cNvPr id="49" name="TextBox 28"/>
            <p:cNvSpPr txBox="1"/>
            <p:nvPr/>
          </p:nvSpPr>
          <p:spPr>
            <a:xfrm>
              <a:off x="2979323" y="1026214"/>
              <a:ext cx="1514642" cy="276230"/>
            </a:xfrm>
            <a:prstGeom prst="rect">
              <a:avLst/>
            </a:prstGeom>
            <a:noFill/>
          </p:spPr>
          <p:txBody>
            <a:bodyPr lIns="27000" rIns="2700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  <a:endParaRPr lang="en-AU" sz="12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6903" name="TextBox 29"/>
            <p:cNvSpPr txBox="1">
              <a:spLocks noChangeArrowheads="1"/>
            </p:cNvSpPr>
            <p:nvPr/>
          </p:nvSpPr>
          <p:spPr bwMode="auto">
            <a:xfrm>
              <a:off x="2985674" y="1246880"/>
              <a:ext cx="2389450" cy="508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000" rIns="2700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华康少女文字W5(P)" panose="040F0500000000000000" pitchFamily="82" charset="-122"/>
                </a:rPr>
                <a:t>您的内容打在这里，或者通过复制您的文本后，在此框中选择粘贴，并选择只保留</a:t>
              </a:r>
              <a:endParaRPr lang="id-ID" altLang="zh-CN" sz="900">
                <a:solidFill>
                  <a:schemeClr val="bg1"/>
                </a:solidFill>
                <a:latin typeface="华康少女文字W5(P)" panose="040F0500000000000000" pitchFamily="82" charset="-122"/>
                <a:ea typeface="Open Sans Light" panose="020B0306030504020204"/>
                <a:cs typeface="Open Sans Light" panose="020B0306030504020204"/>
              </a:endParaRPr>
            </a:p>
          </p:txBody>
        </p:sp>
      </p:grpSp>
      <p:grpSp>
        <p:nvGrpSpPr>
          <p:cNvPr id="36904" name="组合 60"/>
          <p:cNvGrpSpPr/>
          <p:nvPr/>
        </p:nvGrpSpPr>
        <p:grpSpPr bwMode="auto">
          <a:xfrm>
            <a:off x="228600" y="1539875"/>
            <a:ext cx="2400300" cy="695325"/>
            <a:chOff x="2985797" y="1026214"/>
            <a:chExt cx="2401293" cy="696103"/>
          </a:xfrm>
        </p:grpSpPr>
        <p:sp>
          <p:nvSpPr>
            <p:cNvPr id="62" name="TextBox 28"/>
            <p:cNvSpPr txBox="1"/>
            <p:nvPr/>
          </p:nvSpPr>
          <p:spPr>
            <a:xfrm>
              <a:off x="3548004" y="1026214"/>
              <a:ext cx="1839086" cy="276534"/>
            </a:xfrm>
            <a:prstGeom prst="rect">
              <a:avLst/>
            </a:prstGeom>
            <a:noFill/>
          </p:spPr>
          <p:txBody>
            <a:bodyPr lIns="27000" rIns="2700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  <a:endParaRPr lang="en-AU" sz="12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6906" name="TextBox 29"/>
            <p:cNvSpPr txBox="1">
              <a:spLocks noChangeArrowheads="1"/>
            </p:cNvSpPr>
            <p:nvPr/>
          </p:nvSpPr>
          <p:spPr bwMode="auto">
            <a:xfrm>
              <a:off x="2985797" y="1247124"/>
              <a:ext cx="2388588" cy="475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000" rIns="2700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9pPr>
            </a:lstStyle>
            <a:p>
              <a:pPr algn="r" eaLnBrk="1" hangingPunct="1">
                <a:lnSpc>
                  <a:spcPct val="15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华康少女文字W5(P)" panose="040F0500000000000000" pitchFamily="82" charset="-122"/>
                </a:rPr>
                <a:t>您的内容打在这里，或者通过复制您的文本后，在此框中选择粘贴，并选择只保留</a:t>
              </a:r>
              <a:endParaRPr lang="id-ID" altLang="zh-CN" sz="900">
                <a:solidFill>
                  <a:schemeClr val="bg1"/>
                </a:solidFill>
                <a:latin typeface="华康少女文字W5(P)" panose="040F0500000000000000" pitchFamily="82" charset="-122"/>
                <a:ea typeface="Open Sans Light" panose="020B0306030504020204"/>
                <a:cs typeface="Open Sans Light" panose="020B0306030504020204"/>
              </a:endParaRPr>
            </a:p>
          </p:txBody>
        </p:sp>
      </p:grpSp>
      <p:grpSp>
        <p:nvGrpSpPr>
          <p:cNvPr id="36907" name="组合 68"/>
          <p:cNvGrpSpPr/>
          <p:nvPr/>
        </p:nvGrpSpPr>
        <p:grpSpPr bwMode="auto">
          <a:xfrm>
            <a:off x="228600" y="2979738"/>
            <a:ext cx="2400300" cy="695325"/>
            <a:chOff x="2985797" y="1026214"/>
            <a:chExt cx="2401293" cy="696103"/>
          </a:xfrm>
        </p:grpSpPr>
        <p:sp>
          <p:nvSpPr>
            <p:cNvPr id="70" name="TextBox 28"/>
            <p:cNvSpPr txBox="1"/>
            <p:nvPr/>
          </p:nvSpPr>
          <p:spPr>
            <a:xfrm>
              <a:off x="3548004" y="1026214"/>
              <a:ext cx="1839086" cy="276534"/>
            </a:xfrm>
            <a:prstGeom prst="rect">
              <a:avLst/>
            </a:prstGeom>
            <a:noFill/>
          </p:spPr>
          <p:txBody>
            <a:bodyPr lIns="27000" rIns="2700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  <a:endParaRPr lang="en-AU" sz="12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6909" name="TextBox 29"/>
            <p:cNvSpPr txBox="1">
              <a:spLocks noChangeArrowheads="1"/>
            </p:cNvSpPr>
            <p:nvPr/>
          </p:nvSpPr>
          <p:spPr bwMode="auto">
            <a:xfrm>
              <a:off x="2985797" y="1247123"/>
              <a:ext cx="2388588" cy="475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000" rIns="2700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9pPr>
            </a:lstStyle>
            <a:p>
              <a:pPr algn="r" eaLnBrk="1" hangingPunct="1">
                <a:lnSpc>
                  <a:spcPct val="15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华康少女文字W5(P)" panose="040F0500000000000000" pitchFamily="82" charset="-122"/>
                </a:rPr>
                <a:t>您的内容打在这里，或者通过复制您的文本后，在此框中选择粘贴，并选择只保留</a:t>
              </a:r>
              <a:endParaRPr lang="id-ID" altLang="zh-CN" sz="900">
                <a:solidFill>
                  <a:schemeClr val="bg1"/>
                </a:solidFill>
                <a:latin typeface="华康少女文字W5(P)" panose="040F0500000000000000" pitchFamily="82" charset="-122"/>
                <a:ea typeface="Open Sans Light" panose="020B0306030504020204"/>
                <a:cs typeface="Open Sans Light" panose="020B0306030504020204"/>
              </a:endParaRPr>
            </a:p>
          </p:txBody>
        </p:sp>
      </p:grpSp>
      <p:sp>
        <p:nvSpPr>
          <p:cNvPr id="72" name="Freeform 106"/>
          <p:cNvSpPr>
            <a:spLocks noEditPoints="1"/>
          </p:cNvSpPr>
          <p:nvPr/>
        </p:nvSpPr>
        <p:spPr bwMode="auto">
          <a:xfrm>
            <a:off x="2722563" y="3013075"/>
            <a:ext cx="647700" cy="339725"/>
          </a:xfrm>
          <a:custGeom>
            <a:avLst/>
            <a:gdLst>
              <a:gd name="T0" fmla="*/ 114 w 342"/>
              <a:gd name="T1" fmla="*/ 19 h 179"/>
              <a:gd name="T2" fmla="*/ 194 w 342"/>
              <a:gd name="T3" fmla="*/ 30 h 179"/>
              <a:gd name="T4" fmla="*/ 265 w 342"/>
              <a:gd name="T5" fmla="*/ 19 h 179"/>
              <a:gd name="T6" fmla="*/ 335 w 342"/>
              <a:gd name="T7" fmla="*/ 144 h 179"/>
              <a:gd name="T8" fmla="*/ 288 w 342"/>
              <a:gd name="T9" fmla="*/ 167 h 179"/>
              <a:gd name="T10" fmla="*/ 235 w 342"/>
              <a:gd name="T11" fmla="*/ 178 h 179"/>
              <a:gd name="T12" fmla="*/ 173 w 342"/>
              <a:gd name="T13" fmla="*/ 172 h 179"/>
              <a:gd name="T14" fmla="*/ 112 w 342"/>
              <a:gd name="T15" fmla="*/ 168 h 179"/>
              <a:gd name="T16" fmla="*/ 43 w 342"/>
              <a:gd name="T17" fmla="*/ 169 h 179"/>
              <a:gd name="T18" fmla="*/ 52 w 342"/>
              <a:gd name="T19" fmla="*/ 47 h 179"/>
              <a:gd name="T20" fmla="*/ 264 w 342"/>
              <a:gd name="T21" fmla="*/ 132 h 179"/>
              <a:gd name="T22" fmla="*/ 229 w 342"/>
              <a:gd name="T23" fmla="*/ 10 h 179"/>
              <a:gd name="T24" fmla="*/ 246 w 342"/>
              <a:gd name="T25" fmla="*/ 177 h 179"/>
              <a:gd name="T26" fmla="*/ 224 w 342"/>
              <a:gd name="T27" fmla="*/ 168 h 179"/>
              <a:gd name="T28" fmla="*/ 225 w 342"/>
              <a:gd name="T29" fmla="*/ 11 h 179"/>
              <a:gd name="T30" fmla="*/ 134 w 342"/>
              <a:gd name="T31" fmla="*/ 20 h 179"/>
              <a:gd name="T32" fmla="*/ 98 w 342"/>
              <a:gd name="T33" fmla="*/ 49 h 179"/>
              <a:gd name="T34" fmla="*/ 112 w 342"/>
              <a:gd name="T35" fmla="*/ 165 h 179"/>
              <a:gd name="T36" fmla="*/ 111 w 342"/>
              <a:gd name="T37" fmla="*/ 24 h 179"/>
              <a:gd name="T38" fmla="*/ 195 w 342"/>
              <a:gd name="T39" fmla="*/ 57 h 179"/>
              <a:gd name="T40" fmla="*/ 154 w 342"/>
              <a:gd name="T41" fmla="*/ 34 h 179"/>
              <a:gd name="T42" fmla="*/ 156 w 342"/>
              <a:gd name="T43" fmla="*/ 142 h 179"/>
              <a:gd name="T44" fmla="*/ 114 w 342"/>
              <a:gd name="T45" fmla="*/ 39 h 179"/>
              <a:gd name="T46" fmla="*/ 52 w 342"/>
              <a:gd name="T47" fmla="*/ 50 h 179"/>
              <a:gd name="T48" fmla="*/ 15 w 342"/>
              <a:gd name="T49" fmla="*/ 153 h 179"/>
              <a:gd name="T50" fmla="*/ 75 w 342"/>
              <a:gd name="T51" fmla="*/ 45 h 179"/>
              <a:gd name="T52" fmla="*/ 221 w 342"/>
              <a:gd name="T53" fmla="*/ 51 h 179"/>
              <a:gd name="T54" fmla="*/ 221 w 342"/>
              <a:gd name="T55" fmla="*/ 170 h 179"/>
              <a:gd name="T56" fmla="*/ 69 w 342"/>
              <a:gd name="T57" fmla="*/ 85 h 179"/>
              <a:gd name="T58" fmla="*/ 82 w 342"/>
              <a:gd name="T59" fmla="*/ 58 h 179"/>
              <a:gd name="T60" fmla="*/ 72 w 342"/>
              <a:gd name="T61" fmla="*/ 74 h 179"/>
              <a:gd name="T62" fmla="*/ 63 w 342"/>
              <a:gd name="T63" fmla="*/ 93 h 179"/>
              <a:gd name="T64" fmla="*/ 45 w 342"/>
              <a:gd name="T65" fmla="*/ 133 h 179"/>
              <a:gd name="T66" fmla="*/ 50 w 342"/>
              <a:gd name="T67" fmla="*/ 131 h 179"/>
              <a:gd name="T68" fmla="*/ 114 w 342"/>
              <a:gd name="T69" fmla="*/ 51 h 179"/>
              <a:gd name="T70" fmla="*/ 153 w 342"/>
              <a:gd name="T71" fmla="*/ 110 h 179"/>
              <a:gd name="T72" fmla="*/ 198 w 342"/>
              <a:gd name="T73" fmla="*/ 165 h 179"/>
              <a:gd name="T74" fmla="*/ 279 w 342"/>
              <a:gd name="T75" fmla="*/ 76 h 179"/>
              <a:gd name="T76" fmla="*/ 267 w 342"/>
              <a:gd name="T77" fmla="*/ 63 h 179"/>
              <a:gd name="T78" fmla="*/ 76 w 342"/>
              <a:gd name="T79" fmla="*/ 57 h 179"/>
              <a:gd name="T80" fmla="*/ 85 w 342"/>
              <a:gd name="T81" fmla="*/ 61 h 179"/>
              <a:gd name="T82" fmla="*/ 107 w 342"/>
              <a:gd name="T83" fmla="*/ 167 h 179"/>
              <a:gd name="T84" fmla="*/ 93 w 342"/>
              <a:gd name="T85" fmla="*/ 64 h 179"/>
              <a:gd name="T86" fmla="*/ 265 w 342"/>
              <a:gd name="T87" fmla="*/ 103 h 179"/>
              <a:gd name="T88" fmla="*/ 306 w 342"/>
              <a:gd name="T89" fmla="*/ 169 h 179"/>
              <a:gd name="T90" fmla="*/ 265 w 342"/>
              <a:gd name="T91" fmla="*/ 73 h 179"/>
              <a:gd name="T92" fmla="*/ 300 w 342"/>
              <a:gd name="T93" fmla="*/ 78 h 179"/>
              <a:gd name="T94" fmla="*/ 278 w 342"/>
              <a:gd name="T95" fmla="*/ 96 h 179"/>
              <a:gd name="T96" fmla="*/ 64 w 342"/>
              <a:gd name="T97" fmla="*/ 105 h 179"/>
              <a:gd name="T98" fmla="*/ 71 w 342"/>
              <a:gd name="T99" fmla="*/ 123 h 179"/>
              <a:gd name="T100" fmla="*/ 280 w 342"/>
              <a:gd name="T101" fmla="*/ 100 h 179"/>
              <a:gd name="T102" fmla="*/ 52 w 342"/>
              <a:gd name="T103" fmla="*/ 111 h 179"/>
              <a:gd name="T104" fmla="*/ 66 w 342"/>
              <a:gd name="T105" fmla="*/ 118 h 179"/>
              <a:gd name="T106" fmla="*/ 323 w 342"/>
              <a:gd name="T107" fmla="*/ 125 h 179"/>
              <a:gd name="T108" fmla="*/ 37 w 342"/>
              <a:gd name="T109" fmla="*/ 140 h 179"/>
              <a:gd name="T110" fmla="*/ 332 w 342"/>
              <a:gd name="T111" fmla="*/ 153 h 179"/>
              <a:gd name="T112" fmla="*/ 153 w 342"/>
              <a:gd name="T113" fmla="*/ 156 h 179"/>
              <a:gd name="T114" fmla="*/ 34 w 342"/>
              <a:gd name="T115" fmla="*/ 149 h 179"/>
              <a:gd name="T116" fmla="*/ 339 w 342"/>
              <a:gd name="T117" fmla="*/ 162 h 179"/>
              <a:gd name="T118" fmla="*/ 115 w 342"/>
              <a:gd name="T119" fmla="*/ 166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42" h="179">
                <a:moveTo>
                  <a:pt x="79" y="39"/>
                </a:moveTo>
                <a:cubicBezTo>
                  <a:pt x="80" y="39"/>
                  <a:pt x="82" y="40"/>
                  <a:pt x="83" y="40"/>
                </a:cubicBezTo>
                <a:cubicBezTo>
                  <a:pt x="84" y="37"/>
                  <a:pt x="83" y="32"/>
                  <a:pt x="85" y="30"/>
                </a:cubicBezTo>
                <a:cubicBezTo>
                  <a:pt x="92" y="28"/>
                  <a:pt x="99" y="28"/>
                  <a:pt x="106" y="24"/>
                </a:cubicBezTo>
                <a:cubicBezTo>
                  <a:pt x="108" y="23"/>
                  <a:pt x="110" y="22"/>
                  <a:pt x="111" y="21"/>
                </a:cubicBezTo>
                <a:cubicBezTo>
                  <a:pt x="112" y="21"/>
                  <a:pt x="112" y="20"/>
                  <a:pt x="113" y="21"/>
                </a:cubicBezTo>
                <a:cubicBezTo>
                  <a:pt x="113" y="20"/>
                  <a:pt x="114" y="20"/>
                  <a:pt x="114" y="19"/>
                </a:cubicBezTo>
                <a:cubicBezTo>
                  <a:pt x="120" y="18"/>
                  <a:pt x="126" y="17"/>
                  <a:pt x="131" y="17"/>
                </a:cubicBezTo>
                <a:cubicBezTo>
                  <a:pt x="136" y="17"/>
                  <a:pt x="140" y="18"/>
                  <a:pt x="145" y="19"/>
                </a:cubicBezTo>
                <a:cubicBezTo>
                  <a:pt x="147" y="20"/>
                  <a:pt x="150" y="20"/>
                  <a:pt x="152" y="23"/>
                </a:cubicBezTo>
                <a:cubicBezTo>
                  <a:pt x="153" y="25"/>
                  <a:pt x="153" y="26"/>
                  <a:pt x="153" y="28"/>
                </a:cubicBezTo>
                <a:cubicBezTo>
                  <a:pt x="155" y="28"/>
                  <a:pt x="157" y="27"/>
                  <a:pt x="160" y="26"/>
                </a:cubicBezTo>
                <a:cubicBezTo>
                  <a:pt x="164" y="26"/>
                  <a:pt x="170" y="28"/>
                  <a:pt x="176" y="28"/>
                </a:cubicBezTo>
                <a:cubicBezTo>
                  <a:pt x="182" y="29"/>
                  <a:pt x="190" y="26"/>
                  <a:pt x="194" y="30"/>
                </a:cubicBezTo>
                <a:cubicBezTo>
                  <a:pt x="196" y="32"/>
                  <a:pt x="198" y="37"/>
                  <a:pt x="198" y="41"/>
                </a:cubicBezTo>
                <a:cubicBezTo>
                  <a:pt x="199" y="43"/>
                  <a:pt x="198" y="45"/>
                  <a:pt x="198" y="47"/>
                </a:cubicBezTo>
                <a:cubicBezTo>
                  <a:pt x="201" y="47"/>
                  <a:pt x="203" y="45"/>
                  <a:pt x="205" y="45"/>
                </a:cubicBezTo>
                <a:cubicBezTo>
                  <a:pt x="207" y="34"/>
                  <a:pt x="204" y="22"/>
                  <a:pt x="207" y="15"/>
                </a:cubicBezTo>
                <a:cubicBezTo>
                  <a:pt x="214" y="14"/>
                  <a:pt x="221" y="10"/>
                  <a:pt x="228" y="7"/>
                </a:cubicBezTo>
                <a:cubicBezTo>
                  <a:pt x="237" y="0"/>
                  <a:pt x="250" y="1"/>
                  <a:pt x="260" y="4"/>
                </a:cubicBezTo>
                <a:cubicBezTo>
                  <a:pt x="265" y="6"/>
                  <a:pt x="264" y="12"/>
                  <a:pt x="265" y="19"/>
                </a:cubicBezTo>
                <a:cubicBezTo>
                  <a:pt x="266" y="31"/>
                  <a:pt x="266" y="47"/>
                  <a:pt x="265" y="59"/>
                </a:cubicBezTo>
                <a:cubicBezTo>
                  <a:pt x="271" y="54"/>
                  <a:pt x="281" y="50"/>
                  <a:pt x="291" y="52"/>
                </a:cubicBezTo>
                <a:cubicBezTo>
                  <a:pt x="293" y="56"/>
                  <a:pt x="294" y="60"/>
                  <a:pt x="296" y="64"/>
                </a:cubicBezTo>
                <a:cubicBezTo>
                  <a:pt x="297" y="66"/>
                  <a:pt x="298" y="68"/>
                  <a:pt x="299" y="70"/>
                </a:cubicBezTo>
                <a:cubicBezTo>
                  <a:pt x="302" y="80"/>
                  <a:pt x="309" y="89"/>
                  <a:pt x="313" y="99"/>
                </a:cubicBezTo>
                <a:cubicBezTo>
                  <a:pt x="314" y="101"/>
                  <a:pt x="316" y="103"/>
                  <a:pt x="317" y="106"/>
                </a:cubicBezTo>
                <a:cubicBezTo>
                  <a:pt x="323" y="118"/>
                  <a:pt x="329" y="132"/>
                  <a:pt x="335" y="144"/>
                </a:cubicBezTo>
                <a:cubicBezTo>
                  <a:pt x="336" y="145"/>
                  <a:pt x="336" y="146"/>
                  <a:pt x="337" y="147"/>
                </a:cubicBezTo>
                <a:cubicBezTo>
                  <a:pt x="337" y="148"/>
                  <a:pt x="337" y="148"/>
                  <a:pt x="337" y="148"/>
                </a:cubicBezTo>
                <a:cubicBezTo>
                  <a:pt x="339" y="151"/>
                  <a:pt x="340" y="155"/>
                  <a:pt x="342" y="158"/>
                </a:cubicBezTo>
                <a:cubicBezTo>
                  <a:pt x="342" y="165"/>
                  <a:pt x="335" y="174"/>
                  <a:pt x="327" y="175"/>
                </a:cubicBezTo>
                <a:cubicBezTo>
                  <a:pt x="321" y="176"/>
                  <a:pt x="316" y="176"/>
                  <a:pt x="311" y="174"/>
                </a:cubicBezTo>
                <a:cubicBezTo>
                  <a:pt x="308" y="173"/>
                  <a:pt x="306" y="172"/>
                  <a:pt x="303" y="172"/>
                </a:cubicBezTo>
                <a:cubicBezTo>
                  <a:pt x="299" y="170"/>
                  <a:pt x="293" y="169"/>
                  <a:pt x="288" y="167"/>
                </a:cubicBezTo>
                <a:cubicBezTo>
                  <a:pt x="285" y="167"/>
                  <a:pt x="282" y="165"/>
                  <a:pt x="281" y="164"/>
                </a:cubicBezTo>
                <a:cubicBezTo>
                  <a:pt x="280" y="163"/>
                  <a:pt x="279" y="158"/>
                  <a:pt x="278" y="156"/>
                </a:cubicBezTo>
                <a:cubicBezTo>
                  <a:pt x="277" y="153"/>
                  <a:pt x="275" y="150"/>
                  <a:pt x="274" y="148"/>
                </a:cubicBezTo>
                <a:cubicBezTo>
                  <a:pt x="272" y="142"/>
                  <a:pt x="269" y="137"/>
                  <a:pt x="267" y="132"/>
                </a:cubicBezTo>
                <a:cubicBezTo>
                  <a:pt x="266" y="141"/>
                  <a:pt x="266" y="156"/>
                  <a:pt x="267" y="168"/>
                </a:cubicBezTo>
                <a:cubicBezTo>
                  <a:pt x="267" y="178"/>
                  <a:pt x="255" y="179"/>
                  <a:pt x="247" y="179"/>
                </a:cubicBezTo>
                <a:cubicBezTo>
                  <a:pt x="243" y="179"/>
                  <a:pt x="239" y="178"/>
                  <a:pt x="235" y="178"/>
                </a:cubicBezTo>
                <a:cubicBezTo>
                  <a:pt x="232" y="176"/>
                  <a:pt x="227" y="171"/>
                  <a:pt x="222" y="172"/>
                </a:cubicBezTo>
                <a:cubicBezTo>
                  <a:pt x="220" y="172"/>
                  <a:pt x="219" y="174"/>
                  <a:pt x="217" y="174"/>
                </a:cubicBezTo>
                <a:cubicBezTo>
                  <a:pt x="212" y="175"/>
                  <a:pt x="208" y="175"/>
                  <a:pt x="205" y="171"/>
                </a:cubicBezTo>
                <a:cubicBezTo>
                  <a:pt x="203" y="171"/>
                  <a:pt x="200" y="170"/>
                  <a:pt x="198" y="168"/>
                </a:cubicBezTo>
                <a:cubicBezTo>
                  <a:pt x="195" y="168"/>
                  <a:pt x="194" y="170"/>
                  <a:pt x="193" y="171"/>
                </a:cubicBezTo>
                <a:cubicBezTo>
                  <a:pt x="190" y="173"/>
                  <a:pt x="186" y="172"/>
                  <a:pt x="182" y="172"/>
                </a:cubicBezTo>
                <a:cubicBezTo>
                  <a:pt x="179" y="172"/>
                  <a:pt x="176" y="172"/>
                  <a:pt x="173" y="172"/>
                </a:cubicBezTo>
                <a:cubicBezTo>
                  <a:pt x="169" y="172"/>
                  <a:pt x="165" y="170"/>
                  <a:pt x="161" y="171"/>
                </a:cubicBezTo>
                <a:cubicBezTo>
                  <a:pt x="158" y="170"/>
                  <a:pt x="156" y="170"/>
                  <a:pt x="154" y="169"/>
                </a:cubicBezTo>
                <a:cubicBezTo>
                  <a:pt x="151" y="172"/>
                  <a:pt x="140" y="173"/>
                  <a:pt x="138" y="172"/>
                </a:cubicBezTo>
                <a:cubicBezTo>
                  <a:pt x="137" y="172"/>
                  <a:pt x="138" y="173"/>
                  <a:pt x="137" y="173"/>
                </a:cubicBezTo>
                <a:cubicBezTo>
                  <a:pt x="134" y="171"/>
                  <a:pt x="122" y="171"/>
                  <a:pt x="115" y="169"/>
                </a:cubicBezTo>
                <a:cubicBezTo>
                  <a:pt x="114" y="169"/>
                  <a:pt x="114" y="172"/>
                  <a:pt x="113" y="171"/>
                </a:cubicBezTo>
                <a:cubicBezTo>
                  <a:pt x="112" y="171"/>
                  <a:pt x="112" y="170"/>
                  <a:pt x="112" y="168"/>
                </a:cubicBezTo>
                <a:cubicBezTo>
                  <a:pt x="111" y="170"/>
                  <a:pt x="109" y="171"/>
                  <a:pt x="109" y="171"/>
                </a:cubicBezTo>
                <a:cubicBezTo>
                  <a:pt x="102" y="171"/>
                  <a:pt x="94" y="173"/>
                  <a:pt x="86" y="170"/>
                </a:cubicBezTo>
                <a:cubicBezTo>
                  <a:pt x="81" y="165"/>
                  <a:pt x="75" y="160"/>
                  <a:pt x="68" y="157"/>
                </a:cubicBezTo>
                <a:cubicBezTo>
                  <a:pt x="69" y="144"/>
                  <a:pt x="69" y="131"/>
                  <a:pt x="70" y="117"/>
                </a:cubicBezTo>
                <a:cubicBezTo>
                  <a:pt x="65" y="128"/>
                  <a:pt x="60" y="139"/>
                  <a:pt x="55" y="150"/>
                </a:cubicBezTo>
                <a:cubicBezTo>
                  <a:pt x="53" y="155"/>
                  <a:pt x="51" y="162"/>
                  <a:pt x="48" y="167"/>
                </a:cubicBezTo>
                <a:cubicBezTo>
                  <a:pt x="46" y="169"/>
                  <a:pt x="45" y="167"/>
                  <a:pt x="43" y="169"/>
                </a:cubicBezTo>
                <a:cubicBezTo>
                  <a:pt x="38" y="167"/>
                  <a:pt x="31" y="166"/>
                  <a:pt x="28" y="161"/>
                </a:cubicBezTo>
                <a:cubicBezTo>
                  <a:pt x="19" y="157"/>
                  <a:pt x="9" y="153"/>
                  <a:pt x="0" y="150"/>
                </a:cubicBezTo>
                <a:cubicBezTo>
                  <a:pt x="0" y="149"/>
                  <a:pt x="1" y="147"/>
                  <a:pt x="0" y="147"/>
                </a:cubicBezTo>
                <a:cubicBezTo>
                  <a:pt x="7" y="132"/>
                  <a:pt x="15" y="118"/>
                  <a:pt x="22" y="104"/>
                </a:cubicBezTo>
                <a:cubicBezTo>
                  <a:pt x="22" y="98"/>
                  <a:pt x="26" y="94"/>
                  <a:pt x="28" y="89"/>
                </a:cubicBezTo>
                <a:cubicBezTo>
                  <a:pt x="32" y="79"/>
                  <a:pt x="37" y="72"/>
                  <a:pt x="41" y="63"/>
                </a:cubicBezTo>
                <a:cubicBezTo>
                  <a:pt x="43" y="59"/>
                  <a:pt x="48" y="49"/>
                  <a:pt x="52" y="47"/>
                </a:cubicBezTo>
                <a:cubicBezTo>
                  <a:pt x="54" y="45"/>
                  <a:pt x="59" y="44"/>
                  <a:pt x="62" y="44"/>
                </a:cubicBezTo>
                <a:cubicBezTo>
                  <a:pt x="64" y="43"/>
                  <a:pt x="66" y="43"/>
                  <a:pt x="68" y="42"/>
                </a:cubicBezTo>
                <a:cubicBezTo>
                  <a:pt x="72" y="41"/>
                  <a:pt x="76" y="42"/>
                  <a:pt x="79" y="39"/>
                </a:cubicBezTo>
                <a:close/>
                <a:moveTo>
                  <a:pt x="246" y="177"/>
                </a:moveTo>
                <a:cubicBezTo>
                  <a:pt x="252" y="177"/>
                  <a:pt x="262" y="175"/>
                  <a:pt x="264" y="171"/>
                </a:cubicBezTo>
                <a:cubicBezTo>
                  <a:pt x="264" y="169"/>
                  <a:pt x="264" y="164"/>
                  <a:pt x="264" y="161"/>
                </a:cubicBezTo>
                <a:cubicBezTo>
                  <a:pt x="264" y="153"/>
                  <a:pt x="264" y="141"/>
                  <a:pt x="264" y="132"/>
                </a:cubicBezTo>
                <a:cubicBezTo>
                  <a:pt x="264" y="127"/>
                  <a:pt x="263" y="121"/>
                  <a:pt x="263" y="115"/>
                </a:cubicBezTo>
                <a:cubicBezTo>
                  <a:pt x="263" y="103"/>
                  <a:pt x="262" y="92"/>
                  <a:pt x="262" y="80"/>
                </a:cubicBezTo>
                <a:cubicBezTo>
                  <a:pt x="263" y="53"/>
                  <a:pt x="264" y="32"/>
                  <a:pt x="262" y="10"/>
                </a:cubicBezTo>
                <a:cubicBezTo>
                  <a:pt x="261" y="10"/>
                  <a:pt x="261" y="8"/>
                  <a:pt x="261" y="8"/>
                </a:cubicBezTo>
                <a:cubicBezTo>
                  <a:pt x="257" y="5"/>
                  <a:pt x="253" y="5"/>
                  <a:pt x="249" y="5"/>
                </a:cubicBezTo>
                <a:cubicBezTo>
                  <a:pt x="246" y="4"/>
                  <a:pt x="243" y="4"/>
                  <a:pt x="241" y="4"/>
                </a:cubicBezTo>
                <a:cubicBezTo>
                  <a:pt x="237" y="5"/>
                  <a:pt x="230" y="6"/>
                  <a:pt x="229" y="10"/>
                </a:cubicBezTo>
                <a:cubicBezTo>
                  <a:pt x="227" y="15"/>
                  <a:pt x="229" y="27"/>
                  <a:pt x="229" y="32"/>
                </a:cubicBezTo>
                <a:cubicBezTo>
                  <a:pt x="229" y="38"/>
                  <a:pt x="229" y="45"/>
                  <a:pt x="230" y="52"/>
                </a:cubicBezTo>
                <a:cubicBezTo>
                  <a:pt x="231" y="60"/>
                  <a:pt x="233" y="69"/>
                  <a:pt x="233" y="79"/>
                </a:cubicBezTo>
                <a:cubicBezTo>
                  <a:pt x="233" y="94"/>
                  <a:pt x="234" y="112"/>
                  <a:pt x="233" y="128"/>
                </a:cubicBezTo>
                <a:cubicBezTo>
                  <a:pt x="232" y="131"/>
                  <a:pt x="233" y="133"/>
                  <a:pt x="233" y="137"/>
                </a:cubicBezTo>
                <a:cubicBezTo>
                  <a:pt x="233" y="149"/>
                  <a:pt x="232" y="161"/>
                  <a:pt x="231" y="173"/>
                </a:cubicBezTo>
                <a:cubicBezTo>
                  <a:pt x="235" y="175"/>
                  <a:pt x="240" y="177"/>
                  <a:pt x="246" y="177"/>
                </a:cubicBezTo>
                <a:close/>
                <a:moveTo>
                  <a:pt x="208" y="19"/>
                </a:moveTo>
                <a:cubicBezTo>
                  <a:pt x="208" y="28"/>
                  <a:pt x="208" y="39"/>
                  <a:pt x="208" y="45"/>
                </a:cubicBezTo>
                <a:cubicBezTo>
                  <a:pt x="212" y="46"/>
                  <a:pt x="218" y="47"/>
                  <a:pt x="222" y="48"/>
                </a:cubicBezTo>
                <a:cubicBezTo>
                  <a:pt x="222" y="49"/>
                  <a:pt x="223" y="49"/>
                  <a:pt x="224" y="50"/>
                </a:cubicBezTo>
                <a:cubicBezTo>
                  <a:pt x="225" y="55"/>
                  <a:pt x="224" y="62"/>
                  <a:pt x="224" y="68"/>
                </a:cubicBezTo>
                <a:cubicBezTo>
                  <a:pt x="224" y="85"/>
                  <a:pt x="226" y="104"/>
                  <a:pt x="225" y="123"/>
                </a:cubicBezTo>
                <a:cubicBezTo>
                  <a:pt x="225" y="137"/>
                  <a:pt x="225" y="151"/>
                  <a:pt x="224" y="168"/>
                </a:cubicBezTo>
                <a:cubicBezTo>
                  <a:pt x="226" y="169"/>
                  <a:pt x="226" y="170"/>
                  <a:pt x="229" y="171"/>
                </a:cubicBezTo>
                <a:cubicBezTo>
                  <a:pt x="231" y="152"/>
                  <a:pt x="230" y="134"/>
                  <a:pt x="230" y="111"/>
                </a:cubicBezTo>
                <a:cubicBezTo>
                  <a:pt x="230" y="108"/>
                  <a:pt x="231" y="105"/>
                  <a:pt x="231" y="102"/>
                </a:cubicBezTo>
                <a:cubicBezTo>
                  <a:pt x="231" y="94"/>
                  <a:pt x="231" y="85"/>
                  <a:pt x="231" y="77"/>
                </a:cubicBezTo>
                <a:cubicBezTo>
                  <a:pt x="230" y="68"/>
                  <a:pt x="228" y="58"/>
                  <a:pt x="228" y="48"/>
                </a:cubicBezTo>
                <a:cubicBezTo>
                  <a:pt x="227" y="38"/>
                  <a:pt x="227" y="29"/>
                  <a:pt x="226" y="19"/>
                </a:cubicBezTo>
                <a:cubicBezTo>
                  <a:pt x="226" y="16"/>
                  <a:pt x="227" y="14"/>
                  <a:pt x="225" y="11"/>
                </a:cubicBezTo>
                <a:cubicBezTo>
                  <a:pt x="219" y="14"/>
                  <a:pt x="214" y="16"/>
                  <a:pt x="208" y="19"/>
                </a:cubicBezTo>
                <a:close/>
                <a:moveTo>
                  <a:pt x="123" y="38"/>
                </a:moveTo>
                <a:cubicBezTo>
                  <a:pt x="128" y="39"/>
                  <a:pt x="132" y="40"/>
                  <a:pt x="137" y="40"/>
                </a:cubicBezTo>
                <a:cubicBezTo>
                  <a:pt x="140" y="40"/>
                  <a:pt x="145" y="39"/>
                  <a:pt x="146" y="39"/>
                </a:cubicBezTo>
                <a:cubicBezTo>
                  <a:pt x="147" y="39"/>
                  <a:pt x="149" y="38"/>
                  <a:pt x="150" y="37"/>
                </a:cubicBezTo>
                <a:cubicBezTo>
                  <a:pt x="150" y="32"/>
                  <a:pt x="150" y="27"/>
                  <a:pt x="149" y="23"/>
                </a:cubicBezTo>
                <a:cubicBezTo>
                  <a:pt x="145" y="22"/>
                  <a:pt x="140" y="20"/>
                  <a:pt x="134" y="20"/>
                </a:cubicBezTo>
                <a:cubicBezTo>
                  <a:pt x="128" y="20"/>
                  <a:pt x="117" y="20"/>
                  <a:pt x="115" y="23"/>
                </a:cubicBezTo>
                <a:cubicBezTo>
                  <a:pt x="113" y="25"/>
                  <a:pt x="114" y="28"/>
                  <a:pt x="114" y="31"/>
                </a:cubicBezTo>
                <a:cubicBezTo>
                  <a:pt x="114" y="34"/>
                  <a:pt x="113" y="36"/>
                  <a:pt x="114" y="38"/>
                </a:cubicBezTo>
                <a:cubicBezTo>
                  <a:pt x="116" y="35"/>
                  <a:pt x="120" y="38"/>
                  <a:pt x="123" y="38"/>
                </a:cubicBezTo>
                <a:close/>
                <a:moveTo>
                  <a:pt x="86" y="34"/>
                </a:moveTo>
                <a:cubicBezTo>
                  <a:pt x="86" y="36"/>
                  <a:pt x="85" y="39"/>
                  <a:pt x="85" y="41"/>
                </a:cubicBezTo>
                <a:cubicBezTo>
                  <a:pt x="90" y="42"/>
                  <a:pt x="94" y="46"/>
                  <a:pt x="98" y="49"/>
                </a:cubicBezTo>
                <a:cubicBezTo>
                  <a:pt x="99" y="52"/>
                  <a:pt x="96" y="57"/>
                  <a:pt x="95" y="61"/>
                </a:cubicBezTo>
                <a:cubicBezTo>
                  <a:pt x="101" y="60"/>
                  <a:pt x="105" y="61"/>
                  <a:pt x="109" y="63"/>
                </a:cubicBezTo>
                <a:cubicBezTo>
                  <a:pt x="109" y="66"/>
                  <a:pt x="108" y="69"/>
                  <a:pt x="110" y="71"/>
                </a:cubicBezTo>
                <a:cubicBezTo>
                  <a:pt x="111" y="87"/>
                  <a:pt x="112" y="105"/>
                  <a:pt x="111" y="121"/>
                </a:cubicBezTo>
                <a:cubicBezTo>
                  <a:pt x="111" y="124"/>
                  <a:pt x="110" y="126"/>
                  <a:pt x="110" y="129"/>
                </a:cubicBezTo>
                <a:cubicBezTo>
                  <a:pt x="110" y="138"/>
                  <a:pt x="111" y="148"/>
                  <a:pt x="111" y="157"/>
                </a:cubicBezTo>
                <a:cubicBezTo>
                  <a:pt x="110" y="160"/>
                  <a:pt x="109" y="163"/>
                  <a:pt x="112" y="165"/>
                </a:cubicBezTo>
                <a:cubicBezTo>
                  <a:pt x="111" y="163"/>
                  <a:pt x="113" y="157"/>
                  <a:pt x="111" y="154"/>
                </a:cubicBezTo>
                <a:cubicBezTo>
                  <a:pt x="111" y="153"/>
                  <a:pt x="112" y="154"/>
                  <a:pt x="112" y="153"/>
                </a:cubicBezTo>
                <a:cubicBezTo>
                  <a:pt x="112" y="139"/>
                  <a:pt x="112" y="122"/>
                  <a:pt x="112" y="108"/>
                </a:cubicBezTo>
                <a:cubicBezTo>
                  <a:pt x="113" y="97"/>
                  <a:pt x="112" y="85"/>
                  <a:pt x="112" y="75"/>
                </a:cubicBezTo>
                <a:cubicBezTo>
                  <a:pt x="112" y="66"/>
                  <a:pt x="112" y="56"/>
                  <a:pt x="112" y="48"/>
                </a:cubicBezTo>
                <a:cubicBezTo>
                  <a:pt x="112" y="40"/>
                  <a:pt x="112" y="32"/>
                  <a:pt x="111" y="24"/>
                </a:cubicBezTo>
                <a:cubicBezTo>
                  <a:pt x="111" y="24"/>
                  <a:pt x="111" y="24"/>
                  <a:pt x="111" y="24"/>
                </a:cubicBezTo>
                <a:cubicBezTo>
                  <a:pt x="105" y="28"/>
                  <a:pt x="93" y="31"/>
                  <a:pt x="86" y="34"/>
                </a:cubicBezTo>
                <a:close/>
                <a:moveTo>
                  <a:pt x="179" y="170"/>
                </a:moveTo>
                <a:cubicBezTo>
                  <a:pt x="186" y="171"/>
                  <a:pt x="192" y="169"/>
                  <a:pt x="194" y="165"/>
                </a:cubicBezTo>
                <a:cubicBezTo>
                  <a:pt x="195" y="157"/>
                  <a:pt x="194" y="147"/>
                  <a:pt x="194" y="139"/>
                </a:cubicBezTo>
                <a:cubicBezTo>
                  <a:pt x="194" y="120"/>
                  <a:pt x="194" y="103"/>
                  <a:pt x="195" y="87"/>
                </a:cubicBezTo>
                <a:cubicBezTo>
                  <a:pt x="196" y="79"/>
                  <a:pt x="195" y="70"/>
                  <a:pt x="195" y="61"/>
                </a:cubicBezTo>
                <a:cubicBezTo>
                  <a:pt x="195" y="60"/>
                  <a:pt x="195" y="58"/>
                  <a:pt x="195" y="57"/>
                </a:cubicBezTo>
                <a:cubicBezTo>
                  <a:pt x="195" y="55"/>
                  <a:pt x="195" y="54"/>
                  <a:pt x="195" y="52"/>
                </a:cubicBezTo>
                <a:cubicBezTo>
                  <a:pt x="195" y="48"/>
                  <a:pt x="197" y="39"/>
                  <a:pt x="194" y="35"/>
                </a:cubicBezTo>
                <a:cubicBezTo>
                  <a:pt x="193" y="33"/>
                  <a:pt x="188" y="31"/>
                  <a:pt x="185" y="31"/>
                </a:cubicBezTo>
                <a:cubicBezTo>
                  <a:pt x="180" y="30"/>
                  <a:pt x="176" y="31"/>
                  <a:pt x="171" y="30"/>
                </a:cubicBezTo>
                <a:cubicBezTo>
                  <a:pt x="166" y="29"/>
                  <a:pt x="161" y="28"/>
                  <a:pt x="158" y="29"/>
                </a:cubicBezTo>
                <a:cubicBezTo>
                  <a:pt x="157" y="29"/>
                  <a:pt x="154" y="30"/>
                  <a:pt x="154" y="32"/>
                </a:cubicBezTo>
                <a:cubicBezTo>
                  <a:pt x="153" y="32"/>
                  <a:pt x="154" y="33"/>
                  <a:pt x="154" y="34"/>
                </a:cubicBezTo>
                <a:cubicBezTo>
                  <a:pt x="154" y="36"/>
                  <a:pt x="154" y="40"/>
                  <a:pt x="154" y="43"/>
                </a:cubicBezTo>
                <a:cubicBezTo>
                  <a:pt x="154" y="44"/>
                  <a:pt x="153" y="45"/>
                  <a:pt x="153" y="46"/>
                </a:cubicBezTo>
                <a:cubicBezTo>
                  <a:pt x="153" y="50"/>
                  <a:pt x="153" y="54"/>
                  <a:pt x="153" y="57"/>
                </a:cubicBezTo>
                <a:cubicBezTo>
                  <a:pt x="153" y="66"/>
                  <a:pt x="155" y="77"/>
                  <a:pt x="155" y="88"/>
                </a:cubicBezTo>
                <a:cubicBezTo>
                  <a:pt x="155" y="93"/>
                  <a:pt x="155" y="98"/>
                  <a:pt x="155" y="103"/>
                </a:cubicBezTo>
                <a:cubicBezTo>
                  <a:pt x="155" y="108"/>
                  <a:pt x="156" y="113"/>
                  <a:pt x="156" y="118"/>
                </a:cubicBezTo>
                <a:cubicBezTo>
                  <a:pt x="156" y="126"/>
                  <a:pt x="156" y="134"/>
                  <a:pt x="156" y="142"/>
                </a:cubicBezTo>
                <a:cubicBezTo>
                  <a:pt x="155" y="150"/>
                  <a:pt x="154" y="159"/>
                  <a:pt x="156" y="167"/>
                </a:cubicBezTo>
                <a:cubicBezTo>
                  <a:pt x="162" y="167"/>
                  <a:pt x="171" y="169"/>
                  <a:pt x="179" y="170"/>
                </a:cubicBezTo>
                <a:close/>
                <a:moveTo>
                  <a:pt x="114" y="47"/>
                </a:moveTo>
                <a:cubicBezTo>
                  <a:pt x="118" y="47"/>
                  <a:pt x="122" y="50"/>
                  <a:pt x="127" y="51"/>
                </a:cubicBezTo>
                <a:cubicBezTo>
                  <a:pt x="133" y="52"/>
                  <a:pt x="146" y="53"/>
                  <a:pt x="151" y="49"/>
                </a:cubicBezTo>
                <a:cubicBezTo>
                  <a:pt x="150" y="45"/>
                  <a:pt x="150" y="44"/>
                  <a:pt x="151" y="40"/>
                </a:cubicBezTo>
                <a:cubicBezTo>
                  <a:pt x="140" y="44"/>
                  <a:pt x="126" y="42"/>
                  <a:pt x="114" y="39"/>
                </a:cubicBezTo>
                <a:cubicBezTo>
                  <a:pt x="113" y="42"/>
                  <a:pt x="114" y="44"/>
                  <a:pt x="114" y="47"/>
                </a:cubicBezTo>
                <a:close/>
                <a:moveTo>
                  <a:pt x="94" y="49"/>
                </a:moveTo>
                <a:cubicBezTo>
                  <a:pt x="90" y="47"/>
                  <a:pt x="86" y="43"/>
                  <a:pt x="80" y="43"/>
                </a:cubicBezTo>
                <a:cubicBezTo>
                  <a:pt x="79" y="44"/>
                  <a:pt x="77" y="45"/>
                  <a:pt x="77" y="47"/>
                </a:cubicBezTo>
                <a:cubicBezTo>
                  <a:pt x="84" y="47"/>
                  <a:pt x="88" y="52"/>
                  <a:pt x="94" y="55"/>
                </a:cubicBezTo>
                <a:cubicBezTo>
                  <a:pt x="95" y="52"/>
                  <a:pt x="96" y="51"/>
                  <a:pt x="94" y="49"/>
                </a:cubicBezTo>
                <a:close/>
                <a:moveTo>
                  <a:pt x="52" y="50"/>
                </a:moveTo>
                <a:cubicBezTo>
                  <a:pt x="43" y="64"/>
                  <a:pt x="36" y="80"/>
                  <a:pt x="28" y="95"/>
                </a:cubicBezTo>
                <a:cubicBezTo>
                  <a:pt x="28" y="96"/>
                  <a:pt x="27" y="97"/>
                  <a:pt x="26" y="98"/>
                </a:cubicBezTo>
                <a:cubicBezTo>
                  <a:pt x="25" y="100"/>
                  <a:pt x="25" y="103"/>
                  <a:pt x="24" y="105"/>
                </a:cubicBezTo>
                <a:cubicBezTo>
                  <a:pt x="21" y="113"/>
                  <a:pt x="15" y="121"/>
                  <a:pt x="12" y="130"/>
                </a:cubicBezTo>
                <a:cubicBezTo>
                  <a:pt x="8" y="135"/>
                  <a:pt x="6" y="141"/>
                  <a:pt x="4" y="147"/>
                </a:cubicBezTo>
                <a:cubicBezTo>
                  <a:pt x="6" y="150"/>
                  <a:pt x="11" y="151"/>
                  <a:pt x="13" y="152"/>
                </a:cubicBezTo>
                <a:cubicBezTo>
                  <a:pt x="14" y="153"/>
                  <a:pt x="15" y="153"/>
                  <a:pt x="15" y="153"/>
                </a:cubicBezTo>
                <a:cubicBezTo>
                  <a:pt x="20" y="155"/>
                  <a:pt x="24" y="156"/>
                  <a:pt x="27" y="156"/>
                </a:cubicBezTo>
                <a:cubicBezTo>
                  <a:pt x="28" y="155"/>
                  <a:pt x="28" y="154"/>
                  <a:pt x="28" y="152"/>
                </a:cubicBezTo>
                <a:cubicBezTo>
                  <a:pt x="28" y="151"/>
                  <a:pt x="29" y="152"/>
                  <a:pt x="30" y="151"/>
                </a:cubicBezTo>
                <a:cubicBezTo>
                  <a:pt x="37" y="135"/>
                  <a:pt x="45" y="119"/>
                  <a:pt x="51" y="102"/>
                </a:cubicBezTo>
                <a:cubicBezTo>
                  <a:pt x="58" y="85"/>
                  <a:pt x="65" y="65"/>
                  <a:pt x="74" y="50"/>
                </a:cubicBezTo>
                <a:cubicBezTo>
                  <a:pt x="73" y="49"/>
                  <a:pt x="72" y="49"/>
                  <a:pt x="72" y="48"/>
                </a:cubicBezTo>
                <a:cubicBezTo>
                  <a:pt x="74" y="47"/>
                  <a:pt x="75" y="47"/>
                  <a:pt x="75" y="45"/>
                </a:cubicBezTo>
                <a:cubicBezTo>
                  <a:pt x="69" y="44"/>
                  <a:pt x="58" y="46"/>
                  <a:pt x="52" y="50"/>
                </a:cubicBezTo>
                <a:close/>
                <a:moveTo>
                  <a:pt x="222" y="152"/>
                </a:moveTo>
                <a:cubicBezTo>
                  <a:pt x="223" y="137"/>
                  <a:pt x="223" y="119"/>
                  <a:pt x="223" y="105"/>
                </a:cubicBezTo>
                <a:cubicBezTo>
                  <a:pt x="223" y="100"/>
                  <a:pt x="222" y="96"/>
                  <a:pt x="222" y="93"/>
                </a:cubicBezTo>
                <a:cubicBezTo>
                  <a:pt x="222" y="91"/>
                  <a:pt x="222" y="90"/>
                  <a:pt x="222" y="88"/>
                </a:cubicBezTo>
                <a:cubicBezTo>
                  <a:pt x="222" y="82"/>
                  <a:pt x="222" y="76"/>
                  <a:pt x="222" y="70"/>
                </a:cubicBezTo>
                <a:cubicBezTo>
                  <a:pt x="222" y="65"/>
                  <a:pt x="223" y="53"/>
                  <a:pt x="221" y="51"/>
                </a:cubicBezTo>
                <a:cubicBezTo>
                  <a:pt x="220" y="50"/>
                  <a:pt x="211" y="48"/>
                  <a:pt x="208" y="48"/>
                </a:cubicBezTo>
                <a:cubicBezTo>
                  <a:pt x="208" y="48"/>
                  <a:pt x="206" y="48"/>
                  <a:pt x="205" y="49"/>
                </a:cubicBezTo>
                <a:cubicBezTo>
                  <a:pt x="206" y="53"/>
                  <a:pt x="205" y="58"/>
                  <a:pt x="205" y="63"/>
                </a:cubicBezTo>
                <a:cubicBezTo>
                  <a:pt x="205" y="68"/>
                  <a:pt x="205" y="73"/>
                  <a:pt x="205" y="77"/>
                </a:cubicBezTo>
                <a:cubicBezTo>
                  <a:pt x="205" y="87"/>
                  <a:pt x="206" y="97"/>
                  <a:pt x="206" y="107"/>
                </a:cubicBezTo>
                <a:cubicBezTo>
                  <a:pt x="207" y="128"/>
                  <a:pt x="206" y="149"/>
                  <a:pt x="205" y="169"/>
                </a:cubicBezTo>
                <a:cubicBezTo>
                  <a:pt x="209" y="174"/>
                  <a:pt x="217" y="172"/>
                  <a:pt x="221" y="170"/>
                </a:cubicBezTo>
                <a:cubicBezTo>
                  <a:pt x="223" y="164"/>
                  <a:pt x="222" y="158"/>
                  <a:pt x="222" y="152"/>
                </a:cubicBezTo>
                <a:close/>
                <a:moveTo>
                  <a:pt x="68" y="115"/>
                </a:moveTo>
                <a:cubicBezTo>
                  <a:pt x="68" y="114"/>
                  <a:pt x="69" y="113"/>
                  <a:pt x="70" y="111"/>
                </a:cubicBezTo>
                <a:cubicBezTo>
                  <a:pt x="69" y="112"/>
                  <a:pt x="68" y="112"/>
                  <a:pt x="67" y="111"/>
                </a:cubicBezTo>
                <a:cubicBezTo>
                  <a:pt x="67" y="107"/>
                  <a:pt x="62" y="108"/>
                  <a:pt x="60" y="105"/>
                </a:cubicBezTo>
                <a:cubicBezTo>
                  <a:pt x="60" y="105"/>
                  <a:pt x="60" y="103"/>
                  <a:pt x="62" y="103"/>
                </a:cubicBezTo>
                <a:cubicBezTo>
                  <a:pt x="63" y="97"/>
                  <a:pt x="68" y="93"/>
                  <a:pt x="69" y="85"/>
                </a:cubicBezTo>
                <a:cubicBezTo>
                  <a:pt x="72" y="82"/>
                  <a:pt x="76" y="87"/>
                  <a:pt x="79" y="88"/>
                </a:cubicBezTo>
                <a:cubicBezTo>
                  <a:pt x="80" y="87"/>
                  <a:pt x="81" y="86"/>
                  <a:pt x="81" y="85"/>
                </a:cubicBezTo>
                <a:cubicBezTo>
                  <a:pt x="78" y="82"/>
                  <a:pt x="75" y="83"/>
                  <a:pt x="72" y="81"/>
                </a:cubicBezTo>
                <a:cubicBezTo>
                  <a:pt x="71" y="76"/>
                  <a:pt x="76" y="76"/>
                  <a:pt x="76" y="71"/>
                </a:cubicBezTo>
                <a:cubicBezTo>
                  <a:pt x="78" y="69"/>
                  <a:pt x="79" y="66"/>
                  <a:pt x="80" y="63"/>
                </a:cubicBezTo>
                <a:cubicBezTo>
                  <a:pt x="81" y="61"/>
                  <a:pt x="81" y="57"/>
                  <a:pt x="82" y="59"/>
                </a:cubicBezTo>
                <a:cubicBezTo>
                  <a:pt x="82" y="58"/>
                  <a:pt x="81" y="58"/>
                  <a:pt x="82" y="58"/>
                </a:cubicBezTo>
                <a:cubicBezTo>
                  <a:pt x="86" y="56"/>
                  <a:pt x="89" y="59"/>
                  <a:pt x="92" y="61"/>
                </a:cubicBezTo>
                <a:cubicBezTo>
                  <a:pt x="92" y="60"/>
                  <a:pt x="93" y="59"/>
                  <a:pt x="93" y="58"/>
                </a:cubicBezTo>
                <a:cubicBezTo>
                  <a:pt x="89" y="53"/>
                  <a:pt x="83" y="50"/>
                  <a:pt x="76" y="49"/>
                </a:cubicBezTo>
                <a:cubicBezTo>
                  <a:pt x="76" y="51"/>
                  <a:pt x="74" y="52"/>
                  <a:pt x="75" y="53"/>
                </a:cubicBezTo>
                <a:cubicBezTo>
                  <a:pt x="77" y="54"/>
                  <a:pt x="82" y="57"/>
                  <a:pt x="78" y="60"/>
                </a:cubicBezTo>
                <a:cubicBezTo>
                  <a:pt x="78" y="61"/>
                  <a:pt x="77" y="62"/>
                  <a:pt x="77" y="63"/>
                </a:cubicBezTo>
                <a:cubicBezTo>
                  <a:pt x="75" y="67"/>
                  <a:pt x="73" y="71"/>
                  <a:pt x="72" y="74"/>
                </a:cubicBezTo>
                <a:cubicBezTo>
                  <a:pt x="71" y="76"/>
                  <a:pt x="71" y="79"/>
                  <a:pt x="69" y="80"/>
                </a:cubicBezTo>
                <a:cubicBezTo>
                  <a:pt x="68" y="79"/>
                  <a:pt x="67" y="78"/>
                  <a:pt x="66" y="77"/>
                </a:cubicBezTo>
                <a:cubicBezTo>
                  <a:pt x="65" y="78"/>
                  <a:pt x="64" y="78"/>
                  <a:pt x="63" y="78"/>
                </a:cubicBezTo>
                <a:cubicBezTo>
                  <a:pt x="62" y="79"/>
                  <a:pt x="62" y="80"/>
                  <a:pt x="62" y="82"/>
                </a:cubicBezTo>
                <a:cubicBezTo>
                  <a:pt x="63" y="83"/>
                  <a:pt x="66" y="84"/>
                  <a:pt x="66" y="86"/>
                </a:cubicBezTo>
                <a:cubicBezTo>
                  <a:pt x="66" y="87"/>
                  <a:pt x="64" y="88"/>
                  <a:pt x="63" y="90"/>
                </a:cubicBezTo>
                <a:cubicBezTo>
                  <a:pt x="63" y="91"/>
                  <a:pt x="63" y="92"/>
                  <a:pt x="63" y="93"/>
                </a:cubicBezTo>
                <a:cubicBezTo>
                  <a:pt x="61" y="97"/>
                  <a:pt x="59" y="102"/>
                  <a:pt x="58" y="105"/>
                </a:cubicBezTo>
                <a:cubicBezTo>
                  <a:pt x="57" y="105"/>
                  <a:pt x="57" y="105"/>
                  <a:pt x="56" y="105"/>
                </a:cubicBezTo>
                <a:cubicBezTo>
                  <a:pt x="55" y="105"/>
                  <a:pt x="55" y="104"/>
                  <a:pt x="53" y="103"/>
                </a:cubicBezTo>
                <a:cubicBezTo>
                  <a:pt x="52" y="105"/>
                  <a:pt x="52" y="107"/>
                  <a:pt x="51" y="108"/>
                </a:cubicBezTo>
                <a:cubicBezTo>
                  <a:pt x="53" y="109"/>
                  <a:pt x="55" y="110"/>
                  <a:pt x="55" y="112"/>
                </a:cubicBezTo>
                <a:cubicBezTo>
                  <a:pt x="51" y="117"/>
                  <a:pt x="48" y="125"/>
                  <a:pt x="48" y="131"/>
                </a:cubicBezTo>
                <a:cubicBezTo>
                  <a:pt x="47" y="132"/>
                  <a:pt x="46" y="132"/>
                  <a:pt x="45" y="133"/>
                </a:cubicBezTo>
                <a:cubicBezTo>
                  <a:pt x="44" y="132"/>
                  <a:pt x="43" y="130"/>
                  <a:pt x="42" y="130"/>
                </a:cubicBezTo>
                <a:cubicBezTo>
                  <a:pt x="41" y="133"/>
                  <a:pt x="39" y="135"/>
                  <a:pt x="39" y="138"/>
                </a:cubicBezTo>
                <a:cubicBezTo>
                  <a:pt x="45" y="136"/>
                  <a:pt x="50" y="141"/>
                  <a:pt x="55" y="143"/>
                </a:cubicBezTo>
                <a:cubicBezTo>
                  <a:pt x="56" y="142"/>
                  <a:pt x="57" y="141"/>
                  <a:pt x="57" y="140"/>
                </a:cubicBezTo>
                <a:cubicBezTo>
                  <a:pt x="55" y="137"/>
                  <a:pt x="52" y="135"/>
                  <a:pt x="49" y="134"/>
                </a:cubicBezTo>
                <a:cubicBezTo>
                  <a:pt x="49" y="134"/>
                  <a:pt x="49" y="133"/>
                  <a:pt x="49" y="133"/>
                </a:cubicBezTo>
                <a:cubicBezTo>
                  <a:pt x="49" y="132"/>
                  <a:pt x="49" y="131"/>
                  <a:pt x="50" y="131"/>
                </a:cubicBezTo>
                <a:cubicBezTo>
                  <a:pt x="50" y="130"/>
                  <a:pt x="50" y="130"/>
                  <a:pt x="50" y="129"/>
                </a:cubicBezTo>
                <a:cubicBezTo>
                  <a:pt x="54" y="126"/>
                  <a:pt x="54" y="120"/>
                  <a:pt x="58" y="117"/>
                </a:cubicBezTo>
                <a:cubicBezTo>
                  <a:pt x="58" y="114"/>
                  <a:pt x="58" y="112"/>
                  <a:pt x="60" y="111"/>
                </a:cubicBezTo>
                <a:cubicBezTo>
                  <a:pt x="63" y="112"/>
                  <a:pt x="65" y="114"/>
                  <a:pt x="68" y="115"/>
                </a:cubicBezTo>
                <a:close/>
                <a:moveTo>
                  <a:pt x="140" y="54"/>
                </a:moveTo>
                <a:cubicBezTo>
                  <a:pt x="131" y="55"/>
                  <a:pt x="122" y="52"/>
                  <a:pt x="114" y="50"/>
                </a:cubicBezTo>
                <a:cubicBezTo>
                  <a:pt x="114" y="50"/>
                  <a:pt x="114" y="51"/>
                  <a:pt x="114" y="51"/>
                </a:cubicBezTo>
                <a:cubicBezTo>
                  <a:pt x="115" y="82"/>
                  <a:pt x="113" y="115"/>
                  <a:pt x="114" y="142"/>
                </a:cubicBezTo>
                <a:cubicBezTo>
                  <a:pt x="115" y="141"/>
                  <a:pt x="117" y="142"/>
                  <a:pt x="117" y="142"/>
                </a:cubicBezTo>
                <a:cubicBezTo>
                  <a:pt x="119" y="141"/>
                  <a:pt x="119" y="142"/>
                  <a:pt x="121" y="143"/>
                </a:cubicBezTo>
                <a:cubicBezTo>
                  <a:pt x="122" y="143"/>
                  <a:pt x="123" y="142"/>
                  <a:pt x="124" y="143"/>
                </a:cubicBezTo>
                <a:cubicBezTo>
                  <a:pt x="125" y="143"/>
                  <a:pt x="126" y="143"/>
                  <a:pt x="126" y="143"/>
                </a:cubicBezTo>
                <a:cubicBezTo>
                  <a:pt x="135" y="145"/>
                  <a:pt x="145" y="144"/>
                  <a:pt x="153" y="143"/>
                </a:cubicBezTo>
                <a:cubicBezTo>
                  <a:pt x="153" y="132"/>
                  <a:pt x="154" y="121"/>
                  <a:pt x="153" y="110"/>
                </a:cubicBezTo>
                <a:cubicBezTo>
                  <a:pt x="152" y="101"/>
                  <a:pt x="153" y="91"/>
                  <a:pt x="152" y="82"/>
                </a:cubicBezTo>
                <a:cubicBezTo>
                  <a:pt x="152" y="73"/>
                  <a:pt x="150" y="62"/>
                  <a:pt x="151" y="53"/>
                </a:cubicBezTo>
                <a:cubicBezTo>
                  <a:pt x="147" y="52"/>
                  <a:pt x="144" y="54"/>
                  <a:pt x="140" y="54"/>
                </a:cubicBezTo>
                <a:close/>
                <a:moveTo>
                  <a:pt x="197" y="51"/>
                </a:moveTo>
                <a:cubicBezTo>
                  <a:pt x="197" y="57"/>
                  <a:pt x="198" y="59"/>
                  <a:pt x="197" y="62"/>
                </a:cubicBezTo>
                <a:cubicBezTo>
                  <a:pt x="198" y="70"/>
                  <a:pt x="199" y="78"/>
                  <a:pt x="198" y="86"/>
                </a:cubicBezTo>
                <a:cubicBezTo>
                  <a:pt x="196" y="112"/>
                  <a:pt x="197" y="141"/>
                  <a:pt x="198" y="165"/>
                </a:cubicBezTo>
                <a:cubicBezTo>
                  <a:pt x="199" y="166"/>
                  <a:pt x="201" y="168"/>
                  <a:pt x="202" y="167"/>
                </a:cubicBezTo>
                <a:cubicBezTo>
                  <a:pt x="205" y="146"/>
                  <a:pt x="204" y="126"/>
                  <a:pt x="204" y="105"/>
                </a:cubicBezTo>
                <a:cubicBezTo>
                  <a:pt x="204" y="98"/>
                  <a:pt x="203" y="92"/>
                  <a:pt x="202" y="85"/>
                </a:cubicBezTo>
                <a:cubicBezTo>
                  <a:pt x="202" y="74"/>
                  <a:pt x="203" y="62"/>
                  <a:pt x="203" y="51"/>
                </a:cubicBezTo>
                <a:cubicBezTo>
                  <a:pt x="200" y="51"/>
                  <a:pt x="199" y="52"/>
                  <a:pt x="198" y="51"/>
                </a:cubicBezTo>
                <a:cubicBezTo>
                  <a:pt x="198" y="51"/>
                  <a:pt x="197" y="51"/>
                  <a:pt x="197" y="51"/>
                </a:cubicBezTo>
                <a:close/>
                <a:moveTo>
                  <a:pt x="279" y="76"/>
                </a:moveTo>
                <a:cubicBezTo>
                  <a:pt x="284" y="75"/>
                  <a:pt x="291" y="72"/>
                  <a:pt x="294" y="68"/>
                </a:cubicBezTo>
                <a:cubicBezTo>
                  <a:pt x="296" y="65"/>
                  <a:pt x="293" y="62"/>
                  <a:pt x="292" y="60"/>
                </a:cubicBezTo>
                <a:cubicBezTo>
                  <a:pt x="291" y="58"/>
                  <a:pt x="290" y="55"/>
                  <a:pt x="288" y="54"/>
                </a:cubicBezTo>
                <a:cubicBezTo>
                  <a:pt x="287" y="54"/>
                  <a:pt x="284" y="54"/>
                  <a:pt x="281" y="54"/>
                </a:cubicBezTo>
                <a:cubicBezTo>
                  <a:pt x="279" y="55"/>
                  <a:pt x="276" y="55"/>
                  <a:pt x="275" y="55"/>
                </a:cubicBezTo>
                <a:cubicBezTo>
                  <a:pt x="272" y="56"/>
                  <a:pt x="269" y="59"/>
                  <a:pt x="267" y="60"/>
                </a:cubicBezTo>
                <a:cubicBezTo>
                  <a:pt x="268" y="61"/>
                  <a:pt x="266" y="62"/>
                  <a:pt x="267" y="63"/>
                </a:cubicBezTo>
                <a:cubicBezTo>
                  <a:pt x="266" y="63"/>
                  <a:pt x="265" y="63"/>
                  <a:pt x="265" y="64"/>
                </a:cubicBezTo>
                <a:cubicBezTo>
                  <a:pt x="265" y="69"/>
                  <a:pt x="268" y="73"/>
                  <a:pt x="270" y="77"/>
                </a:cubicBezTo>
                <a:cubicBezTo>
                  <a:pt x="273" y="76"/>
                  <a:pt x="275" y="76"/>
                  <a:pt x="279" y="76"/>
                </a:cubicBezTo>
                <a:close/>
                <a:moveTo>
                  <a:pt x="73" y="56"/>
                </a:moveTo>
                <a:cubicBezTo>
                  <a:pt x="70" y="62"/>
                  <a:pt x="67" y="68"/>
                  <a:pt x="64" y="75"/>
                </a:cubicBezTo>
                <a:cubicBezTo>
                  <a:pt x="66" y="74"/>
                  <a:pt x="66" y="76"/>
                  <a:pt x="68" y="76"/>
                </a:cubicBezTo>
                <a:cubicBezTo>
                  <a:pt x="71" y="70"/>
                  <a:pt x="74" y="63"/>
                  <a:pt x="76" y="57"/>
                </a:cubicBezTo>
                <a:cubicBezTo>
                  <a:pt x="76" y="56"/>
                  <a:pt x="75" y="55"/>
                  <a:pt x="73" y="56"/>
                </a:cubicBezTo>
                <a:close/>
                <a:moveTo>
                  <a:pt x="85" y="61"/>
                </a:moveTo>
                <a:cubicBezTo>
                  <a:pt x="83" y="63"/>
                  <a:pt x="82" y="66"/>
                  <a:pt x="80" y="70"/>
                </a:cubicBezTo>
                <a:cubicBezTo>
                  <a:pt x="79" y="73"/>
                  <a:pt x="76" y="76"/>
                  <a:pt x="76" y="78"/>
                </a:cubicBezTo>
                <a:cubicBezTo>
                  <a:pt x="77" y="81"/>
                  <a:pt x="80" y="81"/>
                  <a:pt x="81" y="83"/>
                </a:cubicBezTo>
                <a:cubicBezTo>
                  <a:pt x="86" y="77"/>
                  <a:pt x="88" y="70"/>
                  <a:pt x="91" y="64"/>
                </a:cubicBezTo>
                <a:cubicBezTo>
                  <a:pt x="89" y="62"/>
                  <a:pt x="87" y="61"/>
                  <a:pt x="85" y="61"/>
                </a:cubicBezTo>
                <a:close/>
                <a:moveTo>
                  <a:pt x="93" y="64"/>
                </a:moveTo>
                <a:cubicBezTo>
                  <a:pt x="91" y="70"/>
                  <a:pt x="86" y="77"/>
                  <a:pt x="84" y="83"/>
                </a:cubicBezTo>
                <a:cubicBezTo>
                  <a:pt x="83" y="89"/>
                  <a:pt x="84" y="98"/>
                  <a:pt x="85" y="105"/>
                </a:cubicBezTo>
                <a:cubicBezTo>
                  <a:pt x="85" y="111"/>
                  <a:pt x="84" y="117"/>
                  <a:pt x="84" y="123"/>
                </a:cubicBezTo>
                <a:cubicBezTo>
                  <a:pt x="85" y="135"/>
                  <a:pt x="85" y="150"/>
                  <a:pt x="85" y="163"/>
                </a:cubicBezTo>
                <a:cubicBezTo>
                  <a:pt x="85" y="164"/>
                  <a:pt x="87" y="165"/>
                  <a:pt x="86" y="167"/>
                </a:cubicBezTo>
                <a:cubicBezTo>
                  <a:pt x="93" y="170"/>
                  <a:pt x="101" y="169"/>
                  <a:pt x="107" y="167"/>
                </a:cubicBezTo>
                <a:cubicBezTo>
                  <a:pt x="109" y="159"/>
                  <a:pt x="108" y="152"/>
                  <a:pt x="108" y="144"/>
                </a:cubicBezTo>
                <a:cubicBezTo>
                  <a:pt x="108" y="132"/>
                  <a:pt x="109" y="119"/>
                  <a:pt x="109" y="105"/>
                </a:cubicBezTo>
                <a:cubicBezTo>
                  <a:pt x="109" y="101"/>
                  <a:pt x="109" y="96"/>
                  <a:pt x="109" y="93"/>
                </a:cubicBezTo>
                <a:cubicBezTo>
                  <a:pt x="109" y="92"/>
                  <a:pt x="108" y="91"/>
                  <a:pt x="108" y="90"/>
                </a:cubicBezTo>
                <a:cubicBezTo>
                  <a:pt x="108" y="87"/>
                  <a:pt x="109" y="84"/>
                  <a:pt x="108" y="81"/>
                </a:cubicBezTo>
                <a:cubicBezTo>
                  <a:pt x="108" y="75"/>
                  <a:pt x="106" y="70"/>
                  <a:pt x="106" y="64"/>
                </a:cubicBezTo>
                <a:cubicBezTo>
                  <a:pt x="102" y="62"/>
                  <a:pt x="97" y="62"/>
                  <a:pt x="93" y="64"/>
                </a:cubicBezTo>
                <a:close/>
                <a:moveTo>
                  <a:pt x="271" y="79"/>
                </a:moveTo>
                <a:cubicBezTo>
                  <a:pt x="271" y="82"/>
                  <a:pt x="272" y="83"/>
                  <a:pt x="273" y="84"/>
                </a:cubicBezTo>
                <a:cubicBezTo>
                  <a:pt x="274" y="84"/>
                  <a:pt x="274" y="83"/>
                  <a:pt x="276" y="83"/>
                </a:cubicBezTo>
                <a:cubicBezTo>
                  <a:pt x="285" y="87"/>
                  <a:pt x="306" y="80"/>
                  <a:pt x="296" y="69"/>
                </a:cubicBezTo>
                <a:cubicBezTo>
                  <a:pt x="292" y="77"/>
                  <a:pt x="281" y="78"/>
                  <a:pt x="271" y="79"/>
                </a:cubicBezTo>
                <a:close/>
                <a:moveTo>
                  <a:pt x="265" y="96"/>
                </a:moveTo>
                <a:cubicBezTo>
                  <a:pt x="265" y="98"/>
                  <a:pt x="265" y="100"/>
                  <a:pt x="265" y="103"/>
                </a:cubicBezTo>
                <a:cubicBezTo>
                  <a:pt x="265" y="107"/>
                  <a:pt x="265" y="112"/>
                  <a:pt x="265" y="118"/>
                </a:cubicBezTo>
                <a:cubicBezTo>
                  <a:pt x="265" y="121"/>
                  <a:pt x="265" y="125"/>
                  <a:pt x="266" y="127"/>
                </a:cubicBezTo>
                <a:cubicBezTo>
                  <a:pt x="266" y="128"/>
                  <a:pt x="268" y="130"/>
                  <a:pt x="269" y="132"/>
                </a:cubicBezTo>
                <a:cubicBezTo>
                  <a:pt x="272" y="136"/>
                  <a:pt x="274" y="141"/>
                  <a:pt x="276" y="147"/>
                </a:cubicBezTo>
                <a:cubicBezTo>
                  <a:pt x="278" y="151"/>
                  <a:pt x="281" y="160"/>
                  <a:pt x="284" y="163"/>
                </a:cubicBezTo>
                <a:cubicBezTo>
                  <a:pt x="285" y="164"/>
                  <a:pt x="289" y="165"/>
                  <a:pt x="291" y="166"/>
                </a:cubicBezTo>
                <a:cubicBezTo>
                  <a:pt x="296" y="168"/>
                  <a:pt x="302" y="168"/>
                  <a:pt x="306" y="169"/>
                </a:cubicBezTo>
                <a:cubicBezTo>
                  <a:pt x="304" y="166"/>
                  <a:pt x="303" y="162"/>
                  <a:pt x="302" y="159"/>
                </a:cubicBezTo>
                <a:cubicBezTo>
                  <a:pt x="301" y="156"/>
                  <a:pt x="299" y="153"/>
                  <a:pt x="298" y="151"/>
                </a:cubicBezTo>
                <a:cubicBezTo>
                  <a:pt x="298" y="150"/>
                  <a:pt x="298" y="148"/>
                  <a:pt x="298" y="147"/>
                </a:cubicBezTo>
                <a:cubicBezTo>
                  <a:pt x="296" y="141"/>
                  <a:pt x="292" y="135"/>
                  <a:pt x="290" y="128"/>
                </a:cubicBezTo>
                <a:cubicBezTo>
                  <a:pt x="287" y="122"/>
                  <a:pt x="285" y="115"/>
                  <a:pt x="282" y="109"/>
                </a:cubicBezTo>
                <a:cubicBezTo>
                  <a:pt x="276" y="97"/>
                  <a:pt x="271" y="84"/>
                  <a:pt x="265" y="73"/>
                </a:cubicBezTo>
                <a:cubicBezTo>
                  <a:pt x="265" y="72"/>
                  <a:pt x="265" y="72"/>
                  <a:pt x="265" y="73"/>
                </a:cubicBezTo>
                <a:cubicBezTo>
                  <a:pt x="264" y="79"/>
                  <a:pt x="265" y="87"/>
                  <a:pt x="265" y="96"/>
                </a:cubicBezTo>
                <a:close/>
                <a:moveTo>
                  <a:pt x="274" y="87"/>
                </a:moveTo>
                <a:cubicBezTo>
                  <a:pt x="276" y="89"/>
                  <a:pt x="276" y="92"/>
                  <a:pt x="278" y="94"/>
                </a:cubicBezTo>
                <a:cubicBezTo>
                  <a:pt x="278" y="93"/>
                  <a:pt x="278" y="93"/>
                  <a:pt x="278" y="93"/>
                </a:cubicBezTo>
                <a:cubicBezTo>
                  <a:pt x="280" y="93"/>
                  <a:pt x="283" y="93"/>
                  <a:pt x="285" y="93"/>
                </a:cubicBezTo>
                <a:cubicBezTo>
                  <a:pt x="291" y="93"/>
                  <a:pt x="299" y="87"/>
                  <a:pt x="301" y="83"/>
                </a:cubicBezTo>
                <a:cubicBezTo>
                  <a:pt x="302" y="81"/>
                  <a:pt x="302" y="79"/>
                  <a:pt x="300" y="78"/>
                </a:cubicBezTo>
                <a:cubicBezTo>
                  <a:pt x="295" y="87"/>
                  <a:pt x="283" y="86"/>
                  <a:pt x="274" y="87"/>
                </a:cubicBezTo>
                <a:close/>
                <a:moveTo>
                  <a:pt x="278" y="96"/>
                </a:moveTo>
                <a:cubicBezTo>
                  <a:pt x="279" y="96"/>
                  <a:pt x="279" y="97"/>
                  <a:pt x="279" y="98"/>
                </a:cubicBezTo>
                <a:cubicBezTo>
                  <a:pt x="283" y="98"/>
                  <a:pt x="287" y="99"/>
                  <a:pt x="290" y="98"/>
                </a:cubicBezTo>
                <a:cubicBezTo>
                  <a:pt x="297" y="98"/>
                  <a:pt x="302" y="92"/>
                  <a:pt x="305" y="87"/>
                </a:cubicBezTo>
                <a:cubicBezTo>
                  <a:pt x="304" y="86"/>
                  <a:pt x="304" y="84"/>
                  <a:pt x="303" y="84"/>
                </a:cubicBezTo>
                <a:cubicBezTo>
                  <a:pt x="298" y="92"/>
                  <a:pt x="289" y="97"/>
                  <a:pt x="278" y="96"/>
                </a:cubicBezTo>
                <a:close/>
                <a:moveTo>
                  <a:pt x="54" y="102"/>
                </a:moveTo>
                <a:cubicBezTo>
                  <a:pt x="55" y="102"/>
                  <a:pt x="56" y="103"/>
                  <a:pt x="57" y="102"/>
                </a:cubicBezTo>
                <a:cubicBezTo>
                  <a:pt x="57" y="100"/>
                  <a:pt x="60" y="96"/>
                  <a:pt x="61" y="92"/>
                </a:cubicBezTo>
                <a:cubicBezTo>
                  <a:pt x="62" y="90"/>
                  <a:pt x="65" y="84"/>
                  <a:pt x="60" y="84"/>
                </a:cubicBezTo>
                <a:cubicBezTo>
                  <a:pt x="59" y="91"/>
                  <a:pt x="56" y="95"/>
                  <a:pt x="54" y="102"/>
                </a:cubicBezTo>
                <a:close/>
                <a:moveTo>
                  <a:pt x="72" y="88"/>
                </a:moveTo>
                <a:cubicBezTo>
                  <a:pt x="69" y="92"/>
                  <a:pt x="66" y="99"/>
                  <a:pt x="64" y="105"/>
                </a:cubicBezTo>
                <a:cubicBezTo>
                  <a:pt x="66" y="106"/>
                  <a:pt x="68" y="108"/>
                  <a:pt x="70" y="110"/>
                </a:cubicBezTo>
                <a:cubicBezTo>
                  <a:pt x="73" y="104"/>
                  <a:pt x="76" y="98"/>
                  <a:pt x="78" y="91"/>
                </a:cubicBezTo>
                <a:cubicBezTo>
                  <a:pt x="77" y="89"/>
                  <a:pt x="74" y="88"/>
                  <a:pt x="72" y="88"/>
                </a:cubicBezTo>
                <a:close/>
                <a:moveTo>
                  <a:pt x="79" y="94"/>
                </a:moveTo>
                <a:cubicBezTo>
                  <a:pt x="79" y="95"/>
                  <a:pt x="79" y="96"/>
                  <a:pt x="79" y="97"/>
                </a:cubicBezTo>
                <a:cubicBezTo>
                  <a:pt x="77" y="101"/>
                  <a:pt x="74" y="105"/>
                  <a:pt x="73" y="109"/>
                </a:cubicBezTo>
                <a:cubicBezTo>
                  <a:pt x="72" y="113"/>
                  <a:pt x="72" y="118"/>
                  <a:pt x="71" y="123"/>
                </a:cubicBezTo>
                <a:cubicBezTo>
                  <a:pt x="71" y="135"/>
                  <a:pt x="72" y="143"/>
                  <a:pt x="70" y="154"/>
                </a:cubicBezTo>
                <a:cubicBezTo>
                  <a:pt x="74" y="157"/>
                  <a:pt x="78" y="160"/>
                  <a:pt x="82" y="163"/>
                </a:cubicBezTo>
                <a:cubicBezTo>
                  <a:pt x="83" y="155"/>
                  <a:pt x="83" y="148"/>
                  <a:pt x="83" y="139"/>
                </a:cubicBezTo>
                <a:cubicBezTo>
                  <a:pt x="83" y="131"/>
                  <a:pt x="82" y="123"/>
                  <a:pt x="82" y="117"/>
                </a:cubicBezTo>
                <a:cubicBezTo>
                  <a:pt x="82" y="109"/>
                  <a:pt x="83" y="97"/>
                  <a:pt x="82" y="89"/>
                </a:cubicBezTo>
                <a:cubicBezTo>
                  <a:pt x="81" y="91"/>
                  <a:pt x="80" y="92"/>
                  <a:pt x="79" y="94"/>
                </a:cubicBezTo>
                <a:close/>
                <a:moveTo>
                  <a:pt x="280" y="100"/>
                </a:moveTo>
                <a:cubicBezTo>
                  <a:pt x="285" y="111"/>
                  <a:pt x="290" y="124"/>
                  <a:pt x="295" y="136"/>
                </a:cubicBezTo>
                <a:cubicBezTo>
                  <a:pt x="305" y="137"/>
                  <a:pt x="318" y="131"/>
                  <a:pt x="322" y="122"/>
                </a:cubicBezTo>
                <a:cubicBezTo>
                  <a:pt x="317" y="111"/>
                  <a:pt x="312" y="100"/>
                  <a:pt x="306" y="90"/>
                </a:cubicBezTo>
                <a:cubicBezTo>
                  <a:pt x="302" y="97"/>
                  <a:pt x="291" y="104"/>
                  <a:pt x="280" y="100"/>
                </a:cubicBezTo>
                <a:close/>
                <a:moveTo>
                  <a:pt x="43" y="128"/>
                </a:moveTo>
                <a:cubicBezTo>
                  <a:pt x="44" y="129"/>
                  <a:pt x="44" y="129"/>
                  <a:pt x="45" y="129"/>
                </a:cubicBezTo>
                <a:cubicBezTo>
                  <a:pt x="47" y="123"/>
                  <a:pt x="50" y="117"/>
                  <a:pt x="52" y="111"/>
                </a:cubicBezTo>
                <a:cubicBezTo>
                  <a:pt x="51" y="112"/>
                  <a:pt x="51" y="111"/>
                  <a:pt x="50" y="111"/>
                </a:cubicBezTo>
                <a:cubicBezTo>
                  <a:pt x="48" y="117"/>
                  <a:pt x="45" y="122"/>
                  <a:pt x="43" y="128"/>
                </a:cubicBezTo>
                <a:close/>
                <a:moveTo>
                  <a:pt x="62" y="115"/>
                </a:moveTo>
                <a:cubicBezTo>
                  <a:pt x="59" y="116"/>
                  <a:pt x="58" y="121"/>
                  <a:pt x="57" y="124"/>
                </a:cubicBezTo>
                <a:cubicBezTo>
                  <a:pt x="56" y="126"/>
                  <a:pt x="53" y="129"/>
                  <a:pt x="52" y="133"/>
                </a:cubicBezTo>
                <a:cubicBezTo>
                  <a:pt x="54" y="134"/>
                  <a:pt x="57" y="136"/>
                  <a:pt x="58" y="138"/>
                </a:cubicBezTo>
                <a:cubicBezTo>
                  <a:pt x="61" y="132"/>
                  <a:pt x="64" y="125"/>
                  <a:pt x="66" y="118"/>
                </a:cubicBezTo>
                <a:cubicBezTo>
                  <a:pt x="65" y="117"/>
                  <a:pt x="64" y="116"/>
                  <a:pt x="62" y="115"/>
                </a:cubicBezTo>
                <a:close/>
                <a:moveTo>
                  <a:pt x="297" y="139"/>
                </a:moveTo>
                <a:cubicBezTo>
                  <a:pt x="297" y="140"/>
                  <a:pt x="297" y="141"/>
                  <a:pt x="298" y="142"/>
                </a:cubicBezTo>
                <a:cubicBezTo>
                  <a:pt x="298" y="141"/>
                  <a:pt x="298" y="141"/>
                  <a:pt x="299" y="140"/>
                </a:cubicBezTo>
                <a:cubicBezTo>
                  <a:pt x="302" y="141"/>
                  <a:pt x="306" y="140"/>
                  <a:pt x="308" y="140"/>
                </a:cubicBezTo>
                <a:cubicBezTo>
                  <a:pt x="314" y="139"/>
                  <a:pt x="320" y="135"/>
                  <a:pt x="323" y="132"/>
                </a:cubicBezTo>
                <a:cubicBezTo>
                  <a:pt x="324" y="130"/>
                  <a:pt x="326" y="127"/>
                  <a:pt x="323" y="125"/>
                </a:cubicBezTo>
                <a:cubicBezTo>
                  <a:pt x="317" y="134"/>
                  <a:pt x="308" y="138"/>
                  <a:pt x="297" y="139"/>
                </a:cubicBezTo>
                <a:close/>
                <a:moveTo>
                  <a:pt x="326" y="131"/>
                </a:moveTo>
                <a:cubicBezTo>
                  <a:pt x="321" y="139"/>
                  <a:pt x="310" y="145"/>
                  <a:pt x="298" y="142"/>
                </a:cubicBezTo>
                <a:cubicBezTo>
                  <a:pt x="299" y="146"/>
                  <a:pt x="301" y="150"/>
                  <a:pt x="306" y="148"/>
                </a:cubicBezTo>
                <a:cubicBezTo>
                  <a:pt x="316" y="150"/>
                  <a:pt x="327" y="146"/>
                  <a:pt x="330" y="137"/>
                </a:cubicBezTo>
                <a:cubicBezTo>
                  <a:pt x="328" y="135"/>
                  <a:pt x="328" y="132"/>
                  <a:pt x="326" y="131"/>
                </a:cubicBezTo>
                <a:close/>
                <a:moveTo>
                  <a:pt x="37" y="140"/>
                </a:moveTo>
                <a:cubicBezTo>
                  <a:pt x="36" y="142"/>
                  <a:pt x="35" y="145"/>
                  <a:pt x="34" y="147"/>
                </a:cubicBezTo>
                <a:cubicBezTo>
                  <a:pt x="38" y="148"/>
                  <a:pt x="41" y="147"/>
                  <a:pt x="45" y="149"/>
                </a:cubicBezTo>
                <a:cubicBezTo>
                  <a:pt x="47" y="150"/>
                  <a:pt x="49" y="153"/>
                  <a:pt x="51" y="154"/>
                </a:cubicBezTo>
                <a:cubicBezTo>
                  <a:pt x="52" y="151"/>
                  <a:pt x="53" y="150"/>
                  <a:pt x="54" y="147"/>
                </a:cubicBezTo>
                <a:cubicBezTo>
                  <a:pt x="50" y="143"/>
                  <a:pt x="44" y="140"/>
                  <a:pt x="37" y="140"/>
                </a:cubicBezTo>
                <a:close/>
                <a:moveTo>
                  <a:pt x="313" y="160"/>
                </a:moveTo>
                <a:cubicBezTo>
                  <a:pt x="320" y="161"/>
                  <a:pt x="328" y="157"/>
                  <a:pt x="332" y="153"/>
                </a:cubicBezTo>
                <a:cubicBezTo>
                  <a:pt x="335" y="149"/>
                  <a:pt x="334" y="145"/>
                  <a:pt x="332" y="141"/>
                </a:cubicBezTo>
                <a:cubicBezTo>
                  <a:pt x="332" y="141"/>
                  <a:pt x="331" y="141"/>
                  <a:pt x="331" y="141"/>
                </a:cubicBezTo>
                <a:cubicBezTo>
                  <a:pt x="326" y="150"/>
                  <a:pt x="312" y="151"/>
                  <a:pt x="302" y="151"/>
                </a:cubicBezTo>
                <a:cubicBezTo>
                  <a:pt x="303" y="154"/>
                  <a:pt x="304" y="157"/>
                  <a:pt x="306" y="159"/>
                </a:cubicBezTo>
                <a:cubicBezTo>
                  <a:pt x="308" y="159"/>
                  <a:pt x="311" y="160"/>
                  <a:pt x="313" y="160"/>
                </a:cubicBezTo>
                <a:close/>
                <a:moveTo>
                  <a:pt x="114" y="154"/>
                </a:moveTo>
                <a:cubicBezTo>
                  <a:pt x="125" y="157"/>
                  <a:pt x="139" y="158"/>
                  <a:pt x="153" y="156"/>
                </a:cubicBezTo>
                <a:cubicBezTo>
                  <a:pt x="153" y="152"/>
                  <a:pt x="153" y="149"/>
                  <a:pt x="153" y="145"/>
                </a:cubicBezTo>
                <a:cubicBezTo>
                  <a:pt x="139" y="147"/>
                  <a:pt x="124" y="147"/>
                  <a:pt x="115" y="144"/>
                </a:cubicBezTo>
                <a:cubicBezTo>
                  <a:pt x="114" y="147"/>
                  <a:pt x="114" y="150"/>
                  <a:pt x="114" y="154"/>
                </a:cubicBezTo>
                <a:close/>
                <a:moveTo>
                  <a:pt x="32" y="153"/>
                </a:moveTo>
                <a:cubicBezTo>
                  <a:pt x="40" y="153"/>
                  <a:pt x="44" y="158"/>
                  <a:pt x="49" y="160"/>
                </a:cubicBezTo>
                <a:cubicBezTo>
                  <a:pt x="49" y="159"/>
                  <a:pt x="50" y="158"/>
                  <a:pt x="50" y="157"/>
                </a:cubicBezTo>
                <a:cubicBezTo>
                  <a:pt x="47" y="152"/>
                  <a:pt x="41" y="150"/>
                  <a:pt x="34" y="149"/>
                </a:cubicBezTo>
                <a:cubicBezTo>
                  <a:pt x="34" y="149"/>
                  <a:pt x="33" y="149"/>
                  <a:pt x="33" y="149"/>
                </a:cubicBezTo>
                <a:cubicBezTo>
                  <a:pt x="33" y="150"/>
                  <a:pt x="32" y="151"/>
                  <a:pt x="32" y="153"/>
                </a:cubicBezTo>
                <a:close/>
                <a:moveTo>
                  <a:pt x="332" y="156"/>
                </a:moveTo>
                <a:cubicBezTo>
                  <a:pt x="326" y="163"/>
                  <a:pt x="317" y="163"/>
                  <a:pt x="307" y="162"/>
                </a:cubicBezTo>
                <a:cubicBezTo>
                  <a:pt x="309" y="166"/>
                  <a:pt x="310" y="171"/>
                  <a:pt x="314" y="172"/>
                </a:cubicBezTo>
                <a:cubicBezTo>
                  <a:pt x="316" y="173"/>
                  <a:pt x="321" y="173"/>
                  <a:pt x="323" y="173"/>
                </a:cubicBezTo>
                <a:cubicBezTo>
                  <a:pt x="331" y="172"/>
                  <a:pt x="337" y="168"/>
                  <a:pt x="339" y="162"/>
                </a:cubicBezTo>
                <a:cubicBezTo>
                  <a:pt x="341" y="158"/>
                  <a:pt x="338" y="154"/>
                  <a:pt x="336" y="150"/>
                </a:cubicBezTo>
                <a:cubicBezTo>
                  <a:pt x="335" y="152"/>
                  <a:pt x="333" y="155"/>
                  <a:pt x="332" y="156"/>
                </a:cubicBezTo>
                <a:close/>
                <a:moveTo>
                  <a:pt x="30" y="160"/>
                </a:moveTo>
                <a:cubicBezTo>
                  <a:pt x="33" y="164"/>
                  <a:pt x="45" y="169"/>
                  <a:pt x="48" y="162"/>
                </a:cubicBezTo>
                <a:cubicBezTo>
                  <a:pt x="42" y="159"/>
                  <a:pt x="38" y="155"/>
                  <a:pt x="31" y="154"/>
                </a:cubicBezTo>
                <a:cubicBezTo>
                  <a:pt x="30" y="156"/>
                  <a:pt x="30" y="158"/>
                  <a:pt x="30" y="160"/>
                </a:cubicBezTo>
                <a:close/>
                <a:moveTo>
                  <a:pt x="115" y="166"/>
                </a:moveTo>
                <a:cubicBezTo>
                  <a:pt x="119" y="167"/>
                  <a:pt x="125" y="169"/>
                  <a:pt x="132" y="169"/>
                </a:cubicBezTo>
                <a:cubicBezTo>
                  <a:pt x="138" y="170"/>
                  <a:pt x="149" y="171"/>
                  <a:pt x="152" y="167"/>
                </a:cubicBezTo>
                <a:cubicBezTo>
                  <a:pt x="153" y="165"/>
                  <a:pt x="152" y="160"/>
                  <a:pt x="152" y="159"/>
                </a:cubicBezTo>
                <a:cubicBezTo>
                  <a:pt x="139" y="159"/>
                  <a:pt x="125" y="160"/>
                  <a:pt x="114" y="156"/>
                </a:cubicBezTo>
                <a:cubicBezTo>
                  <a:pt x="114" y="160"/>
                  <a:pt x="113" y="164"/>
                  <a:pt x="115" y="1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1066800" y="436563"/>
            <a:ext cx="247967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点击此处添加标题</a:t>
            </a:r>
          </a:p>
        </p:txBody>
      </p:sp>
      <p:sp>
        <p:nvSpPr>
          <p:cNvPr id="54" name="Freeform 93"/>
          <p:cNvSpPr>
            <a:spLocks noEditPoints="1"/>
          </p:cNvSpPr>
          <p:nvPr/>
        </p:nvSpPr>
        <p:spPr bwMode="auto">
          <a:xfrm>
            <a:off x="307975" y="212725"/>
            <a:ext cx="741363" cy="704850"/>
          </a:xfrm>
          <a:custGeom>
            <a:avLst/>
            <a:gdLst>
              <a:gd name="T0" fmla="*/ 183 w 283"/>
              <a:gd name="T1" fmla="*/ 84 h 269"/>
              <a:gd name="T2" fmla="*/ 234 w 283"/>
              <a:gd name="T3" fmla="*/ 19 h 269"/>
              <a:gd name="T4" fmla="*/ 240 w 283"/>
              <a:gd name="T5" fmla="*/ 49 h 269"/>
              <a:gd name="T6" fmla="*/ 242 w 283"/>
              <a:gd name="T7" fmla="*/ 72 h 269"/>
              <a:gd name="T8" fmla="*/ 264 w 283"/>
              <a:gd name="T9" fmla="*/ 205 h 269"/>
              <a:gd name="T10" fmla="*/ 58 w 283"/>
              <a:gd name="T11" fmla="*/ 261 h 269"/>
              <a:gd name="T12" fmla="*/ 2 w 283"/>
              <a:gd name="T13" fmla="*/ 139 h 269"/>
              <a:gd name="T14" fmla="*/ 86 w 283"/>
              <a:gd name="T15" fmla="*/ 96 h 269"/>
              <a:gd name="T16" fmla="*/ 233 w 283"/>
              <a:gd name="T17" fmla="*/ 3 h 269"/>
              <a:gd name="T18" fmla="*/ 227 w 283"/>
              <a:gd name="T19" fmla="*/ 40 h 269"/>
              <a:gd name="T20" fmla="*/ 263 w 283"/>
              <a:gd name="T21" fmla="*/ 36 h 269"/>
              <a:gd name="T22" fmla="*/ 79 w 283"/>
              <a:gd name="T23" fmla="*/ 54 h 269"/>
              <a:gd name="T24" fmla="*/ 213 w 283"/>
              <a:gd name="T25" fmla="*/ 46 h 269"/>
              <a:gd name="T26" fmla="*/ 83 w 283"/>
              <a:gd name="T27" fmla="*/ 50 h 269"/>
              <a:gd name="T28" fmla="*/ 80 w 283"/>
              <a:gd name="T29" fmla="*/ 53 h 269"/>
              <a:gd name="T30" fmla="*/ 113 w 283"/>
              <a:gd name="T31" fmla="*/ 115 h 269"/>
              <a:gd name="T32" fmla="*/ 94 w 283"/>
              <a:gd name="T33" fmla="*/ 62 h 269"/>
              <a:gd name="T34" fmla="*/ 155 w 283"/>
              <a:gd name="T35" fmla="*/ 74 h 269"/>
              <a:gd name="T36" fmla="*/ 201 w 283"/>
              <a:gd name="T37" fmla="*/ 66 h 269"/>
              <a:gd name="T38" fmla="*/ 88 w 283"/>
              <a:gd name="T39" fmla="*/ 117 h 269"/>
              <a:gd name="T40" fmla="*/ 223 w 283"/>
              <a:gd name="T41" fmla="*/ 86 h 269"/>
              <a:gd name="T42" fmla="*/ 176 w 283"/>
              <a:gd name="T43" fmla="*/ 108 h 269"/>
              <a:gd name="T44" fmla="*/ 196 w 283"/>
              <a:gd name="T45" fmla="*/ 158 h 269"/>
              <a:gd name="T46" fmla="*/ 205 w 283"/>
              <a:gd name="T47" fmla="*/ 228 h 269"/>
              <a:gd name="T48" fmla="*/ 258 w 283"/>
              <a:gd name="T49" fmla="*/ 127 h 269"/>
              <a:gd name="T50" fmla="*/ 193 w 283"/>
              <a:gd name="T51" fmla="*/ 138 h 269"/>
              <a:gd name="T52" fmla="*/ 189 w 283"/>
              <a:gd name="T53" fmla="*/ 117 h 269"/>
              <a:gd name="T54" fmla="*/ 172 w 283"/>
              <a:gd name="T55" fmla="*/ 119 h 269"/>
              <a:gd name="T56" fmla="*/ 181 w 283"/>
              <a:gd name="T57" fmla="*/ 135 h 269"/>
              <a:gd name="T58" fmla="*/ 138 w 283"/>
              <a:gd name="T59" fmla="*/ 121 h 269"/>
              <a:gd name="T60" fmla="*/ 52 w 283"/>
              <a:gd name="T61" fmla="*/ 152 h 269"/>
              <a:gd name="T62" fmla="*/ 34 w 283"/>
              <a:gd name="T63" fmla="*/ 138 h 269"/>
              <a:gd name="T64" fmla="*/ 190 w 283"/>
              <a:gd name="T65" fmla="*/ 142 h 269"/>
              <a:gd name="T66" fmla="*/ 102 w 283"/>
              <a:gd name="T67" fmla="*/ 153 h 269"/>
              <a:gd name="T68" fmla="*/ 103 w 283"/>
              <a:gd name="T69" fmla="*/ 149 h 269"/>
              <a:gd name="T70" fmla="*/ 235 w 283"/>
              <a:gd name="T71" fmla="*/ 226 h 269"/>
              <a:gd name="T72" fmla="*/ 65 w 283"/>
              <a:gd name="T73" fmla="*/ 158 h 269"/>
              <a:gd name="T74" fmla="*/ 96 w 283"/>
              <a:gd name="T75" fmla="*/ 153 h 269"/>
              <a:gd name="T76" fmla="*/ 111 w 283"/>
              <a:gd name="T77" fmla="*/ 160 h 269"/>
              <a:gd name="T78" fmla="*/ 110 w 283"/>
              <a:gd name="T79" fmla="*/ 166 h 269"/>
              <a:gd name="T80" fmla="*/ 180 w 283"/>
              <a:gd name="T81" fmla="*/ 169 h 269"/>
              <a:gd name="T82" fmla="*/ 90 w 283"/>
              <a:gd name="T83" fmla="*/ 171 h 269"/>
              <a:gd name="T84" fmla="*/ 197 w 283"/>
              <a:gd name="T85" fmla="*/ 175 h 269"/>
              <a:gd name="T86" fmla="*/ 150 w 283"/>
              <a:gd name="T87" fmla="*/ 184 h 269"/>
              <a:gd name="T88" fmla="*/ 73 w 283"/>
              <a:gd name="T89" fmla="*/ 196 h 269"/>
              <a:gd name="T90" fmla="*/ 109 w 283"/>
              <a:gd name="T91" fmla="*/ 199 h 269"/>
              <a:gd name="T92" fmla="*/ 159 w 283"/>
              <a:gd name="T93" fmla="*/ 203 h 269"/>
              <a:gd name="T94" fmla="*/ 187 w 283"/>
              <a:gd name="T95" fmla="*/ 203 h 269"/>
              <a:gd name="T96" fmla="*/ 74 w 283"/>
              <a:gd name="T97" fmla="*/ 204 h 269"/>
              <a:gd name="T98" fmla="*/ 204 w 283"/>
              <a:gd name="T99" fmla="*/ 227 h 269"/>
              <a:gd name="T100" fmla="*/ 138 w 283"/>
              <a:gd name="T101" fmla="*/ 214 h 269"/>
              <a:gd name="T102" fmla="*/ 92 w 283"/>
              <a:gd name="T103" fmla="*/ 216 h 269"/>
              <a:gd name="T104" fmla="*/ 127 w 283"/>
              <a:gd name="T105" fmla="*/ 219 h 269"/>
              <a:gd name="T106" fmla="*/ 76 w 283"/>
              <a:gd name="T107" fmla="*/ 237 h 269"/>
              <a:gd name="T108" fmla="*/ 169 w 283"/>
              <a:gd name="T109" fmla="*/ 238 h 269"/>
              <a:gd name="T110" fmla="*/ 79 w 283"/>
              <a:gd name="T111" fmla="*/ 227 h 269"/>
              <a:gd name="T112" fmla="*/ 73 w 283"/>
              <a:gd name="T113" fmla="*/ 229 h 269"/>
              <a:gd name="T114" fmla="*/ 212 w 283"/>
              <a:gd name="T115" fmla="*/ 231 h 269"/>
              <a:gd name="T116" fmla="*/ 209 w 283"/>
              <a:gd name="T117" fmla="*/ 240 h 269"/>
              <a:gd name="T118" fmla="*/ 112 w 283"/>
              <a:gd name="T119" fmla="*/ 260 h 269"/>
              <a:gd name="T120" fmla="*/ 206 w 283"/>
              <a:gd name="T121" fmla="*/ 247 h 269"/>
              <a:gd name="T122" fmla="*/ 98 w 283"/>
              <a:gd name="T123" fmla="*/ 264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3" h="269">
                <a:moveTo>
                  <a:pt x="121" y="116"/>
                </a:moveTo>
                <a:cubicBezTo>
                  <a:pt x="123" y="115"/>
                  <a:pt x="123" y="115"/>
                  <a:pt x="124" y="115"/>
                </a:cubicBezTo>
                <a:cubicBezTo>
                  <a:pt x="121" y="112"/>
                  <a:pt x="118" y="108"/>
                  <a:pt x="116" y="103"/>
                </a:cubicBezTo>
                <a:cubicBezTo>
                  <a:pt x="112" y="93"/>
                  <a:pt x="115" y="76"/>
                  <a:pt x="121" y="69"/>
                </a:cubicBezTo>
                <a:cubicBezTo>
                  <a:pt x="125" y="64"/>
                  <a:pt x="132" y="62"/>
                  <a:pt x="139" y="63"/>
                </a:cubicBezTo>
                <a:cubicBezTo>
                  <a:pt x="140" y="64"/>
                  <a:pt x="141" y="64"/>
                  <a:pt x="143" y="64"/>
                </a:cubicBezTo>
                <a:cubicBezTo>
                  <a:pt x="145" y="65"/>
                  <a:pt x="146" y="67"/>
                  <a:pt x="148" y="68"/>
                </a:cubicBezTo>
                <a:cubicBezTo>
                  <a:pt x="149" y="69"/>
                  <a:pt x="151" y="69"/>
                  <a:pt x="153" y="69"/>
                </a:cubicBezTo>
                <a:cubicBezTo>
                  <a:pt x="155" y="63"/>
                  <a:pt x="158" y="59"/>
                  <a:pt x="161" y="54"/>
                </a:cubicBezTo>
                <a:cubicBezTo>
                  <a:pt x="163" y="53"/>
                  <a:pt x="166" y="54"/>
                  <a:pt x="167" y="56"/>
                </a:cubicBezTo>
                <a:cubicBezTo>
                  <a:pt x="167" y="57"/>
                  <a:pt x="167" y="57"/>
                  <a:pt x="167" y="58"/>
                </a:cubicBezTo>
                <a:cubicBezTo>
                  <a:pt x="163" y="60"/>
                  <a:pt x="161" y="64"/>
                  <a:pt x="159" y="67"/>
                </a:cubicBezTo>
                <a:cubicBezTo>
                  <a:pt x="162" y="67"/>
                  <a:pt x="165" y="67"/>
                  <a:pt x="168" y="68"/>
                </a:cubicBezTo>
                <a:cubicBezTo>
                  <a:pt x="170" y="69"/>
                  <a:pt x="170" y="69"/>
                  <a:pt x="171" y="70"/>
                </a:cubicBezTo>
                <a:cubicBezTo>
                  <a:pt x="172" y="70"/>
                  <a:pt x="174" y="70"/>
                  <a:pt x="174" y="71"/>
                </a:cubicBezTo>
                <a:cubicBezTo>
                  <a:pt x="175" y="71"/>
                  <a:pt x="175" y="72"/>
                  <a:pt x="176" y="73"/>
                </a:cubicBezTo>
                <a:cubicBezTo>
                  <a:pt x="177" y="74"/>
                  <a:pt x="178" y="74"/>
                  <a:pt x="179" y="76"/>
                </a:cubicBezTo>
                <a:cubicBezTo>
                  <a:pt x="180" y="78"/>
                  <a:pt x="182" y="82"/>
                  <a:pt x="183" y="84"/>
                </a:cubicBezTo>
                <a:cubicBezTo>
                  <a:pt x="183" y="87"/>
                  <a:pt x="183" y="90"/>
                  <a:pt x="182" y="93"/>
                </a:cubicBezTo>
                <a:cubicBezTo>
                  <a:pt x="182" y="97"/>
                  <a:pt x="180" y="100"/>
                  <a:pt x="179" y="104"/>
                </a:cubicBezTo>
                <a:cubicBezTo>
                  <a:pt x="182" y="102"/>
                  <a:pt x="185" y="100"/>
                  <a:pt x="189" y="99"/>
                </a:cubicBezTo>
                <a:cubicBezTo>
                  <a:pt x="189" y="98"/>
                  <a:pt x="189" y="98"/>
                  <a:pt x="189" y="97"/>
                </a:cubicBezTo>
                <a:cubicBezTo>
                  <a:pt x="191" y="93"/>
                  <a:pt x="193" y="88"/>
                  <a:pt x="195" y="83"/>
                </a:cubicBezTo>
                <a:cubicBezTo>
                  <a:pt x="196" y="81"/>
                  <a:pt x="198" y="77"/>
                  <a:pt x="199" y="73"/>
                </a:cubicBezTo>
                <a:cubicBezTo>
                  <a:pt x="199" y="72"/>
                  <a:pt x="200" y="70"/>
                  <a:pt x="200" y="70"/>
                </a:cubicBezTo>
                <a:cubicBezTo>
                  <a:pt x="200" y="69"/>
                  <a:pt x="198" y="67"/>
                  <a:pt x="199" y="66"/>
                </a:cubicBezTo>
                <a:cubicBezTo>
                  <a:pt x="200" y="65"/>
                  <a:pt x="202" y="64"/>
                  <a:pt x="203" y="64"/>
                </a:cubicBezTo>
                <a:cubicBezTo>
                  <a:pt x="206" y="58"/>
                  <a:pt x="208" y="52"/>
                  <a:pt x="212" y="46"/>
                </a:cubicBezTo>
                <a:cubicBezTo>
                  <a:pt x="211" y="45"/>
                  <a:pt x="212" y="44"/>
                  <a:pt x="212" y="43"/>
                </a:cubicBezTo>
                <a:cubicBezTo>
                  <a:pt x="210" y="39"/>
                  <a:pt x="209" y="35"/>
                  <a:pt x="210" y="30"/>
                </a:cubicBezTo>
                <a:cubicBezTo>
                  <a:pt x="211" y="19"/>
                  <a:pt x="222" y="14"/>
                  <a:pt x="229" y="7"/>
                </a:cubicBezTo>
                <a:cubicBezTo>
                  <a:pt x="229" y="6"/>
                  <a:pt x="230" y="5"/>
                  <a:pt x="231" y="4"/>
                </a:cubicBezTo>
                <a:cubicBezTo>
                  <a:pt x="232" y="3"/>
                  <a:pt x="232" y="2"/>
                  <a:pt x="233" y="0"/>
                </a:cubicBezTo>
                <a:cubicBezTo>
                  <a:pt x="233" y="0"/>
                  <a:pt x="233" y="0"/>
                  <a:pt x="234" y="0"/>
                </a:cubicBezTo>
                <a:cubicBezTo>
                  <a:pt x="234" y="2"/>
                  <a:pt x="235" y="4"/>
                  <a:pt x="235" y="6"/>
                </a:cubicBezTo>
                <a:cubicBezTo>
                  <a:pt x="237" y="10"/>
                  <a:pt x="235" y="15"/>
                  <a:pt x="234" y="19"/>
                </a:cubicBezTo>
                <a:cubicBezTo>
                  <a:pt x="234" y="19"/>
                  <a:pt x="233" y="21"/>
                  <a:pt x="233" y="21"/>
                </a:cubicBezTo>
                <a:cubicBezTo>
                  <a:pt x="234" y="20"/>
                  <a:pt x="236" y="19"/>
                  <a:pt x="237" y="17"/>
                </a:cubicBezTo>
                <a:cubicBezTo>
                  <a:pt x="238" y="15"/>
                  <a:pt x="237" y="12"/>
                  <a:pt x="240" y="14"/>
                </a:cubicBezTo>
                <a:cubicBezTo>
                  <a:pt x="240" y="15"/>
                  <a:pt x="239" y="15"/>
                  <a:pt x="239" y="16"/>
                </a:cubicBezTo>
                <a:cubicBezTo>
                  <a:pt x="239" y="29"/>
                  <a:pt x="232" y="38"/>
                  <a:pt x="224" y="46"/>
                </a:cubicBezTo>
                <a:cubicBezTo>
                  <a:pt x="223" y="45"/>
                  <a:pt x="223" y="46"/>
                  <a:pt x="223" y="46"/>
                </a:cubicBezTo>
                <a:cubicBezTo>
                  <a:pt x="222" y="46"/>
                  <a:pt x="223" y="47"/>
                  <a:pt x="223" y="47"/>
                </a:cubicBezTo>
                <a:cubicBezTo>
                  <a:pt x="222" y="48"/>
                  <a:pt x="222" y="48"/>
                  <a:pt x="221" y="48"/>
                </a:cubicBezTo>
                <a:cubicBezTo>
                  <a:pt x="219" y="54"/>
                  <a:pt x="217" y="63"/>
                  <a:pt x="215" y="68"/>
                </a:cubicBezTo>
                <a:cubicBezTo>
                  <a:pt x="215" y="69"/>
                  <a:pt x="216" y="70"/>
                  <a:pt x="216" y="72"/>
                </a:cubicBezTo>
                <a:cubicBezTo>
                  <a:pt x="215" y="73"/>
                  <a:pt x="214" y="73"/>
                  <a:pt x="213" y="73"/>
                </a:cubicBezTo>
                <a:cubicBezTo>
                  <a:pt x="211" y="79"/>
                  <a:pt x="208" y="85"/>
                  <a:pt x="206" y="91"/>
                </a:cubicBezTo>
                <a:cubicBezTo>
                  <a:pt x="211" y="90"/>
                  <a:pt x="216" y="87"/>
                  <a:pt x="221" y="86"/>
                </a:cubicBezTo>
                <a:cubicBezTo>
                  <a:pt x="223" y="80"/>
                  <a:pt x="227" y="74"/>
                  <a:pt x="230" y="67"/>
                </a:cubicBezTo>
                <a:cubicBezTo>
                  <a:pt x="230" y="66"/>
                  <a:pt x="229" y="66"/>
                  <a:pt x="229" y="65"/>
                </a:cubicBezTo>
                <a:cubicBezTo>
                  <a:pt x="230" y="64"/>
                  <a:pt x="230" y="63"/>
                  <a:pt x="231" y="63"/>
                </a:cubicBezTo>
                <a:cubicBezTo>
                  <a:pt x="235" y="59"/>
                  <a:pt x="238" y="55"/>
                  <a:pt x="241" y="50"/>
                </a:cubicBezTo>
                <a:cubicBezTo>
                  <a:pt x="240" y="50"/>
                  <a:pt x="240" y="50"/>
                  <a:pt x="240" y="49"/>
                </a:cubicBezTo>
                <a:cubicBezTo>
                  <a:pt x="241" y="48"/>
                  <a:pt x="242" y="47"/>
                  <a:pt x="242" y="47"/>
                </a:cubicBezTo>
                <a:cubicBezTo>
                  <a:pt x="244" y="44"/>
                  <a:pt x="244" y="40"/>
                  <a:pt x="246" y="36"/>
                </a:cubicBezTo>
                <a:cubicBezTo>
                  <a:pt x="247" y="33"/>
                  <a:pt x="250" y="28"/>
                  <a:pt x="252" y="24"/>
                </a:cubicBezTo>
                <a:cubicBezTo>
                  <a:pt x="254" y="22"/>
                  <a:pt x="255" y="18"/>
                  <a:pt x="257" y="21"/>
                </a:cubicBezTo>
                <a:cubicBezTo>
                  <a:pt x="258" y="22"/>
                  <a:pt x="256" y="22"/>
                  <a:pt x="257" y="23"/>
                </a:cubicBezTo>
                <a:cubicBezTo>
                  <a:pt x="254" y="24"/>
                  <a:pt x="253" y="27"/>
                  <a:pt x="252" y="30"/>
                </a:cubicBezTo>
                <a:cubicBezTo>
                  <a:pt x="254" y="28"/>
                  <a:pt x="256" y="24"/>
                  <a:pt x="257" y="22"/>
                </a:cubicBezTo>
                <a:cubicBezTo>
                  <a:pt x="258" y="21"/>
                  <a:pt x="259" y="22"/>
                  <a:pt x="260" y="23"/>
                </a:cubicBezTo>
                <a:cubicBezTo>
                  <a:pt x="261" y="23"/>
                  <a:pt x="262" y="23"/>
                  <a:pt x="262" y="23"/>
                </a:cubicBezTo>
                <a:cubicBezTo>
                  <a:pt x="263" y="23"/>
                  <a:pt x="263" y="24"/>
                  <a:pt x="264" y="24"/>
                </a:cubicBezTo>
                <a:cubicBezTo>
                  <a:pt x="266" y="25"/>
                  <a:pt x="267" y="25"/>
                  <a:pt x="268" y="27"/>
                </a:cubicBezTo>
                <a:cubicBezTo>
                  <a:pt x="265" y="31"/>
                  <a:pt x="264" y="36"/>
                  <a:pt x="262" y="40"/>
                </a:cubicBezTo>
                <a:cubicBezTo>
                  <a:pt x="260" y="43"/>
                  <a:pt x="258" y="46"/>
                  <a:pt x="256" y="48"/>
                </a:cubicBezTo>
                <a:cubicBezTo>
                  <a:pt x="255" y="49"/>
                  <a:pt x="254" y="50"/>
                  <a:pt x="253" y="51"/>
                </a:cubicBezTo>
                <a:cubicBezTo>
                  <a:pt x="253" y="51"/>
                  <a:pt x="254" y="51"/>
                  <a:pt x="253" y="53"/>
                </a:cubicBezTo>
                <a:cubicBezTo>
                  <a:pt x="252" y="53"/>
                  <a:pt x="252" y="54"/>
                  <a:pt x="251" y="53"/>
                </a:cubicBezTo>
                <a:cubicBezTo>
                  <a:pt x="248" y="58"/>
                  <a:pt x="247" y="64"/>
                  <a:pt x="244" y="68"/>
                </a:cubicBezTo>
                <a:cubicBezTo>
                  <a:pt x="246" y="70"/>
                  <a:pt x="244" y="72"/>
                  <a:pt x="242" y="72"/>
                </a:cubicBezTo>
                <a:cubicBezTo>
                  <a:pt x="239" y="76"/>
                  <a:pt x="237" y="80"/>
                  <a:pt x="234" y="84"/>
                </a:cubicBezTo>
                <a:cubicBezTo>
                  <a:pt x="243" y="83"/>
                  <a:pt x="250" y="84"/>
                  <a:pt x="259" y="86"/>
                </a:cubicBezTo>
                <a:cubicBezTo>
                  <a:pt x="261" y="88"/>
                  <a:pt x="262" y="89"/>
                  <a:pt x="264" y="90"/>
                </a:cubicBezTo>
                <a:cubicBezTo>
                  <a:pt x="265" y="90"/>
                  <a:pt x="266" y="90"/>
                  <a:pt x="266" y="90"/>
                </a:cubicBezTo>
                <a:cubicBezTo>
                  <a:pt x="268" y="92"/>
                  <a:pt x="270" y="94"/>
                  <a:pt x="271" y="97"/>
                </a:cubicBezTo>
                <a:cubicBezTo>
                  <a:pt x="273" y="99"/>
                  <a:pt x="273" y="101"/>
                  <a:pt x="274" y="103"/>
                </a:cubicBezTo>
                <a:cubicBezTo>
                  <a:pt x="272" y="114"/>
                  <a:pt x="265" y="120"/>
                  <a:pt x="262" y="130"/>
                </a:cubicBezTo>
                <a:cubicBezTo>
                  <a:pt x="262" y="130"/>
                  <a:pt x="262" y="131"/>
                  <a:pt x="261" y="132"/>
                </a:cubicBezTo>
                <a:cubicBezTo>
                  <a:pt x="260" y="134"/>
                  <a:pt x="259" y="137"/>
                  <a:pt x="259" y="139"/>
                </a:cubicBezTo>
                <a:cubicBezTo>
                  <a:pt x="259" y="142"/>
                  <a:pt x="258" y="143"/>
                  <a:pt x="259" y="145"/>
                </a:cubicBezTo>
                <a:cubicBezTo>
                  <a:pt x="262" y="145"/>
                  <a:pt x="264" y="146"/>
                  <a:pt x="267" y="145"/>
                </a:cubicBezTo>
                <a:cubicBezTo>
                  <a:pt x="268" y="145"/>
                  <a:pt x="270" y="146"/>
                  <a:pt x="272" y="146"/>
                </a:cubicBezTo>
                <a:cubicBezTo>
                  <a:pt x="275" y="147"/>
                  <a:pt x="279" y="149"/>
                  <a:pt x="281" y="152"/>
                </a:cubicBezTo>
                <a:cubicBezTo>
                  <a:pt x="281" y="153"/>
                  <a:pt x="281" y="153"/>
                  <a:pt x="281" y="153"/>
                </a:cubicBezTo>
                <a:cubicBezTo>
                  <a:pt x="281" y="153"/>
                  <a:pt x="281" y="153"/>
                  <a:pt x="281" y="154"/>
                </a:cubicBezTo>
                <a:cubicBezTo>
                  <a:pt x="283" y="163"/>
                  <a:pt x="281" y="173"/>
                  <a:pt x="279" y="181"/>
                </a:cubicBezTo>
                <a:cubicBezTo>
                  <a:pt x="277" y="186"/>
                  <a:pt x="274" y="190"/>
                  <a:pt x="272" y="195"/>
                </a:cubicBezTo>
                <a:cubicBezTo>
                  <a:pt x="269" y="198"/>
                  <a:pt x="267" y="202"/>
                  <a:pt x="264" y="205"/>
                </a:cubicBezTo>
                <a:cubicBezTo>
                  <a:pt x="263" y="207"/>
                  <a:pt x="261" y="208"/>
                  <a:pt x="260" y="210"/>
                </a:cubicBezTo>
                <a:cubicBezTo>
                  <a:pt x="260" y="211"/>
                  <a:pt x="260" y="211"/>
                  <a:pt x="260" y="211"/>
                </a:cubicBezTo>
                <a:cubicBezTo>
                  <a:pt x="257" y="215"/>
                  <a:pt x="253" y="217"/>
                  <a:pt x="250" y="221"/>
                </a:cubicBezTo>
                <a:cubicBezTo>
                  <a:pt x="250" y="221"/>
                  <a:pt x="250" y="221"/>
                  <a:pt x="249" y="221"/>
                </a:cubicBezTo>
                <a:cubicBezTo>
                  <a:pt x="243" y="227"/>
                  <a:pt x="235" y="232"/>
                  <a:pt x="226" y="235"/>
                </a:cubicBezTo>
                <a:cubicBezTo>
                  <a:pt x="227" y="236"/>
                  <a:pt x="228" y="237"/>
                  <a:pt x="229" y="238"/>
                </a:cubicBezTo>
                <a:cubicBezTo>
                  <a:pt x="231" y="240"/>
                  <a:pt x="231" y="244"/>
                  <a:pt x="232" y="246"/>
                </a:cubicBezTo>
                <a:cubicBezTo>
                  <a:pt x="231" y="246"/>
                  <a:pt x="231" y="247"/>
                  <a:pt x="231" y="248"/>
                </a:cubicBezTo>
                <a:cubicBezTo>
                  <a:pt x="230" y="251"/>
                  <a:pt x="228" y="253"/>
                  <a:pt x="224" y="255"/>
                </a:cubicBezTo>
                <a:cubicBezTo>
                  <a:pt x="218" y="260"/>
                  <a:pt x="209" y="262"/>
                  <a:pt x="198" y="262"/>
                </a:cubicBezTo>
                <a:cubicBezTo>
                  <a:pt x="189" y="262"/>
                  <a:pt x="180" y="263"/>
                  <a:pt x="172" y="260"/>
                </a:cubicBezTo>
                <a:cubicBezTo>
                  <a:pt x="169" y="260"/>
                  <a:pt x="167" y="259"/>
                  <a:pt x="164" y="258"/>
                </a:cubicBezTo>
                <a:cubicBezTo>
                  <a:pt x="162" y="258"/>
                  <a:pt x="161" y="258"/>
                  <a:pt x="160" y="257"/>
                </a:cubicBezTo>
                <a:cubicBezTo>
                  <a:pt x="157" y="258"/>
                  <a:pt x="154" y="257"/>
                  <a:pt x="152" y="257"/>
                </a:cubicBezTo>
                <a:cubicBezTo>
                  <a:pt x="151" y="257"/>
                  <a:pt x="150" y="257"/>
                  <a:pt x="150" y="258"/>
                </a:cubicBezTo>
                <a:cubicBezTo>
                  <a:pt x="140" y="262"/>
                  <a:pt x="130" y="266"/>
                  <a:pt x="119" y="268"/>
                </a:cubicBezTo>
                <a:cubicBezTo>
                  <a:pt x="114" y="268"/>
                  <a:pt x="109" y="269"/>
                  <a:pt x="105" y="269"/>
                </a:cubicBezTo>
                <a:cubicBezTo>
                  <a:pt x="88" y="267"/>
                  <a:pt x="72" y="269"/>
                  <a:pt x="58" y="261"/>
                </a:cubicBezTo>
                <a:cubicBezTo>
                  <a:pt x="58" y="261"/>
                  <a:pt x="58" y="262"/>
                  <a:pt x="57" y="261"/>
                </a:cubicBezTo>
                <a:cubicBezTo>
                  <a:pt x="55" y="260"/>
                  <a:pt x="53" y="259"/>
                  <a:pt x="51" y="257"/>
                </a:cubicBezTo>
                <a:cubicBezTo>
                  <a:pt x="51" y="257"/>
                  <a:pt x="52" y="257"/>
                  <a:pt x="52" y="256"/>
                </a:cubicBezTo>
                <a:cubicBezTo>
                  <a:pt x="50" y="253"/>
                  <a:pt x="51" y="250"/>
                  <a:pt x="50" y="247"/>
                </a:cubicBezTo>
                <a:cubicBezTo>
                  <a:pt x="51" y="245"/>
                  <a:pt x="51" y="244"/>
                  <a:pt x="51" y="242"/>
                </a:cubicBezTo>
                <a:cubicBezTo>
                  <a:pt x="52" y="241"/>
                  <a:pt x="52" y="238"/>
                  <a:pt x="53" y="237"/>
                </a:cubicBezTo>
                <a:cubicBezTo>
                  <a:pt x="53" y="236"/>
                  <a:pt x="51" y="236"/>
                  <a:pt x="50" y="234"/>
                </a:cubicBezTo>
                <a:cubicBezTo>
                  <a:pt x="52" y="230"/>
                  <a:pt x="56" y="227"/>
                  <a:pt x="59" y="224"/>
                </a:cubicBezTo>
                <a:cubicBezTo>
                  <a:pt x="59" y="223"/>
                  <a:pt x="58" y="222"/>
                  <a:pt x="57" y="222"/>
                </a:cubicBezTo>
                <a:cubicBezTo>
                  <a:pt x="53" y="218"/>
                  <a:pt x="51" y="210"/>
                  <a:pt x="48" y="205"/>
                </a:cubicBezTo>
                <a:cubicBezTo>
                  <a:pt x="48" y="200"/>
                  <a:pt x="45" y="195"/>
                  <a:pt x="46" y="189"/>
                </a:cubicBezTo>
                <a:cubicBezTo>
                  <a:pt x="46" y="185"/>
                  <a:pt x="47" y="182"/>
                  <a:pt x="49" y="178"/>
                </a:cubicBezTo>
                <a:cubicBezTo>
                  <a:pt x="46" y="177"/>
                  <a:pt x="45" y="174"/>
                  <a:pt x="42" y="173"/>
                </a:cubicBezTo>
                <a:cubicBezTo>
                  <a:pt x="42" y="173"/>
                  <a:pt x="42" y="172"/>
                  <a:pt x="42" y="172"/>
                </a:cubicBezTo>
                <a:cubicBezTo>
                  <a:pt x="35" y="165"/>
                  <a:pt x="27" y="159"/>
                  <a:pt x="19" y="153"/>
                </a:cubicBezTo>
                <a:cubicBezTo>
                  <a:pt x="19" y="153"/>
                  <a:pt x="19" y="152"/>
                  <a:pt x="18" y="152"/>
                </a:cubicBezTo>
                <a:cubicBezTo>
                  <a:pt x="17" y="152"/>
                  <a:pt x="17" y="151"/>
                  <a:pt x="16" y="150"/>
                </a:cubicBezTo>
                <a:cubicBezTo>
                  <a:pt x="12" y="146"/>
                  <a:pt x="7" y="143"/>
                  <a:pt x="2" y="139"/>
                </a:cubicBezTo>
                <a:cubicBezTo>
                  <a:pt x="1" y="139"/>
                  <a:pt x="1" y="139"/>
                  <a:pt x="0" y="138"/>
                </a:cubicBezTo>
                <a:cubicBezTo>
                  <a:pt x="1" y="135"/>
                  <a:pt x="1" y="133"/>
                  <a:pt x="2" y="130"/>
                </a:cubicBezTo>
                <a:cubicBezTo>
                  <a:pt x="3" y="130"/>
                  <a:pt x="5" y="129"/>
                  <a:pt x="5" y="128"/>
                </a:cubicBezTo>
                <a:cubicBezTo>
                  <a:pt x="8" y="127"/>
                  <a:pt x="10" y="127"/>
                  <a:pt x="13" y="126"/>
                </a:cubicBezTo>
                <a:cubicBezTo>
                  <a:pt x="14" y="125"/>
                  <a:pt x="15" y="123"/>
                  <a:pt x="17" y="123"/>
                </a:cubicBezTo>
                <a:cubicBezTo>
                  <a:pt x="17" y="123"/>
                  <a:pt x="17" y="123"/>
                  <a:pt x="17" y="124"/>
                </a:cubicBezTo>
                <a:cubicBezTo>
                  <a:pt x="18" y="123"/>
                  <a:pt x="18" y="124"/>
                  <a:pt x="19" y="124"/>
                </a:cubicBezTo>
                <a:cubicBezTo>
                  <a:pt x="25" y="129"/>
                  <a:pt x="31" y="133"/>
                  <a:pt x="37" y="139"/>
                </a:cubicBezTo>
                <a:cubicBezTo>
                  <a:pt x="42" y="142"/>
                  <a:pt x="46" y="146"/>
                  <a:pt x="51" y="149"/>
                </a:cubicBezTo>
                <a:cubicBezTo>
                  <a:pt x="54" y="153"/>
                  <a:pt x="58" y="156"/>
                  <a:pt x="62" y="159"/>
                </a:cubicBezTo>
                <a:cubicBezTo>
                  <a:pt x="63" y="158"/>
                  <a:pt x="65" y="156"/>
                  <a:pt x="67" y="155"/>
                </a:cubicBezTo>
                <a:cubicBezTo>
                  <a:pt x="65" y="146"/>
                  <a:pt x="64" y="133"/>
                  <a:pt x="61" y="124"/>
                </a:cubicBezTo>
                <a:cubicBezTo>
                  <a:pt x="60" y="112"/>
                  <a:pt x="58" y="100"/>
                  <a:pt x="55" y="88"/>
                </a:cubicBezTo>
                <a:cubicBezTo>
                  <a:pt x="54" y="86"/>
                  <a:pt x="54" y="83"/>
                  <a:pt x="54" y="80"/>
                </a:cubicBezTo>
                <a:cubicBezTo>
                  <a:pt x="53" y="76"/>
                  <a:pt x="52" y="71"/>
                  <a:pt x="52" y="67"/>
                </a:cubicBezTo>
                <a:cubicBezTo>
                  <a:pt x="53" y="66"/>
                  <a:pt x="53" y="65"/>
                  <a:pt x="55" y="65"/>
                </a:cubicBezTo>
                <a:cubicBezTo>
                  <a:pt x="56" y="66"/>
                  <a:pt x="57" y="68"/>
                  <a:pt x="58" y="69"/>
                </a:cubicBezTo>
                <a:cubicBezTo>
                  <a:pt x="68" y="77"/>
                  <a:pt x="77" y="87"/>
                  <a:pt x="86" y="96"/>
                </a:cubicBezTo>
                <a:cubicBezTo>
                  <a:pt x="91" y="99"/>
                  <a:pt x="94" y="104"/>
                  <a:pt x="99" y="107"/>
                </a:cubicBezTo>
                <a:cubicBezTo>
                  <a:pt x="95" y="99"/>
                  <a:pt x="91" y="92"/>
                  <a:pt x="88" y="84"/>
                </a:cubicBezTo>
                <a:cubicBezTo>
                  <a:pt x="84" y="78"/>
                  <a:pt x="81" y="73"/>
                  <a:pt x="78" y="66"/>
                </a:cubicBezTo>
                <a:cubicBezTo>
                  <a:pt x="78" y="64"/>
                  <a:pt x="77" y="61"/>
                  <a:pt x="76" y="58"/>
                </a:cubicBezTo>
                <a:cubicBezTo>
                  <a:pt x="76" y="54"/>
                  <a:pt x="75" y="51"/>
                  <a:pt x="75" y="47"/>
                </a:cubicBezTo>
                <a:cubicBezTo>
                  <a:pt x="74" y="45"/>
                  <a:pt x="74" y="43"/>
                  <a:pt x="75" y="42"/>
                </a:cubicBezTo>
                <a:cubicBezTo>
                  <a:pt x="79" y="44"/>
                  <a:pt x="81" y="47"/>
                  <a:pt x="84" y="49"/>
                </a:cubicBezTo>
                <a:cubicBezTo>
                  <a:pt x="86" y="50"/>
                  <a:pt x="87" y="51"/>
                  <a:pt x="89" y="53"/>
                </a:cubicBezTo>
                <a:cubicBezTo>
                  <a:pt x="91" y="55"/>
                  <a:pt x="92" y="56"/>
                  <a:pt x="94" y="58"/>
                </a:cubicBezTo>
                <a:cubicBezTo>
                  <a:pt x="96" y="63"/>
                  <a:pt x="100" y="69"/>
                  <a:pt x="102" y="74"/>
                </a:cubicBezTo>
                <a:cubicBezTo>
                  <a:pt x="105" y="81"/>
                  <a:pt x="108" y="88"/>
                  <a:pt x="112" y="94"/>
                </a:cubicBezTo>
                <a:cubicBezTo>
                  <a:pt x="113" y="97"/>
                  <a:pt x="114" y="101"/>
                  <a:pt x="115" y="103"/>
                </a:cubicBezTo>
                <a:cubicBezTo>
                  <a:pt x="116" y="106"/>
                  <a:pt x="118" y="107"/>
                  <a:pt x="118" y="110"/>
                </a:cubicBezTo>
                <a:cubicBezTo>
                  <a:pt x="119" y="109"/>
                  <a:pt x="118" y="110"/>
                  <a:pt x="119" y="111"/>
                </a:cubicBezTo>
                <a:cubicBezTo>
                  <a:pt x="119" y="112"/>
                  <a:pt x="121" y="113"/>
                  <a:pt x="121" y="116"/>
                </a:cubicBezTo>
                <a:close/>
                <a:moveTo>
                  <a:pt x="232" y="5"/>
                </a:moveTo>
                <a:cubicBezTo>
                  <a:pt x="232" y="5"/>
                  <a:pt x="232" y="5"/>
                  <a:pt x="233" y="5"/>
                </a:cubicBezTo>
                <a:cubicBezTo>
                  <a:pt x="232" y="4"/>
                  <a:pt x="233" y="4"/>
                  <a:pt x="233" y="3"/>
                </a:cubicBezTo>
                <a:cubicBezTo>
                  <a:pt x="233" y="4"/>
                  <a:pt x="232" y="4"/>
                  <a:pt x="232" y="5"/>
                </a:cubicBezTo>
                <a:close/>
                <a:moveTo>
                  <a:pt x="224" y="19"/>
                </a:moveTo>
                <a:cubicBezTo>
                  <a:pt x="226" y="14"/>
                  <a:pt x="231" y="12"/>
                  <a:pt x="231" y="6"/>
                </a:cubicBezTo>
                <a:cubicBezTo>
                  <a:pt x="230" y="7"/>
                  <a:pt x="230" y="9"/>
                  <a:pt x="229" y="10"/>
                </a:cubicBezTo>
                <a:cubicBezTo>
                  <a:pt x="228" y="11"/>
                  <a:pt x="226" y="11"/>
                  <a:pt x="225" y="12"/>
                </a:cubicBezTo>
                <a:cubicBezTo>
                  <a:pt x="224" y="13"/>
                  <a:pt x="223" y="14"/>
                  <a:pt x="222" y="15"/>
                </a:cubicBezTo>
                <a:cubicBezTo>
                  <a:pt x="221" y="16"/>
                  <a:pt x="219" y="16"/>
                  <a:pt x="218" y="18"/>
                </a:cubicBezTo>
                <a:cubicBezTo>
                  <a:pt x="217" y="18"/>
                  <a:pt x="217" y="20"/>
                  <a:pt x="216" y="21"/>
                </a:cubicBezTo>
                <a:cubicBezTo>
                  <a:pt x="216" y="21"/>
                  <a:pt x="215" y="21"/>
                  <a:pt x="215" y="21"/>
                </a:cubicBezTo>
                <a:cubicBezTo>
                  <a:pt x="211" y="26"/>
                  <a:pt x="209" y="37"/>
                  <a:pt x="214" y="42"/>
                </a:cubicBezTo>
                <a:cubicBezTo>
                  <a:pt x="214" y="38"/>
                  <a:pt x="213" y="33"/>
                  <a:pt x="216" y="31"/>
                </a:cubicBezTo>
                <a:cubicBezTo>
                  <a:pt x="215" y="35"/>
                  <a:pt x="215" y="40"/>
                  <a:pt x="216" y="43"/>
                </a:cubicBezTo>
                <a:cubicBezTo>
                  <a:pt x="220" y="44"/>
                  <a:pt x="219" y="38"/>
                  <a:pt x="222" y="36"/>
                </a:cubicBezTo>
                <a:cubicBezTo>
                  <a:pt x="222" y="40"/>
                  <a:pt x="220" y="43"/>
                  <a:pt x="219" y="45"/>
                </a:cubicBezTo>
                <a:cubicBezTo>
                  <a:pt x="221" y="43"/>
                  <a:pt x="224" y="41"/>
                  <a:pt x="226" y="38"/>
                </a:cubicBezTo>
                <a:cubicBezTo>
                  <a:pt x="226" y="36"/>
                  <a:pt x="226" y="34"/>
                  <a:pt x="227" y="33"/>
                </a:cubicBezTo>
                <a:cubicBezTo>
                  <a:pt x="227" y="38"/>
                  <a:pt x="225" y="42"/>
                  <a:pt x="222" y="44"/>
                </a:cubicBezTo>
                <a:cubicBezTo>
                  <a:pt x="225" y="44"/>
                  <a:pt x="225" y="42"/>
                  <a:pt x="227" y="40"/>
                </a:cubicBezTo>
                <a:cubicBezTo>
                  <a:pt x="229" y="37"/>
                  <a:pt x="232" y="36"/>
                  <a:pt x="233" y="32"/>
                </a:cubicBezTo>
                <a:cubicBezTo>
                  <a:pt x="235" y="29"/>
                  <a:pt x="236" y="25"/>
                  <a:pt x="237" y="21"/>
                </a:cubicBezTo>
                <a:cubicBezTo>
                  <a:pt x="238" y="20"/>
                  <a:pt x="237" y="21"/>
                  <a:pt x="237" y="20"/>
                </a:cubicBezTo>
                <a:cubicBezTo>
                  <a:pt x="237" y="20"/>
                  <a:pt x="238" y="20"/>
                  <a:pt x="237" y="19"/>
                </a:cubicBezTo>
                <a:cubicBezTo>
                  <a:pt x="235" y="20"/>
                  <a:pt x="234" y="23"/>
                  <a:pt x="231" y="23"/>
                </a:cubicBezTo>
                <a:cubicBezTo>
                  <a:pt x="231" y="21"/>
                  <a:pt x="233" y="19"/>
                  <a:pt x="233" y="17"/>
                </a:cubicBezTo>
                <a:cubicBezTo>
                  <a:pt x="234" y="15"/>
                  <a:pt x="234" y="13"/>
                  <a:pt x="234" y="11"/>
                </a:cubicBezTo>
                <a:cubicBezTo>
                  <a:pt x="234" y="11"/>
                  <a:pt x="234" y="11"/>
                  <a:pt x="234" y="10"/>
                </a:cubicBezTo>
                <a:cubicBezTo>
                  <a:pt x="234" y="9"/>
                  <a:pt x="235" y="7"/>
                  <a:pt x="234" y="6"/>
                </a:cubicBezTo>
                <a:cubicBezTo>
                  <a:pt x="232" y="11"/>
                  <a:pt x="231" y="16"/>
                  <a:pt x="228" y="19"/>
                </a:cubicBezTo>
                <a:cubicBezTo>
                  <a:pt x="227" y="20"/>
                  <a:pt x="226" y="22"/>
                  <a:pt x="224" y="22"/>
                </a:cubicBezTo>
                <a:cubicBezTo>
                  <a:pt x="227" y="19"/>
                  <a:pt x="231" y="15"/>
                  <a:pt x="231" y="10"/>
                </a:cubicBezTo>
                <a:cubicBezTo>
                  <a:pt x="229" y="13"/>
                  <a:pt x="227" y="17"/>
                  <a:pt x="224" y="19"/>
                </a:cubicBezTo>
                <a:close/>
                <a:moveTo>
                  <a:pt x="250" y="30"/>
                </a:moveTo>
                <a:cubicBezTo>
                  <a:pt x="248" y="35"/>
                  <a:pt x="245" y="43"/>
                  <a:pt x="244" y="48"/>
                </a:cubicBezTo>
                <a:cubicBezTo>
                  <a:pt x="246" y="49"/>
                  <a:pt x="248" y="50"/>
                  <a:pt x="251" y="50"/>
                </a:cubicBezTo>
                <a:cubicBezTo>
                  <a:pt x="252" y="49"/>
                  <a:pt x="252" y="49"/>
                  <a:pt x="253" y="48"/>
                </a:cubicBezTo>
                <a:cubicBezTo>
                  <a:pt x="257" y="45"/>
                  <a:pt x="260" y="40"/>
                  <a:pt x="263" y="36"/>
                </a:cubicBezTo>
                <a:cubicBezTo>
                  <a:pt x="263" y="34"/>
                  <a:pt x="264" y="32"/>
                  <a:pt x="265" y="30"/>
                </a:cubicBezTo>
                <a:cubicBezTo>
                  <a:pt x="265" y="29"/>
                  <a:pt x="266" y="28"/>
                  <a:pt x="265" y="27"/>
                </a:cubicBezTo>
                <a:cubicBezTo>
                  <a:pt x="263" y="33"/>
                  <a:pt x="260" y="38"/>
                  <a:pt x="257" y="42"/>
                </a:cubicBezTo>
                <a:cubicBezTo>
                  <a:pt x="255" y="43"/>
                  <a:pt x="254" y="45"/>
                  <a:pt x="253" y="45"/>
                </a:cubicBezTo>
                <a:cubicBezTo>
                  <a:pt x="256" y="41"/>
                  <a:pt x="260" y="36"/>
                  <a:pt x="262" y="31"/>
                </a:cubicBezTo>
                <a:cubicBezTo>
                  <a:pt x="263" y="30"/>
                  <a:pt x="264" y="27"/>
                  <a:pt x="263" y="25"/>
                </a:cubicBezTo>
                <a:cubicBezTo>
                  <a:pt x="261" y="26"/>
                  <a:pt x="260" y="28"/>
                  <a:pt x="260" y="30"/>
                </a:cubicBezTo>
                <a:cubicBezTo>
                  <a:pt x="259" y="32"/>
                  <a:pt x="258" y="35"/>
                  <a:pt x="257" y="36"/>
                </a:cubicBezTo>
                <a:cubicBezTo>
                  <a:pt x="257" y="32"/>
                  <a:pt x="259" y="29"/>
                  <a:pt x="260" y="26"/>
                </a:cubicBezTo>
                <a:cubicBezTo>
                  <a:pt x="259" y="27"/>
                  <a:pt x="258" y="29"/>
                  <a:pt x="257" y="30"/>
                </a:cubicBezTo>
                <a:cubicBezTo>
                  <a:pt x="256" y="32"/>
                  <a:pt x="256" y="33"/>
                  <a:pt x="254" y="34"/>
                </a:cubicBezTo>
                <a:cubicBezTo>
                  <a:pt x="254" y="30"/>
                  <a:pt x="258" y="28"/>
                  <a:pt x="259" y="24"/>
                </a:cubicBezTo>
                <a:cubicBezTo>
                  <a:pt x="258" y="23"/>
                  <a:pt x="257" y="25"/>
                  <a:pt x="256" y="26"/>
                </a:cubicBezTo>
                <a:cubicBezTo>
                  <a:pt x="255" y="29"/>
                  <a:pt x="253" y="31"/>
                  <a:pt x="252" y="33"/>
                </a:cubicBezTo>
                <a:cubicBezTo>
                  <a:pt x="252" y="34"/>
                  <a:pt x="251" y="37"/>
                  <a:pt x="250" y="37"/>
                </a:cubicBezTo>
                <a:cubicBezTo>
                  <a:pt x="248" y="35"/>
                  <a:pt x="250" y="31"/>
                  <a:pt x="250" y="30"/>
                </a:cubicBezTo>
                <a:close/>
                <a:moveTo>
                  <a:pt x="77" y="54"/>
                </a:moveTo>
                <a:cubicBezTo>
                  <a:pt x="77" y="54"/>
                  <a:pt x="78" y="54"/>
                  <a:pt x="79" y="54"/>
                </a:cubicBezTo>
                <a:cubicBezTo>
                  <a:pt x="79" y="53"/>
                  <a:pt x="79" y="53"/>
                  <a:pt x="78" y="52"/>
                </a:cubicBezTo>
                <a:cubicBezTo>
                  <a:pt x="79" y="50"/>
                  <a:pt x="81" y="51"/>
                  <a:pt x="82" y="52"/>
                </a:cubicBezTo>
                <a:cubicBezTo>
                  <a:pt x="81" y="50"/>
                  <a:pt x="81" y="49"/>
                  <a:pt x="81" y="48"/>
                </a:cubicBezTo>
                <a:cubicBezTo>
                  <a:pt x="79" y="47"/>
                  <a:pt x="78" y="45"/>
                  <a:pt x="76" y="44"/>
                </a:cubicBezTo>
                <a:cubicBezTo>
                  <a:pt x="76" y="48"/>
                  <a:pt x="77" y="50"/>
                  <a:pt x="77" y="54"/>
                </a:cubicBezTo>
                <a:close/>
                <a:moveTo>
                  <a:pt x="219" y="46"/>
                </a:moveTo>
                <a:cubicBezTo>
                  <a:pt x="218" y="46"/>
                  <a:pt x="216" y="45"/>
                  <a:pt x="215" y="45"/>
                </a:cubicBezTo>
                <a:cubicBezTo>
                  <a:pt x="216" y="46"/>
                  <a:pt x="218" y="47"/>
                  <a:pt x="219" y="46"/>
                </a:cubicBezTo>
                <a:close/>
                <a:moveTo>
                  <a:pt x="207" y="58"/>
                </a:moveTo>
                <a:cubicBezTo>
                  <a:pt x="206" y="60"/>
                  <a:pt x="205" y="63"/>
                  <a:pt x="204" y="66"/>
                </a:cubicBezTo>
                <a:cubicBezTo>
                  <a:pt x="205" y="66"/>
                  <a:pt x="205" y="67"/>
                  <a:pt x="206" y="68"/>
                </a:cubicBezTo>
                <a:cubicBezTo>
                  <a:pt x="209" y="64"/>
                  <a:pt x="211" y="58"/>
                  <a:pt x="213" y="53"/>
                </a:cubicBezTo>
                <a:cubicBezTo>
                  <a:pt x="212" y="53"/>
                  <a:pt x="212" y="54"/>
                  <a:pt x="212" y="54"/>
                </a:cubicBezTo>
                <a:cubicBezTo>
                  <a:pt x="211" y="53"/>
                  <a:pt x="210" y="53"/>
                  <a:pt x="210" y="52"/>
                </a:cubicBezTo>
                <a:cubicBezTo>
                  <a:pt x="211" y="52"/>
                  <a:pt x="211" y="52"/>
                  <a:pt x="211" y="52"/>
                </a:cubicBezTo>
                <a:cubicBezTo>
                  <a:pt x="212" y="52"/>
                  <a:pt x="212" y="53"/>
                  <a:pt x="213" y="52"/>
                </a:cubicBezTo>
                <a:cubicBezTo>
                  <a:pt x="214" y="50"/>
                  <a:pt x="214" y="49"/>
                  <a:pt x="215" y="47"/>
                </a:cubicBezTo>
                <a:cubicBezTo>
                  <a:pt x="214" y="47"/>
                  <a:pt x="214" y="46"/>
                  <a:pt x="213" y="46"/>
                </a:cubicBezTo>
                <a:cubicBezTo>
                  <a:pt x="211" y="50"/>
                  <a:pt x="209" y="53"/>
                  <a:pt x="207" y="58"/>
                </a:cubicBezTo>
                <a:close/>
                <a:moveTo>
                  <a:pt x="216" y="48"/>
                </a:moveTo>
                <a:cubicBezTo>
                  <a:pt x="213" y="55"/>
                  <a:pt x="211" y="62"/>
                  <a:pt x="208" y="69"/>
                </a:cubicBezTo>
                <a:cubicBezTo>
                  <a:pt x="209" y="69"/>
                  <a:pt x="211" y="70"/>
                  <a:pt x="212" y="69"/>
                </a:cubicBezTo>
                <a:cubicBezTo>
                  <a:pt x="213" y="69"/>
                  <a:pt x="213" y="68"/>
                  <a:pt x="213" y="68"/>
                </a:cubicBezTo>
                <a:cubicBezTo>
                  <a:pt x="215" y="62"/>
                  <a:pt x="218" y="55"/>
                  <a:pt x="219" y="49"/>
                </a:cubicBezTo>
                <a:cubicBezTo>
                  <a:pt x="218" y="48"/>
                  <a:pt x="217" y="48"/>
                  <a:pt x="216" y="48"/>
                </a:cubicBezTo>
                <a:close/>
                <a:moveTo>
                  <a:pt x="251" y="52"/>
                </a:moveTo>
                <a:cubicBezTo>
                  <a:pt x="251" y="52"/>
                  <a:pt x="250" y="51"/>
                  <a:pt x="250" y="51"/>
                </a:cubicBezTo>
                <a:cubicBezTo>
                  <a:pt x="247" y="52"/>
                  <a:pt x="246" y="49"/>
                  <a:pt x="243" y="49"/>
                </a:cubicBezTo>
                <a:cubicBezTo>
                  <a:pt x="244" y="49"/>
                  <a:pt x="243" y="50"/>
                  <a:pt x="243" y="50"/>
                </a:cubicBezTo>
                <a:cubicBezTo>
                  <a:pt x="245" y="51"/>
                  <a:pt x="248" y="52"/>
                  <a:pt x="251" y="52"/>
                </a:cubicBezTo>
                <a:close/>
                <a:moveTo>
                  <a:pt x="83" y="50"/>
                </a:moveTo>
                <a:cubicBezTo>
                  <a:pt x="83" y="51"/>
                  <a:pt x="84" y="52"/>
                  <a:pt x="84" y="53"/>
                </a:cubicBezTo>
                <a:cubicBezTo>
                  <a:pt x="84" y="54"/>
                  <a:pt x="83" y="54"/>
                  <a:pt x="82" y="54"/>
                </a:cubicBezTo>
                <a:cubicBezTo>
                  <a:pt x="85" y="57"/>
                  <a:pt x="87" y="62"/>
                  <a:pt x="92" y="62"/>
                </a:cubicBezTo>
                <a:cubicBezTo>
                  <a:pt x="95" y="57"/>
                  <a:pt x="86" y="55"/>
                  <a:pt x="85" y="51"/>
                </a:cubicBezTo>
                <a:cubicBezTo>
                  <a:pt x="84" y="52"/>
                  <a:pt x="83" y="50"/>
                  <a:pt x="83" y="50"/>
                </a:cubicBezTo>
                <a:close/>
                <a:moveTo>
                  <a:pt x="241" y="51"/>
                </a:moveTo>
                <a:cubicBezTo>
                  <a:pt x="240" y="53"/>
                  <a:pt x="238" y="56"/>
                  <a:pt x="237" y="57"/>
                </a:cubicBezTo>
                <a:cubicBezTo>
                  <a:pt x="236" y="60"/>
                  <a:pt x="231" y="63"/>
                  <a:pt x="235" y="66"/>
                </a:cubicBezTo>
                <a:cubicBezTo>
                  <a:pt x="236" y="64"/>
                  <a:pt x="237" y="63"/>
                  <a:pt x="237" y="61"/>
                </a:cubicBezTo>
                <a:cubicBezTo>
                  <a:pt x="239" y="60"/>
                  <a:pt x="240" y="58"/>
                  <a:pt x="240" y="57"/>
                </a:cubicBezTo>
                <a:cubicBezTo>
                  <a:pt x="241" y="55"/>
                  <a:pt x="243" y="53"/>
                  <a:pt x="242" y="51"/>
                </a:cubicBezTo>
                <a:cubicBezTo>
                  <a:pt x="242" y="51"/>
                  <a:pt x="242" y="51"/>
                  <a:pt x="241" y="51"/>
                </a:cubicBezTo>
                <a:close/>
                <a:moveTo>
                  <a:pt x="244" y="53"/>
                </a:moveTo>
                <a:cubicBezTo>
                  <a:pt x="241" y="57"/>
                  <a:pt x="238" y="62"/>
                  <a:pt x="236" y="67"/>
                </a:cubicBezTo>
                <a:cubicBezTo>
                  <a:pt x="237" y="68"/>
                  <a:pt x="239" y="69"/>
                  <a:pt x="242" y="68"/>
                </a:cubicBezTo>
                <a:cubicBezTo>
                  <a:pt x="245" y="64"/>
                  <a:pt x="246" y="59"/>
                  <a:pt x="249" y="53"/>
                </a:cubicBezTo>
                <a:cubicBezTo>
                  <a:pt x="247" y="53"/>
                  <a:pt x="246" y="53"/>
                  <a:pt x="244" y="53"/>
                </a:cubicBezTo>
                <a:close/>
                <a:moveTo>
                  <a:pt x="80" y="68"/>
                </a:moveTo>
                <a:cubicBezTo>
                  <a:pt x="86" y="69"/>
                  <a:pt x="81" y="60"/>
                  <a:pt x="81" y="58"/>
                </a:cubicBezTo>
                <a:cubicBezTo>
                  <a:pt x="83" y="59"/>
                  <a:pt x="83" y="61"/>
                  <a:pt x="84" y="63"/>
                </a:cubicBezTo>
                <a:cubicBezTo>
                  <a:pt x="85" y="63"/>
                  <a:pt x="85" y="64"/>
                  <a:pt x="86" y="63"/>
                </a:cubicBezTo>
                <a:cubicBezTo>
                  <a:pt x="86" y="63"/>
                  <a:pt x="86" y="62"/>
                  <a:pt x="86" y="61"/>
                </a:cubicBezTo>
                <a:cubicBezTo>
                  <a:pt x="84" y="58"/>
                  <a:pt x="83" y="55"/>
                  <a:pt x="80" y="53"/>
                </a:cubicBezTo>
                <a:cubicBezTo>
                  <a:pt x="80" y="55"/>
                  <a:pt x="80" y="56"/>
                  <a:pt x="78" y="56"/>
                </a:cubicBezTo>
                <a:cubicBezTo>
                  <a:pt x="78" y="56"/>
                  <a:pt x="78" y="55"/>
                  <a:pt x="77" y="56"/>
                </a:cubicBezTo>
                <a:cubicBezTo>
                  <a:pt x="79" y="59"/>
                  <a:pt x="78" y="65"/>
                  <a:pt x="80" y="68"/>
                </a:cubicBezTo>
                <a:close/>
                <a:moveTo>
                  <a:pt x="162" y="56"/>
                </a:moveTo>
                <a:cubicBezTo>
                  <a:pt x="162" y="57"/>
                  <a:pt x="164" y="58"/>
                  <a:pt x="166" y="56"/>
                </a:cubicBezTo>
                <a:cubicBezTo>
                  <a:pt x="164" y="56"/>
                  <a:pt x="163" y="54"/>
                  <a:pt x="162" y="56"/>
                </a:cubicBezTo>
                <a:close/>
                <a:moveTo>
                  <a:pt x="152" y="75"/>
                </a:moveTo>
                <a:cubicBezTo>
                  <a:pt x="154" y="76"/>
                  <a:pt x="153" y="74"/>
                  <a:pt x="153" y="73"/>
                </a:cubicBezTo>
                <a:cubicBezTo>
                  <a:pt x="156" y="67"/>
                  <a:pt x="160" y="63"/>
                  <a:pt x="164" y="58"/>
                </a:cubicBezTo>
                <a:cubicBezTo>
                  <a:pt x="162" y="58"/>
                  <a:pt x="162" y="57"/>
                  <a:pt x="160" y="57"/>
                </a:cubicBezTo>
                <a:cubicBezTo>
                  <a:pt x="157" y="62"/>
                  <a:pt x="154" y="68"/>
                  <a:pt x="152" y="75"/>
                </a:cubicBezTo>
                <a:close/>
                <a:moveTo>
                  <a:pt x="91" y="64"/>
                </a:moveTo>
                <a:cubicBezTo>
                  <a:pt x="90" y="64"/>
                  <a:pt x="89" y="63"/>
                  <a:pt x="88" y="63"/>
                </a:cubicBezTo>
                <a:cubicBezTo>
                  <a:pt x="89" y="68"/>
                  <a:pt x="94" y="74"/>
                  <a:pt x="96" y="79"/>
                </a:cubicBezTo>
                <a:cubicBezTo>
                  <a:pt x="97" y="80"/>
                  <a:pt x="97" y="81"/>
                  <a:pt x="98" y="82"/>
                </a:cubicBezTo>
                <a:cubicBezTo>
                  <a:pt x="99" y="86"/>
                  <a:pt x="100" y="88"/>
                  <a:pt x="102" y="92"/>
                </a:cubicBezTo>
                <a:cubicBezTo>
                  <a:pt x="106" y="98"/>
                  <a:pt x="109" y="105"/>
                  <a:pt x="112" y="111"/>
                </a:cubicBezTo>
                <a:cubicBezTo>
                  <a:pt x="112" y="113"/>
                  <a:pt x="113" y="114"/>
                  <a:pt x="113" y="115"/>
                </a:cubicBezTo>
                <a:cubicBezTo>
                  <a:pt x="113" y="115"/>
                  <a:pt x="113" y="115"/>
                  <a:pt x="113" y="116"/>
                </a:cubicBezTo>
                <a:cubicBezTo>
                  <a:pt x="111" y="115"/>
                  <a:pt x="111" y="113"/>
                  <a:pt x="110" y="112"/>
                </a:cubicBezTo>
                <a:cubicBezTo>
                  <a:pt x="109" y="108"/>
                  <a:pt x="107" y="105"/>
                  <a:pt x="106" y="102"/>
                </a:cubicBezTo>
                <a:cubicBezTo>
                  <a:pt x="104" y="99"/>
                  <a:pt x="102" y="96"/>
                  <a:pt x="101" y="92"/>
                </a:cubicBezTo>
                <a:cubicBezTo>
                  <a:pt x="96" y="84"/>
                  <a:pt x="92" y="74"/>
                  <a:pt x="87" y="65"/>
                </a:cubicBezTo>
                <a:cubicBezTo>
                  <a:pt x="86" y="65"/>
                  <a:pt x="86" y="65"/>
                  <a:pt x="85" y="65"/>
                </a:cubicBezTo>
                <a:cubicBezTo>
                  <a:pt x="85" y="68"/>
                  <a:pt x="83" y="70"/>
                  <a:pt x="81" y="70"/>
                </a:cubicBezTo>
                <a:cubicBezTo>
                  <a:pt x="89" y="83"/>
                  <a:pt x="96" y="98"/>
                  <a:pt x="103" y="111"/>
                </a:cubicBezTo>
                <a:cubicBezTo>
                  <a:pt x="106" y="114"/>
                  <a:pt x="108" y="117"/>
                  <a:pt x="111" y="119"/>
                </a:cubicBezTo>
                <a:cubicBezTo>
                  <a:pt x="112" y="118"/>
                  <a:pt x="112" y="117"/>
                  <a:pt x="113" y="116"/>
                </a:cubicBezTo>
                <a:cubicBezTo>
                  <a:pt x="114" y="115"/>
                  <a:pt x="117" y="116"/>
                  <a:pt x="118" y="116"/>
                </a:cubicBezTo>
                <a:cubicBezTo>
                  <a:pt x="118" y="114"/>
                  <a:pt x="117" y="113"/>
                  <a:pt x="116" y="111"/>
                </a:cubicBezTo>
                <a:cubicBezTo>
                  <a:pt x="116" y="110"/>
                  <a:pt x="116" y="109"/>
                  <a:pt x="115" y="108"/>
                </a:cubicBezTo>
                <a:cubicBezTo>
                  <a:pt x="115" y="105"/>
                  <a:pt x="113" y="103"/>
                  <a:pt x="112" y="101"/>
                </a:cubicBezTo>
                <a:cubicBezTo>
                  <a:pt x="110" y="96"/>
                  <a:pt x="108" y="91"/>
                  <a:pt x="106" y="86"/>
                </a:cubicBezTo>
                <a:cubicBezTo>
                  <a:pt x="103" y="81"/>
                  <a:pt x="100" y="76"/>
                  <a:pt x="98" y="72"/>
                </a:cubicBezTo>
                <a:cubicBezTo>
                  <a:pt x="97" y="69"/>
                  <a:pt x="95" y="66"/>
                  <a:pt x="95" y="64"/>
                </a:cubicBezTo>
                <a:cubicBezTo>
                  <a:pt x="95" y="63"/>
                  <a:pt x="94" y="62"/>
                  <a:pt x="94" y="62"/>
                </a:cubicBezTo>
                <a:cubicBezTo>
                  <a:pt x="93" y="63"/>
                  <a:pt x="92" y="64"/>
                  <a:pt x="91" y="64"/>
                </a:cubicBezTo>
                <a:close/>
                <a:moveTo>
                  <a:pt x="147" y="70"/>
                </a:moveTo>
                <a:cubicBezTo>
                  <a:pt x="146" y="69"/>
                  <a:pt x="145" y="68"/>
                  <a:pt x="144" y="67"/>
                </a:cubicBezTo>
                <a:cubicBezTo>
                  <a:pt x="136" y="63"/>
                  <a:pt x="125" y="64"/>
                  <a:pt x="122" y="70"/>
                </a:cubicBezTo>
                <a:cubicBezTo>
                  <a:pt x="121" y="72"/>
                  <a:pt x="120" y="74"/>
                  <a:pt x="119" y="76"/>
                </a:cubicBezTo>
                <a:cubicBezTo>
                  <a:pt x="119" y="78"/>
                  <a:pt x="118" y="80"/>
                  <a:pt x="117" y="82"/>
                </a:cubicBezTo>
                <a:cubicBezTo>
                  <a:pt x="117" y="83"/>
                  <a:pt x="117" y="84"/>
                  <a:pt x="117" y="85"/>
                </a:cubicBezTo>
                <a:cubicBezTo>
                  <a:pt x="117" y="85"/>
                  <a:pt x="117" y="86"/>
                  <a:pt x="116" y="86"/>
                </a:cubicBezTo>
                <a:cubicBezTo>
                  <a:pt x="115" y="90"/>
                  <a:pt x="117" y="95"/>
                  <a:pt x="118" y="99"/>
                </a:cubicBezTo>
                <a:cubicBezTo>
                  <a:pt x="118" y="99"/>
                  <a:pt x="118" y="100"/>
                  <a:pt x="118" y="100"/>
                </a:cubicBezTo>
                <a:cubicBezTo>
                  <a:pt x="119" y="106"/>
                  <a:pt x="123" y="112"/>
                  <a:pt x="127" y="115"/>
                </a:cubicBezTo>
                <a:cubicBezTo>
                  <a:pt x="140" y="115"/>
                  <a:pt x="155" y="115"/>
                  <a:pt x="168" y="115"/>
                </a:cubicBezTo>
                <a:cubicBezTo>
                  <a:pt x="171" y="113"/>
                  <a:pt x="175" y="109"/>
                  <a:pt x="177" y="104"/>
                </a:cubicBezTo>
                <a:cubicBezTo>
                  <a:pt x="179" y="101"/>
                  <a:pt x="181" y="97"/>
                  <a:pt x="181" y="93"/>
                </a:cubicBezTo>
                <a:cubicBezTo>
                  <a:pt x="181" y="88"/>
                  <a:pt x="181" y="83"/>
                  <a:pt x="179" y="79"/>
                </a:cubicBezTo>
                <a:cubicBezTo>
                  <a:pt x="177" y="75"/>
                  <a:pt x="174" y="73"/>
                  <a:pt x="171" y="71"/>
                </a:cubicBezTo>
                <a:cubicBezTo>
                  <a:pt x="167" y="69"/>
                  <a:pt x="161" y="67"/>
                  <a:pt x="157" y="70"/>
                </a:cubicBezTo>
                <a:cubicBezTo>
                  <a:pt x="156" y="72"/>
                  <a:pt x="155" y="73"/>
                  <a:pt x="155" y="74"/>
                </a:cubicBezTo>
                <a:cubicBezTo>
                  <a:pt x="156" y="73"/>
                  <a:pt x="157" y="70"/>
                  <a:pt x="160" y="72"/>
                </a:cubicBezTo>
                <a:cubicBezTo>
                  <a:pt x="160" y="73"/>
                  <a:pt x="158" y="72"/>
                  <a:pt x="158" y="73"/>
                </a:cubicBezTo>
                <a:cubicBezTo>
                  <a:pt x="157" y="75"/>
                  <a:pt x="154" y="78"/>
                  <a:pt x="150" y="78"/>
                </a:cubicBezTo>
                <a:cubicBezTo>
                  <a:pt x="148" y="77"/>
                  <a:pt x="145" y="76"/>
                  <a:pt x="145" y="74"/>
                </a:cubicBezTo>
                <a:cubicBezTo>
                  <a:pt x="147" y="75"/>
                  <a:pt x="148" y="77"/>
                  <a:pt x="151" y="76"/>
                </a:cubicBezTo>
                <a:cubicBezTo>
                  <a:pt x="151" y="74"/>
                  <a:pt x="152" y="72"/>
                  <a:pt x="152" y="70"/>
                </a:cubicBezTo>
                <a:cubicBezTo>
                  <a:pt x="150" y="71"/>
                  <a:pt x="149" y="70"/>
                  <a:pt x="147" y="70"/>
                </a:cubicBezTo>
                <a:close/>
                <a:moveTo>
                  <a:pt x="231" y="65"/>
                </a:moveTo>
                <a:cubicBezTo>
                  <a:pt x="231" y="66"/>
                  <a:pt x="232" y="66"/>
                  <a:pt x="232" y="67"/>
                </a:cubicBezTo>
                <a:cubicBezTo>
                  <a:pt x="233" y="68"/>
                  <a:pt x="236" y="69"/>
                  <a:pt x="237" y="71"/>
                </a:cubicBezTo>
                <a:cubicBezTo>
                  <a:pt x="239" y="71"/>
                  <a:pt x="242" y="72"/>
                  <a:pt x="243" y="70"/>
                </a:cubicBezTo>
                <a:cubicBezTo>
                  <a:pt x="242" y="69"/>
                  <a:pt x="241" y="70"/>
                  <a:pt x="240" y="70"/>
                </a:cubicBezTo>
                <a:cubicBezTo>
                  <a:pt x="238" y="70"/>
                  <a:pt x="236" y="69"/>
                  <a:pt x="235" y="68"/>
                </a:cubicBezTo>
                <a:cubicBezTo>
                  <a:pt x="234" y="68"/>
                  <a:pt x="234" y="68"/>
                  <a:pt x="234" y="68"/>
                </a:cubicBezTo>
                <a:cubicBezTo>
                  <a:pt x="234" y="66"/>
                  <a:pt x="232" y="66"/>
                  <a:pt x="232" y="64"/>
                </a:cubicBezTo>
                <a:cubicBezTo>
                  <a:pt x="232" y="65"/>
                  <a:pt x="231" y="64"/>
                  <a:pt x="231" y="65"/>
                </a:cubicBezTo>
                <a:close/>
                <a:moveTo>
                  <a:pt x="202" y="66"/>
                </a:moveTo>
                <a:cubicBezTo>
                  <a:pt x="202" y="66"/>
                  <a:pt x="202" y="66"/>
                  <a:pt x="201" y="66"/>
                </a:cubicBezTo>
                <a:cubicBezTo>
                  <a:pt x="200" y="68"/>
                  <a:pt x="203" y="68"/>
                  <a:pt x="202" y="70"/>
                </a:cubicBezTo>
                <a:cubicBezTo>
                  <a:pt x="204" y="70"/>
                  <a:pt x="204" y="71"/>
                  <a:pt x="206" y="71"/>
                </a:cubicBezTo>
                <a:cubicBezTo>
                  <a:pt x="207" y="72"/>
                  <a:pt x="210" y="72"/>
                  <a:pt x="211" y="72"/>
                </a:cubicBezTo>
                <a:cubicBezTo>
                  <a:pt x="212" y="71"/>
                  <a:pt x="215" y="72"/>
                  <a:pt x="214" y="70"/>
                </a:cubicBezTo>
                <a:cubicBezTo>
                  <a:pt x="209" y="73"/>
                  <a:pt x="204" y="70"/>
                  <a:pt x="202" y="66"/>
                </a:cubicBezTo>
                <a:close/>
                <a:moveTo>
                  <a:pt x="58" y="93"/>
                </a:moveTo>
                <a:cubicBezTo>
                  <a:pt x="58" y="93"/>
                  <a:pt x="58" y="93"/>
                  <a:pt x="58" y="94"/>
                </a:cubicBezTo>
                <a:cubicBezTo>
                  <a:pt x="58" y="94"/>
                  <a:pt x="58" y="95"/>
                  <a:pt x="59" y="95"/>
                </a:cubicBezTo>
                <a:cubicBezTo>
                  <a:pt x="60" y="105"/>
                  <a:pt x="61" y="114"/>
                  <a:pt x="63" y="123"/>
                </a:cubicBezTo>
                <a:cubicBezTo>
                  <a:pt x="65" y="128"/>
                  <a:pt x="65" y="133"/>
                  <a:pt x="66" y="138"/>
                </a:cubicBezTo>
                <a:cubicBezTo>
                  <a:pt x="67" y="141"/>
                  <a:pt x="68" y="144"/>
                  <a:pt x="67" y="148"/>
                </a:cubicBezTo>
                <a:cubicBezTo>
                  <a:pt x="69" y="150"/>
                  <a:pt x="68" y="152"/>
                  <a:pt x="69" y="154"/>
                </a:cubicBezTo>
                <a:cubicBezTo>
                  <a:pt x="74" y="152"/>
                  <a:pt x="78" y="151"/>
                  <a:pt x="84" y="150"/>
                </a:cubicBezTo>
                <a:cubicBezTo>
                  <a:pt x="82" y="140"/>
                  <a:pt x="79" y="129"/>
                  <a:pt x="77" y="119"/>
                </a:cubicBezTo>
                <a:cubicBezTo>
                  <a:pt x="77" y="116"/>
                  <a:pt x="75" y="113"/>
                  <a:pt x="75" y="110"/>
                </a:cubicBezTo>
                <a:cubicBezTo>
                  <a:pt x="75" y="109"/>
                  <a:pt x="75" y="108"/>
                  <a:pt x="76" y="107"/>
                </a:cubicBezTo>
                <a:cubicBezTo>
                  <a:pt x="79" y="107"/>
                  <a:pt x="81" y="110"/>
                  <a:pt x="83" y="112"/>
                </a:cubicBezTo>
                <a:cubicBezTo>
                  <a:pt x="85" y="114"/>
                  <a:pt x="86" y="116"/>
                  <a:pt x="88" y="117"/>
                </a:cubicBezTo>
                <a:cubicBezTo>
                  <a:pt x="93" y="123"/>
                  <a:pt x="100" y="129"/>
                  <a:pt x="105" y="135"/>
                </a:cubicBezTo>
                <a:cubicBezTo>
                  <a:pt x="106" y="135"/>
                  <a:pt x="105" y="135"/>
                  <a:pt x="106" y="136"/>
                </a:cubicBezTo>
                <a:cubicBezTo>
                  <a:pt x="106" y="137"/>
                  <a:pt x="107" y="137"/>
                  <a:pt x="108" y="138"/>
                </a:cubicBezTo>
                <a:cubicBezTo>
                  <a:pt x="109" y="139"/>
                  <a:pt x="109" y="141"/>
                  <a:pt x="112" y="142"/>
                </a:cubicBezTo>
                <a:cubicBezTo>
                  <a:pt x="111" y="140"/>
                  <a:pt x="109" y="139"/>
                  <a:pt x="109" y="138"/>
                </a:cubicBezTo>
                <a:cubicBezTo>
                  <a:pt x="106" y="133"/>
                  <a:pt x="107" y="126"/>
                  <a:pt x="109" y="121"/>
                </a:cubicBezTo>
                <a:cubicBezTo>
                  <a:pt x="107" y="119"/>
                  <a:pt x="105" y="117"/>
                  <a:pt x="104" y="114"/>
                </a:cubicBezTo>
                <a:cubicBezTo>
                  <a:pt x="95" y="108"/>
                  <a:pt x="88" y="99"/>
                  <a:pt x="81" y="92"/>
                </a:cubicBezTo>
                <a:cubicBezTo>
                  <a:pt x="76" y="88"/>
                  <a:pt x="72" y="83"/>
                  <a:pt x="67" y="79"/>
                </a:cubicBezTo>
                <a:cubicBezTo>
                  <a:pt x="63" y="75"/>
                  <a:pt x="58" y="71"/>
                  <a:pt x="54" y="67"/>
                </a:cubicBezTo>
                <a:cubicBezTo>
                  <a:pt x="54" y="67"/>
                  <a:pt x="54" y="67"/>
                  <a:pt x="54" y="67"/>
                </a:cubicBezTo>
                <a:cubicBezTo>
                  <a:pt x="53" y="75"/>
                  <a:pt x="56" y="85"/>
                  <a:pt x="58" y="93"/>
                </a:cubicBezTo>
                <a:close/>
                <a:moveTo>
                  <a:pt x="223" y="86"/>
                </a:moveTo>
                <a:cubicBezTo>
                  <a:pt x="226" y="85"/>
                  <a:pt x="229" y="84"/>
                  <a:pt x="232" y="84"/>
                </a:cubicBezTo>
                <a:cubicBezTo>
                  <a:pt x="235" y="81"/>
                  <a:pt x="238" y="76"/>
                  <a:pt x="240" y="72"/>
                </a:cubicBezTo>
                <a:cubicBezTo>
                  <a:pt x="238" y="72"/>
                  <a:pt x="237" y="72"/>
                  <a:pt x="236" y="70"/>
                </a:cubicBezTo>
                <a:cubicBezTo>
                  <a:pt x="234" y="71"/>
                  <a:pt x="233" y="69"/>
                  <a:pt x="231" y="68"/>
                </a:cubicBezTo>
                <a:cubicBezTo>
                  <a:pt x="228" y="74"/>
                  <a:pt x="225" y="80"/>
                  <a:pt x="223" y="86"/>
                </a:cubicBezTo>
                <a:close/>
                <a:moveTo>
                  <a:pt x="201" y="71"/>
                </a:moveTo>
                <a:cubicBezTo>
                  <a:pt x="197" y="80"/>
                  <a:pt x="194" y="89"/>
                  <a:pt x="191" y="97"/>
                </a:cubicBezTo>
                <a:cubicBezTo>
                  <a:pt x="194" y="97"/>
                  <a:pt x="195" y="95"/>
                  <a:pt x="197" y="94"/>
                </a:cubicBezTo>
                <a:cubicBezTo>
                  <a:pt x="200" y="93"/>
                  <a:pt x="203" y="93"/>
                  <a:pt x="204" y="91"/>
                </a:cubicBezTo>
                <a:cubicBezTo>
                  <a:pt x="204" y="90"/>
                  <a:pt x="205" y="90"/>
                  <a:pt x="205" y="89"/>
                </a:cubicBezTo>
                <a:cubicBezTo>
                  <a:pt x="206" y="88"/>
                  <a:pt x="206" y="87"/>
                  <a:pt x="206" y="86"/>
                </a:cubicBezTo>
                <a:cubicBezTo>
                  <a:pt x="207" y="84"/>
                  <a:pt x="208" y="82"/>
                  <a:pt x="208" y="81"/>
                </a:cubicBezTo>
                <a:cubicBezTo>
                  <a:pt x="209" y="78"/>
                  <a:pt x="210" y="76"/>
                  <a:pt x="211" y="74"/>
                </a:cubicBezTo>
                <a:cubicBezTo>
                  <a:pt x="208" y="73"/>
                  <a:pt x="204" y="72"/>
                  <a:pt x="201" y="71"/>
                </a:cubicBezTo>
                <a:close/>
                <a:moveTo>
                  <a:pt x="263" y="114"/>
                </a:moveTo>
                <a:cubicBezTo>
                  <a:pt x="264" y="111"/>
                  <a:pt x="266" y="108"/>
                  <a:pt x="267" y="105"/>
                </a:cubicBezTo>
                <a:cubicBezTo>
                  <a:pt x="268" y="102"/>
                  <a:pt x="269" y="100"/>
                  <a:pt x="268" y="97"/>
                </a:cubicBezTo>
                <a:cubicBezTo>
                  <a:pt x="266" y="95"/>
                  <a:pt x="265" y="93"/>
                  <a:pt x="263" y="92"/>
                </a:cubicBezTo>
                <a:cubicBezTo>
                  <a:pt x="262" y="91"/>
                  <a:pt x="260" y="90"/>
                  <a:pt x="259" y="89"/>
                </a:cubicBezTo>
                <a:cubicBezTo>
                  <a:pt x="244" y="83"/>
                  <a:pt x="223" y="86"/>
                  <a:pt x="209" y="91"/>
                </a:cubicBezTo>
                <a:cubicBezTo>
                  <a:pt x="209" y="91"/>
                  <a:pt x="208" y="92"/>
                  <a:pt x="208" y="92"/>
                </a:cubicBezTo>
                <a:cubicBezTo>
                  <a:pt x="202" y="94"/>
                  <a:pt x="196" y="96"/>
                  <a:pt x="192" y="99"/>
                </a:cubicBezTo>
                <a:cubicBezTo>
                  <a:pt x="186" y="102"/>
                  <a:pt x="181" y="104"/>
                  <a:pt x="176" y="108"/>
                </a:cubicBezTo>
                <a:cubicBezTo>
                  <a:pt x="176" y="110"/>
                  <a:pt x="174" y="111"/>
                  <a:pt x="173" y="113"/>
                </a:cubicBezTo>
                <a:cubicBezTo>
                  <a:pt x="172" y="114"/>
                  <a:pt x="171" y="114"/>
                  <a:pt x="171" y="115"/>
                </a:cubicBezTo>
                <a:cubicBezTo>
                  <a:pt x="173" y="115"/>
                  <a:pt x="176" y="115"/>
                  <a:pt x="179" y="115"/>
                </a:cubicBezTo>
                <a:cubicBezTo>
                  <a:pt x="182" y="112"/>
                  <a:pt x="186" y="108"/>
                  <a:pt x="190" y="107"/>
                </a:cubicBezTo>
                <a:cubicBezTo>
                  <a:pt x="193" y="106"/>
                  <a:pt x="200" y="108"/>
                  <a:pt x="201" y="110"/>
                </a:cubicBezTo>
                <a:cubicBezTo>
                  <a:pt x="202" y="112"/>
                  <a:pt x="200" y="114"/>
                  <a:pt x="201" y="116"/>
                </a:cubicBezTo>
                <a:cubicBezTo>
                  <a:pt x="202" y="116"/>
                  <a:pt x="203" y="117"/>
                  <a:pt x="203" y="118"/>
                </a:cubicBezTo>
                <a:cubicBezTo>
                  <a:pt x="204" y="119"/>
                  <a:pt x="205" y="121"/>
                  <a:pt x="205" y="123"/>
                </a:cubicBezTo>
                <a:cubicBezTo>
                  <a:pt x="204" y="125"/>
                  <a:pt x="203" y="127"/>
                  <a:pt x="200" y="127"/>
                </a:cubicBezTo>
                <a:cubicBezTo>
                  <a:pt x="198" y="130"/>
                  <a:pt x="199" y="132"/>
                  <a:pt x="199" y="134"/>
                </a:cubicBezTo>
                <a:cubicBezTo>
                  <a:pt x="197" y="137"/>
                  <a:pt x="193" y="138"/>
                  <a:pt x="194" y="141"/>
                </a:cubicBezTo>
                <a:cubicBezTo>
                  <a:pt x="196" y="141"/>
                  <a:pt x="198" y="145"/>
                  <a:pt x="196" y="147"/>
                </a:cubicBezTo>
                <a:cubicBezTo>
                  <a:pt x="194" y="147"/>
                  <a:pt x="194" y="147"/>
                  <a:pt x="193" y="147"/>
                </a:cubicBezTo>
                <a:cubicBezTo>
                  <a:pt x="193" y="147"/>
                  <a:pt x="192" y="148"/>
                  <a:pt x="192" y="149"/>
                </a:cubicBezTo>
                <a:cubicBezTo>
                  <a:pt x="193" y="149"/>
                  <a:pt x="193" y="149"/>
                  <a:pt x="193" y="150"/>
                </a:cubicBezTo>
                <a:cubicBezTo>
                  <a:pt x="193" y="151"/>
                  <a:pt x="192" y="151"/>
                  <a:pt x="192" y="152"/>
                </a:cubicBezTo>
                <a:cubicBezTo>
                  <a:pt x="193" y="154"/>
                  <a:pt x="194" y="154"/>
                  <a:pt x="196" y="154"/>
                </a:cubicBezTo>
                <a:cubicBezTo>
                  <a:pt x="197" y="156"/>
                  <a:pt x="197" y="157"/>
                  <a:pt x="196" y="158"/>
                </a:cubicBezTo>
                <a:cubicBezTo>
                  <a:pt x="201" y="157"/>
                  <a:pt x="203" y="165"/>
                  <a:pt x="197" y="164"/>
                </a:cubicBezTo>
                <a:cubicBezTo>
                  <a:pt x="196" y="165"/>
                  <a:pt x="196" y="168"/>
                  <a:pt x="198" y="168"/>
                </a:cubicBezTo>
                <a:cubicBezTo>
                  <a:pt x="198" y="169"/>
                  <a:pt x="197" y="169"/>
                  <a:pt x="196" y="170"/>
                </a:cubicBezTo>
                <a:cubicBezTo>
                  <a:pt x="197" y="171"/>
                  <a:pt x="197" y="172"/>
                  <a:pt x="197" y="173"/>
                </a:cubicBezTo>
                <a:cubicBezTo>
                  <a:pt x="199" y="173"/>
                  <a:pt x="201" y="174"/>
                  <a:pt x="201" y="176"/>
                </a:cubicBezTo>
                <a:cubicBezTo>
                  <a:pt x="201" y="177"/>
                  <a:pt x="199" y="178"/>
                  <a:pt x="199" y="180"/>
                </a:cubicBezTo>
                <a:cubicBezTo>
                  <a:pt x="198" y="181"/>
                  <a:pt x="197" y="181"/>
                  <a:pt x="195" y="182"/>
                </a:cubicBezTo>
                <a:cubicBezTo>
                  <a:pt x="196" y="184"/>
                  <a:pt x="195" y="185"/>
                  <a:pt x="195" y="187"/>
                </a:cubicBezTo>
                <a:cubicBezTo>
                  <a:pt x="196" y="188"/>
                  <a:pt x="195" y="190"/>
                  <a:pt x="194" y="191"/>
                </a:cubicBezTo>
                <a:cubicBezTo>
                  <a:pt x="195" y="193"/>
                  <a:pt x="196" y="194"/>
                  <a:pt x="196" y="196"/>
                </a:cubicBezTo>
                <a:cubicBezTo>
                  <a:pt x="195" y="197"/>
                  <a:pt x="194" y="197"/>
                  <a:pt x="195" y="198"/>
                </a:cubicBezTo>
                <a:cubicBezTo>
                  <a:pt x="197" y="197"/>
                  <a:pt x="203" y="195"/>
                  <a:pt x="206" y="197"/>
                </a:cubicBezTo>
                <a:cubicBezTo>
                  <a:pt x="207" y="199"/>
                  <a:pt x="208" y="200"/>
                  <a:pt x="209" y="201"/>
                </a:cubicBezTo>
                <a:cubicBezTo>
                  <a:pt x="213" y="202"/>
                  <a:pt x="217" y="201"/>
                  <a:pt x="218" y="204"/>
                </a:cubicBezTo>
                <a:cubicBezTo>
                  <a:pt x="219" y="206"/>
                  <a:pt x="217" y="208"/>
                  <a:pt x="217" y="210"/>
                </a:cubicBezTo>
                <a:cubicBezTo>
                  <a:pt x="216" y="211"/>
                  <a:pt x="218" y="214"/>
                  <a:pt x="217" y="215"/>
                </a:cubicBezTo>
                <a:cubicBezTo>
                  <a:pt x="215" y="219"/>
                  <a:pt x="213" y="222"/>
                  <a:pt x="210" y="226"/>
                </a:cubicBezTo>
                <a:cubicBezTo>
                  <a:pt x="209" y="227"/>
                  <a:pt x="207" y="227"/>
                  <a:pt x="205" y="228"/>
                </a:cubicBezTo>
                <a:cubicBezTo>
                  <a:pt x="210" y="228"/>
                  <a:pt x="215" y="231"/>
                  <a:pt x="220" y="232"/>
                </a:cubicBezTo>
                <a:cubicBezTo>
                  <a:pt x="221" y="231"/>
                  <a:pt x="225" y="231"/>
                  <a:pt x="226" y="230"/>
                </a:cubicBezTo>
                <a:cubicBezTo>
                  <a:pt x="231" y="228"/>
                  <a:pt x="235" y="224"/>
                  <a:pt x="239" y="221"/>
                </a:cubicBezTo>
                <a:cubicBezTo>
                  <a:pt x="243" y="219"/>
                  <a:pt x="246" y="217"/>
                  <a:pt x="249" y="214"/>
                </a:cubicBezTo>
                <a:cubicBezTo>
                  <a:pt x="252" y="212"/>
                  <a:pt x="254" y="209"/>
                  <a:pt x="255" y="207"/>
                </a:cubicBezTo>
                <a:cubicBezTo>
                  <a:pt x="261" y="200"/>
                  <a:pt x="268" y="193"/>
                  <a:pt x="272" y="185"/>
                </a:cubicBezTo>
                <a:cubicBezTo>
                  <a:pt x="273" y="180"/>
                  <a:pt x="274" y="175"/>
                  <a:pt x="276" y="170"/>
                </a:cubicBezTo>
                <a:cubicBezTo>
                  <a:pt x="276" y="168"/>
                  <a:pt x="277" y="166"/>
                  <a:pt x="277" y="163"/>
                </a:cubicBezTo>
                <a:cubicBezTo>
                  <a:pt x="277" y="158"/>
                  <a:pt x="275" y="153"/>
                  <a:pt x="274" y="149"/>
                </a:cubicBezTo>
                <a:cubicBezTo>
                  <a:pt x="270" y="146"/>
                  <a:pt x="263" y="148"/>
                  <a:pt x="259" y="147"/>
                </a:cubicBezTo>
                <a:cubicBezTo>
                  <a:pt x="251" y="144"/>
                  <a:pt x="253" y="133"/>
                  <a:pt x="255" y="130"/>
                </a:cubicBezTo>
                <a:cubicBezTo>
                  <a:pt x="255" y="131"/>
                  <a:pt x="254" y="131"/>
                  <a:pt x="255" y="131"/>
                </a:cubicBezTo>
                <a:cubicBezTo>
                  <a:pt x="255" y="129"/>
                  <a:pt x="257" y="128"/>
                  <a:pt x="256" y="127"/>
                </a:cubicBezTo>
                <a:cubicBezTo>
                  <a:pt x="256" y="128"/>
                  <a:pt x="256" y="129"/>
                  <a:pt x="255" y="130"/>
                </a:cubicBezTo>
                <a:cubicBezTo>
                  <a:pt x="257" y="124"/>
                  <a:pt x="260" y="119"/>
                  <a:pt x="263" y="114"/>
                </a:cubicBezTo>
                <a:close/>
                <a:moveTo>
                  <a:pt x="268" y="106"/>
                </a:moveTo>
                <a:cubicBezTo>
                  <a:pt x="269" y="109"/>
                  <a:pt x="265" y="112"/>
                  <a:pt x="265" y="116"/>
                </a:cubicBezTo>
                <a:cubicBezTo>
                  <a:pt x="263" y="119"/>
                  <a:pt x="261" y="123"/>
                  <a:pt x="258" y="127"/>
                </a:cubicBezTo>
                <a:cubicBezTo>
                  <a:pt x="256" y="132"/>
                  <a:pt x="254" y="137"/>
                  <a:pt x="255" y="142"/>
                </a:cubicBezTo>
                <a:cubicBezTo>
                  <a:pt x="256" y="142"/>
                  <a:pt x="256" y="144"/>
                  <a:pt x="257" y="144"/>
                </a:cubicBezTo>
                <a:cubicBezTo>
                  <a:pt x="256" y="142"/>
                  <a:pt x="257" y="140"/>
                  <a:pt x="257" y="138"/>
                </a:cubicBezTo>
                <a:cubicBezTo>
                  <a:pt x="259" y="133"/>
                  <a:pt x="261" y="128"/>
                  <a:pt x="263" y="123"/>
                </a:cubicBezTo>
                <a:cubicBezTo>
                  <a:pt x="266" y="117"/>
                  <a:pt x="271" y="113"/>
                  <a:pt x="271" y="106"/>
                </a:cubicBezTo>
                <a:cubicBezTo>
                  <a:pt x="272" y="104"/>
                  <a:pt x="271" y="100"/>
                  <a:pt x="270" y="98"/>
                </a:cubicBezTo>
                <a:cubicBezTo>
                  <a:pt x="270" y="101"/>
                  <a:pt x="270" y="104"/>
                  <a:pt x="268" y="106"/>
                </a:cubicBezTo>
                <a:close/>
                <a:moveTo>
                  <a:pt x="191" y="108"/>
                </a:moveTo>
                <a:cubicBezTo>
                  <a:pt x="190" y="108"/>
                  <a:pt x="189" y="109"/>
                  <a:pt x="188" y="109"/>
                </a:cubicBezTo>
                <a:cubicBezTo>
                  <a:pt x="185" y="110"/>
                  <a:pt x="182" y="112"/>
                  <a:pt x="182" y="115"/>
                </a:cubicBezTo>
                <a:cubicBezTo>
                  <a:pt x="185" y="115"/>
                  <a:pt x="193" y="114"/>
                  <a:pt x="192" y="119"/>
                </a:cubicBezTo>
                <a:cubicBezTo>
                  <a:pt x="192" y="120"/>
                  <a:pt x="191" y="123"/>
                  <a:pt x="189" y="123"/>
                </a:cubicBezTo>
                <a:cubicBezTo>
                  <a:pt x="189" y="122"/>
                  <a:pt x="187" y="121"/>
                  <a:pt x="186" y="122"/>
                </a:cubicBezTo>
                <a:cubicBezTo>
                  <a:pt x="187" y="123"/>
                  <a:pt x="187" y="125"/>
                  <a:pt x="186" y="126"/>
                </a:cubicBezTo>
                <a:cubicBezTo>
                  <a:pt x="186" y="127"/>
                  <a:pt x="187" y="127"/>
                  <a:pt x="187" y="128"/>
                </a:cubicBezTo>
                <a:cubicBezTo>
                  <a:pt x="183" y="130"/>
                  <a:pt x="188" y="134"/>
                  <a:pt x="185" y="137"/>
                </a:cubicBezTo>
                <a:cubicBezTo>
                  <a:pt x="188" y="137"/>
                  <a:pt x="189" y="137"/>
                  <a:pt x="191" y="137"/>
                </a:cubicBezTo>
                <a:cubicBezTo>
                  <a:pt x="191" y="137"/>
                  <a:pt x="192" y="137"/>
                  <a:pt x="193" y="138"/>
                </a:cubicBezTo>
                <a:cubicBezTo>
                  <a:pt x="195" y="137"/>
                  <a:pt x="197" y="135"/>
                  <a:pt x="198" y="133"/>
                </a:cubicBezTo>
                <a:cubicBezTo>
                  <a:pt x="198" y="131"/>
                  <a:pt x="197" y="127"/>
                  <a:pt x="200" y="126"/>
                </a:cubicBezTo>
                <a:cubicBezTo>
                  <a:pt x="201" y="126"/>
                  <a:pt x="201" y="126"/>
                  <a:pt x="202" y="126"/>
                </a:cubicBezTo>
                <a:cubicBezTo>
                  <a:pt x="202" y="124"/>
                  <a:pt x="203" y="123"/>
                  <a:pt x="203" y="122"/>
                </a:cubicBezTo>
                <a:cubicBezTo>
                  <a:pt x="204" y="118"/>
                  <a:pt x="198" y="116"/>
                  <a:pt x="200" y="111"/>
                </a:cubicBezTo>
                <a:cubicBezTo>
                  <a:pt x="198" y="108"/>
                  <a:pt x="194" y="107"/>
                  <a:pt x="191" y="108"/>
                </a:cubicBezTo>
                <a:close/>
                <a:moveTo>
                  <a:pt x="77" y="111"/>
                </a:moveTo>
                <a:cubicBezTo>
                  <a:pt x="78" y="114"/>
                  <a:pt x="78" y="117"/>
                  <a:pt x="79" y="120"/>
                </a:cubicBezTo>
                <a:cubicBezTo>
                  <a:pt x="82" y="130"/>
                  <a:pt x="84" y="140"/>
                  <a:pt x="86" y="150"/>
                </a:cubicBezTo>
                <a:cubicBezTo>
                  <a:pt x="89" y="150"/>
                  <a:pt x="93" y="150"/>
                  <a:pt x="95" y="151"/>
                </a:cubicBezTo>
                <a:cubicBezTo>
                  <a:pt x="95" y="148"/>
                  <a:pt x="97" y="143"/>
                  <a:pt x="100" y="142"/>
                </a:cubicBezTo>
                <a:cubicBezTo>
                  <a:pt x="103" y="141"/>
                  <a:pt x="106" y="142"/>
                  <a:pt x="109" y="141"/>
                </a:cubicBezTo>
                <a:cubicBezTo>
                  <a:pt x="104" y="135"/>
                  <a:pt x="98" y="130"/>
                  <a:pt x="93" y="124"/>
                </a:cubicBezTo>
                <a:cubicBezTo>
                  <a:pt x="93" y="124"/>
                  <a:pt x="93" y="124"/>
                  <a:pt x="92" y="124"/>
                </a:cubicBezTo>
                <a:cubicBezTo>
                  <a:pt x="90" y="121"/>
                  <a:pt x="88" y="119"/>
                  <a:pt x="85" y="117"/>
                </a:cubicBezTo>
                <a:cubicBezTo>
                  <a:pt x="83" y="114"/>
                  <a:pt x="80" y="110"/>
                  <a:pt x="77" y="109"/>
                </a:cubicBezTo>
                <a:cubicBezTo>
                  <a:pt x="76" y="110"/>
                  <a:pt x="77" y="110"/>
                  <a:pt x="77" y="111"/>
                </a:cubicBezTo>
                <a:close/>
                <a:moveTo>
                  <a:pt x="189" y="117"/>
                </a:moveTo>
                <a:cubicBezTo>
                  <a:pt x="186" y="116"/>
                  <a:pt x="183" y="116"/>
                  <a:pt x="180" y="116"/>
                </a:cubicBezTo>
                <a:cubicBezTo>
                  <a:pt x="161" y="116"/>
                  <a:pt x="141" y="116"/>
                  <a:pt x="123" y="117"/>
                </a:cubicBezTo>
                <a:cubicBezTo>
                  <a:pt x="123" y="117"/>
                  <a:pt x="123" y="118"/>
                  <a:pt x="122" y="118"/>
                </a:cubicBezTo>
                <a:cubicBezTo>
                  <a:pt x="122" y="118"/>
                  <a:pt x="122" y="117"/>
                  <a:pt x="121" y="117"/>
                </a:cubicBezTo>
                <a:cubicBezTo>
                  <a:pt x="119" y="118"/>
                  <a:pt x="117" y="116"/>
                  <a:pt x="115" y="117"/>
                </a:cubicBezTo>
                <a:cubicBezTo>
                  <a:pt x="113" y="118"/>
                  <a:pt x="113" y="119"/>
                  <a:pt x="112" y="120"/>
                </a:cubicBezTo>
                <a:cubicBezTo>
                  <a:pt x="112" y="121"/>
                  <a:pt x="113" y="121"/>
                  <a:pt x="112" y="122"/>
                </a:cubicBezTo>
                <a:cubicBezTo>
                  <a:pt x="112" y="123"/>
                  <a:pt x="111" y="121"/>
                  <a:pt x="111" y="122"/>
                </a:cubicBezTo>
                <a:cubicBezTo>
                  <a:pt x="107" y="128"/>
                  <a:pt x="108" y="139"/>
                  <a:pt x="115" y="142"/>
                </a:cubicBezTo>
                <a:cubicBezTo>
                  <a:pt x="132" y="140"/>
                  <a:pt x="153" y="142"/>
                  <a:pt x="169" y="141"/>
                </a:cubicBezTo>
                <a:cubicBezTo>
                  <a:pt x="176" y="141"/>
                  <a:pt x="184" y="141"/>
                  <a:pt x="191" y="140"/>
                </a:cubicBezTo>
                <a:cubicBezTo>
                  <a:pt x="191" y="139"/>
                  <a:pt x="188" y="139"/>
                  <a:pt x="186" y="139"/>
                </a:cubicBezTo>
                <a:cubicBezTo>
                  <a:pt x="176" y="139"/>
                  <a:pt x="167" y="138"/>
                  <a:pt x="156" y="138"/>
                </a:cubicBezTo>
                <a:cubicBezTo>
                  <a:pt x="143" y="139"/>
                  <a:pt x="128" y="137"/>
                  <a:pt x="115" y="139"/>
                </a:cubicBezTo>
                <a:cubicBezTo>
                  <a:pt x="110" y="135"/>
                  <a:pt x="111" y="126"/>
                  <a:pt x="114" y="121"/>
                </a:cubicBezTo>
                <a:cubicBezTo>
                  <a:pt x="116" y="119"/>
                  <a:pt x="119" y="120"/>
                  <a:pt x="122" y="120"/>
                </a:cubicBezTo>
                <a:cubicBezTo>
                  <a:pt x="126" y="120"/>
                  <a:pt x="130" y="120"/>
                  <a:pt x="134" y="120"/>
                </a:cubicBezTo>
                <a:cubicBezTo>
                  <a:pt x="149" y="119"/>
                  <a:pt x="160" y="119"/>
                  <a:pt x="172" y="119"/>
                </a:cubicBezTo>
                <a:cubicBezTo>
                  <a:pt x="178" y="119"/>
                  <a:pt x="183" y="120"/>
                  <a:pt x="188" y="120"/>
                </a:cubicBezTo>
                <a:cubicBezTo>
                  <a:pt x="189" y="120"/>
                  <a:pt x="189" y="120"/>
                  <a:pt x="190" y="120"/>
                </a:cubicBezTo>
                <a:cubicBezTo>
                  <a:pt x="191" y="119"/>
                  <a:pt x="190" y="117"/>
                  <a:pt x="189" y="117"/>
                </a:cubicBezTo>
                <a:close/>
                <a:moveTo>
                  <a:pt x="138" y="121"/>
                </a:moveTo>
                <a:cubicBezTo>
                  <a:pt x="131" y="122"/>
                  <a:pt x="123" y="121"/>
                  <a:pt x="117" y="122"/>
                </a:cubicBezTo>
                <a:cubicBezTo>
                  <a:pt x="116" y="123"/>
                  <a:pt x="117" y="125"/>
                  <a:pt x="116" y="125"/>
                </a:cubicBezTo>
                <a:cubicBezTo>
                  <a:pt x="120" y="126"/>
                  <a:pt x="126" y="124"/>
                  <a:pt x="129" y="126"/>
                </a:cubicBezTo>
                <a:cubicBezTo>
                  <a:pt x="124" y="126"/>
                  <a:pt x="121" y="127"/>
                  <a:pt x="116" y="127"/>
                </a:cubicBezTo>
                <a:cubicBezTo>
                  <a:pt x="117" y="128"/>
                  <a:pt x="115" y="131"/>
                  <a:pt x="117" y="132"/>
                </a:cubicBezTo>
                <a:cubicBezTo>
                  <a:pt x="117" y="133"/>
                  <a:pt x="115" y="133"/>
                  <a:pt x="116" y="134"/>
                </a:cubicBezTo>
                <a:cubicBezTo>
                  <a:pt x="119" y="133"/>
                  <a:pt x="123" y="134"/>
                  <a:pt x="127" y="134"/>
                </a:cubicBezTo>
                <a:cubicBezTo>
                  <a:pt x="124" y="135"/>
                  <a:pt x="120" y="134"/>
                  <a:pt x="116" y="135"/>
                </a:cubicBezTo>
                <a:cubicBezTo>
                  <a:pt x="117" y="136"/>
                  <a:pt x="117" y="136"/>
                  <a:pt x="117" y="137"/>
                </a:cubicBezTo>
                <a:cubicBezTo>
                  <a:pt x="127" y="137"/>
                  <a:pt x="136" y="136"/>
                  <a:pt x="145" y="137"/>
                </a:cubicBezTo>
                <a:cubicBezTo>
                  <a:pt x="157" y="138"/>
                  <a:pt x="172" y="137"/>
                  <a:pt x="184" y="137"/>
                </a:cubicBezTo>
                <a:cubicBezTo>
                  <a:pt x="184" y="136"/>
                  <a:pt x="184" y="136"/>
                  <a:pt x="184" y="135"/>
                </a:cubicBezTo>
                <a:cubicBezTo>
                  <a:pt x="183" y="135"/>
                  <a:pt x="181" y="135"/>
                  <a:pt x="182" y="134"/>
                </a:cubicBezTo>
                <a:cubicBezTo>
                  <a:pt x="181" y="134"/>
                  <a:pt x="182" y="135"/>
                  <a:pt x="181" y="135"/>
                </a:cubicBezTo>
                <a:cubicBezTo>
                  <a:pt x="175" y="134"/>
                  <a:pt x="168" y="135"/>
                  <a:pt x="162" y="134"/>
                </a:cubicBezTo>
                <a:cubicBezTo>
                  <a:pt x="167" y="133"/>
                  <a:pt x="173" y="133"/>
                  <a:pt x="179" y="133"/>
                </a:cubicBezTo>
                <a:cubicBezTo>
                  <a:pt x="181" y="133"/>
                  <a:pt x="183" y="134"/>
                  <a:pt x="184" y="133"/>
                </a:cubicBezTo>
                <a:cubicBezTo>
                  <a:pt x="182" y="131"/>
                  <a:pt x="177" y="133"/>
                  <a:pt x="175" y="132"/>
                </a:cubicBezTo>
                <a:cubicBezTo>
                  <a:pt x="177" y="131"/>
                  <a:pt x="181" y="131"/>
                  <a:pt x="184" y="131"/>
                </a:cubicBezTo>
                <a:cubicBezTo>
                  <a:pt x="183" y="129"/>
                  <a:pt x="183" y="129"/>
                  <a:pt x="184" y="128"/>
                </a:cubicBezTo>
                <a:cubicBezTo>
                  <a:pt x="178" y="127"/>
                  <a:pt x="172" y="128"/>
                  <a:pt x="166" y="129"/>
                </a:cubicBezTo>
                <a:cubicBezTo>
                  <a:pt x="159" y="129"/>
                  <a:pt x="152" y="129"/>
                  <a:pt x="146" y="129"/>
                </a:cubicBezTo>
                <a:cubicBezTo>
                  <a:pt x="141" y="129"/>
                  <a:pt x="135" y="129"/>
                  <a:pt x="130" y="130"/>
                </a:cubicBezTo>
                <a:cubicBezTo>
                  <a:pt x="129" y="130"/>
                  <a:pt x="128" y="131"/>
                  <a:pt x="127" y="130"/>
                </a:cubicBezTo>
                <a:cubicBezTo>
                  <a:pt x="138" y="127"/>
                  <a:pt x="149" y="129"/>
                  <a:pt x="162" y="128"/>
                </a:cubicBezTo>
                <a:cubicBezTo>
                  <a:pt x="169" y="127"/>
                  <a:pt x="174" y="127"/>
                  <a:pt x="180" y="127"/>
                </a:cubicBezTo>
                <a:cubicBezTo>
                  <a:pt x="182" y="127"/>
                  <a:pt x="184" y="127"/>
                  <a:pt x="184" y="126"/>
                </a:cubicBezTo>
                <a:cubicBezTo>
                  <a:pt x="181" y="124"/>
                  <a:pt x="175" y="126"/>
                  <a:pt x="171" y="125"/>
                </a:cubicBezTo>
                <a:cubicBezTo>
                  <a:pt x="174" y="125"/>
                  <a:pt x="181" y="124"/>
                  <a:pt x="185" y="124"/>
                </a:cubicBezTo>
                <a:cubicBezTo>
                  <a:pt x="185" y="123"/>
                  <a:pt x="184" y="122"/>
                  <a:pt x="185" y="122"/>
                </a:cubicBezTo>
                <a:cubicBezTo>
                  <a:pt x="185" y="122"/>
                  <a:pt x="185" y="121"/>
                  <a:pt x="185" y="121"/>
                </a:cubicBezTo>
                <a:cubicBezTo>
                  <a:pt x="170" y="120"/>
                  <a:pt x="153" y="121"/>
                  <a:pt x="138" y="121"/>
                </a:cubicBezTo>
                <a:close/>
                <a:moveTo>
                  <a:pt x="25" y="131"/>
                </a:moveTo>
                <a:cubicBezTo>
                  <a:pt x="24" y="130"/>
                  <a:pt x="22" y="128"/>
                  <a:pt x="20" y="127"/>
                </a:cubicBezTo>
                <a:cubicBezTo>
                  <a:pt x="20" y="126"/>
                  <a:pt x="18" y="126"/>
                  <a:pt x="17" y="124"/>
                </a:cubicBezTo>
                <a:cubicBezTo>
                  <a:pt x="14" y="128"/>
                  <a:pt x="7" y="128"/>
                  <a:pt x="4" y="131"/>
                </a:cubicBezTo>
                <a:cubicBezTo>
                  <a:pt x="12" y="140"/>
                  <a:pt x="21" y="148"/>
                  <a:pt x="31" y="155"/>
                </a:cubicBezTo>
                <a:cubicBezTo>
                  <a:pt x="36" y="160"/>
                  <a:pt x="43" y="165"/>
                  <a:pt x="48" y="171"/>
                </a:cubicBezTo>
                <a:cubicBezTo>
                  <a:pt x="50" y="171"/>
                  <a:pt x="50" y="172"/>
                  <a:pt x="51" y="173"/>
                </a:cubicBezTo>
                <a:cubicBezTo>
                  <a:pt x="53" y="167"/>
                  <a:pt x="57" y="164"/>
                  <a:pt x="60" y="160"/>
                </a:cubicBezTo>
                <a:cubicBezTo>
                  <a:pt x="60" y="160"/>
                  <a:pt x="60" y="160"/>
                  <a:pt x="60" y="159"/>
                </a:cubicBezTo>
                <a:cubicBezTo>
                  <a:pt x="57" y="160"/>
                  <a:pt x="55" y="163"/>
                  <a:pt x="51" y="163"/>
                </a:cubicBezTo>
                <a:cubicBezTo>
                  <a:pt x="53" y="161"/>
                  <a:pt x="56" y="160"/>
                  <a:pt x="58" y="158"/>
                </a:cubicBezTo>
                <a:cubicBezTo>
                  <a:pt x="58" y="157"/>
                  <a:pt x="57" y="157"/>
                  <a:pt x="57" y="157"/>
                </a:cubicBezTo>
                <a:cubicBezTo>
                  <a:pt x="56" y="157"/>
                  <a:pt x="54" y="159"/>
                  <a:pt x="53" y="158"/>
                </a:cubicBezTo>
                <a:cubicBezTo>
                  <a:pt x="53" y="157"/>
                  <a:pt x="55" y="157"/>
                  <a:pt x="56" y="156"/>
                </a:cubicBezTo>
                <a:cubicBezTo>
                  <a:pt x="54" y="154"/>
                  <a:pt x="52" y="158"/>
                  <a:pt x="51" y="156"/>
                </a:cubicBezTo>
                <a:cubicBezTo>
                  <a:pt x="52" y="155"/>
                  <a:pt x="53" y="155"/>
                  <a:pt x="54" y="154"/>
                </a:cubicBezTo>
                <a:cubicBezTo>
                  <a:pt x="53" y="152"/>
                  <a:pt x="50" y="155"/>
                  <a:pt x="49" y="154"/>
                </a:cubicBezTo>
                <a:cubicBezTo>
                  <a:pt x="49" y="153"/>
                  <a:pt x="51" y="153"/>
                  <a:pt x="52" y="152"/>
                </a:cubicBezTo>
                <a:cubicBezTo>
                  <a:pt x="51" y="152"/>
                  <a:pt x="51" y="151"/>
                  <a:pt x="50" y="151"/>
                </a:cubicBezTo>
                <a:cubicBezTo>
                  <a:pt x="49" y="152"/>
                  <a:pt x="47" y="153"/>
                  <a:pt x="46" y="152"/>
                </a:cubicBezTo>
                <a:cubicBezTo>
                  <a:pt x="46" y="150"/>
                  <a:pt x="49" y="151"/>
                  <a:pt x="49" y="150"/>
                </a:cubicBezTo>
                <a:cubicBezTo>
                  <a:pt x="49" y="149"/>
                  <a:pt x="48" y="149"/>
                  <a:pt x="48" y="148"/>
                </a:cubicBezTo>
                <a:cubicBezTo>
                  <a:pt x="46" y="149"/>
                  <a:pt x="45" y="150"/>
                  <a:pt x="43" y="150"/>
                </a:cubicBezTo>
                <a:cubicBezTo>
                  <a:pt x="41" y="151"/>
                  <a:pt x="39" y="153"/>
                  <a:pt x="37" y="153"/>
                </a:cubicBezTo>
                <a:cubicBezTo>
                  <a:pt x="39" y="150"/>
                  <a:pt x="43" y="149"/>
                  <a:pt x="46" y="147"/>
                </a:cubicBezTo>
                <a:cubicBezTo>
                  <a:pt x="45" y="146"/>
                  <a:pt x="45" y="146"/>
                  <a:pt x="44" y="145"/>
                </a:cubicBezTo>
                <a:cubicBezTo>
                  <a:pt x="42" y="146"/>
                  <a:pt x="41" y="147"/>
                  <a:pt x="40" y="147"/>
                </a:cubicBezTo>
                <a:cubicBezTo>
                  <a:pt x="39" y="145"/>
                  <a:pt x="42" y="145"/>
                  <a:pt x="42" y="144"/>
                </a:cubicBezTo>
                <a:cubicBezTo>
                  <a:pt x="42" y="144"/>
                  <a:pt x="42" y="143"/>
                  <a:pt x="41" y="143"/>
                </a:cubicBezTo>
                <a:cubicBezTo>
                  <a:pt x="40" y="144"/>
                  <a:pt x="38" y="145"/>
                  <a:pt x="37" y="144"/>
                </a:cubicBezTo>
                <a:cubicBezTo>
                  <a:pt x="37" y="143"/>
                  <a:pt x="39" y="143"/>
                  <a:pt x="40" y="142"/>
                </a:cubicBezTo>
                <a:cubicBezTo>
                  <a:pt x="39" y="142"/>
                  <a:pt x="39" y="141"/>
                  <a:pt x="38" y="141"/>
                </a:cubicBezTo>
                <a:cubicBezTo>
                  <a:pt x="37" y="142"/>
                  <a:pt x="35" y="143"/>
                  <a:pt x="33" y="143"/>
                </a:cubicBezTo>
                <a:cubicBezTo>
                  <a:pt x="34" y="141"/>
                  <a:pt x="35" y="140"/>
                  <a:pt x="37" y="140"/>
                </a:cubicBezTo>
                <a:cubicBezTo>
                  <a:pt x="36" y="138"/>
                  <a:pt x="32" y="142"/>
                  <a:pt x="31" y="140"/>
                </a:cubicBezTo>
                <a:cubicBezTo>
                  <a:pt x="32" y="139"/>
                  <a:pt x="33" y="139"/>
                  <a:pt x="34" y="138"/>
                </a:cubicBezTo>
                <a:cubicBezTo>
                  <a:pt x="34" y="138"/>
                  <a:pt x="33" y="137"/>
                  <a:pt x="33" y="137"/>
                </a:cubicBezTo>
                <a:cubicBezTo>
                  <a:pt x="29" y="139"/>
                  <a:pt x="26" y="139"/>
                  <a:pt x="24" y="141"/>
                </a:cubicBezTo>
                <a:cubicBezTo>
                  <a:pt x="23" y="141"/>
                  <a:pt x="23" y="141"/>
                  <a:pt x="23" y="140"/>
                </a:cubicBezTo>
                <a:cubicBezTo>
                  <a:pt x="25" y="138"/>
                  <a:pt x="29" y="138"/>
                  <a:pt x="31" y="135"/>
                </a:cubicBezTo>
                <a:cubicBezTo>
                  <a:pt x="29" y="134"/>
                  <a:pt x="27" y="132"/>
                  <a:pt x="25" y="131"/>
                </a:cubicBezTo>
                <a:cubicBezTo>
                  <a:pt x="25" y="131"/>
                  <a:pt x="25" y="131"/>
                  <a:pt x="25" y="131"/>
                </a:cubicBezTo>
                <a:close/>
                <a:moveTo>
                  <a:pt x="2" y="137"/>
                </a:moveTo>
                <a:cubicBezTo>
                  <a:pt x="18" y="150"/>
                  <a:pt x="34" y="163"/>
                  <a:pt x="49" y="176"/>
                </a:cubicBezTo>
                <a:cubicBezTo>
                  <a:pt x="50" y="176"/>
                  <a:pt x="50" y="175"/>
                  <a:pt x="50" y="174"/>
                </a:cubicBezTo>
                <a:cubicBezTo>
                  <a:pt x="49" y="174"/>
                  <a:pt x="49" y="173"/>
                  <a:pt x="48" y="172"/>
                </a:cubicBezTo>
                <a:cubicBezTo>
                  <a:pt x="48" y="171"/>
                  <a:pt x="47" y="171"/>
                  <a:pt x="46" y="171"/>
                </a:cubicBezTo>
                <a:cubicBezTo>
                  <a:pt x="44" y="168"/>
                  <a:pt x="41" y="165"/>
                  <a:pt x="37" y="163"/>
                </a:cubicBezTo>
                <a:cubicBezTo>
                  <a:pt x="33" y="159"/>
                  <a:pt x="30" y="156"/>
                  <a:pt x="25" y="153"/>
                </a:cubicBezTo>
                <a:cubicBezTo>
                  <a:pt x="21" y="150"/>
                  <a:pt x="18" y="146"/>
                  <a:pt x="14" y="143"/>
                </a:cubicBezTo>
                <a:cubicBezTo>
                  <a:pt x="12" y="140"/>
                  <a:pt x="8" y="137"/>
                  <a:pt x="5" y="135"/>
                </a:cubicBezTo>
                <a:cubicBezTo>
                  <a:pt x="5" y="134"/>
                  <a:pt x="4" y="133"/>
                  <a:pt x="3" y="133"/>
                </a:cubicBezTo>
                <a:cubicBezTo>
                  <a:pt x="2" y="134"/>
                  <a:pt x="2" y="136"/>
                  <a:pt x="2" y="137"/>
                </a:cubicBezTo>
                <a:close/>
                <a:moveTo>
                  <a:pt x="190" y="142"/>
                </a:moveTo>
                <a:cubicBezTo>
                  <a:pt x="183" y="141"/>
                  <a:pt x="177" y="142"/>
                  <a:pt x="171" y="142"/>
                </a:cubicBezTo>
                <a:cubicBezTo>
                  <a:pt x="166" y="142"/>
                  <a:pt x="162" y="143"/>
                  <a:pt x="157" y="143"/>
                </a:cubicBezTo>
                <a:cubicBezTo>
                  <a:pt x="153" y="143"/>
                  <a:pt x="148" y="142"/>
                  <a:pt x="144" y="143"/>
                </a:cubicBezTo>
                <a:cubicBezTo>
                  <a:pt x="135" y="143"/>
                  <a:pt x="127" y="142"/>
                  <a:pt x="117" y="143"/>
                </a:cubicBezTo>
                <a:cubicBezTo>
                  <a:pt x="112" y="143"/>
                  <a:pt x="106" y="143"/>
                  <a:pt x="101" y="143"/>
                </a:cubicBezTo>
                <a:cubicBezTo>
                  <a:pt x="101" y="144"/>
                  <a:pt x="101" y="145"/>
                  <a:pt x="102" y="146"/>
                </a:cubicBezTo>
                <a:cubicBezTo>
                  <a:pt x="108" y="146"/>
                  <a:pt x="118" y="145"/>
                  <a:pt x="126" y="146"/>
                </a:cubicBezTo>
                <a:cubicBezTo>
                  <a:pt x="130" y="145"/>
                  <a:pt x="137" y="146"/>
                  <a:pt x="141" y="146"/>
                </a:cubicBezTo>
                <a:cubicBezTo>
                  <a:pt x="154" y="143"/>
                  <a:pt x="171" y="145"/>
                  <a:pt x="186" y="145"/>
                </a:cubicBezTo>
                <a:cubicBezTo>
                  <a:pt x="188" y="145"/>
                  <a:pt x="190" y="145"/>
                  <a:pt x="192" y="145"/>
                </a:cubicBezTo>
                <a:cubicBezTo>
                  <a:pt x="193" y="145"/>
                  <a:pt x="194" y="146"/>
                  <a:pt x="195" y="144"/>
                </a:cubicBezTo>
                <a:cubicBezTo>
                  <a:pt x="194" y="143"/>
                  <a:pt x="192" y="142"/>
                  <a:pt x="190" y="142"/>
                </a:cubicBezTo>
                <a:close/>
                <a:moveTo>
                  <a:pt x="100" y="157"/>
                </a:moveTo>
                <a:cubicBezTo>
                  <a:pt x="99" y="155"/>
                  <a:pt x="99" y="154"/>
                  <a:pt x="99" y="152"/>
                </a:cubicBezTo>
                <a:cubicBezTo>
                  <a:pt x="99" y="149"/>
                  <a:pt x="100" y="146"/>
                  <a:pt x="99" y="145"/>
                </a:cubicBezTo>
                <a:cubicBezTo>
                  <a:pt x="96" y="148"/>
                  <a:pt x="96" y="156"/>
                  <a:pt x="100" y="157"/>
                </a:cubicBezTo>
                <a:close/>
                <a:moveTo>
                  <a:pt x="107" y="152"/>
                </a:moveTo>
                <a:cubicBezTo>
                  <a:pt x="106" y="152"/>
                  <a:pt x="103" y="152"/>
                  <a:pt x="102" y="153"/>
                </a:cubicBezTo>
                <a:cubicBezTo>
                  <a:pt x="102" y="154"/>
                  <a:pt x="104" y="153"/>
                  <a:pt x="105" y="154"/>
                </a:cubicBezTo>
                <a:cubicBezTo>
                  <a:pt x="110" y="154"/>
                  <a:pt x="118" y="155"/>
                  <a:pt x="122" y="155"/>
                </a:cubicBezTo>
                <a:cubicBezTo>
                  <a:pt x="122" y="154"/>
                  <a:pt x="124" y="155"/>
                  <a:pt x="125" y="154"/>
                </a:cubicBezTo>
                <a:cubicBezTo>
                  <a:pt x="127" y="155"/>
                  <a:pt x="130" y="154"/>
                  <a:pt x="132" y="154"/>
                </a:cubicBezTo>
                <a:cubicBezTo>
                  <a:pt x="131" y="154"/>
                  <a:pt x="131" y="154"/>
                  <a:pt x="131" y="154"/>
                </a:cubicBezTo>
                <a:cubicBezTo>
                  <a:pt x="132" y="155"/>
                  <a:pt x="132" y="154"/>
                  <a:pt x="132" y="154"/>
                </a:cubicBezTo>
                <a:cubicBezTo>
                  <a:pt x="150" y="154"/>
                  <a:pt x="172" y="153"/>
                  <a:pt x="191" y="153"/>
                </a:cubicBezTo>
                <a:cubicBezTo>
                  <a:pt x="191" y="153"/>
                  <a:pt x="191" y="152"/>
                  <a:pt x="190" y="152"/>
                </a:cubicBezTo>
                <a:cubicBezTo>
                  <a:pt x="184" y="150"/>
                  <a:pt x="176" y="151"/>
                  <a:pt x="170" y="151"/>
                </a:cubicBezTo>
                <a:cubicBezTo>
                  <a:pt x="169" y="151"/>
                  <a:pt x="168" y="151"/>
                  <a:pt x="168" y="150"/>
                </a:cubicBezTo>
                <a:cubicBezTo>
                  <a:pt x="174" y="150"/>
                  <a:pt x="179" y="150"/>
                  <a:pt x="185" y="150"/>
                </a:cubicBezTo>
                <a:cubicBezTo>
                  <a:pt x="187" y="150"/>
                  <a:pt x="190" y="151"/>
                  <a:pt x="192" y="150"/>
                </a:cubicBezTo>
                <a:cubicBezTo>
                  <a:pt x="189" y="149"/>
                  <a:pt x="182" y="149"/>
                  <a:pt x="180" y="149"/>
                </a:cubicBezTo>
                <a:cubicBezTo>
                  <a:pt x="183" y="148"/>
                  <a:pt x="187" y="148"/>
                  <a:pt x="191" y="148"/>
                </a:cubicBezTo>
                <a:cubicBezTo>
                  <a:pt x="191" y="148"/>
                  <a:pt x="191" y="147"/>
                  <a:pt x="192" y="147"/>
                </a:cubicBezTo>
                <a:cubicBezTo>
                  <a:pt x="178" y="147"/>
                  <a:pt x="160" y="145"/>
                  <a:pt x="146" y="146"/>
                </a:cubicBezTo>
                <a:cubicBezTo>
                  <a:pt x="131" y="148"/>
                  <a:pt x="117" y="147"/>
                  <a:pt x="102" y="147"/>
                </a:cubicBezTo>
                <a:cubicBezTo>
                  <a:pt x="103" y="148"/>
                  <a:pt x="103" y="148"/>
                  <a:pt x="103" y="149"/>
                </a:cubicBezTo>
                <a:cubicBezTo>
                  <a:pt x="106" y="150"/>
                  <a:pt x="110" y="149"/>
                  <a:pt x="113" y="149"/>
                </a:cubicBezTo>
                <a:cubicBezTo>
                  <a:pt x="111" y="150"/>
                  <a:pt x="106" y="150"/>
                  <a:pt x="102" y="151"/>
                </a:cubicBezTo>
                <a:cubicBezTo>
                  <a:pt x="109" y="152"/>
                  <a:pt x="118" y="150"/>
                  <a:pt x="124" y="151"/>
                </a:cubicBezTo>
                <a:cubicBezTo>
                  <a:pt x="119" y="152"/>
                  <a:pt x="112" y="152"/>
                  <a:pt x="107" y="152"/>
                </a:cubicBezTo>
                <a:close/>
                <a:moveTo>
                  <a:pt x="278" y="168"/>
                </a:moveTo>
                <a:cubicBezTo>
                  <a:pt x="278" y="170"/>
                  <a:pt x="277" y="173"/>
                  <a:pt x="276" y="176"/>
                </a:cubicBezTo>
                <a:cubicBezTo>
                  <a:pt x="275" y="177"/>
                  <a:pt x="275" y="179"/>
                  <a:pt x="274" y="181"/>
                </a:cubicBezTo>
                <a:cubicBezTo>
                  <a:pt x="274" y="182"/>
                  <a:pt x="274" y="182"/>
                  <a:pt x="273" y="183"/>
                </a:cubicBezTo>
                <a:cubicBezTo>
                  <a:pt x="273" y="184"/>
                  <a:pt x="273" y="185"/>
                  <a:pt x="272" y="187"/>
                </a:cubicBezTo>
                <a:cubicBezTo>
                  <a:pt x="270" y="192"/>
                  <a:pt x="267" y="197"/>
                  <a:pt x="263" y="200"/>
                </a:cubicBezTo>
                <a:cubicBezTo>
                  <a:pt x="261" y="203"/>
                  <a:pt x="259" y="205"/>
                  <a:pt x="257" y="208"/>
                </a:cubicBezTo>
                <a:cubicBezTo>
                  <a:pt x="256" y="209"/>
                  <a:pt x="254" y="210"/>
                  <a:pt x="253" y="212"/>
                </a:cubicBezTo>
                <a:cubicBezTo>
                  <a:pt x="252" y="213"/>
                  <a:pt x="251" y="214"/>
                  <a:pt x="250" y="216"/>
                </a:cubicBezTo>
                <a:cubicBezTo>
                  <a:pt x="249" y="216"/>
                  <a:pt x="248" y="217"/>
                  <a:pt x="247" y="217"/>
                </a:cubicBezTo>
                <a:cubicBezTo>
                  <a:pt x="247" y="218"/>
                  <a:pt x="246" y="218"/>
                  <a:pt x="246" y="219"/>
                </a:cubicBezTo>
                <a:cubicBezTo>
                  <a:pt x="245" y="220"/>
                  <a:pt x="243" y="220"/>
                  <a:pt x="242" y="221"/>
                </a:cubicBezTo>
                <a:cubicBezTo>
                  <a:pt x="241" y="222"/>
                  <a:pt x="240" y="223"/>
                  <a:pt x="239" y="224"/>
                </a:cubicBezTo>
                <a:cubicBezTo>
                  <a:pt x="238" y="225"/>
                  <a:pt x="236" y="226"/>
                  <a:pt x="235" y="226"/>
                </a:cubicBezTo>
                <a:cubicBezTo>
                  <a:pt x="231" y="229"/>
                  <a:pt x="227" y="232"/>
                  <a:pt x="222" y="233"/>
                </a:cubicBezTo>
                <a:cubicBezTo>
                  <a:pt x="223" y="233"/>
                  <a:pt x="224" y="234"/>
                  <a:pt x="225" y="235"/>
                </a:cubicBezTo>
                <a:cubicBezTo>
                  <a:pt x="227" y="233"/>
                  <a:pt x="229" y="233"/>
                  <a:pt x="230" y="232"/>
                </a:cubicBezTo>
                <a:cubicBezTo>
                  <a:pt x="232" y="231"/>
                  <a:pt x="234" y="230"/>
                  <a:pt x="236" y="230"/>
                </a:cubicBezTo>
                <a:cubicBezTo>
                  <a:pt x="242" y="225"/>
                  <a:pt x="248" y="220"/>
                  <a:pt x="254" y="215"/>
                </a:cubicBezTo>
                <a:cubicBezTo>
                  <a:pt x="255" y="213"/>
                  <a:pt x="257" y="212"/>
                  <a:pt x="258" y="210"/>
                </a:cubicBezTo>
                <a:cubicBezTo>
                  <a:pt x="260" y="208"/>
                  <a:pt x="261" y="207"/>
                  <a:pt x="262" y="205"/>
                </a:cubicBezTo>
                <a:cubicBezTo>
                  <a:pt x="263" y="204"/>
                  <a:pt x="263" y="204"/>
                  <a:pt x="264" y="204"/>
                </a:cubicBezTo>
                <a:cubicBezTo>
                  <a:pt x="266" y="202"/>
                  <a:pt x="267" y="198"/>
                  <a:pt x="268" y="196"/>
                </a:cubicBezTo>
                <a:cubicBezTo>
                  <a:pt x="270" y="194"/>
                  <a:pt x="272" y="192"/>
                  <a:pt x="273" y="190"/>
                </a:cubicBezTo>
                <a:cubicBezTo>
                  <a:pt x="274" y="188"/>
                  <a:pt x="275" y="186"/>
                  <a:pt x="276" y="184"/>
                </a:cubicBezTo>
                <a:cubicBezTo>
                  <a:pt x="278" y="178"/>
                  <a:pt x="279" y="175"/>
                  <a:pt x="280" y="169"/>
                </a:cubicBezTo>
                <a:cubicBezTo>
                  <a:pt x="280" y="168"/>
                  <a:pt x="280" y="167"/>
                  <a:pt x="280" y="166"/>
                </a:cubicBezTo>
                <a:cubicBezTo>
                  <a:pt x="281" y="162"/>
                  <a:pt x="281" y="158"/>
                  <a:pt x="280" y="155"/>
                </a:cubicBezTo>
                <a:cubicBezTo>
                  <a:pt x="280" y="153"/>
                  <a:pt x="277" y="150"/>
                  <a:pt x="276" y="150"/>
                </a:cubicBezTo>
                <a:cubicBezTo>
                  <a:pt x="278" y="156"/>
                  <a:pt x="279" y="161"/>
                  <a:pt x="278" y="168"/>
                </a:cubicBezTo>
                <a:close/>
                <a:moveTo>
                  <a:pt x="74" y="154"/>
                </a:moveTo>
                <a:cubicBezTo>
                  <a:pt x="71" y="155"/>
                  <a:pt x="68" y="157"/>
                  <a:pt x="65" y="158"/>
                </a:cubicBezTo>
                <a:cubicBezTo>
                  <a:pt x="54" y="167"/>
                  <a:pt x="44" y="184"/>
                  <a:pt x="49" y="204"/>
                </a:cubicBezTo>
                <a:cubicBezTo>
                  <a:pt x="50" y="209"/>
                  <a:pt x="54" y="213"/>
                  <a:pt x="56" y="218"/>
                </a:cubicBezTo>
                <a:cubicBezTo>
                  <a:pt x="57" y="219"/>
                  <a:pt x="58" y="221"/>
                  <a:pt x="59" y="221"/>
                </a:cubicBezTo>
                <a:cubicBezTo>
                  <a:pt x="60" y="222"/>
                  <a:pt x="60" y="221"/>
                  <a:pt x="61" y="222"/>
                </a:cubicBezTo>
                <a:cubicBezTo>
                  <a:pt x="62" y="224"/>
                  <a:pt x="60" y="225"/>
                  <a:pt x="59" y="226"/>
                </a:cubicBezTo>
                <a:cubicBezTo>
                  <a:pt x="57" y="228"/>
                  <a:pt x="55" y="231"/>
                  <a:pt x="54" y="232"/>
                </a:cubicBezTo>
                <a:cubicBezTo>
                  <a:pt x="54" y="233"/>
                  <a:pt x="54" y="234"/>
                  <a:pt x="55" y="235"/>
                </a:cubicBezTo>
                <a:cubicBezTo>
                  <a:pt x="60" y="230"/>
                  <a:pt x="65" y="225"/>
                  <a:pt x="72" y="222"/>
                </a:cubicBezTo>
                <a:cubicBezTo>
                  <a:pt x="72" y="219"/>
                  <a:pt x="74" y="216"/>
                  <a:pt x="74" y="215"/>
                </a:cubicBezTo>
                <a:cubicBezTo>
                  <a:pt x="71" y="215"/>
                  <a:pt x="70" y="211"/>
                  <a:pt x="68" y="209"/>
                </a:cubicBezTo>
                <a:cubicBezTo>
                  <a:pt x="65" y="203"/>
                  <a:pt x="63" y="196"/>
                  <a:pt x="65" y="189"/>
                </a:cubicBezTo>
                <a:cubicBezTo>
                  <a:pt x="66" y="186"/>
                  <a:pt x="67" y="181"/>
                  <a:pt x="68" y="179"/>
                </a:cubicBezTo>
                <a:cubicBezTo>
                  <a:pt x="70" y="177"/>
                  <a:pt x="74" y="174"/>
                  <a:pt x="75" y="173"/>
                </a:cubicBezTo>
                <a:cubicBezTo>
                  <a:pt x="83" y="169"/>
                  <a:pt x="92" y="169"/>
                  <a:pt x="100" y="172"/>
                </a:cubicBezTo>
                <a:cubicBezTo>
                  <a:pt x="102" y="171"/>
                  <a:pt x="101" y="168"/>
                  <a:pt x="101" y="167"/>
                </a:cubicBezTo>
                <a:cubicBezTo>
                  <a:pt x="102" y="163"/>
                  <a:pt x="104" y="161"/>
                  <a:pt x="106" y="159"/>
                </a:cubicBezTo>
                <a:cubicBezTo>
                  <a:pt x="103" y="159"/>
                  <a:pt x="101" y="158"/>
                  <a:pt x="99" y="159"/>
                </a:cubicBezTo>
                <a:cubicBezTo>
                  <a:pt x="97" y="158"/>
                  <a:pt x="96" y="155"/>
                  <a:pt x="96" y="153"/>
                </a:cubicBezTo>
                <a:cubicBezTo>
                  <a:pt x="89" y="151"/>
                  <a:pt x="81" y="152"/>
                  <a:pt x="74" y="154"/>
                </a:cubicBezTo>
                <a:close/>
                <a:moveTo>
                  <a:pt x="193" y="155"/>
                </a:moveTo>
                <a:cubicBezTo>
                  <a:pt x="189" y="155"/>
                  <a:pt x="186" y="155"/>
                  <a:pt x="183" y="155"/>
                </a:cubicBezTo>
                <a:cubicBezTo>
                  <a:pt x="181" y="155"/>
                  <a:pt x="179" y="155"/>
                  <a:pt x="176" y="155"/>
                </a:cubicBezTo>
                <a:cubicBezTo>
                  <a:pt x="172" y="155"/>
                  <a:pt x="169" y="155"/>
                  <a:pt x="166" y="155"/>
                </a:cubicBezTo>
                <a:cubicBezTo>
                  <a:pt x="158" y="155"/>
                  <a:pt x="149" y="155"/>
                  <a:pt x="141" y="156"/>
                </a:cubicBezTo>
                <a:cubicBezTo>
                  <a:pt x="136" y="156"/>
                  <a:pt x="131" y="155"/>
                  <a:pt x="126" y="155"/>
                </a:cubicBezTo>
                <a:cubicBezTo>
                  <a:pt x="125" y="155"/>
                  <a:pt x="123" y="156"/>
                  <a:pt x="122" y="156"/>
                </a:cubicBezTo>
                <a:cubicBezTo>
                  <a:pt x="116" y="156"/>
                  <a:pt x="109" y="156"/>
                  <a:pt x="103" y="155"/>
                </a:cubicBezTo>
                <a:cubicBezTo>
                  <a:pt x="103" y="156"/>
                  <a:pt x="101" y="157"/>
                  <a:pt x="102" y="157"/>
                </a:cubicBezTo>
                <a:cubicBezTo>
                  <a:pt x="104" y="157"/>
                  <a:pt x="108" y="157"/>
                  <a:pt x="109" y="158"/>
                </a:cubicBezTo>
                <a:cubicBezTo>
                  <a:pt x="122" y="158"/>
                  <a:pt x="134" y="158"/>
                  <a:pt x="147" y="158"/>
                </a:cubicBezTo>
                <a:cubicBezTo>
                  <a:pt x="152" y="158"/>
                  <a:pt x="156" y="158"/>
                  <a:pt x="160" y="158"/>
                </a:cubicBezTo>
                <a:cubicBezTo>
                  <a:pt x="166" y="158"/>
                  <a:pt x="172" y="158"/>
                  <a:pt x="179" y="158"/>
                </a:cubicBezTo>
                <a:cubicBezTo>
                  <a:pt x="184" y="158"/>
                  <a:pt x="191" y="159"/>
                  <a:pt x="195" y="158"/>
                </a:cubicBezTo>
                <a:cubicBezTo>
                  <a:pt x="196" y="156"/>
                  <a:pt x="194" y="155"/>
                  <a:pt x="193" y="155"/>
                </a:cubicBezTo>
                <a:close/>
                <a:moveTo>
                  <a:pt x="198" y="160"/>
                </a:moveTo>
                <a:cubicBezTo>
                  <a:pt x="171" y="159"/>
                  <a:pt x="138" y="160"/>
                  <a:pt x="111" y="160"/>
                </a:cubicBezTo>
                <a:cubicBezTo>
                  <a:pt x="111" y="161"/>
                  <a:pt x="111" y="161"/>
                  <a:pt x="111" y="162"/>
                </a:cubicBezTo>
                <a:cubicBezTo>
                  <a:pt x="128" y="162"/>
                  <a:pt x="147" y="161"/>
                  <a:pt x="164" y="162"/>
                </a:cubicBezTo>
                <a:cubicBezTo>
                  <a:pt x="169" y="162"/>
                  <a:pt x="174" y="162"/>
                  <a:pt x="179" y="162"/>
                </a:cubicBezTo>
                <a:cubicBezTo>
                  <a:pt x="182" y="162"/>
                  <a:pt x="185" y="162"/>
                  <a:pt x="189" y="162"/>
                </a:cubicBezTo>
                <a:cubicBezTo>
                  <a:pt x="191" y="162"/>
                  <a:pt x="194" y="163"/>
                  <a:pt x="197" y="163"/>
                </a:cubicBezTo>
                <a:cubicBezTo>
                  <a:pt x="197" y="163"/>
                  <a:pt x="199" y="162"/>
                  <a:pt x="199" y="161"/>
                </a:cubicBezTo>
                <a:cubicBezTo>
                  <a:pt x="199" y="161"/>
                  <a:pt x="198" y="161"/>
                  <a:pt x="198" y="160"/>
                </a:cubicBezTo>
                <a:close/>
                <a:moveTo>
                  <a:pt x="107" y="160"/>
                </a:moveTo>
                <a:cubicBezTo>
                  <a:pt x="104" y="162"/>
                  <a:pt x="103" y="166"/>
                  <a:pt x="103" y="170"/>
                </a:cubicBezTo>
                <a:cubicBezTo>
                  <a:pt x="103" y="171"/>
                  <a:pt x="104" y="171"/>
                  <a:pt x="104" y="171"/>
                </a:cubicBezTo>
                <a:cubicBezTo>
                  <a:pt x="103" y="171"/>
                  <a:pt x="103" y="172"/>
                  <a:pt x="103" y="172"/>
                </a:cubicBezTo>
                <a:cubicBezTo>
                  <a:pt x="104" y="174"/>
                  <a:pt x="106" y="177"/>
                  <a:pt x="109" y="177"/>
                </a:cubicBezTo>
                <a:cubicBezTo>
                  <a:pt x="108" y="174"/>
                  <a:pt x="106" y="170"/>
                  <a:pt x="105" y="167"/>
                </a:cubicBezTo>
                <a:cubicBezTo>
                  <a:pt x="106" y="165"/>
                  <a:pt x="107" y="163"/>
                  <a:pt x="109" y="161"/>
                </a:cubicBezTo>
                <a:cubicBezTo>
                  <a:pt x="108" y="161"/>
                  <a:pt x="108" y="160"/>
                  <a:pt x="107" y="160"/>
                </a:cubicBezTo>
                <a:close/>
                <a:moveTo>
                  <a:pt x="149" y="163"/>
                </a:moveTo>
                <a:cubicBezTo>
                  <a:pt x="135" y="163"/>
                  <a:pt x="121" y="163"/>
                  <a:pt x="110" y="164"/>
                </a:cubicBezTo>
                <a:cubicBezTo>
                  <a:pt x="110" y="165"/>
                  <a:pt x="110" y="165"/>
                  <a:pt x="110" y="166"/>
                </a:cubicBezTo>
                <a:cubicBezTo>
                  <a:pt x="116" y="166"/>
                  <a:pt x="121" y="166"/>
                  <a:pt x="126" y="166"/>
                </a:cubicBezTo>
                <a:cubicBezTo>
                  <a:pt x="128" y="166"/>
                  <a:pt x="130" y="165"/>
                  <a:pt x="131" y="166"/>
                </a:cubicBezTo>
                <a:cubicBezTo>
                  <a:pt x="124" y="166"/>
                  <a:pt x="118" y="167"/>
                  <a:pt x="110" y="167"/>
                </a:cubicBezTo>
                <a:cubicBezTo>
                  <a:pt x="110" y="169"/>
                  <a:pt x="110" y="169"/>
                  <a:pt x="110" y="170"/>
                </a:cubicBezTo>
                <a:cubicBezTo>
                  <a:pt x="117" y="170"/>
                  <a:pt x="125" y="169"/>
                  <a:pt x="130" y="170"/>
                </a:cubicBezTo>
                <a:cubicBezTo>
                  <a:pt x="124" y="171"/>
                  <a:pt x="117" y="171"/>
                  <a:pt x="110" y="172"/>
                </a:cubicBezTo>
                <a:cubicBezTo>
                  <a:pt x="111" y="172"/>
                  <a:pt x="111" y="173"/>
                  <a:pt x="111" y="173"/>
                </a:cubicBezTo>
                <a:cubicBezTo>
                  <a:pt x="113" y="174"/>
                  <a:pt x="117" y="175"/>
                  <a:pt x="119" y="174"/>
                </a:cubicBezTo>
                <a:cubicBezTo>
                  <a:pt x="129" y="176"/>
                  <a:pt x="143" y="174"/>
                  <a:pt x="154" y="174"/>
                </a:cubicBezTo>
                <a:cubicBezTo>
                  <a:pt x="156" y="175"/>
                  <a:pt x="158" y="174"/>
                  <a:pt x="161" y="174"/>
                </a:cubicBezTo>
                <a:cubicBezTo>
                  <a:pt x="162" y="174"/>
                  <a:pt x="164" y="174"/>
                  <a:pt x="166" y="174"/>
                </a:cubicBezTo>
                <a:cubicBezTo>
                  <a:pt x="170" y="174"/>
                  <a:pt x="175" y="174"/>
                  <a:pt x="179" y="174"/>
                </a:cubicBezTo>
                <a:cubicBezTo>
                  <a:pt x="185" y="174"/>
                  <a:pt x="191" y="175"/>
                  <a:pt x="196" y="173"/>
                </a:cubicBezTo>
                <a:cubicBezTo>
                  <a:pt x="196" y="172"/>
                  <a:pt x="196" y="172"/>
                  <a:pt x="196" y="171"/>
                </a:cubicBezTo>
                <a:cubicBezTo>
                  <a:pt x="184" y="171"/>
                  <a:pt x="170" y="172"/>
                  <a:pt x="159" y="169"/>
                </a:cubicBezTo>
                <a:cubicBezTo>
                  <a:pt x="172" y="170"/>
                  <a:pt x="180" y="170"/>
                  <a:pt x="192" y="170"/>
                </a:cubicBezTo>
                <a:cubicBezTo>
                  <a:pt x="193" y="170"/>
                  <a:pt x="194" y="171"/>
                  <a:pt x="195" y="170"/>
                </a:cubicBezTo>
                <a:cubicBezTo>
                  <a:pt x="191" y="169"/>
                  <a:pt x="184" y="170"/>
                  <a:pt x="180" y="169"/>
                </a:cubicBezTo>
                <a:cubicBezTo>
                  <a:pt x="185" y="168"/>
                  <a:pt x="190" y="169"/>
                  <a:pt x="195" y="168"/>
                </a:cubicBezTo>
                <a:cubicBezTo>
                  <a:pt x="195" y="166"/>
                  <a:pt x="193" y="167"/>
                  <a:pt x="191" y="167"/>
                </a:cubicBezTo>
                <a:cubicBezTo>
                  <a:pt x="190" y="166"/>
                  <a:pt x="188" y="166"/>
                  <a:pt x="187" y="166"/>
                </a:cubicBezTo>
                <a:cubicBezTo>
                  <a:pt x="188" y="165"/>
                  <a:pt x="195" y="167"/>
                  <a:pt x="195" y="163"/>
                </a:cubicBezTo>
                <a:cubicBezTo>
                  <a:pt x="179" y="164"/>
                  <a:pt x="165" y="162"/>
                  <a:pt x="149" y="163"/>
                </a:cubicBezTo>
                <a:close/>
                <a:moveTo>
                  <a:pt x="73" y="179"/>
                </a:moveTo>
                <a:cubicBezTo>
                  <a:pt x="74" y="179"/>
                  <a:pt x="74" y="179"/>
                  <a:pt x="74" y="180"/>
                </a:cubicBezTo>
                <a:cubicBezTo>
                  <a:pt x="75" y="183"/>
                  <a:pt x="74" y="186"/>
                  <a:pt x="74" y="189"/>
                </a:cubicBezTo>
                <a:cubicBezTo>
                  <a:pt x="75" y="191"/>
                  <a:pt x="75" y="194"/>
                  <a:pt x="75" y="196"/>
                </a:cubicBezTo>
                <a:cubicBezTo>
                  <a:pt x="76" y="202"/>
                  <a:pt x="77" y="208"/>
                  <a:pt x="77" y="213"/>
                </a:cubicBezTo>
                <a:cubicBezTo>
                  <a:pt x="80" y="212"/>
                  <a:pt x="82" y="212"/>
                  <a:pt x="84" y="210"/>
                </a:cubicBezTo>
                <a:cubicBezTo>
                  <a:pt x="83" y="207"/>
                  <a:pt x="81" y="202"/>
                  <a:pt x="81" y="198"/>
                </a:cubicBezTo>
                <a:cubicBezTo>
                  <a:pt x="81" y="189"/>
                  <a:pt x="82" y="178"/>
                  <a:pt x="89" y="176"/>
                </a:cubicBezTo>
                <a:cubicBezTo>
                  <a:pt x="89" y="175"/>
                  <a:pt x="89" y="173"/>
                  <a:pt x="88" y="171"/>
                </a:cubicBezTo>
                <a:cubicBezTo>
                  <a:pt x="81" y="172"/>
                  <a:pt x="75" y="174"/>
                  <a:pt x="73" y="179"/>
                </a:cubicBezTo>
                <a:close/>
                <a:moveTo>
                  <a:pt x="91" y="176"/>
                </a:moveTo>
                <a:cubicBezTo>
                  <a:pt x="93" y="175"/>
                  <a:pt x="96" y="174"/>
                  <a:pt x="98" y="173"/>
                </a:cubicBezTo>
                <a:cubicBezTo>
                  <a:pt x="96" y="172"/>
                  <a:pt x="93" y="172"/>
                  <a:pt x="90" y="171"/>
                </a:cubicBezTo>
                <a:cubicBezTo>
                  <a:pt x="90" y="173"/>
                  <a:pt x="91" y="175"/>
                  <a:pt x="91" y="176"/>
                </a:cubicBezTo>
                <a:close/>
                <a:moveTo>
                  <a:pt x="94" y="176"/>
                </a:moveTo>
                <a:cubicBezTo>
                  <a:pt x="98" y="176"/>
                  <a:pt x="102" y="177"/>
                  <a:pt x="105" y="177"/>
                </a:cubicBezTo>
                <a:cubicBezTo>
                  <a:pt x="103" y="176"/>
                  <a:pt x="102" y="174"/>
                  <a:pt x="101" y="173"/>
                </a:cubicBezTo>
                <a:cubicBezTo>
                  <a:pt x="99" y="174"/>
                  <a:pt x="97" y="175"/>
                  <a:pt x="94" y="176"/>
                </a:cubicBezTo>
                <a:close/>
                <a:moveTo>
                  <a:pt x="197" y="175"/>
                </a:moveTo>
                <a:cubicBezTo>
                  <a:pt x="176" y="175"/>
                  <a:pt x="154" y="175"/>
                  <a:pt x="132" y="176"/>
                </a:cubicBezTo>
                <a:cubicBezTo>
                  <a:pt x="128" y="176"/>
                  <a:pt x="124" y="176"/>
                  <a:pt x="120" y="176"/>
                </a:cubicBezTo>
                <a:cubicBezTo>
                  <a:pt x="119" y="176"/>
                  <a:pt x="118" y="176"/>
                  <a:pt x="116" y="176"/>
                </a:cubicBezTo>
                <a:cubicBezTo>
                  <a:pt x="114" y="176"/>
                  <a:pt x="113" y="174"/>
                  <a:pt x="112" y="176"/>
                </a:cubicBezTo>
                <a:cubicBezTo>
                  <a:pt x="113" y="176"/>
                  <a:pt x="112" y="176"/>
                  <a:pt x="112" y="177"/>
                </a:cubicBezTo>
                <a:cubicBezTo>
                  <a:pt x="119" y="177"/>
                  <a:pt x="124" y="178"/>
                  <a:pt x="131" y="178"/>
                </a:cubicBezTo>
                <a:cubicBezTo>
                  <a:pt x="132" y="178"/>
                  <a:pt x="131" y="177"/>
                  <a:pt x="132" y="177"/>
                </a:cubicBezTo>
                <a:cubicBezTo>
                  <a:pt x="144" y="178"/>
                  <a:pt x="158" y="177"/>
                  <a:pt x="170" y="177"/>
                </a:cubicBezTo>
                <a:cubicBezTo>
                  <a:pt x="175" y="178"/>
                  <a:pt x="182" y="177"/>
                  <a:pt x="188" y="177"/>
                </a:cubicBezTo>
                <a:cubicBezTo>
                  <a:pt x="191" y="177"/>
                  <a:pt x="199" y="178"/>
                  <a:pt x="198" y="175"/>
                </a:cubicBezTo>
                <a:cubicBezTo>
                  <a:pt x="198" y="175"/>
                  <a:pt x="198" y="175"/>
                  <a:pt x="198" y="175"/>
                </a:cubicBezTo>
                <a:cubicBezTo>
                  <a:pt x="198" y="175"/>
                  <a:pt x="198" y="175"/>
                  <a:pt x="197" y="175"/>
                </a:cubicBezTo>
                <a:close/>
                <a:moveTo>
                  <a:pt x="177" y="183"/>
                </a:moveTo>
                <a:cubicBezTo>
                  <a:pt x="167" y="182"/>
                  <a:pt x="157" y="181"/>
                  <a:pt x="147" y="180"/>
                </a:cubicBezTo>
                <a:cubicBezTo>
                  <a:pt x="145" y="180"/>
                  <a:pt x="142" y="180"/>
                  <a:pt x="140" y="180"/>
                </a:cubicBezTo>
                <a:cubicBezTo>
                  <a:pt x="131" y="179"/>
                  <a:pt x="123" y="179"/>
                  <a:pt x="114" y="179"/>
                </a:cubicBezTo>
                <a:cubicBezTo>
                  <a:pt x="112" y="179"/>
                  <a:pt x="111" y="178"/>
                  <a:pt x="110" y="178"/>
                </a:cubicBezTo>
                <a:cubicBezTo>
                  <a:pt x="103" y="178"/>
                  <a:pt x="98" y="178"/>
                  <a:pt x="91" y="178"/>
                </a:cubicBezTo>
                <a:cubicBezTo>
                  <a:pt x="91" y="178"/>
                  <a:pt x="91" y="177"/>
                  <a:pt x="91" y="177"/>
                </a:cubicBezTo>
                <a:cubicBezTo>
                  <a:pt x="91" y="178"/>
                  <a:pt x="91" y="178"/>
                  <a:pt x="91" y="179"/>
                </a:cubicBezTo>
                <a:cubicBezTo>
                  <a:pt x="88" y="177"/>
                  <a:pt x="87" y="180"/>
                  <a:pt x="85" y="181"/>
                </a:cubicBezTo>
                <a:cubicBezTo>
                  <a:pt x="81" y="190"/>
                  <a:pt x="81" y="202"/>
                  <a:pt x="86" y="210"/>
                </a:cubicBezTo>
                <a:cubicBezTo>
                  <a:pt x="93" y="211"/>
                  <a:pt x="99" y="210"/>
                  <a:pt x="106" y="210"/>
                </a:cubicBezTo>
                <a:cubicBezTo>
                  <a:pt x="101" y="209"/>
                  <a:pt x="95" y="210"/>
                  <a:pt x="89" y="209"/>
                </a:cubicBezTo>
                <a:cubicBezTo>
                  <a:pt x="88" y="208"/>
                  <a:pt x="89" y="208"/>
                  <a:pt x="89" y="207"/>
                </a:cubicBezTo>
                <a:cubicBezTo>
                  <a:pt x="82" y="199"/>
                  <a:pt x="84" y="188"/>
                  <a:pt x="88" y="179"/>
                </a:cubicBezTo>
                <a:cubicBezTo>
                  <a:pt x="90" y="179"/>
                  <a:pt x="92" y="180"/>
                  <a:pt x="93" y="180"/>
                </a:cubicBezTo>
                <a:cubicBezTo>
                  <a:pt x="94" y="180"/>
                  <a:pt x="95" y="180"/>
                  <a:pt x="96" y="180"/>
                </a:cubicBezTo>
                <a:cubicBezTo>
                  <a:pt x="100" y="181"/>
                  <a:pt x="103" y="181"/>
                  <a:pt x="106" y="181"/>
                </a:cubicBezTo>
                <a:cubicBezTo>
                  <a:pt x="122" y="181"/>
                  <a:pt x="136" y="182"/>
                  <a:pt x="150" y="184"/>
                </a:cubicBezTo>
                <a:cubicBezTo>
                  <a:pt x="153" y="183"/>
                  <a:pt x="157" y="184"/>
                  <a:pt x="160" y="184"/>
                </a:cubicBezTo>
                <a:cubicBezTo>
                  <a:pt x="167" y="185"/>
                  <a:pt x="174" y="185"/>
                  <a:pt x="180" y="186"/>
                </a:cubicBezTo>
                <a:cubicBezTo>
                  <a:pt x="180" y="184"/>
                  <a:pt x="179" y="183"/>
                  <a:pt x="177" y="183"/>
                </a:cubicBezTo>
                <a:close/>
                <a:moveTo>
                  <a:pt x="148" y="179"/>
                </a:moveTo>
                <a:cubicBezTo>
                  <a:pt x="146" y="179"/>
                  <a:pt x="147" y="179"/>
                  <a:pt x="148" y="179"/>
                </a:cubicBezTo>
                <a:cubicBezTo>
                  <a:pt x="154" y="179"/>
                  <a:pt x="160" y="180"/>
                  <a:pt x="166" y="180"/>
                </a:cubicBezTo>
                <a:cubicBezTo>
                  <a:pt x="169" y="181"/>
                  <a:pt x="172" y="181"/>
                  <a:pt x="175" y="181"/>
                </a:cubicBezTo>
                <a:cubicBezTo>
                  <a:pt x="177" y="182"/>
                  <a:pt x="179" y="181"/>
                  <a:pt x="180" y="182"/>
                </a:cubicBezTo>
                <a:cubicBezTo>
                  <a:pt x="183" y="181"/>
                  <a:pt x="187" y="180"/>
                  <a:pt x="189" y="178"/>
                </a:cubicBezTo>
                <a:cubicBezTo>
                  <a:pt x="175" y="179"/>
                  <a:pt x="161" y="179"/>
                  <a:pt x="148" y="179"/>
                </a:cubicBezTo>
                <a:close/>
                <a:moveTo>
                  <a:pt x="191" y="180"/>
                </a:moveTo>
                <a:cubicBezTo>
                  <a:pt x="187" y="180"/>
                  <a:pt x="185" y="182"/>
                  <a:pt x="181" y="183"/>
                </a:cubicBezTo>
                <a:cubicBezTo>
                  <a:pt x="181" y="184"/>
                  <a:pt x="182" y="184"/>
                  <a:pt x="182" y="185"/>
                </a:cubicBezTo>
                <a:cubicBezTo>
                  <a:pt x="187" y="183"/>
                  <a:pt x="193" y="182"/>
                  <a:pt x="197" y="179"/>
                </a:cubicBezTo>
                <a:cubicBezTo>
                  <a:pt x="195" y="179"/>
                  <a:pt x="194" y="178"/>
                  <a:pt x="192" y="178"/>
                </a:cubicBezTo>
                <a:cubicBezTo>
                  <a:pt x="192" y="179"/>
                  <a:pt x="192" y="179"/>
                  <a:pt x="191" y="180"/>
                </a:cubicBezTo>
                <a:close/>
                <a:moveTo>
                  <a:pt x="67" y="190"/>
                </a:moveTo>
                <a:cubicBezTo>
                  <a:pt x="69" y="192"/>
                  <a:pt x="71" y="194"/>
                  <a:pt x="73" y="196"/>
                </a:cubicBezTo>
                <a:cubicBezTo>
                  <a:pt x="73" y="191"/>
                  <a:pt x="72" y="185"/>
                  <a:pt x="71" y="181"/>
                </a:cubicBezTo>
                <a:cubicBezTo>
                  <a:pt x="70" y="184"/>
                  <a:pt x="68" y="186"/>
                  <a:pt x="67" y="190"/>
                </a:cubicBezTo>
                <a:close/>
                <a:moveTo>
                  <a:pt x="152" y="195"/>
                </a:moveTo>
                <a:cubicBezTo>
                  <a:pt x="161" y="194"/>
                  <a:pt x="169" y="194"/>
                  <a:pt x="180" y="193"/>
                </a:cubicBezTo>
                <a:cubicBezTo>
                  <a:pt x="181" y="191"/>
                  <a:pt x="180" y="188"/>
                  <a:pt x="179" y="187"/>
                </a:cubicBezTo>
                <a:cubicBezTo>
                  <a:pt x="171" y="186"/>
                  <a:pt x="164" y="187"/>
                  <a:pt x="158" y="186"/>
                </a:cubicBezTo>
                <a:cubicBezTo>
                  <a:pt x="154" y="186"/>
                  <a:pt x="150" y="185"/>
                  <a:pt x="147" y="185"/>
                </a:cubicBezTo>
                <a:cubicBezTo>
                  <a:pt x="142" y="184"/>
                  <a:pt x="137" y="183"/>
                  <a:pt x="132" y="183"/>
                </a:cubicBezTo>
                <a:cubicBezTo>
                  <a:pt x="118" y="183"/>
                  <a:pt x="104" y="183"/>
                  <a:pt x="90" y="181"/>
                </a:cubicBezTo>
                <a:cubicBezTo>
                  <a:pt x="89" y="184"/>
                  <a:pt x="91" y="185"/>
                  <a:pt x="91" y="187"/>
                </a:cubicBezTo>
                <a:cubicBezTo>
                  <a:pt x="100" y="188"/>
                  <a:pt x="106" y="187"/>
                  <a:pt x="114" y="187"/>
                </a:cubicBezTo>
                <a:cubicBezTo>
                  <a:pt x="114" y="188"/>
                  <a:pt x="116" y="188"/>
                  <a:pt x="116" y="189"/>
                </a:cubicBezTo>
                <a:cubicBezTo>
                  <a:pt x="106" y="188"/>
                  <a:pt x="98" y="188"/>
                  <a:pt x="91" y="188"/>
                </a:cubicBezTo>
                <a:cubicBezTo>
                  <a:pt x="90" y="191"/>
                  <a:pt x="93" y="190"/>
                  <a:pt x="95" y="190"/>
                </a:cubicBezTo>
                <a:cubicBezTo>
                  <a:pt x="99" y="191"/>
                  <a:pt x="105" y="191"/>
                  <a:pt x="109" y="191"/>
                </a:cubicBezTo>
                <a:cubicBezTo>
                  <a:pt x="105" y="192"/>
                  <a:pt x="96" y="192"/>
                  <a:pt x="92" y="191"/>
                </a:cubicBezTo>
                <a:cubicBezTo>
                  <a:pt x="91" y="194"/>
                  <a:pt x="91" y="195"/>
                  <a:pt x="92" y="198"/>
                </a:cubicBezTo>
                <a:cubicBezTo>
                  <a:pt x="98" y="199"/>
                  <a:pt x="105" y="199"/>
                  <a:pt x="109" y="199"/>
                </a:cubicBezTo>
                <a:cubicBezTo>
                  <a:pt x="109" y="199"/>
                  <a:pt x="109" y="199"/>
                  <a:pt x="109" y="199"/>
                </a:cubicBezTo>
                <a:cubicBezTo>
                  <a:pt x="116" y="199"/>
                  <a:pt x="123" y="199"/>
                  <a:pt x="130" y="200"/>
                </a:cubicBezTo>
                <a:cubicBezTo>
                  <a:pt x="117" y="199"/>
                  <a:pt x="104" y="200"/>
                  <a:pt x="91" y="200"/>
                </a:cubicBezTo>
                <a:cubicBezTo>
                  <a:pt x="92" y="200"/>
                  <a:pt x="91" y="201"/>
                  <a:pt x="91" y="202"/>
                </a:cubicBezTo>
                <a:cubicBezTo>
                  <a:pt x="94" y="202"/>
                  <a:pt x="99" y="203"/>
                  <a:pt x="102" y="203"/>
                </a:cubicBezTo>
                <a:cubicBezTo>
                  <a:pt x="98" y="204"/>
                  <a:pt x="94" y="203"/>
                  <a:pt x="91" y="203"/>
                </a:cubicBezTo>
                <a:cubicBezTo>
                  <a:pt x="91" y="205"/>
                  <a:pt x="92" y="206"/>
                  <a:pt x="92" y="208"/>
                </a:cubicBezTo>
                <a:cubicBezTo>
                  <a:pt x="101" y="208"/>
                  <a:pt x="107" y="209"/>
                  <a:pt x="116" y="210"/>
                </a:cubicBezTo>
                <a:cubicBezTo>
                  <a:pt x="117" y="210"/>
                  <a:pt x="117" y="210"/>
                  <a:pt x="117" y="210"/>
                </a:cubicBezTo>
                <a:cubicBezTo>
                  <a:pt x="129" y="212"/>
                  <a:pt x="144" y="212"/>
                  <a:pt x="158" y="213"/>
                </a:cubicBezTo>
                <a:cubicBezTo>
                  <a:pt x="162" y="213"/>
                  <a:pt x="167" y="212"/>
                  <a:pt x="169" y="213"/>
                </a:cubicBezTo>
                <a:cubicBezTo>
                  <a:pt x="173" y="213"/>
                  <a:pt x="177" y="213"/>
                  <a:pt x="181" y="213"/>
                </a:cubicBezTo>
                <a:cubicBezTo>
                  <a:pt x="181" y="212"/>
                  <a:pt x="180" y="211"/>
                  <a:pt x="180" y="209"/>
                </a:cubicBezTo>
                <a:cubicBezTo>
                  <a:pt x="181" y="208"/>
                  <a:pt x="182" y="208"/>
                  <a:pt x="181" y="207"/>
                </a:cubicBezTo>
                <a:cubicBezTo>
                  <a:pt x="176" y="206"/>
                  <a:pt x="170" y="207"/>
                  <a:pt x="166" y="205"/>
                </a:cubicBezTo>
                <a:cubicBezTo>
                  <a:pt x="171" y="205"/>
                  <a:pt x="177" y="206"/>
                  <a:pt x="182" y="206"/>
                </a:cubicBezTo>
                <a:cubicBezTo>
                  <a:pt x="181" y="205"/>
                  <a:pt x="181" y="205"/>
                  <a:pt x="181" y="204"/>
                </a:cubicBezTo>
                <a:cubicBezTo>
                  <a:pt x="173" y="203"/>
                  <a:pt x="166" y="203"/>
                  <a:pt x="159" y="203"/>
                </a:cubicBezTo>
                <a:cubicBezTo>
                  <a:pt x="153" y="203"/>
                  <a:pt x="149" y="203"/>
                  <a:pt x="144" y="203"/>
                </a:cubicBezTo>
                <a:cubicBezTo>
                  <a:pt x="142" y="203"/>
                  <a:pt x="140" y="204"/>
                  <a:pt x="139" y="203"/>
                </a:cubicBezTo>
                <a:cubicBezTo>
                  <a:pt x="151" y="201"/>
                  <a:pt x="166" y="203"/>
                  <a:pt x="180" y="203"/>
                </a:cubicBezTo>
                <a:cubicBezTo>
                  <a:pt x="180" y="201"/>
                  <a:pt x="182" y="200"/>
                  <a:pt x="181" y="199"/>
                </a:cubicBezTo>
                <a:cubicBezTo>
                  <a:pt x="181" y="195"/>
                  <a:pt x="174" y="197"/>
                  <a:pt x="171" y="196"/>
                </a:cubicBezTo>
                <a:cubicBezTo>
                  <a:pt x="174" y="195"/>
                  <a:pt x="177" y="195"/>
                  <a:pt x="180" y="195"/>
                </a:cubicBezTo>
                <a:cubicBezTo>
                  <a:pt x="175" y="194"/>
                  <a:pt x="169" y="195"/>
                  <a:pt x="164" y="195"/>
                </a:cubicBezTo>
                <a:cubicBezTo>
                  <a:pt x="161" y="195"/>
                  <a:pt x="158" y="195"/>
                  <a:pt x="155" y="195"/>
                </a:cubicBezTo>
                <a:cubicBezTo>
                  <a:pt x="154" y="196"/>
                  <a:pt x="153" y="195"/>
                  <a:pt x="152" y="195"/>
                </a:cubicBezTo>
                <a:close/>
                <a:moveTo>
                  <a:pt x="181" y="187"/>
                </a:moveTo>
                <a:cubicBezTo>
                  <a:pt x="181" y="189"/>
                  <a:pt x="182" y="190"/>
                  <a:pt x="182" y="191"/>
                </a:cubicBezTo>
                <a:cubicBezTo>
                  <a:pt x="182" y="192"/>
                  <a:pt x="181" y="193"/>
                  <a:pt x="181" y="194"/>
                </a:cubicBezTo>
                <a:cubicBezTo>
                  <a:pt x="181" y="196"/>
                  <a:pt x="183" y="197"/>
                  <a:pt x="183" y="200"/>
                </a:cubicBezTo>
                <a:cubicBezTo>
                  <a:pt x="181" y="202"/>
                  <a:pt x="183" y="205"/>
                  <a:pt x="183" y="207"/>
                </a:cubicBezTo>
                <a:cubicBezTo>
                  <a:pt x="182" y="208"/>
                  <a:pt x="181" y="210"/>
                  <a:pt x="182" y="212"/>
                </a:cubicBezTo>
                <a:cubicBezTo>
                  <a:pt x="187" y="210"/>
                  <a:pt x="190" y="207"/>
                  <a:pt x="193" y="205"/>
                </a:cubicBezTo>
                <a:cubicBezTo>
                  <a:pt x="194" y="203"/>
                  <a:pt x="195" y="202"/>
                  <a:pt x="194" y="200"/>
                </a:cubicBezTo>
                <a:cubicBezTo>
                  <a:pt x="191" y="200"/>
                  <a:pt x="189" y="202"/>
                  <a:pt x="187" y="203"/>
                </a:cubicBezTo>
                <a:cubicBezTo>
                  <a:pt x="187" y="200"/>
                  <a:pt x="192" y="200"/>
                  <a:pt x="193" y="198"/>
                </a:cubicBezTo>
                <a:cubicBezTo>
                  <a:pt x="192" y="198"/>
                  <a:pt x="191" y="200"/>
                  <a:pt x="189" y="199"/>
                </a:cubicBezTo>
                <a:cubicBezTo>
                  <a:pt x="191" y="198"/>
                  <a:pt x="192" y="196"/>
                  <a:pt x="194" y="195"/>
                </a:cubicBezTo>
                <a:cubicBezTo>
                  <a:pt x="194" y="194"/>
                  <a:pt x="193" y="193"/>
                  <a:pt x="193" y="192"/>
                </a:cubicBezTo>
                <a:cubicBezTo>
                  <a:pt x="190" y="192"/>
                  <a:pt x="189" y="194"/>
                  <a:pt x="186" y="194"/>
                </a:cubicBezTo>
                <a:cubicBezTo>
                  <a:pt x="187" y="192"/>
                  <a:pt x="196" y="191"/>
                  <a:pt x="193" y="187"/>
                </a:cubicBezTo>
                <a:cubicBezTo>
                  <a:pt x="192" y="188"/>
                  <a:pt x="191" y="189"/>
                  <a:pt x="190" y="189"/>
                </a:cubicBezTo>
                <a:cubicBezTo>
                  <a:pt x="191" y="187"/>
                  <a:pt x="193" y="186"/>
                  <a:pt x="194" y="184"/>
                </a:cubicBezTo>
                <a:cubicBezTo>
                  <a:pt x="194" y="184"/>
                  <a:pt x="194" y="183"/>
                  <a:pt x="193" y="183"/>
                </a:cubicBezTo>
                <a:cubicBezTo>
                  <a:pt x="189" y="184"/>
                  <a:pt x="185" y="185"/>
                  <a:pt x="181" y="187"/>
                </a:cubicBezTo>
                <a:close/>
                <a:moveTo>
                  <a:pt x="66" y="194"/>
                </a:moveTo>
                <a:cubicBezTo>
                  <a:pt x="68" y="197"/>
                  <a:pt x="72" y="199"/>
                  <a:pt x="74" y="202"/>
                </a:cubicBezTo>
                <a:cubicBezTo>
                  <a:pt x="74" y="200"/>
                  <a:pt x="73" y="200"/>
                  <a:pt x="73" y="198"/>
                </a:cubicBezTo>
                <a:cubicBezTo>
                  <a:pt x="71" y="196"/>
                  <a:pt x="69" y="194"/>
                  <a:pt x="67" y="192"/>
                </a:cubicBezTo>
                <a:cubicBezTo>
                  <a:pt x="67" y="193"/>
                  <a:pt x="66" y="193"/>
                  <a:pt x="66" y="194"/>
                </a:cubicBezTo>
                <a:close/>
                <a:moveTo>
                  <a:pt x="71" y="210"/>
                </a:moveTo>
                <a:cubicBezTo>
                  <a:pt x="73" y="212"/>
                  <a:pt x="74" y="213"/>
                  <a:pt x="76" y="214"/>
                </a:cubicBezTo>
                <a:cubicBezTo>
                  <a:pt x="75" y="211"/>
                  <a:pt x="75" y="207"/>
                  <a:pt x="74" y="204"/>
                </a:cubicBezTo>
                <a:cubicBezTo>
                  <a:pt x="71" y="202"/>
                  <a:pt x="69" y="199"/>
                  <a:pt x="67" y="197"/>
                </a:cubicBezTo>
                <a:cubicBezTo>
                  <a:pt x="66" y="202"/>
                  <a:pt x="68" y="207"/>
                  <a:pt x="71" y="210"/>
                </a:cubicBezTo>
                <a:close/>
                <a:moveTo>
                  <a:pt x="206" y="225"/>
                </a:moveTo>
                <a:cubicBezTo>
                  <a:pt x="207" y="225"/>
                  <a:pt x="208" y="226"/>
                  <a:pt x="208" y="225"/>
                </a:cubicBezTo>
                <a:cubicBezTo>
                  <a:pt x="210" y="225"/>
                  <a:pt x="211" y="222"/>
                  <a:pt x="212" y="220"/>
                </a:cubicBezTo>
                <a:cubicBezTo>
                  <a:pt x="214" y="218"/>
                  <a:pt x="215" y="217"/>
                  <a:pt x="216" y="215"/>
                </a:cubicBezTo>
                <a:cubicBezTo>
                  <a:pt x="216" y="212"/>
                  <a:pt x="215" y="209"/>
                  <a:pt x="217" y="206"/>
                </a:cubicBezTo>
                <a:cubicBezTo>
                  <a:pt x="216" y="203"/>
                  <a:pt x="215" y="203"/>
                  <a:pt x="212" y="203"/>
                </a:cubicBezTo>
                <a:cubicBezTo>
                  <a:pt x="210" y="203"/>
                  <a:pt x="208" y="202"/>
                  <a:pt x="207" y="201"/>
                </a:cubicBezTo>
                <a:cubicBezTo>
                  <a:pt x="205" y="199"/>
                  <a:pt x="205" y="198"/>
                  <a:pt x="203" y="197"/>
                </a:cubicBezTo>
                <a:cubicBezTo>
                  <a:pt x="200" y="197"/>
                  <a:pt x="198" y="198"/>
                  <a:pt x="195" y="200"/>
                </a:cubicBezTo>
                <a:cubicBezTo>
                  <a:pt x="196" y="200"/>
                  <a:pt x="195" y="202"/>
                  <a:pt x="196" y="203"/>
                </a:cubicBezTo>
                <a:cubicBezTo>
                  <a:pt x="198" y="202"/>
                  <a:pt x="202" y="202"/>
                  <a:pt x="202" y="206"/>
                </a:cubicBezTo>
                <a:cubicBezTo>
                  <a:pt x="201" y="208"/>
                  <a:pt x="198" y="208"/>
                  <a:pt x="196" y="210"/>
                </a:cubicBezTo>
                <a:cubicBezTo>
                  <a:pt x="201" y="212"/>
                  <a:pt x="206" y="213"/>
                  <a:pt x="209" y="217"/>
                </a:cubicBezTo>
                <a:cubicBezTo>
                  <a:pt x="211" y="221"/>
                  <a:pt x="207" y="223"/>
                  <a:pt x="203" y="222"/>
                </a:cubicBezTo>
                <a:cubicBezTo>
                  <a:pt x="203" y="223"/>
                  <a:pt x="202" y="224"/>
                  <a:pt x="202" y="225"/>
                </a:cubicBezTo>
                <a:cubicBezTo>
                  <a:pt x="203" y="225"/>
                  <a:pt x="203" y="226"/>
                  <a:pt x="204" y="227"/>
                </a:cubicBezTo>
                <a:cubicBezTo>
                  <a:pt x="205" y="226"/>
                  <a:pt x="205" y="226"/>
                  <a:pt x="206" y="225"/>
                </a:cubicBezTo>
                <a:close/>
                <a:moveTo>
                  <a:pt x="198" y="204"/>
                </a:moveTo>
                <a:cubicBezTo>
                  <a:pt x="194" y="206"/>
                  <a:pt x="188" y="211"/>
                  <a:pt x="183" y="213"/>
                </a:cubicBezTo>
                <a:cubicBezTo>
                  <a:pt x="183" y="214"/>
                  <a:pt x="184" y="214"/>
                  <a:pt x="185" y="215"/>
                </a:cubicBezTo>
                <a:cubicBezTo>
                  <a:pt x="190" y="211"/>
                  <a:pt x="196" y="209"/>
                  <a:pt x="200" y="205"/>
                </a:cubicBezTo>
                <a:cubicBezTo>
                  <a:pt x="200" y="204"/>
                  <a:pt x="199" y="204"/>
                  <a:pt x="198" y="204"/>
                </a:cubicBezTo>
                <a:close/>
                <a:moveTo>
                  <a:pt x="195" y="211"/>
                </a:moveTo>
                <a:cubicBezTo>
                  <a:pt x="192" y="213"/>
                  <a:pt x="188" y="214"/>
                  <a:pt x="185" y="217"/>
                </a:cubicBezTo>
                <a:cubicBezTo>
                  <a:pt x="192" y="216"/>
                  <a:pt x="198" y="217"/>
                  <a:pt x="206" y="216"/>
                </a:cubicBezTo>
                <a:cubicBezTo>
                  <a:pt x="203" y="213"/>
                  <a:pt x="198" y="212"/>
                  <a:pt x="195" y="211"/>
                </a:cubicBezTo>
                <a:close/>
                <a:moveTo>
                  <a:pt x="176" y="215"/>
                </a:moveTo>
                <a:cubicBezTo>
                  <a:pt x="168" y="215"/>
                  <a:pt x="158" y="214"/>
                  <a:pt x="148" y="214"/>
                </a:cubicBezTo>
                <a:cubicBezTo>
                  <a:pt x="141" y="214"/>
                  <a:pt x="133" y="213"/>
                  <a:pt x="126" y="213"/>
                </a:cubicBezTo>
                <a:cubicBezTo>
                  <a:pt x="112" y="211"/>
                  <a:pt x="96" y="212"/>
                  <a:pt x="84" y="212"/>
                </a:cubicBezTo>
                <a:cubicBezTo>
                  <a:pt x="83" y="213"/>
                  <a:pt x="81" y="213"/>
                  <a:pt x="81" y="214"/>
                </a:cubicBezTo>
                <a:cubicBezTo>
                  <a:pt x="96" y="212"/>
                  <a:pt x="108" y="213"/>
                  <a:pt x="122" y="213"/>
                </a:cubicBezTo>
                <a:cubicBezTo>
                  <a:pt x="124" y="213"/>
                  <a:pt x="126" y="214"/>
                  <a:pt x="129" y="214"/>
                </a:cubicBezTo>
                <a:cubicBezTo>
                  <a:pt x="131" y="214"/>
                  <a:pt x="135" y="214"/>
                  <a:pt x="138" y="214"/>
                </a:cubicBezTo>
                <a:cubicBezTo>
                  <a:pt x="142" y="214"/>
                  <a:pt x="146" y="215"/>
                  <a:pt x="151" y="215"/>
                </a:cubicBezTo>
                <a:cubicBezTo>
                  <a:pt x="155" y="215"/>
                  <a:pt x="159" y="215"/>
                  <a:pt x="162" y="215"/>
                </a:cubicBezTo>
                <a:cubicBezTo>
                  <a:pt x="167" y="216"/>
                  <a:pt x="172" y="216"/>
                  <a:pt x="176" y="217"/>
                </a:cubicBezTo>
                <a:cubicBezTo>
                  <a:pt x="178" y="217"/>
                  <a:pt x="181" y="217"/>
                  <a:pt x="183" y="215"/>
                </a:cubicBezTo>
                <a:cubicBezTo>
                  <a:pt x="181" y="215"/>
                  <a:pt x="178" y="215"/>
                  <a:pt x="176" y="215"/>
                </a:cubicBezTo>
                <a:close/>
                <a:moveTo>
                  <a:pt x="191" y="218"/>
                </a:moveTo>
                <a:cubicBezTo>
                  <a:pt x="183" y="219"/>
                  <a:pt x="175" y="218"/>
                  <a:pt x="169" y="217"/>
                </a:cubicBezTo>
                <a:cubicBezTo>
                  <a:pt x="166" y="217"/>
                  <a:pt x="164" y="217"/>
                  <a:pt x="161" y="217"/>
                </a:cubicBezTo>
                <a:cubicBezTo>
                  <a:pt x="156" y="216"/>
                  <a:pt x="150" y="216"/>
                  <a:pt x="143" y="216"/>
                </a:cubicBezTo>
                <a:cubicBezTo>
                  <a:pt x="137" y="216"/>
                  <a:pt x="131" y="215"/>
                  <a:pt x="125" y="214"/>
                </a:cubicBezTo>
                <a:cubicBezTo>
                  <a:pt x="123" y="216"/>
                  <a:pt x="119" y="215"/>
                  <a:pt x="116" y="214"/>
                </a:cubicBezTo>
                <a:cubicBezTo>
                  <a:pt x="115" y="214"/>
                  <a:pt x="114" y="215"/>
                  <a:pt x="114" y="215"/>
                </a:cubicBezTo>
                <a:cubicBezTo>
                  <a:pt x="112" y="215"/>
                  <a:pt x="110" y="215"/>
                  <a:pt x="109" y="214"/>
                </a:cubicBezTo>
                <a:cubicBezTo>
                  <a:pt x="101" y="214"/>
                  <a:pt x="92" y="214"/>
                  <a:pt x="83" y="215"/>
                </a:cubicBezTo>
                <a:cubicBezTo>
                  <a:pt x="81" y="215"/>
                  <a:pt x="78" y="215"/>
                  <a:pt x="76" y="216"/>
                </a:cubicBezTo>
                <a:cubicBezTo>
                  <a:pt x="74" y="217"/>
                  <a:pt x="74" y="219"/>
                  <a:pt x="74" y="221"/>
                </a:cubicBezTo>
                <a:cubicBezTo>
                  <a:pt x="80" y="219"/>
                  <a:pt x="85" y="217"/>
                  <a:pt x="90" y="217"/>
                </a:cubicBezTo>
                <a:cubicBezTo>
                  <a:pt x="91" y="216"/>
                  <a:pt x="92" y="216"/>
                  <a:pt x="92" y="216"/>
                </a:cubicBezTo>
                <a:cubicBezTo>
                  <a:pt x="104" y="214"/>
                  <a:pt x="117" y="216"/>
                  <a:pt x="127" y="218"/>
                </a:cubicBezTo>
                <a:cubicBezTo>
                  <a:pt x="130" y="217"/>
                  <a:pt x="135" y="218"/>
                  <a:pt x="140" y="218"/>
                </a:cubicBezTo>
                <a:cubicBezTo>
                  <a:pt x="144" y="219"/>
                  <a:pt x="148" y="219"/>
                  <a:pt x="152" y="219"/>
                </a:cubicBezTo>
                <a:cubicBezTo>
                  <a:pt x="159" y="219"/>
                  <a:pt x="167" y="220"/>
                  <a:pt x="174" y="221"/>
                </a:cubicBezTo>
                <a:cubicBezTo>
                  <a:pt x="179" y="221"/>
                  <a:pt x="184" y="220"/>
                  <a:pt x="189" y="221"/>
                </a:cubicBezTo>
                <a:cubicBezTo>
                  <a:pt x="191" y="221"/>
                  <a:pt x="193" y="221"/>
                  <a:pt x="196" y="221"/>
                </a:cubicBezTo>
                <a:cubicBezTo>
                  <a:pt x="198" y="221"/>
                  <a:pt x="206" y="221"/>
                  <a:pt x="207" y="220"/>
                </a:cubicBezTo>
                <a:cubicBezTo>
                  <a:pt x="208" y="219"/>
                  <a:pt x="207" y="218"/>
                  <a:pt x="207" y="217"/>
                </a:cubicBezTo>
                <a:cubicBezTo>
                  <a:pt x="202" y="218"/>
                  <a:pt x="195" y="218"/>
                  <a:pt x="191" y="218"/>
                </a:cubicBezTo>
                <a:close/>
                <a:moveTo>
                  <a:pt x="66" y="250"/>
                </a:moveTo>
                <a:cubicBezTo>
                  <a:pt x="73" y="253"/>
                  <a:pt x="79" y="255"/>
                  <a:pt x="86" y="254"/>
                </a:cubicBezTo>
                <a:cubicBezTo>
                  <a:pt x="95" y="254"/>
                  <a:pt x="104" y="249"/>
                  <a:pt x="113" y="247"/>
                </a:cubicBezTo>
                <a:cubicBezTo>
                  <a:pt x="117" y="246"/>
                  <a:pt x="121" y="245"/>
                  <a:pt x="126" y="245"/>
                </a:cubicBezTo>
                <a:cubicBezTo>
                  <a:pt x="134" y="244"/>
                  <a:pt x="141" y="247"/>
                  <a:pt x="147" y="246"/>
                </a:cubicBezTo>
                <a:cubicBezTo>
                  <a:pt x="148" y="245"/>
                  <a:pt x="150" y="244"/>
                  <a:pt x="151" y="242"/>
                </a:cubicBezTo>
                <a:cubicBezTo>
                  <a:pt x="152" y="237"/>
                  <a:pt x="148" y="232"/>
                  <a:pt x="146" y="230"/>
                </a:cubicBezTo>
                <a:cubicBezTo>
                  <a:pt x="145" y="229"/>
                  <a:pt x="143" y="228"/>
                  <a:pt x="142" y="227"/>
                </a:cubicBezTo>
                <a:cubicBezTo>
                  <a:pt x="137" y="223"/>
                  <a:pt x="131" y="222"/>
                  <a:pt x="127" y="219"/>
                </a:cubicBezTo>
                <a:cubicBezTo>
                  <a:pt x="116" y="217"/>
                  <a:pt x="103" y="215"/>
                  <a:pt x="92" y="217"/>
                </a:cubicBezTo>
                <a:cubicBezTo>
                  <a:pt x="82" y="219"/>
                  <a:pt x="74" y="222"/>
                  <a:pt x="67" y="227"/>
                </a:cubicBezTo>
                <a:cubicBezTo>
                  <a:pt x="62" y="230"/>
                  <a:pt x="59" y="233"/>
                  <a:pt x="56" y="236"/>
                </a:cubicBezTo>
                <a:cubicBezTo>
                  <a:pt x="56" y="238"/>
                  <a:pt x="56" y="238"/>
                  <a:pt x="55" y="239"/>
                </a:cubicBezTo>
                <a:cubicBezTo>
                  <a:pt x="56" y="240"/>
                  <a:pt x="55" y="241"/>
                  <a:pt x="56" y="241"/>
                </a:cubicBezTo>
                <a:cubicBezTo>
                  <a:pt x="58" y="238"/>
                  <a:pt x="60" y="235"/>
                  <a:pt x="64" y="234"/>
                </a:cubicBezTo>
                <a:cubicBezTo>
                  <a:pt x="64" y="230"/>
                  <a:pt x="67" y="229"/>
                  <a:pt x="70" y="228"/>
                </a:cubicBezTo>
                <a:cubicBezTo>
                  <a:pt x="70" y="227"/>
                  <a:pt x="70" y="227"/>
                  <a:pt x="71" y="226"/>
                </a:cubicBezTo>
                <a:cubicBezTo>
                  <a:pt x="76" y="223"/>
                  <a:pt x="85" y="222"/>
                  <a:pt x="90" y="225"/>
                </a:cubicBezTo>
                <a:cubicBezTo>
                  <a:pt x="98" y="223"/>
                  <a:pt x="106" y="223"/>
                  <a:pt x="115" y="223"/>
                </a:cubicBezTo>
                <a:cubicBezTo>
                  <a:pt x="118" y="223"/>
                  <a:pt x="122" y="223"/>
                  <a:pt x="126" y="224"/>
                </a:cubicBezTo>
                <a:cubicBezTo>
                  <a:pt x="127" y="224"/>
                  <a:pt x="129" y="224"/>
                  <a:pt x="129" y="225"/>
                </a:cubicBezTo>
                <a:cubicBezTo>
                  <a:pt x="128" y="227"/>
                  <a:pt x="126" y="225"/>
                  <a:pt x="124" y="225"/>
                </a:cubicBezTo>
                <a:cubicBezTo>
                  <a:pt x="122" y="225"/>
                  <a:pt x="120" y="225"/>
                  <a:pt x="118" y="225"/>
                </a:cubicBezTo>
                <a:cubicBezTo>
                  <a:pt x="109" y="225"/>
                  <a:pt x="99" y="224"/>
                  <a:pt x="91" y="227"/>
                </a:cubicBezTo>
                <a:cubicBezTo>
                  <a:pt x="91" y="228"/>
                  <a:pt x="91" y="230"/>
                  <a:pt x="90" y="231"/>
                </a:cubicBezTo>
                <a:cubicBezTo>
                  <a:pt x="88" y="233"/>
                  <a:pt x="84" y="235"/>
                  <a:pt x="80" y="236"/>
                </a:cubicBezTo>
                <a:cubicBezTo>
                  <a:pt x="79" y="236"/>
                  <a:pt x="77" y="236"/>
                  <a:pt x="76" y="237"/>
                </a:cubicBezTo>
                <a:cubicBezTo>
                  <a:pt x="75" y="237"/>
                  <a:pt x="73" y="237"/>
                  <a:pt x="72" y="237"/>
                </a:cubicBezTo>
                <a:cubicBezTo>
                  <a:pt x="69" y="237"/>
                  <a:pt x="66" y="236"/>
                  <a:pt x="65" y="235"/>
                </a:cubicBezTo>
                <a:cubicBezTo>
                  <a:pt x="62" y="237"/>
                  <a:pt x="59" y="239"/>
                  <a:pt x="57" y="243"/>
                </a:cubicBezTo>
                <a:cubicBezTo>
                  <a:pt x="60" y="246"/>
                  <a:pt x="63" y="248"/>
                  <a:pt x="66" y="250"/>
                </a:cubicBezTo>
                <a:close/>
                <a:moveTo>
                  <a:pt x="181" y="221"/>
                </a:moveTo>
                <a:cubicBezTo>
                  <a:pt x="180" y="221"/>
                  <a:pt x="179" y="222"/>
                  <a:pt x="177" y="222"/>
                </a:cubicBezTo>
                <a:cubicBezTo>
                  <a:pt x="162" y="222"/>
                  <a:pt x="146" y="220"/>
                  <a:pt x="131" y="219"/>
                </a:cubicBezTo>
                <a:cubicBezTo>
                  <a:pt x="134" y="221"/>
                  <a:pt x="139" y="222"/>
                  <a:pt x="142" y="225"/>
                </a:cubicBezTo>
                <a:cubicBezTo>
                  <a:pt x="146" y="225"/>
                  <a:pt x="151" y="225"/>
                  <a:pt x="156" y="225"/>
                </a:cubicBezTo>
                <a:cubicBezTo>
                  <a:pt x="158" y="225"/>
                  <a:pt x="160" y="225"/>
                  <a:pt x="161" y="226"/>
                </a:cubicBezTo>
                <a:cubicBezTo>
                  <a:pt x="156" y="225"/>
                  <a:pt x="150" y="227"/>
                  <a:pt x="144" y="226"/>
                </a:cubicBezTo>
                <a:cubicBezTo>
                  <a:pt x="145" y="228"/>
                  <a:pt x="146" y="228"/>
                  <a:pt x="147" y="229"/>
                </a:cubicBezTo>
                <a:cubicBezTo>
                  <a:pt x="151" y="233"/>
                  <a:pt x="153" y="239"/>
                  <a:pt x="155" y="245"/>
                </a:cubicBezTo>
                <a:cubicBezTo>
                  <a:pt x="157" y="245"/>
                  <a:pt x="158" y="245"/>
                  <a:pt x="160" y="245"/>
                </a:cubicBezTo>
                <a:cubicBezTo>
                  <a:pt x="175" y="245"/>
                  <a:pt x="189" y="243"/>
                  <a:pt x="202" y="244"/>
                </a:cubicBezTo>
                <a:cubicBezTo>
                  <a:pt x="202" y="242"/>
                  <a:pt x="203" y="241"/>
                  <a:pt x="202" y="240"/>
                </a:cubicBezTo>
                <a:cubicBezTo>
                  <a:pt x="194" y="239"/>
                  <a:pt x="182" y="239"/>
                  <a:pt x="175" y="239"/>
                </a:cubicBezTo>
                <a:cubicBezTo>
                  <a:pt x="173" y="239"/>
                  <a:pt x="171" y="239"/>
                  <a:pt x="169" y="238"/>
                </a:cubicBezTo>
                <a:cubicBezTo>
                  <a:pt x="179" y="239"/>
                  <a:pt x="190" y="239"/>
                  <a:pt x="201" y="238"/>
                </a:cubicBezTo>
                <a:cubicBezTo>
                  <a:pt x="200" y="237"/>
                  <a:pt x="198" y="237"/>
                  <a:pt x="196" y="237"/>
                </a:cubicBezTo>
                <a:cubicBezTo>
                  <a:pt x="193" y="236"/>
                  <a:pt x="190" y="237"/>
                  <a:pt x="188" y="237"/>
                </a:cubicBezTo>
                <a:cubicBezTo>
                  <a:pt x="192" y="236"/>
                  <a:pt x="197" y="236"/>
                  <a:pt x="201" y="236"/>
                </a:cubicBezTo>
                <a:cubicBezTo>
                  <a:pt x="202" y="235"/>
                  <a:pt x="201" y="233"/>
                  <a:pt x="201" y="232"/>
                </a:cubicBezTo>
                <a:cubicBezTo>
                  <a:pt x="198" y="231"/>
                  <a:pt x="196" y="231"/>
                  <a:pt x="193" y="231"/>
                </a:cubicBezTo>
                <a:cubicBezTo>
                  <a:pt x="192" y="231"/>
                  <a:pt x="190" y="232"/>
                  <a:pt x="189" y="231"/>
                </a:cubicBezTo>
                <a:cubicBezTo>
                  <a:pt x="192" y="231"/>
                  <a:pt x="197" y="230"/>
                  <a:pt x="200" y="231"/>
                </a:cubicBezTo>
                <a:cubicBezTo>
                  <a:pt x="201" y="229"/>
                  <a:pt x="202" y="229"/>
                  <a:pt x="202" y="227"/>
                </a:cubicBezTo>
                <a:cubicBezTo>
                  <a:pt x="196" y="226"/>
                  <a:pt x="190" y="228"/>
                  <a:pt x="185" y="227"/>
                </a:cubicBezTo>
                <a:cubicBezTo>
                  <a:pt x="191" y="227"/>
                  <a:pt x="195" y="226"/>
                  <a:pt x="201" y="226"/>
                </a:cubicBezTo>
                <a:cubicBezTo>
                  <a:pt x="200" y="225"/>
                  <a:pt x="201" y="223"/>
                  <a:pt x="201" y="223"/>
                </a:cubicBezTo>
                <a:cubicBezTo>
                  <a:pt x="194" y="222"/>
                  <a:pt x="188" y="222"/>
                  <a:pt x="181" y="221"/>
                </a:cubicBezTo>
                <a:close/>
                <a:moveTo>
                  <a:pt x="79" y="227"/>
                </a:moveTo>
                <a:cubicBezTo>
                  <a:pt x="80" y="227"/>
                  <a:pt x="80" y="228"/>
                  <a:pt x="81" y="227"/>
                </a:cubicBezTo>
                <a:cubicBezTo>
                  <a:pt x="81" y="227"/>
                  <a:pt x="81" y="226"/>
                  <a:pt x="82" y="225"/>
                </a:cubicBezTo>
                <a:cubicBezTo>
                  <a:pt x="81" y="225"/>
                  <a:pt x="81" y="225"/>
                  <a:pt x="80" y="225"/>
                </a:cubicBezTo>
                <a:cubicBezTo>
                  <a:pt x="79" y="226"/>
                  <a:pt x="79" y="227"/>
                  <a:pt x="79" y="227"/>
                </a:cubicBezTo>
                <a:close/>
                <a:moveTo>
                  <a:pt x="87" y="227"/>
                </a:moveTo>
                <a:cubicBezTo>
                  <a:pt x="88" y="234"/>
                  <a:pt x="74" y="236"/>
                  <a:pt x="68" y="233"/>
                </a:cubicBezTo>
                <a:cubicBezTo>
                  <a:pt x="68" y="232"/>
                  <a:pt x="67" y="231"/>
                  <a:pt x="68" y="230"/>
                </a:cubicBezTo>
                <a:cubicBezTo>
                  <a:pt x="67" y="230"/>
                  <a:pt x="65" y="232"/>
                  <a:pt x="66" y="234"/>
                </a:cubicBezTo>
                <a:cubicBezTo>
                  <a:pt x="70" y="238"/>
                  <a:pt x="89" y="235"/>
                  <a:pt x="89" y="228"/>
                </a:cubicBezTo>
                <a:cubicBezTo>
                  <a:pt x="89" y="226"/>
                  <a:pt x="87" y="225"/>
                  <a:pt x="85" y="225"/>
                </a:cubicBezTo>
                <a:cubicBezTo>
                  <a:pt x="87" y="226"/>
                  <a:pt x="86" y="226"/>
                  <a:pt x="87" y="227"/>
                </a:cubicBezTo>
                <a:close/>
                <a:moveTo>
                  <a:pt x="76" y="227"/>
                </a:moveTo>
                <a:cubicBezTo>
                  <a:pt x="76" y="227"/>
                  <a:pt x="77" y="227"/>
                  <a:pt x="78" y="227"/>
                </a:cubicBezTo>
                <a:cubicBezTo>
                  <a:pt x="78" y="227"/>
                  <a:pt x="78" y="226"/>
                  <a:pt x="78" y="225"/>
                </a:cubicBezTo>
                <a:cubicBezTo>
                  <a:pt x="76" y="225"/>
                  <a:pt x="76" y="226"/>
                  <a:pt x="76" y="227"/>
                </a:cubicBezTo>
                <a:close/>
                <a:moveTo>
                  <a:pt x="82" y="228"/>
                </a:moveTo>
                <a:cubicBezTo>
                  <a:pt x="82" y="228"/>
                  <a:pt x="83" y="228"/>
                  <a:pt x="84" y="228"/>
                </a:cubicBezTo>
                <a:cubicBezTo>
                  <a:pt x="83" y="229"/>
                  <a:pt x="84" y="229"/>
                  <a:pt x="84" y="229"/>
                </a:cubicBezTo>
                <a:cubicBezTo>
                  <a:pt x="85" y="228"/>
                  <a:pt x="84" y="227"/>
                  <a:pt x="83" y="226"/>
                </a:cubicBezTo>
                <a:cubicBezTo>
                  <a:pt x="83" y="227"/>
                  <a:pt x="82" y="227"/>
                  <a:pt x="82" y="228"/>
                </a:cubicBezTo>
                <a:close/>
                <a:moveTo>
                  <a:pt x="72" y="227"/>
                </a:moveTo>
                <a:cubicBezTo>
                  <a:pt x="73" y="228"/>
                  <a:pt x="72" y="229"/>
                  <a:pt x="73" y="229"/>
                </a:cubicBezTo>
                <a:cubicBezTo>
                  <a:pt x="73" y="228"/>
                  <a:pt x="75" y="228"/>
                  <a:pt x="75" y="226"/>
                </a:cubicBezTo>
                <a:cubicBezTo>
                  <a:pt x="74" y="226"/>
                  <a:pt x="73" y="227"/>
                  <a:pt x="72" y="227"/>
                </a:cubicBezTo>
                <a:close/>
                <a:moveTo>
                  <a:pt x="70" y="230"/>
                </a:moveTo>
                <a:cubicBezTo>
                  <a:pt x="70" y="230"/>
                  <a:pt x="70" y="230"/>
                  <a:pt x="70" y="231"/>
                </a:cubicBezTo>
                <a:cubicBezTo>
                  <a:pt x="70" y="231"/>
                  <a:pt x="71" y="231"/>
                  <a:pt x="71" y="231"/>
                </a:cubicBezTo>
                <a:cubicBezTo>
                  <a:pt x="71" y="230"/>
                  <a:pt x="71" y="229"/>
                  <a:pt x="71" y="229"/>
                </a:cubicBezTo>
                <a:cubicBezTo>
                  <a:pt x="70" y="229"/>
                  <a:pt x="70" y="230"/>
                  <a:pt x="70" y="230"/>
                </a:cubicBezTo>
                <a:close/>
                <a:moveTo>
                  <a:pt x="167" y="258"/>
                </a:moveTo>
                <a:cubicBezTo>
                  <a:pt x="168" y="258"/>
                  <a:pt x="169" y="258"/>
                  <a:pt x="170" y="258"/>
                </a:cubicBezTo>
                <a:cubicBezTo>
                  <a:pt x="174" y="259"/>
                  <a:pt x="178" y="260"/>
                  <a:pt x="181" y="261"/>
                </a:cubicBezTo>
                <a:cubicBezTo>
                  <a:pt x="183" y="261"/>
                  <a:pt x="185" y="260"/>
                  <a:pt x="188" y="261"/>
                </a:cubicBezTo>
                <a:cubicBezTo>
                  <a:pt x="197" y="261"/>
                  <a:pt x="205" y="260"/>
                  <a:pt x="212" y="259"/>
                </a:cubicBezTo>
                <a:cubicBezTo>
                  <a:pt x="215" y="258"/>
                  <a:pt x="218" y="257"/>
                  <a:pt x="220" y="256"/>
                </a:cubicBezTo>
                <a:cubicBezTo>
                  <a:pt x="223" y="255"/>
                  <a:pt x="225" y="253"/>
                  <a:pt x="227" y="252"/>
                </a:cubicBezTo>
                <a:cubicBezTo>
                  <a:pt x="227" y="251"/>
                  <a:pt x="229" y="250"/>
                  <a:pt x="230" y="248"/>
                </a:cubicBezTo>
                <a:cubicBezTo>
                  <a:pt x="230" y="244"/>
                  <a:pt x="230" y="241"/>
                  <a:pt x="227" y="238"/>
                </a:cubicBezTo>
                <a:cubicBezTo>
                  <a:pt x="226" y="238"/>
                  <a:pt x="225" y="237"/>
                  <a:pt x="224" y="236"/>
                </a:cubicBezTo>
                <a:cubicBezTo>
                  <a:pt x="221" y="234"/>
                  <a:pt x="216" y="233"/>
                  <a:pt x="212" y="231"/>
                </a:cubicBezTo>
                <a:cubicBezTo>
                  <a:pt x="208" y="230"/>
                  <a:pt x="206" y="229"/>
                  <a:pt x="203" y="229"/>
                </a:cubicBezTo>
                <a:cubicBezTo>
                  <a:pt x="203" y="229"/>
                  <a:pt x="203" y="230"/>
                  <a:pt x="202" y="230"/>
                </a:cubicBezTo>
                <a:cubicBezTo>
                  <a:pt x="203" y="231"/>
                  <a:pt x="203" y="232"/>
                  <a:pt x="203" y="233"/>
                </a:cubicBezTo>
                <a:cubicBezTo>
                  <a:pt x="211" y="234"/>
                  <a:pt x="219" y="236"/>
                  <a:pt x="225" y="241"/>
                </a:cubicBezTo>
                <a:cubicBezTo>
                  <a:pt x="225" y="243"/>
                  <a:pt x="227" y="244"/>
                  <a:pt x="227" y="247"/>
                </a:cubicBezTo>
                <a:cubicBezTo>
                  <a:pt x="226" y="248"/>
                  <a:pt x="224" y="249"/>
                  <a:pt x="224" y="250"/>
                </a:cubicBezTo>
                <a:cubicBezTo>
                  <a:pt x="221" y="252"/>
                  <a:pt x="217" y="255"/>
                  <a:pt x="212" y="256"/>
                </a:cubicBezTo>
                <a:cubicBezTo>
                  <a:pt x="211" y="256"/>
                  <a:pt x="210" y="256"/>
                  <a:pt x="209" y="256"/>
                </a:cubicBezTo>
                <a:cubicBezTo>
                  <a:pt x="201" y="257"/>
                  <a:pt x="191" y="258"/>
                  <a:pt x="183" y="258"/>
                </a:cubicBezTo>
                <a:cubicBezTo>
                  <a:pt x="180" y="258"/>
                  <a:pt x="177" y="257"/>
                  <a:pt x="175" y="256"/>
                </a:cubicBezTo>
                <a:cubicBezTo>
                  <a:pt x="170" y="256"/>
                  <a:pt x="165" y="255"/>
                  <a:pt x="161" y="253"/>
                </a:cubicBezTo>
                <a:cubicBezTo>
                  <a:pt x="161" y="254"/>
                  <a:pt x="161" y="255"/>
                  <a:pt x="161" y="256"/>
                </a:cubicBezTo>
                <a:cubicBezTo>
                  <a:pt x="163" y="256"/>
                  <a:pt x="165" y="257"/>
                  <a:pt x="167" y="258"/>
                </a:cubicBezTo>
                <a:close/>
                <a:moveTo>
                  <a:pt x="203" y="234"/>
                </a:moveTo>
                <a:cubicBezTo>
                  <a:pt x="203" y="235"/>
                  <a:pt x="202" y="236"/>
                  <a:pt x="203" y="237"/>
                </a:cubicBezTo>
                <a:cubicBezTo>
                  <a:pt x="204" y="237"/>
                  <a:pt x="208" y="237"/>
                  <a:pt x="210" y="236"/>
                </a:cubicBezTo>
                <a:cubicBezTo>
                  <a:pt x="208" y="235"/>
                  <a:pt x="206" y="235"/>
                  <a:pt x="203" y="234"/>
                </a:cubicBezTo>
                <a:close/>
                <a:moveTo>
                  <a:pt x="209" y="240"/>
                </a:moveTo>
                <a:cubicBezTo>
                  <a:pt x="212" y="239"/>
                  <a:pt x="214" y="239"/>
                  <a:pt x="217" y="238"/>
                </a:cubicBezTo>
                <a:cubicBezTo>
                  <a:pt x="213" y="235"/>
                  <a:pt x="207" y="239"/>
                  <a:pt x="203" y="238"/>
                </a:cubicBezTo>
                <a:cubicBezTo>
                  <a:pt x="204" y="241"/>
                  <a:pt x="206" y="240"/>
                  <a:pt x="209" y="240"/>
                </a:cubicBezTo>
                <a:close/>
                <a:moveTo>
                  <a:pt x="219" y="239"/>
                </a:moveTo>
                <a:cubicBezTo>
                  <a:pt x="214" y="240"/>
                  <a:pt x="211" y="241"/>
                  <a:pt x="204" y="241"/>
                </a:cubicBezTo>
                <a:cubicBezTo>
                  <a:pt x="204" y="242"/>
                  <a:pt x="203" y="243"/>
                  <a:pt x="203" y="244"/>
                </a:cubicBezTo>
                <a:cubicBezTo>
                  <a:pt x="206" y="243"/>
                  <a:pt x="207" y="245"/>
                  <a:pt x="208" y="247"/>
                </a:cubicBezTo>
                <a:cubicBezTo>
                  <a:pt x="207" y="248"/>
                  <a:pt x="207" y="248"/>
                  <a:pt x="206" y="250"/>
                </a:cubicBezTo>
                <a:cubicBezTo>
                  <a:pt x="191" y="252"/>
                  <a:pt x="178" y="251"/>
                  <a:pt x="163" y="253"/>
                </a:cubicBezTo>
                <a:cubicBezTo>
                  <a:pt x="167" y="253"/>
                  <a:pt x="173" y="255"/>
                  <a:pt x="177" y="256"/>
                </a:cubicBezTo>
                <a:cubicBezTo>
                  <a:pt x="183" y="257"/>
                  <a:pt x="191" y="256"/>
                  <a:pt x="198" y="255"/>
                </a:cubicBezTo>
                <a:cubicBezTo>
                  <a:pt x="209" y="255"/>
                  <a:pt x="222" y="254"/>
                  <a:pt x="225" y="245"/>
                </a:cubicBezTo>
                <a:cubicBezTo>
                  <a:pt x="224" y="243"/>
                  <a:pt x="222" y="240"/>
                  <a:pt x="219" y="239"/>
                </a:cubicBezTo>
                <a:close/>
                <a:moveTo>
                  <a:pt x="52" y="251"/>
                </a:moveTo>
                <a:cubicBezTo>
                  <a:pt x="58" y="254"/>
                  <a:pt x="63" y="256"/>
                  <a:pt x="69" y="258"/>
                </a:cubicBezTo>
                <a:cubicBezTo>
                  <a:pt x="72" y="259"/>
                  <a:pt x="75" y="259"/>
                  <a:pt x="78" y="260"/>
                </a:cubicBezTo>
                <a:cubicBezTo>
                  <a:pt x="84" y="261"/>
                  <a:pt x="90" y="261"/>
                  <a:pt x="95" y="261"/>
                </a:cubicBezTo>
                <a:cubicBezTo>
                  <a:pt x="101" y="262"/>
                  <a:pt x="106" y="261"/>
                  <a:pt x="112" y="260"/>
                </a:cubicBezTo>
                <a:cubicBezTo>
                  <a:pt x="117" y="260"/>
                  <a:pt x="122" y="259"/>
                  <a:pt x="127" y="258"/>
                </a:cubicBezTo>
                <a:cubicBezTo>
                  <a:pt x="129" y="257"/>
                  <a:pt x="131" y="256"/>
                  <a:pt x="133" y="256"/>
                </a:cubicBezTo>
                <a:cubicBezTo>
                  <a:pt x="136" y="255"/>
                  <a:pt x="140" y="253"/>
                  <a:pt x="143" y="251"/>
                </a:cubicBezTo>
                <a:cubicBezTo>
                  <a:pt x="147" y="250"/>
                  <a:pt x="151" y="248"/>
                  <a:pt x="153" y="246"/>
                </a:cubicBezTo>
                <a:cubicBezTo>
                  <a:pt x="153" y="245"/>
                  <a:pt x="153" y="243"/>
                  <a:pt x="152" y="242"/>
                </a:cubicBezTo>
                <a:cubicBezTo>
                  <a:pt x="152" y="244"/>
                  <a:pt x="150" y="245"/>
                  <a:pt x="149" y="246"/>
                </a:cubicBezTo>
                <a:cubicBezTo>
                  <a:pt x="143" y="250"/>
                  <a:pt x="133" y="246"/>
                  <a:pt x="127" y="246"/>
                </a:cubicBezTo>
                <a:cubicBezTo>
                  <a:pt x="125" y="246"/>
                  <a:pt x="124" y="247"/>
                  <a:pt x="122" y="247"/>
                </a:cubicBezTo>
                <a:cubicBezTo>
                  <a:pt x="121" y="247"/>
                  <a:pt x="119" y="247"/>
                  <a:pt x="118" y="247"/>
                </a:cubicBezTo>
                <a:cubicBezTo>
                  <a:pt x="112" y="249"/>
                  <a:pt x="108" y="250"/>
                  <a:pt x="103" y="252"/>
                </a:cubicBezTo>
                <a:cubicBezTo>
                  <a:pt x="101" y="252"/>
                  <a:pt x="99" y="253"/>
                  <a:pt x="97" y="254"/>
                </a:cubicBezTo>
                <a:cubicBezTo>
                  <a:pt x="90" y="257"/>
                  <a:pt x="82" y="257"/>
                  <a:pt x="74" y="255"/>
                </a:cubicBezTo>
                <a:cubicBezTo>
                  <a:pt x="68" y="253"/>
                  <a:pt x="64" y="251"/>
                  <a:pt x="60" y="247"/>
                </a:cubicBezTo>
                <a:cubicBezTo>
                  <a:pt x="57" y="245"/>
                  <a:pt x="54" y="243"/>
                  <a:pt x="53" y="241"/>
                </a:cubicBezTo>
                <a:cubicBezTo>
                  <a:pt x="53" y="241"/>
                  <a:pt x="53" y="241"/>
                  <a:pt x="53" y="241"/>
                </a:cubicBezTo>
                <a:cubicBezTo>
                  <a:pt x="52" y="244"/>
                  <a:pt x="52" y="247"/>
                  <a:pt x="52" y="251"/>
                </a:cubicBezTo>
                <a:close/>
                <a:moveTo>
                  <a:pt x="199" y="249"/>
                </a:moveTo>
                <a:cubicBezTo>
                  <a:pt x="201" y="249"/>
                  <a:pt x="206" y="249"/>
                  <a:pt x="206" y="247"/>
                </a:cubicBezTo>
                <a:cubicBezTo>
                  <a:pt x="206" y="246"/>
                  <a:pt x="204" y="245"/>
                  <a:pt x="202" y="245"/>
                </a:cubicBezTo>
                <a:cubicBezTo>
                  <a:pt x="199" y="245"/>
                  <a:pt x="192" y="245"/>
                  <a:pt x="189" y="245"/>
                </a:cubicBezTo>
                <a:cubicBezTo>
                  <a:pt x="181" y="245"/>
                  <a:pt x="171" y="246"/>
                  <a:pt x="163" y="246"/>
                </a:cubicBezTo>
                <a:cubicBezTo>
                  <a:pt x="160" y="246"/>
                  <a:pt x="158" y="246"/>
                  <a:pt x="155" y="247"/>
                </a:cubicBezTo>
                <a:cubicBezTo>
                  <a:pt x="155" y="250"/>
                  <a:pt x="161" y="248"/>
                  <a:pt x="161" y="251"/>
                </a:cubicBezTo>
                <a:cubicBezTo>
                  <a:pt x="172" y="251"/>
                  <a:pt x="186" y="250"/>
                  <a:pt x="199" y="249"/>
                </a:cubicBezTo>
                <a:close/>
                <a:moveTo>
                  <a:pt x="53" y="257"/>
                </a:moveTo>
                <a:cubicBezTo>
                  <a:pt x="55" y="259"/>
                  <a:pt x="58" y="260"/>
                  <a:pt x="61" y="261"/>
                </a:cubicBezTo>
                <a:cubicBezTo>
                  <a:pt x="65" y="263"/>
                  <a:pt x="68" y="264"/>
                  <a:pt x="73" y="265"/>
                </a:cubicBezTo>
                <a:cubicBezTo>
                  <a:pt x="83" y="266"/>
                  <a:pt x="92" y="267"/>
                  <a:pt x="101" y="268"/>
                </a:cubicBezTo>
                <a:cubicBezTo>
                  <a:pt x="117" y="268"/>
                  <a:pt x="135" y="263"/>
                  <a:pt x="147" y="257"/>
                </a:cubicBezTo>
                <a:cubicBezTo>
                  <a:pt x="151" y="256"/>
                  <a:pt x="154" y="254"/>
                  <a:pt x="154" y="249"/>
                </a:cubicBezTo>
                <a:cubicBezTo>
                  <a:pt x="154" y="249"/>
                  <a:pt x="154" y="249"/>
                  <a:pt x="153" y="249"/>
                </a:cubicBezTo>
                <a:cubicBezTo>
                  <a:pt x="147" y="251"/>
                  <a:pt x="141" y="254"/>
                  <a:pt x="135" y="256"/>
                </a:cubicBezTo>
                <a:cubicBezTo>
                  <a:pt x="132" y="257"/>
                  <a:pt x="130" y="259"/>
                  <a:pt x="127" y="259"/>
                </a:cubicBezTo>
                <a:cubicBezTo>
                  <a:pt x="125" y="259"/>
                  <a:pt x="124" y="260"/>
                  <a:pt x="122" y="260"/>
                </a:cubicBezTo>
                <a:cubicBezTo>
                  <a:pt x="115" y="262"/>
                  <a:pt x="107" y="263"/>
                  <a:pt x="98" y="263"/>
                </a:cubicBezTo>
                <a:cubicBezTo>
                  <a:pt x="97" y="264"/>
                  <a:pt x="98" y="264"/>
                  <a:pt x="98" y="264"/>
                </a:cubicBezTo>
                <a:cubicBezTo>
                  <a:pt x="96" y="263"/>
                  <a:pt x="95" y="264"/>
                  <a:pt x="93" y="264"/>
                </a:cubicBezTo>
                <a:cubicBezTo>
                  <a:pt x="93" y="264"/>
                  <a:pt x="93" y="264"/>
                  <a:pt x="93" y="264"/>
                </a:cubicBezTo>
                <a:cubicBezTo>
                  <a:pt x="92" y="264"/>
                  <a:pt x="93" y="264"/>
                  <a:pt x="92" y="263"/>
                </a:cubicBezTo>
                <a:cubicBezTo>
                  <a:pt x="78" y="263"/>
                  <a:pt x="61" y="261"/>
                  <a:pt x="52" y="253"/>
                </a:cubicBezTo>
                <a:cubicBezTo>
                  <a:pt x="52" y="255"/>
                  <a:pt x="54" y="255"/>
                  <a:pt x="53" y="257"/>
                </a:cubicBezTo>
                <a:close/>
                <a:moveTo>
                  <a:pt x="153" y="255"/>
                </a:moveTo>
                <a:cubicBezTo>
                  <a:pt x="155" y="255"/>
                  <a:pt x="158" y="256"/>
                  <a:pt x="159" y="255"/>
                </a:cubicBezTo>
                <a:cubicBezTo>
                  <a:pt x="160" y="251"/>
                  <a:pt x="158" y="250"/>
                  <a:pt x="156" y="250"/>
                </a:cubicBezTo>
                <a:cubicBezTo>
                  <a:pt x="155" y="252"/>
                  <a:pt x="155" y="254"/>
                  <a:pt x="153" y="2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" name="组合 42"/>
          <p:cNvGrpSpPr/>
          <p:nvPr/>
        </p:nvGrpSpPr>
        <p:grpSpPr bwMode="auto">
          <a:xfrm>
            <a:off x="3590925" y="1158875"/>
            <a:ext cx="2100263" cy="1104900"/>
            <a:chOff x="7394576" y="3627438"/>
            <a:chExt cx="1077913" cy="566738"/>
          </a:xfrm>
        </p:grpSpPr>
        <p:sp>
          <p:nvSpPr>
            <p:cNvPr id="44" name="Freeform 100"/>
            <p:cNvSpPr/>
            <p:nvPr/>
          </p:nvSpPr>
          <p:spPr bwMode="auto">
            <a:xfrm>
              <a:off x="8122961" y="3681180"/>
              <a:ext cx="96955" cy="16286"/>
            </a:xfrm>
            <a:custGeom>
              <a:avLst/>
              <a:gdLst>
                <a:gd name="T0" fmla="*/ 31 w 31"/>
                <a:gd name="T1" fmla="*/ 2 h 5"/>
                <a:gd name="T2" fmla="*/ 30 w 31"/>
                <a:gd name="T3" fmla="*/ 5 h 5"/>
                <a:gd name="T4" fmla="*/ 0 w 31"/>
                <a:gd name="T5" fmla="*/ 4 h 5"/>
                <a:gd name="T6" fmla="*/ 12 w 31"/>
                <a:gd name="T7" fmla="*/ 1 h 5"/>
                <a:gd name="T8" fmla="*/ 18 w 31"/>
                <a:gd name="T9" fmla="*/ 0 h 5"/>
                <a:gd name="T10" fmla="*/ 26 w 31"/>
                <a:gd name="T11" fmla="*/ 2 h 5"/>
                <a:gd name="T12" fmla="*/ 31 w 31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">
                  <a:moveTo>
                    <a:pt x="31" y="2"/>
                  </a:moveTo>
                  <a:cubicBezTo>
                    <a:pt x="31" y="3"/>
                    <a:pt x="31" y="4"/>
                    <a:pt x="30" y="5"/>
                  </a:cubicBezTo>
                  <a:cubicBezTo>
                    <a:pt x="21" y="2"/>
                    <a:pt x="11" y="3"/>
                    <a:pt x="0" y="4"/>
                  </a:cubicBezTo>
                  <a:cubicBezTo>
                    <a:pt x="1" y="0"/>
                    <a:pt x="8" y="1"/>
                    <a:pt x="12" y="1"/>
                  </a:cubicBezTo>
                  <a:cubicBezTo>
                    <a:pt x="14" y="1"/>
                    <a:pt x="16" y="0"/>
                    <a:pt x="18" y="0"/>
                  </a:cubicBezTo>
                  <a:cubicBezTo>
                    <a:pt x="20" y="0"/>
                    <a:pt x="23" y="1"/>
                    <a:pt x="26" y="2"/>
                  </a:cubicBezTo>
                  <a:cubicBezTo>
                    <a:pt x="28" y="2"/>
                    <a:pt x="30" y="0"/>
                    <a:pt x="3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5" name="Freeform 101"/>
            <p:cNvSpPr/>
            <p:nvPr/>
          </p:nvSpPr>
          <p:spPr bwMode="auto">
            <a:xfrm>
              <a:off x="8129479" y="3706423"/>
              <a:ext cx="90437" cy="16286"/>
            </a:xfrm>
            <a:custGeom>
              <a:avLst/>
              <a:gdLst>
                <a:gd name="T0" fmla="*/ 28 w 29"/>
                <a:gd name="T1" fmla="*/ 2 h 5"/>
                <a:gd name="T2" fmla="*/ 29 w 29"/>
                <a:gd name="T3" fmla="*/ 5 h 5"/>
                <a:gd name="T4" fmla="*/ 21 w 29"/>
                <a:gd name="T5" fmla="*/ 3 h 5"/>
                <a:gd name="T6" fmla="*/ 0 w 29"/>
                <a:gd name="T7" fmla="*/ 5 h 5"/>
                <a:gd name="T8" fmla="*/ 0 w 29"/>
                <a:gd name="T9" fmla="*/ 3 h 5"/>
                <a:gd name="T10" fmla="*/ 18 w 29"/>
                <a:gd name="T11" fmla="*/ 0 h 5"/>
                <a:gd name="T12" fmla="*/ 28 w 2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5">
                  <a:moveTo>
                    <a:pt x="28" y="2"/>
                  </a:moveTo>
                  <a:cubicBezTo>
                    <a:pt x="28" y="2"/>
                    <a:pt x="29" y="3"/>
                    <a:pt x="29" y="5"/>
                  </a:cubicBezTo>
                  <a:cubicBezTo>
                    <a:pt x="26" y="5"/>
                    <a:pt x="23" y="3"/>
                    <a:pt x="21" y="3"/>
                  </a:cubicBezTo>
                  <a:cubicBezTo>
                    <a:pt x="13" y="2"/>
                    <a:pt x="7" y="3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0"/>
                    <a:pt x="13" y="0"/>
                    <a:pt x="18" y="0"/>
                  </a:cubicBezTo>
                  <a:cubicBezTo>
                    <a:pt x="22" y="1"/>
                    <a:pt x="24" y="1"/>
                    <a:pt x="2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6" name="Freeform 102"/>
            <p:cNvSpPr/>
            <p:nvPr/>
          </p:nvSpPr>
          <p:spPr bwMode="auto">
            <a:xfrm>
              <a:off x="8145774" y="3884750"/>
              <a:ext cx="69254" cy="15472"/>
            </a:xfrm>
            <a:custGeom>
              <a:avLst/>
              <a:gdLst>
                <a:gd name="T0" fmla="*/ 21 w 22"/>
                <a:gd name="T1" fmla="*/ 1 h 5"/>
                <a:gd name="T2" fmla="*/ 22 w 22"/>
                <a:gd name="T3" fmla="*/ 3 h 5"/>
                <a:gd name="T4" fmla="*/ 20 w 22"/>
                <a:gd name="T5" fmla="*/ 5 h 5"/>
                <a:gd name="T6" fmla="*/ 0 w 22"/>
                <a:gd name="T7" fmla="*/ 3 h 5"/>
                <a:gd name="T8" fmla="*/ 5 w 22"/>
                <a:gd name="T9" fmla="*/ 1 h 5"/>
                <a:gd name="T10" fmla="*/ 21 w 22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">
                  <a:moveTo>
                    <a:pt x="21" y="1"/>
                  </a:moveTo>
                  <a:cubicBezTo>
                    <a:pt x="21" y="2"/>
                    <a:pt x="22" y="2"/>
                    <a:pt x="22" y="3"/>
                  </a:cubicBezTo>
                  <a:cubicBezTo>
                    <a:pt x="22" y="4"/>
                    <a:pt x="21" y="4"/>
                    <a:pt x="20" y="5"/>
                  </a:cubicBezTo>
                  <a:cubicBezTo>
                    <a:pt x="15" y="2"/>
                    <a:pt x="5" y="4"/>
                    <a:pt x="0" y="3"/>
                  </a:cubicBezTo>
                  <a:cubicBezTo>
                    <a:pt x="0" y="0"/>
                    <a:pt x="4" y="1"/>
                    <a:pt x="5" y="1"/>
                  </a:cubicBezTo>
                  <a:cubicBezTo>
                    <a:pt x="9" y="0"/>
                    <a:pt x="17" y="2"/>
                    <a:pt x="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7" name="Freeform 103"/>
            <p:cNvSpPr/>
            <p:nvPr/>
          </p:nvSpPr>
          <p:spPr bwMode="auto">
            <a:xfrm>
              <a:off x="8145774" y="3900222"/>
              <a:ext cx="70883" cy="21171"/>
            </a:xfrm>
            <a:custGeom>
              <a:avLst/>
              <a:gdLst>
                <a:gd name="T0" fmla="*/ 22 w 23"/>
                <a:gd name="T1" fmla="*/ 3 h 7"/>
                <a:gd name="T2" fmla="*/ 22 w 23"/>
                <a:gd name="T3" fmla="*/ 7 h 7"/>
                <a:gd name="T4" fmla="*/ 8 w 23"/>
                <a:gd name="T5" fmla="*/ 4 h 7"/>
                <a:gd name="T6" fmla="*/ 0 w 23"/>
                <a:gd name="T7" fmla="*/ 3 h 7"/>
                <a:gd name="T8" fmla="*/ 22 w 2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7">
                  <a:moveTo>
                    <a:pt x="22" y="3"/>
                  </a:moveTo>
                  <a:cubicBezTo>
                    <a:pt x="23" y="4"/>
                    <a:pt x="22" y="6"/>
                    <a:pt x="22" y="7"/>
                  </a:cubicBezTo>
                  <a:cubicBezTo>
                    <a:pt x="18" y="6"/>
                    <a:pt x="13" y="5"/>
                    <a:pt x="8" y="4"/>
                  </a:cubicBezTo>
                  <a:cubicBezTo>
                    <a:pt x="5" y="4"/>
                    <a:pt x="0" y="6"/>
                    <a:pt x="0" y="3"/>
                  </a:cubicBezTo>
                  <a:cubicBezTo>
                    <a:pt x="6" y="0"/>
                    <a:pt x="13" y="4"/>
                    <a:pt x="2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8" name="Freeform 104"/>
            <p:cNvSpPr/>
            <p:nvPr/>
          </p:nvSpPr>
          <p:spPr bwMode="auto">
            <a:xfrm>
              <a:off x="8142515" y="4073663"/>
              <a:ext cx="77401" cy="18729"/>
            </a:xfrm>
            <a:custGeom>
              <a:avLst/>
              <a:gdLst>
                <a:gd name="T0" fmla="*/ 23 w 25"/>
                <a:gd name="T1" fmla="*/ 2 h 6"/>
                <a:gd name="T2" fmla="*/ 22 w 25"/>
                <a:gd name="T3" fmla="*/ 6 h 6"/>
                <a:gd name="T4" fmla="*/ 20 w 25"/>
                <a:gd name="T5" fmla="*/ 5 h 6"/>
                <a:gd name="T6" fmla="*/ 0 w 25"/>
                <a:gd name="T7" fmla="*/ 4 h 6"/>
                <a:gd name="T8" fmla="*/ 13 w 25"/>
                <a:gd name="T9" fmla="*/ 2 h 6"/>
                <a:gd name="T10" fmla="*/ 23 w 25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6">
                  <a:moveTo>
                    <a:pt x="23" y="2"/>
                  </a:moveTo>
                  <a:cubicBezTo>
                    <a:pt x="25" y="3"/>
                    <a:pt x="25" y="6"/>
                    <a:pt x="22" y="6"/>
                  </a:cubicBezTo>
                  <a:cubicBezTo>
                    <a:pt x="22" y="6"/>
                    <a:pt x="21" y="6"/>
                    <a:pt x="20" y="5"/>
                  </a:cubicBezTo>
                  <a:cubicBezTo>
                    <a:pt x="15" y="4"/>
                    <a:pt x="5" y="5"/>
                    <a:pt x="0" y="4"/>
                  </a:cubicBezTo>
                  <a:cubicBezTo>
                    <a:pt x="3" y="0"/>
                    <a:pt x="10" y="2"/>
                    <a:pt x="13" y="2"/>
                  </a:cubicBezTo>
                  <a:cubicBezTo>
                    <a:pt x="18" y="2"/>
                    <a:pt x="19" y="3"/>
                    <a:pt x="2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9" name="Freeform 105"/>
            <p:cNvSpPr/>
            <p:nvPr/>
          </p:nvSpPr>
          <p:spPr bwMode="auto">
            <a:xfrm>
              <a:off x="8139256" y="4098906"/>
              <a:ext cx="80660" cy="21985"/>
            </a:xfrm>
            <a:custGeom>
              <a:avLst/>
              <a:gdLst>
                <a:gd name="T0" fmla="*/ 25 w 26"/>
                <a:gd name="T1" fmla="*/ 1 h 7"/>
                <a:gd name="T2" fmla="*/ 26 w 26"/>
                <a:gd name="T3" fmla="*/ 4 h 7"/>
                <a:gd name="T4" fmla="*/ 20 w 26"/>
                <a:gd name="T5" fmla="*/ 5 h 7"/>
                <a:gd name="T6" fmla="*/ 5 w 26"/>
                <a:gd name="T7" fmla="*/ 4 h 7"/>
                <a:gd name="T8" fmla="*/ 0 w 26"/>
                <a:gd name="T9" fmla="*/ 3 h 7"/>
                <a:gd name="T10" fmla="*/ 25 w 26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7">
                  <a:moveTo>
                    <a:pt x="25" y="1"/>
                  </a:moveTo>
                  <a:cubicBezTo>
                    <a:pt x="25" y="2"/>
                    <a:pt x="26" y="3"/>
                    <a:pt x="26" y="4"/>
                  </a:cubicBezTo>
                  <a:cubicBezTo>
                    <a:pt x="25" y="7"/>
                    <a:pt x="23" y="6"/>
                    <a:pt x="20" y="5"/>
                  </a:cubicBezTo>
                  <a:cubicBezTo>
                    <a:pt x="16" y="5"/>
                    <a:pt x="10" y="4"/>
                    <a:pt x="5" y="4"/>
                  </a:cubicBezTo>
                  <a:cubicBezTo>
                    <a:pt x="3" y="4"/>
                    <a:pt x="1" y="5"/>
                    <a:pt x="0" y="3"/>
                  </a:cubicBezTo>
                  <a:cubicBezTo>
                    <a:pt x="6" y="0"/>
                    <a:pt x="17" y="5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0" name="Freeform 106"/>
            <p:cNvSpPr>
              <a:spLocks noEditPoints="1"/>
            </p:cNvSpPr>
            <p:nvPr/>
          </p:nvSpPr>
          <p:spPr bwMode="auto">
            <a:xfrm>
              <a:off x="7394576" y="3627438"/>
              <a:ext cx="1077913" cy="566738"/>
            </a:xfrm>
            <a:custGeom>
              <a:avLst/>
              <a:gdLst>
                <a:gd name="T0" fmla="*/ 114 w 342"/>
                <a:gd name="T1" fmla="*/ 19 h 179"/>
                <a:gd name="T2" fmla="*/ 194 w 342"/>
                <a:gd name="T3" fmla="*/ 30 h 179"/>
                <a:gd name="T4" fmla="*/ 265 w 342"/>
                <a:gd name="T5" fmla="*/ 19 h 179"/>
                <a:gd name="T6" fmla="*/ 335 w 342"/>
                <a:gd name="T7" fmla="*/ 144 h 179"/>
                <a:gd name="T8" fmla="*/ 288 w 342"/>
                <a:gd name="T9" fmla="*/ 167 h 179"/>
                <a:gd name="T10" fmla="*/ 235 w 342"/>
                <a:gd name="T11" fmla="*/ 178 h 179"/>
                <a:gd name="T12" fmla="*/ 173 w 342"/>
                <a:gd name="T13" fmla="*/ 172 h 179"/>
                <a:gd name="T14" fmla="*/ 112 w 342"/>
                <a:gd name="T15" fmla="*/ 168 h 179"/>
                <a:gd name="T16" fmla="*/ 43 w 342"/>
                <a:gd name="T17" fmla="*/ 169 h 179"/>
                <a:gd name="T18" fmla="*/ 52 w 342"/>
                <a:gd name="T19" fmla="*/ 47 h 179"/>
                <a:gd name="T20" fmla="*/ 264 w 342"/>
                <a:gd name="T21" fmla="*/ 132 h 179"/>
                <a:gd name="T22" fmla="*/ 229 w 342"/>
                <a:gd name="T23" fmla="*/ 10 h 179"/>
                <a:gd name="T24" fmla="*/ 246 w 342"/>
                <a:gd name="T25" fmla="*/ 177 h 179"/>
                <a:gd name="T26" fmla="*/ 224 w 342"/>
                <a:gd name="T27" fmla="*/ 168 h 179"/>
                <a:gd name="T28" fmla="*/ 225 w 342"/>
                <a:gd name="T29" fmla="*/ 11 h 179"/>
                <a:gd name="T30" fmla="*/ 134 w 342"/>
                <a:gd name="T31" fmla="*/ 20 h 179"/>
                <a:gd name="T32" fmla="*/ 98 w 342"/>
                <a:gd name="T33" fmla="*/ 49 h 179"/>
                <a:gd name="T34" fmla="*/ 112 w 342"/>
                <a:gd name="T35" fmla="*/ 165 h 179"/>
                <a:gd name="T36" fmla="*/ 111 w 342"/>
                <a:gd name="T37" fmla="*/ 24 h 179"/>
                <a:gd name="T38" fmla="*/ 195 w 342"/>
                <a:gd name="T39" fmla="*/ 57 h 179"/>
                <a:gd name="T40" fmla="*/ 154 w 342"/>
                <a:gd name="T41" fmla="*/ 34 h 179"/>
                <a:gd name="T42" fmla="*/ 156 w 342"/>
                <a:gd name="T43" fmla="*/ 142 h 179"/>
                <a:gd name="T44" fmla="*/ 114 w 342"/>
                <a:gd name="T45" fmla="*/ 39 h 179"/>
                <a:gd name="T46" fmla="*/ 52 w 342"/>
                <a:gd name="T47" fmla="*/ 50 h 179"/>
                <a:gd name="T48" fmla="*/ 15 w 342"/>
                <a:gd name="T49" fmla="*/ 153 h 179"/>
                <a:gd name="T50" fmla="*/ 75 w 342"/>
                <a:gd name="T51" fmla="*/ 45 h 179"/>
                <a:gd name="T52" fmla="*/ 221 w 342"/>
                <a:gd name="T53" fmla="*/ 51 h 179"/>
                <a:gd name="T54" fmla="*/ 221 w 342"/>
                <a:gd name="T55" fmla="*/ 170 h 179"/>
                <a:gd name="T56" fmla="*/ 69 w 342"/>
                <a:gd name="T57" fmla="*/ 85 h 179"/>
                <a:gd name="T58" fmla="*/ 82 w 342"/>
                <a:gd name="T59" fmla="*/ 58 h 179"/>
                <a:gd name="T60" fmla="*/ 72 w 342"/>
                <a:gd name="T61" fmla="*/ 74 h 179"/>
                <a:gd name="T62" fmla="*/ 63 w 342"/>
                <a:gd name="T63" fmla="*/ 93 h 179"/>
                <a:gd name="T64" fmla="*/ 45 w 342"/>
                <a:gd name="T65" fmla="*/ 133 h 179"/>
                <a:gd name="T66" fmla="*/ 50 w 342"/>
                <a:gd name="T67" fmla="*/ 131 h 179"/>
                <a:gd name="T68" fmla="*/ 114 w 342"/>
                <a:gd name="T69" fmla="*/ 51 h 179"/>
                <a:gd name="T70" fmla="*/ 153 w 342"/>
                <a:gd name="T71" fmla="*/ 110 h 179"/>
                <a:gd name="T72" fmla="*/ 198 w 342"/>
                <a:gd name="T73" fmla="*/ 165 h 179"/>
                <a:gd name="T74" fmla="*/ 279 w 342"/>
                <a:gd name="T75" fmla="*/ 76 h 179"/>
                <a:gd name="T76" fmla="*/ 267 w 342"/>
                <a:gd name="T77" fmla="*/ 63 h 179"/>
                <a:gd name="T78" fmla="*/ 76 w 342"/>
                <a:gd name="T79" fmla="*/ 57 h 179"/>
                <a:gd name="T80" fmla="*/ 85 w 342"/>
                <a:gd name="T81" fmla="*/ 61 h 179"/>
                <a:gd name="T82" fmla="*/ 107 w 342"/>
                <a:gd name="T83" fmla="*/ 167 h 179"/>
                <a:gd name="T84" fmla="*/ 93 w 342"/>
                <a:gd name="T85" fmla="*/ 64 h 179"/>
                <a:gd name="T86" fmla="*/ 265 w 342"/>
                <a:gd name="T87" fmla="*/ 103 h 179"/>
                <a:gd name="T88" fmla="*/ 306 w 342"/>
                <a:gd name="T89" fmla="*/ 169 h 179"/>
                <a:gd name="T90" fmla="*/ 265 w 342"/>
                <a:gd name="T91" fmla="*/ 73 h 179"/>
                <a:gd name="T92" fmla="*/ 300 w 342"/>
                <a:gd name="T93" fmla="*/ 78 h 179"/>
                <a:gd name="T94" fmla="*/ 278 w 342"/>
                <a:gd name="T95" fmla="*/ 96 h 179"/>
                <a:gd name="T96" fmla="*/ 64 w 342"/>
                <a:gd name="T97" fmla="*/ 105 h 179"/>
                <a:gd name="T98" fmla="*/ 71 w 342"/>
                <a:gd name="T99" fmla="*/ 123 h 179"/>
                <a:gd name="T100" fmla="*/ 280 w 342"/>
                <a:gd name="T101" fmla="*/ 100 h 179"/>
                <a:gd name="T102" fmla="*/ 52 w 342"/>
                <a:gd name="T103" fmla="*/ 111 h 179"/>
                <a:gd name="T104" fmla="*/ 66 w 342"/>
                <a:gd name="T105" fmla="*/ 118 h 179"/>
                <a:gd name="T106" fmla="*/ 323 w 342"/>
                <a:gd name="T107" fmla="*/ 125 h 179"/>
                <a:gd name="T108" fmla="*/ 37 w 342"/>
                <a:gd name="T109" fmla="*/ 140 h 179"/>
                <a:gd name="T110" fmla="*/ 332 w 342"/>
                <a:gd name="T111" fmla="*/ 153 h 179"/>
                <a:gd name="T112" fmla="*/ 153 w 342"/>
                <a:gd name="T113" fmla="*/ 156 h 179"/>
                <a:gd name="T114" fmla="*/ 34 w 342"/>
                <a:gd name="T115" fmla="*/ 149 h 179"/>
                <a:gd name="T116" fmla="*/ 339 w 342"/>
                <a:gd name="T117" fmla="*/ 162 h 179"/>
                <a:gd name="T118" fmla="*/ 115 w 342"/>
                <a:gd name="T119" fmla="*/ 16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2" h="179">
                  <a:moveTo>
                    <a:pt x="79" y="39"/>
                  </a:moveTo>
                  <a:cubicBezTo>
                    <a:pt x="80" y="39"/>
                    <a:pt x="82" y="40"/>
                    <a:pt x="83" y="40"/>
                  </a:cubicBezTo>
                  <a:cubicBezTo>
                    <a:pt x="84" y="37"/>
                    <a:pt x="83" y="32"/>
                    <a:pt x="85" y="30"/>
                  </a:cubicBezTo>
                  <a:cubicBezTo>
                    <a:pt x="92" y="28"/>
                    <a:pt x="99" y="28"/>
                    <a:pt x="106" y="24"/>
                  </a:cubicBezTo>
                  <a:cubicBezTo>
                    <a:pt x="108" y="23"/>
                    <a:pt x="110" y="22"/>
                    <a:pt x="111" y="21"/>
                  </a:cubicBezTo>
                  <a:cubicBezTo>
                    <a:pt x="112" y="21"/>
                    <a:pt x="112" y="20"/>
                    <a:pt x="113" y="21"/>
                  </a:cubicBezTo>
                  <a:cubicBezTo>
                    <a:pt x="113" y="20"/>
                    <a:pt x="114" y="20"/>
                    <a:pt x="114" y="19"/>
                  </a:cubicBezTo>
                  <a:cubicBezTo>
                    <a:pt x="120" y="18"/>
                    <a:pt x="126" y="17"/>
                    <a:pt x="131" y="17"/>
                  </a:cubicBezTo>
                  <a:cubicBezTo>
                    <a:pt x="136" y="17"/>
                    <a:pt x="140" y="18"/>
                    <a:pt x="145" y="19"/>
                  </a:cubicBezTo>
                  <a:cubicBezTo>
                    <a:pt x="147" y="20"/>
                    <a:pt x="150" y="20"/>
                    <a:pt x="152" y="23"/>
                  </a:cubicBezTo>
                  <a:cubicBezTo>
                    <a:pt x="153" y="25"/>
                    <a:pt x="153" y="26"/>
                    <a:pt x="153" y="28"/>
                  </a:cubicBezTo>
                  <a:cubicBezTo>
                    <a:pt x="155" y="28"/>
                    <a:pt x="157" y="27"/>
                    <a:pt x="160" y="26"/>
                  </a:cubicBezTo>
                  <a:cubicBezTo>
                    <a:pt x="164" y="26"/>
                    <a:pt x="170" y="28"/>
                    <a:pt x="176" y="28"/>
                  </a:cubicBezTo>
                  <a:cubicBezTo>
                    <a:pt x="182" y="29"/>
                    <a:pt x="190" y="26"/>
                    <a:pt x="194" y="30"/>
                  </a:cubicBezTo>
                  <a:cubicBezTo>
                    <a:pt x="196" y="32"/>
                    <a:pt x="198" y="37"/>
                    <a:pt x="198" y="41"/>
                  </a:cubicBezTo>
                  <a:cubicBezTo>
                    <a:pt x="199" y="43"/>
                    <a:pt x="198" y="45"/>
                    <a:pt x="198" y="47"/>
                  </a:cubicBezTo>
                  <a:cubicBezTo>
                    <a:pt x="201" y="47"/>
                    <a:pt x="203" y="45"/>
                    <a:pt x="205" y="45"/>
                  </a:cubicBezTo>
                  <a:cubicBezTo>
                    <a:pt x="207" y="34"/>
                    <a:pt x="204" y="22"/>
                    <a:pt x="207" y="15"/>
                  </a:cubicBezTo>
                  <a:cubicBezTo>
                    <a:pt x="214" y="14"/>
                    <a:pt x="221" y="10"/>
                    <a:pt x="228" y="7"/>
                  </a:cubicBezTo>
                  <a:cubicBezTo>
                    <a:pt x="237" y="0"/>
                    <a:pt x="250" y="1"/>
                    <a:pt x="260" y="4"/>
                  </a:cubicBezTo>
                  <a:cubicBezTo>
                    <a:pt x="265" y="6"/>
                    <a:pt x="264" y="12"/>
                    <a:pt x="265" y="19"/>
                  </a:cubicBezTo>
                  <a:cubicBezTo>
                    <a:pt x="266" y="31"/>
                    <a:pt x="266" y="47"/>
                    <a:pt x="265" y="59"/>
                  </a:cubicBezTo>
                  <a:cubicBezTo>
                    <a:pt x="271" y="54"/>
                    <a:pt x="281" y="50"/>
                    <a:pt x="291" y="52"/>
                  </a:cubicBezTo>
                  <a:cubicBezTo>
                    <a:pt x="293" y="56"/>
                    <a:pt x="294" y="60"/>
                    <a:pt x="296" y="64"/>
                  </a:cubicBezTo>
                  <a:cubicBezTo>
                    <a:pt x="297" y="66"/>
                    <a:pt x="298" y="68"/>
                    <a:pt x="299" y="70"/>
                  </a:cubicBezTo>
                  <a:cubicBezTo>
                    <a:pt x="302" y="80"/>
                    <a:pt x="309" y="89"/>
                    <a:pt x="313" y="99"/>
                  </a:cubicBezTo>
                  <a:cubicBezTo>
                    <a:pt x="314" y="101"/>
                    <a:pt x="316" y="103"/>
                    <a:pt x="317" y="106"/>
                  </a:cubicBezTo>
                  <a:cubicBezTo>
                    <a:pt x="323" y="118"/>
                    <a:pt x="329" y="132"/>
                    <a:pt x="335" y="144"/>
                  </a:cubicBezTo>
                  <a:cubicBezTo>
                    <a:pt x="336" y="145"/>
                    <a:pt x="336" y="146"/>
                    <a:pt x="337" y="147"/>
                  </a:cubicBezTo>
                  <a:cubicBezTo>
                    <a:pt x="337" y="148"/>
                    <a:pt x="337" y="148"/>
                    <a:pt x="337" y="148"/>
                  </a:cubicBezTo>
                  <a:cubicBezTo>
                    <a:pt x="339" y="151"/>
                    <a:pt x="340" y="155"/>
                    <a:pt x="342" y="158"/>
                  </a:cubicBezTo>
                  <a:cubicBezTo>
                    <a:pt x="342" y="165"/>
                    <a:pt x="335" y="174"/>
                    <a:pt x="327" y="175"/>
                  </a:cubicBezTo>
                  <a:cubicBezTo>
                    <a:pt x="321" y="176"/>
                    <a:pt x="316" y="176"/>
                    <a:pt x="311" y="174"/>
                  </a:cubicBezTo>
                  <a:cubicBezTo>
                    <a:pt x="308" y="173"/>
                    <a:pt x="306" y="172"/>
                    <a:pt x="303" y="172"/>
                  </a:cubicBezTo>
                  <a:cubicBezTo>
                    <a:pt x="299" y="170"/>
                    <a:pt x="293" y="169"/>
                    <a:pt x="288" y="167"/>
                  </a:cubicBezTo>
                  <a:cubicBezTo>
                    <a:pt x="285" y="167"/>
                    <a:pt x="282" y="165"/>
                    <a:pt x="281" y="164"/>
                  </a:cubicBezTo>
                  <a:cubicBezTo>
                    <a:pt x="280" y="163"/>
                    <a:pt x="279" y="158"/>
                    <a:pt x="278" y="156"/>
                  </a:cubicBezTo>
                  <a:cubicBezTo>
                    <a:pt x="277" y="153"/>
                    <a:pt x="275" y="150"/>
                    <a:pt x="274" y="148"/>
                  </a:cubicBezTo>
                  <a:cubicBezTo>
                    <a:pt x="272" y="142"/>
                    <a:pt x="269" y="137"/>
                    <a:pt x="267" y="132"/>
                  </a:cubicBezTo>
                  <a:cubicBezTo>
                    <a:pt x="266" y="141"/>
                    <a:pt x="266" y="156"/>
                    <a:pt x="267" y="168"/>
                  </a:cubicBezTo>
                  <a:cubicBezTo>
                    <a:pt x="267" y="178"/>
                    <a:pt x="255" y="179"/>
                    <a:pt x="247" y="179"/>
                  </a:cubicBezTo>
                  <a:cubicBezTo>
                    <a:pt x="243" y="179"/>
                    <a:pt x="239" y="178"/>
                    <a:pt x="235" y="178"/>
                  </a:cubicBezTo>
                  <a:cubicBezTo>
                    <a:pt x="232" y="176"/>
                    <a:pt x="227" y="171"/>
                    <a:pt x="222" y="172"/>
                  </a:cubicBezTo>
                  <a:cubicBezTo>
                    <a:pt x="220" y="172"/>
                    <a:pt x="219" y="174"/>
                    <a:pt x="217" y="174"/>
                  </a:cubicBezTo>
                  <a:cubicBezTo>
                    <a:pt x="212" y="175"/>
                    <a:pt x="208" y="175"/>
                    <a:pt x="205" y="171"/>
                  </a:cubicBezTo>
                  <a:cubicBezTo>
                    <a:pt x="203" y="171"/>
                    <a:pt x="200" y="170"/>
                    <a:pt x="198" y="168"/>
                  </a:cubicBezTo>
                  <a:cubicBezTo>
                    <a:pt x="195" y="168"/>
                    <a:pt x="194" y="170"/>
                    <a:pt x="193" y="171"/>
                  </a:cubicBezTo>
                  <a:cubicBezTo>
                    <a:pt x="190" y="173"/>
                    <a:pt x="186" y="172"/>
                    <a:pt x="182" y="172"/>
                  </a:cubicBezTo>
                  <a:cubicBezTo>
                    <a:pt x="179" y="172"/>
                    <a:pt x="176" y="172"/>
                    <a:pt x="173" y="172"/>
                  </a:cubicBezTo>
                  <a:cubicBezTo>
                    <a:pt x="169" y="172"/>
                    <a:pt x="165" y="170"/>
                    <a:pt x="161" y="171"/>
                  </a:cubicBezTo>
                  <a:cubicBezTo>
                    <a:pt x="158" y="170"/>
                    <a:pt x="156" y="170"/>
                    <a:pt x="154" y="169"/>
                  </a:cubicBezTo>
                  <a:cubicBezTo>
                    <a:pt x="151" y="172"/>
                    <a:pt x="140" y="173"/>
                    <a:pt x="138" y="172"/>
                  </a:cubicBezTo>
                  <a:cubicBezTo>
                    <a:pt x="137" y="172"/>
                    <a:pt x="138" y="173"/>
                    <a:pt x="137" y="173"/>
                  </a:cubicBezTo>
                  <a:cubicBezTo>
                    <a:pt x="134" y="171"/>
                    <a:pt x="122" y="171"/>
                    <a:pt x="115" y="169"/>
                  </a:cubicBezTo>
                  <a:cubicBezTo>
                    <a:pt x="114" y="169"/>
                    <a:pt x="114" y="172"/>
                    <a:pt x="113" y="171"/>
                  </a:cubicBezTo>
                  <a:cubicBezTo>
                    <a:pt x="112" y="171"/>
                    <a:pt x="112" y="170"/>
                    <a:pt x="112" y="168"/>
                  </a:cubicBezTo>
                  <a:cubicBezTo>
                    <a:pt x="111" y="170"/>
                    <a:pt x="109" y="171"/>
                    <a:pt x="109" y="171"/>
                  </a:cubicBezTo>
                  <a:cubicBezTo>
                    <a:pt x="102" y="171"/>
                    <a:pt x="94" y="173"/>
                    <a:pt x="86" y="170"/>
                  </a:cubicBezTo>
                  <a:cubicBezTo>
                    <a:pt x="81" y="165"/>
                    <a:pt x="75" y="160"/>
                    <a:pt x="68" y="157"/>
                  </a:cubicBezTo>
                  <a:cubicBezTo>
                    <a:pt x="69" y="144"/>
                    <a:pt x="69" y="131"/>
                    <a:pt x="70" y="117"/>
                  </a:cubicBezTo>
                  <a:cubicBezTo>
                    <a:pt x="65" y="128"/>
                    <a:pt x="60" y="139"/>
                    <a:pt x="55" y="150"/>
                  </a:cubicBezTo>
                  <a:cubicBezTo>
                    <a:pt x="53" y="155"/>
                    <a:pt x="51" y="162"/>
                    <a:pt x="48" y="167"/>
                  </a:cubicBezTo>
                  <a:cubicBezTo>
                    <a:pt x="46" y="169"/>
                    <a:pt x="45" y="167"/>
                    <a:pt x="43" y="169"/>
                  </a:cubicBezTo>
                  <a:cubicBezTo>
                    <a:pt x="38" y="167"/>
                    <a:pt x="31" y="166"/>
                    <a:pt x="28" y="161"/>
                  </a:cubicBezTo>
                  <a:cubicBezTo>
                    <a:pt x="19" y="157"/>
                    <a:pt x="9" y="153"/>
                    <a:pt x="0" y="150"/>
                  </a:cubicBezTo>
                  <a:cubicBezTo>
                    <a:pt x="0" y="149"/>
                    <a:pt x="1" y="147"/>
                    <a:pt x="0" y="147"/>
                  </a:cubicBezTo>
                  <a:cubicBezTo>
                    <a:pt x="7" y="132"/>
                    <a:pt x="15" y="118"/>
                    <a:pt x="22" y="104"/>
                  </a:cubicBezTo>
                  <a:cubicBezTo>
                    <a:pt x="22" y="98"/>
                    <a:pt x="26" y="94"/>
                    <a:pt x="28" y="89"/>
                  </a:cubicBezTo>
                  <a:cubicBezTo>
                    <a:pt x="32" y="79"/>
                    <a:pt x="37" y="72"/>
                    <a:pt x="41" y="63"/>
                  </a:cubicBezTo>
                  <a:cubicBezTo>
                    <a:pt x="43" y="59"/>
                    <a:pt x="48" y="49"/>
                    <a:pt x="52" y="47"/>
                  </a:cubicBezTo>
                  <a:cubicBezTo>
                    <a:pt x="54" y="45"/>
                    <a:pt x="59" y="44"/>
                    <a:pt x="62" y="44"/>
                  </a:cubicBezTo>
                  <a:cubicBezTo>
                    <a:pt x="64" y="43"/>
                    <a:pt x="66" y="43"/>
                    <a:pt x="68" y="42"/>
                  </a:cubicBezTo>
                  <a:cubicBezTo>
                    <a:pt x="72" y="41"/>
                    <a:pt x="76" y="42"/>
                    <a:pt x="79" y="39"/>
                  </a:cubicBezTo>
                  <a:close/>
                  <a:moveTo>
                    <a:pt x="246" y="177"/>
                  </a:moveTo>
                  <a:cubicBezTo>
                    <a:pt x="252" y="177"/>
                    <a:pt x="262" y="175"/>
                    <a:pt x="264" y="171"/>
                  </a:cubicBezTo>
                  <a:cubicBezTo>
                    <a:pt x="264" y="169"/>
                    <a:pt x="264" y="164"/>
                    <a:pt x="264" y="161"/>
                  </a:cubicBezTo>
                  <a:cubicBezTo>
                    <a:pt x="264" y="153"/>
                    <a:pt x="264" y="141"/>
                    <a:pt x="264" y="132"/>
                  </a:cubicBezTo>
                  <a:cubicBezTo>
                    <a:pt x="264" y="127"/>
                    <a:pt x="263" y="121"/>
                    <a:pt x="263" y="115"/>
                  </a:cubicBezTo>
                  <a:cubicBezTo>
                    <a:pt x="263" y="103"/>
                    <a:pt x="262" y="92"/>
                    <a:pt x="262" y="80"/>
                  </a:cubicBezTo>
                  <a:cubicBezTo>
                    <a:pt x="263" y="53"/>
                    <a:pt x="264" y="32"/>
                    <a:pt x="262" y="10"/>
                  </a:cubicBezTo>
                  <a:cubicBezTo>
                    <a:pt x="261" y="10"/>
                    <a:pt x="261" y="8"/>
                    <a:pt x="261" y="8"/>
                  </a:cubicBezTo>
                  <a:cubicBezTo>
                    <a:pt x="257" y="5"/>
                    <a:pt x="253" y="5"/>
                    <a:pt x="249" y="5"/>
                  </a:cubicBezTo>
                  <a:cubicBezTo>
                    <a:pt x="246" y="4"/>
                    <a:pt x="243" y="4"/>
                    <a:pt x="241" y="4"/>
                  </a:cubicBezTo>
                  <a:cubicBezTo>
                    <a:pt x="237" y="5"/>
                    <a:pt x="230" y="6"/>
                    <a:pt x="229" y="10"/>
                  </a:cubicBezTo>
                  <a:cubicBezTo>
                    <a:pt x="227" y="15"/>
                    <a:pt x="229" y="27"/>
                    <a:pt x="229" y="32"/>
                  </a:cubicBezTo>
                  <a:cubicBezTo>
                    <a:pt x="229" y="38"/>
                    <a:pt x="229" y="45"/>
                    <a:pt x="230" y="52"/>
                  </a:cubicBezTo>
                  <a:cubicBezTo>
                    <a:pt x="231" y="60"/>
                    <a:pt x="233" y="69"/>
                    <a:pt x="233" y="79"/>
                  </a:cubicBezTo>
                  <a:cubicBezTo>
                    <a:pt x="233" y="94"/>
                    <a:pt x="234" y="112"/>
                    <a:pt x="233" y="128"/>
                  </a:cubicBezTo>
                  <a:cubicBezTo>
                    <a:pt x="232" y="131"/>
                    <a:pt x="233" y="133"/>
                    <a:pt x="233" y="137"/>
                  </a:cubicBezTo>
                  <a:cubicBezTo>
                    <a:pt x="233" y="149"/>
                    <a:pt x="232" y="161"/>
                    <a:pt x="231" y="173"/>
                  </a:cubicBezTo>
                  <a:cubicBezTo>
                    <a:pt x="235" y="175"/>
                    <a:pt x="240" y="177"/>
                    <a:pt x="246" y="177"/>
                  </a:cubicBezTo>
                  <a:close/>
                  <a:moveTo>
                    <a:pt x="208" y="19"/>
                  </a:moveTo>
                  <a:cubicBezTo>
                    <a:pt x="208" y="28"/>
                    <a:pt x="208" y="39"/>
                    <a:pt x="208" y="45"/>
                  </a:cubicBezTo>
                  <a:cubicBezTo>
                    <a:pt x="212" y="46"/>
                    <a:pt x="218" y="47"/>
                    <a:pt x="222" y="48"/>
                  </a:cubicBezTo>
                  <a:cubicBezTo>
                    <a:pt x="222" y="49"/>
                    <a:pt x="223" y="49"/>
                    <a:pt x="224" y="50"/>
                  </a:cubicBezTo>
                  <a:cubicBezTo>
                    <a:pt x="225" y="55"/>
                    <a:pt x="224" y="62"/>
                    <a:pt x="224" y="68"/>
                  </a:cubicBezTo>
                  <a:cubicBezTo>
                    <a:pt x="224" y="85"/>
                    <a:pt x="226" y="104"/>
                    <a:pt x="225" y="123"/>
                  </a:cubicBezTo>
                  <a:cubicBezTo>
                    <a:pt x="225" y="137"/>
                    <a:pt x="225" y="151"/>
                    <a:pt x="224" y="168"/>
                  </a:cubicBezTo>
                  <a:cubicBezTo>
                    <a:pt x="226" y="169"/>
                    <a:pt x="226" y="170"/>
                    <a:pt x="229" y="171"/>
                  </a:cubicBezTo>
                  <a:cubicBezTo>
                    <a:pt x="231" y="152"/>
                    <a:pt x="230" y="134"/>
                    <a:pt x="230" y="111"/>
                  </a:cubicBezTo>
                  <a:cubicBezTo>
                    <a:pt x="230" y="108"/>
                    <a:pt x="231" y="105"/>
                    <a:pt x="231" y="102"/>
                  </a:cubicBezTo>
                  <a:cubicBezTo>
                    <a:pt x="231" y="94"/>
                    <a:pt x="231" y="85"/>
                    <a:pt x="231" y="77"/>
                  </a:cubicBezTo>
                  <a:cubicBezTo>
                    <a:pt x="230" y="68"/>
                    <a:pt x="228" y="58"/>
                    <a:pt x="228" y="48"/>
                  </a:cubicBezTo>
                  <a:cubicBezTo>
                    <a:pt x="227" y="38"/>
                    <a:pt x="227" y="29"/>
                    <a:pt x="226" y="19"/>
                  </a:cubicBezTo>
                  <a:cubicBezTo>
                    <a:pt x="226" y="16"/>
                    <a:pt x="227" y="14"/>
                    <a:pt x="225" y="11"/>
                  </a:cubicBezTo>
                  <a:cubicBezTo>
                    <a:pt x="219" y="14"/>
                    <a:pt x="214" y="16"/>
                    <a:pt x="208" y="19"/>
                  </a:cubicBezTo>
                  <a:close/>
                  <a:moveTo>
                    <a:pt x="123" y="38"/>
                  </a:moveTo>
                  <a:cubicBezTo>
                    <a:pt x="128" y="39"/>
                    <a:pt x="132" y="40"/>
                    <a:pt x="137" y="40"/>
                  </a:cubicBezTo>
                  <a:cubicBezTo>
                    <a:pt x="140" y="40"/>
                    <a:pt x="145" y="39"/>
                    <a:pt x="146" y="39"/>
                  </a:cubicBezTo>
                  <a:cubicBezTo>
                    <a:pt x="147" y="39"/>
                    <a:pt x="149" y="38"/>
                    <a:pt x="150" y="37"/>
                  </a:cubicBezTo>
                  <a:cubicBezTo>
                    <a:pt x="150" y="32"/>
                    <a:pt x="150" y="27"/>
                    <a:pt x="149" y="23"/>
                  </a:cubicBezTo>
                  <a:cubicBezTo>
                    <a:pt x="145" y="22"/>
                    <a:pt x="140" y="20"/>
                    <a:pt x="134" y="20"/>
                  </a:cubicBezTo>
                  <a:cubicBezTo>
                    <a:pt x="128" y="20"/>
                    <a:pt x="117" y="20"/>
                    <a:pt x="115" y="23"/>
                  </a:cubicBezTo>
                  <a:cubicBezTo>
                    <a:pt x="113" y="25"/>
                    <a:pt x="114" y="28"/>
                    <a:pt x="114" y="31"/>
                  </a:cubicBezTo>
                  <a:cubicBezTo>
                    <a:pt x="114" y="34"/>
                    <a:pt x="113" y="36"/>
                    <a:pt x="114" y="38"/>
                  </a:cubicBezTo>
                  <a:cubicBezTo>
                    <a:pt x="116" y="35"/>
                    <a:pt x="120" y="38"/>
                    <a:pt x="123" y="38"/>
                  </a:cubicBezTo>
                  <a:close/>
                  <a:moveTo>
                    <a:pt x="86" y="34"/>
                  </a:moveTo>
                  <a:cubicBezTo>
                    <a:pt x="86" y="36"/>
                    <a:pt x="85" y="39"/>
                    <a:pt x="85" y="41"/>
                  </a:cubicBezTo>
                  <a:cubicBezTo>
                    <a:pt x="90" y="42"/>
                    <a:pt x="94" y="46"/>
                    <a:pt x="98" y="49"/>
                  </a:cubicBezTo>
                  <a:cubicBezTo>
                    <a:pt x="99" y="52"/>
                    <a:pt x="96" y="57"/>
                    <a:pt x="95" y="61"/>
                  </a:cubicBezTo>
                  <a:cubicBezTo>
                    <a:pt x="101" y="60"/>
                    <a:pt x="105" y="61"/>
                    <a:pt x="109" y="63"/>
                  </a:cubicBezTo>
                  <a:cubicBezTo>
                    <a:pt x="109" y="66"/>
                    <a:pt x="108" y="69"/>
                    <a:pt x="110" y="71"/>
                  </a:cubicBezTo>
                  <a:cubicBezTo>
                    <a:pt x="111" y="87"/>
                    <a:pt x="112" y="105"/>
                    <a:pt x="111" y="121"/>
                  </a:cubicBezTo>
                  <a:cubicBezTo>
                    <a:pt x="111" y="124"/>
                    <a:pt x="110" y="126"/>
                    <a:pt x="110" y="129"/>
                  </a:cubicBezTo>
                  <a:cubicBezTo>
                    <a:pt x="110" y="138"/>
                    <a:pt x="111" y="148"/>
                    <a:pt x="111" y="157"/>
                  </a:cubicBezTo>
                  <a:cubicBezTo>
                    <a:pt x="110" y="160"/>
                    <a:pt x="109" y="163"/>
                    <a:pt x="112" y="165"/>
                  </a:cubicBezTo>
                  <a:cubicBezTo>
                    <a:pt x="111" y="163"/>
                    <a:pt x="113" y="157"/>
                    <a:pt x="111" y="154"/>
                  </a:cubicBezTo>
                  <a:cubicBezTo>
                    <a:pt x="111" y="153"/>
                    <a:pt x="112" y="154"/>
                    <a:pt x="112" y="153"/>
                  </a:cubicBezTo>
                  <a:cubicBezTo>
                    <a:pt x="112" y="139"/>
                    <a:pt x="112" y="122"/>
                    <a:pt x="112" y="108"/>
                  </a:cubicBezTo>
                  <a:cubicBezTo>
                    <a:pt x="113" y="97"/>
                    <a:pt x="112" y="85"/>
                    <a:pt x="112" y="75"/>
                  </a:cubicBezTo>
                  <a:cubicBezTo>
                    <a:pt x="112" y="66"/>
                    <a:pt x="112" y="56"/>
                    <a:pt x="112" y="48"/>
                  </a:cubicBezTo>
                  <a:cubicBezTo>
                    <a:pt x="112" y="40"/>
                    <a:pt x="112" y="32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05" y="28"/>
                    <a:pt x="93" y="31"/>
                    <a:pt x="86" y="34"/>
                  </a:cubicBezTo>
                  <a:close/>
                  <a:moveTo>
                    <a:pt x="179" y="170"/>
                  </a:moveTo>
                  <a:cubicBezTo>
                    <a:pt x="186" y="171"/>
                    <a:pt x="192" y="169"/>
                    <a:pt x="194" y="165"/>
                  </a:cubicBezTo>
                  <a:cubicBezTo>
                    <a:pt x="195" y="157"/>
                    <a:pt x="194" y="147"/>
                    <a:pt x="194" y="139"/>
                  </a:cubicBezTo>
                  <a:cubicBezTo>
                    <a:pt x="194" y="120"/>
                    <a:pt x="194" y="103"/>
                    <a:pt x="195" y="87"/>
                  </a:cubicBezTo>
                  <a:cubicBezTo>
                    <a:pt x="196" y="79"/>
                    <a:pt x="195" y="70"/>
                    <a:pt x="195" y="61"/>
                  </a:cubicBezTo>
                  <a:cubicBezTo>
                    <a:pt x="195" y="60"/>
                    <a:pt x="195" y="58"/>
                    <a:pt x="195" y="57"/>
                  </a:cubicBezTo>
                  <a:cubicBezTo>
                    <a:pt x="195" y="55"/>
                    <a:pt x="195" y="54"/>
                    <a:pt x="195" y="52"/>
                  </a:cubicBezTo>
                  <a:cubicBezTo>
                    <a:pt x="195" y="48"/>
                    <a:pt x="197" y="39"/>
                    <a:pt x="194" y="35"/>
                  </a:cubicBezTo>
                  <a:cubicBezTo>
                    <a:pt x="193" y="33"/>
                    <a:pt x="188" y="31"/>
                    <a:pt x="185" y="31"/>
                  </a:cubicBezTo>
                  <a:cubicBezTo>
                    <a:pt x="180" y="30"/>
                    <a:pt x="176" y="31"/>
                    <a:pt x="171" y="30"/>
                  </a:cubicBezTo>
                  <a:cubicBezTo>
                    <a:pt x="166" y="29"/>
                    <a:pt x="161" y="28"/>
                    <a:pt x="158" y="29"/>
                  </a:cubicBezTo>
                  <a:cubicBezTo>
                    <a:pt x="157" y="29"/>
                    <a:pt x="154" y="30"/>
                    <a:pt x="154" y="32"/>
                  </a:cubicBezTo>
                  <a:cubicBezTo>
                    <a:pt x="153" y="32"/>
                    <a:pt x="154" y="33"/>
                    <a:pt x="154" y="34"/>
                  </a:cubicBezTo>
                  <a:cubicBezTo>
                    <a:pt x="154" y="36"/>
                    <a:pt x="154" y="40"/>
                    <a:pt x="154" y="43"/>
                  </a:cubicBezTo>
                  <a:cubicBezTo>
                    <a:pt x="154" y="44"/>
                    <a:pt x="153" y="45"/>
                    <a:pt x="153" y="46"/>
                  </a:cubicBezTo>
                  <a:cubicBezTo>
                    <a:pt x="153" y="50"/>
                    <a:pt x="153" y="54"/>
                    <a:pt x="153" y="57"/>
                  </a:cubicBezTo>
                  <a:cubicBezTo>
                    <a:pt x="153" y="66"/>
                    <a:pt x="155" y="77"/>
                    <a:pt x="155" y="88"/>
                  </a:cubicBezTo>
                  <a:cubicBezTo>
                    <a:pt x="155" y="93"/>
                    <a:pt x="155" y="98"/>
                    <a:pt x="155" y="103"/>
                  </a:cubicBezTo>
                  <a:cubicBezTo>
                    <a:pt x="155" y="108"/>
                    <a:pt x="156" y="113"/>
                    <a:pt x="156" y="118"/>
                  </a:cubicBezTo>
                  <a:cubicBezTo>
                    <a:pt x="156" y="126"/>
                    <a:pt x="156" y="134"/>
                    <a:pt x="156" y="142"/>
                  </a:cubicBezTo>
                  <a:cubicBezTo>
                    <a:pt x="155" y="150"/>
                    <a:pt x="154" y="159"/>
                    <a:pt x="156" y="167"/>
                  </a:cubicBezTo>
                  <a:cubicBezTo>
                    <a:pt x="162" y="167"/>
                    <a:pt x="171" y="169"/>
                    <a:pt x="179" y="170"/>
                  </a:cubicBezTo>
                  <a:close/>
                  <a:moveTo>
                    <a:pt x="114" y="47"/>
                  </a:moveTo>
                  <a:cubicBezTo>
                    <a:pt x="118" y="47"/>
                    <a:pt x="122" y="50"/>
                    <a:pt x="127" y="51"/>
                  </a:cubicBezTo>
                  <a:cubicBezTo>
                    <a:pt x="133" y="52"/>
                    <a:pt x="146" y="53"/>
                    <a:pt x="151" y="49"/>
                  </a:cubicBezTo>
                  <a:cubicBezTo>
                    <a:pt x="150" y="45"/>
                    <a:pt x="150" y="44"/>
                    <a:pt x="151" y="40"/>
                  </a:cubicBezTo>
                  <a:cubicBezTo>
                    <a:pt x="140" y="44"/>
                    <a:pt x="126" y="42"/>
                    <a:pt x="114" y="39"/>
                  </a:cubicBezTo>
                  <a:cubicBezTo>
                    <a:pt x="113" y="42"/>
                    <a:pt x="114" y="44"/>
                    <a:pt x="114" y="47"/>
                  </a:cubicBezTo>
                  <a:close/>
                  <a:moveTo>
                    <a:pt x="94" y="49"/>
                  </a:moveTo>
                  <a:cubicBezTo>
                    <a:pt x="90" y="47"/>
                    <a:pt x="86" y="43"/>
                    <a:pt x="80" y="43"/>
                  </a:cubicBezTo>
                  <a:cubicBezTo>
                    <a:pt x="79" y="44"/>
                    <a:pt x="77" y="45"/>
                    <a:pt x="77" y="47"/>
                  </a:cubicBezTo>
                  <a:cubicBezTo>
                    <a:pt x="84" y="47"/>
                    <a:pt x="88" y="52"/>
                    <a:pt x="94" y="55"/>
                  </a:cubicBezTo>
                  <a:cubicBezTo>
                    <a:pt x="95" y="52"/>
                    <a:pt x="96" y="51"/>
                    <a:pt x="94" y="49"/>
                  </a:cubicBezTo>
                  <a:close/>
                  <a:moveTo>
                    <a:pt x="52" y="50"/>
                  </a:moveTo>
                  <a:cubicBezTo>
                    <a:pt x="43" y="64"/>
                    <a:pt x="36" y="80"/>
                    <a:pt x="28" y="95"/>
                  </a:cubicBezTo>
                  <a:cubicBezTo>
                    <a:pt x="28" y="96"/>
                    <a:pt x="27" y="97"/>
                    <a:pt x="26" y="98"/>
                  </a:cubicBezTo>
                  <a:cubicBezTo>
                    <a:pt x="25" y="100"/>
                    <a:pt x="25" y="103"/>
                    <a:pt x="24" y="105"/>
                  </a:cubicBezTo>
                  <a:cubicBezTo>
                    <a:pt x="21" y="113"/>
                    <a:pt x="15" y="121"/>
                    <a:pt x="12" y="130"/>
                  </a:cubicBezTo>
                  <a:cubicBezTo>
                    <a:pt x="8" y="135"/>
                    <a:pt x="6" y="141"/>
                    <a:pt x="4" y="147"/>
                  </a:cubicBezTo>
                  <a:cubicBezTo>
                    <a:pt x="6" y="150"/>
                    <a:pt x="11" y="151"/>
                    <a:pt x="13" y="152"/>
                  </a:cubicBezTo>
                  <a:cubicBezTo>
                    <a:pt x="14" y="153"/>
                    <a:pt x="15" y="153"/>
                    <a:pt x="15" y="153"/>
                  </a:cubicBezTo>
                  <a:cubicBezTo>
                    <a:pt x="20" y="155"/>
                    <a:pt x="24" y="156"/>
                    <a:pt x="27" y="156"/>
                  </a:cubicBezTo>
                  <a:cubicBezTo>
                    <a:pt x="28" y="155"/>
                    <a:pt x="28" y="154"/>
                    <a:pt x="28" y="152"/>
                  </a:cubicBezTo>
                  <a:cubicBezTo>
                    <a:pt x="28" y="151"/>
                    <a:pt x="29" y="152"/>
                    <a:pt x="30" y="151"/>
                  </a:cubicBezTo>
                  <a:cubicBezTo>
                    <a:pt x="37" y="135"/>
                    <a:pt x="45" y="119"/>
                    <a:pt x="51" y="102"/>
                  </a:cubicBezTo>
                  <a:cubicBezTo>
                    <a:pt x="58" y="85"/>
                    <a:pt x="65" y="65"/>
                    <a:pt x="74" y="50"/>
                  </a:cubicBezTo>
                  <a:cubicBezTo>
                    <a:pt x="73" y="49"/>
                    <a:pt x="72" y="49"/>
                    <a:pt x="72" y="48"/>
                  </a:cubicBezTo>
                  <a:cubicBezTo>
                    <a:pt x="74" y="47"/>
                    <a:pt x="75" y="47"/>
                    <a:pt x="75" y="45"/>
                  </a:cubicBezTo>
                  <a:cubicBezTo>
                    <a:pt x="69" y="44"/>
                    <a:pt x="58" y="46"/>
                    <a:pt x="52" y="50"/>
                  </a:cubicBezTo>
                  <a:close/>
                  <a:moveTo>
                    <a:pt x="222" y="152"/>
                  </a:moveTo>
                  <a:cubicBezTo>
                    <a:pt x="223" y="137"/>
                    <a:pt x="223" y="119"/>
                    <a:pt x="223" y="105"/>
                  </a:cubicBezTo>
                  <a:cubicBezTo>
                    <a:pt x="223" y="100"/>
                    <a:pt x="222" y="96"/>
                    <a:pt x="222" y="93"/>
                  </a:cubicBezTo>
                  <a:cubicBezTo>
                    <a:pt x="222" y="91"/>
                    <a:pt x="222" y="90"/>
                    <a:pt x="222" y="88"/>
                  </a:cubicBezTo>
                  <a:cubicBezTo>
                    <a:pt x="222" y="82"/>
                    <a:pt x="222" y="76"/>
                    <a:pt x="222" y="70"/>
                  </a:cubicBezTo>
                  <a:cubicBezTo>
                    <a:pt x="222" y="65"/>
                    <a:pt x="223" y="53"/>
                    <a:pt x="221" y="51"/>
                  </a:cubicBezTo>
                  <a:cubicBezTo>
                    <a:pt x="220" y="50"/>
                    <a:pt x="211" y="48"/>
                    <a:pt x="208" y="48"/>
                  </a:cubicBezTo>
                  <a:cubicBezTo>
                    <a:pt x="208" y="48"/>
                    <a:pt x="206" y="48"/>
                    <a:pt x="205" y="49"/>
                  </a:cubicBezTo>
                  <a:cubicBezTo>
                    <a:pt x="206" y="53"/>
                    <a:pt x="205" y="58"/>
                    <a:pt x="205" y="63"/>
                  </a:cubicBezTo>
                  <a:cubicBezTo>
                    <a:pt x="205" y="68"/>
                    <a:pt x="205" y="73"/>
                    <a:pt x="205" y="77"/>
                  </a:cubicBezTo>
                  <a:cubicBezTo>
                    <a:pt x="205" y="87"/>
                    <a:pt x="206" y="97"/>
                    <a:pt x="206" y="107"/>
                  </a:cubicBezTo>
                  <a:cubicBezTo>
                    <a:pt x="207" y="128"/>
                    <a:pt x="206" y="149"/>
                    <a:pt x="205" y="169"/>
                  </a:cubicBezTo>
                  <a:cubicBezTo>
                    <a:pt x="209" y="174"/>
                    <a:pt x="217" y="172"/>
                    <a:pt x="221" y="170"/>
                  </a:cubicBezTo>
                  <a:cubicBezTo>
                    <a:pt x="223" y="164"/>
                    <a:pt x="222" y="158"/>
                    <a:pt x="222" y="152"/>
                  </a:cubicBezTo>
                  <a:close/>
                  <a:moveTo>
                    <a:pt x="68" y="115"/>
                  </a:moveTo>
                  <a:cubicBezTo>
                    <a:pt x="68" y="114"/>
                    <a:pt x="69" y="113"/>
                    <a:pt x="70" y="111"/>
                  </a:cubicBezTo>
                  <a:cubicBezTo>
                    <a:pt x="69" y="112"/>
                    <a:pt x="68" y="112"/>
                    <a:pt x="67" y="111"/>
                  </a:cubicBezTo>
                  <a:cubicBezTo>
                    <a:pt x="67" y="107"/>
                    <a:pt x="62" y="108"/>
                    <a:pt x="60" y="105"/>
                  </a:cubicBezTo>
                  <a:cubicBezTo>
                    <a:pt x="60" y="105"/>
                    <a:pt x="60" y="103"/>
                    <a:pt x="62" y="103"/>
                  </a:cubicBezTo>
                  <a:cubicBezTo>
                    <a:pt x="63" y="97"/>
                    <a:pt x="68" y="93"/>
                    <a:pt x="69" y="85"/>
                  </a:cubicBezTo>
                  <a:cubicBezTo>
                    <a:pt x="72" y="82"/>
                    <a:pt x="76" y="87"/>
                    <a:pt x="79" y="88"/>
                  </a:cubicBezTo>
                  <a:cubicBezTo>
                    <a:pt x="80" y="87"/>
                    <a:pt x="81" y="86"/>
                    <a:pt x="81" y="85"/>
                  </a:cubicBezTo>
                  <a:cubicBezTo>
                    <a:pt x="78" y="82"/>
                    <a:pt x="75" y="83"/>
                    <a:pt x="72" y="81"/>
                  </a:cubicBezTo>
                  <a:cubicBezTo>
                    <a:pt x="71" y="76"/>
                    <a:pt x="76" y="76"/>
                    <a:pt x="76" y="71"/>
                  </a:cubicBezTo>
                  <a:cubicBezTo>
                    <a:pt x="78" y="69"/>
                    <a:pt x="79" y="66"/>
                    <a:pt x="80" y="63"/>
                  </a:cubicBezTo>
                  <a:cubicBezTo>
                    <a:pt x="81" y="61"/>
                    <a:pt x="81" y="57"/>
                    <a:pt x="82" y="59"/>
                  </a:cubicBezTo>
                  <a:cubicBezTo>
                    <a:pt x="82" y="58"/>
                    <a:pt x="81" y="58"/>
                    <a:pt x="82" y="58"/>
                  </a:cubicBezTo>
                  <a:cubicBezTo>
                    <a:pt x="86" y="56"/>
                    <a:pt x="89" y="59"/>
                    <a:pt x="92" y="61"/>
                  </a:cubicBezTo>
                  <a:cubicBezTo>
                    <a:pt x="92" y="60"/>
                    <a:pt x="93" y="59"/>
                    <a:pt x="93" y="58"/>
                  </a:cubicBezTo>
                  <a:cubicBezTo>
                    <a:pt x="89" y="53"/>
                    <a:pt x="83" y="50"/>
                    <a:pt x="76" y="49"/>
                  </a:cubicBezTo>
                  <a:cubicBezTo>
                    <a:pt x="76" y="51"/>
                    <a:pt x="74" y="52"/>
                    <a:pt x="75" y="53"/>
                  </a:cubicBezTo>
                  <a:cubicBezTo>
                    <a:pt x="77" y="54"/>
                    <a:pt x="82" y="57"/>
                    <a:pt x="78" y="60"/>
                  </a:cubicBezTo>
                  <a:cubicBezTo>
                    <a:pt x="78" y="61"/>
                    <a:pt x="77" y="62"/>
                    <a:pt x="77" y="63"/>
                  </a:cubicBezTo>
                  <a:cubicBezTo>
                    <a:pt x="75" y="67"/>
                    <a:pt x="73" y="71"/>
                    <a:pt x="72" y="74"/>
                  </a:cubicBezTo>
                  <a:cubicBezTo>
                    <a:pt x="71" y="76"/>
                    <a:pt x="71" y="79"/>
                    <a:pt x="69" y="80"/>
                  </a:cubicBezTo>
                  <a:cubicBezTo>
                    <a:pt x="68" y="79"/>
                    <a:pt x="67" y="78"/>
                    <a:pt x="66" y="77"/>
                  </a:cubicBezTo>
                  <a:cubicBezTo>
                    <a:pt x="65" y="78"/>
                    <a:pt x="64" y="78"/>
                    <a:pt x="63" y="78"/>
                  </a:cubicBezTo>
                  <a:cubicBezTo>
                    <a:pt x="62" y="79"/>
                    <a:pt x="62" y="80"/>
                    <a:pt x="62" y="82"/>
                  </a:cubicBezTo>
                  <a:cubicBezTo>
                    <a:pt x="63" y="83"/>
                    <a:pt x="66" y="84"/>
                    <a:pt x="66" y="86"/>
                  </a:cubicBezTo>
                  <a:cubicBezTo>
                    <a:pt x="66" y="87"/>
                    <a:pt x="64" y="88"/>
                    <a:pt x="63" y="90"/>
                  </a:cubicBezTo>
                  <a:cubicBezTo>
                    <a:pt x="63" y="91"/>
                    <a:pt x="63" y="92"/>
                    <a:pt x="63" y="93"/>
                  </a:cubicBezTo>
                  <a:cubicBezTo>
                    <a:pt x="61" y="97"/>
                    <a:pt x="59" y="102"/>
                    <a:pt x="58" y="105"/>
                  </a:cubicBezTo>
                  <a:cubicBezTo>
                    <a:pt x="57" y="105"/>
                    <a:pt x="57" y="105"/>
                    <a:pt x="56" y="105"/>
                  </a:cubicBezTo>
                  <a:cubicBezTo>
                    <a:pt x="55" y="105"/>
                    <a:pt x="55" y="104"/>
                    <a:pt x="53" y="103"/>
                  </a:cubicBezTo>
                  <a:cubicBezTo>
                    <a:pt x="52" y="105"/>
                    <a:pt x="52" y="107"/>
                    <a:pt x="51" y="108"/>
                  </a:cubicBezTo>
                  <a:cubicBezTo>
                    <a:pt x="53" y="109"/>
                    <a:pt x="55" y="110"/>
                    <a:pt x="55" y="112"/>
                  </a:cubicBezTo>
                  <a:cubicBezTo>
                    <a:pt x="51" y="117"/>
                    <a:pt x="48" y="125"/>
                    <a:pt x="48" y="131"/>
                  </a:cubicBezTo>
                  <a:cubicBezTo>
                    <a:pt x="47" y="132"/>
                    <a:pt x="46" y="132"/>
                    <a:pt x="45" y="133"/>
                  </a:cubicBezTo>
                  <a:cubicBezTo>
                    <a:pt x="44" y="132"/>
                    <a:pt x="43" y="130"/>
                    <a:pt x="42" y="130"/>
                  </a:cubicBezTo>
                  <a:cubicBezTo>
                    <a:pt x="41" y="133"/>
                    <a:pt x="39" y="135"/>
                    <a:pt x="39" y="138"/>
                  </a:cubicBezTo>
                  <a:cubicBezTo>
                    <a:pt x="45" y="136"/>
                    <a:pt x="50" y="141"/>
                    <a:pt x="55" y="143"/>
                  </a:cubicBezTo>
                  <a:cubicBezTo>
                    <a:pt x="56" y="142"/>
                    <a:pt x="57" y="141"/>
                    <a:pt x="57" y="140"/>
                  </a:cubicBezTo>
                  <a:cubicBezTo>
                    <a:pt x="55" y="137"/>
                    <a:pt x="52" y="135"/>
                    <a:pt x="49" y="134"/>
                  </a:cubicBezTo>
                  <a:cubicBezTo>
                    <a:pt x="49" y="134"/>
                    <a:pt x="49" y="133"/>
                    <a:pt x="49" y="133"/>
                  </a:cubicBezTo>
                  <a:cubicBezTo>
                    <a:pt x="49" y="132"/>
                    <a:pt x="49" y="131"/>
                    <a:pt x="50" y="131"/>
                  </a:cubicBezTo>
                  <a:cubicBezTo>
                    <a:pt x="50" y="130"/>
                    <a:pt x="50" y="130"/>
                    <a:pt x="50" y="129"/>
                  </a:cubicBezTo>
                  <a:cubicBezTo>
                    <a:pt x="54" y="126"/>
                    <a:pt x="54" y="120"/>
                    <a:pt x="58" y="117"/>
                  </a:cubicBezTo>
                  <a:cubicBezTo>
                    <a:pt x="58" y="114"/>
                    <a:pt x="58" y="112"/>
                    <a:pt x="60" y="111"/>
                  </a:cubicBezTo>
                  <a:cubicBezTo>
                    <a:pt x="63" y="112"/>
                    <a:pt x="65" y="114"/>
                    <a:pt x="68" y="115"/>
                  </a:cubicBezTo>
                  <a:close/>
                  <a:moveTo>
                    <a:pt x="140" y="54"/>
                  </a:moveTo>
                  <a:cubicBezTo>
                    <a:pt x="131" y="55"/>
                    <a:pt x="122" y="52"/>
                    <a:pt x="114" y="50"/>
                  </a:cubicBezTo>
                  <a:cubicBezTo>
                    <a:pt x="114" y="50"/>
                    <a:pt x="114" y="51"/>
                    <a:pt x="114" y="51"/>
                  </a:cubicBezTo>
                  <a:cubicBezTo>
                    <a:pt x="115" y="82"/>
                    <a:pt x="113" y="115"/>
                    <a:pt x="114" y="142"/>
                  </a:cubicBezTo>
                  <a:cubicBezTo>
                    <a:pt x="115" y="141"/>
                    <a:pt x="117" y="142"/>
                    <a:pt x="117" y="142"/>
                  </a:cubicBezTo>
                  <a:cubicBezTo>
                    <a:pt x="119" y="141"/>
                    <a:pt x="119" y="142"/>
                    <a:pt x="121" y="143"/>
                  </a:cubicBezTo>
                  <a:cubicBezTo>
                    <a:pt x="122" y="143"/>
                    <a:pt x="123" y="142"/>
                    <a:pt x="124" y="143"/>
                  </a:cubicBezTo>
                  <a:cubicBezTo>
                    <a:pt x="125" y="143"/>
                    <a:pt x="126" y="143"/>
                    <a:pt x="126" y="143"/>
                  </a:cubicBezTo>
                  <a:cubicBezTo>
                    <a:pt x="135" y="145"/>
                    <a:pt x="145" y="144"/>
                    <a:pt x="153" y="143"/>
                  </a:cubicBezTo>
                  <a:cubicBezTo>
                    <a:pt x="153" y="132"/>
                    <a:pt x="154" y="121"/>
                    <a:pt x="153" y="110"/>
                  </a:cubicBezTo>
                  <a:cubicBezTo>
                    <a:pt x="152" y="101"/>
                    <a:pt x="153" y="91"/>
                    <a:pt x="152" y="82"/>
                  </a:cubicBezTo>
                  <a:cubicBezTo>
                    <a:pt x="152" y="73"/>
                    <a:pt x="150" y="62"/>
                    <a:pt x="151" y="53"/>
                  </a:cubicBezTo>
                  <a:cubicBezTo>
                    <a:pt x="147" y="52"/>
                    <a:pt x="144" y="54"/>
                    <a:pt x="140" y="54"/>
                  </a:cubicBezTo>
                  <a:close/>
                  <a:moveTo>
                    <a:pt x="197" y="51"/>
                  </a:moveTo>
                  <a:cubicBezTo>
                    <a:pt x="197" y="57"/>
                    <a:pt x="198" y="59"/>
                    <a:pt x="197" y="62"/>
                  </a:cubicBezTo>
                  <a:cubicBezTo>
                    <a:pt x="198" y="70"/>
                    <a:pt x="199" y="78"/>
                    <a:pt x="198" y="86"/>
                  </a:cubicBezTo>
                  <a:cubicBezTo>
                    <a:pt x="196" y="112"/>
                    <a:pt x="197" y="141"/>
                    <a:pt x="198" y="165"/>
                  </a:cubicBezTo>
                  <a:cubicBezTo>
                    <a:pt x="199" y="166"/>
                    <a:pt x="201" y="168"/>
                    <a:pt x="202" y="167"/>
                  </a:cubicBezTo>
                  <a:cubicBezTo>
                    <a:pt x="205" y="146"/>
                    <a:pt x="204" y="126"/>
                    <a:pt x="204" y="105"/>
                  </a:cubicBezTo>
                  <a:cubicBezTo>
                    <a:pt x="204" y="98"/>
                    <a:pt x="203" y="92"/>
                    <a:pt x="202" y="85"/>
                  </a:cubicBezTo>
                  <a:cubicBezTo>
                    <a:pt x="202" y="74"/>
                    <a:pt x="203" y="62"/>
                    <a:pt x="203" y="51"/>
                  </a:cubicBezTo>
                  <a:cubicBezTo>
                    <a:pt x="200" y="51"/>
                    <a:pt x="199" y="52"/>
                    <a:pt x="198" y="51"/>
                  </a:cubicBezTo>
                  <a:cubicBezTo>
                    <a:pt x="198" y="51"/>
                    <a:pt x="197" y="51"/>
                    <a:pt x="197" y="51"/>
                  </a:cubicBezTo>
                  <a:close/>
                  <a:moveTo>
                    <a:pt x="279" y="76"/>
                  </a:moveTo>
                  <a:cubicBezTo>
                    <a:pt x="284" y="75"/>
                    <a:pt x="291" y="72"/>
                    <a:pt x="294" y="68"/>
                  </a:cubicBezTo>
                  <a:cubicBezTo>
                    <a:pt x="296" y="65"/>
                    <a:pt x="293" y="62"/>
                    <a:pt x="292" y="60"/>
                  </a:cubicBezTo>
                  <a:cubicBezTo>
                    <a:pt x="291" y="58"/>
                    <a:pt x="290" y="55"/>
                    <a:pt x="288" y="54"/>
                  </a:cubicBezTo>
                  <a:cubicBezTo>
                    <a:pt x="287" y="54"/>
                    <a:pt x="284" y="54"/>
                    <a:pt x="281" y="54"/>
                  </a:cubicBezTo>
                  <a:cubicBezTo>
                    <a:pt x="279" y="55"/>
                    <a:pt x="276" y="55"/>
                    <a:pt x="275" y="55"/>
                  </a:cubicBezTo>
                  <a:cubicBezTo>
                    <a:pt x="272" y="56"/>
                    <a:pt x="269" y="59"/>
                    <a:pt x="267" y="60"/>
                  </a:cubicBezTo>
                  <a:cubicBezTo>
                    <a:pt x="268" y="61"/>
                    <a:pt x="266" y="62"/>
                    <a:pt x="267" y="63"/>
                  </a:cubicBezTo>
                  <a:cubicBezTo>
                    <a:pt x="266" y="63"/>
                    <a:pt x="265" y="63"/>
                    <a:pt x="265" y="64"/>
                  </a:cubicBezTo>
                  <a:cubicBezTo>
                    <a:pt x="265" y="69"/>
                    <a:pt x="268" y="73"/>
                    <a:pt x="270" y="77"/>
                  </a:cubicBezTo>
                  <a:cubicBezTo>
                    <a:pt x="273" y="76"/>
                    <a:pt x="275" y="76"/>
                    <a:pt x="279" y="76"/>
                  </a:cubicBezTo>
                  <a:close/>
                  <a:moveTo>
                    <a:pt x="73" y="56"/>
                  </a:moveTo>
                  <a:cubicBezTo>
                    <a:pt x="70" y="62"/>
                    <a:pt x="67" y="68"/>
                    <a:pt x="64" y="75"/>
                  </a:cubicBezTo>
                  <a:cubicBezTo>
                    <a:pt x="66" y="74"/>
                    <a:pt x="66" y="76"/>
                    <a:pt x="68" y="76"/>
                  </a:cubicBezTo>
                  <a:cubicBezTo>
                    <a:pt x="71" y="70"/>
                    <a:pt x="74" y="63"/>
                    <a:pt x="76" y="57"/>
                  </a:cubicBezTo>
                  <a:cubicBezTo>
                    <a:pt x="76" y="56"/>
                    <a:pt x="75" y="55"/>
                    <a:pt x="73" y="56"/>
                  </a:cubicBezTo>
                  <a:close/>
                  <a:moveTo>
                    <a:pt x="85" y="61"/>
                  </a:moveTo>
                  <a:cubicBezTo>
                    <a:pt x="83" y="63"/>
                    <a:pt x="82" y="66"/>
                    <a:pt x="80" y="70"/>
                  </a:cubicBezTo>
                  <a:cubicBezTo>
                    <a:pt x="79" y="73"/>
                    <a:pt x="76" y="76"/>
                    <a:pt x="76" y="78"/>
                  </a:cubicBezTo>
                  <a:cubicBezTo>
                    <a:pt x="77" y="81"/>
                    <a:pt x="80" y="81"/>
                    <a:pt x="81" y="83"/>
                  </a:cubicBezTo>
                  <a:cubicBezTo>
                    <a:pt x="86" y="77"/>
                    <a:pt x="88" y="70"/>
                    <a:pt x="91" y="64"/>
                  </a:cubicBezTo>
                  <a:cubicBezTo>
                    <a:pt x="89" y="62"/>
                    <a:pt x="87" y="61"/>
                    <a:pt x="85" y="61"/>
                  </a:cubicBezTo>
                  <a:close/>
                  <a:moveTo>
                    <a:pt x="93" y="64"/>
                  </a:moveTo>
                  <a:cubicBezTo>
                    <a:pt x="91" y="70"/>
                    <a:pt x="86" y="77"/>
                    <a:pt x="84" y="83"/>
                  </a:cubicBezTo>
                  <a:cubicBezTo>
                    <a:pt x="83" y="89"/>
                    <a:pt x="84" y="98"/>
                    <a:pt x="85" y="105"/>
                  </a:cubicBezTo>
                  <a:cubicBezTo>
                    <a:pt x="85" y="111"/>
                    <a:pt x="84" y="117"/>
                    <a:pt x="84" y="123"/>
                  </a:cubicBezTo>
                  <a:cubicBezTo>
                    <a:pt x="85" y="135"/>
                    <a:pt x="85" y="150"/>
                    <a:pt x="85" y="163"/>
                  </a:cubicBezTo>
                  <a:cubicBezTo>
                    <a:pt x="85" y="164"/>
                    <a:pt x="87" y="165"/>
                    <a:pt x="86" y="167"/>
                  </a:cubicBezTo>
                  <a:cubicBezTo>
                    <a:pt x="93" y="170"/>
                    <a:pt x="101" y="169"/>
                    <a:pt x="107" y="167"/>
                  </a:cubicBezTo>
                  <a:cubicBezTo>
                    <a:pt x="109" y="159"/>
                    <a:pt x="108" y="152"/>
                    <a:pt x="108" y="144"/>
                  </a:cubicBezTo>
                  <a:cubicBezTo>
                    <a:pt x="108" y="132"/>
                    <a:pt x="109" y="119"/>
                    <a:pt x="109" y="105"/>
                  </a:cubicBezTo>
                  <a:cubicBezTo>
                    <a:pt x="109" y="101"/>
                    <a:pt x="109" y="96"/>
                    <a:pt x="109" y="93"/>
                  </a:cubicBezTo>
                  <a:cubicBezTo>
                    <a:pt x="109" y="92"/>
                    <a:pt x="108" y="91"/>
                    <a:pt x="108" y="90"/>
                  </a:cubicBezTo>
                  <a:cubicBezTo>
                    <a:pt x="108" y="87"/>
                    <a:pt x="109" y="84"/>
                    <a:pt x="108" y="81"/>
                  </a:cubicBezTo>
                  <a:cubicBezTo>
                    <a:pt x="108" y="75"/>
                    <a:pt x="106" y="70"/>
                    <a:pt x="106" y="64"/>
                  </a:cubicBezTo>
                  <a:cubicBezTo>
                    <a:pt x="102" y="62"/>
                    <a:pt x="97" y="62"/>
                    <a:pt x="93" y="64"/>
                  </a:cubicBezTo>
                  <a:close/>
                  <a:moveTo>
                    <a:pt x="271" y="79"/>
                  </a:moveTo>
                  <a:cubicBezTo>
                    <a:pt x="271" y="82"/>
                    <a:pt x="272" y="83"/>
                    <a:pt x="273" y="84"/>
                  </a:cubicBezTo>
                  <a:cubicBezTo>
                    <a:pt x="274" y="84"/>
                    <a:pt x="274" y="83"/>
                    <a:pt x="276" y="83"/>
                  </a:cubicBezTo>
                  <a:cubicBezTo>
                    <a:pt x="285" y="87"/>
                    <a:pt x="306" y="80"/>
                    <a:pt x="296" y="69"/>
                  </a:cubicBezTo>
                  <a:cubicBezTo>
                    <a:pt x="292" y="77"/>
                    <a:pt x="281" y="78"/>
                    <a:pt x="271" y="79"/>
                  </a:cubicBezTo>
                  <a:close/>
                  <a:moveTo>
                    <a:pt x="265" y="96"/>
                  </a:moveTo>
                  <a:cubicBezTo>
                    <a:pt x="265" y="98"/>
                    <a:pt x="265" y="100"/>
                    <a:pt x="265" y="103"/>
                  </a:cubicBezTo>
                  <a:cubicBezTo>
                    <a:pt x="265" y="107"/>
                    <a:pt x="265" y="112"/>
                    <a:pt x="265" y="118"/>
                  </a:cubicBezTo>
                  <a:cubicBezTo>
                    <a:pt x="265" y="121"/>
                    <a:pt x="265" y="125"/>
                    <a:pt x="266" y="127"/>
                  </a:cubicBezTo>
                  <a:cubicBezTo>
                    <a:pt x="266" y="128"/>
                    <a:pt x="268" y="130"/>
                    <a:pt x="269" y="132"/>
                  </a:cubicBezTo>
                  <a:cubicBezTo>
                    <a:pt x="272" y="136"/>
                    <a:pt x="274" y="141"/>
                    <a:pt x="276" y="147"/>
                  </a:cubicBezTo>
                  <a:cubicBezTo>
                    <a:pt x="278" y="151"/>
                    <a:pt x="281" y="160"/>
                    <a:pt x="284" y="163"/>
                  </a:cubicBezTo>
                  <a:cubicBezTo>
                    <a:pt x="285" y="164"/>
                    <a:pt x="289" y="165"/>
                    <a:pt x="291" y="166"/>
                  </a:cubicBezTo>
                  <a:cubicBezTo>
                    <a:pt x="296" y="168"/>
                    <a:pt x="302" y="168"/>
                    <a:pt x="306" y="169"/>
                  </a:cubicBezTo>
                  <a:cubicBezTo>
                    <a:pt x="304" y="166"/>
                    <a:pt x="303" y="162"/>
                    <a:pt x="302" y="159"/>
                  </a:cubicBezTo>
                  <a:cubicBezTo>
                    <a:pt x="301" y="156"/>
                    <a:pt x="299" y="153"/>
                    <a:pt x="298" y="151"/>
                  </a:cubicBezTo>
                  <a:cubicBezTo>
                    <a:pt x="298" y="150"/>
                    <a:pt x="298" y="148"/>
                    <a:pt x="298" y="147"/>
                  </a:cubicBezTo>
                  <a:cubicBezTo>
                    <a:pt x="296" y="141"/>
                    <a:pt x="292" y="135"/>
                    <a:pt x="290" y="128"/>
                  </a:cubicBezTo>
                  <a:cubicBezTo>
                    <a:pt x="287" y="122"/>
                    <a:pt x="285" y="115"/>
                    <a:pt x="282" y="109"/>
                  </a:cubicBezTo>
                  <a:cubicBezTo>
                    <a:pt x="276" y="97"/>
                    <a:pt x="271" y="84"/>
                    <a:pt x="265" y="73"/>
                  </a:cubicBezTo>
                  <a:cubicBezTo>
                    <a:pt x="265" y="72"/>
                    <a:pt x="265" y="72"/>
                    <a:pt x="265" y="73"/>
                  </a:cubicBezTo>
                  <a:cubicBezTo>
                    <a:pt x="264" y="79"/>
                    <a:pt x="265" y="87"/>
                    <a:pt x="265" y="96"/>
                  </a:cubicBezTo>
                  <a:close/>
                  <a:moveTo>
                    <a:pt x="274" y="87"/>
                  </a:moveTo>
                  <a:cubicBezTo>
                    <a:pt x="276" y="89"/>
                    <a:pt x="276" y="92"/>
                    <a:pt x="278" y="94"/>
                  </a:cubicBezTo>
                  <a:cubicBezTo>
                    <a:pt x="278" y="93"/>
                    <a:pt x="278" y="93"/>
                    <a:pt x="278" y="93"/>
                  </a:cubicBezTo>
                  <a:cubicBezTo>
                    <a:pt x="280" y="93"/>
                    <a:pt x="283" y="93"/>
                    <a:pt x="285" y="93"/>
                  </a:cubicBezTo>
                  <a:cubicBezTo>
                    <a:pt x="291" y="93"/>
                    <a:pt x="299" y="87"/>
                    <a:pt x="301" y="83"/>
                  </a:cubicBezTo>
                  <a:cubicBezTo>
                    <a:pt x="302" y="81"/>
                    <a:pt x="302" y="79"/>
                    <a:pt x="300" y="78"/>
                  </a:cubicBezTo>
                  <a:cubicBezTo>
                    <a:pt x="295" y="87"/>
                    <a:pt x="283" y="86"/>
                    <a:pt x="274" y="87"/>
                  </a:cubicBezTo>
                  <a:close/>
                  <a:moveTo>
                    <a:pt x="278" y="96"/>
                  </a:moveTo>
                  <a:cubicBezTo>
                    <a:pt x="279" y="96"/>
                    <a:pt x="279" y="97"/>
                    <a:pt x="279" y="98"/>
                  </a:cubicBezTo>
                  <a:cubicBezTo>
                    <a:pt x="283" y="98"/>
                    <a:pt x="287" y="99"/>
                    <a:pt x="290" y="98"/>
                  </a:cubicBezTo>
                  <a:cubicBezTo>
                    <a:pt x="297" y="98"/>
                    <a:pt x="302" y="92"/>
                    <a:pt x="305" y="87"/>
                  </a:cubicBezTo>
                  <a:cubicBezTo>
                    <a:pt x="304" y="86"/>
                    <a:pt x="304" y="84"/>
                    <a:pt x="303" y="84"/>
                  </a:cubicBezTo>
                  <a:cubicBezTo>
                    <a:pt x="298" y="92"/>
                    <a:pt x="289" y="97"/>
                    <a:pt x="278" y="96"/>
                  </a:cubicBezTo>
                  <a:close/>
                  <a:moveTo>
                    <a:pt x="54" y="102"/>
                  </a:moveTo>
                  <a:cubicBezTo>
                    <a:pt x="55" y="102"/>
                    <a:pt x="56" y="103"/>
                    <a:pt x="57" y="102"/>
                  </a:cubicBezTo>
                  <a:cubicBezTo>
                    <a:pt x="57" y="100"/>
                    <a:pt x="60" y="96"/>
                    <a:pt x="61" y="92"/>
                  </a:cubicBezTo>
                  <a:cubicBezTo>
                    <a:pt x="62" y="90"/>
                    <a:pt x="65" y="84"/>
                    <a:pt x="60" y="84"/>
                  </a:cubicBezTo>
                  <a:cubicBezTo>
                    <a:pt x="59" y="91"/>
                    <a:pt x="56" y="95"/>
                    <a:pt x="54" y="102"/>
                  </a:cubicBezTo>
                  <a:close/>
                  <a:moveTo>
                    <a:pt x="72" y="88"/>
                  </a:moveTo>
                  <a:cubicBezTo>
                    <a:pt x="69" y="92"/>
                    <a:pt x="66" y="99"/>
                    <a:pt x="64" y="105"/>
                  </a:cubicBezTo>
                  <a:cubicBezTo>
                    <a:pt x="66" y="106"/>
                    <a:pt x="68" y="108"/>
                    <a:pt x="70" y="110"/>
                  </a:cubicBezTo>
                  <a:cubicBezTo>
                    <a:pt x="73" y="104"/>
                    <a:pt x="76" y="98"/>
                    <a:pt x="78" y="91"/>
                  </a:cubicBezTo>
                  <a:cubicBezTo>
                    <a:pt x="77" y="89"/>
                    <a:pt x="74" y="88"/>
                    <a:pt x="72" y="88"/>
                  </a:cubicBezTo>
                  <a:close/>
                  <a:moveTo>
                    <a:pt x="79" y="94"/>
                  </a:moveTo>
                  <a:cubicBezTo>
                    <a:pt x="79" y="95"/>
                    <a:pt x="79" y="96"/>
                    <a:pt x="79" y="97"/>
                  </a:cubicBezTo>
                  <a:cubicBezTo>
                    <a:pt x="77" y="101"/>
                    <a:pt x="74" y="105"/>
                    <a:pt x="73" y="109"/>
                  </a:cubicBezTo>
                  <a:cubicBezTo>
                    <a:pt x="72" y="113"/>
                    <a:pt x="72" y="118"/>
                    <a:pt x="71" y="123"/>
                  </a:cubicBezTo>
                  <a:cubicBezTo>
                    <a:pt x="71" y="135"/>
                    <a:pt x="72" y="143"/>
                    <a:pt x="70" y="154"/>
                  </a:cubicBezTo>
                  <a:cubicBezTo>
                    <a:pt x="74" y="157"/>
                    <a:pt x="78" y="160"/>
                    <a:pt x="82" y="163"/>
                  </a:cubicBezTo>
                  <a:cubicBezTo>
                    <a:pt x="83" y="155"/>
                    <a:pt x="83" y="148"/>
                    <a:pt x="83" y="139"/>
                  </a:cubicBezTo>
                  <a:cubicBezTo>
                    <a:pt x="83" y="131"/>
                    <a:pt x="82" y="123"/>
                    <a:pt x="82" y="117"/>
                  </a:cubicBezTo>
                  <a:cubicBezTo>
                    <a:pt x="82" y="109"/>
                    <a:pt x="83" y="97"/>
                    <a:pt x="82" y="89"/>
                  </a:cubicBezTo>
                  <a:cubicBezTo>
                    <a:pt x="81" y="91"/>
                    <a:pt x="80" y="92"/>
                    <a:pt x="79" y="94"/>
                  </a:cubicBezTo>
                  <a:close/>
                  <a:moveTo>
                    <a:pt x="280" y="100"/>
                  </a:moveTo>
                  <a:cubicBezTo>
                    <a:pt x="285" y="111"/>
                    <a:pt x="290" y="124"/>
                    <a:pt x="295" y="136"/>
                  </a:cubicBezTo>
                  <a:cubicBezTo>
                    <a:pt x="305" y="137"/>
                    <a:pt x="318" y="131"/>
                    <a:pt x="322" y="122"/>
                  </a:cubicBezTo>
                  <a:cubicBezTo>
                    <a:pt x="317" y="111"/>
                    <a:pt x="312" y="100"/>
                    <a:pt x="306" y="90"/>
                  </a:cubicBezTo>
                  <a:cubicBezTo>
                    <a:pt x="302" y="97"/>
                    <a:pt x="291" y="104"/>
                    <a:pt x="280" y="100"/>
                  </a:cubicBezTo>
                  <a:close/>
                  <a:moveTo>
                    <a:pt x="43" y="128"/>
                  </a:moveTo>
                  <a:cubicBezTo>
                    <a:pt x="44" y="129"/>
                    <a:pt x="44" y="129"/>
                    <a:pt x="45" y="129"/>
                  </a:cubicBezTo>
                  <a:cubicBezTo>
                    <a:pt x="47" y="123"/>
                    <a:pt x="50" y="117"/>
                    <a:pt x="52" y="111"/>
                  </a:cubicBezTo>
                  <a:cubicBezTo>
                    <a:pt x="51" y="112"/>
                    <a:pt x="51" y="111"/>
                    <a:pt x="50" y="111"/>
                  </a:cubicBezTo>
                  <a:cubicBezTo>
                    <a:pt x="48" y="117"/>
                    <a:pt x="45" y="122"/>
                    <a:pt x="43" y="128"/>
                  </a:cubicBezTo>
                  <a:close/>
                  <a:moveTo>
                    <a:pt x="62" y="115"/>
                  </a:moveTo>
                  <a:cubicBezTo>
                    <a:pt x="59" y="116"/>
                    <a:pt x="58" y="121"/>
                    <a:pt x="57" y="124"/>
                  </a:cubicBezTo>
                  <a:cubicBezTo>
                    <a:pt x="56" y="126"/>
                    <a:pt x="53" y="129"/>
                    <a:pt x="52" y="133"/>
                  </a:cubicBezTo>
                  <a:cubicBezTo>
                    <a:pt x="54" y="134"/>
                    <a:pt x="57" y="136"/>
                    <a:pt x="58" y="138"/>
                  </a:cubicBezTo>
                  <a:cubicBezTo>
                    <a:pt x="61" y="132"/>
                    <a:pt x="64" y="125"/>
                    <a:pt x="66" y="118"/>
                  </a:cubicBezTo>
                  <a:cubicBezTo>
                    <a:pt x="65" y="117"/>
                    <a:pt x="64" y="116"/>
                    <a:pt x="62" y="115"/>
                  </a:cubicBezTo>
                  <a:close/>
                  <a:moveTo>
                    <a:pt x="297" y="139"/>
                  </a:moveTo>
                  <a:cubicBezTo>
                    <a:pt x="297" y="140"/>
                    <a:pt x="297" y="141"/>
                    <a:pt x="298" y="142"/>
                  </a:cubicBezTo>
                  <a:cubicBezTo>
                    <a:pt x="298" y="141"/>
                    <a:pt x="298" y="141"/>
                    <a:pt x="299" y="140"/>
                  </a:cubicBezTo>
                  <a:cubicBezTo>
                    <a:pt x="302" y="141"/>
                    <a:pt x="306" y="140"/>
                    <a:pt x="308" y="140"/>
                  </a:cubicBezTo>
                  <a:cubicBezTo>
                    <a:pt x="314" y="139"/>
                    <a:pt x="320" y="135"/>
                    <a:pt x="323" y="132"/>
                  </a:cubicBezTo>
                  <a:cubicBezTo>
                    <a:pt x="324" y="130"/>
                    <a:pt x="326" y="127"/>
                    <a:pt x="323" y="125"/>
                  </a:cubicBezTo>
                  <a:cubicBezTo>
                    <a:pt x="317" y="134"/>
                    <a:pt x="308" y="138"/>
                    <a:pt x="297" y="139"/>
                  </a:cubicBezTo>
                  <a:close/>
                  <a:moveTo>
                    <a:pt x="326" y="131"/>
                  </a:moveTo>
                  <a:cubicBezTo>
                    <a:pt x="321" y="139"/>
                    <a:pt x="310" y="145"/>
                    <a:pt x="298" y="142"/>
                  </a:cubicBezTo>
                  <a:cubicBezTo>
                    <a:pt x="299" y="146"/>
                    <a:pt x="301" y="150"/>
                    <a:pt x="306" y="148"/>
                  </a:cubicBezTo>
                  <a:cubicBezTo>
                    <a:pt x="316" y="150"/>
                    <a:pt x="327" y="146"/>
                    <a:pt x="330" y="137"/>
                  </a:cubicBezTo>
                  <a:cubicBezTo>
                    <a:pt x="328" y="135"/>
                    <a:pt x="328" y="132"/>
                    <a:pt x="326" y="131"/>
                  </a:cubicBezTo>
                  <a:close/>
                  <a:moveTo>
                    <a:pt x="37" y="140"/>
                  </a:moveTo>
                  <a:cubicBezTo>
                    <a:pt x="36" y="142"/>
                    <a:pt x="35" y="145"/>
                    <a:pt x="34" y="147"/>
                  </a:cubicBezTo>
                  <a:cubicBezTo>
                    <a:pt x="38" y="148"/>
                    <a:pt x="41" y="147"/>
                    <a:pt x="45" y="149"/>
                  </a:cubicBezTo>
                  <a:cubicBezTo>
                    <a:pt x="47" y="150"/>
                    <a:pt x="49" y="153"/>
                    <a:pt x="51" y="154"/>
                  </a:cubicBezTo>
                  <a:cubicBezTo>
                    <a:pt x="52" y="151"/>
                    <a:pt x="53" y="150"/>
                    <a:pt x="54" y="147"/>
                  </a:cubicBezTo>
                  <a:cubicBezTo>
                    <a:pt x="50" y="143"/>
                    <a:pt x="44" y="140"/>
                    <a:pt x="37" y="140"/>
                  </a:cubicBezTo>
                  <a:close/>
                  <a:moveTo>
                    <a:pt x="313" y="160"/>
                  </a:moveTo>
                  <a:cubicBezTo>
                    <a:pt x="320" y="161"/>
                    <a:pt x="328" y="157"/>
                    <a:pt x="332" y="153"/>
                  </a:cubicBezTo>
                  <a:cubicBezTo>
                    <a:pt x="335" y="149"/>
                    <a:pt x="334" y="145"/>
                    <a:pt x="332" y="141"/>
                  </a:cubicBezTo>
                  <a:cubicBezTo>
                    <a:pt x="332" y="141"/>
                    <a:pt x="331" y="141"/>
                    <a:pt x="331" y="141"/>
                  </a:cubicBezTo>
                  <a:cubicBezTo>
                    <a:pt x="326" y="150"/>
                    <a:pt x="312" y="151"/>
                    <a:pt x="302" y="151"/>
                  </a:cubicBezTo>
                  <a:cubicBezTo>
                    <a:pt x="303" y="154"/>
                    <a:pt x="304" y="157"/>
                    <a:pt x="306" y="159"/>
                  </a:cubicBezTo>
                  <a:cubicBezTo>
                    <a:pt x="308" y="159"/>
                    <a:pt x="311" y="160"/>
                    <a:pt x="313" y="160"/>
                  </a:cubicBezTo>
                  <a:close/>
                  <a:moveTo>
                    <a:pt x="114" y="154"/>
                  </a:moveTo>
                  <a:cubicBezTo>
                    <a:pt x="125" y="157"/>
                    <a:pt x="139" y="158"/>
                    <a:pt x="153" y="156"/>
                  </a:cubicBezTo>
                  <a:cubicBezTo>
                    <a:pt x="153" y="152"/>
                    <a:pt x="153" y="149"/>
                    <a:pt x="153" y="145"/>
                  </a:cubicBezTo>
                  <a:cubicBezTo>
                    <a:pt x="139" y="147"/>
                    <a:pt x="124" y="147"/>
                    <a:pt x="115" y="144"/>
                  </a:cubicBezTo>
                  <a:cubicBezTo>
                    <a:pt x="114" y="147"/>
                    <a:pt x="114" y="150"/>
                    <a:pt x="114" y="154"/>
                  </a:cubicBezTo>
                  <a:close/>
                  <a:moveTo>
                    <a:pt x="32" y="153"/>
                  </a:moveTo>
                  <a:cubicBezTo>
                    <a:pt x="40" y="153"/>
                    <a:pt x="44" y="158"/>
                    <a:pt x="49" y="160"/>
                  </a:cubicBezTo>
                  <a:cubicBezTo>
                    <a:pt x="49" y="159"/>
                    <a:pt x="50" y="158"/>
                    <a:pt x="50" y="157"/>
                  </a:cubicBezTo>
                  <a:cubicBezTo>
                    <a:pt x="47" y="152"/>
                    <a:pt x="41" y="150"/>
                    <a:pt x="34" y="149"/>
                  </a:cubicBezTo>
                  <a:cubicBezTo>
                    <a:pt x="34" y="149"/>
                    <a:pt x="33" y="149"/>
                    <a:pt x="33" y="149"/>
                  </a:cubicBezTo>
                  <a:cubicBezTo>
                    <a:pt x="33" y="150"/>
                    <a:pt x="32" y="151"/>
                    <a:pt x="32" y="153"/>
                  </a:cubicBezTo>
                  <a:close/>
                  <a:moveTo>
                    <a:pt x="332" y="156"/>
                  </a:moveTo>
                  <a:cubicBezTo>
                    <a:pt x="326" y="163"/>
                    <a:pt x="317" y="163"/>
                    <a:pt x="307" y="162"/>
                  </a:cubicBezTo>
                  <a:cubicBezTo>
                    <a:pt x="309" y="166"/>
                    <a:pt x="310" y="171"/>
                    <a:pt x="314" y="172"/>
                  </a:cubicBezTo>
                  <a:cubicBezTo>
                    <a:pt x="316" y="173"/>
                    <a:pt x="321" y="173"/>
                    <a:pt x="323" y="173"/>
                  </a:cubicBezTo>
                  <a:cubicBezTo>
                    <a:pt x="331" y="172"/>
                    <a:pt x="337" y="168"/>
                    <a:pt x="339" y="162"/>
                  </a:cubicBezTo>
                  <a:cubicBezTo>
                    <a:pt x="341" y="158"/>
                    <a:pt x="338" y="154"/>
                    <a:pt x="336" y="150"/>
                  </a:cubicBezTo>
                  <a:cubicBezTo>
                    <a:pt x="335" y="152"/>
                    <a:pt x="333" y="155"/>
                    <a:pt x="332" y="156"/>
                  </a:cubicBezTo>
                  <a:close/>
                  <a:moveTo>
                    <a:pt x="30" y="160"/>
                  </a:moveTo>
                  <a:cubicBezTo>
                    <a:pt x="33" y="164"/>
                    <a:pt x="45" y="169"/>
                    <a:pt x="48" y="162"/>
                  </a:cubicBezTo>
                  <a:cubicBezTo>
                    <a:pt x="42" y="159"/>
                    <a:pt x="38" y="155"/>
                    <a:pt x="31" y="154"/>
                  </a:cubicBezTo>
                  <a:cubicBezTo>
                    <a:pt x="30" y="156"/>
                    <a:pt x="30" y="158"/>
                    <a:pt x="30" y="160"/>
                  </a:cubicBezTo>
                  <a:close/>
                  <a:moveTo>
                    <a:pt x="115" y="166"/>
                  </a:moveTo>
                  <a:cubicBezTo>
                    <a:pt x="119" y="167"/>
                    <a:pt x="125" y="169"/>
                    <a:pt x="132" y="169"/>
                  </a:cubicBezTo>
                  <a:cubicBezTo>
                    <a:pt x="138" y="170"/>
                    <a:pt x="149" y="171"/>
                    <a:pt x="152" y="167"/>
                  </a:cubicBezTo>
                  <a:cubicBezTo>
                    <a:pt x="153" y="165"/>
                    <a:pt x="152" y="160"/>
                    <a:pt x="152" y="159"/>
                  </a:cubicBezTo>
                  <a:cubicBezTo>
                    <a:pt x="139" y="159"/>
                    <a:pt x="125" y="160"/>
                    <a:pt x="114" y="156"/>
                  </a:cubicBezTo>
                  <a:cubicBezTo>
                    <a:pt x="114" y="160"/>
                    <a:pt x="113" y="164"/>
                    <a:pt x="115" y="1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1" name="Freeform 107"/>
            <p:cNvSpPr>
              <a:spLocks noEditPoints="1"/>
            </p:cNvSpPr>
            <p:nvPr/>
          </p:nvSpPr>
          <p:spPr bwMode="auto">
            <a:xfrm>
              <a:off x="7893202" y="3754465"/>
              <a:ext cx="96955" cy="369683"/>
            </a:xfrm>
            <a:custGeom>
              <a:avLst/>
              <a:gdLst>
                <a:gd name="T0" fmla="*/ 28 w 31"/>
                <a:gd name="T1" fmla="*/ 114 h 117"/>
                <a:gd name="T2" fmla="*/ 4 w 31"/>
                <a:gd name="T3" fmla="*/ 114 h 117"/>
                <a:gd name="T4" fmla="*/ 2 w 31"/>
                <a:gd name="T5" fmla="*/ 91 h 117"/>
                <a:gd name="T6" fmla="*/ 3 w 31"/>
                <a:gd name="T7" fmla="*/ 67 h 117"/>
                <a:gd name="T8" fmla="*/ 2 w 31"/>
                <a:gd name="T9" fmla="*/ 61 h 117"/>
                <a:gd name="T10" fmla="*/ 2 w 31"/>
                <a:gd name="T11" fmla="*/ 34 h 117"/>
                <a:gd name="T12" fmla="*/ 1 w 31"/>
                <a:gd name="T13" fmla="*/ 18 h 117"/>
                <a:gd name="T14" fmla="*/ 2 w 31"/>
                <a:gd name="T15" fmla="*/ 5 h 117"/>
                <a:gd name="T16" fmla="*/ 7 w 31"/>
                <a:gd name="T17" fmla="*/ 1 h 117"/>
                <a:gd name="T18" fmla="*/ 12 w 31"/>
                <a:gd name="T19" fmla="*/ 1 h 117"/>
                <a:gd name="T20" fmla="*/ 29 w 31"/>
                <a:gd name="T21" fmla="*/ 7 h 117"/>
                <a:gd name="T22" fmla="*/ 29 w 31"/>
                <a:gd name="T23" fmla="*/ 24 h 117"/>
                <a:gd name="T24" fmla="*/ 29 w 31"/>
                <a:gd name="T25" fmla="*/ 82 h 117"/>
                <a:gd name="T26" fmla="*/ 28 w 31"/>
                <a:gd name="T27" fmla="*/ 114 h 117"/>
                <a:gd name="T28" fmla="*/ 9 w 31"/>
                <a:gd name="T29" fmla="*/ 112 h 117"/>
                <a:gd name="T30" fmla="*/ 19 w 31"/>
                <a:gd name="T31" fmla="*/ 112 h 117"/>
                <a:gd name="T32" fmla="*/ 26 w 31"/>
                <a:gd name="T33" fmla="*/ 108 h 117"/>
                <a:gd name="T34" fmla="*/ 26 w 31"/>
                <a:gd name="T35" fmla="*/ 97 h 117"/>
                <a:gd name="T36" fmla="*/ 26 w 31"/>
                <a:gd name="T37" fmla="*/ 76 h 117"/>
                <a:gd name="T38" fmla="*/ 27 w 31"/>
                <a:gd name="T39" fmla="*/ 24 h 117"/>
                <a:gd name="T40" fmla="*/ 27 w 31"/>
                <a:gd name="T41" fmla="*/ 10 h 117"/>
                <a:gd name="T42" fmla="*/ 21 w 31"/>
                <a:gd name="T43" fmla="*/ 5 h 117"/>
                <a:gd name="T44" fmla="*/ 7 w 31"/>
                <a:gd name="T45" fmla="*/ 5 h 117"/>
                <a:gd name="T46" fmla="*/ 4 w 31"/>
                <a:gd name="T47" fmla="*/ 13 h 117"/>
                <a:gd name="T48" fmla="*/ 4 w 31"/>
                <a:gd name="T49" fmla="*/ 15 h 117"/>
                <a:gd name="T50" fmla="*/ 5 w 31"/>
                <a:gd name="T51" fmla="*/ 54 h 117"/>
                <a:gd name="T52" fmla="*/ 4 w 31"/>
                <a:gd name="T53" fmla="*/ 106 h 117"/>
                <a:gd name="T54" fmla="*/ 4 w 31"/>
                <a:gd name="T55" fmla="*/ 109 h 117"/>
                <a:gd name="T56" fmla="*/ 8 w 31"/>
                <a:gd name="T57" fmla="*/ 113 h 117"/>
                <a:gd name="T58" fmla="*/ 9 w 31"/>
                <a:gd name="T59" fmla="*/ 11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117">
                  <a:moveTo>
                    <a:pt x="28" y="114"/>
                  </a:moveTo>
                  <a:cubicBezTo>
                    <a:pt x="22" y="117"/>
                    <a:pt x="12" y="117"/>
                    <a:pt x="4" y="114"/>
                  </a:cubicBezTo>
                  <a:cubicBezTo>
                    <a:pt x="0" y="108"/>
                    <a:pt x="2" y="100"/>
                    <a:pt x="2" y="91"/>
                  </a:cubicBezTo>
                  <a:cubicBezTo>
                    <a:pt x="2" y="83"/>
                    <a:pt x="3" y="75"/>
                    <a:pt x="3" y="67"/>
                  </a:cubicBezTo>
                  <a:cubicBezTo>
                    <a:pt x="3" y="65"/>
                    <a:pt x="2" y="63"/>
                    <a:pt x="2" y="61"/>
                  </a:cubicBezTo>
                  <a:cubicBezTo>
                    <a:pt x="3" y="51"/>
                    <a:pt x="2" y="42"/>
                    <a:pt x="2" y="34"/>
                  </a:cubicBezTo>
                  <a:cubicBezTo>
                    <a:pt x="1" y="28"/>
                    <a:pt x="1" y="23"/>
                    <a:pt x="1" y="18"/>
                  </a:cubicBezTo>
                  <a:cubicBezTo>
                    <a:pt x="2" y="14"/>
                    <a:pt x="0" y="9"/>
                    <a:pt x="2" y="5"/>
                  </a:cubicBezTo>
                  <a:cubicBezTo>
                    <a:pt x="3" y="3"/>
                    <a:pt x="6" y="1"/>
                    <a:pt x="7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9" y="1"/>
                    <a:pt x="26" y="0"/>
                    <a:pt x="29" y="7"/>
                  </a:cubicBezTo>
                  <a:cubicBezTo>
                    <a:pt x="31" y="13"/>
                    <a:pt x="29" y="19"/>
                    <a:pt x="29" y="24"/>
                  </a:cubicBezTo>
                  <a:cubicBezTo>
                    <a:pt x="28" y="41"/>
                    <a:pt x="29" y="64"/>
                    <a:pt x="29" y="82"/>
                  </a:cubicBezTo>
                  <a:cubicBezTo>
                    <a:pt x="29" y="94"/>
                    <a:pt x="30" y="104"/>
                    <a:pt x="28" y="114"/>
                  </a:cubicBezTo>
                  <a:close/>
                  <a:moveTo>
                    <a:pt x="9" y="112"/>
                  </a:moveTo>
                  <a:cubicBezTo>
                    <a:pt x="10" y="113"/>
                    <a:pt x="16" y="114"/>
                    <a:pt x="19" y="112"/>
                  </a:cubicBezTo>
                  <a:cubicBezTo>
                    <a:pt x="23" y="114"/>
                    <a:pt x="26" y="112"/>
                    <a:pt x="26" y="108"/>
                  </a:cubicBezTo>
                  <a:cubicBezTo>
                    <a:pt x="27" y="105"/>
                    <a:pt x="26" y="101"/>
                    <a:pt x="26" y="97"/>
                  </a:cubicBezTo>
                  <a:cubicBezTo>
                    <a:pt x="27" y="90"/>
                    <a:pt x="26" y="83"/>
                    <a:pt x="26" y="76"/>
                  </a:cubicBezTo>
                  <a:cubicBezTo>
                    <a:pt x="27" y="56"/>
                    <a:pt x="26" y="43"/>
                    <a:pt x="27" y="24"/>
                  </a:cubicBezTo>
                  <a:cubicBezTo>
                    <a:pt x="27" y="19"/>
                    <a:pt x="28" y="13"/>
                    <a:pt x="27" y="10"/>
                  </a:cubicBezTo>
                  <a:cubicBezTo>
                    <a:pt x="26" y="8"/>
                    <a:pt x="24" y="6"/>
                    <a:pt x="21" y="5"/>
                  </a:cubicBezTo>
                  <a:cubicBezTo>
                    <a:pt x="17" y="2"/>
                    <a:pt x="10" y="5"/>
                    <a:pt x="7" y="5"/>
                  </a:cubicBezTo>
                  <a:cubicBezTo>
                    <a:pt x="4" y="6"/>
                    <a:pt x="4" y="10"/>
                    <a:pt x="4" y="13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3" y="27"/>
                    <a:pt x="4" y="41"/>
                    <a:pt x="5" y="54"/>
                  </a:cubicBezTo>
                  <a:cubicBezTo>
                    <a:pt x="6" y="71"/>
                    <a:pt x="4" y="91"/>
                    <a:pt x="4" y="106"/>
                  </a:cubicBezTo>
                  <a:cubicBezTo>
                    <a:pt x="4" y="107"/>
                    <a:pt x="5" y="108"/>
                    <a:pt x="4" y="109"/>
                  </a:cubicBezTo>
                  <a:cubicBezTo>
                    <a:pt x="6" y="110"/>
                    <a:pt x="7" y="112"/>
                    <a:pt x="8" y="113"/>
                  </a:cubicBezTo>
                  <a:cubicBezTo>
                    <a:pt x="8" y="112"/>
                    <a:pt x="8" y="111"/>
                    <a:pt x="9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sp>
        <p:nvSpPr>
          <p:cNvPr id="7178" name="文本框 1"/>
          <p:cNvSpPr txBox="1">
            <a:spLocks noChangeArrowheads="1"/>
          </p:cNvSpPr>
          <p:nvPr/>
        </p:nvSpPr>
        <p:spPr bwMode="auto">
          <a:xfrm>
            <a:off x="2868613" y="2370138"/>
            <a:ext cx="3546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chemeClr val="bg1"/>
                </a:solidFill>
              </a:rPr>
              <a:t>添加第一部分标题</a:t>
            </a:r>
          </a:p>
        </p:txBody>
      </p:sp>
      <p:sp>
        <p:nvSpPr>
          <p:cNvPr id="52" name="矩形 51"/>
          <p:cNvSpPr>
            <a:spLocks noChangeArrowheads="1"/>
          </p:cNvSpPr>
          <p:nvPr/>
        </p:nvSpPr>
        <p:spPr bwMode="auto">
          <a:xfrm>
            <a:off x="1801813" y="3062288"/>
            <a:ext cx="58880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</a:t>
            </a:r>
            <a:endParaRPr lang="en-US" altLang="zh-CN" sz="105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MH_SubTitle_1"/>
          <p:cNvSpPr/>
          <p:nvPr>
            <p:custDataLst>
              <p:tags r:id="rId2"/>
            </p:custDataLst>
          </p:nvPr>
        </p:nvSpPr>
        <p:spPr>
          <a:xfrm>
            <a:off x="392113" y="3070225"/>
            <a:ext cx="1806575" cy="420688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anchor="ctr">
            <a:normAutofit/>
          </a:bodyPr>
          <a:lstStyle/>
          <a:p>
            <a:pPr algn="ctr" eaLnBrk="0" hangingPunct="0">
              <a:buFontTx/>
              <a:buNone/>
              <a:defRPr/>
            </a:pPr>
            <a:r>
              <a:rPr lang="zh-CN" altLang="en-US" sz="1050" kern="0" dirty="0">
                <a:solidFill>
                  <a:schemeClr val="bg1"/>
                </a:solidFill>
              </a:rPr>
              <a:t>添加标题</a:t>
            </a:r>
            <a:endParaRPr lang="en-US" altLang="zh-CN" sz="1050" kern="0" dirty="0">
              <a:solidFill>
                <a:schemeClr val="bg1"/>
              </a:solidFill>
            </a:endParaRPr>
          </a:p>
        </p:txBody>
      </p:sp>
      <p:sp>
        <p:nvSpPr>
          <p:cNvPr id="41" name="MH_Other_1"/>
          <p:cNvSpPr/>
          <p:nvPr>
            <p:custDataLst>
              <p:tags r:id="rId3"/>
            </p:custDataLst>
          </p:nvPr>
        </p:nvSpPr>
        <p:spPr>
          <a:xfrm rot="18865419">
            <a:off x="1973263" y="2949575"/>
            <a:ext cx="804862" cy="293688"/>
          </a:xfrm>
          <a:custGeom>
            <a:avLst/>
            <a:gdLst>
              <a:gd name="connsiteX0" fmla="*/ 731515 w 731515"/>
              <a:gd name="connsiteY0" fmla="*/ 0 h 267350"/>
              <a:gd name="connsiteX1" fmla="*/ 458731 w 731515"/>
              <a:gd name="connsiteY1" fmla="*/ 267350 h 267350"/>
              <a:gd name="connsiteX2" fmla="*/ 0 w 731515"/>
              <a:gd name="connsiteY2" fmla="*/ 267350 h 267350"/>
              <a:gd name="connsiteX3" fmla="*/ 270527 w 731515"/>
              <a:gd name="connsiteY3" fmla="*/ 2211 h 267350"/>
              <a:gd name="connsiteX4" fmla="*/ 268360 w 731515"/>
              <a:gd name="connsiteY4" fmla="*/ 0 h 26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15" h="267350">
                <a:moveTo>
                  <a:pt x="731515" y="0"/>
                </a:moveTo>
                <a:lnTo>
                  <a:pt x="458731" y="267350"/>
                </a:lnTo>
                <a:lnTo>
                  <a:pt x="0" y="267350"/>
                </a:lnTo>
                <a:lnTo>
                  <a:pt x="270527" y="2211"/>
                </a:lnTo>
                <a:lnTo>
                  <a:pt x="268360" y="0"/>
                </a:lnTo>
                <a:close/>
              </a:path>
            </a:pathLst>
          </a:cu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 sz="1050" kern="0">
              <a:solidFill>
                <a:schemeClr val="bg1"/>
              </a:solidFill>
              <a:latin typeface="Times New Roman" panose="02020603050405020304"/>
              <a:ea typeface="幼圆" panose="02010509060101010101" pitchFamily="49" charset="-122"/>
            </a:endParaRPr>
          </a:p>
        </p:txBody>
      </p:sp>
      <p:sp>
        <p:nvSpPr>
          <p:cNvPr id="42" name="MH_SubTitle_2"/>
          <p:cNvSpPr/>
          <p:nvPr>
            <p:custDataLst>
              <p:tags r:id="rId4"/>
            </p:custDataLst>
          </p:nvPr>
        </p:nvSpPr>
        <p:spPr>
          <a:xfrm>
            <a:off x="2552700" y="2705100"/>
            <a:ext cx="1806575" cy="419100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anchor="ctr">
            <a:normAutofit/>
          </a:bodyPr>
          <a:lstStyle/>
          <a:p>
            <a:pPr algn="ctr" eaLnBrk="0" hangingPunct="0">
              <a:buFontTx/>
              <a:buNone/>
              <a:defRPr/>
            </a:pPr>
            <a:r>
              <a:rPr lang="zh-CN" altLang="en-US" sz="1050" kern="0" dirty="0">
                <a:solidFill>
                  <a:schemeClr val="bg1"/>
                </a:solidFill>
              </a:rPr>
              <a:t>添加标题</a:t>
            </a:r>
            <a:endParaRPr lang="en-US" altLang="zh-CN" sz="1050" kern="0" dirty="0">
              <a:solidFill>
                <a:schemeClr val="bg1"/>
              </a:solidFill>
            </a:endParaRPr>
          </a:p>
        </p:txBody>
      </p:sp>
      <p:sp>
        <p:nvSpPr>
          <p:cNvPr id="43" name="MH_SubTitle_3"/>
          <p:cNvSpPr/>
          <p:nvPr>
            <p:custDataLst>
              <p:tags r:id="rId5"/>
            </p:custDataLst>
          </p:nvPr>
        </p:nvSpPr>
        <p:spPr>
          <a:xfrm>
            <a:off x="4713288" y="3070225"/>
            <a:ext cx="1806575" cy="420688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anchor="ctr">
            <a:normAutofit/>
          </a:bodyPr>
          <a:lstStyle/>
          <a:p>
            <a:pPr algn="ctr" eaLnBrk="0" hangingPunct="0">
              <a:buFontTx/>
              <a:buNone/>
              <a:defRPr/>
            </a:pPr>
            <a:r>
              <a:rPr lang="zh-CN" altLang="en-US" sz="1050" kern="0" dirty="0">
                <a:solidFill>
                  <a:schemeClr val="bg1"/>
                </a:solidFill>
              </a:rPr>
              <a:t>添加标题</a:t>
            </a:r>
            <a:endParaRPr lang="en-US" altLang="zh-CN" sz="1050" kern="0" dirty="0">
              <a:solidFill>
                <a:schemeClr val="bg1"/>
              </a:solidFill>
            </a:endParaRPr>
          </a:p>
        </p:txBody>
      </p:sp>
      <p:sp>
        <p:nvSpPr>
          <p:cNvPr id="44" name="MH_Other_2"/>
          <p:cNvSpPr/>
          <p:nvPr>
            <p:custDataLst>
              <p:tags r:id="rId6"/>
            </p:custDataLst>
          </p:nvPr>
        </p:nvSpPr>
        <p:spPr>
          <a:xfrm rot="18865419">
            <a:off x="6294438" y="2949575"/>
            <a:ext cx="804862" cy="293688"/>
          </a:xfrm>
          <a:custGeom>
            <a:avLst/>
            <a:gdLst>
              <a:gd name="connsiteX0" fmla="*/ 731515 w 731515"/>
              <a:gd name="connsiteY0" fmla="*/ 0 h 267350"/>
              <a:gd name="connsiteX1" fmla="*/ 458731 w 731515"/>
              <a:gd name="connsiteY1" fmla="*/ 267350 h 267350"/>
              <a:gd name="connsiteX2" fmla="*/ 0 w 731515"/>
              <a:gd name="connsiteY2" fmla="*/ 267350 h 267350"/>
              <a:gd name="connsiteX3" fmla="*/ 270527 w 731515"/>
              <a:gd name="connsiteY3" fmla="*/ 2211 h 267350"/>
              <a:gd name="connsiteX4" fmla="*/ 268360 w 731515"/>
              <a:gd name="connsiteY4" fmla="*/ 0 h 26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15" h="267350">
                <a:moveTo>
                  <a:pt x="731515" y="0"/>
                </a:moveTo>
                <a:lnTo>
                  <a:pt x="458731" y="267350"/>
                </a:lnTo>
                <a:lnTo>
                  <a:pt x="0" y="267350"/>
                </a:lnTo>
                <a:lnTo>
                  <a:pt x="270527" y="2211"/>
                </a:lnTo>
                <a:lnTo>
                  <a:pt x="268360" y="0"/>
                </a:lnTo>
                <a:close/>
              </a:path>
            </a:pathLst>
          </a:cu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 sz="1050" kern="0">
              <a:solidFill>
                <a:schemeClr val="bg1"/>
              </a:solidFill>
              <a:latin typeface="Times New Roman" panose="02020603050405020304"/>
              <a:ea typeface="幼圆" panose="02010509060101010101" pitchFamily="49" charset="-122"/>
            </a:endParaRPr>
          </a:p>
        </p:txBody>
      </p:sp>
      <p:sp>
        <p:nvSpPr>
          <p:cNvPr id="45" name="MH_SubTitle_4"/>
          <p:cNvSpPr/>
          <p:nvPr>
            <p:custDataLst>
              <p:tags r:id="rId7"/>
            </p:custDataLst>
          </p:nvPr>
        </p:nvSpPr>
        <p:spPr>
          <a:xfrm>
            <a:off x="6873875" y="2705100"/>
            <a:ext cx="1806575" cy="419100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anchor="ctr">
            <a:normAutofit/>
          </a:bodyPr>
          <a:lstStyle/>
          <a:p>
            <a:pPr algn="ctr" eaLnBrk="0" hangingPunct="0">
              <a:buFontTx/>
              <a:buNone/>
              <a:defRPr/>
            </a:pPr>
            <a:r>
              <a:rPr lang="zh-CN" altLang="en-US" sz="1050" kern="0" dirty="0">
                <a:solidFill>
                  <a:schemeClr val="bg1"/>
                </a:solidFill>
              </a:rPr>
              <a:t>添加标题</a:t>
            </a:r>
            <a:endParaRPr lang="en-US" altLang="zh-CN" sz="1050" kern="0" dirty="0">
              <a:solidFill>
                <a:schemeClr val="bg1"/>
              </a:solidFill>
            </a:endParaRPr>
          </a:p>
        </p:txBody>
      </p:sp>
      <p:sp>
        <p:nvSpPr>
          <p:cNvPr id="46" name="MH_Other_3"/>
          <p:cNvSpPr/>
          <p:nvPr>
            <p:custDataLst>
              <p:tags r:id="rId8"/>
            </p:custDataLst>
          </p:nvPr>
        </p:nvSpPr>
        <p:spPr>
          <a:xfrm rot="2734581" flipH="1">
            <a:off x="4133851" y="2949575"/>
            <a:ext cx="804862" cy="293687"/>
          </a:xfrm>
          <a:custGeom>
            <a:avLst/>
            <a:gdLst>
              <a:gd name="connsiteX0" fmla="*/ 731515 w 731515"/>
              <a:gd name="connsiteY0" fmla="*/ 0 h 267350"/>
              <a:gd name="connsiteX1" fmla="*/ 458731 w 731515"/>
              <a:gd name="connsiteY1" fmla="*/ 267350 h 267350"/>
              <a:gd name="connsiteX2" fmla="*/ 0 w 731515"/>
              <a:gd name="connsiteY2" fmla="*/ 267350 h 267350"/>
              <a:gd name="connsiteX3" fmla="*/ 270527 w 731515"/>
              <a:gd name="connsiteY3" fmla="*/ 2211 h 267350"/>
              <a:gd name="connsiteX4" fmla="*/ 268360 w 731515"/>
              <a:gd name="connsiteY4" fmla="*/ 0 h 26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15" h="267350">
                <a:moveTo>
                  <a:pt x="731515" y="0"/>
                </a:moveTo>
                <a:lnTo>
                  <a:pt x="458731" y="267350"/>
                </a:lnTo>
                <a:lnTo>
                  <a:pt x="0" y="267350"/>
                </a:lnTo>
                <a:lnTo>
                  <a:pt x="270527" y="2211"/>
                </a:lnTo>
                <a:lnTo>
                  <a:pt x="268360" y="0"/>
                </a:lnTo>
                <a:close/>
              </a:path>
            </a:pathLst>
          </a:cu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 sz="1050" kern="0">
              <a:solidFill>
                <a:schemeClr val="bg1"/>
              </a:solidFill>
              <a:latin typeface="Times New Roman" panose="02020603050405020304"/>
              <a:ea typeface="幼圆" panose="02010509060101010101" pitchFamily="49" charset="-122"/>
            </a:endParaRPr>
          </a:p>
        </p:txBody>
      </p:sp>
      <p:sp>
        <p:nvSpPr>
          <p:cNvPr id="9224" name="MH_Other_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92113" y="2513013"/>
            <a:ext cx="18065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 eaLnBrk="1" hangingPunct="1"/>
            <a:r>
              <a:rPr lang="en-US" altLang="zh-CN" sz="3600" b="1">
                <a:solidFill>
                  <a:schemeClr val="bg1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1</a:t>
            </a:r>
            <a:endParaRPr lang="zh-CN" altLang="en-US" sz="3600" b="1">
              <a:solidFill>
                <a:schemeClr val="bg1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9225" name="MH_Other_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713288" y="2513013"/>
            <a:ext cx="18065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 eaLnBrk="1" hangingPunct="1"/>
            <a:r>
              <a:rPr lang="en-US" altLang="zh-CN" sz="3600" b="1">
                <a:solidFill>
                  <a:schemeClr val="bg1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3</a:t>
            </a:r>
            <a:endParaRPr lang="zh-CN" altLang="en-US" sz="3600" b="1">
              <a:solidFill>
                <a:schemeClr val="bg1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9226" name="MH_Other_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52700" y="3136900"/>
            <a:ext cx="18065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 eaLnBrk="1" hangingPunct="1"/>
            <a:r>
              <a:rPr lang="en-US" altLang="zh-CN" sz="3600" b="1">
                <a:solidFill>
                  <a:schemeClr val="bg1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2</a:t>
            </a:r>
            <a:endParaRPr lang="zh-CN" altLang="en-US" sz="3600" b="1">
              <a:solidFill>
                <a:schemeClr val="bg1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9227" name="MH_Other_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73875" y="3136900"/>
            <a:ext cx="18065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 eaLnBrk="1" hangingPunct="1"/>
            <a:r>
              <a:rPr lang="en-US" altLang="zh-CN" sz="3600" b="1">
                <a:solidFill>
                  <a:schemeClr val="bg1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4</a:t>
            </a:r>
            <a:endParaRPr lang="zh-CN" altLang="en-US" sz="3600" b="1">
              <a:solidFill>
                <a:schemeClr val="bg1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9228" name="Text Box 10"/>
          <p:cNvSpPr txBox="1">
            <a:spLocks noChangeArrowheads="1"/>
          </p:cNvSpPr>
          <p:nvPr/>
        </p:nvSpPr>
        <p:spPr bwMode="auto">
          <a:xfrm>
            <a:off x="406400" y="3640138"/>
            <a:ext cx="177958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您的内容打在这里，或者通过复制您的文本后，在此框中选择粘贴，并选择只保留文字，您的内容打在这里或者粘贴</a:t>
            </a:r>
          </a:p>
        </p:txBody>
      </p:sp>
      <p:sp>
        <p:nvSpPr>
          <p:cNvPr id="9229" name="Text Box 10"/>
          <p:cNvSpPr txBox="1">
            <a:spLocks noChangeArrowheads="1"/>
          </p:cNvSpPr>
          <p:nvPr/>
        </p:nvSpPr>
        <p:spPr bwMode="auto">
          <a:xfrm>
            <a:off x="4699000" y="3640138"/>
            <a:ext cx="177958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您的内容打在这里，或者通过复制您的文本后，在此框中选择粘贴，并选择只保留文字，您的内容打在这里或者粘贴</a:t>
            </a:r>
          </a:p>
        </p:txBody>
      </p:sp>
      <p:sp>
        <p:nvSpPr>
          <p:cNvPr id="9230" name="Text Box 10"/>
          <p:cNvSpPr txBox="1">
            <a:spLocks noChangeArrowheads="1"/>
          </p:cNvSpPr>
          <p:nvPr/>
        </p:nvSpPr>
        <p:spPr bwMode="auto">
          <a:xfrm>
            <a:off x="2608263" y="1674813"/>
            <a:ext cx="1779587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您的内容打在这里，或者通过复制您的文本后，在此框中选择粘贴，并选择只保留文字，您的内容打在这里或者粘贴</a:t>
            </a:r>
          </a:p>
        </p:txBody>
      </p:sp>
      <p:sp>
        <p:nvSpPr>
          <p:cNvPr id="9231" name="Text Box 10"/>
          <p:cNvSpPr txBox="1">
            <a:spLocks noChangeArrowheads="1"/>
          </p:cNvSpPr>
          <p:nvPr/>
        </p:nvSpPr>
        <p:spPr bwMode="auto">
          <a:xfrm>
            <a:off x="6888163" y="1731963"/>
            <a:ext cx="17780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您的内容打在这里，或者通过复制您的文本后，在此框中选择粘贴，并选择只保留文字，您的内容打在这里或者粘贴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114425" y="368300"/>
            <a:ext cx="247967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点击此处添加标题</a:t>
            </a:r>
          </a:p>
        </p:txBody>
      </p:sp>
      <p:grpSp>
        <p:nvGrpSpPr>
          <p:cNvPr id="9233" name="组合 33"/>
          <p:cNvGrpSpPr/>
          <p:nvPr/>
        </p:nvGrpSpPr>
        <p:grpSpPr bwMode="auto">
          <a:xfrm>
            <a:off x="307975" y="346075"/>
            <a:ext cx="806450" cy="422275"/>
            <a:chOff x="7394576" y="3627438"/>
            <a:chExt cx="1077913" cy="566738"/>
          </a:xfrm>
        </p:grpSpPr>
        <p:sp>
          <p:nvSpPr>
            <p:cNvPr id="23" name="Freeform 100"/>
            <p:cNvSpPr/>
            <p:nvPr/>
          </p:nvSpPr>
          <p:spPr bwMode="auto">
            <a:xfrm>
              <a:off x="8122380" y="3680704"/>
              <a:ext cx="97606" cy="17045"/>
            </a:xfrm>
            <a:custGeom>
              <a:avLst/>
              <a:gdLst>
                <a:gd name="T0" fmla="*/ 31 w 31"/>
                <a:gd name="T1" fmla="*/ 2 h 5"/>
                <a:gd name="T2" fmla="*/ 30 w 31"/>
                <a:gd name="T3" fmla="*/ 5 h 5"/>
                <a:gd name="T4" fmla="*/ 0 w 31"/>
                <a:gd name="T5" fmla="*/ 4 h 5"/>
                <a:gd name="T6" fmla="*/ 12 w 31"/>
                <a:gd name="T7" fmla="*/ 1 h 5"/>
                <a:gd name="T8" fmla="*/ 18 w 31"/>
                <a:gd name="T9" fmla="*/ 0 h 5"/>
                <a:gd name="T10" fmla="*/ 26 w 31"/>
                <a:gd name="T11" fmla="*/ 2 h 5"/>
                <a:gd name="T12" fmla="*/ 31 w 31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">
                  <a:moveTo>
                    <a:pt x="31" y="2"/>
                  </a:moveTo>
                  <a:cubicBezTo>
                    <a:pt x="31" y="3"/>
                    <a:pt x="31" y="4"/>
                    <a:pt x="30" y="5"/>
                  </a:cubicBezTo>
                  <a:cubicBezTo>
                    <a:pt x="21" y="2"/>
                    <a:pt x="11" y="3"/>
                    <a:pt x="0" y="4"/>
                  </a:cubicBezTo>
                  <a:cubicBezTo>
                    <a:pt x="1" y="0"/>
                    <a:pt x="8" y="1"/>
                    <a:pt x="12" y="1"/>
                  </a:cubicBezTo>
                  <a:cubicBezTo>
                    <a:pt x="14" y="1"/>
                    <a:pt x="16" y="0"/>
                    <a:pt x="18" y="0"/>
                  </a:cubicBezTo>
                  <a:cubicBezTo>
                    <a:pt x="20" y="0"/>
                    <a:pt x="23" y="1"/>
                    <a:pt x="26" y="2"/>
                  </a:cubicBezTo>
                  <a:cubicBezTo>
                    <a:pt x="28" y="2"/>
                    <a:pt x="30" y="0"/>
                    <a:pt x="3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4" name="Freeform 101"/>
            <p:cNvSpPr/>
            <p:nvPr/>
          </p:nvSpPr>
          <p:spPr bwMode="auto">
            <a:xfrm>
              <a:off x="8128745" y="3706271"/>
              <a:ext cx="91241" cy="17045"/>
            </a:xfrm>
            <a:custGeom>
              <a:avLst/>
              <a:gdLst>
                <a:gd name="T0" fmla="*/ 28 w 29"/>
                <a:gd name="T1" fmla="*/ 2 h 5"/>
                <a:gd name="T2" fmla="*/ 29 w 29"/>
                <a:gd name="T3" fmla="*/ 5 h 5"/>
                <a:gd name="T4" fmla="*/ 21 w 29"/>
                <a:gd name="T5" fmla="*/ 3 h 5"/>
                <a:gd name="T6" fmla="*/ 0 w 29"/>
                <a:gd name="T7" fmla="*/ 5 h 5"/>
                <a:gd name="T8" fmla="*/ 0 w 29"/>
                <a:gd name="T9" fmla="*/ 3 h 5"/>
                <a:gd name="T10" fmla="*/ 18 w 29"/>
                <a:gd name="T11" fmla="*/ 0 h 5"/>
                <a:gd name="T12" fmla="*/ 28 w 2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5">
                  <a:moveTo>
                    <a:pt x="28" y="2"/>
                  </a:moveTo>
                  <a:cubicBezTo>
                    <a:pt x="28" y="2"/>
                    <a:pt x="29" y="3"/>
                    <a:pt x="29" y="5"/>
                  </a:cubicBezTo>
                  <a:cubicBezTo>
                    <a:pt x="26" y="5"/>
                    <a:pt x="23" y="3"/>
                    <a:pt x="21" y="3"/>
                  </a:cubicBezTo>
                  <a:cubicBezTo>
                    <a:pt x="13" y="2"/>
                    <a:pt x="7" y="3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0"/>
                    <a:pt x="13" y="0"/>
                    <a:pt x="18" y="0"/>
                  </a:cubicBezTo>
                  <a:cubicBezTo>
                    <a:pt x="22" y="1"/>
                    <a:pt x="24" y="1"/>
                    <a:pt x="2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5" name="Freeform 102"/>
            <p:cNvSpPr/>
            <p:nvPr/>
          </p:nvSpPr>
          <p:spPr bwMode="auto">
            <a:xfrm>
              <a:off x="8145720" y="3885241"/>
              <a:ext cx="70023" cy="14913"/>
            </a:xfrm>
            <a:custGeom>
              <a:avLst/>
              <a:gdLst>
                <a:gd name="T0" fmla="*/ 21 w 22"/>
                <a:gd name="T1" fmla="*/ 1 h 5"/>
                <a:gd name="T2" fmla="*/ 22 w 22"/>
                <a:gd name="T3" fmla="*/ 3 h 5"/>
                <a:gd name="T4" fmla="*/ 20 w 22"/>
                <a:gd name="T5" fmla="*/ 5 h 5"/>
                <a:gd name="T6" fmla="*/ 0 w 22"/>
                <a:gd name="T7" fmla="*/ 3 h 5"/>
                <a:gd name="T8" fmla="*/ 5 w 22"/>
                <a:gd name="T9" fmla="*/ 1 h 5"/>
                <a:gd name="T10" fmla="*/ 21 w 22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">
                  <a:moveTo>
                    <a:pt x="21" y="1"/>
                  </a:moveTo>
                  <a:cubicBezTo>
                    <a:pt x="21" y="2"/>
                    <a:pt x="22" y="2"/>
                    <a:pt x="22" y="3"/>
                  </a:cubicBezTo>
                  <a:cubicBezTo>
                    <a:pt x="22" y="4"/>
                    <a:pt x="21" y="4"/>
                    <a:pt x="20" y="5"/>
                  </a:cubicBezTo>
                  <a:cubicBezTo>
                    <a:pt x="15" y="2"/>
                    <a:pt x="5" y="4"/>
                    <a:pt x="0" y="3"/>
                  </a:cubicBezTo>
                  <a:cubicBezTo>
                    <a:pt x="0" y="0"/>
                    <a:pt x="4" y="1"/>
                    <a:pt x="5" y="1"/>
                  </a:cubicBezTo>
                  <a:cubicBezTo>
                    <a:pt x="9" y="0"/>
                    <a:pt x="17" y="2"/>
                    <a:pt x="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6" name="Freeform 103"/>
            <p:cNvSpPr/>
            <p:nvPr/>
          </p:nvSpPr>
          <p:spPr bwMode="auto">
            <a:xfrm>
              <a:off x="8145720" y="3900154"/>
              <a:ext cx="72144" cy="21306"/>
            </a:xfrm>
            <a:custGeom>
              <a:avLst/>
              <a:gdLst>
                <a:gd name="T0" fmla="*/ 22 w 23"/>
                <a:gd name="T1" fmla="*/ 3 h 7"/>
                <a:gd name="T2" fmla="*/ 22 w 23"/>
                <a:gd name="T3" fmla="*/ 7 h 7"/>
                <a:gd name="T4" fmla="*/ 8 w 23"/>
                <a:gd name="T5" fmla="*/ 4 h 7"/>
                <a:gd name="T6" fmla="*/ 0 w 23"/>
                <a:gd name="T7" fmla="*/ 3 h 7"/>
                <a:gd name="T8" fmla="*/ 22 w 2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7">
                  <a:moveTo>
                    <a:pt x="22" y="3"/>
                  </a:moveTo>
                  <a:cubicBezTo>
                    <a:pt x="23" y="4"/>
                    <a:pt x="22" y="6"/>
                    <a:pt x="22" y="7"/>
                  </a:cubicBezTo>
                  <a:cubicBezTo>
                    <a:pt x="18" y="6"/>
                    <a:pt x="13" y="5"/>
                    <a:pt x="8" y="4"/>
                  </a:cubicBezTo>
                  <a:cubicBezTo>
                    <a:pt x="5" y="4"/>
                    <a:pt x="0" y="6"/>
                    <a:pt x="0" y="3"/>
                  </a:cubicBezTo>
                  <a:cubicBezTo>
                    <a:pt x="6" y="0"/>
                    <a:pt x="13" y="4"/>
                    <a:pt x="2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7" name="Freeform 104"/>
            <p:cNvSpPr/>
            <p:nvPr/>
          </p:nvSpPr>
          <p:spPr bwMode="auto">
            <a:xfrm>
              <a:off x="8141476" y="4072733"/>
              <a:ext cx="78510" cy="19175"/>
            </a:xfrm>
            <a:custGeom>
              <a:avLst/>
              <a:gdLst>
                <a:gd name="T0" fmla="*/ 23 w 25"/>
                <a:gd name="T1" fmla="*/ 2 h 6"/>
                <a:gd name="T2" fmla="*/ 22 w 25"/>
                <a:gd name="T3" fmla="*/ 6 h 6"/>
                <a:gd name="T4" fmla="*/ 20 w 25"/>
                <a:gd name="T5" fmla="*/ 5 h 6"/>
                <a:gd name="T6" fmla="*/ 0 w 25"/>
                <a:gd name="T7" fmla="*/ 4 h 6"/>
                <a:gd name="T8" fmla="*/ 13 w 25"/>
                <a:gd name="T9" fmla="*/ 2 h 6"/>
                <a:gd name="T10" fmla="*/ 23 w 25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6">
                  <a:moveTo>
                    <a:pt x="23" y="2"/>
                  </a:moveTo>
                  <a:cubicBezTo>
                    <a:pt x="25" y="3"/>
                    <a:pt x="25" y="6"/>
                    <a:pt x="22" y="6"/>
                  </a:cubicBezTo>
                  <a:cubicBezTo>
                    <a:pt x="22" y="6"/>
                    <a:pt x="21" y="6"/>
                    <a:pt x="20" y="5"/>
                  </a:cubicBezTo>
                  <a:cubicBezTo>
                    <a:pt x="15" y="4"/>
                    <a:pt x="5" y="5"/>
                    <a:pt x="0" y="4"/>
                  </a:cubicBezTo>
                  <a:cubicBezTo>
                    <a:pt x="3" y="0"/>
                    <a:pt x="10" y="2"/>
                    <a:pt x="13" y="2"/>
                  </a:cubicBezTo>
                  <a:cubicBezTo>
                    <a:pt x="18" y="2"/>
                    <a:pt x="19" y="3"/>
                    <a:pt x="2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8" name="Freeform 105"/>
            <p:cNvSpPr/>
            <p:nvPr/>
          </p:nvSpPr>
          <p:spPr bwMode="auto">
            <a:xfrm>
              <a:off x="8139355" y="4098300"/>
              <a:ext cx="80631" cy="23436"/>
            </a:xfrm>
            <a:custGeom>
              <a:avLst/>
              <a:gdLst>
                <a:gd name="T0" fmla="*/ 25 w 26"/>
                <a:gd name="T1" fmla="*/ 1 h 7"/>
                <a:gd name="T2" fmla="*/ 26 w 26"/>
                <a:gd name="T3" fmla="*/ 4 h 7"/>
                <a:gd name="T4" fmla="*/ 20 w 26"/>
                <a:gd name="T5" fmla="*/ 5 h 7"/>
                <a:gd name="T6" fmla="*/ 5 w 26"/>
                <a:gd name="T7" fmla="*/ 4 h 7"/>
                <a:gd name="T8" fmla="*/ 0 w 26"/>
                <a:gd name="T9" fmla="*/ 3 h 7"/>
                <a:gd name="T10" fmla="*/ 25 w 26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7">
                  <a:moveTo>
                    <a:pt x="25" y="1"/>
                  </a:moveTo>
                  <a:cubicBezTo>
                    <a:pt x="25" y="2"/>
                    <a:pt x="26" y="3"/>
                    <a:pt x="26" y="4"/>
                  </a:cubicBezTo>
                  <a:cubicBezTo>
                    <a:pt x="25" y="7"/>
                    <a:pt x="23" y="6"/>
                    <a:pt x="20" y="5"/>
                  </a:cubicBezTo>
                  <a:cubicBezTo>
                    <a:pt x="16" y="5"/>
                    <a:pt x="10" y="4"/>
                    <a:pt x="5" y="4"/>
                  </a:cubicBezTo>
                  <a:cubicBezTo>
                    <a:pt x="3" y="4"/>
                    <a:pt x="1" y="5"/>
                    <a:pt x="0" y="3"/>
                  </a:cubicBezTo>
                  <a:cubicBezTo>
                    <a:pt x="6" y="0"/>
                    <a:pt x="17" y="5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9" name="Freeform 106"/>
            <p:cNvSpPr>
              <a:spLocks noEditPoints="1"/>
            </p:cNvSpPr>
            <p:nvPr/>
          </p:nvSpPr>
          <p:spPr bwMode="auto">
            <a:xfrm>
              <a:off x="7394576" y="3627438"/>
              <a:ext cx="1077913" cy="566738"/>
            </a:xfrm>
            <a:custGeom>
              <a:avLst/>
              <a:gdLst>
                <a:gd name="T0" fmla="*/ 114 w 342"/>
                <a:gd name="T1" fmla="*/ 19 h 179"/>
                <a:gd name="T2" fmla="*/ 194 w 342"/>
                <a:gd name="T3" fmla="*/ 30 h 179"/>
                <a:gd name="T4" fmla="*/ 265 w 342"/>
                <a:gd name="T5" fmla="*/ 19 h 179"/>
                <a:gd name="T6" fmla="*/ 335 w 342"/>
                <a:gd name="T7" fmla="*/ 144 h 179"/>
                <a:gd name="T8" fmla="*/ 288 w 342"/>
                <a:gd name="T9" fmla="*/ 167 h 179"/>
                <a:gd name="T10" fmla="*/ 235 w 342"/>
                <a:gd name="T11" fmla="*/ 178 h 179"/>
                <a:gd name="T12" fmla="*/ 173 w 342"/>
                <a:gd name="T13" fmla="*/ 172 h 179"/>
                <a:gd name="T14" fmla="*/ 112 w 342"/>
                <a:gd name="T15" fmla="*/ 168 h 179"/>
                <a:gd name="T16" fmla="*/ 43 w 342"/>
                <a:gd name="T17" fmla="*/ 169 h 179"/>
                <a:gd name="T18" fmla="*/ 52 w 342"/>
                <a:gd name="T19" fmla="*/ 47 h 179"/>
                <a:gd name="T20" fmla="*/ 264 w 342"/>
                <a:gd name="T21" fmla="*/ 132 h 179"/>
                <a:gd name="T22" fmla="*/ 229 w 342"/>
                <a:gd name="T23" fmla="*/ 10 h 179"/>
                <a:gd name="T24" fmla="*/ 246 w 342"/>
                <a:gd name="T25" fmla="*/ 177 h 179"/>
                <a:gd name="T26" fmla="*/ 224 w 342"/>
                <a:gd name="T27" fmla="*/ 168 h 179"/>
                <a:gd name="T28" fmla="*/ 225 w 342"/>
                <a:gd name="T29" fmla="*/ 11 h 179"/>
                <a:gd name="T30" fmla="*/ 134 w 342"/>
                <a:gd name="T31" fmla="*/ 20 h 179"/>
                <a:gd name="T32" fmla="*/ 98 w 342"/>
                <a:gd name="T33" fmla="*/ 49 h 179"/>
                <a:gd name="T34" fmla="*/ 112 w 342"/>
                <a:gd name="T35" fmla="*/ 165 h 179"/>
                <a:gd name="T36" fmla="*/ 111 w 342"/>
                <a:gd name="T37" fmla="*/ 24 h 179"/>
                <a:gd name="T38" fmla="*/ 195 w 342"/>
                <a:gd name="T39" fmla="*/ 57 h 179"/>
                <a:gd name="T40" fmla="*/ 154 w 342"/>
                <a:gd name="T41" fmla="*/ 34 h 179"/>
                <a:gd name="T42" fmla="*/ 156 w 342"/>
                <a:gd name="T43" fmla="*/ 142 h 179"/>
                <a:gd name="T44" fmla="*/ 114 w 342"/>
                <a:gd name="T45" fmla="*/ 39 h 179"/>
                <a:gd name="T46" fmla="*/ 52 w 342"/>
                <a:gd name="T47" fmla="*/ 50 h 179"/>
                <a:gd name="T48" fmla="*/ 15 w 342"/>
                <a:gd name="T49" fmla="*/ 153 h 179"/>
                <a:gd name="T50" fmla="*/ 75 w 342"/>
                <a:gd name="T51" fmla="*/ 45 h 179"/>
                <a:gd name="T52" fmla="*/ 221 w 342"/>
                <a:gd name="T53" fmla="*/ 51 h 179"/>
                <a:gd name="T54" fmla="*/ 221 w 342"/>
                <a:gd name="T55" fmla="*/ 170 h 179"/>
                <a:gd name="T56" fmla="*/ 69 w 342"/>
                <a:gd name="T57" fmla="*/ 85 h 179"/>
                <a:gd name="T58" fmla="*/ 82 w 342"/>
                <a:gd name="T59" fmla="*/ 58 h 179"/>
                <a:gd name="T60" fmla="*/ 72 w 342"/>
                <a:gd name="T61" fmla="*/ 74 h 179"/>
                <a:gd name="T62" fmla="*/ 63 w 342"/>
                <a:gd name="T63" fmla="*/ 93 h 179"/>
                <a:gd name="T64" fmla="*/ 45 w 342"/>
                <a:gd name="T65" fmla="*/ 133 h 179"/>
                <a:gd name="T66" fmla="*/ 50 w 342"/>
                <a:gd name="T67" fmla="*/ 131 h 179"/>
                <a:gd name="T68" fmla="*/ 114 w 342"/>
                <a:gd name="T69" fmla="*/ 51 h 179"/>
                <a:gd name="T70" fmla="*/ 153 w 342"/>
                <a:gd name="T71" fmla="*/ 110 h 179"/>
                <a:gd name="T72" fmla="*/ 198 w 342"/>
                <a:gd name="T73" fmla="*/ 165 h 179"/>
                <a:gd name="T74" fmla="*/ 279 w 342"/>
                <a:gd name="T75" fmla="*/ 76 h 179"/>
                <a:gd name="T76" fmla="*/ 267 w 342"/>
                <a:gd name="T77" fmla="*/ 63 h 179"/>
                <a:gd name="T78" fmla="*/ 76 w 342"/>
                <a:gd name="T79" fmla="*/ 57 h 179"/>
                <a:gd name="T80" fmla="*/ 85 w 342"/>
                <a:gd name="T81" fmla="*/ 61 h 179"/>
                <a:gd name="T82" fmla="*/ 107 w 342"/>
                <a:gd name="T83" fmla="*/ 167 h 179"/>
                <a:gd name="T84" fmla="*/ 93 w 342"/>
                <a:gd name="T85" fmla="*/ 64 h 179"/>
                <a:gd name="T86" fmla="*/ 265 w 342"/>
                <a:gd name="T87" fmla="*/ 103 h 179"/>
                <a:gd name="T88" fmla="*/ 306 w 342"/>
                <a:gd name="T89" fmla="*/ 169 h 179"/>
                <a:gd name="T90" fmla="*/ 265 w 342"/>
                <a:gd name="T91" fmla="*/ 73 h 179"/>
                <a:gd name="T92" fmla="*/ 300 w 342"/>
                <a:gd name="T93" fmla="*/ 78 h 179"/>
                <a:gd name="T94" fmla="*/ 278 w 342"/>
                <a:gd name="T95" fmla="*/ 96 h 179"/>
                <a:gd name="T96" fmla="*/ 64 w 342"/>
                <a:gd name="T97" fmla="*/ 105 h 179"/>
                <a:gd name="T98" fmla="*/ 71 w 342"/>
                <a:gd name="T99" fmla="*/ 123 h 179"/>
                <a:gd name="T100" fmla="*/ 280 w 342"/>
                <a:gd name="T101" fmla="*/ 100 h 179"/>
                <a:gd name="T102" fmla="*/ 52 w 342"/>
                <a:gd name="T103" fmla="*/ 111 h 179"/>
                <a:gd name="T104" fmla="*/ 66 w 342"/>
                <a:gd name="T105" fmla="*/ 118 h 179"/>
                <a:gd name="T106" fmla="*/ 323 w 342"/>
                <a:gd name="T107" fmla="*/ 125 h 179"/>
                <a:gd name="T108" fmla="*/ 37 w 342"/>
                <a:gd name="T109" fmla="*/ 140 h 179"/>
                <a:gd name="T110" fmla="*/ 332 w 342"/>
                <a:gd name="T111" fmla="*/ 153 h 179"/>
                <a:gd name="T112" fmla="*/ 153 w 342"/>
                <a:gd name="T113" fmla="*/ 156 h 179"/>
                <a:gd name="T114" fmla="*/ 34 w 342"/>
                <a:gd name="T115" fmla="*/ 149 h 179"/>
                <a:gd name="T116" fmla="*/ 339 w 342"/>
                <a:gd name="T117" fmla="*/ 162 h 179"/>
                <a:gd name="T118" fmla="*/ 115 w 342"/>
                <a:gd name="T119" fmla="*/ 16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2" h="179">
                  <a:moveTo>
                    <a:pt x="79" y="39"/>
                  </a:moveTo>
                  <a:cubicBezTo>
                    <a:pt x="80" y="39"/>
                    <a:pt x="82" y="40"/>
                    <a:pt x="83" y="40"/>
                  </a:cubicBezTo>
                  <a:cubicBezTo>
                    <a:pt x="84" y="37"/>
                    <a:pt x="83" y="32"/>
                    <a:pt x="85" y="30"/>
                  </a:cubicBezTo>
                  <a:cubicBezTo>
                    <a:pt x="92" y="28"/>
                    <a:pt x="99" y="28"/>
                    <a:pt x="106" y="24"/>
                  </a:cubicBezTo>
                  <a:cubicBezTo>
                    <a:pt x="108" y="23"/>
                    <a:pt x="110" y="22"/>
                    <a:pt x="111" y="21"/>
                  </a:cubicBezTo>
                  <a:cubicBezTo>
                    <a:pt x="112" y="21"/>
                    <a:pt x="112" y="20"/>
                    <a:pt x="113" y="21"/>
                  </a:cubicBezTo>
                  <a:cubicBezTo>
                    <a:pt x="113" y="20"/>
                    <a:pt x="114" y="20"/>
                    <a:pt x="114" y="19"/>
                  </a:cubicBezTo>
                  <a:cubicBezTo>
                    <a:pt x="120" y="18"/>
                    <a:pt x="126" y="17"/>
                    <a:pt x="131" y="17"/>
                  </a:cubicBezTo>
                  <a:cubicBezTo>
                    <a:pt x="136" y="17"/>
                    <a:pt x="140" y="18"/>
                    <a:pt x="145" y="19"/>
                  </a:cubicBezTo>
                  <a:cubicBezTo>
                    <a:pt x="147" y="20"/>
                    <a:pt x="150" y="20"/>
                    <a:pt x="152" y="23"/>
                  </a:cubicBezTo>
                  <a:cubicBezTo>
                    <a:pt x="153" y="25"/>
                    <a:pt x="153" y="26"/>
                    <a:pt x="153" y="28"/>
                  </a:cubicBezTo>
                  <a:cubicBezTo>
                    <a:pt x="155" y="28"/>
                    <a:pt x="157" y="27"/>
                    <a:pt x="160" y="26"/>
                  </a:cubicBezTo>
                  <a:cubicBezTo>
                    <a:pt x="164" y="26"/>
                    <a:pt x="170" y="28"/>
                    <a:pt x="176" y="28"/>
                  </a:cubicBezTo>
                  <a:cubicBezTo>
                    <a:pt x="182" y="29"/>
                    <a:pt x="190" y="26"/>
                    <a:pt x="194" y="30"/>
                  </a:cubicBezTo>
                  <a:cubicBezTo>
                    <a:pt x="196" y="32"/>
                    <a:pt x="198" y="37"/>
                    <a:pt x="198" y="41"/>
                  </a:cubicBezTo>
                  <a:cubicBezTo>
                    <a:pt x="199" y="43"/>
                    <a:pt x="198" y="45"/>
                    <a:pt x="198" y="47"/>
                  </a:cubicBezTo>
                  <a:cubicBezTo>
                    <a:pt x="201" y="47"/>
                    <a:pt x="203" y="45"/>
                    <a:pt x="205" y="45"/>
                  </a:cubicBezTo>
                  <a:cubicBezTo>
                    <a:pt x="207" y="34"/>
                    <a:pt x="204" y="22"/>
                    <a:pt x="207" y="15"/>
                  </a:cubicBezTo>
                  <a:cubicBezTo>
                    <a:pt x="214" y="14"/>
                    <a:pt x="221" y="10"/>
                    <a:pt x="228" y="7"/>
                  </a:cubicBezTo>
                  <a:cubicBezTo>
                    <a:pt x="237" y="0"/>
                    <a:pt x="250" y="1"/>
                    <a:pt x="260" y="4"/>
                  </a:cubicBezTo>
                  <a:cubicBezTo>
                    <a:pt x="265" y="6"/>
                    <a:pt x="264" y="12"/>
                    <a:pt x="265" y="19"/>
                  </a:cubicBezTo>
                  <a:cubicBezTo>
                    <a:pt x="266" y="31"/>
                    <a:pt x="266" y="47"/>
                    <a:pt x="265" y="59"/>
                  </a:cubicBezTo>
                  <a:cubicBezTo>
                    <a:pt x="271" y="54"/>
                    <a:pt x="281" y="50"/>
                    <a:pt x="291" y="52"/>
                  </a:cubicBezTo>
                  <a:cubicBezTo>
                    <a:pt x="293" y="56"/>
                    <a:pt x="294" y="60"/>
                    <a:pt x="296" y="64"/>
                  </a:cubicBezTo>
                  <a:cubicBezTo>
                    <a:pt x="297" y="66"/>
                    <a:pt x="298" y="68"/>
                    <a:pt x="299" y="70"/>
                  </a:cubicBezTo>
                  <a:cubicBezTo>
                    <a:pt x="302" y="80"/>
                    <a:pt x="309" y="89"/>
                    <a:pt x="313" y="99"/>
                  </a:cubicBezTo>
                  <a:cubicBezTo>
                    <a:pt x="314" y="101"/>
                    <a:pt x="316" y="103"/>
                    <a:pt x="317" y="106"/>
                  </a:cubicBezTo>
                  <a:cubicBezTo>
                    <a:pt x="323" y="118"/>
                    <a:pt x="329" y="132"/>
                    <a:pt x="335" y="144"/>
                  </a:cubicBezTo>
                  <a:cubicBezTo>
                    <a:pt x="336" y="145"/>
                    <a:pt x="336" y="146"/>
                    <a:pt x="337" y="147"/>
                  </a:cubicBezTo>
                  <a:cubicBezTo>
                    <a:pt x="337" y="148"/>
                    <a:pt x="337" y="148"/>
                    <a:pt x="337" y="148"/>
                  </a:cubicBezTo>
                  <a:cubicBezTo>
                    <a:pt x="339" y="151"/>
                    <a:pt x="340" y="155"/>
                    <a:pt x="342" y="158"/>
                  </a:cubicBezTo>
                  <a:cubicBezTo>
                    <a:pt x="342" y="165"/>
                    <a:pt x="335" y="174"/>
                    <a:pt x="327" y="175"/>
                  </a:cubicBezTo>
                  <a:cubicBezTo>
                    <a:pt x="321" y="176"/>
                    <a:pt x="316" y="176"/>
                    <a:pt x="311" y="174"/>
                  </a:cubicBezTo>
                  <a:cubicBezTo>
                    <a:pt x="308" y="173"/>
                    <a:pt x="306" y="172"/>
                    <a:pt x="303" y="172"/>
                  </a:cubicBezTo>
                  <a:cubicBezTo>
                    <a:pt x="299" y="170"/>
                    <a:pt x="293" y="169"/>
                    <a:pt x="288" y="167"/>
                  </a:cubicBezTo>
                  <a:cubicBezTo>
                    <a:pt x="285" y="167"/>
                    <a:pt x="282" y="165"/>
                    <a:pt x="281" y="164"/>
                  </a:cubicBezTo>
                  <a:cubicBezTo>
                    <a:pt x="280" y="163"/>
                    <a:pt x="279" y="158"/>
                    <a:pt x="278" y="156"/>
                  </a:cubicBezTo>
                  <a:cubicBezTo>
                    <a:pt x="277" y="153"/>
                    <a:pt x="275" y="150"/>
                    <a:pt x="274" y="148"/>
                  </a:cubicBezTo>
                  <a:cubicBezTo>
                    <a:pt x="272" y="142"/>
                    <a:pt x="269" y="137"/>
                    <a:pt x="267" y="132"/>
                  </a:cubicBezTo>
                  <a:cubicBezTo>
                    <a:pt x="266" y="141"/>
                    <a:pt x="266" y="156"/>
                    <a:pt x="267" y="168"/>
                  </a:cubicBezTo>
                  <a:cubicBezTo>
                    <a:pt x="267" y="178"/>
                    <a:pt x="255" y="179"/>
                    <a:pt x="247" y="179"/>
                  </a:cubicBezTo>
                  <a:cubicBezTo>
                    <a:pt x="243" y="179"/>
                    <a:pt x="239" y="178"/>
                    <a:pt x="235" y="178"/>
                  </a:cubicBezTo>
                  <a:cubicBezTo>
                    <a:pt x="232" y="176"/>
                    <a:pt x="227" y="171"/>
                    <a:pt x="222" y="172"/>
                  </a:cubicBezTo>
                  <a:cubicBezTo>
                    <a:pt x="220" y="172"/>
                    <a:pt x="219" y="174"/>
                    <a:pt x="217" y="174"/>
                  </a:cubicBezTo>
                  <a:cubicBezTo>
                    <a:pt x="212" y="175"/>
                    <a:pt x="208" y="175"/>
                    <a:pt x="205" y="171"/>
                  </a:cubicBezTo>
                  <a:cubicBezTo>
                    <a:pt x="203" y="171"/>
                    <a:pt x="200" y="170"/>
                    <a:pt x="198" y="168"/>
                  </a:cubicBezTo>
                  <a:cubicBezTo>
                    <a:pt x="195" y="168"/>
                    <a:pt x="194" y="170"/>
                    <a:pt x="193" y="171"/>
                  </a:cubicBezTo>
                  <a:cubicBezTo>
                    <a:pt x="190" y="173"/>
                    <a:pt x="186" y="172"/>
                    <a:pt x="182" y="172"/>
                  </a:cubicBezTo>
                  <a:cubicBezTo>
                    <a:pt x="179" y="172"/>
                    <a:pt x="176" y="172"/>
                    <a:pt x="173" y="172"/>
                  </a:cubicBezTo>
                  <a:cubicBezTo>
                    <a:pt x="169" y="172"/>
                    <a:pt x="165" y="170"/>
                    <a:pt x="161" y="171"/>
                  </a:cubicBezTo>
                  <a:cubicBezTo>
                    <a:pt x="158" y="170"/>
                    <a:pt x="156" y="170"/>
                    <a:pt x="154" y="169"/>
                  </a:cubicBezTo>
                  <a:cubicBezTo>
                    <a:pt x="151" y="172"/>
                    <a:pt x="140" y="173"/>
                    <a:pt x="138" y="172"/>
                  </a:cubicBezTo>
                  <a:cubicBezTo>
                    <a:pt x="137" y="172"/>
                    <a:pt x="138" y="173"/>
                    <a:pt x="137" y="173"/>
                  </a:cubicBezTo>
                  <a:cubicBezTo>
                    <a:pt x="134" y="171"/>
                    <a:pt x="122" y="171"/>
                    <a:pt x="115" y="169"/>
                  </a:cubicBezTo>
                  <a:cubicBezTo>
                    <a:pt x="114" y="169"/>
                    <a:pt x="114" y="172"/>
                    <a:pt x="113" y="171"/>
                  </a:cubicBezTo>
                  <a:cubicBezTo>
                    <a:pt x="112" y="171"/>
                    <a:pt x="112" y="170"/>
                    <a:pt x="112" y="168"/>
                  </a:cubicBezTo>
                  <a:cubicBezTo>
                    <a:pt x="111" y="170"/>
                    <a:pt x="109" y="171"/>
                    <a:pt x="109" y="171"/>
                  </a:cubicBezTo>
                  <a:cubicBezTo>
                    <a:pt x="102" y="171"/>
                    <a:pt x="94" y="173"/>
                    <a:pt x="86" y="170"/>
                  </a:cubicBezTo>
                  <a:cubicBezTo>
                    <a:pt x="81" y="165"/>
                    <a:pt x="75" y="160"/>
                    <a:pt x="68" y="157"/>
                  </a:cubicBezTo>
                  <a:cubicBezTo>
                    <a:pt x="69" y="144"/>
                    <a:pt x="69" y="131"/>
                    <a:pt x="70" y="117"/>
                  </a:cubicBezTo>
                  <a:cubicBezTo>
                    <a:pt x="65" y="128"/>
                    <a:pt x="60" y="139"/>
                    <a:pt x="55" y="150"/>
                  </a:cubicBezTo>
                  <a:cubicBezTo>
                    <a:pt x="53" y="155"/>
                    <a:pt x="51" y="162"/>
                    <a:pt x="48" y="167"/>
                  </a:cubicBezTo>
                  <a:cubicBezTo>
                    <a:pt x="46" y="169"/>
                    <a:pt x="45" y="167"/>
                    <a:pt x="43" y="169"/>
                  </a:cubicBezTo>
                  <a:cubicBezTo>
                    <a:pt x="38" y="167"/>
                    <a:pt x="31" y="166"/>
                    <a:pt x="28" y="161"/>
                  </a:cubicBezTo>
                  <a:cubicBezTo>
                    <a:pt x="19" y="157"/>
                    <a:pt x="9" y="153"/>
                    <a:pt x="0" y="150"/>
                  </a:cubicBezTo>
                  <a:cubicBezTo>
                    <a:pt x="0" y="149"/>
                    <a:pt x="1" y="147"/>
                    <a:pt x="0" y="147"/>
                  </a:cubicBezTo>
                  <a:cubicBezTo>
                    <a:pt x="7" y="132"/>
                    <a:pt x="15" y="118"/>
                    <a:pt x="22" y="104"/>
                  </a:cubicBezTo>
                  <a:cubicBezTo>
                    <a:pt x="22" y="98"/>
                    <a:pt x="26" y="94"/>
                    <a:pt x="28" y="89"/>
                  </a:cubicBezTo>
                  <a:cubicBezTo>
                    <a:pt x="32" y="79"/>
                    <a:pt x="37" y="72"/>
                    <a:pt x="41" y="63"/>
                  </a:cubicBezTo>
                  <a:cubicBezTo>
                    <a:pt x="43" y="59"/>
                    <a:pt x="48" y="49"/>
                    <a:pt x="52" y="47"/>
                  </a:cubicBezTo>
                  <a:cubicBezTo>
                    <a:pt x="54" y="45"/>
                    <a:pt x="59" y="44"/>
                    <a:pt x="62" y="44"/>
                  </a:cubicBezTo>
                  <a:cubicBezTo>
                    <a:pt x="64" y="43"/>
                    <a:pt x="66" y="43"/>
                    <a:pt x="68" y="42"/>
                  </a:cubicBezTo>
                  <a:cubicBezTo>
                    <a:pt x="72" y="41"/>
                    <a:pt x="76" y="42"/>
                    <a:pt x="79" y="39"/>
                  </a:cubicBezTo>
                  <a:close/>
                  <a:moveTo>
                    <a:pt x="246" y="177"/>
                  </a:moveTo>
                  <a:cubicBezTo>
                    <a:pt x="252" y="177"/>
                    <a:pt x="262" y="175"/>
                    <a:pt x="264" y="171"/>
                  </a:cubicBezTo>
                  <a:cubicBezTo>
                    <a:pt x="264" y="169"/>
                    <a:pt x="264" y="164"/>
                    <a:pt x="264" y="161"/>
                  </a:cubicBezTo>
                  <a:cubicBezTo>
                    <a:pt x="264" y="153"/>
                    <a:pt x="264" y="141"/>
                    <a:pt x="264" y="132"/>
                  </a:cubicBezTo>
                  <a:cubicBezTo>
                    <a:pt x="264" y="127"/>
                    <a:pt x="263" y="121"/>
                    <a:pt x="263" y="115"/>
                  </a:cubicBezTo>
                  <a:cubicBezTo>
                    <a:pt x="263" y="103"/>
                    <a:pt x="262" y="92"/>
                    <a:pt x="262" y="80"/>
                  </a:cubicBezTo>
                  <a:cubicBezTo>
                    <a:pt x="263" y="53"/>
                    <a:pt x="264" y="32"/>
                    <a:pt x="262" y="10"/>
                  </a:cubicBezTo>
                  <a:cubicBezTo>
                    <a:pt x="261" y="10"/>
                    <a:pt x="261" y="8"/>
                    <a:pt x="261" y="8"/>
                  </a:cubicBezTo>
                  <a:cubicBezTo>
                    <a:pt x="257" y="5"/>
                    <a:pt x="253" y="5"/>
                    <a:pt x="249" y="5"/>
                  </a:cubicBezTo>
                  <a:cubicBezTo>
                    <a:pt x="246" y="4"/>
                    <a:pt x="243" y="4"/>
                    <a:pt x="241" y="4"/>
                  </a:cubicBezTo>
                  <a:cubicBezTo>
                    <a:pt x="237" y="5"/>
                    <a:pt x="230" y="6"/>
                    <a:pt x="229" y="10"/>
                  </a:cubicBezTo>
                  <a:cubicBezTo>
                    <a:pt x="227" y="15"/>
                    <a:pt x="229" y="27"/>
                    <a:pt x="229" y="32"/>
                  </a:cubicBezTo>
                  <a:cubicBezTo>
                    <a:pt x="229" y="38"/>
                    <a:pt x="229" y="45"/>
                    <a:pt x="230" y="52"/>
                  </a:cubicBezTo>
                  <a:cubicBezTo>
                    <a:pt x="231" y="60"/>
                    <a:pt x="233" y="69"/>
                    <a:pt x="233" y="79"/>
                  </a:cubicBezTo>
                  <a:cubicBezTo>
                    <a:pt x="233" y="94"/>
                    <a:pt x="234" y="112"/>
                    <a:pt x="233" y="128"/>
                  </a:cubicBezTo>
                  <a:cubicBezTo>
                    <a:pt x="232" y="131"/>
                    <a:pt x="233" y="133"/>
                    <a:pt x="233" y="137"/>
                  </a:cubicBezTo>
                  <a:cubicBezTo>
                    <a:pt x="233" y="149"/>
                    <a:pt x="232" y="161"/>
                    <a:pt x="231" y="173"/>
                  </a:cubicBezTo>
                  <a:cubicBezTo>
                    <a:pt x="235" y="175"/>
                    <a:pt x="240" y="177"/>
                    <a:pt x="246" y="177"/>
                  </a:cubicBezTo>
                  <a:close/>
                  <a:moveTo>
                    <a:pt x="208" y="19"/>
                  </a:moveTo>
                  <a:cubicBezTo>
                    <a:pt x="208" y="28"/>
                    <a:pt x="208" y="39"/>
                    <a:pt x="208" y="45"/>
                  </a:cubicBezTo>
                  <a:cubicBezTo>
                    <a:pt x="212" y="46"/>
                    <a:pt x="218" y="47"/>
                    <a:pt x="222" y="48"/>
                  </a:cubicBezTo>
                  <a:cubicBezTo>
                    <a:pt x="222" y="49"/>
                    <a:pt x="223" y="49"/>
                    <a:pt x="224" y="50"/>
                  </a:cubicBezTo>
                  <a:cubicBezTo>
                    <a:pt x="225" y="55"/>
                    <a:pt x="224" y="62"/>
                    <a:pt x="224" y="68"/>
                  </a:cubicBezTo>
                  <a:cubicBezTo>
                    <a:pt x="224" y="85"/>
                    <a:pt x="226" y="104"/>
                    <a:pt x="225" y="123"/>
                  </a:cubicBezTo>
                  <a:cubicBezTo>
                    <a:pt x="225" y="137"/>
                    <a:pt x="225" y="151"/>
                    <a:pt x="224" y="168"/>
                  </a:cubicBezTo>
                  <a:cubicBezTo>
                    <a:pt x="226" y="169"/>
                    <a:pt x="226" y="170"/>
                    <a:pt x="229" y="171"/>
                  </a:cubicBezTo>
                  <a:cubicBezTo>
                    <a:pt x="231" y="152"/>
                    <a:pt x="230" y="134"/>
                    <a:pt x="230" y="111"/>
                  </a:cubicBezTo>
                  <a:cubicBezTo>
                    <a:pt x="230" y="108"/>
                    <a:pt x="231" y="105"/>
                    <a:pt x="231" y="102"/>
                  </a:cubicBezTo>
                  <a:cubicBezTo>
                    <a:pt x="231" y="94"/>
                    <a:pt x="231" y="85"/>
                    <a:pt x="231" y="77"/>
                  </a:cubicBezTo>
                  <a:cubicBezTo>
                    <a:pt x="230" y="68"/>
                    <a:pt x="228" y="58"/>
                    <a:pt x="228" y="48"/>
                  </a:cubicBezTo>
                  <a:cubicBezTo>
                    <a:pt x="227" y="38"/>
                    <a:pt x="227" y="29"/>
                    <a:pt x="226" y="19"/>
                  </a:cubicBezTo>
                  <a:cubicBezTo>
                    <a:pt x="226" y="16"/>
                    <a:pt x="227" y="14"/>
                    <a:pt x="225" y="11"/>
                  </a:cubicBezTo>
                  <a:cubicBezTo>
                    <a:pt x="219" y="14"/>
                    <a:pt x="214" y="16"/>
                    <a:pt x="208" y="19"/>
                  </a:cubicBezTo>
                  <a:close/>
                  <a:moveTo>
                    <a:pt x="123" y="38"/>
                  </a:moveTo>
                  <a:cubicBezTo>
                    <a:pt x="128" y="39"/>
                    <a:pt x="132" y="40"/>
                    <a:pt x="137" y="40"/>
                  </a:cubicBezTo>
                  <a:cubicBezTo>
                    <a:pt x="140" y="40"/>
                    <a:pt x="145" y="39"/>
                    <a:pt x="146" y="39"/>
                  </a:cubicBezTo>
                  <a:cubicBezTo>
                    <a:pt x="147" y="39"/>
                    <a:pt x="149" y="38"/>
                    <a:pt x="150" y="37"/>
                  </a:cubicBezTo>
                  <a:cubicBezTo>
                    <a:pt x="150" y="32"/>
                    <a:pt x="150" y="27"/>
                    <a:pt x="149" y="23"/>
                  </a:cubicBezTo>
                  <a:cubicBezTo>
                    <a:pt x="145" y="22"/>
                    <a:pt x="140" y="20"/>
                    <a:pt x="134" y="20"/>
                  </a:cubicBezTo>
                  <a:cubicBezTo>
                    <a:pt x="128" y="20"/>
                    <a:pt x="117" y="20"/>
                    <a:pt x="115" y="23"/>
                  </a:cubicBezTo>
                  <a:cubicBezTo>
                    <a:pt x="113" y="25"/>
                    <a:pt x="114" y="28"/>
                    <a:pt x="114" y="31"/>
                  </a:cubicBezTo>
                  <a:cubicBezTo>
                    <a:pt x="114" y="34"/>
                    <a:pt x="113" y="36"/>
                    <a:pt x="114" y="38"/>
                  </a:cubicBezTo>
                  <a:cubicBezTo>
                    <a:pt x="116" y="35"/>
                    <a:pt x="120" y="38"/>
                    <a:pt x="123" y="38"/>
                  </a:cubicBezTo>
                  <a:close/>
                  <a:moveTo>
                    <a:pt x="86" y="34"/>
                  </a:moveTo>
                  <a:cubicBezTo>
                    <a:pt x="86" y="36"/>
                    <a:pt x="85" y="39"/>
                    <a:pt x="85" y="41"/>
                  </a:cubicBezTo>
                  <a:cubicBezTo>
                    <a:pt x="90" y="42"/>
                    <a:pt x="94" y="46"/>
                    <a:pt x="98" y="49"/>
                  </a:cubicBezTo>
                  <a:cubicBezTo>
                    <a:pt x="99" y="52"/>
                    <a:pt x="96" y="57"/>
                    <a:pt x="95" y="61"/>
                  </a:cubicBezTo>
                  <a:cubicBezTo>
                    <a:pt x="101" y="60"/>
                    <a:pt x="105" y="61"/>
                    <a:pt x="109" y="63"/>
                  </a:cubicBezTo>
                  <a:cubicBezTo>
                    <a:pt x="109" y="66"/>
                    <a:pt x="108" y="69"/>
                    <a:pt x="110" y="71"/>
                  </a:cubicBezTo>
                  <a:cubicBezTo>
                    <a:pt x="111" y="87"/>
                    <a:pt x="112" y="105"/>
                    <a:pt x="111" y="121"/>
                  </a:cubicBezTo>
                  <a:cubicBezTo>
                    <a:pt x="111" y="124"/>
                    <a:pt x="110" y="126"/>
                    <a:pt x="110" y="129"/>
                  </a:cubicBezTo>
                  <a:cubicBezTo>
                    <a:pt x="110" y="138"/>
                    <a:pt x="111" y="148"/>
                    <a:pt x="111" y="157"/>
                  </a:cubicBezTo>
                  <a:cubicBezTo>
                    <a:pt x="110" y="160"/>
                    <a:pt x="109" y="163"/>
                    <a:pt x="112" y="165"/>
                  </a:cubicBezTo>
                  <a:cubicBezTo>
                    <a:pt x="111" y="163"/>
                    <a:pt x="113" y="157"/>
                    <a:pt x="111" y="154"/>
                  </a:cubicBezTo>
                  <a:cubicBezTo>
                    <a:pt x="111" y="153"/>
                    <a:pt x="112" y="154"/>
                    <a:pt x="112" y="153"/>
                  </a:cubicBezTo>
                  <a:cubicBezTo>
                    <a:pt x="112" y="139"/>
                    <a:pt x="112" y="122"/>
                    <a:pt x="112" y="108"/>
                  </a:cubicBezTo>
                  <a:cubicBezTo>
                    <a:pt x="113" y="97"/>
                    <a:pt x="112" y="85"/>
                    <a:pt x="112" y="75"/>
                  </a:cubicBezTo>
                  <a:cubicBezTo>
                    <a:pt x="112" y="66"/>
                    <a:pt x="112" y="56"/>
                    <a:pt x="112" y="48"/>
                  </a:cubicBezTo>
                  <a:cubicBezTo>
                    <a:pt x="112" y="40"/>
                    <a:pt x="112" y="32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05" y="28"/>
                    <a:pt x="93" y="31"/>
                    <a:pt x="86" y="34"/>
                  </a:cubicBezTo>
                  <a:close/>
                  <a:moveTo>
                    <a:pt x="179" y="170"/>
                  </a:moveTo>
                  <a:cubicBezTo>
                    <a:pt x="186" y="171"/>
                    <a:pt x="192" y="169"/>
                    <a:pt x="194" y="165"/>
                  </a:cubicBezTo>
                  <a:cubicBezTo>
                    <a:pt x="195" y="157"/>
                    <a:pt x="194" y="147"/>
                    <a:pt x="194" y="139"/>
                  </a:cubicBezTo>
                  <a:cubicBezTo>
                    <a:pt x="194" y="120"/>
                    <a:pt x="194" y="103"/>
                    <a:pt x="195" y="87"/>
                  </a:cubicBezTo>
                  <a:cubicBezTo>
                    <a:pt x="196" y="79"/>
                    <a:pt x="195" y="70"/>
                    <a:pt x="195" y="61"/>
                  </a:cubicBezTo>
                  <a:cubicBezTo>
                    <a:pt x="195" y="60"/>
                    <a:pt x="195" y="58"/>
                    <a:pt x="195" y="57"/>
                  </a:cubicBezTo>
                  <a:cubicBezTo>
                    <a:pt x="195" y="55"/>
                    <a:pt x="195" y="54"/>
                    <a:pt x="195" y="52"/>
                  </a:cubicBezTo>
                  <a:cubicBezTo>
                    <a:pt x="195" y="48"/>
                    <a:pt x="197" y="39"/>
                    <a:pt x="194" y="35"/>
                  </a:cubicBezTo>
                  <a:cubicBezTo>
                    <a:pt x="193" y="33"/>
                    <a:pt x="188" y="31"/>
                    <a:pt x="185" y="31"/>
                  </a:cubicBezTo>
                  <a:cubicBezTo>
                    <a:pt x="180" y="30"/>
                    <a:pt x="176" y="31"/>
                    <a:pt x="171" y="30"/>
                  </a:cubicBezTo>
                  <a:cubicBezTo>
                    <a:pt x="166" y="29"/>
                    <a:pt x="161" y="28"/>
                    <a:pt x="158" y="29"/>
                  </a:cubicBezTo>
                  <a:cubicBezTo>
                    <a:pt x="157" y="29"/>
                    <a:pt x="154" y="30"/>
                    <a:pt x="154" y="32"/>
                  </a:cubicBezTo>
                  <a:cubicBezTo>
                    <a:pt x="153" y="32"/>
                    <a:pt x="154" y="33"/>
                    <a:pt x="154" y="34"/>
                  </a:cubicBezTo>
                  <a:cubicBezTo>
                    <a:pt x="154" y="36"/>
                    <a:pt x="154" y="40"/>
                    <a:pt x="154" y="43"/>
                  </a:cubicBezTo>
                  <a:cubicBezTo>
                    <a:pt x="154" y="44"/>
                    <a:pt x="153" y="45"/>
                    <a:pt x="153" y="46"/>
                  </a:cubicBezTo>
                  <a:cubicBezTo>
                    <a:pt x="153" y="50"/>
                    <a:pt x="153" y="54"/>
                    <a:pt x="153" y="57"/>
                  </a:cubicBezTo>
                  <a:cubicBezTo>
                    <a:pt x="153" y="66"/>
                    <a:pt x="155" y="77"/>
                    <a:pt x="155" y="88"/>
                  </a:cubicBezTo>
                  <a:cubicBezTo>
                    <a:pt x="155" y="93"/>
                    <a:pt x="155" y="98"/>
                    <a:pt x="155" y="103"/>
                  </a:cubicBezTo>
                  <a:cubicBezTo>
                    <a:pt x="155" y="108"/>
                    <a:pt x="156" y="113"/>
                    <a:pt x="156" y="118"/>
                  </a:cubicBezTo>
                  <a:cubicBezTo>
                    <a:pt x="156" y="126"/>
                    <a:pt x="156" y="134"/>
                    <a:pt x="156" y="142"/>
                  </a:cubicBezTo>
                  <a:cubicBezTo>
                    <a:pt x="155" y="150"/>
                    <a:pt x="154" y="159"/>
                    <a:pt x="156" y="167"/>
                  </a:cubicBezTo>
                  <a:cubicBezTo>
                    <a:pt x="162" y="167"/>
                    <a:pt x="171" y="169"/>
                    <a:pt x="179" y="170"/>
                  </a:cubicBezTo>
                  <a:close/>
                  <a:moveTo>
                    <a:pt x="114" y="47"/>
                  </a:moveTo>
                  <a:cubicBezTo>
                    <a:pt x="118" y="47"/>
                    <a:pt x="122" y="50"/>
                    <a:pt x="127" y="51"/>
                  </a:cubicBezTo>
                  <a:cubicBezTo>
                    <a:pt x="133" y="52"/>
                    <a:pt x="146" y="53"/>
                    <a:pt x="151" y="49"/>
                  </a:cubicBezTo>
                  <a:cubicBezTo>
                    <a:pt x="150" y="45"/>
                    <a:pt x="150" y="44"/>
                    <a:pt x="151" y="40"/>
                  </a:cubicBezTo>
                  <a:cubicBezTo>
                    <a:pt x="140" y="44"/>
                    <a:pt x="126" y="42"/>
                    <a:pt x="114" y="39"/>
                  </a:cubicBezTo>
                  <a:cubicBezTo>
                    <a:pt x="113" y="42"/>
                    <a:pt x="114" y="44"/>
                    <a:pt x="114" y="47"/>
                  </a:cubicBezTo>
                  <a:close/>
                  <a:moveTo>
                    <a:pt x="94" y="49"/>
                  </a:moveTo>
                  <a:cubicBezTo>
                    <a:pt x="90" y="47"/>
                    <a:pt x="86" y="43"/>
                    <a:pt x="80" y="43"/>
                  </a:cubicBezTo>
                  <a:cubicBezTo>
                    <a:pt x="79" y="44"/>
                    <a:pt x="77" y="45"/>
                    <a:pt x="77" y="47"/>
                  </a:cubicBezTo>
                  <a:cubicBezTo>
                    <a:pt x="84" y="47"/>
                    <a:pt x="88" y="52"/>
                    <a:pt x="94" y="55"/>
                  </a:cubicBezTo>
                  <a:cubicBezTo>
                    <a:pt x="95" y="52"/>
                    <a:pt x="96" y="51"/>
                    <a:pt x="94" y="49"/>
                  </a:cubicBezTo>
                  <a:close/>
                  <a:moveTo>
                    <a:pt x="52" y="50"/>
                  </a:moveTo>
                  <a:cubicBezTo>
                    <a:pt x="43" y="64"/>
                    <a:pt x="36" y="80"/>
                    <a:pt x="28" y="95"/>
                  </a:cubicBezTo>
                  <a:cubicBezTo>
                    <a:pt x="28" y="96"/>
                    <a:pt x="27" y="97"/>
                    <a:pt x="26" y="98"/>
                  </a:cubicBezTo>
                  <a:cubicBezTo>
                    <a:pt x="25" y="100"/>
                    <a:pt x="25" y="103"/>
                    <a:pt x="24" y="105"/>
                  </a:cubicBezTo>
                  <a:cubicBezTo>
                    <a:pt x="21" y="113"/>
                    <a:pt x="15" y="121"/>
                    <a:pt x="12" y="130"/>
                  </a:cubicBezTo>
                  <a:cubicBezTo>
                    <a:pt x="8" y="135"/>
                    <a:pt x="6" y="141"/>
                    <a:pt x="4" y="147"/>
                  </a:cubicBezTo>
                  <a:cubicBezTo>
                    <a:pt x="6" y="150"/>
                    <a:pt x="11" y="151"/>
                    <a:pt x="13" y="152"/>
                  </a:cubicBezTo>
                  <a:cubicBezTo>
                    <a:pt x="14" y="153"/>
                    <a:pt x="15" y="153"/>
                    <a:pt x="15" y="153"/>
                  </a:cubicBezTo>
                  <a:cubicBezTo>
                    <a:pt x="20" y="155"/>
                    <a:pt x="24" y="156"/>
                    <a:pt x="27" y="156"/>
                  </a:cubicBezTo>
                  <a:cubicBezTo>
                    <a:pt x="28" y="155"/>
                    <a:pt x="28" y="154"/>
                    <a:pt x="28" y="152"/>
                  </a:cubicBezTo>
                  <a:cubicBezTo>
                    <a:pt x="28" y="151"/>
                    <a:pt x="29" y="152"/>
                    <a:pt x="30" y="151"/>
                  </a:cubicBezTo>
                  <a:cubicBezTo>
                    <a:pt x="37" y="135"/>
                    <a:pt x="45" y="119"/>
                    <a:pt x="51" y="102"/>
                  </a:cubicBezTo>
                  <a:cubicBezTo>
                    <a:pt x="58" y="85"/>
                    <a:pt x="65" y="65"/>
                    <a:pt x="74" y="50"/>
                  </a:cubicBezTo>
                  <a:cubicBezTo>
                    <a:pt x="73" y="49"/>
                    <a:pt x="72" y="49"/>
                    <a:pt x="72" y="48"/>
                  </a:cubicBezTo>
                  <a:cubicBezTo>
                    <a:pt x="74" y="47"/>
                    <a:pt x="75" y="47"/>
                    <a:pt x="75" y="45"/>
                  </a:cubicBezTo>
                  <a:cubicBezTo>
                    <a:pt x="69" y="44"/>
                    <a:pt x="58" y="46"/>
                    <a:pt x="52" y="50"/>
                  </a:cubicBezTo>
                  <a:close/>
                  <a:moveTo>
                    <a:pt x="222" y="152"/>
                  </a:moveTo>
                  <a:cubicBezTo>
                    <a:pt x="223" y="137"/>
                    <a:pt x="223" y="119"/>
                    <a:pt x="223" y="105"/>
                  </a:cubicBezTo>
                  <a:cubicBezTo>
                    <a:pt x="223" y="100"/>
                    <a:pt x="222" y="96"/>
                    <a:pt x="222" y="93"/>
                  </a:cubicBezTo>
                  <a:cubicBezTo>
                    <a:pt x="222" y="91"/>
                    <a:pt x="222" y="90"/>
                    <a:pt x="222" y="88"/>
                  </a:cubicBezTo>
                  <a:cubicBezTo>
                    <a:pt x="222" y="82"/>
                    <a:pt x="222" y="76"/>
                    <a:pt x="222" y="70"/>
                  </a:cubicBezTo>
                  <a:cubicBezTo>
                    <a:pt x="222" y="65"/>
                    <a:pt x="223" y="53"/>
                    <a:pt x="221" y="51"/>
                  </a:cubicBezTo>
                  <a:cubicBezTo>
                    <a:pt x="220" y="50"/>
                    <a:pt x="211" y="48"/>
                    <a:pt x="208" y="48"/>
                  </a:cubicBezTo>
                  <a:cubicBezTo>
                    <a:pt x="208" y="48"/>
                    <a:pt x="206" y="48"/>
                    <a:pt x="205" y="49"/>
                  </a:cubicBezTo>
                  <a:cubicBezTo>
                    <a:pt x="206" y="53"/>
                    <a:pt x="205" y="58"/>
                    <a:pt x="205" y="63"/>
                  </a:cubicBezTo>
                  <a:cubicBezTo>
                    <a:pt x="205" y="68"/>
                    <a:pt x="205" y="73"/>
                    <a:pt x="205" y="77"/>
                  </a:cubicBezTo>
                  <a:cubicBezTo>
                    <a:pt x="205" y="87"/>
                    <a:pt x="206" y="97"/>
                    <a:pt x="206" y="107"/>
                  </a:cubicBezTo>
                  <a:cubicBezTo>
                    <a:pt x="207" y="128"/>
                    <a:pt x="206" y="149"/>
                    <a:pt x="205" y="169"/>
                  </a:cubicBezTo>
                  <a:cubicBezTo>
                    <a:pt x="209" y="174"/>
                    <a:pt x="217" y="172"/>
                    <a:pt x="221" y="170"/>
                  </a:cubicBezTo>
                  <a:cubicBezTo>
                    <a:pt x="223" y="164"/>
                    <a:pt x="222" y="158"/>
                    <a:pt x="222" y="152"/>
                  </a:cubicBezTo>
                  <a:close/>
                  <a:moveTo>
                    <a:pt x="68" y="115"/>
                  </a:moveTo>
                  <a:cubicBezTo>
                    <a:pt x="68" y="114"/>
                    <a:pt x="69" y="113"/>
                    <a:pt x="70" y="111"/>
                  </a:cubicBezTo>
                  <a:cubicBezTo>
                    <a:pt x="69" y="112"/>
                    <a:pt x="68" y="112"/>
                    <a:pt x="67" y="111"/>
                  </a:cubicBezTo>
                  <a:cubicBezTo>
                    <a:pt x="67" y="107"/>
                    <a:pt x="62" y="108"/>
                    <a:pt x="60" y="105"/>
                  </a:cubicBezTo>
                  <a:cubicBezTo>
                    <a:pt x="60" y="105"/>
                    <a:pt x="60" y="103"/>
                    <a:pt x="62" y="103"/>
                  </a:cubicBezTo>
                  <a:cubicBezTo>
                    <a:pt x="63" y="97"/>
                    <a:pt x="68" y="93"/>
                    <a:pt x="69" y="85"/>
                  </a:cubicBezTo>
                  <a:cubicBezTo>
                    <a:pt x="72" y="82"/>
                    <a:pt x="76" y="87"/>
                    <a:pt x="79" y="88"/>
                  </a:cubicBezTo>
                  <a:cubicBezTo>
                    <a:pt x="80" y="87"/>
                    <a:pt x="81" y="86"/>
                    <a:pt x="81" y="85"/>
                  </a:cubicBezTo>
                  <a:cubicBezTo>
                    <a:pt x="78" y="82"/>
                    <a:pt x="75" y="83"/>
                    <a:pt x="72" y="81"/>
                  </a:cubicBezTo>
                  <a:cubicBezTo>
                    <a:pt x="71" y="76"/>
                    <a:pt x="76" y="76"/>
                    <a:pt x="76" y="71"/>
                  </a:cubicBezTo>
                  <a:cubicBezTo>
                    <a:pt x="78" y="69"/>
                    <a:pt x="79" y="66"/>
                    <a:pt x="80" y="63"/>
                  </a:cubicBezTo>
                  <a:cubicBezTo>
                    <a:pt x="81" y="61"/>
                    <a:pt x="81" y="57"/>
                    <a:pt x="82" y="59"/>
                  </a:cubicBezTo>
                  <a:cubicBezTo>
                    <a:pt x="82" y="58"/>
                    <a:pt x="81" y="58"/>
                    <a:pt x="82" y="58"/>
                  </a:cubicBezTo>
                  <a:cubicBezTo>
                    <a:pt x="86" y="56"/>
                    <a:pt x="89" y="59"/>
                    <a:pt x="92" y="61"/>
                  </a:cubicBezTo>
                  <a:cubicBezTo>
                    <a:pt x="92" y="60"/>
                    <a:pt x="93" y="59"/>
                    <a:pt x="93" y="58"/>
                  </a:cubicBezTo>
                  <a:cubicBezTo>
                    <a:pt x="89" y="53"/>
                    <a:pt x="83" y="50"/>
                    <a:pt x="76" y="49"/>
                  </a:cubicBezTo>
                  <a:cubicBezTo>
                    <a:pt x="76" y="51"/>
                    <a:pt x="74" y="52"/>
                    <a:pt x="75" y="53"/>
                  </a:cubicBezTo>
                  <a:cubicBezTo>
                    <a:pt x="77" y="54"/>
                    <a:pt x="82" y="57"/>
                    <a:pt x="78" y="60"/>
                  </a:cubicBezTo>
                  <a:cubicBezTo>
                    <a:pt x="78" y="61"/>
                    <a:pt x="77" y="62"/>
                    <a:pt x="77" y="63"/>
                  </a:cubicBezTo>
                  <a:cubicBezTo>
                    <a:pt x="75" y="67"/>
                    <a:pt x="73" y="71"/>
                    <a:pt x="72" y="74"/>
                  </a:cubicBezTo>
                  <a:cubicBezTo>
                    <a:pt x="71" y="76"/>
                    <a:pt x="71" y="79"/>
                    <a:pt x="69" y="80"/>
                  </a:cubicBezTo>
                  <a:cubicBezTo>
                    <a:pt x="68" y="79"/>
                    <a:pt x="67" y="78"/>
                    <a:pt x="66" y="77"/>
                  </a:cubicBezTo>
                  <a:cubicBezTo>
                    <a:pt x="65" y="78"/>
                    <a:pt x="64" y="78"/>
                    <a:pt x="63" y="78"/>
                  </a:cubicBezTo>
                  <a:cubicBezTo>
                    <a:pt x="62" y="79"/>
                    <a:pt x="62" y="80"/>
                    <a:pt x="62" y="82"/>
                  </a:cubicBezTo>
                  <a:cubicBezTo>
                    <a:pt x="63" y="83"/>
                    <a:pt x="66" y="84"/>
                    <a:pt x="66" y="86"/>
                  </a:cubicBezTo>
                  <a:cubicBezTo>
                    <a:pt x="66" y="87"/>
                    <a:pt x="64" y="88"/>
                    <a:pt x="63" y="90"/>
                  </a:cubicBezTo>
                  <a:cubicBezTo>
                    <a:pt x="63" y="91"/>
                    <a:pt x="63" y="92"/>
                    <a:pt x="63" y="93"/>
                  </a:cubicBezTo>
                  <a:cubicBezTo>
                    <a:pt x="61" y="97"/>
                    <a:pt x="59" y="102"/>
                    <a:pt x="58" y="105"/>
                  </a:cubicBezTo>
                  <a:cubicBezTo>
                    <a:pt x="57" y="105"/>
                    <a:pt x="57" y="105"/>
                    <a:pt x="56" y="105"/>
                  </a:cubicBezTo>
                  <a:cubicBezTo>
                    <a:pt x="55" y="105"/>
                    <a:pt x="55" y="104"/>
                    <a:pt x="53" y="103"/>
                  </a:cubicBezTo>
                  <a:cubicBezTo>
                    <a:pt x="52" y="105"/>
                    <a:pt x="52" y="107"/>
                    <a:pt x="51" y="108"/>
                  </a:cubicBezTo>
                  <a:cubicBezTo>
                    <a:pt x="53" y="109"/>
                    <a:pt x="55" y="110"/>
                    <a:pt x="55" y="112"/>
                  </a:cubicBezTo>
                  <a:cubicBezTo>
                    <a:pt x="51" y="117"/>
                    <a:pt x="48" y="125"/>
                    <a:pt x="48" y="131"/>
                  </a:cubicBezTo>
                  <a:cubicBezTo>
                    <a:pt x="47" y="132"/>
                    <a:pt x="46" y="132"/>
                    <a:pt x="45" y="133"/>
                  </a:cubicBezTo>
                  <a:cubicBezTo>
                    <a:pt x="44" y="132"/>
                    <a:pt x="43" y="130"/>
                    <a:pt x="42" y="130"/>
                  </a:cubicBezTo>
                  <a:cubicBezTo>
                    <a:pt x="41" y="133"/>
                    <a:pt x="39" y="135"/>
                    <a:pt x="39" y="138"/>
                  </a:cubicBezTo>
                  <a:cubicBezTo>
                    <a:pt x="45" y="136"/>
                    <a:pt x="50" y="141"/>
                    <a:pt x="55" y="143"/>
                  </a:cubicBezTo>
                  <a:cubicBezTo>
                    <a:pt x="56" y="142"/>
                    <a:pt x="57" y="141"/>
                    <a:pt x="57" y="140"/>
                  </a:cubicBezTo>
                  <a:cubicBezTo>
                    <a:pt x="55" y="137"/>
                    <a:pt x="52" y="135"/>
                    <a:pt x="49" y="134"/>
                  </a:cubicBezTo>
                  <a:cubicBezTo>
                    <a:pt x="49" y="134"/>
                    <a:pt x="49" y="133"/>
                    <a:pt x="49" y="133"/>
                  </a:cubicBezTo>
                  <a:cubicBezTo>
                    <a:pt x="49" y="132"/>
                    <a:pt x="49" y="131"/>
                    <a:pt x="50" y="131"/>
                  </a:cubicBezTo>
                  <a:cubicBezTo>
                    <a:pt x="50" y="130"/>
                    <a:pt x="50" y="130"/>
                    <a:pt x="50" y="129"/>
                  </a:cubicBezTo>
                  <a:cubicBezTo>
                    <a:pt x="54" y="126"/>
                    <a:pt x="54" y="120"/>
                    <a:pt x="58" y="117"/>
                  </a:cubicBezTo>
                  <a:cubicBezTo>
                    <a:pt x="58" y="114"/>
                    <a:pt x="58" y="112"/>
                    <a:pt x="60" y="111"/>
                  </a:cubicBezTo>
                  <a:cubicBezTo>
                    <a:pt x="63" y="112"/>
                    <a:pt x="65" y="114"/>
                    <a:pt x="68" y="115"/>
                  </a:cubicBezTo>
                  <a:close/>
                  <a:moveTo>
                    <a:pt x="140" y="54"/>
                  </a:moveTo>
                  <a:cubicBezTo>
                    <a:pt x="131" y="55"/>
                    <a:pt x="122" y="52"/>
                    <a:pt x="114" y="50"/>
                  </a:cubicBezTo>
                  <a:cubicBezTo>
                    <a:pt x="114" y="50"/>
                    <a:pt x="114" y="51"/>
                    <a:pt x="114" y="51"/>
                  </a:cubicBezTo>
                  <a:cubicBezTo>
                    <a:pt x="115" y="82"/>
                    <a:pt x="113" y="115"/>
                    <a:pt x="114" y="142"/>
                  </a:cubicBezTo>
                  <a:cubicBezTo>
                    <a:pt x="115" y="141"/>
                    <a:pt x="117" y="142"/>
                    <a:pt x="117" y="142"/>
                  </a:cubicBezTo>
                  <a:cubicBezTo>
                    <a:pt x="119" y="141"/>
                    <a:pt x="119" y="142"/>
                    <a:pt x="121" y="143"/>
                  </a:cubicBezTo>
                  <a:cubicBezTo>
                    <a:pt x="122" y="143"/>
                    <a:pt x="123" y="142"/>
                    <a:pt x="124" y="143"/>
                  </a:cubicBezTo>
                  <a:cubicBezTo>
                    <a:pt x="125" y="143"/>
                    <a:pt x="126" y="143"/>
                    <a:pt x="126" y="143"/>
                  </a:cubicBezTo>
                  <a:cubicBezTo>
                    <a:pt x="135" y="145"/>
                    <a:pt x="145" y="144"/>
                    <a:pt x="153" y="143"/>
                  </a:cubicBezTo>
                  <a:cubicBezTo>
                    <a:pt x="153" y="132"/>
                    <a:pt x="154" y="121"/>
                    <a:pt x="153" y="110"/>
                  </a:cubicBezTo>
                  <a:cubicBezTo>
                    <a:pt x="152" y="101"/>
                    <a:pt x="153" y="91"/>
                    <a:pt x="152" y="82"/>
                  </a:cubicBezTo>
                  <a:cubicBezTo>
                    <a:pt x="152" y="73"/>
                    <a:pt x="150" y="62"/>
                    <a:pt x="151" y="53"/>
                  </a:cubicBezTo>
                  <a:cubicBezTo>
                    <a:pt x="147" y="52"/>
                    <a:pt x="144" y="54"/>
                    <a:pt x="140" y="54"/>
                  </a:cubicBezTo>
                  <a:close/>
                  <a:moveTo>
                    <a:pt x="197" y="51"/>
                  </a:moveTo>
                  <a:cubicBezTo>
                    <a:pt x="197" y="57"/>
                    <a:pt x="198" y="59"/>
                    <a:pt x="197" y="62"/>
                  </a:cubicBezTo>
                  <a:cubicBezTo>
                    <a:pt x="198" y="70"/>
                    <a:pt x="199" y="78"/>
                    <a:pt x="198" y="86"/>
                  </a:cubicBezTo>
                  <a:cubicBezTo>
                    <a:pt x="196" y="112"/>
                    <a:pt x="197" y="141"/>
                    <a:pt x="198" y="165"/>
                  </a:cubicBezTo>
                  <a:cubicBezTo>
                    <a:pt x="199" y="166"/>
                    <a:pt x="201" y="168"/>
                    <a:pt x="202" y="167"/>
                  </a:cubicBezTo>
                  <a:cubicBezTo>
                    <a:pt x="205" y="146"/>
                    <a:pt x="204" y="126"/>
                    <a:pt x="204" y="105"/>
                  </a:cubicBezTo>
                  <a:cubicBezTo>
                    <a:pt x="204" y="98"/>
                    <a:pt x="203" y="92"/>
                    <a:pt x="202" y="85"/>
                  </a:cubicBezTo>
                  <a:cubicBezTo>
                    <a:pt x="202" y="74"/>
                    <a:pt x="203" y="62"/>
                    <a:pt x="203" y="51"/>
                  </a:cubicBezTo>
                  <a:cubicBezTo>
                    <a:pt x="200" y="51"/>
                    <a:pt x="199" y="52"/>
                    <a:pt x="198" y="51"/>
                  </a:cubicBezTo>
                  <a:cubicBezTo>
                    <a:pt x="198" y="51"/>
                    <a:pt x="197" y="51"/>
                    <a:pt x="197" y="51"/>
                  </a:cubicBezTo>
                  <a:close/>
                  <a:moveTo>
                    <a:pt x="279" y="76"/>
                  </a:moveTo>
                  <a:cubicBezTo>
                    <a:pt x="284" y="75"/>
                    <a:pt x="291" y="72"/>
                    <a:pt x="294" y="68"/>
                  </a:cubicBezTo>
                  <a:cubicBezTo>
                    <a:pt x="296" y="65"/>
                    <a:pt x="293" y="62"/>
                    <a:pt x="292" y="60"/>
                  </a:cubicBezTo>
                  <a:cubicBezTo>
                    <a:pt x="291" y="58"/>
                    <a:pt x="290" y="55"/>
                    <a:pt x="288" y="54"/>
                  </a:cubicBezTo>
                  <a:cubicBezTo>
                    <a:pt x="287" y="54"/>
                    <a:pt x="284" y="54"/>
                    <a:pt x="281" y="54"/>
                  </a:cubicBezTo>
                  <a:cubicBezTo>
                    <a:pt x="279" y="55"/>
                    <a:pt x="276" y="55"/>
                    <a:pt x="275" y="55"/>
                  </a:cubicBezTo>
                  <a:cubicBezTo>
                    <a:pt x="272" y="56"/>
                    <a:pt x="269" y="59"/>
                    <a:pt x="267" y="60"/>
                  </a:cubicBezTo>
                  <a:cubicBezTo>
                    <a:pt x="268" y="61"/>
                    <a:pt x="266" y="62"/>
                    <a:pt x="267" y="63"/>
                  </a:cubicBezTo>
                  <a:cubicBezTo>
                    <a:pt x="266" y="63"/>
                    <a:pt x="265" y="63"/>
                    <a:pt x="265" y="64"/>
                  </a:cubicBezTo>
                  <a:cubicBezTo>
                    <a:pt x="265" y="69"/>
                    <a:pt x="268" y="73"/>
                    <a:pt x="270" y="77"/>
                  </a:cubicBezTo>
                  <a:cubicBezTo>
                    <a:pt x="273" y="76"/>
                    <a:pt x="275" y="76"/>
                    <a:pt x="279" y="76"/>
                  </a:cubicBezTo>
                  <a:close/>
                  <a:moveTo>
                    <a:pt x="73" y="56"/>
                  </a:moveTo>
                  <a:cubicBezTo>
                    <a:pt x="70" y="62"/>
                    <a:pt x="67" y="68"/>
                    <a:pt x="64" y="75"/>
                  </a:cubicBezTo>
                  <a:cubicBezTo>
                    <a:pt x="66" y="74"/>
                    <a:pt x="66" y="76"/>
                    <a:pt x="68" y="76"/>
                  </a:cubicBezTo>
                  <a:cubicBezTo>
                    <a:pt x="71" y="70"/>
                    <a:pt x="74" y="63"/>
                    <a:pt x="76" y="57"/>
                  </a:cubicBezTo>
                  <a:cubicBezTo>
                    <a:pt x="76" y="56"/>
                    <a:pt x="75" y="55"/>
                    <a:pt x="73" y="56"/>
                  </a:cubicBezTo>
                  <a:close/>
                  <a:moveTo>
                    <a:pt x="85" y="61"/>
                  </a:moveTo>
                  <a:cubicBezTo>
                    <a:pt x="83" y="63"/>
                    <a:pt x="82" y="66"/>
                    <a:pt x="80" y="70"/>
                  </a:cubicBezTo>
                  <a:cubicBezTo>
                    <a:pt x="79" y="73"/>
                    <a:pt x="76" y="76"/>
                    <a:pt x="76" y="78"/>
                  </a:cubicBezTo>
                  <a:cubicBezTo>
                    <a:pt x="77" y="81"/>
                    <a:pt x="80" y="81"/>
                    <a:pt x="81" y="83"/>
                  </a:cubicBezTo>
                  <a:cubicBezTo>
                    <a:pt x="86" y="77"/>
                    <a:pt x="88" y="70"/>
                    <a:pt x="91" y="64"/>
                  </a:cubicBezTo>
                  <a:cubicBezTo>
                    <a:pt x="89" y="62"/>
                    <a:pt x="87" y="61"/>
                    <a:pt x="85" y="61"/>
                  </a:cubicBezTo>
                  <a:close/>
                  <a:moveTo>
                    <a:pt x="93" y="64"/>
                  </a:moveTo>
                  <a:cubicBezTo>
                    <a:pt x="91" y="70"/>
                    <a:pt x="86" y="77"/>
                    <a:pt x="84" y="83"/>
                  </a:cubicBezTo>
                  <a:cubicBezTo>
                    <a:pt x="83" y="89"/>
                    <a:pt x="84" y="98"/>
                    <a:pt x="85" y="105"/>
                  </a:cubicBezTo>
                  <a:cubicBezTo>
                    <a:pt x="85" y="111"/>
                    <a:pt x="84" y="117"/>
                    <a:pt x="84" y="123"/>
                  </a:cubicBezTo>
                  <a:cubicBezTo>
                    <a:pt x="85" y="135"/>
                    <a:pt x="85" y="150"/>
                    <a:pt x="85" y="163"/>
                  </a:cubicBezTo>
                  <a:cubicBezTo>
                    <a:pt x="85" y="164"/>
                    <a:pt x="87" y="165"/>
                    <a:pt x="86" y="167"/>
                  </a:cubicBezTo>
                  <a:cubicBezTo>
                    <a:pt x="93" y="170"/>
                    <a:pt x="101" y="169"/>
                    <a:pt x="107" y="167"/>
                  </a:cubicBezTo>
                  <a:cubicBezTo>
                    <a:pt x="109" y="159"/>
                    <a:pt x="108" y="152"/>
                    <a:pt x="108" y="144"/>
                  </a:cubicBezTo>
                  <a:cubicBezTo>
                    <a:pt x="108" y="132"/>
                    <a:pt x="109" y="119"/>
                    <a:pt x="109" y="105"/>
                  </a:cubicBezTo>
                  <a:cubicBezTo>
                    <a:pt x="109" y="101"/>
                    <a:pt x="109" y="96"/>
                    <a:pt x="109" y="93"/>
                  </a:cubicBezTo>
                  <a:cubicBezTo>
                    <a:pt x="109" y="92"/>
                    <a:pt x="108" y="91"/>
                    <a:pt x="108" y="90"/>
                  </a:cubicBezTo>
                  <a:cubicBezTo>
                    <a:pt x="108" y="87"/>
                    <a:pt x="109" y="84"/>
                    <a:pt x="108" y="81"/>
                  </a:cubicBezTo>
                  <a:cubicBezTo>
                    <a:pt x="108" y="75"/>
                    <a:pt x="106" y="70"/>
                    <a:pt x="106" y="64"/>
                  </a:cubicBezTo>
                  <a:cubicBezTo>
                    <a:pt x="102" y="62"/>
                    <a:pt x="97" y="62"/>
                    <a:pt x="93" y="64"/>
                  </a:cubicBezTo>
                  <a:close/>
                  <a:moveTo>
                    <a:pt x="271" y="79"/>
                  </a:moveTo>
                  <a:cubicBezTo>
                    <a:pt x="271" y="82"/>
                    <a:pt x="272" y="83"/>
                    <a:pt x="273" y="84"/>
                  </a:cubicBezTo>
                  <a:cubicBezTo>
                    <a:pt x="274" y="84"/>
                    <a:pt x="274" y="83"/>
                    <a:pt x="276" y="83"/>
                  </a:cubicBezTo>
                  <a:cubicBezTo>
                    <a:pt x="285" y="87"/>
                    <a:pt x="306" y="80"/>
                    <a:pt x="296" y="69"/>
                  </a:cubicBezTo>
                  <a:cubicBezTo>
                    <a:pt x="292" y="77"/>
                    <a:pt x="281" y="78"/>
                    <a:pt x="271" y="79"/>
                  </a:cubicBezTo>
                  <a:close/>
                  <a:moveTo>
                    <a:pt x="265" y="96"/>
                  </a:moveTo>
                  <a:cubicBezTo>
                    <a:pt x="265" y="98"/>
                    <a:pt x="265" y="100"/>
                    <a:pt x="265" y="103"/>
                  </a:cubicBezTo>
                  <a:cubicBezTo>
                    <a:pt x="265" y="107"/>
                    <a:pt x="265" y="112"/>
                    <a:pt x="265" y="118"/>
                  </a:cubicBezTo>
                  <a:cubicBezTo>
                    <a:pt x="265" y="121"/>
                    <a:pt x="265" y="125"/>
                    <a:pt x="266" y="127"/>
                  </a:cubicBezTo>
                  <a:cubicBezTo>
                    <a:pt x="266" y="128"/>
                    <a:pt x="268" y="130"/>
                    <a:pt x="269" y="132"/>
                  </a:cubicBezTo>
                  <a:cubicBezTo>
                    <a:pt x="272" y="136"/>
                    <a:pt x="274" y="141"/>
                    <a:pt x="276" y="147"/>
                  </a:cubicBezTo>
                  <a:cubicBezTo>
                    <a:pt x="278" y="151"/>
                    <a:pt x="281" y="160"/>
                    <a:pt x="284" y="163"/>
                  </a:cubicBezTo>
                  <a:cubicBezTo>
                    <a:pt x="285" y="164"/>
                    <a:pt x="289" y="165"/>
                    <a:pt x="291" y="166"/>
                  </a:cubicBezTo>
                  <a:cubicBezTo>
                    <a:pt x="296" y="168"/>
                    <a:pt x="302" y="168"/>
                    <a:pt x="306" y="169"/>
                  </a:cubicBezTo>
                  <a:cubicBezTo>
                    <a:pt x="304" y="166"/>
                    <a:pt x="303" y="162"/>
                    <a:pt x="302" y="159"/>
                  </a:cubicBezTo>
                  <a:cubicBezTo>
                    <a:pt x="301" y="156"/>
                    <a:pt x="299" y="153"/>
                    <a:pt x="298" y="151"/>
                  </a:cubicBezTo>
                  <a:cubicBezTo>
                    <a:pt x="298" y="150"/>
                    <a:pt x="298" y="148"/>
                    <a:pt x="298" y="147"/>
                  </a:cubicBezTo>
                  <a:cubicBezTo>
                    <a:pt x="296" y="141"/>
                    <a:pt x="292" y="135"/>
                    <a:pt x="290" y="128"/>
                  </a:cubicBezTo>
                  <a:cubicBezTo>
                    <a:pt x="287" y="122"/>
                    <a:pt x="285" y="115"/>
                    <a:pt x="282" y="109"/>
                  </a:cubicBezTo>
                  <a:cubicBezTo>
                    <a:pt x="276" y="97"/>
                    <a:pt x="271" y="84"/>
                    <a:pt x="265" y="73"/>
                  </a:cubicBezTo>
                  <a:cubicBezTo>
                    <a:pt x="265" y="72"/>
                    <a:pt x="265" y="72"/>
                    <a:pt x="265" y="73"/>
                  </a:cubicBezTo>
                  <a:cubicBezTo>
                    <a:pt x="264" y="79"/>
                    <a:pt x="265" y="87"/>
                    <a:pt x="265" y="96"/>
                  </a:cubicBezTo>
                  <a:close/>
                  <a:moveTo>
                    <a:pt x="274" y="87"/>
                  </a:moveTo>
                  <a:cubicBezTo>
                    <a:pt x="276" y="89"/>
                    <a:pt x="276" y="92"/>
                    <a:pt x="278" y="94"/>
                  </a:cubicBezTo>
                  <a:cubicBezTo>
                    <a:pt x="278" y="93"/>
                    <a:pt x="278" y="93"/>
                    <a:pt x="278" y="93"/>
                  </a:cubicBezTo>
                  <a:cubicBezTo>
                    <a:pt x="280" y="93"/>
                    <a:pt x="283" y="93"/>
                    <a:pt x="285" y="93"/>
                  </a:cubicBezTo>
                  <a:cubicBezTo>
                    <a:pt x="291" y="93"/>
                    <a:pt x="299" y="87"/>
                    <a:pt x="301" y="83"/>
                  </a:cubicBezTo>
                  <a:cubicBezTo>
                    <a:pt x="302" y="81"/>
                    <a:pt x="302" y="79"/>
                    <a:pt x="300" y="78"/>
                  </a:cubicBezTo>
                  <a:cubicBezTo>
                    <a:pt x="295" y="87"/>
                    <a:pt x="283" y="86"/>
                    <a:pt x="274" y="87"/>
                  </a:cubicBezTo>
                  <a:close/>
                  <a:moveTo>
                    <a:pt x="278" y="96"/>
                  </a:moveTo>
                  <a:cubicBezTo>
                    <a:pt x="279" y="96"/>
                    <a:pt x="279" y="97"/>
                    <a:pt x="279" y="98"/>
                  </a:cubicBezTo>
                  <a:cubicBezTo>
                    <a:pt x="283" y="98"/>
                    <a:pt x="287" y="99"/>
                    <a:pt x="290" y="98"/>
                  </a:cubicBezTo>
                  <a:cubicBezTo>
                    <a:pt x="297" y="98"/>
                    <a:pt x="302" y="92"/>
                    <a:pt x="305" y="87"/>
                  </a:cubicBezTo>
                  <a:cubicBezTo>
                    <a:pt x="304" y="86"/>
                    <a:pt x="304" y="84"/>
                    <a:pt x="303" y="84"/>
                  </a:cubicBezTo>
                  <a:cubicBezTo>
                    <a:pt x="298" y="92"/>
                    <a:pt x="289" y="97"/>
                    <a:pt x="278" y="96"/>
                  </a:cubicBezTo>
                  <a:close/>
                  <a:moveTo>
                    <a:pt x="54" y="102"/>
                  </a:moveTo>
                  <a:cubicBezTo>
                    <a:pt x="55" y="102"/>
                    <a:pt x="56" y="103"/>
                    <a:pt x="57" y="102"/>
                  </a:cubicBezTo>
                  <a:cubicBezTo>
                    <a:pt x="57" y="100"/>
                    <a:pt x="60" y="96"/>
                    <a:pt x="61" y="92"/>
                  </a:cubicBezTo>
                  <a:cubicBezTo>
                    <a:pt x="62" y="90"/>
                    <a:pt x="65" y="84"/>
                    <a:pt x="60" y="84"/>
                  </a:cubicBezTo>
                  <a:cubicBezTo>
                    <a:pt x="59" y="91"/>
                    <a:pt x="56" y="95"/>
                    <a:pt x="54" y="102"/>
                  </a:cubicBezTo>
                  <a:close/>
                  <a:moveTo>
                    <a:pt x="72" y="88"/>
                  </a:moveTo>
                  <a:cubicBezTo>
                    <a:pt x="69" y="92"/>
                    <a:pt x="66" y="99"/>
                    <a:pt x="64" y="105"/>
                  </a:cubicBezTo>
                  <a:cubicBezTo>
                    <a:pt x="66" y="106"/>
                    <a:pt x="68" y="108"/>
                    <a:pt x="70" y="110"/>
                  </a:cubicBezTo>
                  <a:cubicBezTo>
                    <a:pt x="73" y="104"/>
                    <a:pt x="76" y="98"/>
                    <a:pt x="78" y="91"/>
                  </a:cubicBezTo>
                  <a:cubicBezTo>
                    <a:pt x="77" y="89"/>
                    <a:pt x="74" y="88"/>
                    <a:pt x="72" y="88"/>
                  </a:cubicBezTo>
                  <a:close/>
                  <a:moveTo>
                    <a:pt x="79" y="94"/>
                  </a:moveTo>
                  <a:cubicBezTo>
                    <a:pt x="79" y="95"/>
                    <a:pt x="79" y="96"/>
                    <a:pt x="79" y="97"/>
                  </a:cubicBezTo>
                  <a:cubicBezTo>
                    <a:pt x="77" y="101"/>
                    <a:pt x="74" y="105"/>
                    <a:pt x="73" y="109"/>
                  </a:cubicBezTo>
                  <a:cubicBezTo>
                    <a:pt x="72" y="113"/>
                    <a:pt x="72" y="118"/>
                    <a:pt x="71" y="123"/>
                  </a:cubicBezTo>
                  <a:cubicBezTo>
                    <a:pt x="71" y="135"/>
                    <a:pt x="72" y="143"/>
                    <a:pt x="70" y="154"/>
                  </a:cubicBezTo>
                  <a:cubicBezTo>
                    <a:pt x="74" y="157"/>
                    <a:pt x="78" y="160"/>
                    <a:pt x="82" y="163"/>
                  </a:cubicBezTo>
                  <a:cubicBezTo>
                    <a:pt x="83" y="155"/>
                    <a:pt x="83" y="148"/>
                    <a:pt x="83" y="139"/>
                  </a:cubicBezTo>
                  <a:cubicBezTo>
                    <a:pt x="83" y="131"/>
                    <a:pt x="82" y="123"/>
                    <a:pt x="82" y="117"/>
                  </a:cubicBezTo>
                  <a:cubicBezTo>
                    <a:pt x="82" y="109"/>
                    <a:pt x="83" y="97"/>
                    <a:pt x="82" y="89"/>
                  </a:cubicBezTo>
                  <a:cubicBezTo>
                    <a:pt x="81" y="91"/>
                    <a:pt x="80" y="92"/>
                    <a:pt x="79" y="94"/>
                  </a:cubicBezTo>
                  <a:close/>
                  <a:moveTo>
                    <a:pt x="280" y="100"/>
                  </a:moveTo>
                  <a:cubicBezTo>
                    <a:pt x="285" y="111"/>
                    <a:pt x="290" y="124"/>
                    <a:pt x="295" y="136"/>
                  </a:cubicBezTo>
                  <a:cubicBezTo>
                    <a:pt x="305" y="137"/>
                    <a:pt x="318" y="131"/>
                    <a:pt x="322" y="122"/>
                  </a:cubicBezTo>
                  <a:cubicBezTo>
                    <a:pt x="317" y="111"/>
                    <a:pt x="312" y="100"/>
                    <a:pt x="306" y="90"/>
                  </a:cubicBezTo>
                  <a:cubicBezTo>
                    <a:pt x="302" y="97"/>
                    <a:pt x="291" y="104"/>
                    <a:pt x="280" y="100"/>
                  </a:cubicBezTo>
                  <a:close/>
                  <a:moveTo>
                    <a:pt x="43" y="128"/>
                  </a:moveTo>
                  <a:cubicBezTo>
                    <a:pt x="44" y="129"/>
                    <a:pt x="44" y="129"/>
                    <a:pt x="45" y="129"/>
                  </a:cubicBezTo>
                  <a:cubicBezTo>
                    <a:pt x="47" y="123"/>
                    <a:pt x="50" y="117"/>
                    <a:pt x="52" y="111"/>
                  </a:cubicBezTo>
                  <a:cubicBezTo>
                    <a:pt x="51" y="112"/>
                    <a:pt x="51" y="111"/>
                    <a:pt x="50" y="111"/>
                  </a:cubicBezTo>
                  <a:cubicBezTo>
                    <a:pt x="48" y="117"/>
                    <a:pt x="45" y="122"/>
                    <a:pt x="43" y="128"/>
                  </a:cubicBezTo>
                  <a:close/>
                  <a:moveTo>
                    <a:pt x="62" y="115"/>
                  </a:moveTo>
                  <a:cubicBezTo>
                    <a:pt x="59" y="116"/>
                    <a:pt x="58" y="121"/>
                    <a:pt x="57" y="124"/>
                  </a:cubicBezTo>
                  <a:cubicBezTo>
                    <a:pt x="56" y="126"/>
                    <a:pt x="53" y="129"/>
                    <a:pt x="52" y="133"/>
                  </a:cubicBezTo>
                  <a:cubicBezTo>
                    <a:pt x="54" y="134"/>
                    <a:pt x="57" y="136"/>
                    <a:pt x="58" y="138"/>
                  </a:cubicBezTo>
                  <a:cubicBezTo>
                    <a:pt x="61" y="132"/>
                    <a:pt x="64" y="125"/>
                    <a:pt x="66" y="118"/>
                  </a:cubicBezTo>
                  <a:cubicBezTo>
                    <a:pt x="65" y="117"/>
                    <a:pt x="64" y="116"/>
                    <a:pt x="62" y="115"/>
                  </a:cubicBezTo>
                  <a:close/>
                  <a:moveTo>
                    <a:pt x="297" y="139"/>
                  </a:moveTo>
                  <a:cubicBezTo>
                    <a:pt x="297" y="140"/>
                    <a:pt x="297" y="141"/>
                    <a:pt x="298" y="142"/>
                  </a:cubicBezTo>
                  <a:cubicBezTo>
                    <a:pt x="298" y="141"/>
                    <a:pt x="298" y="141"/>
                    <a:pt x="299" y="140"/>
                  </a:cubicBezTo>
                  <a:cubicBezTo>
                    <a:pt x="302" y="141"/>
                    <a:pt x="306" y="140"/>
                    <a:pt x="308" y="140"/>
                  </a:cubicBezTo>
                  <a:cubicBezTo>
                    <a:pt x="314" y="139"/>
                    <a:pt x="320" y="135"/>
                    <a:pt x="323" y="132"/>
                  </a:cubicBezTo>
                  <a:cubicBezTo>
                    <a:pt x="324" y="130"/>
                    <a:pt x="326" y="127"/>
                    <a:pt x="323" y="125"/>
                  </a:cubicBezTo>
                  <a:cubicBezTo>
                    <a:pt x="317" y="134"/>
                    <a:pt x="308" y="138"/>
                    <a:pt x="297" y="139"/>
                  </a:cubicBezTo>
                  <a:close/>
                  <a:moveTo>
                    <a:pt x="326" y="131"/>
                  </a:moveTo>
                  <a:cubicBezTo>
                    <a:pt x="321" y="139"/>
                    <a:pt x="310" y="145"/>
                    <a:pt x="298" y="142"/>
                  </a:cubicBezTo>
                  <a:cubicBezTo>
                    <a:pt x="299" y="146"/>
                    <a:pt x="301" y="150"/>
                    <a:pt x="306" y="148"/>
                  </a:cubicBezTo>
                  <a:cubicBezTo>
                    <a:pt x="316" y="150"/>
                    <a:pt x="327" y="146"/>
                    <a:pt x="330" y="137"/>
                  </a:cubicBezTo>
                  <a:cubicBezTo>
                    <a:pt x="328" y="135"/>
                    <a:pt x="328" y="132"/>
                    <a:pt x="326" y="131"/>
                  </a:cubicBezTo>
                  <a:close/>
                  <a:moveTo>
                    <a:pt x="37" y="140"/>
                  </a:moveTo>
                  <a:cubicBezTo>
                    <a:pt x="36" y="142"/>
                    <a:pt x="35" y="145"/>
                    <a:pt x="34" y="147"/>
                  </a:cubicBezTo>
                  <a:cubicBezTo>
                    <a:pt x="38" y="148"/>
                    <a:pt x="41" y="147"/>
                    <a:pt x="45" y="149"/>
                  </a:cubicBezTo>
                  <a:cubicBezTo>
                    <a:pt x="47" y="150"/>
                    <a:pt x="49" y="153"/>
                    <a:pt x="51" y="154"/>
                  </a:cubicBezTo>
                  <a:cubicBezTo>
                    <a:pt x="52" y="151"/>
                    <a:pt x="53" y="150"/>
                    <a:pt x="54" y="147"/>
                  </a:cubicBezTo>
                  <a:cubicBezTo>
                    <a:pt x="50" y="143"/>
                    <a:pt x="44" y="140"/>
                    <a:pt x="37" y="140"/>
                  </a:cubicBezTo>
                  <a:close/>
                  <a:moveTo>
                    <a:pt x="313" y="160"/>
                  </a:moveTo>
                  <a:cubicBezTo>
                    <a:pt x="320" y="161"/>
                    <a:pt x="328" y="157"/>
                    <a:pt x="332" y="153"/>
                  </a:cubicBezTo>
                  <a:cubicBezTo>
                    <a:pt x="335" y="149"/>
                    <a:pt x="334" y="145"/>
                    <a:pt x="332" y="141"/>
                  </a:cubicBezTo>
                  <a:cubicBezTo>
                    <a:pt x="332" y="141"/>
                    <a:pt x="331" y="141"/>
                    <a:pt x="331" y="141"/>
                  </a:cubicBezTo>
                  <a:cubicBezTo>
                    <a:pt x="326" y="150"/>
                    <a:pt x="312" y="151"/>
                    <a:pt x="302" y="151"/>
                  </a:cubicBezTo>
                  <a:cubicBezTo>
                    <a:pt x="303" y="154"/>
                    <a:pt x="304" y="157"/>
                    <a:pt x="306" y="159"/>
                  </a:cubicBezTo>
                  <a:cubicBezTo>
                    <a:pt x="308" y="159"/>
                    <a:pt x="311" y="160"/>
                    <a:pt x="313" y="160"/>
                  </a:cubicBezTo>
                  <a:close/>
                  <a:moveTo>
                    <a:pt x="114" y="154"/>
                  </a:moveTo>
                  <a:cubicBezTo>
                    <a:pt x="125" y="157"/>
                    <a:pt x="139" y="158"/>
                    <a:pt x="153" y="156"/>
                  </a:cubicBezTo>
                  <a:cubicBezTo>
                    <a:pt x="153" y="152"/>
                    <a:pt x="153" y="149"/>
                    <a:pt x="153" y="145"/>
                  </a:cubicBezTo>
                  <a:cubicBezTo>
                    <a:pt x="139" y="147"/>
                    <a:pt x="124" y="147"/>
                    <a:pt x="115" y="144"/>
                  </a:cubicBezTo>
                  <a:cubicBezTo>
                    <a:pt x="114" y="147"/>
                    <a:pt x="114" y="150"/>
                    <a:pt x="114" y="154"/>
                  </a:cubicBezTo>
                  <a:close/>
                  <a:moveTo>
                    <a:pt x="32" y="153"/>
                  </a:moveTo>
                  <a:cubicBezTo>
                    <a:pt x="40" y="153"/>
                    <a:pt x="44" y="158"/>
                    <a:pt x="49" y="160"/>
                  </a:cubicBezTo>
                  <a:cubicBezTo>
                    <a:pt x="49" y="159"/>
                    <a:pt x="50" y="158"/>
                    <a:pt x="50" y="157"/>
                  </a:cubicBezTo>
                  <a:cubicBezTo>
                    <a:pt x="47" y="152"/>
                    <a:pt x="41" y="150"/>
                    <a:pt x="34" y="149"/>
                  </a:cubicBezTo>
                  <a:cubicBezTo>
                    <a:pt x="34" y="149"/>
                    <a:pt x="33" y="149"/>
                    <a:pt x="33" y="149"/>
                  </a:cubicBezTo>
                  <a:cubicBezTo>
                    <a:pt x="33" y="150"/>
                    <a:pt x="32" y="151"/>
                    <a:pt x="32" y="153"/>
                  </a:cubicBezTo>
                  <a:close/>
                  <a:moveTo>
                    <a:pt x="332" y="156"/>
                  </a:moveTo>
                  <a:cubicBezTo>
                    <a:pt x="326" y="163"/>
                    <a:pt x="317" y="163"/>
                    <a:pt x="307" y="162"/>
                  </a:cubicBezTo>
                  <a:cubicBezTo>
                    <a:pt x="309" y="166"/>
                    <a:pt x="310" y="171"/>
                    <a:pt x="314" y="172"/>
                  </a:cubicBezTo>
                  <a:cubicBezTo>
                    <a:pt x="316" y="173"/>
                    <a:pt x="321" y="173"/>
                    <a:pt x="323" y="173"/>
                  </a:cubicBezTo>
                  <a:cubicBezTo>
                    <a:pt x="331" y="172"/>
                    <a:pt x="337" y="168"/>
                    <a:pt x="339" y="162"/>
                  </a:cubicBezTo>
                  <a:cubicBezTo>
                    <a:pt x="341" y="158"/>
                    <a:pt x="338" y="154"/>
                    <a:pt x="336" y="150"/>
                  </a:cubicBezTo>
                  <a:cubicBezTo>
                    <a:pt x="335" y="152"/>
                    <a:pt x="333" y="155"/>
                    <a:pt x="332" y="156"/>
                  </a:cubicBezTo>
                  <a:close/>
                  <a:moveTo>
                    <a:pt x="30" y="160"/>
                  </a:moveTo>
                  <a:cubicBezTo>
                    <a:pt x="33" y="164"/>
                    <a:pt x="45" y="169"/>
                    <a:pt x="48" y="162"/>
                  </a:cubicBezTo>
                  <a:cubicBezTo>
                    <a:pt x="42" y="159"/>
                    <a:pt x="38" y="155"/>
                    <a:pt x="31" y="154"/>
                  </a:cubicBezTo>
                  <a:cubicBezTo>
                    <a:pt x="30" y="156"/>
                    <a:pt x="30" y="158"/>
                    <a:pt x="30" y="160"/>
                  </a:cubicBezTo>
                  <a:close/>
                  <a:moveTo>
                    <a:pt x="115" y="166"/>
                  </a:moveTo>
                  <a:cubicBezTo>
                    <a:pt x="119" y="167"/>
                    <a:pt x="125" y="169"/>
                    <a:pt x="132" y="169"/>
                  </a:cubicBezTo>
                  <a:cubicBezTo>
                    <a:pt x="138" y="170"/>
                    <a:pt x="149" y="171"/>
                    <a:pt x="152" y="167"/>
                  </a:cubicBezTo>
                  <a:cubicBezTo>
                    <a:pt x="153" y="165"/>
                    <a:pt x="152" y="160"/>
                    <a:pt x="152" y="159"/>
                  </a:cubicBezTo>
                  <a:cubicBezTo>
                    <a:pt x="139" y="159"/>
                    <a:pt x="125" y="160"/>
                    <a:pt x="114" y="156"/>
                  </a:cubicBezTo>
                  <a:cubicBezTo>
                    <a:pt x="114" y="160"/>
                    <a:pt x="113" y="164"/>
                    <a:pt x="115" y="1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0" name="Freeform 107"/>
            <p:cNvSpPr>
              <a:spLocks noEditPoints="1"/>
            </p:cNvSpPr>
            <p:nvPr/>
          </p:nvSpPr>
          <p:spPr bwMode="auto">
            <a:xfrm>
              <a:off x="7893218" y="3755274"/>
              <a:ext cx="97606" cy="368593"/>
            </a:xfrm>
            <a:custGeom>
              <a:avLst/>
              <a:gdLst>
                <a:gd name="T0" fmla="*/ 28 w 31"/>
                <a:gd name="T1" fmla="*/ 114 h 117"/>
                <a:gd name="T2" fmla="*/ 4 w 31"/>
                <a:gd name="T3" fmla="*/ 114 h 117"/>
                <a:gd name="T4" fmla="*/ 2 w 31"/>
                <a:gd name="T5" fmla="*/ 91 h 117"/>
                <a:gd name="T6" fmla="*/ 3 w 31"/>
                <a:gd name="T7" fmla="*/ 67 h 117"/>
                <a:gd name="T8" fmla="*/ 2 w 31"/>
                <a:gd name="T9" fmla="*/ 61 h 117"/>
                <a:gd name="T10" fmla="*/ 2 w 31"/>
                <a:gd name="T11" fmla="*/ 34 h 117"/>
                <a:gd name="T12" fmla="*/ 1 w 31"/>
                <a:gd name="T13" fmla="*/ 18 h 117"/>
                <a:gd name="T14" fmla="*/ 2 w 31"/>
                <a:gd name="T15" fmla="*/ 5 h 117"/>
                <a:gd name="T16" fmla="*/ 7 w 31"/>
                <a:gd name="T17" fmla="*/ 1 h 117"/>
                <a:gd name="T18" fmla="*/ 12 w 31"/>
                <a:gd name="T19" fmla="*/ 1 h 117"/>
                <a:gd name="T20" fmla="*/ 29 w 31"/>
                <a:gd name="T21" fmla="*/ 7 h 117"/>
                <a:gd name="T22" fmla="*/ 29 w 31"/>
                <a:gd name="T23" fmla="*/ 24 h 117"/>
                <a:gd name="T24" fmla="*/ 29 w 31"/>
                <a:gd name="T25" fmla="*/ 82 h 117"/>
                <a:gd name="T26" fmla="*/ 28 w 31"/>
                <a:gd name="T27" fmla="*/ 114 h 117"/>
                <a:gd name="T28" fmla="*/ 9 w 31"/>
                <a:gd name="T29" fmla="*/ 112 h 117"/>
                <a:gd name="T30" fmla="*/ 19 w 31"/>
                <a:gd name="T31" fmla="*/ 112 h 117"/>
                <a:gd name="T32" fmla="*/ 26 w 31"/>
                <a:gd name="T33" fmla="*/ 108 h 117"/>
                <a:gd name="T34" fmla="*/ 26 w 31"/>
                <a:gd name="T35" fmla="*/ 97 h 117"/>
                <a:gd name="T36" fmla="*/ 26 w 31"/>
                <a:gd name="T37" fmla="*/ 76 h 117"/>
                <a:gd name="T38" fmla="*/ 27 w 31"/>
                <a:gd name="T39" fmla="*/ 24 h 117"/>
                <a:gd name="T40" fmla="*/ 27 w 31"/>
                <a:gd name="T41" fmla="*/ 10 h 117"/>
                <a:gd name="T42" fmla="*/ 21 w 31"/>
                <a:gd name="T43" fmla="*/ 5 h 117"/>
                <a:gd name="T44" fmla="*/ 7 w 31"/>
                <a:gd name="T45" fmla="*/ 5 h 117"/>
                <a:gd name="T46" fmla="*/ 4 w 31"/>
                <a:gd name="T47" fmla="*/ 13 h 117"/>
                <a:gd name="T48" fmla="*/ 4 w 31"/>
                <a:gd name="T49" fmla="*/ 15 h 117"/>
                <a:gd name="T50" fmla="*/ 5 w 31"/>
                <a:gd name="T51" fmla="*/ 54 h 117"/>
                <a:gd name="T52" fmla="*/ 4 w 31"/>
                <a:gd name="T53" fmla="*/ 106 h 117"/>
                <a:gd name="T54" fmla="*/ 4 w 31"/>
                <a:gd name="T55" fmla="*/ 109 h 117"/>
                <a:gd name="T56" fmla="*/ 8 w 31"/>
                <a:gd name="T57" fmla="*/ 113 h 117"/>
                <a:gd name="T58" fmla="*/ 9 w 31"/>
                <a:gd name="T59" fmla="*/ 11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117">
                  <a:moveTo>
                    <a:pt x="28" y="114"/>
                  </a:moveTo>
                  <a:cubicBezTo>
                    <a:pt x="22" y="117"/>
                    <a:pt x="12" y="117"/>
                    <a:pt x="4" y="114"/>
                  </a:cubicBezTo>
                  <a:cubicBezTo>
                    <a:pt x="0" y="108"/>
                    <a:pt x="2" y="100"/>
                    <a:pt x="2" y="91"/>
                  </a:cubicBezTo>
                  <a:cubicBezTo>
                    <a:pt x="2" y="83"/>
                    <a:pt x="3" y="75"/>
                    <a:pt x="3" y="67"/>
                  </a:cubicBezTo>
                  <a:cubicBezTo>
                    <a:pt x="3" y="65"/>
                    <a:pt x="2" y="63"/>
                    <a:pt x="2" y="61"/>
                  </a:cubicBezTo>
                  <a:cubicBezTo>
                    <a:pt x="3" y="51"/>
                    <a:pt x="2" y="42"/>
                    <a:pt x="2" y="34"/>
                  </a:cubicBezTo>
                  <a:cubicBezTo>
                    <a:pt x="1" y="28"/>
                    <a:pt x="1" y="23"/>
                    <a:pt x="1" y="18"/>
                  </a:cubicBezTo>
                  <a:cubicBezTo>
                    <a:pt x="2" y="14"/>
                    <a:pt x="0" y="9"/>
                    <a:pt x="2" y="5"/>
                  </a:cubicBezTo>
                  <a:cubicBezTo>
                    <a:pt x="3" y="3"/>
                    <a:pt x="6" y="1"/>
                    <a:pt x="7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9" y="1"/>
                    <a:pt x="26" y="0"/>
                    <a:pt x="29" y="7"/>
                  </a:cubicBezTo>
                  <a:cubicBezTo>
                    <a:pt x="31" y="13"/>
                    <a:pt x="29" y="19"/>
                    <a:pt x="29" y="24"/>
                  </a:cubicBezTo>
                  <a:cubicBezTo>
                    <a:pt x="28" y="41"/>
                    <a:pt x="29" y="64"/>
                    <a:pt x="29" y="82"/>
                  </a:cubicBezTo>
                  <a:cubicBezTo>
                    <a:pt x="29" y="94"/>
                    <a:pt x="30" y="104"/>
                    <a:pt x="28" y="114"/>
                  </a:cubicBezTo>
                  <a:close/>
                  <a:moveTo>
                    <a:pt x="9" y="112"/>
                  </a:moveTo>
                  <a:cubicBezTo>
                    <a:pt x="10" y="113"/>
                    <a:pt x="16" y="114"/>
                    <a:pt x="19" y="112"/>
                  </a:cubicBezTo>
                  <a:cubicBezTo>
                    <a:pt x="23" y="114"/>
                    <a:pt x="26" y="112"/>
                    <a:pt x="26" y="108"/>
                  </a:cubicBezTo>
                  <a:cubicBezTo>
                    <a:pt x="27" y="105"/>
                    <a:pt x="26" y="101"/>
                    <a:pt x="26" y="97"/>
                  </a:cubicBezTo>
                  <a:cubicBezTo>
                    <a:pt x="27" y="90"/>
                    <a:pt x="26" y="83"/>
                    <a:pt x="26" y="76"/>
                  </a:cubicBezTo>
                  <a:cubicBezTo>
                    <a:pt x="27" y="56"/>
                    <a:pt x="26" y="43"/>
                    <a:pt x="27" y="24"/>
                  </a:cubicBezTo>
                  <a:cubicBezTo>
                    <a:pt x="27" y="19"/>
                    <a:pt x="28" y="13"/>
                    <a:pt x="27" y="10"/>
                  </a:cubicBezTo>
                  <a:cubicBezTo>
                    <a:pt x="26" y="8"/>
                    <a:pt x="24" y="6"/>
                    <a:pt x="21" y="5"/>
                  </a:cubicBezTo>
                  <a:cubicBezTo>
                    <a:pt x="17" y="2"/>
                    <a:pt x="10" y="5"/>
                    <a:pt x="7" y="5"/>
                  </a:cubicBezTo>
                  <a:cubicBezTo>
                    <a:pt x="4" y="6"/>
                    <a:pt x="4" y="10"/>
                    <a:pt x="4" y="13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3" y="27"/>
                    <a:pt x="4" y="41"/>
                    <a:pt x="5" y="54"/>
                  </a:cubicBezTo>
                  <a:cubicBezTo>
                    <a:pt x="6" y="71"/>
                    <a:pt x="4" y="91"/>
                    <a:pt x="4" y="106"/>
                  </a:cubicBezTo>
                  <a:cubicBezTo>
                    <a:pt x="4" y="107"/>
                    <a:pt x="5" y="108"/>
                    <a:pt x="4" y="109"/>
                  </a:cubicBezTo>
                  <a:cubicBezTo>
                    <a:pt x="6" y="110"/>
                    <a:pt x="7" y="112"/>
                    <a:pt x="8" y="113"/>
                  </a:cubicBezTo>
                  <a:cubicBezTo>
                    <a:pt x="8" y="112"/>
                    <a:pt x="8" y="111"/>
                    <a:pt x="9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H_Other_5"/>
          <p:cNvSpPr/>
          <p:nvPr>
            <p:custDataLst>
              <p:tags r:id="rId2"/>
            </p:custDataLst>
          </p:nvPr>
        </p:nvSpPr>
        <p:spPr>
          <a:xfrm>
            <a:off x="2097088" y="2387600"/>
            <a:ext cx="455612" cy="454025"/>
          </a:xfrm>
          <a:prstGeom prst="diamond">
            <a:avLst/>
          </a:prstGeom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 sz="1015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MH_Other_6"/>
          <p:cNvSpPr/>
          <p:nvPr>
            <p:custDataLst>
              <p:tags r:id="rId3"/>
            </p:custDataLst>
          </p:nvPr>
        </p:nvSpPr>
        <p:spPr>
          <a:xfrm>
            <a:off x="3402013" y="1647825"/>
            <a:ext cx="454025" cy="455613"/>
          </a:xfrm>
          <a:prstGeom prst="diamond">
            <a:avLst/>
          </a:prstGeom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 sz="1015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MH_Other_7"/>
          <p:cNvSpPr/>
          <p:nvPr>
            <p:custDataLst>
              <p:tags r:id="rId4"/>
            </p:custDataLst>
          </p:nvPr>
        </p:nvSpPr>
        <p:spPr>
          <a:xfrm>
            <a:off x="5326063" y="2384425"/>
            <a:ext cx="454025" cy="454025"/>
          </a:xfrm>
          <a:prstGeom prst="diamond">
            <a:avLst/>
          </a:prstGeom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 sz="1015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MH_Other_8"/>
          <p:cNvSpPr/>
          <p:nvPr>
            <p:custDataLst>
              <p:tags r:id="rId5"/>
            </p:custDataLst>
          </p:nvPr>
        </p:nvSpPr>
        <p:spPr>
          <a:xfrm>
            <a:off x="6638925" y="1662113"/>
            <a:ext cx="455613" cy="455612"/>
          </a:xfrm>
          <a:prstGeom prst="diamond">
            <a:avLst/>
          </a:prstGeom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 sz="1015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MH_Other_1"/>
          <p:cNvSpPr/>
          <p:nvPr>
            <p:custDataLst>
              <p:tags r:id="rId6"/>
            </p:custDataLst>
          </p:nvPr>
        </p:nvSpPr>
        <p:spPr>
          <a:xfrm>
            <a:off x="1069975" y="1647825"/>
            <a:ext cx="1193800" cy="1193800"/>
          </a:xfrm>
          <a:prstGeom prst="diamond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 sz="1015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MH_Other_2"/>
          <p:cNvSpPr/>
          <p:nvPr>
            <p:custDataLst>
              <p:tags r:id="rId7"/>
            </p:custDataLst>
          </p:nvPr>
        </p:nvSpPr>
        <p:spPr>
          <a:xfrm>
            <a:off x="2387600" y="1647825"/>
            <a:ext cx="1192213" cy="1193800"/>
          </a:xfrm>
          <a:prstGeom prst="diamond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 sz="1015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MH_Other_3"/>
          <p:cNvSpPr/>
          <p:nvPr>
            <p:custDataLst>
              <p:tags r:id="rId8"/>
            </p:custDataLst>
          </p:nvPr>
        </p:nvSpPr>
        <p:spPr>
          <a:xfrm>
            <a:off x="3703638" y="1352550"/>
            <a:ext cx="1784350" cy="1784350"/>
          </a:xfrm>
          <a:prstGeom prst="diamond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 sz="1015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MH_Other_3"/>
          <p:cNvSpPr/>
          <p:nvPr>
            <p:custDataLst>
              <p:tags r:id="rId9"/>
            </p:custDataLst>
          </p:nvPr>
        </p:nvSpPr>
        <p:spPr>
          <a:xfrm>
            <a:off x="5611813" y="1647825"/>
            <a:ext cx="1192212" cy="1193800"/>
          </a:xfrm>
          <a:prstGeom prst="diamond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 sz="1015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MH_Other_4"/>
          <p:cNvSpPr/>
          <p:nvPr>
            <p:custDataLst>
              <p:tags r:id="rId10"/>
            </p:custDataLst>
          </p:nvPr>
        </p:nvSpPr>
        <p:spPr>
          <a:xfrm>
            <a:off x="6927850" y="1647825"/>
            <a:ext cx="1193800" cy="1193800"/>
          </a:xfrm>
          <a:prstGeom prst="diamond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 sz="1015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71513" y="3679825"/>
            <a:ext cx="7848600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893763" y="3065463"/>
            <a:ext cx="1546225" cy="222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algn="ctr" defTabSz="1087755" eaLnBrk="0" hangingPunct="0">
              <a:lnSpc>
                <a:spcPct val="120000"/>
              </a:lnSpc>
              <a:buFontTx/>
              <a:buNone/>
              <a:defRPr/>
            </a:pPr>
            <a:r>
              <a:rPr lang="zh-CN" altLang="en-US" sz="1100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添加标题文字</a:t>
            </a:r>
            <a:endParaRPr lang="en-US" altLang="zh-CN" sz="1100" dirty="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0252" name="Text Box 10"/>
          <p:cNvSpPr txBox="1">
            <a:spLocks noChangeArrowheads="1"/>
          </p:cNvSpPr>
          <p:nvPr/>
        </p:nvSpPr>
        <p:spPr bwMode="auto">
          <a:xfrm>
            <a:off x="631825" y="3930650"/>
            <a:ext cx="78803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，您的内容打在这里或者粘贴，您的内容打在这里或者通过复制您的文本后，在此框中选择粘贴，并选择只保留文字，您的内容打在这里或者粘贴您的内容打在这里，或者通过</a:t>
            </a:r>
            <a:endParaRPr lang="en-US" altLang="zh-CN" sz="100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</a:rPr>
              <a:t>复制您的文本在此框中选择粘贴，并选择只保留文字，您的内容打在这里或者粘贴</a:t>
            </a: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2212975" y="3049588"/>
            <a:ext cx="1547813" cy="222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algn="ctr" defTabSz="1087755" eaLnBrk="0" hangingPunct="0">
              <a:lnSpc>
                <a:spcPct val="120000"/>
              </a:lnSpc>
              <a:buFontTx/>
              <a:buNone/>
              <a:defRPr/>
            </a:pPr>
            <a:r>
              <a:rPr lang="zh-CN" altLang="en-US" sz="1100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添加标题文字</a:t>
            </a:r>
            <a:endParaRPr lang="en-US" altLang="zh-CN" sz="1100" dirty="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3822700" y="3302000"/>
            <a:ext cx="1546225" cy="222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algn="ctr" defTabSz="1087755" eaLnBrk="0" hangingPunct="0">
              <a:lnSpc>
                <a:spcPct val="120000"/>
              </a:lnSpc>
              <a:buFontTx/>
              <a:buNone/>
              <a:defRPr/>
            </a:pPr>
            <a:r>
              <a:rPr lang="zh-CN" altLang="en-US" sz="1100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添加标题文字</a:t>
            </a:r>
            <a:endParaRPr lang="en-US" altLang="zh-CN" sz="1100" dirty="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5430838" y="3049588"/>
            <a:ext cx="1547812" cy="222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algn="ctr" defTabSz="1087755" eaLnBrk="0" hangingPunct="0">
              <a:lnSpc>
                <a:spcPct val="120000"/>
              </a:lnSpc>
              <a:buFontTx/>
              <a:buNone/>
              <a:defRPr/>
            </a:pPr>
            <a:r>
              <a:rPr lang="zh-CN" altLang="en-US" sz="1100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添加标题文字</a:t>
            </a:r>
            <a:endParaRPr lang="en-US" altLang="zh-CN" sz="1100" dirty="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6750050" y="3049588"/>
            <a:ext cx="1547813" cy="222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algn="ctr" defTabSz="1087755" eaLnBrk="0" hangingPunct="0">
              <a:lnSpc>
                <a:spcPct val="120000"/>
              </a:lnSpc>
              <a:buFontTx/>
              <a:buNone/>
              <a:defRPr/>
            </a:pPr>
            <a:r>
              <a:rPr lang="zh-CN" altLang="en-US" sz="1100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添加标题文字</a:t>
            </a:r>
            <a:endParaRPr lang="en-US" altLang="zh-CN" sz="1100" dirty="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0257" name="Freeform 5"/>
          <p:cNvSpPr>
            <a:spLocks noEditPoints="1" noChangeArrowheads="1"/>
          </p:cNvSpPr>
          <p:nvPr/>
        </p:nvSpPr>
        <p:spPr bwMode="auto">
          <a:xfrm>
            <a:off x="6089650" y="2035175"/>
            <a:ext cx="269875" cy="398463"/>
          </a:xfrm>
          <a:custGeom>
            <a:avLst/>
            <a:gdLst>
              <a:gd name="T0" fmla="*/ 189 w 316"/>
              <a:gd name="T1" fmla="*/ 16 h 467"/>
              <a:gd name="T2" fmla="*/ 225 w 316"/>
              <a:gd name="T3" fmla="*/ 7 h 467"/>
              <a:gd name="T4" fmla="*/ 300 w 316"/>
              <a:gd name="T5" fmla="*/ 52 h 467"/>
              <a:gd name="T6" fmla="*/ 309 w 316"/>
              <a:gd name="T7" fmla="*/ 89 h 467"/>
              <a:gd name="T8" fmla="*/ 298 w 316"/>
              <a:gd name="T9" fmla="*/ 105 h 467"/>
              <a:gd name="T10" fmla="*/ 179 w 316"/>
              <a:gd name="T11" fmla="*/ 33 h 467"/>
              <a:gd name="T12" fmla="*/ 189 w 316"/>
              <a:gd name="T13" fmla="*/ 16 h 467"/>
              <a:gd name="T14" fmla="*/ 164 w 316"/>
              <a:gd name="T15" fmla="*/ 58 h 467"/>
              <a:gd name="T16" fmla="*/ 147 w 316"/>
              <a:gd name="T17" fmla="*/ 85 h 467"/>
              <a:gd name="T18" fmla="*/ 266 w 316"/>
              <a:gd name="T19" fmla="*/ 157 h 467"/>
              <a:gd name="T20" fmla="*/ 283 w 316"/>
              <a:gd name="T21" fmla="*/ 130 h 467"/>
              <a:gd name="T22" fmla="*/ 164 w 316"/>
              <a:gd name="T23" fmla="*/ 58 h 467"/>
              <a:gd name="T24" fmla="*/ 2 w 316"/>
              <a:gd name="T25" fmla="*/ 446 h 467"/>
              <a:gd name="T26" fmla="*/ 13 w 316"/>
              <a:gd name="T27" fmla="*/ 354 h 467"/>
              <a:gd name="T28" fmla="*/ 90 w 316"/>
              <a:gd name="T29" fmla="*/ 401 h 467"/>
              <a:gd name="T30" fmla="*/ 13 w 316"/>
              <a:gd name="T31" fmla="*/ 453 h 467"/>
              <a:gd name="T32" fmla="*/ 2 w 316"/>
              <a:gd name="T33" fmla="*/ 446 h 467"/>
              <a:gd name="T34" fmla="*/ 20 w 316"/>
              <a:gd name="T35" fmla="*/ 296 h 467"/>
              <a:gd name="T36" fmla="*/ 133 w 316"/>
              <a:gd name="T37" fmla="*/ 109 h 467"/>
              <a:gd name="T38" fmla="*/ 172 w 316"/>
              <a:gd name="T39" fmla="*/ 133 h 467"/>
              <a:gd name="T40" fmla="*/ 59 w 316"/>
              <a:gd name="T41" fmla="*/ 320 h 467"/>
              <a:gd name="T42" fmla="*/ 20 w 316"/>
              <a:gd name="T43" fmla="*/ 296 h 467"/>
              <a:gd name="T44" fmla="*/ 99 w 316"/>
              <a:gd name="T45" fmla="*/ 344 h 467"/>
              <a:gd name="T46" fmla="*/ 212 w 316"/>
              <a:gd name="T47" fmla="*/ 158 h 467"/>
              <a:gd name="T48" fmla="*/ 252 w 316"/>
              <a:gd name="T49" fmla="*/ 182 h 467"/>
              <a:gd name="T50" fmla="*/ 139 w 316"/>
              <a:gd name="T51" fmla="*/ 368 h 467"/>
              <a:gd name="T52" fmla="*/ 99 w 316"/>
              <a:gd name="T53" fmla="*/ 344 h 467"/>
              <a:gd name="T54" fmla="*/ 95 w 316"/>
              <a:gd name="T55" fmla="*/ 446 h 467"/>
              <a:gd name="T56" fmla="*/ 301 w 316"/>
              <a:gd name="T57" fmla="*/ 446 h 467"/>
              <a:gd name="T58" fmla="*/ 311 w 316"/>
              <a:gd name="T59" fmla="*/ 456 h 467"/>
              <a:gd name="T60" fmla="*/ 301 w 316"/>
              <a:gd name="T61" fmla="*/ 467 h 467"/>
              <a:gd name="T62" fmla="*/ 95 w 316"/>
              <a:gd name="T63" fmla="*/ 467 h 467"/>
              <a:gd name="T64" fmla="*/ 84 w 316"/>
              <a:gd name="T65" fmla="*/ 456 h 467"/>
              <a:gd name="T66" fmla="*/ 95 w 316"/>
              <a:gd name="T67" fmla="*/ 446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6" h="467">
                <a:moveTo>
                  <a:pt x="189" y="16"/>
                </a:moveTo>
                <a:cubicBezTo>
                  <a:pt x="197" y="4"/>
                  <a:pt x="213" y="0"/>
                  <a:pt x="225" y="7"/>
                </a:cubicBezTo>
                <a:cubicBezTo>
                  <a:pt x="300" y="52"/>
                  <a:pt x="300" y="52"/>
                  <a:pt x="300" y="52"/>
                </a:cubicBezTo>
                <a:cubicBezTo>
                  <a:pt x="312" y="60"/>
                  <a:pt x="316" y="76"/>
                  <a:pt x="309" y="89"/>
                </a:cubicBezTo>
                <a:cubicBezTo>
                  <a:pt x="298" y="105"/>
                  <a:pt x="298" y="105"/>
                  <a:pt x="298" y="105"/>
                </a:cubicBezTo>
                <a:cubicBezTo>
                  <a:pt x="179" y="33"/>
                  <a:pt x="179" y="33"/>
                  <a:pt x="179" y="33"/>
                </a:cubicBezTo>
                <a:lnTo>
                  <a:pt x="189" y="16"/>
                </a:lnTo>
                <a:close/>
                <a:moveTo>
                  <a:pt x="164" y="58"/>
                </a:moveTo>
                <a:cubicBezTo>
                  <a:pt x="147" y="85"/>
                  <a:pt x="147" y="85"/>
                  <a:pt x="147" y="85"/>
                </a:cubicBezTo>
                <a:cubicBezTo>
                  <a:pt x="266" y="157"/>
                  <a:pt x="266" y="157"/>
                  <a:pt x="266" y="157"/>
                </a:cubicBezTo>
                <a:cubicBezTo>
                  <a:pt x="283" y="130"/>
                  <a:pt x="283" y="130"/>
                  <a:pt x="283" y="130"/>
                </a:cubicBezTo>
                <a:lnTo>
                  <a:pt x="164" y="58"/>
                </a:lnTo>
                <a:close/>
                <a:moveTo>
                  <a:pt x="2" y="446"/>
                </a:moveTo>
                <a:cubicBezTo>
                  <a:pt x="13" y="354"/>
                  <a:pt x="13" y="354"/>
                  <a:pt x="13" y="354"/>
                </a:cubicBezTo>
                <a:cubicBezTo>
                  <a:pt x="90" y="401"/>
                  <a:pt x="90" y="401"/>
                  <a:pt x="90" y="401"/>
                </a:cubicBezTo>
                <a:cubicBezTo>
                  <a:pt x="13" y="453"/>
                  <a:pt x="13" y="453"/>
                  <a:pt x="13" y="453"/>
                </a:cubicBezTo>
                <a:cubicBezTo>
                  <a:pt x="5" y="459"/>
                  <a:pt x="0" y="456"/>
                  <a:pt x="2" y="446"/>
                </a:cubicBezTo>
                <a:close/>
                <a:moveTo>
                  <a:pt x="20" y="296"/>
                </a:moveTo>
                <a:cubicBezTo>
                  <a:pt x="133" y="109"/>
                  <a:pt x="133" y="109"/>
                  <a:pt x="133" y="109"/>
                </a:cubicBezTo>
                <a:cubicBezTo>
                  <a:pt x="172" y="133"/>
                  <a:pt x="172" y="133"/>
                  <a:pt x="172" y="133"/>
                </a:cubicBezTo>
                <a:cubicBezTo>
                  <a:pt x="59" y="320"/>
                  <a:pt x="59" y="320"/>
                  <a:pt x="59" y="320"/>
                </a:cubicBezTo>
                <a:lnTo>
                  <a:pt x="20" y="296"/>
                </a:lnTo>
                <a:close/>
                <a:moveTo>
                  <a:pt x="99" y="344"/>
                </a:moveTo>
                <a:cubicBezTo>
                  <a:pt x="212" y="158"/>
                  <a:pt x="212" y="158"/>
                  <a:pt x="212" y="158"/>
                </a:cubicBezTo>
                <a:cubicBezTo>
                  <a:pt x="252" y="182"/>
                  <a:pt x="252" y="182"/>
                  <a:pt x="252" y="182"/>
                </a:cubicBezTo>
                <a:cubicBezTo>
                  <a:pt x="139" y="368"/>
                  <a:pt x="139" y="368"/>
                  <a:pt x="139" y="368"/>
                </a:cubicBezTo>
                <a:lnTo>
                  <a:pt x="99" y="344"/>
                </a:lnTo>
                <a:close/>
                <a:moveTo>
                  <a:pt x="95" y="446"/>
                </a:moveTo>
                <a:cubicBezTo>
                  <a:pt x="301" y="446"/>
                  <a:pt x="301" y="446"/>
                  <a:pt x="301" y="446"/>
                </a:cubicBezTo>
                <a:cubicBezTo>
                  <a:pt x="307" y="446"/>
                  <a:pt x="311" y="450"/>
                  <a:pt x="311" y="456"/>
                </a:cubicBezTo>
                <a:cubicBezTo>
                  <a:pt x="311" y="462"/>
                  <a:pt x="307" y="467"/>
                  <a:pt x="301" y="467"/>
                </a:cubicBezTo>
                <a:cubicBezTo>
                  <a:pt x="95" y="467"/>
                  <a:pt x="95" y="467"/>
                  <a:pt x="95" y="467"/>
                </a:cubicBezTo>
                <a:cubicBezTo>
                  <a:pt x="89" y="467"/>
                  <a:pt x="84" y="462"/>
                  <a:pt x="84" y="456"/>
                </a:cubicBezTo>
                <a:cubicBezTo>
                  <a:pt x="84" y="450"/>
                  <a:pt x="89" y="446"/>
                  <a:pt x="95" y="446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endParaRPr lang="zh-CN" altLang="en-US"/>
          </a:p>
        </p:txBody>
      </p:sp>
      <p:sp>
        <p:nvSpPr>
          <p:cNvPr id="10258" name="Freeform 7"/>
          <p:cNvSpPr>
            <a:spLocks noEditPoints="1" noChangeArrowheads="1"/>
          </p:cNvSpPr>
          <p:nvPr/>
        </p:nvSpPr>
        <p:spPr bwMode="auto">
          <a:xfrm>
            <a:off x="4265613" y="2016125"/>
            <a:ext cx="628650" cy="515938"/>
          </a:xfrm>
          <a:custGeom>
            <a:avLst/>
            <a:gdLst>
              <a:gd name="T0" fmla="*/ 310 w 563"/>
              <a:gd name="T1" fmla="*/ 372 h 461"/>
              <a:gd name="T2" fmla="*/ 321 w 563"/>
              <a:gd name="T3" fmla="*/ 370 h 461"/>
              <a:gd name="T4" fmla="*/ 552 w 563"/>
              <a:gd name="T5" fmla="*/ 248 h 461"/>
              <a:gd name="T6" fmla="*/ 559 w 563"/>
              <a:gd name="T7" fmla="*/ 226 h 461"/>
              <a:gd name="T8" fmla="*/ 537 w 563"/>
              <a:gd name="T9" fmla="*/ 220 h 461"/>
              <a:gd name="T10" fmla="*/ 311 w 563"/>
              <a:gd name="T11" fmla="*/ 339 h 461"/>
              <a:gd name="T12" fmla="*/ 59 w 563"/>
              <a:gd name="T13" fmla="*/ 285 h 461"/>
              <a:gd name="T14" fmla="*/ 38 w 563"/>
              <a:gd name="T15" fmla="*/ 253 h 461"/>
              <a:gd name="T16" fmla="*/ 71 w 563"/>
              <a:gd name="T17" fmla="*/ 232 h 461"/>
              <a:gd name="T18" fmla="*/ 313 w 563"/>
              <a:gd name="T19" fmla="*/ 283 h 461"/>
              <a:gd name="T20" fmla="*/ 321 w 563"/>
              <a:gd name="T21" fmla="*/ 281 h 461"/>
              <a:gd name="T22" fmla="*/ 552 w 563"/>
              <a:gd name="T23" fmla="*/ 159 h 461"/>
              <a:gd name="T24" fmla="*/ 559 w 563"/>
              <a:gd name="T25" fmla="*/ 138 h 461"/>
              <a:gd name="T26" fmla="*/ 537 w 563"/>
              <a:gd name="T27" fmla="*/ 131 h 461"/>
              <a:gd name="T28" fmla="*/ 310 w 563"/>
              <a:gd name="T29" fmla="*/ 251 h 461"/>
              <a:gd name="T30" fmla="*/ 59 w 563"/>
              <a:gd name="T31" fmla="*/ 197 h 461"/>
              <a:gd name="T32" fmla="*/ 38 w 563"/>
              <a:gd name="T33" fmla="*/ 164 h 461"/>
              <a:gd name="T34" fmla="*/ 71 w 563"/>
              <a:gd name="T35" fmla="*/ 143 h 461"/>
              <a:gd name="T36" fmla="*/ 298 w 563"/>
              <a:gd name="T37" fmla="*/ 191 h 461"/>
              <a:gd name="T38" fmla="*/ 306 w 563"/>
              <a:gd name="T39" fmla="*/ 189 h 461"/>
              <a:gd name="T40" fmla="*/ 538 w 563"/>
              <a:gd name="T41" fmla="*/ 69 h 461"/>
              <a:gd name="T42" fmla="*/ 535 w 563"/>
              <a:gd name="T43" fmla="*/ 48 h 461"/>
              <a:gd name="T44" fmla="*/ 310 w 563"/>
              <a:gd name="T45" fmla="*/ 4 h 461"/>
              <a:gd name="T46" fmla="*/ 249 w 563"/>
              <a:gd name="T47" fmla="*/ 12 h 461"/>
              <a:gd name="T48" fmla="*/ 41 w 563"/>
              <a:gd name="T49" fmla="*/ 114 h 461"/>
              <a:gd name="T50" fmla="*/ 33 w 563"/>
              <a:gd name="T51" fmla="*/ 119 h 461"/>
              <a:gd name="T52" fmla="*/ 7 w 563"/>
              <a:gd name="T53" fmla="*/ 157 h 461"/>
              <a:gd name="T54" fmla="*/ 25 w 563"/>
              <a:gd name="T55" fmla="*/ 214 h 461"/>
              <a:gd name="T56" fmla="*/ 7 w 563"/>
              <a:gd name="T57" fmla="*/ 246 h 461"/>
              <a:gd name="T58" fmla="*/ 25 w 563"/>
              <a:gd name="T59" fmla="*/ 303 h 461"/>
              <a:gd name="T60" fmla="*/ 7 w 563"/>
              <a:gd name="T61" fmla="*/ 335 h 461"/>
              <a:gd name="T62" fmla="*/ 52 w 563"/>
              <a:gd name="T63" fmla="*/ 405 h 461"/>
              <a:gd name="T64" fmla="*/ 311 w 563"/>
              <a:gd name="T65" fmla="*/ 460 h 461"/>
              <a:gd name="T66" fmla="*/ 321 w 563"/>
              <a:gd name="T67" fmla="*/ 459 h 461"/>
              <a:gd name="T68" fmla="*/ 552 w 563"/>
              <a:gd name="T69" fmla="*/ 337 h 461"/>
              <a:gd name="T70" fmla="*/ 559 w 563"/>
              <a:gd name="T71" fmla="*/ 315 h 461"/>
              <a:gd name="T72" fmla="*/ 537 w 563"/>
              <a:gd name="T73" fmla="*/ 308 h 461"/>
              <a:gd name="T74" fmla="*/ 310 w 563"/>
              <a:gd name="T75" fmla="*/ 428 h 461"/>
              <a:gd name="T76" fmla="*/ 59 w 563"/>
              <a:gd name="T77" fmla="*/ 374 h 461"/>
              <a:gd name="T78" fmla="*/ 38 w 563"/>
              <a:gd name="T79" fmla="*/ 341 h 461"/>
              <a:gd name="T80" fmla="*/ 71 w 563"/>
              <a:gd name="T81" fmla="*/ 320 h 461"/>
              <a:gd name="T82" fmla="*/ 310 w 563"/>
              <a:gd name="T83" fmla="*/ 372 h 461"/>
              <a:gd name="T84" fmla="*/ 296 w 563"/>
              <a:gd name="T85" fmla="*/ 57 h 461"/>
              <a:gd name="T86" fmla="*/ 404 w 563"/>
              <a:gd name="T87" fmla="*/ 78 h 461"/>
              <a:gd name="T88" fmla="*/ 357 w 563"/>
              <a:gd name="T89" fmla="*/ 101 h 461"/>
              <a:gd name="T90" fmla="*/ 249 w 563"/>
              <a:gd name="T91" fmla="*/ 79 h 461"/>
              <a:gd name="T92" fmla="*/ 296 w 563"/>
              <a:gd name="T93" fmla="*/ 57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63" h="461">
                <a:moveTo>
                  <a:pt x="310" y="372"/>
                </a:moveTo>
                <a:cubicBezTo>
                  <a:pt x="314" y="372"/>
                  <a:pt x="318" y="371"/>
                  <a:pt x="321" y="370"/>
                </a:cubicBezTo>
                <a:cubicBezTo>
                  <a:pt x="552" y="248"/>
                  <a:pt x="552" y="248"/>
                  <a:pt x="552" y="248"/>
                </a:cubicBezTo>
                <a:cubicBezTo>
                  <a:pt x="560" y="244"/>
                  <a:pt x="563" y="234"/>
                  <a:pt x="559" y="226"/>
                </a:cubicBezTo>
                <a:cubicBezTo>
                  <a:pt x="555" y="218"/>
                  <a:pt x="545" y="215"/>
                  <a:pt x="537" y="220"/>
                </a:cubicBezTo>
                <a:cubicBezTo>
                  <a:pt x="311" y="339"/>
                  <a:pt x="311" y="339"/>
                  <a:pt x="311" y="339"/>
                </a:cubicBezTo>
                <a:cubicBezTo>
                  <a:pt x="59" y="285"/>
                  <a:pt x="59" y="285"/>
                  <a:pt x="59" y="285"/>
                </a:cubicBezTo>
                <a:cubicBezTo>
                  <a:pt x="44" y="282"/>
                  <a:pt x="35" y="268"/>
                  <a:pt x="38" y="253"/>
                </a:cubicBezTo>
                <a:cubicBezTo>
                  <a:pt x="41" y="238"/>
                  <a:pt x="56" y="228"/>
                  <a:pt x="71" y="232"/>
                </a:cubicBezTo>
                <a:cubicBezTo>
                  <a:pt x="71" y="232"/>
                  <a:pt x="313" y="283"/>
                  <a:pt x="313" y="283"/>
                </a:cubicBezTo>
                <a:cubicBezTo>
                  <a:pt x="316" y="283"/>
                  <a:pt x="318" y="283"/>
                  <a:pt x="321" y="281"/>
                </a:cubicBezTo>
                <a:cubicBezTo>
                  <a:pt x="552" y="159"/>
                  <a:pt x="552" y="159"/>
                  <a:pt x="552" y="159"/>
                </a:cubicBezTo>
                <a:cubicBezTo>
                  <a:pt x="560" y="155"/>
                  <a:pt x="563" y="146"/>
                  <a:pt x="559" y="138"/>
                </a:cubicBezTo>
                <a:cubicBezTo>
                  <a:pt x="555" y="130"/>
                  <a:pt x="545" y="127"/>
                  <a:pt x="537" y="131"/>
                </a:cubicBezTo>
                <a:cubicBezTo>
                  <a:pt x="310" y="251"/>
                  <a:pt x="310" y="251"/>
                  <a:pt x="310" y="251"/>
                </a:cubicBezTo>
                <a:cubicBezTo>
                  <a:pt x="59" y="197"/>
                  <a:pt x="59" y="197"/>
                  <a:pt x="59" y="197"/>
                </a:cubicBezTo>
                <a:cubicBezTo>
                  <a:pt x="44" y="194"/>
                  <a:pt x="35" y="179"/>
                  <a:pt x="38" y="164"/>
                </a:cubicBezTo>
                <a:cubicBezTo>
                  <a:pt x="41" y="149"/>
                  <a:pt x="56" y="140"/>
                  <a:pt x="71" y="143"/>
                </a:cubicBezTo>
                <a:cubicBezTo>
                  <a:pt x="71" y="143"/>
                  <a:pt x="297" y="191"/>
                  <a:pt x="298" y="191"/>
                </a:cubicBezTo>
                <a:cubicBezTo>
                  <a:pt x="301" y="191"/>
                  <a:pt x="303" y="191"/>
                  <a:pt x="306" y="189"/>
                </a:cubicBezTo>
                <a:cubicBezTo>
                  <a:pt x="306" y="189"/>
                  <a:pt x="538" y="69"/>
                  <a:pt x="538" y="69"/>
                </a:cubicBezTo>
                <a:cubicBezTo>
                  <a:pt x="554" y="61"/>
                  <a:pt x="553" y="51"/>
                  <a:pt x="535" y="48"/>
                </a:cubicBezTo>
                <a:cubicBezTo>
                  <a:pt x="310" y="4"/>
                  <a:pt x="310" y="4"/>
                  <a:pt x="310" y="4"/>
                </a:cubicBezTo>
                <a:cubicBezTo>
                  <a:pt x="292" y="0"/>
                  <a:pt x="265" y="4"/>
                  <a:pt x="249" y="12"/>
                </a:cubicBezTo>
                <a:cubicBezTo>
                  <a:pt x="41" y="114"/>
                  <a:pt x="41" y="114"/>
                  <a:pt x="41" y="114"/>
                </a:cubicBezTo>
                <a:cubicBezTo>
                  <a:pt x="38" y="116"/>
                  <a:pt x="35" y="118"/>
                  <a:pt x="33" y="119"/>
                </a:cubicBezTo>
                <a:cubicBezTo>
                  <a:pt x="20" y="128"/>
                  <a:pt x="10" y="141"/>
                  <a:pt x="7" y="157"/>
                </a:cubicBezTo>
                <a:cubicBezTo>
                  <a:pt x="2" y="179"/>
                  <a:pt x="10" y="200"/>
                  <a:pt x="25" y="214"/>
                </a:cubicBezTo>
                <a:cubicBezTo>
                  <a:pt x="16" y="222"/>
                  <a:pt x="9" y="233"/>
                  <a:pt x="7" y="246"/>
                </a:cubicBezTo>
                <a:cubicBezTo>
                  <a:pt x="2" y="268"/>
                  <a:pt x="10" y="289"/>
                  <a:pt x="25" y="303"/>
                </a:cubicBezTo>
                <a:cubicBezTo>
                  <a:pt x="16" y="311"/>
                  <a:pt x="9" y="322"/>
                  <a:pt x="7" y="335"/>
                </a:cubicBezTo>
                <a:cubicBezTo>
                  <a:pt x="0" y="367"/>
                  <a:pt x="20" y="399"/>
                  <a:pt x="52" y="405"/>
                </a:cubicBezTo>
                <a:cubicBezTo>
                  <a:pt x="52" y="405"/>
                  <a:pt x="310" y="461"/>
                  <a:pt x="311" y="460"/>
                </a:cubicBezTo>
                <a:cubicBezTo>
                  <a:pt x="314" y="460"/>
                  <a:pt x="318" y="460"/>
                  <a:pt x="321" y="459"/>
                </a:cubicBezTo>
                <a:cubicBezTo>
                  <a:pt x="552" y="337"/>
                  <a:pt x="552" y="337"/>
                  <a:pt x="552" y="337"/>
                </a:cubicBezTo>
                <a:cubicBezTo>
                  <a:pt x="560" y="332"/>
                  <a:pt x="563" y="323"/>
                  <a:pt x="559" y="315"/>
                </a:cubicBezTo>
                <a:cubicBezTo>
                  <a:pt x="555" y="307"/>
                  <a:pt x="545" y="304"/>
                  <a:pt x="537" y="308"/>
                </a:cubicBezTo>
                <a:cubicBezTo>
                  <a:pt x="310" y="428"/>
                  <a:pt x="310" y="428"/>
                  <a:pt x="310" y="428"/>
                </a:cubicBezTo>
                <a:cubicBezTo>
                  <a:pt x="59" y="374"/>
                  <a:pt x="59" y="374"/>
                  <a:pt x="59" y="374"/>
                </a:cubicBezTo>
                <a:cubicBezTo>
                  <a:pt x="44" y="371"/>
                  <a:pt x="35" y="356"/>
                  <a:pt x="38" y="341"/>
                </a:cubicBezTo>
                <a:cubicBezTo>
                  <a:pt x="41" y="327"/>
                  <a:pt x="56" y="317"/>
                  <a:pt x="71" y="320"/>
                </a:cubicBezTo>
                <a:cubicBezTo>
                  <a:pt x="71" y="320"/>
                  <a:pt x="309" y="372"/>
                  <a:pt x="310" y="372"/>
                </a:cubicBezTo>
                <a:close/>
                <a:moveTo>
                  <a:pt x="296" y="57"/>
                </a:moveTo>
                <a:cubicBezTo>
                  <a:pt x="404" y="78"/>
                  <a:pt x="404" y="78"/>
                  <a:pt x="404" y="78"/>
                </a:cubicBezTo>
                <a:cubicBezTo>
                  <a:pt x="357" y="101"/>
                  <a:pt x="357" y="101"/>
                  <a:pt x="357" y="101"/>
                </a:cubicBezTo>
                <a:cubicBezTo>
                  <a:pt x="249" y="79"/>
                  <a:pt x="249" y="79"/>
                  <a:pt x="249" y="79"/>
                </a:cubicBezTo>
                <a:lnTo>
                  <a:pt x="296" y="57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endParaRPr lang="zh-CN" altLang="en-US"/>
          </a:p>
        </p:txBody>
      </p:sp>
      <p:sp>
        <p:nvSpPr>
          <p:cNvPr id="10259" name="Freeform 17"/>
          <p:cNvSpPr>
            <a:spLocks noEditPoints="1" noChangeArrowheads="1"/>
          </p:cNvSpPr>
          <p:nvPr/>
        </p:nvSpPr>
        <p:spPr bwMode="auto">
          <a:xfrm>
            <a:off x="1489075" y="2016125"/>
            <a:ext cx="381000" cy="376238"/>
          </a:xfrm>
          <a:custGeom>
            <a:avLst/>
            <a:gdLst>
              <a:gd name="T0" fmla="*/ 294 w 447"/>
              <a:gd name="T1" fmla="*/ 356 h 441"/>
              <a:gd name="T2" fmla="*/ 289 w 447"/>
              <a:gd name="T3" fmla="*/ 375 h 441"/>
              <a:gd name="T4" fmla="*/ 236 w 447"/>
              <a:gd name="T5" fmla="*/ 405 h 441"/>
              <a:gd name="T6" fmla="*/ 217 w 447"/>
              <a:gd name="T7" fmla="*/ 400 h 441"/>
              <a:gd name="T8" fmla="*/ 209 w 447"/>
              <a:gd name="T9" fmla="*/ 387 h 441"/>
              <a:gd name="T10" fmla="*/ 160 w 447"/>
              <a:gd name="T11" fmla="*/ 350 h 441"/>
              <a:gd name="T12" fmla="*/ 162 w 447"/>
              <a:gd name="T13" fmla="*/ 349 h 441"/>
              <a:gd name="T14" fmla="*/ 276 w 447"/>
              <a:gd name="T15" fmla="*/ 283 h 441"/>
              <a:gd name="T16" fmla="*/ 278 w 447"/>
              <a:gd name="T17" fmla="*/ 281 h 441"/>
              <a:gd name="T18" fmla="*/ 286 w 447"/>
              <a:gd name="T19" fmla="*/ 343 h 441"/>
              <a:gd name="T20" fmla="*/ 294 w 447"/>
              <a:gd name="T21" fmla="*/ 356 h 441"/>
              <a:gd name="T22" fmla="*/ 312 w 447"/>
              <a:gd name="T23" fmla="*/ 424 h 441"/>
              <a:gd name="T24" fmla="*/ 305 w 447"/>
              <a:gd name="T25" fmla="*/ 433 h 441"/>
              <a:gd name="T26" fmla="*/ 273 w 447"/>
              <a:gd name="T27" fmla="*/ 439 h 441"/>
              <a:gd name="T28" fmla="*/ 258 w 447"/>
              <a:gd name="T29" fmla="*/ 435 h 441"/>
              <a:gd name="T30" fmla="*/ 252 w 447"/>
              <a:gd name="T31" fmla="*/ 423 h 441"/>
              <a:gd name="T32" fmla="*/ 255 w 447"/>
              <a:gd name="T33" fmla="*/ 411 h 441"/>
              <a:gd name="T34" fmla="*/ 284 w 447"/>
              <a:gd name="T35" fmla="*/ 394 h 441"/>
              <a:gd name="T36" fmla="*/ 296 w 447"/>
              <a:gd name="T37" fmla="*/ 397 h 441"/>
              <a:gd name="T38" fmla="*/ 312 w 447"/>
              <a:gd name="T39" fmla="*/ 424 h 441"/>
              <a:gd name="T40" fmla="*/ 447 w 447"/>
              <a:gd name="T41" fmla="*/ 421 h 441"/>
              <a:gd name="T42" fmla="*/ 431 w 447"/>
              <a:gd name="T43" fmla="*/ 437 h 441"/>
              <a:gd name="T44" fmla="*/ 358 w 447"/>
              <a:gd name="T45" fmla="*/ 437 h 441"/>
              <a:gd name="T46" fmla="*/ 342 w 447"/>
              <a:gd name="T47" fmla="*/ 421 h 441"/>
              <a:gd name="T48" fmla="*/ 358 w 447"/>
              <a:gd name="T49" fmla="*/ 406 h 441"/>
              <a:gd name="T50" fmla="*/ 431 w 447"/>
              <a:gd name="T51" fmla="*/ 406 h 441"/>
              <a:gd name="T52" fmla="*/ 447 w 447"/>
              <a:gd name="T53" fmla="*/ 421 h 441"/>
              <a:gd name="T54" fmla="*/ 267 w 447"/>
              <a:gd name="T55" fmla="*/ 267 h 441"/>
              <a:gd name="T56" fmla="*/ 153 w 447"/>
              <a:gd name="T57" fmla="*/ 333 h 441"/>
              <a:gd name="T58" fmla="*/ 117 w 447"/>
              <a:gd name="T59" fmla="*/ 322 h 441"/>
              <a:gd name="T60" fmla="*/ 6 w 447"/>
              <a:gd name="T61" fmla="*/ 89 h 441"/>
              <a:gd name="T62" fmla="*/ 16 w 447"/>
              <a:gd name="T63" fmla="*/ 51 h 441"/>
              <a:gd name="T64" fmla="*/ 92 w 447"/>
              <a:gd name="T65" fmla="*/ 7 h 441"/>
              <a:gd name="T66" fmla="*/ 129 w 447"/>
              <a:gd name="T67" fmla="*/ 18 h 441"/>
              <a:gd name="T68" fmla="*/ 276 w 447"/>
              <a:gd name="T69" fmla="*/ 230 h 441"/>
              <a:gd name="T70" fmla="*/ 267 w 447"/>
              <a:gd name="T71" fmla="*/ 267 h 441"/>
              <a:gd name="T72" fmla="*/ 241 w 447"/>
              <a:gd name="T73" fmla="*/ 229 h 441"/>
              <a:gd name="T74" fmla="*/ 109 w 447"/>
              <a:gd name="T75" fmla="*/ 38 h 441"/>
              <a:gd name="T76" fmla="*/ 97 w 447"/>
              <a:gd name="T77" fmla="*/ 35 h 441"/>
              <a:gd name="T78" fmla="*/ 95 w 447"/>
              <a:gd name="T79" fmla="*/ 48 h 441"/>
              <a:gd name="T80" fmla="*/ 227 w 447"/>
              <a:gd name="T81" fmla="*/ 239 h 441"/>
              <a:gd name="T82" fmla="*/ 234 w 447"/>
              <a:gd name="T83" fmla="*/ 243 h 441"/>
              <a:gd name="T84" fmla="*/ 239 w 447"/>
              <a:gd name="T85" fmla="*/ 242 h 441"/>
              <a:gd name="T86" fmla="*/ 241 w 447"/>
              <a:gd name="T87" fmla="*/ 229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47" h="441">
                <a:moveTo>
                  <a:pt x="294" y="356"/>
                </a:moveTo>
                <a:cubicBezTo>
                  <a:pt x="298" y="363"/>
                  <a:pt x="295" y="371"/>
                  <a:pt x="289" y="375"/>
                </a:cubicBezTo>
                <a:cubicBezTo>
                  <a:pt x="236" y="405"/>
                  <a:pt x="236" y="405"/>
                  <a:pt x="236" y="405"/>
                </a:cubicBezTo>
                <a:cubicBezTo>
                  <a:pt x="229" y="409"/>
                  <a:pt x="221" y="407"/>
                  <a:pt x="217" y="400"/>
                </a:cubicBezTo>
                <a:cubicBezTo>
                  <a:pt x="209" y="387"/>
                  <a:pt x="209" y="387"/>
                  <a:pt x="209" y="387"/>
                </a:cubicBezTo>
                <a:cubicBezTo>
                  <a:pt x="199" y="369"/>
                  <a:pt x="180" y="357"/>
                  <a:pt x="160" y="350"/>
                </a:cubicBezTo>
                <a:cubicBezTo>
                  <a:pt x="161" y="349"/>
                  <a:pt x="162" y="349"/>
                  <a:pt x="162" y="349"/>
                </a:cubicBezTo>
                <a:cubicBezTo>
                  <a:pt x="276" y="283"/>
                  <a:pt x="276" y="283"/>
                  <a:pt x="276" y="283"/>
                </a:cubicBezTo>
                <a:cubicBezTo>
                  <a:pt x="277" y="282"/>
                  <a:pt x="278" y="282"/>
                  <a:pt x="278" y="281"/>
                </a:cubicBezTo>
                <a:cubicBezTo>
                  <a:pt x="275" y="302"/>
                  <a:pt x="275" y="324"/>
                  <a:pt x="286" y="343"/>
                </a:cubicBezTo>
                <a:lnTo>
                  <a:pt x="294" y="356"/>
                </a:lnTo>
                <a:close/>
                <a:moveTo>
                  <a:pt x="312" y="424"/>
                </a:moveTo>
                <a:cubicBezTo>
                  <a:pt x="315" y="430"/>
                  <a:pt x="312" y="432"/>
                  <a:pt x="305" y="433"/>
                </a:cubicBezTo>
                <a:cubicBezTo>
                  <a:pt x="273" y="439"/>
                  <a:pt x="273" y="439"/>
                  <a:pt x="273" y="439"/>
                </a:cubicBezTo>
                <a:cubicBezTo>
                  <a:pt x="266" y="441"/>
                  <a:pt x="262" y="441"/>
                  <a:pt x="258" y="435"/>
                </a:cubicBezTo>
                <a:cubicBezTo>
                  <a:pt x="252" y="423"/>
                  <a:pt x="252" y="423"/>
                  <a:pt x="252" y="423"/>
                </a:cubicBezTo>
                <a:cubicBezTo>
                  <a:pt x="248" y="417"/>
                  <a:pt x="249" y="414"/>
                  <a:pt x="255" y="411"/>
                </a:cubicBezTo>
                <a:cubicBezTo>
                  <a:pt x="284" y="394"/>
                  <a:pt x="284" y="394"/>
                  <a:pt x="284" y="394"/>
                </a:cubicBezTo>
                <a:cubicBezTo>
                  <a:pt x="290" y="390"/>
                  <a:pt x="293" y="391"/>
                  <a:pt x="296" y="397"/>
                </a:cubicBezTo>
                <a:lnTo>
                  <a:pt x="312" y="424"/>
                </a:lnTo>
                <a:close/>
                <a:moveTo>
                  <a:pt x="447" y="421"/>
                </a:moveTo>
                <a:cubicBezTo>
                  <a:pt x="447" y="430"/>
                  <a:pt x="440" y="437"/>
                  <a:pt x="431" y="437"/>
                </a:cubicBezTo>
                <a:cubicBezTo>
                  <a:pt x="358" y="437"/>
                  <a:pt x="358" y="437"/>
                  <a:pt x="358" y="437"/>
                </a:cubicBezTo>
                <a:cubicBezTo>
                  <a:pt x="349" y="437"/>
                  <a:pt x="342" y="430"/>
                  <a:pt x="342" y="421"/>
                </a:cubicBezTo>
                <a:cubicBezTo>
                  <a:pt x="342" y="413"/>
                  <a:pt x="349" y="406"/>
                  <a:pt x="358" y="406"/>
                </a:cubicBezTo>
                <a:cubicBezTo>
                  <a:pt x="431" y="406"/>
                  <a:pt x="431" y="406"/>
                  <a:pt x="431" y="406"/>
                </a:cubicBezTo>
                <a:cubicBezTo>
                  <a:pt x="440" y="406"/>
                  <a:pt x="447" y="413"/>
                  <a:pt x="447" y="421"/>
                </a:cubicBezTo>
                <a:close/>
                <a:moveTo>
                  <a:pt x="267" y="267"/>
                </a:moveTo>
                <a:cubicBezTo>
                  <a:pt x="153" y="333"/>
                  <a:pt x="153" y="333"/>
                  <a:pt x="153" y="333"/>
                </a:cubicBezTo>
                <a:cubicBezTo>
                  <a:pt x="140" y="341"/>
                  <a:pt x="124" y="336"/>
                  <a:pt x="117" y="322"/>
                </a:cubicBezTo>
                <a:cubicBezTo>
                  <a:pt x="6" y="89"/>
                  <a:pt x="6" y="89"/>
                  <a:pt x="6" y="89"/>
                </a:cubicBezTo>
                <a:cubicBezTo>
                  <a:pt x="0" y="75"/>
                  <a:pt x="3" y="59"/>
                  <a:pt x="16" y="51"/>
                </a:cubicBezTo>
                <a:cubicBezTo>
                  <a:pt x="92" y="7"/>
                  <a:pt x="92" y="7"/>
                  <a:pt x="92" y="7"/>
                </a:cubicBezTo>
                <a:cubicBezTo>
                  <a:pt x="105" y="0"/>
                  <a:pt x="121" y="5"/>
                  <a:pt x="129" y="18"/>
                </a:cubicBezTo>
                <a:cubicBezTo>
                  <a:pt x="276" y="230"/>
                  <a:pt x="276" y="230"/>
                  <a:pt x="276" y="230"/>
                </a:cubicBezTo>
                <a:cubicBezTo>
                  <a:pt x="284" y="243"/>
                  <a:pt x="280" y="260"/>
                  <a:pt x="267" y="267"/>
                </a:cubicBezTo>
                <a:close/>
                <a:moveTo>
                  <a:pt x="241" y="229"/>
                </a:moveTo>
                <a:cubicBezTo>
                  <a:pt x="109" y="38"/>
                  <a:pt x="109" y="38"/>
                  <a:pt x="109" y="38"/>
                </a:cubicBezTo>
                <a:cubicBezTo>
                  <a:pt x="106" y="33"/>
                  <a:pt x="101" y="32"/>
                  <a:pt x="97" y="35"/>
                </a:cubicBezTo>
                <a:cubicBezTo>
                  <a:pt x="93" y="38"/>
                  <a:pt x="92" y="44"/>
                  <a:pt x="95" y="48"/>
                </a:cubicBezTo>
                <a:cubicBezTo>
                  <a:pt x="227" y="239"/>
                  <a:pt x="227" y="239"/>
                  <a:pt x="227" y="239"/>
                </a:cubicBezTo>
                <a:cubicBezTo>
                  <a:pt x="228" y="242"/>
                  <a:pt x="231" y="243"/>
                  <a:pt x="234" y="243"/>
                </a:cubicBezTo>
                <a:cubicBezTo>
                  <a:pt x="236" y="243"/>
                  <a:pt x="237" y="243"/>
                  <a:pt x="239" y="242"/>
                </a:cubicBezTo>
                <a:cubicBezTo>
                  <a:pt x="243" y="239"/>
                  <a:pt x="244" y="233"/>
                  <a:pt x="241" y="229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endParaRPr lang="zh-CN" altLang="en-US"/>
          </a:p>
        </p:txBody>
      </p:sp>
      <p:grpSp>
        <p:nvGrpSpPr>
          <p:cNvPr id="10260" name="组合 47"/>
          <p:cNvGrpSpPr/>
          <p:nvPr/>
        </p:nvGrpSpPr>
        <p:grpSpPr bwMode="auto">
          <a:xfrm>
            <a:off x="2787650" y="2089150"/>
            <a:ext cx="428625" cy="290513"/>
            <a:chOff x="1915172" y="2352049"/>
            <a:chExt cx="539124" cy="366650"/>
          </a:xfrm>
        </p:grpSpPr>
        <p:sp>
          <p:nvSpPr>
            <p:cNvPr id="49" name="Freeform 8"/>
            <p:cNvSpPr>
              <a:spLocks noEditPoints="1"/>
            </p:cNvSpPr>
            <p:nvPr/>
          </p:nvSpPr>
          <p:spPr bwMode="auto">
            <a:xfrm>
              <a:off x="1915172" y="2352049"/>
              <a:ext cx="539124" cy="366650"/>
            </a:xfrm>
            <a:custGeom>
              <a:avLst/>
              <a:gdLst>
                <a:gd name="T0" fmla="*/ 627 w 631"/>
                <a:gd name="T1" fmla="*/ 44 h 429"/>
                <a:gd name="T2" fmla="*/ 469 w 631"/>
                <a:gd name="T3" fmla="*/ 0 h 429"/>
                <a:gd name="T4" fmla="*/ 315 w 631"/>
                <a:gd name="T5" fmla="*/ 41 h 429"/>
                <a:gd name="T6" fmla="*/ 168 w 631"/>
                <a:gd name="T7" fmla="*/ 0 h 429"/>
                <a:gd name="T8" fmla="*/ 3 w 631"/>
                <a:gd name="T9" fmla="*/ 44 h 429"/>
                <a:gd name="T10" fmla="*/ 0 w 631"/>
                <a:gd name="T11" fmla="*/ 52 h 429"/>
                <a:gd name="T12" fmla="*/ 0 w 631"/>
                <a:gd name="T13" fmla="*/ 412 h 429"/>
                <a:gd name="T14" fmla="*/ 23 w 631"/>
                <a:gd name="T15" fmla="*/ 429 h 429"/>
                <a:gd name="T16" fmla="*/ 313 w 631"/>
                <a:gd name="T17" fmla="*/ 429 h 429"/>
                <a:gd name="T18" fmla="*/ 608 w 631"/>
                <a:gd name="T19" fmla="*/ 429 h 429"/>
                <a:gd name="T20" fmla="*/ 631 w 631"/>
                <a:gd name="T21" fmla="*/ 413 h 429"/>
                <a:gd name="T22" fmla="*/ 631 w 631"/>
                <a:gd name="T23" fmla="*/ 52 h 429"/>
                <a:gd name="T24" fmla="*/ 627 w 631"/>
                <a:gd name="T25" fmla="*/ 44 h 429"/>
                <a:gd name="T26" fmla="*/ 304 w 631"/>
                <a:gd name="T27" fmla="*/ 60 h 429"/>
                <a:gd name="T28" fmla="*/ 304 w 631"/>
                <a:gd name="T29" fmla="*/ 393 h 429"/>
                <a:gd name="T30" fmla="*/ 167 w 631"/>
                <a:gd name="T31" fmla="*/ 355 h 429"/>
                <a:gd name="T32" fmla="*/ 40 w 631"/>
                <a:gd name="T33" fmla="*/ 380 h 429"/>
                <a:gd name="T34" fmla="*/ 40 w 631"/>
                <a:gd name="T35" fmla="*/ 46 h 429"/>
                <a:gd name="T36" fmla="*/ 169 w 631"/>
                <a:gd name="T37" fmla="*/ 21 h 429"/>
                <a:gd name="T38" fmla="*/ 304 w 631"/>
                <a:gd name="T39" fmla="*/ 60 h 429"/>
                <a:gd name="T40" fmla="*/ 590 w 631"/>
                <a:gd name="T41" fmla="*/ 45 h 429"/>
                <a:gd name="T42" fmla="*/ 590 w 631"/>
                <a:gd name="T43" fmla="*/ 381 h 429"/>
                <a:gd name="T44" fmla="*/ 462 w 631"/>
                <a:gd name="T45" fmla="*/ 359 h 429"/>
                <a:gd name="T46" fmla="*/ 323 w 631"/>
                <a:gd name="T47" fmla="*/ 394 h 429"/>
                <a:gd name="T48" fmla="*/ 323 w 631"/>
                <a:gd name="T49" fmla="*/ 61 h 429"/>
                <a:gd name="T50" fmla="*/ 469 w 631"/>
                <a:gd name="T51" fmla="*/ 21 h 429"/>
                <a:gd name="T52" fmla="*/ 590 w 631"/>
                <a:gd name="T53" fmla="*/ 45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31" h="429">
                  <a:moveTo>
                    <a:pt x="627" y="44"/>
                  </a:moveTo>
                  <a:cubicBezTo>
                    <a:pt x="593" y="16"/>
                    <a:pt x="534" y="0"/>
                    <a:pt x="469" y="0"/>
                  </a:cubicBezTo>
                  <a:cubicBezTo>
                    <a:pt x="407" y="0"/>
                    <a:pt x="350" y="15"/>
                    <a:pt x="315" y="41"/>
                  </a:cubicBezTo>
                  <a:cubicBezTo>
                    <a:pt x="288" y="15"/>
                    <a:pt x="234" y="0"/>
                    <a:pt x="168" y="0"/>
                  </a:cubicBezTo>
                  <a:cubicBezTo>
                    <a:pt x="100" y="0"/>
                    <a:pt x="37" y="17"/>
                    <a:pt x="3" y="44"/>
                  </a:cubicBezTo>
                  <a:cubicBezTo>
                    <a:pt x="1" y="46"/>
                    <a:pt x="0" y="49"/>
                    <a:pt x="0" y="52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0" y="419"/>
                    <a:pt x="9" y="429"/>
                    <a:pt x="23" y="429"/>
                  </a:cubicBezTo>
                  <a:cubicBezTo>
                    <a:pt x="313" y="429"/>
                    <a:pt x="313" y="429"/>
                    <a:pt x="313" y="429"/>
                  </a:cubicBezTo>
                  <a:cubicBezTo>
                    <a:pt x="314" y="429"/>
                    <a:pt x="608" y="429"/>
                    <a:pt x="608" y="429"/>
                  </a:cubicBezTo>
                  <a:cubicBezTo>
                    <a:pt x="618" y="429"/>
                    <a:pt x="631" y="424"/>
                    <a:pt x="631" y="413"/>
                  </a:cubicBezTo>
                  <a:cubicBezTo>
                    <a:pt x="631" y="52"/>
                    <a:pt x="631" y="52"/>
                    <a:pt x="631" y="52"/>
                  </a:cubicBezTo>
                  <a:cubicBezTo>
                    <a:pt x="631" y="49"/>
                    <a:pt x="630" y="46"/>
                    <a:pt x="627" y="44"/>
                  </a:cubicBezTo>
                  <a:close/>
                  <a:moveTo>
                    <a:pt x="304" y="60"/>
                  </a:moveTo>
                  <a:cubicBezTo>
                    <a:pt x="304" y="66"/>
                    <a:pt x="304" y="393"/>
                    <a:pt x="304" y="393"/>
                  </a:cubicBezTo>
                  <a:cubicBezTo>
                    <a:pt x="275" y="369"/>
                    <a:pt x="227" y="355"/>
                    <a:pt x="167" y="355"/>
                  </a:cubicBezTo>
                  <a:cubicBezTo>
                    <a:pt x="120" y="355"/>
                    <a:pt x="75" y="364"/>
                    <a:pt x="40" y="380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6"/>
                    <a:pt x="85" y="21"/>
                    <a:pt x="169" y="21"/>
                  </a:cubicBezTo>
                  <a:cubicBezTo>
                    <a:pt x="266" y="21"/>
                    <a:pt x="304" y="58"/>
                    <a:pt x="304" y="60"/>
                  </a:cubicBezTo>
                  <a:close/>
                  <a:moveTo>
                    <a:pt x="590" y="45"/>
                  </a:moveTo>
                  <a:cubicBezTo>
                    <a:pt x="590" y="381"/>
                    <a:pt x="590" y="381"/>
                    <a:pt x="590" y="381"/>
                  </a:cubicBezTo>
                  <a:cubicBezTo>
                    <a:pt x="554" y="366"/>
                    <a:pt x="505" y="359"/>
                    <a:pt x="462" y="359"/>
                  </a:cubicBezTo>
                  <a:cubicBezTo>
                    <a:pt x="401" y="359"/>
                    <a:pt x="352" y="371"/>
                    <a:pt x="323" y="394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3" y="61"/>
                    <a:pt x="368" y="21"/>
                    <a:pt x="469" y="21"/>
                  </a:cubicBezTo>
                  <a:cubicBezTo>
                    <a:pt x="547" y="21"/>
                    <a:pt x="590" y="45"/>
                    <a:pt x="590" y="45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0" name="Freeform 24"/>
            <p:cNvSpPr/>
            <p:nvPr/>
          </p:nvSpPr>
          <p:spPr bwMode="auto">
            <a:xfrm>
              <a:off x="1983062" y="2402138"/>
              <a:ext cx="165731" cy="38067"/>
            </a:xfrm>
            <a:custGeom>
              <a:avLst/>
              <a:gdLst>
                <a:gd name="T0" fmla="*/ 184 w 192"/>
                <a:gd name="T1" fmla="*/ 44 h 44"/>
                <a:gd name="T2" fmla="*/ 180 w 192"/>
                <a:gd name="T3" fmla="*/ 43 h 44"/>
                <a:gd name="T4" fmla="*/ 10 w 192"/>
                <a:gd name="T5" fmla="*/ 32 h 44"/>
                <a:gd name="T6" fmla="*/ 1 w 192"/>
                <a:gd name="T7" fmla="*/ 27 h 44"/>
                <a:gd name="T8" fmla="*/ 6 w 192"/>
                <a:gd name="T9" fmla="*/ 19 h 44"/>
                <a:gd name="T10" fmla="*/ 188 w 192"/>
                <a:gd name="T11" fmla="*/ 31 h 44"/>
                <a:gd name="T12" fmla="*/ 190 w 192"/>
                <a:gd name="T13" fmla="*/ 41 h 44"/>
                <a:gd name="T14" fmla="*/ 184 w 192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44">
                  <a:moveTo>
                    <a:pt x="184" y="44"/>
                  </a:moveTo>
                  <a:cubicBezTo>
                    <a:pt x="183" y="44"/>
                    <a:pt x="181" y="44"/>
                    <a:pt x="180" y="43"/>
                  </a:cubicBezTo>
                  <a:cubicBezTo>
                    <a:pt x="150" y="23"/>
                    <a:pt x="83" y="12"/>
                    <a:pt x="10" y="32"/>
                  </a:cubicBezTo>
                  <a:cubicBezTo>
                    <a:pt x="6" y="33"/>
                    <a:pt x="2" y="31"/>
                    <a:pt x="1" y="27"/>
                  </a:cubicBezTo>
                  <a:cubicBezTo>
                    <a:pt x="0" y="23"/>
                    <a:pt x="2" y="20"/>
                    <a:pt x="6" y="19"/>
                  </a:cubicBezTo>
                  <a:cubicBezTo>
                    <a:pt x="73" y="0"/>
                    <a:pt x="148" y="5"/>
                    <a:pt x="188" y="31"/>
                  </a:cubicBezTo>
                  <a:cubicBezTo>
                    <a:pt x="191" y="33"/>
                    <a:pt x="192" y="38"/>
                    <a:pt x="190" y="41"/>
                  </a:cubicBezTo>
                  <a:cubicBezTo>
                    <a:pt x="189" y="43"/>
                    <a:pt x="186" y="44"/>
                    <a:pt x="184" y="44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1" name="Freeform 25"/>
            <p:cNvSpPr/>
            <p:nvPr/>
          </p:nvSpPr>
          <p:spPr bwMode="auto">
            <a:xfrm>
              <a:off x="1983062" y="2448219"/>
              <a:ext cx="165731" cy="38068"/>
            </a:xfrm>
            <a:custGeom>
              <a:avLst/>
              <a:gdLst>
                <a:gd name="T0" fmla="*/ 184 w 192"/>
                <a:gd name="T1" fmla="*/ 43 h 43"/>
                <a:gd name="T2" fmla="*/ 180 w 192"/>
                <a:gd name="T3" fmla="*/ 42 h 43"/>
                <a:gd name="T4" fmla="*/ 10 w 192"/>
                <a:gd name="T5" fmla="*/ 32 h 43"/>
                <a:gd name="T6" fmla="*/ 1 w 192"/>
                <a:gd name="T7" fmla="*/ 27 h 43"/>
                <a:gd name="T8" fmla="*/ 6 w 192"/>
                <a:gd name="T9" fmla="*/ 19 h 43"/>
                <a:gd name="T10" fmla="*/ 188 w 192"/>
                <a:gd name="T11" fmla="*/ 30 h 43"/>
                <a:gd name="T12" fmla="*/ 190 w 192"/>
                <a:gd name="T13" fmla="*/ 40 h 43"/>
                <a:gd name="T14" fmla="*/ 184 w 192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43">
                  <a:moveTo>
                    <a:pt x="184" y="43"/>
                  </a:moveTo>
                  <a:cubicBezTo>
                    <a:pt x="183" y="43"/>
                    <a:pt x="181" y="43"/>
                    <a:pt x="180" y="42"/>
                  </a:cubicBezTo>
                  <a:cubicBezTo>
                    <a:pt x="150" y="23"/>
                    <a:pt x="84" y="11"/>
                    <a:pt x="10" y="32"/>
                  </a:cubicBezTo>
                  <a:cubicBezTo>
                    <a:pt x="6" y="33"/>
                    <a:pt x="2" y="31"/>
                    <a:pt x="1" y="27"/>
                  </a:cubicBezTo>
                  <a:cubicBezTo>
                    <a:pt x="0" y="23"/>
                    <a:pt x="2" y="20"/>
                    <a:pt x="6" y="19"/>
                  </a:cubicBezTo>
                  <a:cubicBezTo>
                    <a:pt x="73" y="0"/>
                    <a:pt x="148" y="4"/>
                    <a:pt x="188" y="30"/>
                  </a:cubicBezTo>
                  <a:cubicBezTo>
                    <a:pt x="191" y="32"/>
                    <a:pt x="192" y="37"/>
                    <a:pt x="190" y="40"/>
                  </a:cubicBezTo>
                  <a:cubicBezTo>
                    <a:pt x="188" y="42"/>
                    <a:pt x="186" y="43"/>
                    <a:pt x="184" y="43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2" name="Freeform 26"/>
            <p:cNvSpPr/>
            <p:nvPr/>
          </p:nvSpPr>
          <p:spPr bwMode="auto">
            <a:xfrm>
              <a:off x="1983062" y="2494302"/>
              <a:ext cx="165731" cy="38067"/>
            </a:xfrm>
            <a:custGeom>
              <a:avLst/>
              <a:gdLst>
                <a:gd name="T0" fmla="*/ 185 w 193"/>
                <a:gd name="T1" fmla="*/ 43 h 43"/>
                <a:gd name="T2" fmla="*/ 181 w 193"/>
                <a:gd name="T3" fmla="*/ 42 h 43"/>
                <a:gd name="T4" fmla="*/ 10 w 193"/>
                <a:gd name="T5" fmla="*/ 32 h 43"/>
                <a:gd name="T6" fmla="*/ 1 w 193"/>
                <a:gd name="T7" fmla="*/ 27 h 43"/>
                <a:gd name="T8" fmla="*/ 6 w 193"/>
                <a:gd name="T9" fmla="*/ 18 h 43"/>
                <a:gd name="T10" fmla="*/ 189 w 193"/>
                <a:gd name="T11" fmla="*/ 30 h 43"/>
                <a:gd name="T12" fmla="*/ 191 w 193"/>
                <a:gd name="T13" fmla="*/ 40 h 43"/>
                <a:gd name="T14" fmla="*/ 185 w 193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43">
                  <a:moveTo>
                    <a:pt x="185" y="43"/>
                  </a:moveTo>
                  <a:cubicBezTo>
                    <a:pt x="184" y="43"/>
                    <a:pt x="182" y="43"/>
                    <a:pt x="181" y="42"/>
                  </a:cubicBezTo>
                  <a:cubicBezTo>
                    <a:pt x="151" y="22"/>
                    <a:pt x="85" y="11"/>
                    <a:pt x="10" y="32"/>
                  </a:cubicBezTo>
                  <a:cubicBezTo>
                    <a:pt x="6" y="33"/>
                    <a:pt x="2" y="31"/>
                    <a:pt x="1" y="27"/>
                  </a:cubicBezTo>
                  <a:cubicBezTo>
                    <a:pt x="0" y="23"/>
                    <a:pt x="2" y="20"/>
                    <a:pt x="6" y="18"/>
                  </a:cubicBezTo>
                  <a:cubicBezTo>
                    <a:pt x="74" y="0"/>
                    <a:pt x="149" y="4"/>
                    <a:pt x="189" y="30"/>
                  </a:cubicBezTo>
                  <a:cubicBezTo>
                    <a:pt x="192" y="32"/>
                    <a:pt x="193" y="37"/>
                    <a:pt x="191" y="40"/>
                  </a:cubicBezTo>
                  <a:cubicBezTo>
                    <a:pt x="190" y="42"/>
                    <a:pt x="187" y="43"/>
                    <a:pt x="185" y="43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3" name="Freeform 27"/>
            <p:cNvSpPr/>
            <p:nvPr/>
          </p:nvSpPr>
          <p:spPr bwMode="auto">
            <a:xfrm>
              <a:off x="1983062" y="2540383"/>
              <a:ext cx="165731" cy="38068"/>
            </a:xfrm>
            <a:custGeom>
              <a:avLst/>
              <a:gdLst>
                <a:gd name="T0" fmla="*/ 186 w 194"/>
                <a:gd name="T1" fmla="*/ 44 h 44"/>
                <a:gd name="T2" fmla="*/ 182 w 194"/>
                <a:gd name="T3" fmla="*/ 43 h 44"/>
                <a:gd name="T4" fmla="*/ 10 w 194"/>
                <a:gd name="T5" fmla="*/ 34 h 44"/>
                <a:gd name="T6" fmla="*/ 1 w 194"/>
                <a:gd name="T7" fmla="*/ 30 h 44"/>
                <a:gd name="T8" fmla="*/ 6 w 194"/>
                <a:gd name="T9" fmla="*/ 21 h 44"/>
                <a:gd name="T10" fmla="*/ 190 w 194"/>
                <a:gd name="T11" fmla="*/ 31 h 44"/>
                <a:gd name="T12" fmla="*/ 192 w 194"/>
                <a:gd name="T13" fmla="*/ 41 h 44"/>
                <a:gd name="T14" fmla="*/ 186 w 194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4">
                  <a:moveTo>
                    <a:pt x="186" y="44"/>
                  </a:moveTo>
                  <a:cubicBezTo>
                    <a:pt x="185" y="44"/>
                    <a:pt x="183" y="44"/>
                    <a:pt x="182" y="43"/>
                  </a:cubicBezTo>
                  <a:cubicBezTo>
                    <a:pt x="144" y="19"/>
                    <a:pt x="78" y="15"/>
                    <a:pt x="10" y="34"/>
                  </a:cubicBezTo>
                  <a:cubicBezTo>
                    <a:pt x="6" y="35"/>
                    <a:pt x="2" y="33"/>
                    <a:pt x="1" y="30"/>
                  </a:cubicBezTo>
                  <a:cubicBezTo>
                    <a:pt x="0" y="26"/>
                    <a:pt x="2" y="22"/>
                    <a:pt x="6" y="21"/>
                  </a:cubicBezTo>
                  <a:cubicBezTo>
                    <a:pt x="79" y="0"/>
                    <a:pt x="148" y="4"/>
                    <a:pt x="190" y="31"/>
                  </a:cubicBezTo>
                  <a:cubicBezTo>
                    <a:pt x="193" y="34"/>
                    <a:pt x="194" y="38"/>
                    <a:pt x="192" y="41"/>
                  </a:cubicBezTo>
                  <a:cubicBezTo>
                    <a:pt x="191" y="43"/>
                    <a:pt x="188" y="44"/>
                    <a:pt x="186" y="44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28"/>
            <p:cNvSpPr/>
            <p:nvPr/>
          </p:nvSpPr>
          <p:spPr bwMode="auto">
            <a:xfrm>
              <a:off x="1983062" y="2584461"/>
              <a:ext cx="165731" cy="40071"/>
            </a:xfrm>
            <a:custGeom>
              <a:avLst/>
              <a:gdLst>
                <a:gd name="T0" fmla="*/ 186 w 194"/>
                <a:gd name="T1" fmla="*/ 47 h 47"/>
                <a:gd name="T2" fmla="*/ 182 w 194"/>
                <a:gd name="T3" fmla="*/ 46 h 47"/>
                <a:gd name="T4" fmla="*/ 10 w 194"/>
                <a:gd name="T5" fmla="*/ 38 h 47"/>
                <a:gd name="T6" fmla="*/ 1 w 194"/>
                <a:gd name="T7" fmla="*/ 34 h 47"/>
                <a:gd name="T8" fmla="*/ 5 w 194"/>
                <a:gd name="T9" fmla="*/ 25 h 47"/>
                <a:gd name="T10" fmla="*/ 190 w 194"/>
                <a:gd name="T11" fmla="*/ 34 h 47"/>
                <a:gd name="T12" fmla="*/ 192 w 194"/>
                <a:gd name="T13" fmla="*/ 44 h 47"/>
                <a:gd name="T14" fmla="*/ 186 w 194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7">
                  <a:moveTo>
                    <a:pt x="186" y="47"/>
                  </a:moveTo>
                  <a:cubicBezTo>
                    <a:pt x="185" y="47"/>
                    <a:pt x="183" y="46"/>
                    <a:pt x="182" y="46"/>
                  </a:cubicBezTo>
                  <a:cubicBezTo>
                    <a:pt x="148" y="23"/>
                    <a:pt x="67" y="15"/>
                    <a:pt x="10" y="38"/>
                  </a:cubicBezTo>
                  <a:cubicBezTo>
                    <a:pt x="7" y="39"/>
                    <a:pt x="3" y="37"/>
                    <a:pt x="1" y="34"/>
                  </a:cubicBezTo>
                  <a:cubicBezTo>
                    <a:pt x="0" y="30"/>
                    <a:pt x="1" y="26"/>
                    <a:pt x="5" y="25"/>
                  </a:cubicBezTo>
                  <a:cubicBezTo>
                    <a:pt x="67" y="0"/>
                    <a:pt x="152" y="10"/>
                    <a:pt x="190" y="34"/>
                  </a:cubicBezTo>
                  <a:cubicBezTo>
                    <a:pt x="193" y="36"/>
                    <a:pt x="194" y="40"/>
                    <a:pt x="192" y="44"/>
                  </a:cubicBezTo>
                  <a:cubicBezTo>
                    <a:pt x="190" y="46"/>
                    <a:pt x="188" y="47"/>
                    <a:pt x="186" y="47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5" name="Freeform 29"/>
            <p:cNvSpPr/>
            <p:nvPr/>
          </p:nvSpPr>
          <p:spPr bwMode="auto">
            <a:xfrm>
              <a:off x="2220676" y="2402138"/>
              <a:ext cx="165730" cy="38067"/>
            </a:xfrm>
            <a:custGeom>
              <a:avLst/>
              <a:gdLst>
                <a:gd name="T0" fmla="*/ 8 w 194"/>
                <a:gd name="T1" fmla="*/ 44 h 44"/>
                <a:gd name="T2" fmla="*/ 2 w 194"/>
                <a:gd name="T3" fmla="*/ 41 h 44"/>
                <a:gd name="T4" fmla="*/ 4 w 194"/>
                <a:gd name="T5" fmla="*/ 31 h 44"/>
                <a:gd name="T6" fmla="*/ 188 w 194"/>
                <a:gd name="T7" fmla="*/ 19 h 44"/>
                <a:gd name="T8" fmla="*/ 193 w 194"/>
                <a:gd name="T9" fmla="*/ 27 h 44"/>
                <a:gd name="T10" fmla="*/ 185 w 194"/>
                <a:gd name="T11" fmla="*/ 32 h 44"/>
                <a:gd name="T12" fmla="*/ 12 w 194"/>
                <a:gd name="T13" fmla="*/ 43 h 44"/>
                <a:gd name="T14" fmla="*/ 8 w 194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4">
                  <a:moveTo>
                    <a:pt x="8" y="44"/>
                  </a:moveTo>
                  <a:cubicBezTo>
                    <a:pt x="6" y="44"/>
                    <a:pt x="4" y="43"/>
                    <a:pt x="2" y="41"/>
                  </a:cubicBezTo>
                  <a:cubicBezTo>
                    <a:pt x="0" y="38"/>
                    <a:pt x="1" y="33"/>
                    <a:pt x="4" y="31"/>
                  </a:cubicBezTo>
                  <a:cubicBezTo>
                    <a:pt x="45" y="5"/>
                    <a:pt x="121" y="0"/>
                    <a:pt x="188" y="19"/>
                  </a:cubicBezTo>
                  <a:cubicBezTo>
                    <a:pt x="192" y="20"/>
                    <a:pt x="194" y="23"/>
                    <a:pt x="193" y="27"/>
                  </a:cubicBezTo>
                  <a:cubicBezTo>
                    <a:pt x="192" y="31"/>
                    <a:pt x="188" y="33"/>
                    <a:pt x="185" y="32"/>
                  </a:cubicBezTo>
                  <a:cubicBezTo>
                    <a:pt x="113" y="12"/>
                    <a:pt x="44" y="23"/>
                    <a:pt x="12" y="43"/>
                  </a:cubicBezTo>
                  <a:cubicBezTo>
                    <a:pt x="11" y="44"/>
                    <a:pt x="10" y="44"/>
                    <a:pt x="8" y="44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30"/>
            <p:cNvSpPr/>
            <p:nvPr/>
          </p:nvSpPr>
          <p:spPr bwMode="auto">
            <a:xfrm>
              <a:off x="2220676" y="2448219"/>
              <a:ext cx="165730" cy="38068"/>
            </a:xfrm>
            <a:custGeom>
              <a:avLst/>
              <a:gdLst>
                <a:gd name="T0" fmla="*/ 8 w 194"/>
                <a:gd name="T1" fmla="*/ 45 h 45"/>
                <a:gd name="T2" fmla="*/ 2 w 194"/>
                <a:gd name="T3" fmla="*/ 42 h 45"/>
                <a:gd name="T4" fmla="*/ 5 w 194"/>
                <a:gd name="T5" fmla="*/ 32 h 45"/>
                <a:gd name="T6" fmla="*/ 189 w 194"/>
                <a:gd name="T7" fmla="*/ 19 h 45"/>
                <a:gd name="T8" fmla="*/ 193 w 194"/>
                <a:gd name="T9" fmla="*/ 28 h 45"/>
                <a:gd name="T10" fmla="*/ 185 w 194"/>
                <a:gd name="T11" fmla="*/ 33 h 45"/>
                <a:gd name="T12" fmla="*/ 12 w 194"/>
                <a:gd name="T13" fmla="*/ 44 h 45"/>
                <a:gd name="T14" fmla="*/ 8 w 194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5">
                  <a:moveTo>
                    <a:pt x="8" y="45"/>
                  </a:moveTo>
                  <a:cubicBezTo>
                    <a:pt x="6" y="45"/>
                    <a:pt x="4" y="44"/>
                    <a:pt x="2" y="42"/>
                  </a:cubicBezTo>
                  <a:cubicBezTo>
                    <a:pt x="0" y="38"/>
                    <a:pt x="1" y="34"/>
                    <a:pt x="5" y="32"/>
                  </a:cubicBezTo>
                  <a:cubicBezTo>
                    <a:pt x="45" y="6"/>
                    <a:pt x="121" y="0"/>
                    <a:pt x="189" y="19"/>
                  </a:cubicBezTo>
                  <a:cubicBezTo>
                    <a:pt x="192" y="20"/>
                    <a:pt x="194" y="24"/>
                    <a:pt x="193" y="28"/>
                  </a:cubicBezTo>
                  <a:cubicBezTo>
                    <a:pt x="192" y="32"/>
                    <a:pt x="189" y="34"/>
                    <a:pt x="185" y="33"/>
                  </a:cubicBezTo>
                  <a:cubicBezTo>
                    <a:pt x="113" y="13"/>
                    <a:pt x="44" y="23"/>
                    <a:pt x="12" y="44"/>
                  </a:cubicBezTo>
                  <a:cubicBezTo>
                    <a:pt x="11" y="44"/>
                    <a:pt x="10" y="45"/>
                    <a:pt x="8" y="45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7" name="Freeform 31"/>
            <p:cNvSpPr/>
            <p:nvPr/>
          </p:nvSpPr>
          <p:spPr bwMode="auto">
            <a:xfrm>
              <a:off x="2220676" y="2494302"/>
              <a:ext cx="165730" cy="40071"/>
            </a:xfrm>
            <a:custGeom>
              <a:avLst/>
              <a:gdLst>
                <a:gd name="T0" fmla="*/ 8 w 195"/>
                <a:gd name="T1" fmla="*/ 45 h 45"/>
                <a:gd name="T2" fmla="*/ 3 w 195"/>
                <a:gd name="T3" fmla="*/ 41 h 45"/>
                <a:gd name="T4" fmla="*/ 5 w 195"/>
                <a:gd name="T5" fmla="*/ 32 h 45"/>
                <a:gd name="T6" fmla="*/ 189 w 195"/>
                <a:gd name="T7" fmla="*/ 19 h 45"/>
                <a:gd name="T8" fmla="*/ 193 w 195"/>
                <a:gd name="T9" fmla="*/ 28 h 45"/>
                <a:gd name="T10" fmla="*/ 185 w 195"/>
                <a:gd name="T11" fmla="*/ 32 h 45"/>
                <a:gd name="T12" fmla="*/ 12 w 195"/>
                <a:gd name="T13" fmla="*/ 43 h 45"/>
                <a:gd name="T14" fmla="*/ 8 w 195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45">
                  <a:moveTo>
                    <a:pt x="8" y="45"/>
                  </a:moveTo>
                  <a:cubicBezTo>
                    <a:pt x="6" y="45"/>
                    <a:pt x="4" y="43"/>
                    <a:pt x="3" y="41"/>
                  </a:cubicBezTo>
                  <a:cubicBezTo>
                    <a:pt x="0" y="38"/>
                    <a:pt x="1" y="34"/>
                    <a:pt x="5" y="32"/>
                  </a:cubicBezTo>
                  <a:cubicBezTo>
                    <a:pt x="45" y="5"/>
                    <a:pt x="121" y="0"/>
                    <a:pt x="189" y="19"/>
                  </a:cubicBezTo>
                  <a:cubicBezTo>
                    <a:pt x="192" y="20"/>
                    <a:pt x="195" y="24"/>
                    <a:pt x="193" y="28"/>
                  </a:cubicBezTo>
                  <a:cubicBezTo>
                    <a:pt x="192" y="31"/>
                    <a:pt x="189" y="33"/>
                    <a:pt x="185" y="32"/>
                  </a:cubicBezTo>
                  <a:cubicBezTo>
                    <a:pt x="113" y="12"/>
                    <a:pt x="44" y="23"/>
                    <a:pt x="12" y="43"/>
                  </a:cubicBezTo>
                  <a:cubicBezTo>
                    <a:pt x="11" y="44"/>
                    <a:pt x="10" y="45"/>
                    <a:pt x="8" y="45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32"/>
            <p:cNvSpPr/>
            <p:nvPr/>
          </p:nvSpPr>
          <p:spPr bwMode="auto">
            <a:xfrm>
              <a:off x="2220676" y="2540383"/>
              <a:ext cx="165730" cy="38068"/>
            </a:xfrm>
            <a:custGeom>
              <a:avLst/>
              <a:gdLst>
                <a:gd name="T0" fmla="*/ 8 w 195"/>
                <a:gd name="T1" fmla="*/ 45 h 45"/>
                <a:gd name="T2" fmla="*/ 3 w 195"/>
                <a:gd name="T3" fmla="*/ 42 h 45"/>
                <a:gd name="T4" fmla="*/ 5 w 195"/>
                <a:gd name="T5" fmla="*/ 32 h 45"/>
                <a:gd name="T6" fmla="*/ 189 w 195"/>
                <a:gd name="T7" fmla="*/ 20 h 45"/>
                <a:gd name="T8" fmla="*/ 194 w 195"/>
                <a:gd name="T9" fmla="*/ 28 h 45"/>
                <a:gd name="T10" fmla="*/ 185 w 195"/>
                <a:gd name="T11" fmla="*/ 33 h 45"/>
                <a:gd name="T12" fmla="*/ 12 w 195"/>
                <a:gd name="T13" fmla="*/ 44 h 45"/>
                <a:gd name="T14" fmla="*/ 8 w 195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45">
                  <a:moveTo>
                    <a:pt x="8" y="45"/>
                  </a:moveTo>
                  <a:cubicBezTo>
                    <a:pt x="6" y="45"/>
                    <a:pt x="4" y="44"/>
                    <a:pt x="3" y="42"/>
                  </a:cubicBezTo>
                  <a:cubicBezTo>
                    <a:pt x="0" y="39"/>
                    <a:pt x="1" y="34"/>
                    <a:pt x="5" y="32"/>
                  </a:cubicBezTo>
                  <a:cubicBezTo>
                    <a:pt x="38" y="11"/>
                    <a:pt x="118" y="0"/>
                    <a:pt x="189" y="20"/>
                  </a:cubicBezTo>
                  <a:cubicBezTo>
                    <a:pt x="192" y="21"/>
                    <a:pt x="195" y="25"/>
                    <a:pt x="194" y="28"/>
                  </a:cubicBezTo>
                  <a:cubicBezTo>
                    <a:pt x="192" y="32"/>
                    <a:pt x="189" y="34"/>
                    <a:pt x="185" y="33"/>
                  </a:cubicBezTo>
                  <a:cubicBezTo>
                    <a:pt x="120" y="15"/>
                    <a:pt x="43" y="24"/>
                    <a:pt x="12" y="44"/>
                  </a:cubicBezTo>
                  <a:cubicBezTo>
                    <a:pt x="11" y="45"/>
                    <a:pt x="10" y="45"/>
                    <a:pt x="8" y="45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9" name="Freeform 33"/>
            <p:cNvSpPr/>
            <p:nvPr/>
          </p:nvSpPr>
          <p:spPr bwMode="auto">
            <a:xfrm>
              <a:off x="2220676" y="2586465"/>
              <a:ext cx="165730" cy="40071"/>
            </a:xfrm>
            <a:custGeom>
              <a:avLst/>
              <a:gdLst>
                <a:gd name="T0" fmla="*/ 8 w 194"/>
                <a:gd name="T1" fmla="*/ 45 h 45"/>
                <a:gd name="T2" fmla="*/ 2 w 194"/>
                <a:gd name="T3" fmla="*/ 42 h 45"/>
                <a:gd name="T4" fmla="*/ 4 w 194"/>
                <a:gd name="T5" fmla="*/ 32 h 45"/>
                <a:gd name="T6" fmla="*/ 188 w 194"/>
                <a:gd name="T7" fmla="*/ 19 h 45"/>
                <a:gd name="T8" fmla="*/ 193 w 194"/>
                <a:gd name="T9" fmla="*/ 28 h 45"/>
                <a:gd name="T10" fmla="*/ 184 w 194"/>
                <a:gd name="T11" fmla="*/ 33 h 45"/>
                <a:gd name="T12" fmla="*/ 11 w 194"/>
                <a:gd name="T13" fmla="*/ 44 h 45"/>
                <a:gd name="T14" fmla="*/ 8 w 194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5">
                  <a:moveTo>
                    <a:pt x="8" y="45"/>
                  </a:moveTo>
                  <a:cubicBezTo>
                    <a:pt x="5" y="45"/>
                    <a:pt x="3" y="44"/>
                    <a:pt x="2" y="42"/>
                  </a:cubicBezTo>
                  <a:cubicBezTo>
                    <a:pt x="0" y="38"/>
                    <a:pt x="0" y="34"/>
                    <a:pt x="4" y="32"/>
                  </a:cubicBezTo>
                  <a:cubicBezTo>
                    <a:pt x="44" y="6"/>
                    <a:pt x="120" y="0"/>
                    <a:pt x="188" y="19"/>
                  </a:cubicBezTo>
                  <a:cubicBezTo>
                    <a:pt x="191" y="20"/>
                    <a:pt x="194" y="24"/>
                    <a:pt x="193" y="28"/>
                  </a:cubicBezTo>
                  <a:cubicBezTo>
                    <a:pt x="192" y="32"/>
                    <a:pt x="188" y="34"/>
                    <a:pt x="184" y="33"/>
                  </a:cubicBezTo>
                  <a:cubicBezTo>
                    <a:pt x="113" y="13"/>
                    <a:pt x="43" y="23"/>
                    <a:pt x="11" y="44"/>
                  </a:cubicBezTo>
                  <a:cubicBezTo>
                    <a:pt x="10" y="45"/>
                    <a:pt x="9" y="45"/>
                    <a:pt x="8" y="45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0272" name="Freeform 34"/>
          <p:cNvSpPr>
            <a:spLocks noEditPoints="1" noChangeArrowheads="1"/>
          </p:cNvSpPr>
          <p:nvPr/>
        </p:nvSpPr>
        <p:spPr bwMode="auto">
          <a:xfrm>
            <a:off x="7253288" y="2132013"/>
            <a:ext cx="541337" cy="344487"/>
          </a:xfrm>
          <a:custGeom>
            <a:avLst/>
            <a:gdLst>
              <a:gd name="T0" fmla="*/ 631 w 632"/>
              <a:gd name="T1" fmla="*/ 150 h 405"/>
              <a:gd name="T2" fmla="*/ 623 w 632"/>
              <a:gd name="T3" fmla="*/ 142 h 405"/>
              <a:gd name="T4" fmla="*/ 14 w 632"/>
              <a:gd name="T5" fmla="*/ 1 h 405"/>
              <a:gd name="T6" fmla="*/ 3 w 632"/>
              <a:gd name="T7" fmla="*/ 6 h 405"/>
              <a:gd name="T8" fmla="*/ 4 w 632"/>
              <a:gd name="T9" fmla="*/ 19 h 405"/>
              <a:gd name="T10" fmla="*/ 325 w 632"/>
              <a:gd name="T11" fmla="*/ 401 h 405"/>
              <a:gd name="T12" fmla="*/ 333 w 632"/>
              <a:gd name="T13" fmla="*/ 405 h 405"/>
              <a:gd name="T14" fmla="*/ 340 w 632"/>
              <a:gd name="T15" fmla="*/ 402 h 405"/>
              <a:gd name="T16" fmla="*/ 627 w 632"/>
              <a:gd name="T17" fmla="*/ 161 h 405"/>
              <a:gd name="T18" fmla="*/ 631 w 632"/>
              <a:gd name="T19" fmla="*/ 150 h 405"/>
              <a:gd name="T20" fmla="*/ 335 w 632"/>
              <a:gd name="T21" fmla="*/ 378 h 405"/>
              <a:gd name="T22" fmla="*/ 303 w 632"/>
              <a:gd name="T23" fmla="*/ 341 h 405"/>
              <a:gd name="T24" fmla="*/ 324 w 632"/>
              <a:gd name="T25" fmla="*/ 323 h 405"/>
              <a:gd name="T26" fmla="*/ 325 w 632"/>
              <a:gd name="T27" fmla="*/ 311 h 405"/>
              <a:gd name="T28" fmla="*/ 312 w 632"/>
              <a:gd name="T29" fmla="*/ 310 h 405"/>
              <a:gd name="T30" fmla="*/ 292 w 632"/>
              <a:gd name="T31" fmla="*/ 327 h 405"/>
              <a:gd name="T32" fmla="*/ 258 w 632"/>
              <a:gd name="T33" fmla="*/ 287 h 405"/>
              <a:gd name="T34" fmla="*/ 269 w 632"/>
              <a:gd name="T35" fmla="*/ 277 h 405"/>
              <a:gd name="T36" fmla="*/ 270 w 632"/>
              <a:gd name="T37" fmla="*/ 265 h 405"/>
              <a:gd name="T38" fmla="*/ 258 w 632"/>
              <a:gd name="T39" fmla="*/ 264 h 405"/>
              <a:gd name="T40" fmla="*/ 247 w 632"/>
              <a:gd name="T41" fmla="*/ 274 h 405"/>
              <a:gd name="T42" fmla="*/ 212 w 632"/>
              <a:gd name="T43" fmla="*/ 233 h 405"/>
              <a:gd name="T44" fmla="*/ 233 w 632"/>
              <a:gd name="T45" fmla="*/ 215 h 405"/>
              <a:gd name="T46" fmla="*/ 234 w 632"/>
              <a:gd name="T47" fmla="*/ 204 h 405"/>
              <a:gd name="T48" fmla="*/ 223 w 632"/>
              <a:gd name="T49" fmla="*/ 203 h 405"/>
              <a:gd name="T50" fmla="*/ 202 w 632"/>
              <a:gd name="T51" fmla="*/ 221 h 405"/>
              <a:gd name="T52" fmla="*/ 167 w 632"/>
              <a:gd name="T53" fmla="*/ 180 h 405"/>
              <a:gd name="T54" fmla="*/ 179 w 632"/>
              <a:gd name="T55" fmla="*/ 170 h 405"/>
              <a:gd name="T56" fmla="*/ 180 w 632"/>
              <a:gd name="T57" fmla="*/ 158 h 405"/>
              <a:gd name="T58" fmla="*/ 168 w 632"/>
              <a:gd name="T59" fmla="*/ 157 h 405"/>
              <a:gd name="T60" fmla="*/ 156 w 632"/>
              <a:gd name="T61" fmla="*/ 166 h 405"/>
              <a:gd name="T62" fmla="*/ 122 w 632"/>
              <a:gd name="T63" fmla="*/ 125 h 405"/>
              <a:gd name="T64" fmla="*/ 142 w 632"/>
              <a:gd name="T65" fmla="*/ 108 h 405"/>
              <a:gd name="T66" fmla="*/ 143 w 632"/>
              <a:gd name="T67" fmla="*/ 97 h 405"/>
              <a:gd name="T68" fmla="*/ 132 w 632"/>
              <a:gd name="T69" fmla="*/ 96 h 405"/>
              <a:gd name="T70" fmla="*/ 112 w 632"/>
              <a:gd name="T71" fmla="*/ 113 h 405"/>
              <a:gd name="T72" fmla="*/ 42 w 632"/>
              <a:gd name="T73" fmla="*/ 30 h 405"/>
              <a:gd name="T74" fmla="*/ 596 w 632"/>
              <a:gd name="T75" fmla="*/ 158 h 405"/>
              <a:gd name="T76" fmla="*/ 335 w 632"/>
              <a:gd name="T77" fmla="*/ 378 h 405"/>
              <a:gd name="T78" fmla="*/ 339 w 632"/>
              <a:gd name="T79" fmla="*/ 276 h 405"/>
              <a:gd name="T80" fmla="*/ 348 w 632"/>
              <a:gd name="T81" fmla="*/ 280 h 405"/>
              <a:gd name="T82" fmla="*/ 355 w 632"/>
              <a:gd name="T83" fmla="*/ 277 h 405"/>
              <a:gd name="T84" fmla="*/ 450 w 632"/>
              <a:gd name="T85" fmla="*/ 197 h 405"/>
              <a:gd name="T86" fmla="*/ 453 w 632"/>
              <a:gd name="T87" fmla="*/ 186 h 405"/>
              <a:gd name="T88" fmla="*/ 445 w 632"/>
              <a:gd name="T89" fmla="*/ 178 h 405"/>
              <a:gd name="T90" fmla="*/ 251 w 632"/>
              <a:gd name="T91" fmla="*/ 141 h 405"/>
              <a:gd name="T92" fmla="*/ 240 w 632"/>
              <a:gd name="T93" fmla="*/ 146 h 405"/>
              <a:gd name="T94" fmla="*/ 241 w 632"/>
              <a:gd name="T95" fmla="*/ 158 h 405"/>
              <a:gd name="T96" fmla="*/ 339 w 632"/>
              <a:gd name="T97" fmla="*/ 276 h 405"/>
              <a:gd name="T98" fmla="*/ 418 w 632"/>
              <a:gd name="T99" fmla="*/ 195 h 405"/>
              <a:gd name="T100" fmla="*/ 349 w 632"/>
              <a:gd name="T101" fmla="*/ 253 h 405"/>
              <a:gd name="T102" fmla="*/ 278 w 632"/>
              <a:gd name="T103" fmla="*/ 168 h 405"/>
              <a:gd name="T104" fmla="*/ 418 w 632"/>
              <a:gd name="T105" fmla="*/ 19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32" h="405">
                <a:moveTo>
                  <a:pt x="631" y="150"/>
                </a:moveTo>
                <a:cubicBezTo>
                  <a:pt x="630" y="146"/>
                  <a:pt x="627" y="142"/>
                  <a:pt x="623" y="142"/>
                </a:cubicBezTo>
                <a:cubicBezTo>
                  <a:pt x="14" y="1"/>
                  <a:pt x="14" y="1"/>
                  <a:pt x="14" y="1"/>
                </a:cubicBezTo>
                <a:cubicBezTo>
                  <a:pt x="10" y="0"/>
                  <a:pt x="5" y="2"/>
                  <a:pt x="3" y="6"/>
                </a:cubicBezTo>
                <a:cubicBezTo>
                  <a:pt x="0" y="10"/>
                  <a:pt x="1" y="16"/>
                  <a:pt x="4" y="19"/>
                </a:cubicBezTo>
                <a:cubicBezTo>
                  <a:pt x="325" y="401"/>
                  <a:pt x="325" y="401"/>
                  <a:pt x="325" y="401"/>
                </a:cubicBezTo>
                <a:cubicBezTo>
                  <a:pt x="327" y="403"/>
                  <a:pt x="330" y="405"/>
                  <a:pt x="333" y="405"/>
                </a:cubicBezTo>
                <a:cubicBezTo>
                  <a:pt x="336" y="405"/>
                  <a:pt x="338" y="404"/>
                  <a:pt x="340" y="402"/>
                </a:cubicBezTo>
                <a:cubicBezTo>
                  <a:pt x="627" y="161"/>
                  <a:pt x="627" y="161"/>
                  <a:pt x="627" y="161"/>
                </a:cubicBezTo>
                <a:cubicBezTo>
                  <a:pt x="630" y="158"/>
                  <a:pt x="632" y="154"/>
                  <a:pt x="631" y="150"/>
                </a:cubicBezTo>
                <a:close/>
                <a:moveTo>
                  <a:pt x="335" y="378"/>
                </a:moveTo>
                <a:cubicBezTo>
                  <a:pt x="303" y="341"/>
                  <a:pt x="303" y="341"/>
                  <a:pt x="303" y="341"/>
                </a:cubicBezTo>
                <a:cubicBezTo>
                  <a:pt x="324" y="323"/>
                  <a:pt x="324" y="323"/>
                  <a:pt x="324" y="323"/>
                </a:cubicBezTo>
                <a:cubicBezTo>
                  <a:pt x="327" y="320"/>
                  <a:pt x="328" y="315"/>
                  <a:pt x="325" y="311"/>
                </a:cubicBezTo>
                <a:cubicBezTo>
                  <a:pt x="322" y="307"/>
                  <a:pt x="316" y="307"/>
                  <a:pt x="312" y="310"/>
                </a:cubicBezTo>
                <a:cubicBezTo>
                  <a:pt x="292" y="327"/>
                  <a:pt x="292" y="327"/>
                  <a:pt x="292" y="327"/>
                </a:cubicBezTo>
                <a:cubicBezTo>
                  <a:pt x="258" y="287"/>
                  <a:pt x="258" y="287"/>
                  <a:pt x="258" y="287"/>
                </a:cubicBezTo>
                <a:cubicBezTo>
                  <a:pt x="269" y="277"/>
                  <a:pt x="269" y="277"/>
                  <a:pt x="269" y="277"/>
                </a:cubicBezTo>
                <a:cubicBezTo>
                  <a:pt x="273" y="274"/>
                  <a:pt x="273" y="269"/>
                  <a:pt x="270" y="265"/>
                </a:cubicBezTo>
                <a:cubicBezTo>
                  <a:pt x="267" y="261"/>
                  <a:pt x="262" y="261"/>
                  <a:pt x="258" y="264"/>
                </a:cubicBezTo>
                <a:cubicBezTo>
                  <a:pt x="247" y="274"/>
                  <a:pt x="247" y="274"/>
                  <a:pt x="247" y="274"/>
                </a:cubicBezTo>
                <a:cubicBezTo>
                  <a:pt x="212" y="233"/>
                  <a:pt x="212" y="233"/>
                  <a:pt x="212" y="233"/>
                </a:cubicBezTo>
                <a:cubicBezTo>
                  <a:pt x="233" y="215"/>
                  <a:pt x="233" y="215"/>
                  <a:pt x="233" y="215"/>
                </a:cubicBezTo>
                <a:cubicBezTo>
                  <a:pt x="236" y="212"/>
                  <a:pt x="236" y="207"/>
                  <a:pt x="234" y="204"/>
                </a:cubicBezTo>
                <a:cubicBezTo>
                  <a:pt x="231" y="201"/>
                  <a:pt x="226" y="200"/>
                  <a:pt x="223" y="203"/>
                </a:cubicBezTo>
                <a:cubicBezTo>
                  <a:pt x="202" y="221"/>
                  <a:pt x="202" y="221"/>
                  <a:pt x="202" y="221"/>
                </a:cubicBezTo>
                <a:cubicBezTo>
                  <a:pt x="167" y="180"/>
                  <a:pt x="167" y="180"/>
                  <a:pt x="167" y="180"/>
                </a:cubicBezTo>
                <a:cubicBezTo>
                  <a:pt x="179" y="170"/>
                  <a:pt x="179" y="170"/>
                  <a:pt x="179" y="170"/>
                </a:cubicBezTo>
                <a:cubicBezTo>
                  <a:pt x="183" y="167"/>
                  <a:pt x="183" y="161"/>
                  <a:pt x="180" y="158"/>
                </a:cubicBezTo>
                <a:cubicBezTo>
                  <a:pt x="177" y="154"/>
                  <a:pt x="171" y="154"/>
                  <a:pt x="168" y="157"/>
                </a:cubicBezTo>
                <a:cubicBezTo>
                  <a:pt x="156" y="166"/>
                  <a:pt x="156" y="166"/>
                  <a:pt x="156" y="166"/>
                </a:cubicBezTo>
                <a:cubicBezTo>
                  <a:pt x="122" y="125"/>
                  <a:pt x="122" y="125"/>
                  <a:pt x="122" y="125"/>
                </a:cubicBezTo>
                <a:cubicBezTo>
                  <a:pt x="142" y="108"/>
                  <a:pt x="142" y="108"/>
                  <a:pt x="142" y="108"/>
                </a:cubicBezTo>
                <a:cubicBezTo>
                  <a:pt x="146" y="105"/>
                  <a:pt x="146" y="100"/>
                  <a:pt x="143" y="97"/>
                </a:cubicBezTo>
                <a:cubicBezTo>
                  <a:pt x="141" y="94"/>
                  <a:pt x="136" y="93"/>
                  <a:pt x="132" y="96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42" y="30"/>
                  <a:pt x="42" y="30"/>
                  <a:pt x="42" y="30"/>
                </a:cubicBezTo>
                <a:cubicBezTo>
                  <a:pt x="596" y="158"/>
                  <a:pt x="596" y="158"/>
                  <a:pt x="596" y="158"/>
                </a:cubicBezTo>
                <a:lnTo>
                  <a:pt x="335" y="378"/>
                </a:lnTo>
                <a:close/>
                <a:moveTo>
                  <a:pt x="339" y="276"/>
                </a:moveTo>
                <a:cubicBezTo>
                  <a:pt x="342" y="278"/>
                  <a:pt x="345" y="280"/>
                  <a:pt x="348" y="280"/>
                </a:cubicBezTo>
                <a:cubicBezTo>
                  <a:pt x="350" y="280"/>
                  <a:pt x="353" y="279"/>
                  <a:pt x="355" y="277"/>
                </a:cubicBezTo>
                <a:cubicBezTo>
                  <a:pt x="450" y="197"/>
                  <a:pt x="450" y="197"/>
                  <a:pt x="450" y="197"/>
                </a:cubicBezTo>
                <a:cubicBezTo>
                  <a:pt x="453" y="195"/>
                  <a:pt x="454" y="190"/>
                  <a:pt x="453" y="186"/>
                </a:cubicBezTo>
                <a:cubicBezTo>
                  <a:pt x="452" y="182"/>
                  <a:pt x="449" y="179"/>
                  <a:pt x="445" y="178"/>
                </a:cubicBezTo>
                <a:cubicBezTo>
                  <a:pt x="251" y="141"/>
                  <a:pt x="251" y="141"/>
                  <a:pt x="251" y="141"/>
                </a:cubicBezTo>
                <a:cubicBezTo>
                  <a:pt x="247" y="140"/>
                  <a:pt x="242" y="142"/>
                  <a:pt x="240" y="146"/>
                </a:cubicBezTo>
                <a:cubicBezTo>
                  <a:pt x="237" y="150"/>
                  <a:pt x="238" y="155"/>
                  <a:pt x="241" y="158"/>
                </a:cubicBezTo>
                <a:lnTo>
                  <a:pt x="339" y="276"/>
                </a:lnTo>
                <a:close/>
                <a:moveTo>
                  <a:pt x="418" y="195"/>
                </a:moveTo>
                <a:cubicBezTo>
                  <a:pt x="349" y="253"/>
                  <a:pt x="349" y="253"/>
                  <a:pt x="349" y="253"/>
                </a:cubicBezTo>
                <a:cubicBezTo>
                  <a:pt x="278" y="168"/>
                  <a:pt x="278" y="168"/>
                  <a:pt x="278" y="168"/>
                </a:cubicBezTo>
                <a:lnTo>
                  <a:pt x="418" y="195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1114425" y="349250"/>
            <a:ext cx="247967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点击此处添加标题</a:t>
            </a:r>
          </a:p>
        </p:txBody>
      </p:sp>
      <p:grpSp>
        <p:nvGrpSpPr>
          <p:cNvPr id="10274" name="组合 33"/>
          <p:cNvGrpSpPr/>
          <p:nvPr/>
        </p:nvGrpSpPr>
        <p:grpSpPr bwMode="auto">
          <a:xfrm>
            <a:off x="307975" y="327025"/>
            <a:ext cx="806450" cy="422275"/>
            <a:chOff x="7394576" y="3627438"/>
            <a:chExt cx="1077913" cy="566738"/>
          </a:xfrm>
        </p:grpSpPr>
        <p:sp>
          <p:nvSpPr>
            <p:cNvPr id="41" name="Freeform 100"/>
            <p:cNvSpPr/>
            <p:nvPr/>
          </p:nvSpPr>
          <p:spPr bwMode="auto">
            <a:xfrm>
              <a:off x="8122380" y="3680704"/>
              <a:ext cx="97606" cy="17045"/>
            </a:xfrm>
            <a:custGeom>
              <a:avLst/>
              <a:gdLst>
                <a:gd name="T0" fmla="*/ 31 w 31"/>
                <a:gd name="T1" fmla="*/ 2 h 5"/>
                <a:gd name="T2" fmla="*/ 30 w 31"/>
                <a:gd name="T3" fmla="*/ 5 h 5"/>
                <a:gd name="T4" fmla="*/ 0 w 31"/>
                <a:gd name="T5" fmla="*/ 4 h 5"/>
                <a:gd name="T6" fmla="*/ 12 w 31"/>
                <a:gd name="T7" fmla="*/ 1 h 5"/>
                <a:gd name="T8" fmla="*/ 18 w 31"/>
                <a:gd name="T9" fmla="*/ 0 h 5"/>
                <a:gd name="T10" fmla="*/ 26 w 31"/>
                <a:gd name="T11" fmla="*/ 2 h 5"/>
                <a:gd name="T12" fmla="*/ 31 w 31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">
                  <a:moveTo>
                    <a:pt x="31" y="2"/>
                  </a:moveTo>
                  <a:cubicBezTo>
                    <a:pt x="31" y="3"/>
                    <a:pt x="31" y="4"/>
                    <a:pt x="30" y="5"/>
                  </a:cubicBezTo>
                  <a:cubicBezTo>
                    <a:pt x="21" y="2"/>
                    <a:pt x="11" y="3"/>
                    <a:pt x="0" y="4"/>
                  </a:cubicBezTo>
                  <a:cubicBezTo>
                    <a:pt x="1" y="0"/>
                    <a:pt x="8" y="1"/>
                    <a:pt x="12" y="1"/>
                  </a:cubicBezTo>
                  <a:cubicBezTo>
                    <a:pt x="14" y="1"/>
                    <a:pt x="16" y="0"/>
                    <a:pt x="18" y="0"/>
                  </a:cubicBezTo>
                  <a:cubicBezTo>
                    <a:pt x="20" y="0"/>
                    <a:pt x="23" y="1"/>
                    <a:pt x="26" y="2"/>
                  </a:cubicBezTo>
                  <a:cubicBezTo>
                    <a:pt x="28" y="2"/>
                    <a:pt x="30" y="0"/>
                    <a:pt x="3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2" name="Freeform 101"/>
            <p:cNvSpPr/>
            <p:nvPr/>
          </p:nvSpPr>
          <p:spPr bwMode="auto">
            <a:xfrm>
              <a:off x="8128745" y="3706271"/>
              <a:ext cx="91241" cy="17045"/>
            </a:xfrm>
            <a:custGeom>
              <a:avLst/>
              <a:gdLst>
                <a:gd name="T0" fmla="*/ 28 w 29"/>
                <a:gd name="T1" fmla="*/ 2 h 5"/>
                <a:gd name="T2" fmla="*/ 29 w 29"/>
                <a:gd name="T3" fmla="*/ 5 h 5"/>
                <a:gd name="T4" fmla="*/ 21 w 29"/>
                <a:gd name="T5" fmla="*/ 3 h 5"/>
                <a:gd name="T6" fmla="*/ 0 w 29"/>
                <a:gd name="T7" fmla="*/ 5 h 5"/>
                <a:gd name="T8" fmla="*/ 0 w 29"/>
                <a:gd name="T9" fmla="*/ 3 h 5"/>
                <a:gd name="T10" fmla="*/ 18 w 29"/>
                <a:gd name="T11" fmla="*/ 0 h 5"/>
                <a:gd name="T12" fmla="*/ 28 w 2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5">
                  <a:moveTo>
                    <a:pt x="28" y="2"/>
                  </a:moveTo>
                  <a:cubicBezTo>
                    <a:pt x="28" y="2"/>
                    <a:pt x="29" y="3"/>
                    <a:pt x="29" y="5"/>
                  </a:cubicBezTo>
                  <a:cubicBezTo>
                    <a:pt x="26" y="5"/>
                    <a:pt x="23" y="3"/>
                    <a:pt x="21" y="3"/>
                  </a:cubicBezTo>
                  <a:cubicBezTo>
                    <a:pt x="13" y="2"/>
                    <a:pt x="7" y="3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0"/>
                    <a:pt x="13" y="0"/>
                    <a:pt x="18" y="0"/>
                  </a:cubicBezTo>
                  <a:cubicBezTo>
                    <a:pt x="22" y="1"/>
                    <a:pt x="24" y="1"/>
                    <a:pt x="2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3" name="Freeform 102"/>
            <p:cNvSpPr/>
            <p:nvPr/>
          </p:nvSpPr>
          <p:spPr bwMode="auto">
            <a:xfrm>
              <a:off x="8145720" y="3885241"/>
              <a:ext cx="70023" cy="14913"/>
            </a:xfrm>
            <a:custGeom>
              <a:avLst/>
              <a:gdLst>
                <a:gd name="T0" fmla="*/ 21 w 22"/>
                <a:gd name="T1" fmla="*/ 1 h 5"/>
                <a:gd name="T2" fmla="*/ 22 w 22"/>
                <a:gd name="T3" fmla="*/ 3 h 5"/>
                <a:gd name="T4" fmla="*/ 20 w 22"/>
                <a:gd name="T5" fmla="*/ 5 h 5"/>
                <a:gd name="T6" fmla="*/ 0 w 22"/>
                <a:gd name="T7" fmla="*/ 3 h 5"/>
                <a:gd name="T8" fmla="*/ 5 w 22"/>
                <a:gd name="T9" fmla="*/ 1 h 5"/>
                <a:gd name="T10" fmla="*/ 21 w 22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">
                  <a:moveTo>
                    <a:pt x="21" y="1"/>
                  </a:moveTo>
                  <a:cubicBezTo>
                    <a:pt x="21" y="2"/>
                    <a:pt x="22" y="2"/>
                    <a:pt x="22" y="3"/>
                  </a:cubicBezTo>
                  <a:cubicBezTo>
                    <a:pt x="22" y="4"/>
                    <a:pt x="21" y="4"/>
                    <a:pt x="20" y="5"/>
                  </a:cubicBezTo>
                  <a:cubicBezTo>
                    <a:pt x="15" y="2"/>
                    <a:pt x="5" y="4"/>
                    <a:pt x="0" y="3"/>
                  </a:cubicBezTo>
                  <a:cubicBezTo>
                    <a:pt x="0" y="0"/>
                    <a:pt x="4" y="1"/>
                    <a:pt x="5" y="1"/>
                  </a:cubicBezTo>
                  <a:cubicBezTo>
                    <a:pt x="9" y="0"/>
                    <a:pt x="17" y="2"/>
                    <a:pt x="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1" name="Freeform 103"/>
            <p:cNvSpPr/>
            <p:nvPr/>
          </p:nvSpPr>
          <p:spPr bwMode="auto">
            <a:xfrm>
              <a:off x="8145720" y="3900154"/>
              <a:ext cx="72144" cy="21306"/>
            </a:xfrm>
            <a:custGeom>
              <a:avLst/>
              <a:gdLst>
                <a:gd name="T0" fmla="*/ 22 w 23"/>
                <a:gd name="T1" fmla="*/ 3 h 7"/>
                <a:gd name="T2" fmla="*/ 22 w 23"/>
                <a:gd name="T3" fmla="*/ 7 h 7"/>
                <a:gd name="T4" fmla="*/ 8 w 23"/>
                <a:gd name="T5" fmla="*/ 4 h 7"/>
                <a:gd name="T6" fmla="*/ 0 w 23"/>
                <a:gd name="T7" fmla="*/ 3 h 7"/>
                <a:gd name="T8" fmla="*/ 22 w 2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7">
                  <a:moveTo>
                    <a:pt x="22" y="3"/>
                  </a:moveTo>
                  <a:cubicBezTo>
                    <a:pt x="23" y="4"/>
                    <a:pt x="22" y="6"/>
                    <a:pt x="22" y="7"/>
                  </a:cubicBezTo>
                  <a:cubicBezTo>
                    <a:pt x="18" y="6"/>
                    <a:pt x="13" y="5"/>
                    <a:pt x="8" y="4"/>
                  </a:cubicBezTo>
                  <a:cubicBezTo>
                    <a:pt x="5" y="4"/>
                    <a:pt x="0" y="6"/>
                    <a:pt x="0" y="3"/>
                  </a:cubicBezTo>
                  <a:cubicBezTo>
                    <a:pt x="6" y="0"/>
                    <a:pt x="13" y="4"/>
                    <a:pt x="2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2" name="Freeform 104"/>
            <p:cNvSpPr/>
            <p:nvPr/>
          </p:nvSpPr>
          <p:spPr bwMode="auto">
            <a:xfrm>
              <a:off x="8141476" y="4072733"/>
              <a:ext cx="78510" cy="19175"/>
            </a:xfrm>
            <a:custGeom>
              <a:avLst/>
              <a:gdLst>
                <a:gd name="T0" fmla="*/ 23 w 25"/>
                <a:gd name="T1" fmla="*/ 2 h 6"/>
                <a:gd name="T2" fmla="*/ 22 w 25"/>
                <a:gd name="T3" fmla="*/ 6 h 6"/>
                <a:gd name="T4" fmla="*/ 20 w 25"/>
                <a:gd name="T5" fmla="*/ 5 h 6"/>
                <a:gd name="T6" fmla="*/ 0 w 25"/>
                <a:gd name="T7" fmla="*/ 4 h 6"/>
                <a:gd name="T8" fmla="*/ 13 w 25"/>
                <a:gd name="T9" fmla="*/ 2 h 6"/>
                <a:gd name="T10" fmla="*/ 23 w 25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6">
                  <a:moveTo>
                    <a:pt x="23" y="2"/>
                  </a:moveTo>
                  <a:cubicBezTo>
                    <a:pt x="25" y="3"/>
                    <a:pt x="25" y="6"/>
                    <a:pt x="22" y="6"/>
                  </a:cubicBezTo>
                  <a:cubicBezTo>
                    <a:pt x="22" y="6"/>
                    <a:pt x="21" y="6"/>
                    <a:pt x="20" y="5"/>
                  </a:cubicBezTo>
                  <a:cubicBezTo>
                    <a:pt x="15" y="4"/>
                    <a:pt x="5" y="5"/>
                    <a:pt x="0" y="4"/>
                  </a:cubicBezTo>
                  <a:cubicBezTo>
                    <a:pt x="3" y="0"/>
                    <a:pt x="10" y="2"/>
                    <a:pt x="13" y="2"/>
                  </a:cubicBezTo>
                  <a:cubicBezTo>
                    <a:pt x="18" y="2"/>
                    <a:pt x="19" y="3"/>
                    <a:pt x="2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3" name="Freeform 105"/>
            <p:cNvSpPr/>
            <p:nvPr/>
          </p:nvSpPr>
          <p:spPr bwMode="auto">
            <a:xfrm>
              <a:off x="8139355" y="4098300"/>
              <a:ext cx="80631" cy="23436"/>
            </a:xfrm>
            <a:custGeom>
              <a:avLst/>
              <a:gdLst>
                <a:gd name="T0" fmla="*/ 25 w 26"/>
                <a:gd name="T1" fmla="*/ 1 h 7"/>
                <a:gd name="T2" fmla="*/ 26 w 26"/>
                <a:gd name="T3" fmla="*/ 4 h 7"/>
                <a:gd name="T4" fmla="*/ 20 w 26"/>
                <a:gd name="T5" fmla="*/ 5 h 7"/>
                <a:gd name="T6" fmla="*/ 5 w 26"/>
                <a:gd name="T7" fmla="*/ 4 h 7"/>
                <a:gd name="T8" fmla="*/ 0 w 26"/>
                <a:gd name="T9" fmla="*/ 3 h 7"/>
                <a:gd name="T10" fmla="*/ 25 w 26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7">
                  <a:moveTo>
                    <a:pt x="25" y="1"/>
                  </a:moveTo>
                  <a:cubicBezTo>
                    <a:pt x="25" y="2"/>
                    <a:pt x="26" y="3"/>
                    <a:pt x="26" y="4"/>
                  </a:cubicBezTo>
                  <a:cubicBezTo>
                    <a:pt x="25" y="7"/>
                    <a:pt x="23" y="6"/>
                    <a:pt x="20" y="5"/>
                  </a:cubicBezTo>
                  <a:cubicBezTo>
                    <a:pt x="16" y="5"/>
                    <a:pt x="10" y="4"/>
                    <a:pt x="5" y="4"/>
                  </a:cubicBezTo>
                  <a:cubicBezTo>
                    <a:pt x="3" y="4"/>
                    <a:pt x="1" y="5"/>
                    <a:pt x="0" y="3"/>
                  </a:cubicBezTo>
                  <a:cubicBezTo>
                    <a:pt x="6" y="0"/>
                    <a:pt x="17" y="5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4" name="Freeform 106"/>
            <p:cNvSpPr>
              <a:spLocks noEditPoints="1"/>
            </p:cNvSpPr>
            <p:nvPr/>
          </p:nvSpPr>
          <p:spPr bwMode="auto">
            <a:xfrm>
              <a:off x="7394576" y="3627438"/>
              <a:ext cx="1077913" cy="566738"/>
            </a:xfrm>
            <a:custGeom>
              <a:avLst/>
              <a:gdLst>
                <a:gd name="T0" fmla="*/ 114 w 342"/>
                <a:gd name="T1" fmla="*/ 19 h 179"/>
                <a:gd name="T2" fmla="*/ 194 w 342"/>
                <a:gd name="T3" fmla="*/ 30 h 179"/>
                <a:gd name="T4" fmla="*/ 265 w 342"/>
                <a:gd name="T5" fmla="*/ 19 h 179"/>
                <a:gd name="T6" fmla="*/ 335 w 342"/>
                <a:gd name="T7" fmla="*/ 144 h 179"/>
                <a:gd name="T8" fmla="*/ 288 w 342"/>
                <a:gd name="T9" fmla="*/ 167 h 179"/>
                <a:gd name="T10" fmla="*/ 235 w 342"/>
                <a:gd name="T11" fmla="*/ 178 h 179"/>
                <a:gd name="T12" fmla="*/ 173 w 342"/>
                <a:gd name="T13" fmla="*/ 172 h 179"/>
                <a:gd name="T14" fmla="*/ 112 w 342"/>
                <a:gd name="T15" fmla="*/ 168 h 179"/>
                <a:gd name="T16" fmla="*/ 43 w 342"/>
                <a:gd name="T17" fmla="*/ 169 h 179"/>
                <a:gd name="T18" fmla="*/ 52 w 342"/>
                <a:gd name="T19" fmla="*/ 47 h 179"/>
                <a:gd name="T20" fmla="*/ 264 w 342"/>
                <a:gd name="T21" fmla="*/ 132 h 179"/>
                <a:gd name="T22" fmla="*/ 229 w 342"/>
                <a:gd name="T23" fmla="*/ 10 h 179"/>
                <a:gd name="T24" fmla="*/ 246 w 342"/>
                <a:gd name="T25" fmla="*/ 177 h 179"/>
                <a:gd name="T26" fmla="*/ 224 w 342"/>
                <a:gd name="T27" fmla="*/ 168 h 179"/>
                <a:gd name="T28" fmla="*/ 225 w 342"/>
                <a:gd name="T29" fmla="*/ 11 h 179"/>
                <a:gd name="T30" fmla="*/ 134 w 342"/>
                <a:gd name="T31" fmla="*/ 20 h 179"/>
                <a:gd name="T32" fmla="*/ 98 w 342"/>
                <a:gd name="T33" fmla="*/ 49 h 179"/>
                <a:gd name="T34" fmla="*/ 112 w 342"/>
                <a:gd name="T35" fmla="*/ 165 h 179"/>
                <a:gd name="T36" fmla="*/ 111 w 342"/>
                <a:gd name="T37" fmla="*/ 24 h 179"/>
                <a:gd name="T38" fmla="*/ 195 w 342"/>
                <a:gd name="T39" fmla="*/ 57 h 179"/>
                <a:gd name="T40" fmla="*/ 154 w 342"/>
                <a:gd name="T41" fmla="*/ 34 h 179"/>
                <a:gd name="T42" fmla="*/ 156 w 342"/>
                <a:gd name="T43" fmla="*/ 142 h 179"/>
                <a:gd name="T44" fmla="*/ 114 w 342"/>
                <a:gd name="T45" fmla="*/ 39 h 179"/>
                <a:gd name="T46" fmla="*/ 52 w 342"/>
                <a:gd name="T47" fmla="*/ 50 h 179"/>
                <a:gd name="T48" fmla="*/ 15 w 342"/>
                <a:gd name="T49" fmla="*/ 153 h 179"/>
                <a:gd name="T50" fmla="*/ 75 w 342"/>
                <a:gd name="T51" fmla="*/ 45 h 179"/>
                <a:gd name="T52" fmla="*/ 221 w 342"/>
                <a:gd name="T53" fmla="*/ 51 h 179"/>
                <a:gd name="T54" fmla="*/ 221 w 342"/>
                <a:gd name="T55" fmla="*/ 170 h 179"/>
                <a:gd name="T56" fmla="*/ 69 w 342"/>
                <a:gd name="T57" fmla="*/ 85 h 179"/>
                <a:gd name="T58" fmla="*/ 82 w 342"/>
                <a:gd name="T59" fmla="*/ 58 h 179"/>
                <a:gd name="T60" fmla="*/ 72 w 342"/>
                <a:gd name="T61" fmla="*/ 74 h 179"/>
                <a:gd name="T62" fmla="*/ 63 w 342"/>
                <a:gd name="T63" fmla="*/ 93 h 179"/>
                <a:gd name="T64" fmla="*/ 45 w 342"/>
                <a:gd name="T65" fmla="*/ 133 h 179"/>
                <a:gd name="T66" fmla="*/ 50 w 342"/>
                <a:gd name="T67" fmla="*/ 131 h 179"/>
                <a:gd name="T68" fmla="*/ 114 w 342"/>
                <a:gd name="T69" fmla="*/ 51 h 179"/>
                <a:gd name="T70" fmla="*/ 153 w 342"/>
                <a:gd name="T71" fmla="*/ 110 h 179"/>
                <a:gd name="T72" fmla="*/ 198 w 342"/>
                <a:gd name="T73" fmla="*/ 165 h 179"/>
                <a:gd name="T74" fmla="*/ 279 w 342"/>
                <a:gd name="T75" fmla="*/ 76 h 179"/>
                <a:gd name="T76" fmla="*/ 267 w 342"/>
                <a:gd name="T77" fmla="*/ 63 h 179"/>
                <a:gd name="T78" fmla="*/ 76 w 342"/>
                <a:gd name="T79" fmla="*/ 57 h 179"/>
                <a:gd name="T80" fmla="*/ 85 w 342"/>
                <a:gd name="T81" fmla="*/ 61 h 179"/>
                <a:gd name="T82" fmla="*/ 107 w 342"/>
                <a:gd name="T83" fmla="*/ 167 h 179"/>
                <a:gd name="T84" fmla="*/ 93 w 342"/>
                <a:gd name="T85" fmla="*/ 64 h 179"/>
                <a:gd name="T86" fmla="*/ 265 w 342"/>
                <a:gd name="T87" fmla="*/ 103 h 179"/>
                <a:gd name="T88" fmla="*/ 306 w 342"/>
                <a:gd name="T89" fmla="*/ 169 h 179"/>
                <a:gd name="T90" fmla="*/ 265 w 342"/>
                <a:gd name="T91" fmla="*/ 73 h 179"/>
                <a:gd name="T92" fmla="*/ 300 w 342"/>
                <a:gd name="T93" fmla="*/ 78 h 179"/>
                <a:gd name="T94" fmla="*/ 278 w 342"/>
                <a:gd name="T95" fmla="*/ 96 h 179"/>
                <a:gd name="T96" fmla="*/ 64 w 342"/>
                <a:gd name="T97" fmla="*/ 105 h 179"/>
                <a:gd name="T98" fmla="*/ 71 w 342"/>
                <a:gd name="T99" fmla="*/ 123 h 179"/>
                <a:gd name="T100" fmla="*/ 280 w 342"/>
                <a:gd name="T101" fmla="*/ 100 h 179"/>
                <a:gd name="T102" fmla="*/ 52 w 342"/>
                <a:gd name="T103" fmla="*/ 111 h 179"/>
                <a:gd name="T104" fmla="*/ 66 w 342"/>
                <a:gd name="T105" fmla="*/ 118 h 179"/>
                <a:gd name="T106" fmla="*/ 323 w 342"/>
                <a:gd name="T107" fmla="*/ 125 h 179"/>
                <a:gd name="T108" fmla="*/ 37 w 342"/>
                <a:gd name="T109" fmla="*/ 140 h 179"/>
                <a:gd name="T110" fmla="*/ 332 w 342"/>
                <a:gd name="T111" fmla="*/ 153 h 179"/>
                <a:gd name="T112" fmla="*/ 153 w 342"/>
                <a:gd name="T113" fmla="*/ 156 h 179"/>
                <a:gd name="T114" fmla="*/ 34 w 342"/>
                <a:gd name="T115" fmla="*/ 149 h 179"/>
                <a:gd name="T116" fmla="*/ 339 w 342"/>
                <a:gd name="T117" fmla="*/ 162 h 179"/>
                <a:gd name="T118" fmla="*/ 115 w 342"/>
                <a:gd name="T119" fmla="*/ 16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2" h="179">
                  <a:moveTo>
                    <a:pt x="79" y="39"/>
                  </a:moveTo>
                  <a:cubicBezTo>
                    <a:pt x="80" y="39"/>
                    <a:pt x="82" y="40"/>
                    <a:pt x="83" y="40"/>
                  </a:cubicBezTo>
                  <a:cubicBezTo>
                    <a:pt x="84" y="37"/>
                    <a:pt x="83" y="32"/>
                    <a:pt x="85" y="30"/>
                  </a:cubicBezTo>
                  <a:cubicBezTo>
                    <a:pt x="92" y="28"/>
                    <a:pt x="99" y="28"/>
                    <a:pt x="106" y="24"/>
                  </a:cubicBezTo>
                  <a:cubicBezTo>
                    <a:pt x="108" y="23"/>
                    <a:pt x="110" y="22"/>
                    <a:pt x="111" y="21"/>
                  </a:cubicBezTo>
                  <a:cubicBezTo>
                    <a:pt x="112" y="21"/>
                    <a:pt x="112" y="20"/>
                    <a:pt x="113" y="21"/>
                  </a:cubicBezTo>
                  <a:cubicBezTo>
                    <a:pt x="113" y="20"/>
                    <a:pt x="114" y="20"/>
                    <a:pt x="114" y="19"/>
                  </a:cubicBezTo>
                  <a:cubicBezTo>
                    <a:pt x="120" y="18"/>
                    <a:pt x="126" y="17"/>
                    <a:pt x="131" y="17"/>
                  </a:cubicBezTo>
                  <a:cubicBezTo>
                    <a:pt x="136" y="17"/>
                    <a:pt x="140" y="18"/>
                    <a:pt x="145" y="19"/>
                  </a:cubicBezTo>
                  <a:cubicBezTo>
                    <a:pt x="147" y="20"/>
                    <a:pt x="150" y="20"/>
                    <a:pt x="152" y="23"/>
                  </a:cubicBezTo>
                  <a:cubicBezTo>
                    <a:pt x="153" y="25"/>
                    <a:pt x="153" y="26"/>
                    <a:pt x="153" y="28"/>
                  </a:cubicBezTo>
                  <a:cubicBezTo>
                    <a:pt x="155" y="28"/>
                    <a:pt x="157" y="27"/>
                    <a:pt x="160" y="26"/>
                  </a:cubicBezTo>
                  <a:cubicBezTo>
                    <a:pt x="164" y="26"/>
                    <a:pt x="170" y="28"/>
                    <a:pt x="176" y="28"/>
                  </a:cubicBezTo>
                  <a:cubicBezTo>
                    <a:pt x="182" y="29"/>
                    <a:pt x="190" y="26"/>
                    <a:pt x="194" y="30"/>
                  </a:cubicBezTo>
                  <a:cubicBezTo>
                    <a:pt x="196" y="32"/>
                    <a:pt x="198" y="37"/>
                    <a:pt x="198" y="41"/>
                  </a:cubicBezTo>
                  <a:cubicBezTo>
                    <a:pt x="199" y="43"/>
                    <a:pt x="198" y="45"/>
                    <a:pt x="198" y="47"/>
                  </a:cubicBezTo>
                  <a:cubicBezTo>
                    <a:pt x="201" y="47"/>
                    <a:pt x="203" y="45"/>
                    <a:pt x="205" y="45"/>
                  </a:cubicBezTo>
                  <a:cubicBezTo>
                    <a:pt x="207" y="34"/>
                    <a:pt x="204" y="22"/>
                    <a:pt x="207" y="15"/>
                  </a:cubicBezTo>
                  <a:cubicBezTo>
                    <a:pt x="214" y="14"/>
                    <a:pt x="221" y="10"/>
                    <a:pt x="228" y="7"/>
                  </a:cubicBezTo>
                  <a:cubicBezTo>
                    <a:pt x="237" y="0"/>
                    <a:pt x="250" y="1"/>
                    <a:pt x="260" y="4"/>
                  </a:cubicBezTo>
                  <a:cubicBezTo>
                    <a:pt x="265" y="6"/>
                    <a:pt x="264" y="12"/>
                    <a:pt x="265" y="19"/>
                  </a:cubicBezTo>
                  <a:cubicBezTo>
                    <a:pt x="266" y="31"/>
                    <a:pt x="266" y="47"/>
                    <a:pt x="265" y="59"/>
                  </a:cubicBezTo>
                  <a:cubicBezTo>
                    <a:pt x="271" y="54"/>
                    <a:pt x="281" y="50"/>
                    <a:pt x="291" y="52"/>
                  </a:cubicBezTo>
                  <a:cubicBezTo>
                    <a:pt x="293" y="56"/>
                    <a:pt x="294" y="60"/>
                    <a:pt x="296" y="64"/>
                  </a:cubicBezTo>
                  <a:cubicBezTo>
                    <a:pt x="297" y="66"/>
                    <a:pt x="298" y="68"/>
                    <a:pt x="299" y="70"/>
                  </a:cubicBezTo>
                  <a:cubicBezTo>
                    <a:pt x="302" y="80"/>
                    <a:pt x="309" y="89"/>
                    <a:pt x="313" y="99"/>
                  </a:cubicBezTo>
                  <a:cubicBezTo>
                    <a:pt x="314" y="101"/>
                    <a:pt x="316" y="103"/>
                    <a:pt x="317" y="106"/>
                  </a:cubicBezTo>
                  <a:cubicBezTo>
                    <a:pt x="323" y="118"/>
                    <a:pt x="329" y="132"/>
                    <a:pt x="335" y="144"/>
                  </a:cubicBezTo>
                  <a:cubicBezTo>
                    <a:pt x="336" y="145"/>
                    <a:pt x="336" y="146"/>
                    <a:pt x="337" y="147"/>
                  </a:cubicBezTo>
                  <a:cubicBezTo>
                    <a:pt x="337" y="148"/>
                    <a:pt x="337" y="148"/>
                    <a:pt x="337" y="148"/>
                  </a:cubicBezTo>
                  <a:cubicBezTo>
                    <a:pt x="339" y="151"/>
                    <a:pt x="340" y="155"/>
                    <a:pt x="342" y="158"/>
                  </a:cubicBezTo>
                  <a:cubicBezTo>
                    <a:pt x="342" y="165"/>
                    <a:pt x="335" y="174"/>
                    <a:pt x="327" y="175"/>
                  </a:cubicBezTo>
                  <a:cubicBezTo>
                    <a:pt x="321" y="176"/>
                    <a:pt x="316" y="176"/>
                    <a:pt x="311" y="174"/>
                  </a:cubicBezTo>
                  <a:cubicBezTo>
                    <a:pt x="308" y="173"/>
                    <a:pt x="306" y="172"/>
                    <a:pt x="303" y="172"/>
                  </a:cubicBezTo>
                  <a:cubicBezTo>
                    <a:pt x="299" y="170"/>
                    <a:pt x="293" y="169"/>
                    <a:pt x="288" y="167"/>
                  </a:cubicBezTo>
                  <a:cubicBezTo>
                    <a:pt x="285" y="167"/>
                    <a:pt x="282" y="165"/>
                    <a:pt x="281" y="164"/>
                  </a:cubicBezTo>
                  <a:cubicBezTo>
                    <a:pt x="280" y="163"/>
                    <a:pt x="279" y="158"/>
                    <a:pt x="278" y="156"/>
                  </a:cubicBezTo>
                  <a:cubicBezTo>
                    <a:pt x="277" y="153"/>
                    <a:pt x="275" y="150"/>
                    <a:pt x="274" y="148"/>
                  </a:cubicBezTo>
                  <a:cubicBezTo>
                    <a:pt x="272" y="142"/>
                    <a:pt x="269" y="137"/>
                    <a:pt x="267" y="132"/>
                  </a:cubicBezTo>
                  <a:cubicBezTo>
                    <a:pt x="266" y="141"/>
                    <a:pt x="266" y="156"/>
                    <a:pt x="267" y="168"/>
                  </a:cubicBezTo>
                  <a:cubicBezTo>
                    <a:pt x="267" y="178"/>
                    <a:pt x="255" y="179"/>
                    <a:pt x="247" y="179"/>
                  </a:cubicBezTo>
                  <a:cubicBezTo>
                    <a:pt x="243" y="179"/>
                    <a:pt x="239" y="178"/>
                    <a:pt x="235" y="178"/>
                  </a:cubicBezTo>
                  <a:cubicBezTo>
                    <a:pt x="232" y="176"/>
                    <a:pt x="227" y="171"/>
                    <a:pt x="222" y="172"/>
                  </a:cubicBezTo>
                  <a:cubicBezTo>
                    <a:pt x="220" y="172"/>
                    <a:pt x="219" y="174"/>
                    <a:pt x="217" y="174"/>
                  </a:cubicBezTo>
                  <a:cubicBezTo>
                    <a:pt x="212" y="175"/>
                    <a:pt x="208" y="175"/>
                    <a:pt x="205" y="171"/>
                  </a:cubicBezTo>
                  <a:cubicBezTo>
                    <a:pt x="203" y="171"/>
                    <a:pt x="200" y="170"/>
                    <a:pt x="198" y="168"/>
                  </a:cubicBezTo>
                  <a:cubicBezTo>
                    <a:pt x="195" y="168"/>
                    <a:pt x="194" y="170"/>
                    <a:pt x="193" y="171"/>
                  </a:cubicBezTo>
                  <a:cubicBezTo>
                    <a:pt x="190" y="173"/>
                    <a:pt x="186" y="172"/>
                    <a:pt x="182" y="172"/>
                  </a:cubicBezTo>
                  <a:cubicBezTo>
                    <a:pt x="179" y="172"/>
                    <a:pt x="176" y="172"/>
                    <a:pt x="173" y="172"/>
                  </a:cubicBezTo>
                  <a:cubicBezTo>
                    <a:pt x="169" y="172"/>
                    <a:pt x="165" y="170"/>
                    <a:pt x="161" y="171"/>
                  </a:cubicBezTo>
                  <a:cubicBezTo>
                    <a:pt x="158" y="170"/>
                    <a:pt x="156" y="170"/>
                    <a:pt x="154" y="169"/>
                  </a:cubicBezTo>
                  <a:cubicBezTo>
                    <a:pt x="151" y="172"/>
                    <a:pt x="140" y="173"/>
                    <a:pt x="138" y="172"/>
                  </a:cubicBezTo>
                  <a:cubicBezTo>
                    <a:pt x="137" y="172"/>
                    <a:pt x="138" y="173"/>
                    <a:pt x="137" y="173"/>
                  </a:cubicBezTo>
                  <a:cubicBezTo>
                    <a:pt x="134" y="171"/>
                    <a:pt x="122" y="171"/>
                    <a:pt x="115" y="169"/>
                  </a:cubicBezTo>
                  <a:cubicBezTo>
                    <a:pt x="114" y="169"/>
                    <a:pt x="114" y="172"/>
                    <a:pt x="113" y="171"/>
                  </a:cubicBezTo>
                  <a:cubicBezTo>
                    <a:pt x="112" y="171"/>
                    <a:pt x="112" y="170"/>
                    <a:pt x="112" y="168"/>
                  </a:cubicBezTo>
                  <a:cubicBezTo>
                    <a:pt x="111" y="170"/>
                    <a:pt x="109" y="171"/>
                    <a:pt x="109" y="171"/>
                  </a:cubicBezTo>
                  <a:cubicBezTo>
                    <a:pt x="102" y="171"/>
                    <a:pt x="94" y="173"/>
                    <a:pt x="86" y="170"/>
                  </a:cubicBezTo>
                  <a:cubicBezTo>
                    <a:pt x="81" y="165"/>
                    <a:pt x="75" y="160"/>
                    <a:pt x="68" y="157"/>
                  </a:cubicBezTo>
                  <a:cubicBezTo>
                    <a:pt x="69" y="144"/>
                    <a:pt x="69" y="131"/>
                    <a:pt x="70" y="117"/>
                  </a:cubicBezTo>
                  <a:cubicBezTo>
                    <a:pt x="65" y="128"/>
                    <a:pt x="60" y="139"/>
                    <a:pt x="55" y="150"/>
                  </a:cubicBezTo>
                  <a:cubicBezTo>
                    <a:pt x="53" y="155"/>
                    <a:pt x="51" y="162"/>
                    <a:pt x="48" y="167"/>
                  </a:cubicBezTo>
                  <a:cubicBezTo>
                    <a:pt x="46" y="169"/>
                    <a:pt x="45" y="167"/>
                    <a:pt x="43" y="169"/>
                  </a:cubicBezTo>
                  <a:cubicBezTo>
                    <a:pt x="38" y="167"/>
                    <a:pt x="31" y="166"/>
                    <a:pt x="28" y="161"/>
                  </a:cubicBezTo>
                  <a:cubicBezTo>
                    <a:pt x="19" y="157"/>
                    <a:pt x="9" y="153"/>
                    <a:pt x="0" y="150"/>
                  </a:cubicBezTo>
                  <a:cubicBezTo>
                    <a:pt x="0" y="149"/>
                    <a:pt x="1" y="147"/>
                    <a:pt x="0" y="147"/>
                  </a:cubicBezTo>
                  <a:cubicBezTo>
                    <a:pt x="7" y="132"/>
                    <a:pt x="15" y="118"/>
                    <a:pt x="22" y="104"/>
                  </a:cubicBezTo>
                  <a:cubicBezTo>
                    <a:pt x="22" y="98"/>
                    <a:pt x="26" y="94"/>
                    <a:pt x="28" y="89"/>
                  </a:cubicBezTo>
                  <a:cubicBezTo>
                    <a:pt x="32" y="79"/>
                    <a:pt x="37" y="72"/>
                    <a:pt x="41" y="63"/>
                  </a:cubicBezTo>
                  <a:cubicBezTo>
                    <a:pt x="43" y="59"/>
                    <a:pt x="48" y="49"/>
                    <a:pt x="52" y="47"/>
                  </a:cubicBezTo>
                  <a:cubicBezTo>
                    <a:pt x="54" y="45"/>
                    <a:pt x="59" y="44"/>
                    <a:pt x="62" y="44"/>
                  </a:cubicBezTo>
                  <a:cubicBezTo>
                    <a:pt x="64" y="43"/>
                    <a:pt x="66" y="43"/>
                    <a:pt x="68" y="42"/>
                  </a:cubicBezTo>
                  <a:cubicBezTo>
                    <a:pt x="72" y="41"/>
                    <a:pt x="76" y="42"/>
                    <a:pt x="79" y="39"/>
                  </a:cubicBezTo>
                  <a:close/>
                  <a:moveTo>
                    <a:pt x="246" y="177"/>
                  </a:moveTo>
                  <a:cubicBezTo>
                    <a:pt x="252" y="177"/>
                    <a:pt x="262" y="175"/>
                    <a:pt x="264" y="171"/>
                  </a:cubicBezTo>
                  <a:cubicBezTo>
                    <a:pt x="264" y="169"/>
                    <a:pt x="264" y="164"/>
                    <a:pt x="264" y="161"/>
                  </a:cubicBezTo>
                  <a:cubicBezTo>
                    <a:pt x="264" y="153"/>
                    <a:pt x="264" y="141"/>
                    <a:pt x="264" y="132"/>
                  </a:cubicBezTo>
                  <a:cubicBezTo>
                    <a:pt x="264" y="127"/>
                    <a:pt x="263" y="121"/>
                    <a:pt x="263" y="115"/>
                  </a:cubicBezTo>
                  <a:cubicBezTo>
                    <a:pt x="263" y="103"/>
                    <a:pt x="262" y="92"/>
                    <a:pt x="262" y="80"/>
                  </a:cubicBezTo>
                  <a:cubicBezTo>
                    <a:pt x="263" y="53"/>
                    <a:pt x="264" y="32"/>
                    <a:pt x="262" y="10"/>
                  </a:cubicBezTo>
                  <a:cubicBezTo>
                    <a:pt x="261" y="10"/>
                    <a:pt x="261" y="8"/>
                    <a:pt x="261" y="8"/>
                  </a:cubicBezTo>
                  <a:cubicBezTo>
                    <a:pt x="257" y="5"/>
                    <a:pt x="253" y="5"/>
                    <a:pt x="249" y="5"/>
                  </a:cubicBezTo>
                  <a:cubicBezTo>
                    <a:pt x="246" y="4"/>
                    <a:pt x="243" y="4"/>
                    <a:pt x="241" y="4"/>
                  </a:cubicBezTo>
                  <a:cubicBezTo>
                    <a:pt x="237" y="5"/>
                    <a:pt x="230" y="6"/>
                    <a:pt x="229" y="10"/>
                  </a:cubicBezTo>
                  <a:cubicBezTo>
                    <a:pt x="227" y="15"/>
                    <a:pt x="229" y="27"/>
                    <a:pt x="229" y="32"/>
                  </a:cubicBezTo>
                  <a:cubicBezTo>
                    <a:pt x="229" y="38"/>
                    <a:pt x="229" y="45"/>
                    <a:pt x="230" y="52"/>
                  </a:cubicBezTo>
                  <a:cubicBezTo>
                    <a:pt x="231" y="60"/>
                    <a:pt x="233" y="69"/>
                    <a:pt x="233" y="79"/>
                  </a:cubicBezTo>
                  <a:cubicBezTo>
                    <a:pt x="233" y="94"/>
                    <a:pt x="234" y="112"/>
                    <a:pt x="233" y="128"/>
                  </a:cubicBezTo>
                  <a:cubicBezTo>
                    <a:pt x="232" y="131"/>
                    <a:pt x="233" y="133"/>
                    <a:pt x="233" y="137"/>
                  </a:cubicBezTo>
                  <a:cubicBezTo>
                    <a:pt x="233" y="149"/>
                    <a:pt x="232" y="161"/>
                    <a:pt x="231" y="173"/>
                  </a:cubicBezTo>
                  <a:cubicBezTo>
                    <a:pt x="235" y="175"/>
                    <a:pt x="240" y="177"/>
                    <a:pt x="246" y="177"/>
                  </a:cubicBezTo>
                  <a:close/>
                  <a:moveTo>
                    <a:pt x="208" y="19"/>
                  </a:moveTo>
                  <a:cubicBezTo>
                    <a:pt x="208" y="28"/>
                    <a:pt x="208" y="39"/>
                    <a:pt x="208" y="45"/>
                  </a:cubicBezTo>
                  <a:cubicBezTo>
                    <a:pt x="212" y="46"/>
                    <a:pt x="218" y="47"/>
                    <a:pt x="222" y="48"/>
                  </a:cubicBezTo>
                  <a:cubicBezTo>
                    <a:pt x="222" y="49"/>
                    <a:pt x="223" y="49"/>
                    <a:pt x="224" y="50"/>
                  </a:cubicBezTo>
                  <a:cubicBezTo>
                    <a:pt x="225" y="55"/>
                    <a:pt x="224" y="62"/>
                    <a:pt x="224" y="68"/>
                  </a:cubicBezTo>
                  <a:cubicBezTo>
                    <a:pt x="224" y="85"/>
                    <a:pt x="226" y="104"/>
                    <a:pt x="225" y="123"/>
                  </a:cubicBezTo>
                  <a:cubicBezTo>
                    <a:pt x="225" y="137"/>
                    <a:pt x="225" y="151"/>
                    <a:pt x="224" y="168"/>
                  </a:cubicBezTo>
                  <a:cubicBezTo>
                    <a:pt x="226" y="169"/>
                    <a:pt x="226" y="170"/>
                    <a:pt x="229" y="171"/>
                  </a:cubicBezTo>
                  <a:cubicBezTo>
                    <a:pt x="231" y="152"/>
                    <a:pt x="230" y="134"/>
                    <a:pt x="230" y="111"/>
                  </a:cubicBezTo>
                  <a:cubicBezTo>
                    <a:pt x="230" y="108"/>
                    <a:pt x="231" y="105"/>
                    <a:pt x="231" y="102"/>
                  </a:cubicBezTo>
                  <a:cubicBezTo>
                    <a:pt x="231" y="94"/>
                    <a:pt x="231" y="85"/>
                    <a:pt x="231" y="77"/>
                  </a:cubicBezTo>
                  <a:cubicBezTo>
                    <a:pt x="230" y="68"/>
                    <a:pt x="228" y="58"/>
                    <a:pt x="228" y="48"/>
                  </a:cubicBezTo>
                  <a:cubicBezTo>
                    <a:pt x="227" y="38"/>
                    <a:pt x="227" y="29"/>
                    <a:pt x="226" y="19"/>
                  </a:cubicBezTo>
                  <a:cubicBezTo>
                    <a:pt x="226" y="16"/>
                    <a:pt x="227" y="14"/>
                    <a:pt x="225" y="11"/>
                  </a:cubicBezTo>
                  <a:cubicBezTo>
                    <a:pt x="219" y="14"/>
                    <a:pt x="214" y="16"/>
                    <a:pt x="208" y="19"/>
                  </a:cubicBezTo>
                  <a:close/>
                  <a:moveTo>
                    <a:pt x="123" y="38"/>
                  </a:moveTo>
                  <a:cubicBezTo>
                    <a:pt x="128" y="39"/>
                    <a:pt x="132" y="40"/>
                    <a:pt x="137" y="40"/>
                  </a:cubicBezTo>
                  <a:cubicBezTo>
                    <a:pt x="140" y="40"/>
                    <a:pt x="145" y="39"/>
                    <a:pt x="146" y="39"/>
                  </a:cubicBezTo>
                  <a:cubicBezTo>
                    <a:pt x="147" y="39"/>
                    <a:pt x="149" y="38"/>
                    <a:pt x="150" y="37"/>
                  </a:cubicBezTo>
                  <a:cubicBezTo>
                    <a:pt x="150" y="32"/>
                    <a:pt x="150" y="27"/>
                    <a:pt x="149" y="23"/>
                  </a:cubicBezTo>
                  <a:cubicBezTo>
                    <a:pt x="145" y="22"/>
                    <a:pt x="140" y="20"/>
                    <a:pt x="134" y="20"/>
                  </a:cubicBezTo>
                  <a:cubicBezTo>
                    <a:pt x="128" y="20"/>
                    <a:pt x="117" y="20"/>
                    <a:pt x="115" y="23"/>
                  </a:cubicBezTo>
                  <a:cubicBezTo>
                    <a:pt x="113" y="25"/>
                    <a:pt x="114" y="28"/>
                    <a:pt x="114" y="31"/>
                  </a:cubicBezTo>
                  <a:cubicBezTo>
                    <a:pt x="114" y="34"/>
                    <a:pt x="113" y="36"/>
                    <a:pt x="114" y="38"/>
                  </a:cubicBezTo>
                  <a:cubicBezTo>
                    <a:pt x="116" y="35"/>
                    <a:pt x="120" y="38"/>
                    <a:pt x="123" y="38"/>
                  </a:cubicBezTo>
                  <a:close/>
                  <a:moveTo>
                    <a:pt x="86" y="34"/>
                  </a:moveTo>
                  <a:cubicBezTo>
                    <a:pt x="86" y="36"/>
                    <a:pt x="85" y="39"/>
                    <a:pt x="85" y="41"/>
                  </a:cubicBezTo>
                  <a:cubicBezTo>
                    <a:pt x="90" y="42"/>
                    <a:pt x="94" y="46"/>
                    <a:pt x="98" y="49"/>
                  </a:cubicBezTo>
                  <a:cubicBezTo>
                    <a:pt x="99" y="52"/>
                    <a:pt x="96" y="57"/>
                    <a:pt x="95" y="61"/>
                  </a:cubicBezTo>
                  <a:cubicBezTo>
                    <a:pt x="101" y="60"/>
                    <a:pt x="105" y="61"/>
                    <a:pt x="109" y="63"/>
                  </a:cubicBezTo>
                  <a:cubicBezTo>
                    <a:pt x="109" y="66"/>
                    <a:pt x="108" y="69"/>
                    <a:pt x="110" y="71"/>
                  </a:cubicBezTo>
                  <a:cubicBezTo>
                    <a:pt x="111" y="87"/>
                    <a:pt x="112" y="105"/>
                    <a:pt x="111" y="121"/>
                  </a:cubicBezTo>
                  <a:cubicBezTo>
                    <a:pt x="111" y="124"/>
                    <a:pt x="110" y="126"/>
                    <a:pt x="110" y="129"/>
                  </a:cubicBezTo>
                  <a:cubicBezTo>
                    <a:pt x="110" y="138"/>
                    <a:pt x="111" y="148"/>
                    <a:pt x="111" y="157"/>
                  </a:cubicBezTo>
                  <a:cubicBezTo>
                    <a:pt x="110" y="160"/>
                    <a:pt x="109" y="163"/>
                    <a:pt x="112" y="165"/>
                  </a:cubicBezTo>
                  <a:cubicBezTo>
                    <a:pt x="111" y="163"/>
                    <a:pt x="113" y="157"/>
                    <a:pt x="111" y="154"/>
                  </a:cubicBezTo>
                  <a:cubicBezTo>
                    <a:pt x="111" y="153"/>
                    <a:pt x="112" y="154"/>
                    <a:pt x="112" y="153"/>
                  </a:cubicBezTo>
                  <a:cubicBezTo>
                    <a:pt x="112" y="139"/>
                    <a:pt x="112" y="122"/>
                    <a:pt x="112" y="108"/>
                  </a:cubicBezTo>
                  <a:cubicBezTo>
                    <a:pt x="113" y="97"/>
                    <a:pt x="112" y="85"/>
                    <a:pt x="112" y="75"/>
                  </a:cubicBezTo>
                  <a:cubicBezTo>
                    <a:pt x="112" y="66"/>
                    <a:pt x="112" y="56"/>
                    <a:pt x="112" y="48"/>
                  </a:cubicBezTo>
                  <a:cubicBezTo>
                    <a:pt x="112" y="40"/>
                    <a:pt x="112" y="32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05" y="28"/>
                    <a:pt x="93" y="31"/>
                    <a:pt x="86" y="34"/>
                  </a:cubicBezTo>
                  <a:close/>
                  <a:moveTo>
                    <a:pt x="179" y="170"/>
                  </a:moveTo>
                  <a:cubicBezTo>
                    <a:pt x="186" y="171"/>
                    <a:pt x="192" y="169"/>
                    <a:pt x="194" y="165"/>
                  </a:cubicBezTo>
                  <a:cubicBezTo>
                    <a:pt x="195" y="157"/>
                    <a:pt x="194" y="147"/>
                    <a:pt x="194" y="139"/>
                  </a:cubicBezTo>
                  <a:cubicBezTo>
                    <a:pt x="194" y="120"/>
                    <a:pt x="194" y="103"/>
                    <a:pt x="195" y="87"/>
                  </a:cubicBezTo>
                  <a:cubicBezTo>
                    <a:pt x="196" y="79"/>
                    <a:pt x="195" y="70"/>
                    <a:pt x="195" y="61"/>
                  </a:cubicBezTo>
                  <a:cubicBezTo>
                    <a:pt x="195" y="60"/>
                    <a:pt x="195" y="58"/>
                    <a:pt x="195" y="57"/>
                  </a:cubicBezTo>
                  <a:cubicBezTo>
                    <a:pt x="195" y="55"/>
                    <a:pt x="195" y="54"/>
                    <a:pt x="195" y="52"/>
                  </a:cubicBezTo>
                  <a:cubicBezTo>
                    <a:pt x="195" y="48"/>
                    <a:pt x="197" y="39"/>
                    <a:pt x="194" y="35"/>
                  </a:cubicBezTo>
                  <a:cubicBezTo>
                    <a:pt x="193" y="33"/>
                    <a:pt x="188" y="31"/>
                    <a:pt x="185" y="31"/>
                  </a:cubicBezTo>
                  <a:cubicBezTo>
                    <a:pt x="180" y="30"/>
                    <a:pt x="176" y="31"/>
                    <a:pt x="171" y="30"/>
                  </a:cubicBezTo>
                  <a:cubicBezTo>
                    <a:pt x="166" y="29"/>
                    <a:pt x="161" y="28"/>
                    <a:pt x="158" y="29"/>
                  </a:cubicBezTo>
                  <a:cubicBezTo>
                    <a:pt x="157" y="29"/>
                    <a:pt x="154" y="30"/>
                    <a:pt x="154" y="32"/>
                  </a:cubicBezTo>
                  <a:cubicBezTo>
                    <a:pt x="153" y="32"/>
                    <a:pt x="154" y="33"/>
                    <a:pt x="154" y="34"/>
                  </a:cubicBezTo>
                  <a:cubicBezTo>
                    <a:pt x="154" y="36"/>
                    <a:pt x="154" y="40"/>
                    <a:pt x="154" y="43"/>
                  </a:cubicBezTo>
                  <a:cubicBezTo>
                    <a:pt x="154" y="44"/>
                    <a:pt x="153" y="45"/>
                    <a:pt x="153" y="46"/>
                  </a:cubicBezTo>
                  <a:cubicBezTo>
                    <a:pt x="153" y="50"/>
                    <a:pt x="153" y="54"/>
                    <a:pt x="153" y="57"/>
                  </a:cubicBezTo>
                  <a:cubicBezTo>
                    <a:pt x="153" y="66"/>
                    <a:pt x="155" y="77"/>
                    <a:pt x="155" y="88"/>
                  </a:cubicBezTo>
                  <a:cubicBezTo>
                    <a:pt x="155" y="93"/>
                    <a:pt x="155" y="98"/>
                    <a:pt x="155" y="103"/>
                  </a:cubicBezTo>
                  <a:cubicBezTo>
                    <a:pt x="155" y="108"/>
                    <a:pt x="156" y="113"/>
                    <a:pt x="156" y="118"/>
                  </a:cubicBezTo>
                  <a:cubicBezTo>
                    <a:pt x="156" y="126"/>
                    <a:pt x="156" y="134"/>
                    <a:pt x="156" y="142"/>
                  </a:cubicBezTo>
                  <a:cubicBezTo>
                    <a:pt x="155" y="150"/>
                    <a:pt x="154" y="159"/>
                    <a:pt x="156" y="167"/>
                  </a:cubicBezTo>
                  <a:cubicBezTo>
                    <a:pt x="162" y="167"/>
                    <a:pt x="171" y="169"/>
                    <a:pt x="179" y="170"/>
                  </a:cubicBezTo>
                  <a:close/>
                  <a:moveTo>
                    <a:pt x="114" y="47"/>
                  </a:moveTo>
                  <a:cubicBezTo>
                    <a:pt x="118" y="47"/>
                    <a:pt x="122" y="50"/>
                    <a:pt x="127" y="51"/>
                  </a:cubicBezTo>
                  <a:cubicBezTo>
                    <a:pt x="133" y="52"/>
                    <a:pt x="146" y="53"/>
                    <a:pt x="151" y="49"/>
                  </a:cubicBezTo>
                  <a:cubicBezTo>
                    <a:pt x="150" y="45"/>
                    <a:pt x="150" y="44"/>
                    <a:pt x="151" y="40"/>
                  </a:cubicBezTo>
                  <a:cubicBezTo>
                    <a:pt x="140" y="44"/>
                    <a:pt x="126" y="42"/>
                    <a:pt x="114" y="39"/>
                  </a:cubicBezTo>
                  <a:cubicBezTo>
                    <a:pt x="113" y="42"/>
                    <a:pt x="114" y="44"/>
                    <a:pt x="114" y="47"/>
                  </a:cubicBezTo>
                  <a:close/>
                  <a:moveTo>
                    <a:pt x="94" y="49"/>
                  </a:moveTo>
                  <a:cubicBezTo>
                    <a:pt x="90" y="47"/>
                    <a:pt x="86" y="43"/>
                    <a:pt x="80" y="43"/>
                  </a:cubicBezTo>
                  <a:cubicBezTo>
                    <a:pt x="79" y="44"/>
                    <a:pt x="77" y="45"/>
                    <a:pt x="77" y="47"/>
                  </a:cubicBezTo>
                  <a:cubicBezTo>
                    <a:pt x="84" y="47"/>
                    <a:pt x="88" y="52"/>
                    <a:pt x="94" y="55"/>
                  </a:cubicBezTo>
                  <a:cubicBezTo>
                    <a:pt x="95" y="52"/>
                    <a:pt x="96" y="51"/>
                    <a:pt x="94" y="49"/>
                  </a:cubicBezTo>
                  <a:close/>
                  <a:moveTo>
                    <a:pt x="52" y="50"/>
                  </a:moveTo>
                  <a:cubicBezTo>
                    <a:pt x="43" y="64"/>
                    <a:pt x="36" y="80"/>
                    <a:pt x="28" y="95"/>
                  </a:cubicBezTo>
                  <a:cubicBezTo>
                    <a:pt x="28" y="96"/>
                    <a:pt x="27" y="97"/>
                    <a:pt x="26" y="98"/>
                  </a:cubicBezTo>
                  <a:cubicBezTo>
                    <a:pt x="25" y="100"/>
                    <a:pt x="25" y="103"/>
                    <a:pt x="24" y="105"/>
                  </a:cubicBezTo>
                  <a:cubicBezTo>
                    <a:pt x="21" y="113"/>
                    <a:pt x="15" y="121"/>
                    <a:pt x="12" y="130"/>
                  </a:cubicBezTo>
                  <a:cubicBezTo>
                    <a:pt x="8" y="135"/>
                    <a:pt x="6" y="141"/>
                    <a:pt x="4" y="147"/>
                  </a:cubicBezTo>
                  <a:cubicBezTo>
                    <a:pt x="6" y="150"/>
                    <a:pt x="11" y="151"/>
                    <a:pt x="13" y="152"/>
                  </a:cubicBezTo>
                  <a:cubicBezTo>
                    <a:pt x="14" y="153"/>
                    <a:pt x="15" y="153"/>
                    <a:pt x="15" y="153"/>
                  </a:cubicBezTo>
                  <a:cubicBezTo>
                    <a:pt x="20" y="155"/>
                    <a:pt x="24" y="156"/>
                    <a:pt x="27" y="156"/>
                  </a:cubicBezTo>
                  <a:cubicBezTo>
                    <a:pt x="28" y="155"/>
                    <a:pt x="28" y="154"/>
                    <a:pt x="28" y="152"/>
                  </a:cubicBezTo>
                  <a:cubicBezTo>
                    <a:pt x="28" y="151"/>
                    <a:pt x="29" y="152"/>
                    <a:pt x="30" y="151"/>
                  </a:cubicBezTo>
                  <a:cubicBezTo>
                    <a:pt x="37" y="135"/>
                    <a:pt x="45" y="119"/>
                    <a:pt x="51" y="102"/>
                  </a:cubicBezTo>
                  <a:cubicBezTo>
                    <a:pt x="58" y="85"/>
                    <a:pt x="65" y="65"/>
                    <a:pt x="74" y="50"/>
                  </a:cubicBezTo>
                  <a:cubicBezTo>
                    <a:pt x="73" y="49"/>
                    <a:pt x="72" y="49"/>
                    <a:pt x="72" y="48"/>
                  </a:cubicBezTo>
                  <a:cubicBezTo>
                    <a:pt x="74" y="47"/>
                    <a:pt x="75" y="47"/>
                    <a:pt x="75" y="45"/>
                  </a:cubicBezTo>
                  <a:cubicBezTo>
                    <a:pt x="69" y="44"/>
                    <a:pt x="58" y="46"/>
                    <a:pt x="52" y="50"/>
                  </a:cubicBezTo>
                  <a:close/>
                  <a:moveTo>
                    <a:pt x="222" y="152"/>
                  </a:moveTo>
                  <a:cubicBezTo>
                    <a:pt x="223" y="137"/>
                    <a:pt x="223" y="119"/>
                    <a:pt x="223" y="105"/>
                  </a:cubicBezTo>
                  <a:cubicBezTo>
                    <a:pt x="223" y="100"/>
                    <a:pt x="222" y="96"/>
                    <a:pt x="222" y="93"/>
                  </a:cubicBezTo>
                  <a:cubicBezTo>
                    <a:pt x="222" y="91"/>
                    <a:pt x="222" y="90"/>
                    <a:pt x="222" y="88"/>
                  </a:cubicBezTo>
                  <a:cubicBezTo>
                    <a:pt x="222" y="82"/>
                    <a:pt x="222" y="76"/>
                    <a:pt x="222" y="70"/>
                  </a:cubicBezTo>
                  <a:cubicBezTo>
                    <a:pt x="222" y="65"/>
                    <a:pt x="223" y="53"/>
                    <a:pt x="221" y="51"/>
                  </a:cubicBezTo>
                  <a:cubicBezTo>
                    <a:pt x="220" y="50"/>
                    <a:pt x="211" y="48"/>
                    <a:pt x="208" y="48"/>
                  </a:cubicBezTo>
                  <a:cubicBezTo>
                    <a:pt x="208" y="48"/>
                    <a:pt x="206" y="48"/>
                    <a:pt x="205" y="49"/>
                  </a:cubicBezTo>
                  <a:cubicBezTo>
                    <a:pt x="206" y="53"/>
                    <a:pt x="205" y="58"/>
                    <a:pt x="205" y="63"/>
                  </a:cubicBezTo>
                  <a:cubicBezTo>
                    <a:pt x="205" y="68"/>
                    <a:pt x="205" y="73"/>
                    <a:pt x="205" y="77"/>
                  </a:cubicBezTo>
                  <a:cubicBezTo>
                    <a:pt x="205" y="87"/>
                    <a:pt x="206" y="97"/>
                    <a:pt x="206" y="107"/>
                  </a:cubicBezTo>
                  <a:cubicBezTo>
                    <a:pt x="207" y="128"/>
                    <a:pt x="206" y="149"/>
                    <a:pt x="205" y="169"/>
                  </a:cubicBezTo>
                  <a:cubicBezTo>
                    <a:pt x="209" y="174"/>
                    <a:pt x="217" y="172"/>
                    <a:pt x="221" y="170"/>
                  </a:cubicBezTo>
                  <a:cubicBezTo>
                    <a:pt x="223" y="164"/>
                    <a:pt x="222" y="158"/>
                    <a:pt x="222" y="152"/>
                  </a:cubicBezTo>
                  <a:close/>
                  <a:moveTo>
                    <a:pt x="68" y="115"/>
                  </a:moveTo>
                  <a:cubicBezTo>
                    <a:pt x="68" y="114"/>
                    <a:pt x="69" y="113"/>
                    <a:pt x="70" y="111"/>
                  </a:cubicBezTo>
                  <a:cubicBezTo>
                    <a:pt x="69" y="112"/>
                    <a:pt x="68" y="112"/>
                    <a:pt x="67" y="111"/>
                  </a:cubicBezTo>
                  <a:cubicBezTo>
                    <a:pt x="67" y="107"/>
                    <a:pt x="62" y="108"/>
                    <a:pt x="60" y="105"/>
                  </a:cubicBezTo>
                  <a:cubicBezTo>
                    <a:pt x="60" y="105"/>
                    <a:pt x="60" y="103"/>
                    <a:pt x="62" y="103"/>
                  </a:cubicBezTo>
                  <a:cubicBezTo>
                    <a:pt x="63" y="97"/>
                    <a:pt x="68" y="93"/>
                    <a:pt x="69" y="85"/>
                  </a:cubicBezTo>
                  <a:cubicBezTo>
                    <a:pt x="72" y="82"/>
                    <a:pt x="76" y="87"/>
                    <a:pt x="79" y="88"/>
                  </a:cubicBezTo>
                  <a:cubicBezTo>
                    <a:pt x="80" y="87"/>
                    <a:pt x="81" y="86"/>
                    <a:pt x="81" y="85"/>
                  </a:cubicBezTo>
                  <a:cubicBezTo>
                    <a:pt x="78" y="82"/>
                    <a:pt x="75" y="83"/>
                    <a:pt x="72" y="81"/>
                  </a:cubicBezTo>
                  <a:cubicBezTo>
                    <a:pt x="71" y="76"/>
                    <a:pt x="76" y="76"/>
                    <a:pt x="76" y="71"/>
                  </a:cubicBezTo>
                  <a:cubicBezTo>
                    <a:pt x="78" y="69"/>
                    <a:pt x="79" y="66"/>
                    <a:pt x="80" y="63"/>
                  </a:cubicBezTo>
                  <a:cubicBezTo>
                    <a:pt x="81" y="61"/>
                    <a:pt x="81" y="57"/>
                    <a:pt x="82" y="59"/>
                  </a:cubicBezTo>
                  <a:cubicBezTo>
                    <a:pt x="82" y="58"/>
                    <a:pt x="81" y="58"/>
                    <a:pt x="82" y="58"/>
                  </a:cubicBezTo>
                  <a:cubicBezTo>
                    <a:pt x="86" y="56"/>
                    <a:pt x="89" y="59"/>
                    <a:pt x="92" y="61"/>
                  </a:cubicBezTo>
                  <a:cubicBezTo>
                    <a:pt x="92" y="60"/>
                    <a:pt x="93" y="59"/>
                    <a:pt x="93" y="58"/>
                  </a:cubicBezTo>
                  <a:cubicBezTo>
                    <a:pt x="89" y="53"/>
                    <a:pt x="83" y="50"/>
                    <a:pt x="76" y="49"/>
                  </a:cubicBezTo>
                  <a:cubicBezTo>
                    <a:pt x="76" y="51"/>
                    <a:pt x="74" y="52"/>
                    <a:pt x="75" y="53"/>
                  </a:cubicBezTo>
                  <a:cubicBezTo>
                    <a:pt x="77" y="54"/>
                    <a:pt x="82" y="57"/>
                    <a:pt x="78" y="60"/>
                  </a:cubicBezTo>
                  <a:cubicBezTo>
                    <a:pt x="78" y="61"/>
                    <a:pt x="77" y="62"/>
                    <a:pt x="77" y="63"/>
                  </a:cubicBezTo>
                  <a:cubicBezTo>
                    <a:pt x="75" y="67"/>
                    <a:pt x="73" y="71"/>
                    <a:pt x="72" y="74"/>
                  </a:cubicBezTo>
                  <a:cubicBezTo>
                    <a:pt x="71" y="76"/>
                    <a:pt x="71" y="79"/>
                    <a:pt x="69" y="80"/>
                  </a:cubicBezTo>
                  <a:cubicBezTo>
                    <a:pt x="68" y="79"/>
                    <a:pt x="67" y="78"/>
                    <a:pt x="66" y="77"/>
                  </a:cubicBezTo>
                  <a:cubicBezTo>
                    <a:pt x="65" y="78"/>
                    <a:pt x="64" y="78"/>
                    <a:pt x="63" y="78"/>
                  </a:cubicBezTo>
                  <a:cubicBezTo>
                    <a:pt x="62" y="79"/>
                    <a:pt x="62" y="80"/>
                    <a:pt x="62" y="82"/>
                  </a:cubicBezTo>
                  <a:cubicBezTo>
                    <a:pt x="63" y="83"/>
                    <a:pt x="66" y="84"/>
                    <a:pt x="66" y="86"/>
                  </a:cubicBezTo>
                  <a:cubicBezTo>
                    <a:pt x="66" y="87"/>
                    <a:pt x="64" y="88"/>
                    <a:pt x="63" y="90"/>
                  </a:cubicBezTo>
                  <a:cubicBezTo>
                    <a:pt x="63" y="91"/>
                    <a:pt x="63" y="92"/>
                    <a:pt x="63" y="93"/>
                  </a:cubicBezTo>
                  <a:cubicBezTo>
                    <a:pt x="61" y="97"/>
                    <a:pt x="59" y="102"/>
                    <a:pt x="58" y="105"/>
                  </a:cubicBezTo>
                  <a:cubicBezTo>
                    <a:pt x="57" y="105"/>
                    <a:pt x="57" y="105"/>
                    <a:pt x="56" y="105"/>
                  </a:cubicBezTo>
                  <a:cubicBezTo>
                    <a:pt x="55" y="105"/>
                    <a:pt x="55" y="104"/>
                    <a:pt x="53" y="103"/>
                  </a:cubicBezTo>
                  <a:cubicBezTo>
                    <a:pt x="52" y="105"/>
                    <a:pt x="52" y="107"/>
                    <a:pt x="51" y="108"/>
                  </a:cubicBezTo>
                  <a:cubicBezTo>
                    <a:pt x="53" y="109"/>
                    <a:pt x="55" y="110"/>
                    <a:pt x="55" y="112"/>
                  </a:cubicBezTo>
                  <a:cubicBezTo>
                    <a:pt x="51" y="117"/>
                    <a:pt x="48" y="125"/>
                    <a:pt x="48" y="131"/>
                  </a:cubicBezTo>
                  <a:cubicBezTo>
                    <a:pt x="47" y="132"/>
                    <a:pt x="46" y="132"/>
                    <a:pt x="45" y="133"/>
                  </a:cubicBezTo>
                  <a:cubicBezTo>
                    <a:pt x="44" y="132"/>
                    <a:pt x="43" y="130"/>
                    <a:pt x="42" y="130"/>
                  </a:cubicBezTo>
                  <a:cubicBezTo>
                    <a:pt x="41" y="133"/>
                    <a:pt x="39" y="135"/>
                    <a:pt x="39" y="138"/>
                  </a:cubicBezTo>
                  <a:cubicBezTo>
                    <a:pt x="45" y="136"/>
                    <a:pt x="50" y="141"/>
                    <a:pt x="55" y="143"/>
                  </a:cubicBezTo>
                  <a:cubicBezTo>
                    <a:pt x="56" y="142"/>
                    <a:pt x="57" y="141"/>
                    <a:pt x="57" y="140"/>
                  </a:cubicBezTo>
                  <a:cubicBezTo>
                    <a:pt x="55" y="137"/>
                    <a:pt x="52" y="135"/>
                    <a:pt x="49" y="134"/>
                  </a:cubicBezTo>
                  <a:cubicBezTo>
                    <a:pt x="49" y="134"/>
                    <a:pt x="49" y="133"/>
                    <a:pt x="49" y="133"/>
                  </a:cubicBezTo>
                  <a:cubicBezTo>
                    <a:pt x="49" y="132"/>
                    <a:pt x="49" y="131"/>
                    <a:pt x="50" y="131"/>
                  </a:cubicBezTo>
                  <a:cubicBezTo>
                    <a:pt x="50" y="130"/>
                    <a:pt x="50" y="130"/>
                    <a:pt x="50" y="129"/>
                  </a:cubicBezTo>
                  <a:cubicBezTo>
                    <a:pt x="54" y="126"/>
                    <a:pt x="54" y="120"/>
                    <a:pt x="58" y="117"/>
                  </a:cubicBezTo>
                  <a:cubicBezTo>
                    <a:pt x="58" y="114"/>
                    <a:pt x="58" y="112"/>
                    <a:pt x="60" y="111"/>
                  </a:cubicBezTo>
                  <a:cubicBezTo>
                    <a:pt x="63" y="112"/>
                    <a:pt x="65" y="114"/>
                    <a:pt x="68" y="115"/>
                  </a:cubicBezTo>
                  <a:close/>
                  <a:moveTo>
                    <a:pt x="140" y="54"/>
                  </a:moveTo>
                  <a:cubicBezTo>
                    <a:pt x="131" y="55"/>
                    <a:pt x="122" y="52"/>
                    <a:pt x="114" y="50"/>
                  </a:cubicBezTo>
                  <a:cubicBezTo>
                    <a:pt x="114" y="50"/>
                    <a:pt x="114" y="51"/>
                    <a:pt x="114" y="51"/>
                  </a:cubicBezTo>
                  <a:cubicBezTo>
                    <a:pt x="115" y="82"/>
                    <a:pt x="113" y="115"/>
                    <a:pt x="114" y="142"/>
                  </a:cubicBezTo>
                  <a:cubicBezTo>
                    <a:pt x="115" y="141"/>
                    <a:pt x="117" y="142"/>
                    <a:pt x="117" y="142"/>
                  </a:cubicBezTo>
                  <a:cubicBezTo>
                    <a:pt x="119" y="141"/>
                    <a:pt x="119" y="142"/>
                    <a:pt x="121" y="143"/>
                  </a:cubicBezTo>
                  <a:cubicBezTo>
                    <a:pt x="122" y="143"/>
                    <a:pt x="123" y="142"/>
                    <a:pt x="124" y="143"/>
                  </a:cubicBezTo>
                  <a:cubicBezTo>
                    <a:pt x="125" y="143"/>
                    <a:pt x="126" y="143"/>
                    <a:pt x="126" y="143"/>
                  </a:cubicBezTo>
                  <a:cubicBezTo>
                    <a:pt x="135" y="145"/>
                    <a:pt x="145" y="144"/>
                    <a:pt x="153" y="143"/>
                  </a:cubicBezTo>
                  <a:cubicBezTo>
                    <a:pt x="153" y="132"/>
                    <a:pt x="154" y="121"/>
                    <a:pt x="153" y="110"/>
                  </a:cubicBezTo>
                  <a:cubicBezTo>
                    <a:pt x="152" y="101"/>
                    <a:pt x="153" y="91"/>
                    <a:pt x="152" y="82"/>
                  </a:cubicBezTo>
                  <a:cubicBezTo>
                    <a:pt x="152" y="73"/>
                    <a:pt x="150" y="62"/>
                    <a:pt x="151" y="53"/>
                  </a:cubicBezTo>
                  <a:cubicBezTo>
                    <a:pt x="147" y="52"/>
                    <a:pt x="144" y="54"/>
                    <a:pt x="140" y="54"/>
                  </a:cubicBezTo>
                  <a:close/>
                  <a:moveTo>
                    <a:pt x="197" y="51"/>
                  </a:moveTo>
                  <a:cubicBezTo>
                    <a:pt x="197" y="57"/>
                    <a:pt x="198" y="59"/>
                    <a:pt x="197" y="62"/>
                  </a:cubicBezTo>
                  <a:cubicBezTo>
                    <a:pt x="198" y="70"/>
                    <a:pt x="199" y="78"/>
                    <a:pt x="198" y="86"/>
                  </a:cubicBezTo>
                  <a:cubicBezTo>
                    <a:pt x="196" y="112"/>
                    <a:pt x="197" y="141"/>
                    <a:pt x="198" y="165"/>
                  </a:cubicBezTo>
                  <a:cubicBezTo>
                    <a:pt x="199" y="166"/>
                    <a:pt x="201" y="168"/>
                    <a:pt x="202" y="167"/>
                  </a:cubicBezTo>
                  <a:cubicBezTo>
                    <a:pt x="205" y="146"/>
                    <a:pt x="204" y="126"/>
                    <a:pt x="204" y="105"/>
                  </a:cubicBezTo>
                  <a:cubicBezTo>
                    <a:pt x="204" y="98"/>
                    <a:pt x="203" y="92"/>
                    <a:pt x="202" y="85"/>
                  </a:cubicBezTo>
                  <a:cubicBezTo>
                    <a:pt x="202" y="74"/>
                    <a:pt x="203" y="62"/>
                    <a:pt x="203" y="51"/>
                  </a:cubicBezTo>
                  <a:cubicBezTo>
                    <a:pt x="200" y="51"/>
                    <a:pt x="199" y="52"/>
                    <a:pt x="198" y="51"/>
                  </a:cubicBezTo>
                  <a:cubicBezTo>
                    <a:pt x="198" y="51"/>
                    <a:pt x="197" y="51"/>
                    <a:pt x="197" y="51"/>
                  </a:cubicBezTo>
                  <a:close/>
                  <a:moveTo>
                    <a:pt x="279" y="76"/>
                  </a:moveTo>
                  <a:cubicBezTo>
                    <a:pt x="284" y="75"/>
                    <a:pt x="291" y="72"/>
                    <a:pt x="294" y="68"/>
                  </a:cubicBezTo>
                  <a:cubicBezTo>
                    <a:pt x="296" y="65"/>
                    <a:pt x="293" y="62"/>
                    <a:pt x="292" y="60"/>
                  </a:cubicBezTo>
                  <a:cubicBezTo>
                    <a:pt x="291" y="58"/>
                    <a:pt x="290" y="55"/>
                    <a:pt x="288" y="54"/>
                  </a:cubicBezTo>
                  <a:cubicBezTo>
                    <a:pt x="287" y="54"/>
                    <a:pt x="284" y="54"/>
                    <a:pt x="281" y="54"/>
                  </a:cubicBezTo>
                  <a:cubicBezTo>
                    <a:pt x="279" y="55"/>
                    <a:pt x="276" y="55"/>
                    <a:pt x="275" y="55"/>
                  </a:cubicBezTo>
                  <a:cubicBezTo>
                    <a:pt x="272" y="56"/>
                    <a:pt x="269" y="59"/>
                    <a:pt x="267" y="60"/>
                  </a:cubicBezTo>
                  <a:cubicBezTo>
                    <a:pt x="268" y="61"/>
                    <a:pt x="266" y="62"/>
                    <a:pt x="267" y="63"/>
                  </a:cubicBezTo>
                  <a:cubicBezTo>
                    <a:pt x="266" y="63"/>
                    <a:pt x="265" y="63"/>
                    <a:pt x="265" y="64"/>
                  </a:cubicBezTo>
                  <a:cubicBezTo>
                    <a:pt x="265" y="69"/>
                    <a:pt x="268" y="73"/>
                    <a:pt x="270" y="77"/>
                  </a:cubicBezTo>
                  <a:cubicBezTo>
                    <a:pt x="273" y="76"/>
                    <a:pt x="275" y="76"/>
                    <a:pt x="279" y="76"/>
                  </a:cubicBezTo>
                  <a:close/>
                  <a:moveTo>
                    <a:pt x="73" y="56"/>
                  </a:moveTo>
                  <a:cubicBezTo>
                    <a:pt x="70" y="62"/>
                    <a:pt x="67" y="68"/>
                    <a:pt x="64" y="75"/>
                  </a:cubicBezTo>
                  <a:cubicBezTo>
                    <a:pt x="66" y="74"/>
                    <a:pt x="66" y="76"/>
                    <a:pt x="68" y="76"/>
                  </a:cubicBezTo>
                  <a:cubicBezTo>
                    <a:pt x="71" y="70"/>
                    <a:pt x="74" y="63"/>
                    <a:pt x="76" y="57"/>
                  </a:cubicBezTo>
                  <a:cubicBezTo>
                    <a:pt x="76" y="56"/>
                    <a:pt x="75" y="55"/>
                    <a:pt x="73" y="56"/>
                  </a:cubicBezTo>
                  <a:close/>
                  <a:moveTo>
                    <a:pt x="85" y="61"/>
                  </a:moveTo>
                  <a:cubicBezTo>
                    <a:pt x="83" y="63"/>
                    <a:pt x="82" y="66"/>
                    <a:pt x="80" y="70"/>
                  </a:cubicBezTo>
                  <a:cubicBezTo>
                    <a:pt x="79" y="73"/>
                    <a:pt x="76" y="76"/>
                    <a:pt x="76" y="78"/>
                  </a:cubicBezTo>
                  <a:cubicBezTo>
                    <a:pt x="77" y="81"/>
                    <a:pt x="80" y="81"/>
                    <a:pt x="81" y="83"/>
                  </a:cubicBezTo>
                  <a:cubicBezTo>
                    <a:pt x="86" y="77"/>
                    <a:pt x="88" y="70"/>
                    <a:pt x="91" y="64"/>
                  </a:cubicBezTo>
                  <a:cubicBezTo>
                    <a:pt x="89" y="62"/>
                    <a:pt x="87" y="61"/>
                    <a:pt x="85" y="61"/>
                  </a:cubicBezTo>
                  <a:close/>
                  <a:moveTo>
                    <a:pt x="93" y="64"/>
                  </a:moveTo>
                  <a:cubicBezTo>
                    <a:pt x="91" y="70"/>
                    <a:pt x="86" y="77"/>
                    <a:pt x="84" y="83"/>
                  </a:cubicBezTo>
                  <a:cubicBezTo>
                    <a:pt x="83" y="89"/>
                    <a:pt x="84" y="98"/>
                    <a:pt x="85" y="105"/>
                  </a:cubicBezTo>
                  <a:cubicBezTo>
                    <a:pt x="85" y="111"/>
                    <a:pt x="84" y="117"/>
                    <a:pt x="84" y="123"/>
                  </a:cubicBezTo>
                  <a:cubicBezTo>
                    <a:pt x="85" y="135"/>
                    <a:pt x="85" y="150"/>
                    <a:pt x="85" y="163"/>
                  </a:cubicBezTo>
                  <a:cubicBezTo>
                    <a:pt x="85" y="164"/>
                    <a:pt x="87" y="165"/>
                    <a:pt x="86" y="167"/>
                  </a:cubicBezTo>
                  <a:cubicBezTo>
                    <a:pt x="93" y="170"/>
                    <a:pt x="101" y="169"/>
                    <a:pt x="107" y="167"/>
                  </a:cubicBezTo>
                  <a:cubicBezTo>
                    <a:pt x="109" y="159"/>
                    <a:pt x="108" y="152"/>
                    <a:pt x="108" y="144"/>
                  </a:cubicBezTo>
                  <a:cubicBezTo>
                    <a:pt x="108" y="132"/>
                    <a:pt x="109" y="119"/>
                    <a:pt x="109" y="105"/>
                  </a:cubicBezTo>
                  <a:cubicBezTo>
                    <a:pt x="109" y="101"/>
                    <a:pt x="109" y="96"/>
                    <a:pt x="109" y="93"/>
                  </a:cubicBezTo>
                  <a:cubicBezTo>
                    <a:pt x="109" y="92"/>
                    <a:pt x="108" y="91"/>
                    <a:pt x="108" y="90"/>
                  </a:cubicBezTo>
                  <a:cubicBezTo>
                    <a:pt x="108" y="87"/>
                    <a:pt x="109" y="84"/>
                    <a:pt x="108" y="81"/>
                  </a:cubicBezTo>
                  <a:cubicBezTo>
                    <a:pt x="108" y="75"/>
                    <a:pt x="106" y="70"/>
                    <a:pt x="106" y="64"/>
                  </a:cubicBezTo>
                  <a:cubicBezTo>
                    <a:pt x="102" y="62"/>
                    <a:pt x="97" y="62"/>
                    <a:pt x="93" y="64"/>
                  </a:cubicBezTo>
                  <a:close/>
                  <a:moveTo>
                    <a:pt x="271" y="79"/>
                  </a:moveTo>
                  <a:cubicBezTo>
                    <a:pt x="271" y="82"/>
                    <a:pt x="272" y="83"/>
                    <a:pt x="273" y="84"/>
                  </a:cubicBezTo>
                  <a:cubicBezTo>
                    <a:pt x="274" y="84"/>
                    <a:pt x="274" y="83"/>
                    <a:pt x="276" y="83"/>
                  </a:cubicBezTo>
                  <a:cubicBezTo>
                    <a:pt x="285" y="87"/>
                    <a:pt x="306" y="80"/>
                    <a:pt x="296" y="69"/>
                  </a:cubicBezTo>
                  <a:cubicBezTo>
                    <a:pt x="292" y="77"/>
                    <a:pt x="281" y="78"/>
                    <a:pt x="271" y="79"/>
                  </a:cubicBezTo>
                  <a:close/>
                  <a:moveTo>
                    <a:pt x="265" y="96"/>
                  </a:moveTo>
                  <a:cubicBezTo>
                    <a:pt x="265" y="98"/>
                    <a:pt x="265" y="100"/>
                    <a:pt x="265" y="103"/>
                  </a:cubicBezTo>
                  <a:cubicBezTo>
                    <a:pt x="265" y="107"/>
                    <a:pt x="265" y="112"/>
                    <a:pt x="265" y="118"/>
                  </a:cubicBezTo>
                  <a:cubicBezTo>
                    <a:pt x="265" y="121"/>
                    <a:pt x="265" y="125"/>
                    <a:pt x="266" y="127"/>
                  </a:cubicBezTo>
                  <a:cubicBezTo>
                    <a:pt x="266" y="128"/>
                    <a:pt x="268" y="130"/>
                    <a:pt x="269" y="132"/>
                  </a:cubicBezTo>
                  <a:cubicBezTo>
                    <a:pt x="272" y="136"/>
                    <a:pt x="274" y="141"/>
                    <a:pt x="276" y="147"/>
                  </a:cubicBezTo>
                  <a:cubicBezTo>
                    <a:pt x="278" y="151"/>
                    <a:pt x="281" y="160"/>
                    <a:pt x="284" y="163"/>
                  </a:cubicBezTo>
                  <a:cubicBezTo>
                    <a:pt x="285" y="164"/>
                    <a:pt x="289" y="165"/>
                    <a:pt x="291" y="166"/>
                  </a:cubicBezTo>
                  <a:cubicBezTo>
                    <a:pt x="296" y="168"/>
                    <a:pt x="302" y="168"/>
                    <a:pt x="306" y="169"/>
                  </a:cubicBezTo>
                  <a:cubicBezTo>
                    <a:pt x="304" y="166"/>
                    <a:pt x="303" y="162"/>
                    <a:pt x="302" y="159"/>
                  </a:cubicBezTo>
                  <a:cubicBezTo>
                    <a:pt x="301" y="156"/>
                    <a:pt x="299" y="153"/>
                    <a:pt x="298" y="151"/>
                  </a:cubicBezTo>
                  <a:cubicBezTo>
                    <a:pt x="298" y="150"/>
                    <a:pt x="298" y="148"/>
                    <a:pt x="298" y="147"/>
                  </a:cubicBezTo>
                  <a:cubicBezTo>
                    <a:pt x="296" y="141"/>
                    <a:pt x="292" y="135"/>
                    <a:pt x="290" y="128"/>
                  </a:cubicBezTo>
                  <a:cubicBezTo>
                    <a:pt x="287" y="122"/>
                    <a:pt x="285" y="115"/>
                    <a:pt x="282" y="109"/>
                  </a:cubicBezTo>
                  <a:cubicBezTo>
                    <a:pt x="276" y="97"/>
                    <a:pt x="271" y="84"/>
                    <a:pt x="265" y="73"/>
                  </a:cubicBezTo>
                  <a:cubicBezTo>
                    <a:pt x="265" y="72"/>
                    <a:pt x="265" y="72"/>
                    <a:pt x="265" y="73"/>
                  </a:cubicBezTo>
                  <a:cubicBezTo>
                    <a:pt x="264" y="79"/>
                    <a:pt x="265" y="87"/>
                    <a:pt x="265" y="96"/>
                  </a:cubicBezTo>
                  <a:close/>
                  <a:moveTo>
                    <a:pt x="274" y="87"/>
                  </a:moveTo>
                  <a:cubicBezTo>
                    <a:pt x="276" y="89"/>
                    <a:pt x="276" y="92"/>
                    <a:pt x="278" y="94"/>
                  </a:cubicBezTo>
                  <a:cubicBezTo>
                    <a:pt x="278" y="93"/>
                    <a:pt x="278" y="93"/>
                    <a:pt x="278" y="93"/>
                  </a:cubicBezTo>
                  <a:cubicBezTo>
                    <a:pt x="280" y="93"/>
                    <a:pt x="283" y="93"/>
                    <a:pt x="285" y="93"/>
                  </a:cubicBezTo>
                  <a:cubicBezTo>
                    <a:pt x="291" y="93"/>
                    <a:pt x="299" y="87"/>
                    <a:pt x="301" y="83"/>
                  </a:cubicBezTo>
                  <a:cubicBezTo>
                    <a:pt x="302" y="81"/>
                    <a:pt x="302" y="79"/>
                    <a:pt x="300" y="78"/>
                  </a:cubicBezTo>
                  <a:cubicBezTo>
                    <a:pt x="295" y="87"/>
                    <a:pt x="283" y="86"/>
                    <a:pt x="274" y="87"/>
                  </a:cubicBezTo>
                  <a:close/>
                  <a:moveTo>
                    <a:pt x="278" y="96"/>
                  </a:moveTo>
                  <a:cubicBezTo>
                    <a:pt x="279" y="96"/>
                    <a:pt x="279" y="97"/>
                    <a:pt x="279" y="98"/>
                  </a:cubicBezTo>
                  <a:cubicBezTo>
                    <a:pt x="283" y="98"/>
                    <a:pt x="287" y="99"/>
                    <a:pt x="290" y="98"/>
                  </a:cubicBezTo>
                  <a:cubicBezTo>
                    <a:pt x="297" y="98"/>
                    <a:pt x="302" y="92"/>
                    <a:pt x="305" y="87"/>
                  </a:cubicBezTo>
                  <a:cubicBezTo>
                    <a:pt x="304" y="86"/>
                    <a:pt x="304" y="84"/>
                    <a:pt x="303" y="84"/>
                  </a:cubicBezTo>
                  <a:cubicBezTo>
                    <a:pt x="298" y="92"/>
                    <a:pt x="289" y="97"/>
                    <a:pt x="278" y="96"/>
                  </a:cubicBezTo>
                  <a:close/>
                  <a:moveTo>
                    <a:pt x="54" y="102"/>
                  </a:moveTo>
                  <a:cubicBezTo>
                    <a:pt x="55" y="102"/>
                    <a:pt x="56" y="103"/>
                    <a:pt x="57" y="102"/>
                  </a:cubicBezTo>
                  <a:cubicBezTo>
                    <a:pt x="57" y="100"/>
                    <a:pt x="60" y="96"/>
                    <a:pt x="61" y="92"/>
                  </a:cubicBezTo>
                  <a:cubicBezTo>
                    <a:pt x="62" y="90"/>
                    <a:pt x="65" y="84"/>
                    <a:pt x="60" y="84"/>
                  </a:cubicBezTo>
                  <a:cubicBezTo>
                    <a:pt x="59" y="91"/>
                    <a:pt x="56" y="95"/>
                    <a:pt x="54" y="102"/>
                  </a:cubicBezTo>
                  <a:close/>
                  <a:moveTo>
                    <a:pt x="72" y="88"/>
                  </a:moveTo>
                  <a:cubicBezTo>
                    <a:pt x="69" y="92"/>
                    <a:pt x="66" y="99"/>
                    <a:pt x="64" y="105"/>
                  </a:cubicBezTo>
                  <a:cubicBezTo>
                    <a:pt x="66" y="106"/>
                    <a:pt x="68" y="108"/>
                    <a:pt x="70" y="110"/>
                  </a:cubicBezTo>
                  <a:cubicBezTo>
                    <a:pt x="73" y="104"/>
                    <a:pt x="76" y="98"/>
                    <a:pt x="78" y="91"/>
                  </a:cubicBezTo>
                  <a:cubicBezTo>
                    <a:pt x="77" y="89"/>
                    <a:pt x="74" y="88"/>
                    <a:pt x="72" y="88"/>
                  </a:cubicBezTo>
                  <a:close/>
                  <a:moveTo>
                    <a:pt x="79" y="94"/>
                  </a:moveTo>
                  <a:cubicBezTo>
                    <a:pt x="79" y="95"/>
                    <a:pt x="79" y="96"/>
                    <a:pt x="79" y="97"/>
                  </a:cubicBezTo>
                  <a:cubicBezTo>
                    <a:pt x="77" y="101"/>
                    <a:pt x="74" y="105"/>
                    <a:pt x="73" y="109"/>
                  </a:cubicBezTo>
                  <a:cubicBezTo>
                    <a:pt x="72" y="113"/>
                    <a:pt x="72" y="118"/>
                    <a:pt x="71" y="123"/>
                  </a:cubicBezTo>
                  <a:cubicBezTo>
                    <a:pt x="71" y="135"/>
                    <a:pt x="72" y="143"/>
                    <a:pt x="70" y="154"/>
                  </a:cubicBezTo>
                  <a:cubicBezTo>
                    <a:pt x="74" y="157"/>
                    <a:pt x="78" y="160"/>
                    <a:pt x="82" y="163"/>
                  </a:cubicBezTo>
                  <a:cubicBezTo>
                    <a:pt x="83" y="155"/>
                    <a:pt x="83" y="148"/>
                    <a:pt x="83" y="139"/>
                  </a:cubicBezTo>
                  <a:cubicBezTo>
                    <a:pt x="83" y="131"/>
                    <a:pt x="82" y="123"/>
                    <a:pt x="82" y="117"/>
                  </a:cubicBezTo>
                  <a:cubicBezTo>
                    <a:pt x="82" y="109"/>
                    <a:pt x="83" y="97"/>
                    <a:pt x="82" y="89"/>
                  </a:cubicBezTo>
                  <a:cubicBezTo>
                    <a:pt x="81" y="91"/>
                    <a:pt x="80" y="92"/>
                    <a:pt x="79" y="94"/>
                  </a:cubicBezTo>
                  <a:close/>
                  <a:moveTo>
                    <a:pt x="280" y="100"/>
                  </a:moveTo>
                  <a:cubicBezTo>
                    <a:pt x="285" y="111"/>
                    <a:pt x="290" y="124"/>
                    <a:pt x="295" y="136"/>
                  </a:cubicBezTo>
                  <a:cubicBezTo>
                    <a:pt x="305" y="137"/>
                    <a:pt x="318" y="131"/>
                    <a:pt x="322" y="122"/>
                  </a:cubicBezTo>
                  <a:cubicBezTo>
                    <a:pt x="317" y="111"/>
                    <a:pt x="312" y="100"/>
                    <a:pt x="306" y="90"/>
                  </a:cubicBezTo>
                  <a:cubicBezTo>
                    <a:pt x="302" y="97"/>
                    <a:pt x="291" y="104"/>
                    <a:pt x="280" y="100"/>
                  </a:cubicBezTo>
                  <a:close/>
                  <a:moveTo>
                    <a:pt x="43" y="128"/>
                  </a:moveTo>
                  <a:cubicBezTo>
                    <a:pt x="44" y="129"/>
                    <a:pt x="44" y="129"/>
                    <a:pt x="45" y="129"/>
                  </a:cubicBezTo>
                  <a:cubicBezTo>
                    <a:pt x="47" y="123"/>
                    <a:pt x="50" y="117"/>
                    <a:pt x="52" y="111"/>
                  </a:cubicBezTo>
                  <a:cubicBezTo>
                    <a:pt x="51" y="112"/>
                    <a:pt x="51" y="111"/>
                    <a:pt x="50" y="111"/>
                  </a:cubicBezTo>
                  <a:cubicBezTo>
                    <a:pt x="48" y="117"/>
                    <a:pt x="45" y="122"/>
                    <a:pt x="43" y="128"/>
                  </a:cubicBezTo>
                  <a:close/>
                  <a:moveTo>
                    <a:pt x="62" y="115"/>
                  </a:moveTo>
                  <a:cubicBezTo>
                    <a:pt x="59" y="116"/>
                    <a:pt x="58" y="121"/>
                    <a:pt x="57" y="124"/>
                  </a:cubicBezTo>
                  <a:cubicBezTo>
                    <a:pt x="56" y="126"/>
                    <a:pt x="53" y="129"/>
                    <a:pt x="52" y="133"/>
                  </a:cubicBezTo>
                  <a:cubicBezTo>
                    <a:pt x="54" y="134"/>
                    <a:pt x="57" y="136"/>
                    <a:pt x="58" y="138"/>
                  </a:cubicBezTo>
                  <a:cubicBezTo>
                    <a:pt x="61" y="132"/>
                    <a:pt x="64" y="125"/>
                    <a:pt x="66" y="118"/>
                  </a:cubicBezTo>
                  <a:cubicBezTo>
                    <a:pt x="65" y="117"/>
                    <a:pt x="64" y="116"/>
                    <a:pt x="62" y="115"/>
                  </a:cubicBezTo>
                  <a:close/>
                  <a:moveTo>
                    <a:pt x="297" y="139"/>
                  </a:moveTo>
                  <a:cubicBezTo>
                    <a:pt x="297" y="140"/>
                    <a:pt x="297" y="141"/>
                    <a:pt x="298" y="142"/>
                  </a:cubicBezTo>
                  <a:cubicBezTo>
                    <a:pt x="298" y="141"/>
                    <a:pt x="298" y="141"/>
                    <a:pt x="299" y="140"/>
                  </a:cubicBezTo>
                  <a:cubicBezTo>
                    <a:pt x="302" y="141"/>
                    <a:pt x="306" y="140"/>
                    <a:pt x="308" y="140"/>
                  </a:cubicBezTo>
                  <a:cubicBezTo>
                    <a:pt x="314" y="139"/>
                    <a:pt x="320" y="135"/>
                    <a:pt x="323" y="132"/>
                  </a:cubicBezTo>
                  <a:cubicBezTo>
                    <a:pt x="324" y="130"/>
                    <a:pt x="326" y="127"/>
                    <a:pt x="323" y="125"/>
                  </a:cubicBezTo>
                  <a:cubicBezTo>
                    <a:pt x="317" y="134"/>
                    <a:pt x="308" y="138"/>
                    <a:pt x="297" y="139"/>
                  </a:cubicBezTo>
                  <a:close/>
                  <a:moveTo>
                    <a:pt x="326" y="131"/>
                  </a:moveTo>
                  <a:cubicBezTo>
                    <a:pt x="321" y="139"/>
                    <a:pt x="310" y="145"/>
                    <a:pt x="298" y="142"/>
                  </a:cubicBezTo>
                  <a:cubicBezTo>
                    <a:pt x="299" y="146"/>
                    <a:pt x="301" y="150"/>
                    <a:pt x="306" y="148"/>
                  </a:cubicBezTo>
                  <a:cubicBezTo>
                    <a:pt x="316" y="150"/>
                    <a:pt x="327" y="146"/>
                    <a:pt x="330" y="137"/>
                  </a:cubicBezTo>
                  <a:cubicBezTo>
                    <a:pt x="328" y="135"/>
                    <a:pt x="328" y="132"/>
                    <a:pt x="326" y="131"/>
                  </a:cubicBezTo>
                  <a:close/>
                  <a:moveTo>
                    <a:pt x="37" y="140"/>
                  </a:moveTo>
                  <a:cubicBezTo>
                    <a:pt x="36" y="142"/>
                    <a:pt x="35" y="145"/>
                    <a:pt x="34" y="147"/>
                  </a:cubicBezTo>
                  <a:cubicBezTo>
                    <a:pt x="38" y="148"/>
                    <a:pt x="41" y="147"/>
                    <a:pt x="45" y="149"/>
                  </a:cubicBezTo>
                  <a:cubicBezTo>
                    <a:pt x="47" y="150"/>
                    <a:pt x="49" y="153"/>
                    <a:pt x="51" y="154"/>
                  </a:cubicBezTo>
                  <a:cubicBezTo>
                    <a:pt x="52" y="151"/>
                    <a:pt x="53" y="150"/>
                    <a:pt x="54" y="147"/>
                  </a:cubicBezTo>
                  <a:cubicBezTo>
                    <a:pt x="50" y="143"/>
                    <a:pt x="44" y="140"/>
                    <a:pt x="37" y="140"/>
                  </a:cubicBezTo>
                  <a:close/>
                  <a:moveTo>
                    <a:pt x="313" y="160"/>
                  </a:moveTo>
                  <a:cubicBezTo>
                    <a:pt x="320" y="161"/>
                    <a:pt x="328" y="157"/>
                    <a:pt x="332" y="153"/>
                  </a:cubicBezTo>
                  <a:cubicBezTo>
                    <a:pt x="335" y="149"/>
                    <a:pt x="334" y="145"/>
                    <a:pt x="332" y="141"/>
                  </a:cubicBezTo>
                  <a:cubicBezTo>
                    <a:pt x="332" y="141"/>
                    <a:pt x="331" y="141"/>
                    <a:pt x="331" y="141"/>
                  </a:cubicBezTo>
                  <a:cubicBezTo>
                    <a:pt x="326" y="150"/>
                    <a:pt x="312" y="151"/>
                    <a:pt x="302" y="151"/>
                  </a:cubicBezTo>
                  <a:cubicBezTo>
                    <a:pt x="303" y="154"/>
                    <a:pt x="304" y="157"/>
                    <a:pt x="306" y="159"/>
                  </a:cubicBezTo>
                  <a:cubicBezTo>
                    <a:pt x="308" y="159"/>
                    <a:pt x="311" y="160"/>
                    <a:pt x="313" y="160"/>
                  </a:cubicBezTo>
                  <a:close/>
                  <a:moveTo>
                    <a:pt x="114" y="154"/>
                  </a:moveTo>
                  <a:cubicBezTo>
                    <a:pt x="125" y="157"/>
                    <a:pt x="139" y="158"/>
                    <a:pt x="153" y="156"/>
                  </a:cubicBezTo>
                  <a:cubicBezTo>
                    <a:pt x="153" y="152"/>
                    <a:pt x="153" y="149"/>
                    <a:pt x="153" y="145"/>
                  </a:cubicBezTo>
                  <a:cubicBezTo>
                    <a:pt x="139" y="147"/>
                    <a:pt x="124" y="147"/>
                    <a:pt x="115" y="144"/>
                  </a:cubicBezTo>
                  <a:cubicBezTo>
                    <a:pt x="114" y="147"/>
                    <a:pt x="114" y="150"/>
                    <a:pt x="114" y="154"/>
                  </a:cubicBezTo>
                  <a:close/>
                  <a:moveTo>
                    <a:pt x="32" y="153"/>
                  </a:moveTo>
                  <a:cubicBezTo>
                    <a:pt x="40" y="153"/>
                    <a:pt x="44" y="158"/>
                    <a:pt x="49" y="160"/>
                  </a:cubicBezTo>
                  <a:cubicBezTo>
                    <a:pt x="49" y="159"/>
                    <a:pt x="50" y="158"/>
                    <a:pt x="50" y="157"/>
                  </a:cubicBezTo>
                  <a:cubicBezTo>
                    <a:pt x="47" y="152"/>
                    <a:pt x="41" y="150"/>
                    <a:pt x="34" y="149"/>
                  </a:cubicBezTo>
                  <a:cubicBezTo>
                    <a:pt x="34" y="149"/>
                    <a:pt x="33" y="149"/>
                    <a:pt x="33" y="149"/>
                  </a:cubicBezTo>
                  <a:cubicBezTo>
                    <a:pt x="33" y="150"/>
                    <a:pt x="32" y="151"/>
                    <a:pt x="32" y="153"/>
                  </a:cubicBezTo>
                  <a:close/>
                  <a:moveTo>
                    <a:pt x="332" y="156"/>
                  </a:moveTo>
                  <a:cubicBezTo>
                    <a:pt x="326" y="163"/>
                    <a:pt x="317" y="163"/>
                    <a:pt x="307" y="162"/>
                  </a:cubicBezTo>
                  <a:cubicBezTo>
                    <a:pt x="309" y="166"/>
                    <a:pt x="310" y="171"/>
                    <a:pt x="314" y="172"/>
                  </a:cubicBezTo>
                  <a:cubicBezTo>
                    <a:pt x="316" y="173"/>
                    <a:pt x="321" y="173"/>
                    <a:pt x="323" y="173"/>
                  </a:cubicBezTo>
                  <a:cubicBezTo>
                    <a:pt x="331" y="172"/>
                    <a:pt x="337" y="168"/>
                    <a:pt x="339" y="162"/>
                  </a:cubicBezTo>
                  <a:cubicBezTo>
                    <a:pt x="341" y="158"/>
                    <a:pt x="338" y="154"/>
                    <a:pt x="336" y="150"/>
                  </a:cubicBezTo>
                  <a:cubicBezTo>
                    <a:pt x="335" y="152"/>
                    <a:pt x="333" y="155"/>
                    <a:pt x="332" y="156"/>
                  </a:cubicBezTo>
                  <a:close/>
                  <a:moveTo>
                    <a:pt x="30" y="160"/>
                  </a:moveTo>
                  <a:cubicBezTo>
                    <a:pt x="33" y="164"/>
                    <a:pt x="45" y="169"/>
                    <a:pt x="48" y="162"/>
                  </a:cubicBezTo>
                  <a:cubicBezTo>
                    <a:pt x="42" y="159"/>
                    <a:pt x="38" y="155"/>
                    <a:pt x="31" y="154"/>
                  </a:cubicBezTo>
                  <a:cubicBezTo>
                    <a:pt x="30" y="156"/>
                    <a:pt x="30" y="158"/>
                    <a:pt x="30" y="160"/>
                  </a:cubicBezTo>
                  <a:close/>
                  <a:moveTo>
                    <a:pt x="115" y="166"/>
                  </a:moveTo>
                  <a:cubicBezTo>
                    <a:pt x="119" y="167"/>
                    <a:pt x="125" y="169"/>
                    <a:pt x="132" y="169"/>
                  </a:cubicBezTo>
                  <a:cubicBezTo>
                    <a:pt x="138" y="170"/>
                    <a:pt x="149" y="171"/>
                    <a:pt x="152" y="167"/>
                  </a:cubicBezTo>
                  <a:cubicBezTo>
                    <a:pt x="153" y="165"/>
                    <a:pt x="152" y="160"/>
                    <a:pt x="152" y="159"/>
                  </a:cubicBezTo>
                  <a:cubicBezTo>
                    <a:pt x="139" y="159"/>
                    <a:pt x="125" y="160"/>
                    <a:pt x="114" y="156"/>
                  </a:cubicBezTo>
                  <a:cubicBezTo>
                    <a:pt x="114" y="160"/>
                    <a:pt x="113" y="164"/>
                    <a:pt x="115" y="1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5" name="Freeform 107"/>
            <p:cNvSpPr>
              <a:spLocks noEditPoints="1"/>
            </p:cNvSpPr>
            <p:nvPr/>
          </p:nvSpPr>
          <p:spPr bwMode="auto">
            <a:xfrm>
              <a:off x="7893218" y="3755274"/>
              <a:ext cx="97606" cy="368593"/>
            </a:xfrm>
            <a:custGeom>
              <a:avLst/>
              <a:gdLst>
                <a:gd name="T0" fmla="*/ 28 w 31"/>
                <a:gd name="T1" fmla="*/ 114 h 117"/>
                <a:gd name="T2" fmla="*/ 4 w 31"/>
                <a:gd name="T3" fmla="*/ 114 h 117"/>
                <a:gd name="T4" fmla="*/ 2 w 31"/>
                <a:gd name="T5" fmla="*/ 91 h 117"/>
                <a:gd name="T6" fmla="*/ 3 w 31"/>
                <a:gd name="T7" fmla="*/ 67 h 117"/>
                <a:gd name="T8" fmla="*/ 2 w 31"/>
                <a:gd name="T9" fmla="*/ 61 h 117"/>
                <a:gd name="T10" fmla="*/ 2 w 31"/>
                <a:gd name="T11" fmla="*/ 34 h 117"/>
                <a:gd name="T12" fmla="*/ 1 w 31"/>
                <a:gd name="T13" fmla="*/ 18 h 117"/>
                <a:gd name="T14" fmla="*/ 2 w 31"/>
                <a:gd name="T15" fmla="*/ 5 h 117"/>
                <a:gd name="T16" fmla="*/ 7 w 31"/>
                <a:gd name="T17" fmla="*/ 1 h 117"/>
                <a:gd name="T18" fmla="*/ 12 w 31"/>
                <a:gd name="T19" fmla="*/ 1 h 117"/>
                <a:gd name="T20" fmla="*/ 29 w 31"/>
                <a:gd name="T21" fmla="*/ 7 h 117"/>
                <a:gd name="T22" fmla="*/ 29 w 31"/>
                <a:gd name="T23" fmla="*/ 24 h 117"/>
                <a:gd name="T24" fmla="*/ 29 w 31"/>
                <a:gd name="T25" fmla="*/ 82 h 117"/>
                <a:gd name="T26" fmla="*/ 28 w 31"/>
                <a:gd name="T27" fmla="*/ 114 h 117"/>
                <a:gd name="T28" fmla="*/ 9 w 31"/>
                <a:gd name="T29" fmla="*/ 112 h 117"/>
                <a:gd name="T30" fmla="*/ 19 w 31"/>
                <a:gd name="T31" fmla="*/ 112 h 117"/>
                <a:gd name="T32" fmla="*/ 26 w 31"/>
                <a:gd name="T33" fmla="*/ 108 h 117"/>
                <a:gd name="T34" fmla="*/ 26 w 31"/>
                <a:gd name="T35" fmla="*/ 97 h 117"/>
                <a:gd name="T36" fmla="*/ 26 w 31"/>
                <a:gd name="T37" fmla="*/ 76 h 117"/>
                <a:gd name="T38" fmla="*/ 27 w 31"/>
                <a:gd name="T39" fmla="*/ 24 h 117"/>
                <a:gd name="T40" fmla="*/ 27 w 31"/>
                <a:gd name="T41" fmla="*/ 10 h 117"/>
                <a:gd name="T42" fmla="*/ 21 w 31"/>
                <a:gd name="T43" fmla="*/ 5 h 117"/>
                <a:gd name="T44" fmla="*/ 7 w 31"/>
                <a:gd name="T45" fmla="*/ 5 h 117"/>
                <a:gd name="T46" fmla="*/ 4 w 31"/>
                <a:gd name="T47" fmla="*/ 13 h 117"/>
                <a:gd name="T48" fmla="*/ 4 w 31"/>
                <a:gd name="T49" fmla="*/ 15 h 117"/>
                <a:gd name="T50" fmla="*/ 5 w 31"/>
                <a:gd name="T51" fmla="*/ 54 h 117"/>
                <a:gd name="T52" fmla="*/ 4 w 31"/>
                <a:gd name="T53" fmla="*/ 106 h 117"/>
                <a:gd name="T54" fmla="*/ 4 w 31"/>
                <a:gd name="T55" fmla="*/ 109 h 117"/>
                <a:gd name="T56" fmla="*/ 8 w 31"/>
                <a:gd name="T57" fmla="*/ 113 h 117"/>
                <a:gd name="T58" fmla="*/ 9 w 31"/>
                <a:gd name="T59" fmla="*/ 11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117">
                  <a:moveTo>
                    <a:pt x="28" y="114"/>
                  </a:moveTo>
                  <a:cubicBezTo>
                    <a:pt x="22" y="117"/>
                    <a:pt x="12" y="117"/>
                    <a:pt x="4" y="114"/>
                  </a:cubicBezTo>
                  <a:cubicBezTo>
                    <a:pt x="0" y="108"/>
                    <a:pt x="2" y="100"/>
                    <a:pt x="2" y="91"/>
                  </a:cubicBezTo>
                  <a:cubicBezTo>
                    <a:pt x="2" y="83"/>
                    <a:pt x="3" y="75"/>
                    <a:pt x="3" y="67"/>
                  </a:cubicBezTo>
                  <a:cubicBezTo>
                    <a:pt x="3" y="65"/>
                    <a:pt x="2" y="63"/>
                    <a:pt x="2" y="61"/>
                  </a:cubicBezTo>
                  <a:cubicBezTo>
                    <a:pt x="3" y="51"/>
                    <a:pt x="2" y="42"/>
                    <a:pt x="2" y="34"/>
                  </a:cubicBezTo>
                  <a:cubicBezTo>
                    <a:pt x="1" y="28"/>
                    <a:pt x="1" y="23"/>
                    <a:pt x="1" y="18"/>
                  </a:cubicBezTo>
                  <a:cubicBezTo>
                    <a:pt x="2" y="14"/>
                    <a:pt x="0" y="9"/>
                    <a:pt x="2" y="5"/>
                  </a:cubicBezTo>
                  <a:cubicBezTo>
                    <a:pt x="3" y="3"/>
                    <a:pt x="6" y="1"/>
                    <a:pt x="7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9" y="1"/>
                    <a:pt x="26" y="0"/>
                    <a:pt x="29" y="7"/>
                  </a:cubicBezTo>
                  <a:cubicBezTo>
                    <a:pt x="31" y="13"/>
                    <a:pt x="29" y="19"/>
                    <a:pt x="29" y="24"/>
                  </a:cubicBezTo>
                  <a:cubicBezTo>
                    <a:pt x="28" y="41"/>
                    <a:pt x="29" y="64"/>
                    <a:pt x="29" y="82"/>
                  </a:cubicBezTo>
                  <a:cubicBezTo>
                    <a:pt x="29" y="94"/>
                    <a:pt x="30" y="104"/>
                    <a:pt x="28" y="114"/>
                  </a:cubicBezTo>
                  <a:close/>
                  <a:moveTo>
                    <a:pt x="9" y="112"/>
                  </a:moveTo>
                  <a:cubicBezTo>
                    <a:pt x="10" y="113"/>
                    <a:pt x="16" y="114"/>
                    <a:pt x="19" y="112"/>
                  </a:cubicBezTo>
                  <a:cubicBezTo>
                    <a:pt x="23" y="114"/>
                    <a:pt x="26" y="112"/>
                    <a:pt x="26" y="108"/>
                  </a:cubicBezTo>
                  <a:cubicBezTo>
                    <a:pt x="27" y="105"/>
                    <a:pt x="26" y="101"/>
                    <a:pt x="26" y="97"/>
                  </a:cubicBezTo>
                  <a:cubicBezTo>
                    <a:pt x="27" y="90"/>
                    <a:pt x="26" y="83"/>
                    <a:pt x="26" y="76"/>
                  </a:cubicBezTo>
                  <a:cubicBezTo>
                    <a:pt x="27" y="56"/>
                    <a:pt x="26" y="43"/>
                    <a:pt x="27" y="24"/>
                  </a:cubicBezTo>
                  <a:cubicBezTo>
                    <a:pt x="27" y="19"/>
                    <a:pt x="28" y="13"/>
                    <a:pt x="27" y="10"/>
                  </a:cubicBezTo>
                  <a:cubicBezTo>
                    <a:pt x="26" y="8"/>
                    <a:pt x="24" y="6"/>
                    <a:pt x="21" y="5"/>
                  </a:cubicBezTo>
                  <a:cubicBezTo>
                    <a:pt x="17" y="2"/>
                    <a:pt x="10" y="5"/>
                    <a:pt x="7" y="5"/>
                  </a:cubicBezTo>
                  <a:cubicBezTo>
                    <a:pt x="4" y="6"/>
                    <a:pt x="4" y="10"/>
                    <a:pt x="4" y="13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3" y="27"/>
                    <a:pt x="4" y="41"/>
                    <a:pt x="5" y="54"/>
                  </a:cubicBezTo>
                  <a:cubicBezTo>
                    <a:pt x="6" y="71"/>
                    <a:pt x="4" y="91"/>
                    <a:pt x="4" y="106"/>
                  </a:cubicBezTo>
                  <a:cubicBezTo>
                    <a:pt x="4" y="107"/>
                    <a:pt x="5" y="108"/>
                    <a:pt x="4" y="109"/>
                  </a:cubicBezTo>
                  <a:cubicBezTo>
                    <a:pt x="6" y="110"/>
                    <a:pt x="7" y="112"/>
                    <a:pt x="8" y="113"/>
                  </a:cubicBezTo>
                  <a:cubicBezTo>
                    <a:pt x="8" y="112"/>
                    <a:pt x="8" y="111"/>
                    <a:pt x="9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21738" y="246063"/>
            <a:ext cx="322262" cy="292100"/>
          </a:xfrm>
        </p:spPr>
        <p:txBody>
          <a:bodyPr/>
          <a:lstStyle/>
          <a:p>
            <a:pPr>
              <a:defRPr/>
            </a:pPr>
            <a:fld id="{A4E1C104-0972-4ED7-9A54-12C1ECD80466}" type="slidenum">
              <a:rPr lang="en-US"/>
              <a:t>6</a:t>
            </a:fld>
            <a:endParaRPr lang="en-US" dirty="0"/>
          </a:p>
        </p:txBody>
      </p:sp>
      <p:grpSp>
        <p:nvGrpSpPr>
          <p:cNvPr id="11266" name="组合 10"/>
          <p:cNvGrpSpPr/>
          <p:nvPr/>
        </p:nvGrpSpPr>
        <p:grpSpPr bwMode="auto">
          <a:xfrm>
            <a:off x="3246438" y="1166813"/>
            <a:ext cx="4060825" cy="728662"/>
            <a:chOff x="2979323" y="1026214"/>
            <a:chExt cx="4060212" cy="728676"/>
          </a:xfrm>
        </p:grpSpPr>
        <p:sp>
          <p:nvSpPr>
            <p:cNvPr id="29" name="TextBox 28"/>
            <p:cNvSpPr txBox="1"/>
            <p:nvPr/>
          </p:nvSpPr>
          <p:spPr>
            <a:xfrm>
              <a:off x="2979323" y="1026214"/>
              <a:ext cx="1514246" cy="307981"/>
            </a:xfrm>
            <a:prstGeom prst="rect">
              <a:avLst/>
            </a:prstGeom>
            <a:noFill/>
          </p:spPr>
          <p:txBody>
            <a:bodyPr lIns="27000" rIns="2700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  <a:endParaRPr lang="en-AU" sz="14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1268" name="TextBox 29"/>
            <p:cNvSpPr txBox="1">
              <a:spLocks noChangeArrowheads="1"/>
            </p:cNvSpPr>
            <p:nvPr/>
          </p:nvSpPr>
          <p:spPr bwMode="auto">
            <a:xfrm>
              <a:off x="2985672" y="1246880"/>
              <a:ext cx="4053863" cy="508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000" rIns="2700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华康少女文字W5(P)" panose="040F0500000000000000" pitchFamily="82" charset="-122"/>
                </a:rPr>
                <a:t>您的内容打在这里，或者通过复制您的文本后，在此框中选择粘贴，并选择只保留文字。您的内容打在这里，或者通过复制您的文本后</a:t>
              </a:r>
              <a:endParaRPr lang="id-ID" altLang="zh-CN" sz="900">
                <a:solidFill>
                  <a:schemeClr val="bg1"/>
                </a:solidFill>
                <a:latin typeface="华康少女文字W5(P)" panose="040F0500000000000000" pitchFamily="82" charset="-122"/>
                <a:ea typeface="Open Sans Light" panose="020B0306030504020204"/>
                <a:cs typeface="Open Sans Light" panose="020B0306030504020204"/>
              </a:endParaRPr>
            </a:p>
          </p:txBody>
        </p:sp>
      </p:grpSp>
      <p:sp>
        <p:nvSpPr>
          <p:cNvPr id="37" name="Chevron 36"/>
          <p:cNvSpPr/>
          <p:nvPr/>
        </p:nvSpPr>
        <p:spPr>
          <a:xfrm>
            <a:off x="1925638" y="1235075"/>
            <a:ext cx="1138237" cy="593725"/>
          </a:xfrm>
          <a:prstGeom prst="chevron">
            <a:avLst>
              <a:gd name="adj" fmla="val 2702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AU" sz="2100" dirty="0">
                <a:solidFill>
                  <a:schemeClr val="bg1"/>
                </a:solidFill>
                <a:latin typeface="+mn-ea"/>
              </a:rPr>
              <a:t></a:t>
            </a:r>
            <a:endParaRPr lang="en-US" sz="21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1270" name="图片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1360488"/>
            <a:ext cx="442912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Chevron 38"/>
          <p:cNvSpPr/>
          <p:nvPr/>
        </p:nvSpPr>
        <p:spPr>
          <a:xfrm>
            <a:off x="1925638" y="2925763"/>
            <a:ext cx="1138237" cy="593725"/>
          </a:xfrm>
          <a:prstGeom prst="chevron">
            <a:avLst>
              <a:gd name="adj" fmla="val 2702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AU" sz="2100" dirty="0">
                <a:solidFill>
                  <a:schemeClr val="bg1"/>
                </a:solidFill>
                <a:latin typeface="+mn-ea"/>
              </a:rPr>
              <a:t></a:t>
            </a:r>
            <a:endParaRPr lang="en-US" sz="21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1272" name="图片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3049588"/>
            <a:ext cx="5508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Chevron 37"/>
          <p:cNvSpPr/>
          <p:nvPr/>
        </p:nvSpPr>
        <p:spPr>
          <a:xfrm>
            <a:off x="1925638" y="2078038"/>
            <a:ext cx="1138237" cy="592137"/>
          </a:xfrm>
          <a:prstGeom prst="chevron">
            <a:avLst>
              <a:gd name="adj" fmla="val 2702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AU" sz="2100" dirty="0">
                <a:solidFill>
                  <a:schemeClr val="bg1"/>
                </a:solidFill>
                <a:latin typeface="+mn-ea"/>
              </a:rPr>
              <a:t></a:t>
            </a:r>
            <a:endParaRPr lang="en-US" sz="21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1274" name="图片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2173288"/>
            <a:ext cx="37941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Chevron 39"/>
          <p:cNvSpPr/>
          <p:nvPr/>
        </p:nvSpPr>
        <p:spPr>
          <a:xfrm>
            <a:off x="1925638" y="3763963"/>
            <a:ext cx="1138237" cy="593725"/>
          </a:xfrm>
          <a:prstGeom prst="chevron">
            <a:avLst>
              <a:gd name="adj" fmla="val 2702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AU" sz="2100" dirty="0">
                <a:solidFill>
                  <a:schemeClr val="bg1"/>
                </a:solidFill>
                <a:latin typeface="+mn-ea"/>
              </a:rPr>
              <a:t></a:t>
            </a:r>
            <a:endParaRPr lang="en-US" sz="21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1276" name="图片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3802063"/>
            <a:ext cx="40957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7" name="组合 23"/>
          <p:cNvGrpSpPr/>
          <p:nvPr/>
        </p:nvGrpSpPr>
        <p:grpSpPr bwMode="auto">
          <a:xfrm>
            <a:off x="3252788" y="2009775"/>
            <a:ext cx="4060825" cy="728663"/>
            <a:chOff x="2979323" y="1026214"/>
            <a:chExt cx="4060212" cy="728676"/>
          </a:xfrm>
        </p:grpSpPr>
        <p:sp>
          <p:nvSpPr>
            <p:cNvPr id="25" name="TextBox 28"/>
            <p:cNvSpPr txBox="1"/>
            <p:nvPr/>
          </p:nvSpPr>
          <p:spPr>
            <a:xfrm>
              <a:off x="2979323" y="1026214"/>
              <a:ext cx="1514246" cy="307980"/>
            </a:xfrm>
            <a:prstGeom prst="rect">
              <a:avLst/>
            </a:prstGeom>
            <a:noFill/>
          </p:spPr>
          <p:txBody>
            <a:bodyPr lIns="27000" rIns="2700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  <a:endParaRPr lang="en-AU" sz="14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1279" name="TextBox 29"/>
            <p:cNvSpPr txBox="1">
              <a:spLocks noChangeArrowheads="1"/>
            </p:cNvSpPr>
            <p:nvPr/>
          </p:nvSpPr>
          <p:spPr bwMode="auto">
            <a:xfrm>
              <a:off x="2985672" y="1246881"/>
              <a:ext cx="4053863" cy="508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000" rIns="2700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华康少女文字W5(P)" panose="040F0500000000000000" pitchFamily="82" charset="-122"/>
                </a:rPr>
                <a:t>您的内容打在这里，或者通过复制您的文本后，在此框中选择粘贴，并选择只保留文字。您的内容打在这里，或者通过复制您的文本后</a:t>
              </a:r>
              <a:endParaRPr lang="id-ID" altLang="zh-CN" sz="900">
                <a:solidFill>
                  <a:schemeClr val="bg1"/>
                </a:solidFill>
                <a:latin typeface="华康少女文字W5(P)" panose="040F0500000000000000" pitchFamily="82" charset="-122"/>
                <a:ea typeface="Open Sans Light" panose="020B0306030504020204"/>
                <a:cs typeface="Open Sans Light" panose="020B0306030504020204"/>
              </a:endParaRPr>
            </a:p>
          </p:txBody>
        </p:sp>
      </p:grpSp>
      <p:grpSp>
        <p:nvGrpSpPr>
          <p:cNvPr id="11280" name="组合 26"/>
          <p:cNvGrpSpPr/>
          <p:nvPr/>
        </p:nvGrpSpPr>
        <p:grpSpPr bwMode="auto">
          <a:xfrm>
            <a:off x="3249613" y="2857500"/>
            <a:ext cx="4060825" cy="730250"/>
            <a:chOff x="2979323" y="1026214"/>
            <a:chExt cx="4060212" cy="728676"/>
          </a:xfrm>
        </p:grpSpPr>
        <p:sp>
          <p:nvSpPr>
            <p:cNvPr id="28" name="TextBox 28"/>
            <p:cNvSpPr txBox="1"/>
            <p:nvPr/>
          </p:nvSpPr>
          <p:spPr>
            <a:xfrm>
              <a:off x="2979323" y="1026214"/>
              <a:ext cx="1514246" cy="307311"/>
            </a:xfrm>
            <a:prstGeom prst="rect">
              <a:avLst/>
            </a:prstGeom>
            <a:noFill/>
          </p:spPr>
          <p:txBody>
            <a:bodyPr lIns="27000" rIns="2700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  <a:endParaRPr lang="en-AU" sz="14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1282" name="TextBox 29"/>
            <p:cNvSpPr txBox="1">
              <a:spLocks noChangeArrowheads="1"/>
            </p:cNvSpPr>
            <p:nvPr/>
          </p:nvSpPr>
          <p:spPr bwMode="auto">
            <a:xfrm>
              <a:off x="2985672" y="1246401"/>
              <a:ext cx="4053863" cy="508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000" rIns="2700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华康少女文字W5(P)" panose="040F0500000000000000" pitchFamily="82" charset="-122"/>
                </a:rPr>
                <a:t>您的内容打在这里，或者通过复制您的文本后，在此框中选择粘贴，并选择只保留文字。您的内容打在这里，或者通过复制您的文本后</a:t>
              </a:r>
              <a:endParaRPr lang="id-ID" altLang="zh-CN" sz="900">
                <a:solidFill>
                  <a:schemeClr val="bg1"/>
                </a:solidFill>
                <a:latin typeface="华康少女文字W5(P)" panose="040F0500000000000000" pitchFamily="82" charset="-122"/>
                <a:ea typeface="Open Sans Light" panose="020B0306030504020204"/>
                <a:cs typeface="Open Sans Light" panose="020B0306030504020204"/>
              </a:endParaRPr>
            </a:p>
          </p:txBody>
        </p:sp>
      </p:grpSp>
      <p:grpSp>
        <p:nvGrpSpPr>
          <p:cNvPr id="11283" name="组合 41"/>
          <p:cNvGrpSpPr/>
          <p:nvPr/>
        </p:nvGrpSpPr>
        <p:grpSpPr bwMode="auto">
          <a:xfrm>
            <a:off x="3259138" y="3695700"/>
            <a:ext cx="4060825" cy="728663"/>
            <a:chOff x="2979323" y="1026214"/>
            <a:chExt cx="4060212" cy="728676"/>
          </a:xfrm>
        </p:grpSpPr>
        <p:sp>
          <p:nvSpPr>
            <p:cNvPr id="43" name="TextBox 28"/>
            <p:cNvSpPr txBox="1"/>
            <p:nvPr/>
          </p:nvSpPr>
          <p:spPr>
            <a:xfrm>
              <a:off x="2979323" y="1026214"/>
              <a:ext cx="1514246" cy="307980"/>
            </a:xfrm>
            <a:prstGeom prst="rect">
              <a:avLst/>
            </a:prstGeom>
            <a:noFill/>
          </p:spPr>
          <p:txBody>
            <a:bodyPr lIns="27000" rIns="2700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  <a:endParaRPr lang="en-AU" sz="14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1285" name="TextBox 29"/>
            <p:cNvSpPr txBox="1">
              <a:spLocks noChangeArrowheads="1"/>
            </p:cNvSpPr>
            <p:nvPr/>
          </p:nvSpPr>
          <p:spPr bwMode="auto">
            <a:xfrm>
              <a:off x="2985672" y="1246881"/>
              <a:ext cx="4053863" cy="508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000" rIns="2700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华康少女文字W5(P)" panose="040F0500000000000000" pitchFamily="82" charset="-122"/>
                </a:rPr>
                <a:t>您的内容打在这里，或者通过复制您的文本后，在此框中选择粘贴，并选择只保留文字。您的内容打在这里，或者通过复制您的文本后</a:t>
              </a:r>
              <a:endParaRPr lang="id-ID" altLang="zh-CN" sz="900">
                <a:solidFill>
                  <a:schemeClr val="bg1"/>
                </a:solidFill>
                <a:latin typeface="华康少女文字W5(P)" panose="040F0500000000000000" pitchFamily="82" charset="-122"/>
                <a:ea typeface="Open Sans Light" panose="020B0306030504020204"/>
                <a:cs typeface="Open Sans Light" panose="020B0306030504020204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114425" y="349250"/>
            <a:ext cx="247967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点击此处添加标题</a:t>
            </a:r>
          </a:p>
        </p:txBody>
      </p:sp>
      <p:grpSp>
        <p:nvGrpSpPr>
          <p:cNvPr id="11287" name="组合 33"/>
          <p:cNvGrpSpPr/>
          <p:nvPr/>
        </p:nvGrpSpPr>
        <p:grpSpPr bwMode="auto">
          <a:xfrm>
            <a:off x="307975" y="327025"/>
            <a:ext cx="806450" cy="422275"/>
            <a:chOff x="7394576" y="3627438"/>
            <a:chExt cx="1077913" cy="566738"/>
          </a:xfrm>
        </p:grpSpPr>
        <p:sp>
          <p:nvSpPr>
            <p:cNvPr id="35" name="Freeform 100"/>
            <p:cNvSpPr/>
            <p:nvPr/>
          </p:nvSpPr>
          <p:spPr bwMode="auto">
            <a:xfrm>
              <a:off x="8122380" y="3680704"/>
              <a:ext cx="97606" cy="17045"/>
            </a:xfrm>
            <a:custGeom>
              <a:avLst/>
              <a:gdLst>
                <a:gd name="T0" fmla="*/ 31 w 31"/>
                <a:gd name="T1" fmla="*/ 2 h 5"/>
                <a:gd name="T2" fmla="*/ 30 w 31"/>
                <a:gd name="T3" fmla="*/ 5 h 5"/>
                <a:gd name="T4" fmla="*/ 0 w 31"/>
                <a:gd name="T5" fmla="*/ 4 h 5"/>
                <a:gd name="T6" fmla="*/ 12 w 31"/>
                <a:gd name="T7" fmla="*/ 1 h 5"/>
                <a:gd name="T8" fmla="*/ 18 w 31"/>
                <a:gd name="T9" fmla="*/ 0 h 5"/>
                <a:gd name="T10" fmla="*/ 26 w 31"/>
                <a:gd name="T11" fmla="*/ 2 h 5"/>
                <a:gd name="T12" fmla="*/ 31 w 31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">
                  <a:moveTo>
                    <a:pt x="31" y="2"/>
                  </a:moveTo>
                  <a:cubicBezTo>
                    <a:pt x="31" y="3"/>
                    <a:pt x="31" y="4"/>
                    <a:pt x="30" y="5"/>
                  </a:cubicBezTo>
                  <a:cubicBezTo>
                    <a:pt x="21" y="2"/>
                    <a:pt x="11" y="3"/>
                    <a:pt x="0" y="4"/>
                  </a:cubicBezTo>
                  <a:cubicBezTo>
                    <a:pt x="1" y="0"/>
                    <a:pt x="8" y="1"/>
                    <a:pt x="12" y="1"/>
                  </a:cubicBezTo>
                  <a:cubicBezTo>
                    <a:pt x="14" y="1"/>
                    <a:pt x="16" y="0"/>
                    <a:pt x="18" y="0"/>
                  </a:cubicBezTo>
                  <a:cubicBezTo>
                    <a:pt x="20" y="0"/>
                    <a:pt x="23" y="1"/>
                    <a:pt x="26" y="2"/>
                  </a:cubicBezTo>
                  <a:cubicBezTo>
                    <a:pt x="28" y="2"/>
                    <a:pt x="30" y="0"/>
                    <a:pt x="3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6" name="Freeform 101"/>
            <p:cNvSpPr/>
            <p:nvPr/>
          </p:nvSpPr>
          <p:spPr bwMode="auto">
            <a:xfrm>
              <a:off x="8128745" y="3706271"/>
              <a:ext cx="91241" cy="17045"/>
            </a:xfrm>
            <a:custGeom>
              <a:avLst/>
              <a:gdLst>
                <a:gd name="T0" fmla="*/ 28 w 29"/>
                <a:gd name="T1" fmla="*/ 2 h 5"/>
                <a:gd name="T2" fmla="*/ 29 w 29"/>
                <a:gd name="T3" fmla="*/ 5 h 5"/>
                <a:gd name="T4" fmla="*/ 21 w 29"/>
                <a:gd name="T5" fmla="*/ 3 h 5"/>
                <a:gd name="T6" fmla="*/ 0 w 29"/>
                <a:gd name="T7" fmla="*/ 5 h 5"/>
                <a:gd name="T8" fmla="*/ 0 w 29"/>
                <a:gd name="T9" fmla="*/ 3 h 5"/>
                <a:gd name="T10" fmla="*/ 18 w 29"/>
                <a:gd name="T11" fmla="*/ 0 h 5"/>
                <a:gd name="T12" fmla="*/ 28 w 2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5">
                  <a:moveTo>
                    <a:pt x="28" y="2"/>
                  </a:moveTo>
                  <a:cubicBezTo>
                    <a:pt x="28" y="2"/>
                    <a:pt x="29" y="3"/>
                    <a:pt x="29" y="5"/>
                  </a:cubicBezTo>
                  <a:cubicBezTo>
                    <a:pt x="26" y="5"/>
                    <a:pt x="23" y="3"/>
                    <a:pt x="21" y="3"/>
                  </a:cubicBezTo>
                  <a:cubicBezTo>
                    <a:pt x="13" y="2"/>
                    <a:pt x="7" y="3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0"/>
                    <a:pt x="13" y="0"/>
                    <a:pt x="18" y="0"/>
                  </a:cubicBezTo>
                  <a:cubicBezTo>
                    <a:pt x="22" y="1"/>
                    <a:pt x="24" y="1"/>
                    <a:pt x="2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5" name="Freeform 102"/>
            <p:cNvSpPr/>
            <p:nvPr/>
          </p:nvSpPr>
          <p:spPr bwMode="auto">
            <a:xfrm>
              <a:off x="8145720" y="3885241"/>
              <a:ext cx="70023" cy="14913"/>
            </a:xfrm>
            <a:custGeom>
              <a:avLst/>
              <a:gdLst>
                <a:gd name="T0" fmla="*/ 21 w 22"/>
                <a:gd name="T1" fmla="*/ 1 h 5"/>
                <a:gd name="T2" fmla="*/ 22 w 22"/>
                <a:gd name="T3" fmla="*/ 3 h 5"/>
                <a:gd name="T4" fmla="*/ 20 w 22"/>
                <a:gd name="T5" fmla="*/ 5 h 5"/>
                <a:gd name="T6" fmla="*/ 0 w 22"/>
                <a:gd name="T7" fmla="*/ 3 h 5"/>
                <a:gd name="T8" fmla="*/ 5 w 22"/>
                <a:gd name="T9" fmla="*/ 1 h 5"/>
                <a:gd name="T10" fmla="*/ 21 w 22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">
                  <a:moveTo>
                    <a:pt x="21" y="1"/>
                  </a:moveTo>
                  <a:cubicBezTo>
                    <a:pt x="21" y="2"/>
                    <a:pt x="22" y="2"/>
                    <a:pt x="22" y="3"/>
                  </a:cubicBezTo>
                  <a:cubicBezTo>
                    <a:pt x="22" y="4"/>
                    <a:pt x="21" y="4"/>
                    <a:pt x="20" y="5"/>
                  </a:cubicBezTo>
                  <a:cubicBezTo>
                    <a:pt x="15" y="2"/>
                    <a:pt x="5" y="4"/>
                    <a:pt x="0" y="3"/>
                  </a:cubicBezTo>
                  <a:cubicBezTo>
                    <a:pt x="0" y="0"/>
                    <a:pt x="4" y="1"/>
                    <a:pt x="5" y="1"/>
                  </a:cubicBezTo>
                  <a:cubicBezTo>
                    <a:pt x="9" y="0"/>
                    <a:pt x="17" y="2"/>
                    <a:pt x="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6" name="Freeform 103"/>
            <p:cNvSpPr/>
            <p:nvPr/>
          </p:nvSpPr>
          <p:spPr bwMode="auto">
            <a:xfrm>
              <a:off x="8145720" y="3900154"/>
              <a:ext cx="72144" cy="21306"/>
            </a:xfrm>
            <a:custGeom>
              <a:avLst/>
              <a:gdLst>
                <a:gd name="T0" fmla="*/ 22 w 23"/>
                <a:gd name="T1" fmla="*/ 3 h 7"/>
                <a:gd name="T2" fmla="*/ 22 w 23"/>
                <a:gd name="T3" fmla="*/ 7 h 7"/>
                <a:gd name="T4" fmla="*/ 8 w 23"/>
                <a:gd name="T5" fmla="*/ 4 h 7"/>
                <a:gd name="T6" fmla="*/ 0 w 23"/>
                <a:gd name="T7" fmla="*/ 3 h 7"/>
                <a:gd name="T8" fmla="*/ 22 w 2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7">
                  <a:moveTo>
                    <a:pt x="22" y="3"/>
                  </a:moveTo>
                  <a:cubicBezTo>
                    <a:pt x="23" y="4"/>
                    <a:pt x="22" y="6"/>
                    <a:pt x="22" y="7"/>
                  </a:cubicBezTo>
                  <a:cubicBezTo>
                    <a:pt x="18" y="6"/>
                    <a:pt x="13" y="5"/>
                    <a:pt x="8" y="4"/>
                  </a:cubicBezTo>
                  <a:cubicBezTo>
                    <a:pt x="5" y="4"/>
                    <a:pt x="0" y="6"/>
                    <a:pt x="0" y="3"/>
                  </a:cubicBezTo>
                  <a:cubicBezTo>
                    <a:pt x="6" y="0"/>
                    <a:pt x="13" y="4"/>
                    <a:pt x="2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7" name="Freeform 104"/>
            <p:cNvSpPr/>
            <p:nvPr/>
          </p:nvSpPr>
          <p:spPr bwMode="auto">
            <a:xfrm>
              <a:off x="8141476" y="4072733"/>
              <a:ext cx="78510" cy="19175"/>
            </a:xfrm>
            <a:custGeom>
              <a:avLst/>
              <a:gdLst>
                <a:gd name="T0" fmla="*/ 23 w 25"/>
                <a:gd name="T1" fmla="*/ 2 h 6"/>
                <a:gd name="T2" fmla="*/ 22 w 25"/>
                <a:gd name="T3" fmla="*/ 6 h 6"/>
                <a:gd name="T4" fmla="*/ 20 w 25"/>
                <a:gd name="T5" fmla="*/ 5 h 6"/>
                <a:gd name="T6" fmla="*/ 0 w 25"/>
                <a:gd name="T7" fmla="*/ 4 h 6"/>
                <a:gd name="T8" fmla="*/ 13 w 25"/>
                <a:gd name="T9" fmla="*/ 2 h 6"/>
                <a:gd name="T10" fmla="*/ 23 w 25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6">
                  <a:moveTo>
                    <a:pt x="23" y="2"/>
                  </a:moveTo>
                  <a:cubicBezTo>
                    <a:pt x="25" y="3"/>
                    <a:pt x="25" y="6"/>
                    <a:pt x="22" y="6"/>
                  </a:cubicBezTo>
                  <a:cubicBezTo>
                    <a:pt x="22" y="6"/>
                    <a:pt x="21" y="6"/>
                    <a:pt x="20" y="5"/>
                  </a:cubicBezTo>
                  <a:cubicBezTo>
                    <a:pt x="15" y="4"/>
                    <a:pt x="5" y="5"/>
                    <a:pt x="0" y="4"/>
                  </a:cubicBezTo>
                  <a:cubicBezTo>
                    <a:pt x="3" y="0"/>
                    <a:pt x="10" y="2"/>
                    <a:pt x="13" y="2"/>
                  </a:cubicBezTo>
                  <a:cubicBezTo>
                    <a:pt x="18" y="2"/>
                    <a:pt x="19" y="3"/>
                    <a:pt x="2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8" name="Freeform 105"/>
            <p:cNvSpPr/>
            <p:nvPr/>
          </p:nvSpPr>
          <p:spPr bwMode="auto">
            <a:xfrm>
              <a:off x="8139355" y="4098300"/>
              <a:ext cx="80631" cy="23436"/>
            </a:xfrm>
            <a:custGeom>
              <a:avLst/>
              <a:gdLst>
                <a:gd name="T0" fmla="*/ 25 w 26"/>
                <a:gd name="T1" fmla="*/ 1 h 7"/>
                <a:gd name="T2" fmla="*/ 26 w 26"/>
                <a:gd name="T3" fmla="*/ 4 h 7"/>
                <a:gd name="T4" fmla="*/ 20 w 26"/>
                <a:gd name="T5" fmla="*/ 5 h 7"/>
                <a:gd name="T6" fmla="*/ 5 w 26"/>
                <a:gd name="T7" fmla="*/ 4 h 7"/>
                <a:gd name="T8" fmla="*/ 0 w 26"/>
                <a:gd name="T9" fmla="*/ 3 h 7"/>
                <a:gd name="T10" fmla="*/ 25 w 26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7">
                  <a:moveTo>
                    <a:pt x="25" y="1"/>
                  </a:moveTo>
                  <a:cubicBezTo>
                    <a:pt x="25" y="2"/>
                    <a:pt x="26" y="3"/>
                    <a:pt x="26" y="4"/>
                  </a:cubicBezTo>
                  <a:cubicBezTo>
                    <a:pt x="25" y="7"/>
                    <a:pt x="23" y="6"/>
                    <a:pt x="20" y="5"/>
                  </a:cubicBezTo>
                  <a:cubicBezTo>
                    <a:pt x="16" y="5"/>
                    <a:pt x="10" y="4"/>
                    <a:pt x="5" y="4"/>
                  </a:cubicBezTo>
                  <a:cubicBezTo>
                    <a:pt x="3" y="4"/>
                    <a:pt x="1" y="5"/>
                    <a:pt x="0" y="3"/>
                  </a:cubicBezTo>
                  <a:cubicBezTo>
                    <a:pt x="6" y="0"/>
                    <a:pt x="17" y="5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9" name="Freeform 106"/>
            <p:cNvSpPr>
              <a:spLocks noEditPoints="1"/>
            </p:cNvSpPr>
            <p:nvPr/>
          </p:nvSpPr>
          <p:spPr bwMode="auto">
            <a:xfrm>
              <a:off x="7394576" y="3627438"/>
              <a:ext cx="1077913" cy="566738"/>
            </a:xfrm>
            <a:custGeom>
              <a:avLst/>
              <a:gdLst>
                <a:gd name="T0" fmla="*/ 114 w 342"/>
                <a:gd name="T1" fmla="*/ 19 h 179"/>
                <a:gd name="T2" fmla="*/ 194 w 342"/>
                <a:gd name="T3" fmla="*/ 30 h 179"/>
                <a:gd name="T4" fmla="*/ 265 w 342"/>
                <a:gd name="T5" fmla="*/ 19 h 179"/>
                <a:gd name="T6" fmla="*/ 335 w 342"/>
                <a:gd name="T7" fmla="*/ 144 h 179"/>
                <a:gd name="T8" fmla="*/ 288 w 342"/>
                <a:gd name="T9" fmla="*/ 167 h 179"/>
                <a:gd name="T10" fmla="*/ 235 w 342"/>
                <a:gd name="T11" fmla="*/ 178 h 179"/>
                <a:gd name="T12" fmla="*/ 173 w 342"/>
                <a:gd name="T13" fmla="*/ 172 h 179"/>
                <a:gd name="T14" fmla="*/ 112 w 342"/>
                <a:gd name="T15" fmla="*/ 168 h 179"/>
                <a:gd name="T16" fmla="*/ 43 w 342"/>
                <a:gd name="T17" fmla="*/ 169 h 179"/>
                <a:gd name="T18" fmla="*/ 52 w 342"/>
                <a:gd name="T19" fmla="*/ 47 h 179"/>
                <a:gd name="T20" fmla="*/ 264 w 342"/>
                <a:gd name="T21" fmla="*/ 132 h 179"/>
                <a:gd name="T22" fmla="*/ 229 w 342"/>
                <a:gd name="T23" fmla="*/ 10 h 179"/>
                <a:gd name="T24" fmla="*/ 246 w 342"/>
                <a:gd name="T25" fmla="*/ 177 h 179"/>
                <a:gd name="T26" fmla="*/ 224 w 342"/>
                <a:gd name="T27" fmla="*/ 168 h 179"/>
                <a:gd name="T28" fmla="*/ 225 w 342"/>
                <a:gd name="T29" fmla="*/ 11 h 179"/>
                <a:gd name="T30" fmla="*/ 134 w 342"/>
                <a:gd name="T31" fmla="*/ 20 h 179"/>
                <a:gd name="T32" fmla="*/ 98 w 342"/>
                <a:gd name="T33" fmla="*/ 49 h 179"/>
                <a:gd name="T34" fmla="*/ 112 w 342"/>
                <a:gd name="T35" fmla="*/ 165 h 179"/>
                <a:gd name="T36" fmla="*/ 111 w 342"/>
                <a:gd name="T37" fmla="*/ 24 h 179"/>
                <a:gd name="T38" fmla="*/ 195 w 342"/>
                <a:gd name="T39" fmla="*/ 57 h 179"/>
                <a:gd name="T40" fmla="*/ 154 w 342"/>
                <a:gd name="T41" fmla="*/ 34 h 179"/>
                <a:gd name="T42" fmla="*/ 156 w 342"/>
                <a:gd name="T43" fmla="*/ 142 h 179"/>
                <a:gd name="T44" fmla="*/ 114 w 342"/>
                <a:gd name="T45" fmla="*/ 39 h 179"/>
                <a:gd name="T46" fmla="*/ 52 w 342"/>
                <a:gd name="T47" fmla="*/ 50 h 179"/>
                <a:gd name="T48" fmla="*/ 15 w 342"/>
                <a:gd name="T49" fmla="*/ 153 h 179"/>
                <a:gd name="T50" fmla="*/ 75 w 342"/>
                <a:gd name="T51" fmla="*/ 45 h 179"/>
                <a:gd name="T52" fmla="*/ 221 w 342"/>
                <a:gd name="T53" fmla="*/ 51 h 179"/>
                <a:gd name="T54" fmla="*/ 221 w 342"/>
                <a:gd name="T55" fmla="*/ 170 h 179"/>
                <a:gd name="T56" fmla="*/ 69 w 342"/>
                <a:gd name="T57" fmla="*/ 85 h 179"/>
                <a:gd name="T58" fmla="*/ 82 w 342"/>
                <a:gd name="T59" fmla="*/ 58 h 179"/>
                <a:gd name="T60" fmla="*/ 72 w 342"/>
                <a:gd name="T61" fmla="*/ 74 h 179"/>
                <a:gd name="T62" fmla="*/ 63 w 342"/>
                <a:gd name="T63" fmla="*/ 93 h 179"/>
                <a:gd name="T64" fmla="*/ 45 w 342"/>
                <a:gd name="T65" fmla="*/ 133 h 179"/>
                <a:gd name="T66" fmla="*/ 50 w 342"/>
                <a:gd name="T67" fmla="*/ 131 h 179"/>
                <a:gd name="T68" fmla="*/ 114 w 342"/>
                <a:gd name="T69" fmla="*/ 51 h 179"/>
                <a:gd name="T70" fmla="*/ 153 w 342"/>
                <a:gd name="T71" fmla="*/ 110 h 179"/>
                <a:gd name="T72" fmla="*/ 198 w 342"/>
                <a:gd name="T73" fmla="*/ 165 h 179"/>
                <a:gd name="T74" fmla="*/ 279 w 342"/>
                <a:gd name="T75" fmla="*/ 76 h 179"/>
                <a:gd name="T76" fmla="*/ 267 w 342"/>
                <a:gd name="T77" fmla="*/ 63 h 179"/>
                <a:gd name="T78" fmla="*/ 76 w 342"/>
                <a:gd name="T79" fmla="*/ 57 h 179"/>
                <a:gd name="T80" fmla="*/ 85 w 342"/>
                <a:gd name="T81" fmla="*/ 61 h 179"/>
                <a:gd name="T82" fmla="*/ 107 w 342"/>
                <a:gd name="T83" fmla="*/ 167 h 179"/>
                <a:gd name="T84" fmla="*/ 93 w 342"/>
                <a:gd name="T85" fmla="*/ 64 h 179"/>
                <a:gd name="T86" fmla="*/ 265 w 342"/>
                <a:gd name="T87" fmla="*/ 103 h 179"/>
                <a:gd name="T88" fmla="*/ 306 w 342"/>
                <a:gd name="T89" fmla="*/ 169 h 179"/>
                <a:gd name="T90" fmla="*/ 265 w 342"/>
                <a:gd name="T91" fmla="*/ 73 h 179"/>
                <a:gd name="T92" fmla="*/ 300 w 342"/>
                <a:gd name="T93" fmla="*/ 78 h 179"/>
                <a:gd name="T94" fmla="*/ 278 w 342"/>
                <a:gd name="T95" fmla="*/ 96 h 179"/>
                <a:gd name="T96" fmla="*/ 64 w 342"/>
                <a:gd name="T97" fmla="*/ 105 h 179"/>
                <a:gd name="T98" fmla="*/ 71 w 342"/>
                <a:gd name="T99" fmla="*/ 123 h 179"/>
                <a:gd name="T100" fmla="*/ 280 w 342"/>
                <a:gd name="T101" fmla="*/ 100 h 179"/>
                <a:gd name="T102" fmla="*/ 52 w 342"/>
                <a:gd name="T103" fmla="*/ 111 h 179"/>
                <a:gd name="T104" fmla="*/ 66 w 342"/>
                <a:gd name="T105" fmla="*/ 118 h 179"/>
                <a:gd name="T106" fmla="*/ 323 w 342"/>
                <a:gd name="T107" fmla="*/ 125 h 179"/>
                <a:gd name="T108" fmla="*/ 37 w 342"/>
                <a:gd name="T109" fmla="*/ 140 h 179"/>
                <a:gd name="T110" fmla="*/ 332 w 342"/>
                <a:gd name="T111" fmla="*/ 153 h 179"/>
                <a:gd name="T112" fmla="*/ 153 w 342"/>
                <a:gd name="T113" fmla="*/ 156 h 179"/>
                <a:gd name="T114" fmla="*/ 34 w 342"/>
                <a:gd name="T115" fmla="*/ 149 h 179"/>
                <a:gd name="T116" fmla="*/ 339 w 342"/>
                <a:gd name="T117" fmla="*/ 162 h 179"/>
                <a:gd name="T118" fmla="*/ 115 w 342"/>
                <a:gd name="T119" fmla="*/ 16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2" h="179">
                  <a:moveTo>
                    <a:pt x="79" y="39"/>
                  </a:moveTo>
                  <a:cubicBezTo>
                    <a:pt x="80" y="39"/>
                    <a:pt x="82" y="40"/>
                    <a:pt x="83" y="40"/>
                  </a:cubicBezTo>
                  <a:cubicBezTo>
                    <a:pt x="84" y="37"/>
                    <a:pt x="83" y="32"/>
                    <a:pt x="85" y="30"/>
                  </a:cubicBezTo>
                  <a:cubicBezTo>
                    <a:pt x="92" y="28"/>
                    <a:pt x="99" y="28"/>
                    <a:pt x="106" y="24"/>
                  </a:cubicBezTo>
                  <a:cubicBezTo>
                    <a:pt x="108" y="23"/>
                    <a:pt x="110" y="22"/>
                    <a:pt x="111" y="21"/>
                  </a:cubicBezTo>
                  <a:cubicBezTo>
                    <a:pt x="112" y="21"/>
                    <a:pt x="112" y="20"/>
                    <a:pt x="113" y="21"/>
                  </a:cubicBezTo>
                  <a:cubicBezTo>
                    <a:pt x="113" y="20"/>
                    <a:pt x="114" y="20"/>
                    <a:pt x="114" y="19"/>
                  </a:cubicBezTo>
                  <a:cubicBezTo>
                    <a:pt x="120" y="18"/>
                    <a:pt x="126" y="17"/>
                    <a:pt x="131" y="17"/>
                  </a:cubicBezTo>
                  <a:cubicBezTo>
                    <a:pt x="136" y="17"/>
                    <a:pt x="140" y="18"/>
                    <a:pt x="145" y="19"/>
                  </a:cubicBezTo>
                  <a:cubicBezTo>
                    <a:pt x="147" y="20"/>
                    <a:pt x="150" y="20"/>
                    <a:pt x="152" y="23"/>
                  </a:cubicBezTo>
                  <a:cubicBezTo>
                    <a:pt x="153" y="25"/>
                    <a:pt x="153" y="26"/>
                    <a:pt x="153" y="28"/>
                  </a:cubicBezTo>
                  <a:cubicBezTo>
                    <a:pt x="155" y="28"/>
                    <a:pt x="157" y="27"/>
                    <a:pt x="160" y="26"/>
                  </a:cubicBezTo>
                  <a:cubicBezTo>
                    <a:pt x="164" y="26"/>
                    <a:pt x="170" y="28"/>
                    <a:pt x="176" y="28"/>
                  </a:cubicBezTo>
                  <a:cubicBezTo>
                    <a:pt x="182" y="29"/>
                    <a:pt x="190" y="26"/>
                    <a:pt x="194" y="30"/>
                  </a:cubicBezTo>
                  <a:cubicBezTo>
                    <a:pt x="196" y="32"/>
                    <a:pt x="198" y="37"/>
                    <a:pt x="198" y="41"/>
                  </a:cubicBezTo>
                  <a:cubicBezTo>
                    <a:pt x="199" y="43"/>
                    <a:pt x="198" y="45"/>
                    <a:pt x="198" y="47"/>
                  </a:cubicBezTo>
                  <a:cubicBezTo>
                    <a:pt x="201" y="47"/>
                    <a:pt x="203" y="45"/>
                    <a:pt x="205" y="45"/>
                  </a:cubicBezTo>
                  <a:cubicBezTo>
                    <a:pt x="207" y="34"/>
                    <a:pt x="204" y="22"/>
                    <a:pt x="207" y="15"/>
                  </a:cubicBezTo>
                  <a:cubicBezTo>
                    <a:pt x="214" y="14"/>
                    <a:pt x="221" y="10"/>
                    <a:pt x="228" y="7"/>
                  </a:cubicBezTo>
                  <a:cubicBezTo>
                    <a:pt x="237" y="0"/>
                    <a:pt x="250" y="1"/>
                    <a:pt x="260" y="4"/>
                  </a:cubicBezTo>
                  <a:cubicBezTo>
                    <a:pt x="265" y="6"/>
                    <a:pt x="264" y="12"/>
                    <a:pt x="265" y="19"/>
                  </a:cubicBezTo>
                  <a:cubicBezTo>
                    <a:pt x="266" y="31"/>
                    <a:pt x="266" y="47"/>
                    <a:pt x="265" y="59"/>
                  </a:cubicBezTo>
                  <a:cubicBezTo>
                    <a:pt x="271" y="54"/>
                    <a:pt x="281" y="50"/>
                    <a:pt x="291" y="52"/>
                  </a:cubicBezTo>
                  <a:cubicBezTo>
                    <a:pt x="293" y="56"/>
                    <a:pt x="294" y="60"/>
                    <a:pt x="296" y="64"/>
                  </a:cubicBezTo>
                  <a:cubicBezTo>
                    <a:pt x="297" y="66"/>
                    <a:pt x="298" y="68"/>
                    <a:pt x="299" y="70"/>
                  </a:cubicBezTo>
                  <a:cubicBezTo>
                    <a:pt x="302" y="80"/>
                    <a:pt x="309" y="89"/>
                    <a:pt x="313" y="99"/>
                  </a:cubicBezTo>
                  <a:cubicBezTo>
                    <a:pt x="314" y="101"/>
                    <a:pt x="316" y="103"/>
                    <a:pt x="317" y="106"/>
                  </a:cubicBezTo>
                  <a:cubicBezTo>
                    <a:pt x="323" y="118"/>
                    <a:pt x="329" y="132"/>
                    <a:pt x="335" y="144"/>
                  </a:cubicBezTo>
                  <a:cubicBezTo>
                    <a:pt x="336" y="145"/>
                    <a:pt x="336" y="146"/>
                    <a:pt x="337" y="147"/>
                  </a:cubicBezTo>
                  <a:cubicBezTo>
                    <a:pt x="337" y="148"/>
                    <a:pt x="337" y="148"/>
                    <a:pt x="337" y="148"/>
                  </a:cubicBezTo>
                  <a:cubicBezTo>
                    <a:pt x="339" y="151"/>
                    <a:pt x="340" y="155"/>
                    <a:pt x="342" y="158"/>
                  </a:cubicBezTo>
                  <a:cubicBezTo>
                    <a:pt x="342" y="165"/>
                    <a:pt x="335" y="174"/>
                    <a:pt x="327" y="175"/>
                  </a:cubicBezTo>
                  <a:cubicBezTo>
                    <a:pt x="321" y="176"/>
                    <a:pt x="316" y="176"/>
                    <a:pt x="311" y="174"/>
                  </a:cubicBezTo>
                  <a:cubicBezTo>
                    <a:pt x="308" y="173"/>
                    <a:pt x="306" y="172"/>
                    <a:pt x="303" y="172"/>
                  </a:cubicBezTo>
                  <a:cubicBezTo>
                    <a:pt x="299" y="170"/>
                    <a:pt x="293" y="169"/>
                    <a:pt x="288" y="167"/>
                  </a:cubicBezTo>
                  <a:cubicBezTo>
                    <a:pt x="285" y="167"/>
                    <a:pt x="282" y="165"/>
                    <a:pt x="281" y="164"/>
                  </a:cubicBezTo>
                  <a:cubicBezTo>
                    <a:pt x="280" y="163"/>
                    <a:pt x="279" y="158"/>
                    <a:pt x="278" y="156"/>
                  </a:cubicBezTo>
                  <a:cubicBezTo>
                    <a:pt x="277" y="153"/>
                    <a:pt x="275" y="150"/>
                    <a:pt x="274" y="148"/>
                  </a:cubicBezTo>
                  <a:cubicBezTo>
                    <a:pt x="272" y="142"/>
                    <a:pt x="269" y="137"/>
                    <a:pt x="267" y="132"/>
                  </a:cubicBezTo>
                  <a:cubicBezTo>
                    <a:pt x="266" y="141"/>
                    <a:pt x="266" y="156"/>
                    <a:pt x="267" y="168"/>
                  </a:cubicBezTo>
                  <a:cubicBezTo>
                    <a:pt x="267" y="178"/>
                    <a:pt x="255" y="179"/>
                    <a:pt x="247" y="179"/>
                  </a:cubicBezTo>
                  <a:cubicBezTo>
                    <a:pt x="243" y="179"/>
                    <a:pt x="239" y="178"/>
                    <a:pt x="235" y="178"/>
                  </a:cubicBezTo>
                  <a:cubicBezTo>
                    <a:pt x="232" y="176"/>
                    <a:pt x="227" y="171"/>
                    <a:pt x="222" y="172"/>
                  </a:cubicBezTo>
                  <a:cubicBezTo>
                    <a:pt x="220" y="172"/>
                    <a:pt x="219" y="174"/>
                    <a:pt x="217" y="174"/>
                  </a:cubicBezTo>
                  <a:cubicBezTo>
                    <a:pt x="212" y="175"/>
                    <a:pt x="208" y="175"/>
                    <a:pt x="205" y="171"/>
                  </a:cubicBezTo>
                  <a:cubicBezTo>
                    <a:pt x="203" y="171"/>
                    <a:pt x="200" y="170"/>
                    <a:pt x="198" y="168"/>
                  </a:cubicBezTo>
                  <a:cubicBezTo>
                    <a:pt x="195" y="168"/>
                    <a:pt x="194" y="170"/>
                    <a:pt x="193" y="171"/>
                  </a:cubicBezTo>
                  <a:cubicBezTo>
                    <a:pt x="190" y="173"/>
                    <a:pt x="186" y="172"/>
                    <a:pt x="182" y="172"/>
                  </a:cubicBezTo>
                  <a:cubicBezTo>
                    <a:pt x="179" y="172"/>
                    <a:pt x="176" y="172"/>
                    <a:pt x="173" y="172"/>
                  </a:cubicBezTo>
                  <a:cubicBezTo>
                    <a:pt x="169" y="172"/>
                    <a:pt x="165" y="170"/>
                    <a:pt x="161" y="171"/>
                  </a:cubicBezTo>
                  <a:cubicBezTo>
                    <a:pt x="158" y="170"/>
                    <a:pt x="156" y="170"/>
                    <a:pt x="154" y="169"/>
                  </a:cubicBezTo>
                  <a:cubicBezTo>
                    <a:pt x="151" y="172"/>
                    <a:pt x="140" y="173"/>
                    <a:pt x="138" y="172"/>
                  </a:cubicBezTo>
                  <a:cubicBezTo>
                    <a:pt x="137" y="172"/>
                    <a:pt x="138" y="173"/>
                    <a:pt x="137" y="173"/>
                  </a:cubicBezTo>
                  <a:cubicBezTo>
                    <a:pt x="134" y="171"/>
                    <a:pt x="122" y="171"/>
                    <a:pt x="115" y="169"/>
                  </a:cubicBezTo>
                  <a:cubicBezTo>
                    <a:pt x="114" y="169"/>
                    <a:pt x="114" y="172"/>
                    <a:pt x="113" y="171"/>
                  </a:cubicBezTo>
                  <a:cubicBezTo>
                    <a:pt x="112" y="171"/>
                    <a:pt x="112" y="170"/>
                    <a:pt x="112" y="168"/>
                  </a:cubicBezTo>
                  <a:cubicBezTo>
                    <a:pt x="111" y="170"/>
                    <a:pt x="109" y="171"/>
                    <a:pt x="109" y="171"/>
                  </a:cubicBezTo>
                  <a:cubicBezTo>
                    <a:pt x="102" y="171"/>
                    <a:pt x="94" y="173"/>
                    <a:pt x="86" y="170"/>
                  </a:cubicBezTo>
                  <a:cubicBezTo>
                    <a:pt x="81" y="165"/>
                    <a:pt x="75" y="160"/>
                    <a:pt x="68" y="157"/>
                  </a:cubicBezTo>
                  <a:cubicBezTo>
                    <a:pt x="69" y="144"/>
                    <a:pt x="69" y="131"/>
                    <a:pt x="70" y="117"/>
                  </a:cubicBezTo>
                  <a:cubicBezTo>
                    <a:pt x="65" y="128"/>
                    <a:pt x="60" y="139"/>
                    <a:pt x="55" y="150"/>
                  </a:cubicBezTo>
                  <a:cubicBezTo>
                    <a:pt x="53" y="155"/>
                    <a:pt x="51" y="162"/>
                    <a:pt x="48" y="167"/>
                  </a:cubicBezTo>
                  <a:cubicBezTo>
                    <a:pt x="46" y="169"/>
                    <a:pt x="45" y="167"/>
                    <a:pt x="43" y="169"/>
                  </a:cubicBezTo>
                  <a:cubicBezTo>
                    <a:pt x="38" y="167"/>
                    <a:pt x="31" y="166"/>
                    <a:pt x="28" y="161"/>
                  </a:cubicBezTo>
                  <a:cubicBezTo>
                    <a:pt x="19" y="157"/>
                    <a:pt x="9" y="153"/>
                    <a:pt x="0" y="150"/>
                  </a:cubicBezTo>
                  <a:cubicBezTo>
                    <a:pt x="0" y="149"/>
                    <a:pt x="1" y="147"/>
                    <a:pt x="0" y="147"/>
                  </a:cubicBezTo>
                  <a:cubicBezTo>
                    <a:pt x="7" y="132"/>
                    <a:pt x="15" y="118"/>
                    <a:pt x="22" y="104"/>
                  </a:cubicBezTo>
                  <a:cubicBezTo>
                    <a:pt x="22" y="98"/>
                    <a:pt x="26" y="94"/>
                    <a:pt x="28" y="89"/>
                  </a:cubicBezTo>
                  <a:cubicBezTo>
                    <a:pt x="32" y="79"/>
                    <a:pt x="37" y="72"/>
                    <a:pt x="41" y="63"/>
                  </a:cubicBezTo>
                  <a:cubicBezTo>
                    <a:pt x="43" y="59"/>
                    <a:pt x="48" y="49"/>
                    <a:pt x="52" y="47"/>
                  </a:cubicBezTo>
                  <a:cubicBezTo>
                    <a:pt x="54" y="45"/>
                    <a:pt x="59" y="44"/>
                    <a:pt x="62" y="44"/>
                  </a:cubicBezTo>
                  <a:cubicBezTo>
                    <a:pt x="64" y="43"/>
                    <a:pt x="66" y="43"/>
                    <a:pt x="68" y="42"/>
                  </a:cubicBezTo>
                  <a:cubicBezTo>
                    <a:pt x="72" y="41"/>
                    <a:pt x="76" y="42"/>
                    <a:pt x="79" y="39"/>
                  </a:cubicBezTo>
                  <a:close/>
                  <a:moveTo>
                    <a:pt x="246" y="177"/>
                  </a:moveTo>
                  <a:cubicBezTo>
                    <a:pt x="252" y="177"/>
                    <a:pt x="262" y="175"/>
                    <a:pt x="264" y="171"/>
                  </a:cubicBezTo>
                  <a:cubicBezTo>
                    <a:pt x="264" y="169"/>
                    <a:pt x="264" y="164"/>
                    <a:pt x="264" y="161"/>
                  </a:cubicBezTo>
                  <a:cubicBezTo>
                    <a:pt x="264" y="153"/>
                    <a:pt x="264" y="141"/>
                    <a:pt x="264" y="132"/>
                  </a:cubicBezTo>
                  <a:cubicBezTo>
                    <a:pt x="264" y="127"/>
                    <a:pt x="263" y="121"/>
                    <a:pt x="263" y="115"/>
                  </a:cubicBezTo>
                  <a:cubicBezTo>
                    <a:pt x="263" y="103"/>
                    <a:pt x="262" y="92"/>
                    <a:pt x="262" y="80"/>
                  </a:cubicBezTo>
                  <a:cubicBezTo>
                    <a:pt x="263" y="53"/>
                    <a:pt x="264" y="32"/>
                    <a:pt x="262" y="10"/>
                  </a:cubicBezTo>
                  <a:cubicBezTo>
                    <a:pt x="261" y="10"/>
                    <a:pt x="261" y="8"/>
                    <a:pt x="261" y="8"/>
                  </a:cubicBezTo>
                  <a:cubicBezTo>
                    <a:pt x="257" y="5"/>
                    <a:pt x="253" y="5"/>
                    <a:pt x="249" y="5"/>
                  </a:cubicBezTo>
                  <a:cubicBezTo>
                    <a:pt x="246" y="4"/>
                    <a:pt x="243" y="4"/>
                    <a:pt x="241" y="4"/>
                  </a:cubicBezTo>
                  <a:cubicBezTo>
                    <a:pt x="237" y="5"/>
                    <a:pt x="230" y="6"/>
                    <a:pt x="229" y="10"/>
                  </a:cubicBezTo>
                  <a:cubicBezTo>
                    <a:pt x="227" y="15"/>
                    <a:pt x="229" y="27"/>
                    <a:pt x="229" y="32"/>
                  </a:cubicBezTo>
                  <a:cubicBezTo>
                    <a:pt x="229" y="38"/>
                    <a:pt x="229" y="45"/>
                    <a:pt x="230" y="52"/>
                  </a:cubicBezTo>
                  <a:cubicBezTo>
                    <a:pt x="231" y="60"/>
                    <a:pt x="233" y="69"/>
                    <a:pt x="233" y="79"/>
                  </a:cubicBezTo>
                  <a:cubicBezTo>
                    <a:pt x="233" y="94"/>
                    <a:pt x="234" y="112"/>
                    <a:pt x="233" y="128"/>
                  </a:cubicBezTo>
                  <a:cubicBezTo>
                    <a:pt x="232" y="131"/>
                    <a:pt x="233" y="133"/>
                    <a:pt x="233" y="137"/>
                  </a:cubicBezTo>
                  <a:cubicBezTo>
                    <a:pt x="233" y="149"/>
                    <a:pt x="232" y="161"/>
                    <a:pt x="231" y="173"/>
                  </a:cubicBezTo>
                  <a:cubicBezTo>
                    <a:pt x="235" y="175"/>
                    <a:pt x="240" y="177"/>
                    <a:pt x="246" y="177"/>
                  </a:cubicBezTo>
                  <a:close/>
                  <a:moveTo>
                    <a:pt x="208" y="19"/>
                  </a:moveTo>
                  <a:cubicBezTo>
                    <a:pt x="208" y="28"/>
                    <a:pt x="208" y="39"/>
                    <a:pt x="208" y="45"/>
                  </a:cubicBezTo>
                  <a:cubicBezTo>
                    <a:pt x="212" y="46"/>
                    <a:pt x="218" y="47"/>
                    <a:pt x="222" y="48"/>
                  </a:cubicBezTo>
                  <a:cubicBezTo>
                    <a:pt x="222" y="49"/>
                    <a:pt x="223" y="49"/>
                    <a:pt x="224" y="50"/>
                  </a:cubicBezTo>
                  <a:cubicBezTo>
                    <a:pt x="225" y="55"/>
                    <a:pt x="224" y="62"/>
                    <a:pt x="224" y="68"/>
                  </a:cubicBezTo>
                  <a:cubicBezTo>
                    <a:pt x="224" y="85"/>
                    <a:pt x="226" y="104"/>
                    <a:pt x="225" y="123"/>
                  </a:cubicBezTo>
                  <a:cubicBezTo>
                    <a:pt x="225" y="137"/>
                    <a:pt x="225" y="151"/>
                    <a:pt x="224" y="168"/>
                  </a:cubicBezTo>
                  <a:cubicBezTo>
                    <a:pt x="226" y="169"/>
                    <a:pt x="226" y="170"/>
                    <a:pt x="229" y="171"/>
                  </a:cubicBezTo>
                  <a:cubicBezTo>
                    <a:pt x="231" y="152"/>
                    <a:pt x="230" y="134"/>
                    <a:pt x="230" y="111"/>
                  </a:cubicBezTo>
                  <a:cubicBezTo>
                    <a:pt x="230" y="108"/>
                    <a:pt x="231" y="105"/>
                    <a:pt x="231" y="102"/>
                  </a:cubicBezTo>
                  <a:cubicBezTo>
                    <a:pt x="231" y="94"/>
                    <a:pt x="231" y="85"/>
                    <a:pt x="231" y="77"/>
                  </a:cubicBezTo>
                  <a:cubicBezTo>
                    <a:pt x="230" y="68"/>
                    <a:pt x="228" y="58"/>
                    <a:pt x="228" y="48"/>
                  </a:cubicBezTo>
                  <a:cubicBezTo>
                    <a:pt x="227" y="38"/>
                    <a:pt x="227" y="29"/>
                    <a:pt x="226" y="19"/>
                  </a:cubicBezTo>
                  <a:cubicBezTo>
                    <a:pt x="226" y="16"/>
                    <a:pt x="227" y="14"/>
                    <a:pt x="225" y="11"/>
                  </a:cubicBezTo>
                  <a:cubicBezTo>
                    <a:pt x="219" y="14"/>
                    <a:pt x="214" y="16"/>
                    <a:pt x="208" y="19"/>
                  </a:cubicBezTo>
                  <a:close/>
                  <a:moveTo>
                    <a:pt x="123" y="38"/>
                  </a:moveTo>
                  <a:cubicBezTo>
                    <a:pt x="128" y="39"/>
                    <a:pt x="132" y="40"/>
                    <a:pt x="137" y="40"/>
                  </a:cubicBezTo>
                  <a:cubicBezTo>
                    <a:pt x="140" y="40"/>
                    <a:pt x="145" y="39"/>
                    <a:pt x="146" y="39"/>
                  </a:cubicBezTo>
                  <a:cubicBezTo>
                    <a:pt x="147" y="39"/>
                    <a:pt x="149" y="38"/>
                    <a:pt x="150" y="37"/>
                  </a:cubicBezTo>
                  <a:cubicBezTo>
                    <a:pt x="150" y="32"/>
                    <a:pt x="150" y="27"/>
                    <a:pt x="149" y="23"/>
                  </a:cubicBezTo>
                  <a:cubicBezTo>
                    <a:pt x="145" y="22"/>
                    <a:pt x="140" y="20"/>
                    <a:pt x="134" y="20"/>
                  </a:cubicBezTo>
                  <a:cubicBezTo>
                    <a:pt x="128" y="20"/>
                    <a:pt x="117" y="20"/>
                    <a:pt x="115" y="23"/>
                  </a:cubicBezTo>
                  <a:cubicBezTo>
                    <a:pt x="113" y="25"/>
                    <a:pt x="114" y="28"/>
                    <a:pt x="114" y="31"/>
                  </a:cubicBezTo>
                  <a:cubicBezTo>
                    <a:pt x="114" y="34"/>
                    <a:pt x="113" y="36"/>
                    <a:pt x="114" y="38"/>
                  </a:cubicBezTo>
                  <a:cubicBezTo>
                    <a:pt x="116" y="35"/>
                    <a:pt x="120" y="38"/>
                    <a:pt x="123" y="38"/>
                  </a:cubicBezTo>
                  <a:close/>
                  <a:moveTo>
                    <a:pt x="86" y="34"/>
                  </a:moveTo>
                  <a:cubicBezTo>
                    <a:pt x="86" y="36"/>
                    <a:pt x="85" y="39"/>
                    <a:pt x="85" y="41"/>
                  </a:cubicBezTo>
                  <a:cubicBezTo>
                    <a:pt x="90" y="42"/>
                    <a:pt x="94" y="46"/>
                    <a:pt x="98" y="49"/>
                  </a:cubicBezTo>
                  <a:cubicBezTo>
                    <a:pt x="99" y="52"/>
                    <a:pt x="96" y="57"/>
                    <a:pt x="95" y="61"/>
                  </a:cubicBezTo>
                  <a:cubicBezTo>
                    <a:pt x="101" y="60"/>
                    <a:pt x="105" y="61"/>
                    <a:pt x="109" y="63"/>
                  </a:cubicBezTo>
                  <a:cubicBezTo>
                    <a:pt x="109" y="66"/>
                    <a:pt x="108" y="69"/>
                    <a:pt x="110" y="71"/>
                  </a:cubicBezTo>
                  <a:cubicBezTo>
                    <a:pt x="111" y="87"/>
                    <a:pt x="112" y="105"/>
                    <a:pt x="111" y="121"/>
                  </a:cubicBezTo>
                  <a:cubicBezTo>
                    <a:pt x="111" y="124"/>
                    <a:pt x="110" y="126"/>
                    <a:pt x="110" y="129"/>
                  </a:cubicBezTo>
                  <a:cubicBezTo>
                    <a:pt x="110" y="138"/>
                    <a:pt x="111" y="148"/>
                    <a:pt x="111" y="157"/>
                  </a:cubicBezTo>
                  <a:cubicBezTo>
                    <a:pt x="110" y="160"/>
                    <a:pt x="109" y="163"/>
                    <a:pt x="112" y="165"/>
                  </a:cubicBezTo>
                  <a:cubicBezTo>
                    <a:pt x="111" y="163"/>
                    <a:pt x="113" y="157"/>
                    <a:pt x="111" y="154"/>
                  </a:cubicBezTo>
                  <a:cubicBezTo>
                    <a:pt x="111" y="153"/>
                    <a:pt x="112" y="154"/>
                    <a:pt x="112" y="153"/>
                  </a:cubicBezTo>
                  <a:cubicBezTo>
                    <a:pt x="112" y="139"/>
                    <a:pt x="112" y="122"/>
                    <a:pt x="112" y="108"/>
                  </a:cubicBezTo>
                  <a:cubicBezTo>
                    <a:pt x="113" y="97"/>
                    <a:pt x="112" y="85"/>
                    <a:pt x="112" y="75"/>
                  </a:cubicBezTo>
                  <a:cubicBezTo>
                    <a:pt x="112" y="66"/>
                    <a:pt x="112" y="56"/>
                    <a:pt x="112" y="48"/>
                  </a:cubicBezTo>
                  <a:cubicBezTo>
                    <a:pt x="112" y="40"/>
                    <a:pt x="112" y="32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05" y="28"/>
                    <a:pt x="93" y="31"/>
                    <a:pt x="86" y="34"/>
                  </a:cubicBezTo>
                  <a:close/>
                  <a:moveTo>
                    <a:pt x="179" y="170"/>
                  </a:moveTo>
                  <a:cubicBezTo>
                    <a:pt x="186" y="171"/>
                    <a:pt x="192" y="169"/>
                    <a:pt x="194" y="165"/>
                  </a:cubicBezTo>
                  <a:cubicBezTo>
                    <a:pt x="195" y="157"/>
                    <a:pt x="194" y="147"/>
                    <a:pt x="194" y="139"/>
                  </a:cubicBezTo>
                  <a:cubicBezTo>
                    <a:pt x="194" y="120"/>
                    <a:pt x="194" y="103"/>
                    <a:pt x="195" y="87"/>
                  </a:cubicBezTo>
                  <a:cubicBezTo>
                    <a:pt x="196" y="79"/>
                    <a:pt x="195" y="70"/>
                    <a:pt x="195" y="61"/>
                  </a:cubicBezTo>
                  <a:cubicBezTo>
                    <a:pt x="195" y="60"/>
                    <a:pt x="195" y="58"/>
                    <a:pt x="195" y="57"/>
                  </a:cubicBezTo>
                  <a:cubicBezTo>
                    <a:pt x="195" y="55"/>
                    <a:pt x="195" y="54"/>
                    <a:pt x="195" y="52"/>
                  </a:cubicBezTo>
                  <a:cubicBezTo>
                    <a:pt x="195" y="48"/>
                    <a:pt x="197" y="39"/>
                    <a:pt x="194" y="35"/>
                  </a:cubicBezTo>
                  <a:cubicBezTo>
                    <a:pt x="193" y="33"/>
                    <a:pt x="188" y="31"/>
                    <a:pt x="185" y="31"/>
                  </a:cubicBezTo>
                  <a:cubicBezTo>
                    <a:pt x="180" y="30"/>
                    <a:pt x="176" y="31"/>
                    <a:pt x="171" y="30"/>
                  </a:cubicBezTo>
                  <a:cubicBezTo>
                    <a:pt x="166" y="29"/>
                    <a:pt x="161" y="28"/>
                    <a:pt x="158" y="29"/>
                  </a:cubicBezTo>
                  <a:cubicBezTo>
                    <a:pt x="157" y="29"/>
                    <a:pt x="154" y="30"/>
                    <a:pt x="154" y="32"/>
                  </a:cubicBezTo>
                  <a:cubicBezTo>
                    <a:pt x="153" y="32"/>
                    <a:pt x="154" y="33"/>
                    <a:pt x="154" y="34"/>
                  </a:cubicBezTo>
                  <a:cubicBezTo>
                    <a:pt x="154" y="36"/>
                    <a:pt x="154" y="40"/>
                    <a:pt x="154" y="43"/>
                  </a:cubicBezTo>
                  <a:cubicBezTo>
                    <a:pt x="154" y="44"/>
                    <a:pt x="153" y="45"/>
                    <a:pt x="153" y="46"/>
                  </a:cubicBezTo>
                  <a:cubicBezTo>
                    <a:pt x="153" y="50"/>
                    <a:pt x="153" y="54"/>
                    <a:pt x="153" y="57"/>
                  </a:cubicBezTo>
                  <a:cubicBezTo>
                    <a:pt x="153" y="66"/>
                    <a:pt x="155" y="77"/>
                    <a:pt x="155" y="88"/>
                  </a:cubicBezTo>
                  <a:cubicBezTo>
                    <a:pt x="155" y="93"/>
                    <a:pt x="155" y="98"/>
                    <a:pt x="155" y="103"/>
                  </a:cubicBezTo>
                  <a:cubicBezTo>
                    <a:pt x="155" y="108"/>
                    <a:pt x="156" y="113"/>
                    <a:pt x="156" y="118"/>
                  </a:cubicBezTo>
                  <a:cubicBezTo>
                    <a:pt x="156" y="126"/>
                    <a:pt x="156" y="134"/>
                    <a:pt x="156" y="142"/>
                  </a:cubicBezTo>
                  <a:cubicBezTo>
                    <a:pt x="155" y="150"/>
                    <a:pt x="154" y="159"/>
                    <a:pt x="156" y="167"/>
                  </a:cubicBezTo>
                  <a:cubicBezTo>
                    <a:pt x="162" y="167"/>
                    <a:pt x="171" y="169"/>
                    <a:pt x="179" y="170"/>
                  </a:cubicBezTo>
                  <a:close/>
                  <a:moveTo>
                    <a:pt x="114" y="47"/>
                  </a:moveTo>
                  <a:cubicBezTo>
                    <a:pt x="118" y="47"/>
                    <a:pt x="122" y="50"/>
                    <a:pt x="127" y="51"/>
                  </a:cubicBezTo>
                  <a:cubicBezTo>
                    <a:pt x="133" y="52"/>
                    <a:pt x="146" y="53"/>
                    <a:pt x="151" y="49"/>
                  </a:cubicBezTo>
                  <a:cubicBezTo>
                    <a:pt x="150" y="45"/>
                    <a:pt x="150" y="44"/>
                    <a:pt x="151" y="40"/>
                  </a:cubicBezTo>
                  <a:cubicBezTo>
                    <a:pt x="140" y="44"/>
                    <a:pt x="126" y="42"/>
                    <a:pt x="114" y="39"/>
                  </a:cubicBezTo>
                  <a:cubicBezTo>
                    <a:pt x="113" y="42"/>
                    <a:pt x="114" y="44"/>
                    <a:pt x="114" y="47"/>
                  </a:cubicBezTo>
                  <a:close/>
                  <a:moveTo>
                    <a:pt x="94" y="49"/>
                  </a:moveTo>
                  <a:cubicBezTo>
                    <a:pt x="90" y="47"/>
                    <a:pt x="86" y="43"/>
                    <a:pt x="80" y="43"/>
                  </a:cubicBezTo>
                  <a:cubicBezTo>
                    <a:pt x="79" y="44"/>
                    <a:pt x="77" y="45"/>
                    <a:pt x="77" y="47"/>
                  </a:cubicBezTo>
                  <a:cubicBezTo>
                    <a:pt x="84" y="47"/>
                    <a:pt x="88" y="52"/>
                    <a:pt x="94" y="55"/>
                  </a:cubicBezTo>
                  <a:cubicBezTo>
                    <a:pt x="95" y="52"/>
                    <a:pt x="96" y="51"/>
                    <a:pt x="94" y="49"/>
                  </a:cubicBezTo>
                  <a:close/>
                  <a:moveTo>
                    <a:pt x="52" y="50"/>
                  </a:moveTo>
                  <a:cubicBezTo>
                    <a:pt x="43" y="64"/>
                    <a:pt x="36" y="80"/>
                    <a:pt x="28" y="95"/>
                  </a:cubicBezTo>
                  <a:cubicBezTo>
                    <a:pt x="28" y="96"/>
                    <a:pt x="27" y="97"/>
                    <a:pt x="26" y="98"/>
                  </a:cubicBezTo>
                  <a:cubicBezTo>
                    <a:pt x="25" y="100"/>
                    <a:pt x="25" y="103"/>
                    <a:pt x="24" y="105"/>
                  </a:cubicBezTo>
                  <a:cubicBezTo>
                    <a:pt x="21" y="113"/>
                    <a:pt x="15" y="121"/>
                    <a:pt x="12" y="130"/>
                  </a:cubicBezTo>
                  <a:cubicBezTo>
                    <a:pt x="8" y="135"/>
                    <a:pt x="6" y="141"/>
                    <a:pt x="4" y="147"/>
                  </a:cubicBezTo>
                  <a:cubicBezTo>
                    <a:pt x="6" y="150"/>
                    <a:pt x="11" y="151"/>
                    <a:pt x="13" y="152"/>
                  </a:cubicBezTo>
                  <a:cubicBezTo>
                    <a:pt x="14" y="153"/>
                    <a:pt x="15" y="153"/>
                    <a:pt x="15" y="153"/>
                  </a:cubicBezTo>
                  <a:cubicBezTo>
                    <a:pt x="20" y="155"/>
                    <a:pt x="24" y="156"/>
                    <a:pt x="27" y="156"/>
                  </a:cubicBezTo>
                  <a:cubicBezTo>
                    <a:pt x="28" y="155"/>
                    <a:pt x="28" y="154"/>
                    <a:pt x="28" y="152"/>
                  </a:cubicBezTo>
                  <a:cubicBezTo>
                    <a:pt x="28" y="151"/>
                    <a:pt x="29" y="152"/>
                    <a:pt x="30" y="151"/>
                  </a:cubicBezTo>
                  <a:cubicBezTo>
                    <a:pt x="37" y="135"/>
                    <a:pt x="45" y="119"/>
                    <a:pt x="51" y="102"/>
                  </a:cubicBezTo>
                  <a:cubicBezTo>
                    <a:pt x="58" y="85"/>
                    <a:pt x="65" y="65"/>
                    <a:pt x="74" y="50"/>
                  </a:cubicBezTo>
                  <a:cubicBezTo>
                    <a:pt x="73" y="49"/>
                    <a:pt x="72" y="49"/>
                    <a:pt x="72" y="48"/>
                  </a:cubicBezTo>
                  <a:cubicBezTo>
                    <a:pt x="74" y="47"/>
                    <a:pt x="75" y="47"/>
                    <a:pt x="75" y="45"/>
                  </a:cubicBezTo>
                  <a:cubicBezTo>
                    <a:pt x="69" y="44"/>
                    <a:pt x="58" y="46"/>
                    <a:pt x="52" y="50"/>
                  </a:cubicBezTo>
                  <a:close/>
                  <a:moveTo>
                    <a:pt x="222" y="152"/>
                  </a:moveTo>
                  <a:cubicBezTo>
                    <a:pt x="223" y="137"/>
                    <a:pt x="223" y="119"/>
                    <a:pt x="223" y="105"/>
                  </a:cubicBezTo>
                  <a:cubicBezTo>
                    <a:pt x="223" y="100"/>
                    <a:pt x="222" y="96"/>
                    <a:pt x="222" y="93"/>
                  </a:cubicBezTo>
                  <a:cubicBezTo>
                    <a:pt x="222" y="91"/>
                    <a:pt x="222" y="90"/>
                    <a:pt x="222" y="88"/>
                  </a:cubicBezTo>
                  <a:cubicBezTo>
                    <a:pt x="222" y="82"/>
                    <a:pt x="222" y="76"/>
                    <a:pt x="222" y="70"/>
                  </a:cubicBezTo>
                  <a:cubicBezTo>
                    <a:pt x="222" y="65"/>
                    <a:pt x="223" y="53"/>
                    <a:pt x="221" y="51"/>
                  </a:cubicBezTo>
                  <a:cubicBezTo>
                    <a:pt x="220" y="50"/>
                    <a:pt x="211" y="48"/>
                    <a:pt x="208" y="48"/>
                  </a:cubicBezTo>
                  <a:cubicBezTo>
                    <a:pt x="208" y="48"/>
                    <a:pt x="206" y="48"/>
                    <a:pt x="205" y="49"/>
                  </a:cubicBezTo>
                  <a:cubicBezTo>
                    <a:pt x="206" y="53"/>
                    <a:pt x="205" y="58"/>
                    <a:pt x="205" y="63"/>
                  </a:cubicBezTo>
                  <a:cubicBezTo>
                    <a:pt x="205" y="68"/>
                    <a:pt x="205" y="73"/>
                    <a:pt x="205" y="77"/>
                  </a:cubicBezTo>
                  <a:cubicBezTo>
                    <a:pt x="205" y="87"/>
                    <a:pt x="206" y="97"/>
                    <a:pt x="206" y="107"/>
                  </a:cubicBezTo>
                  <a:cubicBezTo>
                    <a:pt x="207" y="128"/>
                    <a:pt x="206" y="149"/>
                    <a:pt x="205" y="169"/>
                  </a:cubicBezTo>
                  <a:cubicBezTo>
                    <a:pt x="209" y="174"/>
                    <a:pt x="217" y="172"/>
                    <a:pt x="221" y="170"/>
                  </a:cubicBezTo>
                  <a:cubicBezTo>
                    <a:pt x="223" y="164"/>
                    <a:pt x="222" y="158"/>
                    <a:pt x="222" y="152"/>
                  </a:cubicBezTo>
                  <a:close/>
                  <a:moveTo>
                    <a:pt x="68" y="115"/>
                  </a:moveTo>
                  <a:cubicBezTo>
                    <a:pt x="68" y="114"/>
                    <a:pt x="69" y="113"/>
                    <a:pt x="70" y="111"/>
                  </a:cubicBezTo>
                  <a:cubicBezTo>
                    <a:pt x="69" y="112"/>
                    <a:pt x="68" y="112"/>
                    <a:pt x="67" y="111"/>
                  </a:cubicBezTo>
                  <a:cubicBezTo>
                    <a:pt x="67" y="107"/>
                    <a:pt x="62" y="108"/>
                    <a:pt x="60" y="105"/>
                  </a:cubicBezTo>
                  <a:cubicBezTo>
                    <a:pt x="60" y="105"/>
                    <a:pt x="60" y="103"/>
                    <a:pt x="62" y="103"/>
                  </a:cubicBezTo>
                  <a:cubicBezTo>
                    <a:pt x="63" y="97"/>
                    <a:pt x="68" y="93"/>
                    <a:pt x="69" y="85"/>
                  </a:cubicBezTo>
                  <a:cubicBezTo>
                    <a:pt x="72" y="82"/>
                    <a:pt x="76" y="87"/>
                    <a:pt x="79" y="88"/>
                  </a:cubicBezTo>
                  <a:cubicBezTo>
                    <a:pt x="80" y="87"/>
                    <a:pt x="81" y="86"/>
                    <a:pt x="81" y="85"/>
                  </a:cubicBezTo>
                  <a:cubicBezTo>
                    <a:pt x="78" y="82"/>
                    <a:pt x="75" y="83"/>
                    <a:pt x="72" y="81"/>
                  </a:cubicBezTo>
                  <a:cubicBezTo>
                    <a:pt x="71" y="76"/>
                    <a:pt x="76" y="76"/>
                    <a:pt x="76" y="71"/>
                  </a:cubicBezTo>
                  <a:cubicBezTo>
                    <a:pt x="78" y="69"/>
                    <a:pt x="79" y="66"/>
                    <a:pt x="80" y="63"/>
                  </a:cubicBezTo>
                  <a:cubicBezTo>
                    <a:pt x="81" y="61"/>
                    <a:pt x="81" y="57"/>
                    <a:pt x="82" y="59"/>
                  </a:cubicBezTo>
                  <a:cubicBezTo>
                    <a:pt x="82" y="58"/>
                    <a:pt x="81" y="58"/>
                    <a:pt x="82" y="58"/>
                  </a:cubicBezTo>
                  <a:cubicBezTo>
                    <a:pt x="86" y="56"/>
                    <a:pt x="89" y="59"/>
                    <a:pt x="92" y="61"/>
                  </a:cubicBezTo>
                  <a:cubicBezTo>
                    <a:pt x="92" y="60"/>
                    <a:pt x="93" y="59"/>
                    <a:pt x="93" y="58"/>
                  </a:cubicBezTo>
                  <a:cubicBezTo>
                    <a:pt x="89" y="53"/>
                    <a:pt x="83" y="50"/>
                    <a:pt x="76" y="49"/>
                  </a:cubicBezTo>
                  <a:cubicBezTo>
                    <a:pt x="76" y="51"/>
                    <a:pt x="74" y="52"/>
                    <a:pt x="75" y="53"/>
                  </a:cubicBezTo>
                  <a:cubicBezTo>
                    <a:pt x="77" y="54"/>
                    <a:pt x="82" y="57"/>
                    <a:pt x="78" y="60"/>
                  </a:cubicBezTo>
                  <a:cubicBezTo>
                    <a:pt x="78" y="61"/>
                    <a:pt x="77" y="62"/>
                    <a:pt x="77" y="63"/>
                  </a:cubicBezTo>
                  <a:cubicBezTo>
                    <a:pt x="75" y="67"/>
                    <a:pt x="73" y="71"/>
                    <a:pt x="72" y="74"/>
                  </a:cubicBezTo>
                  <a:cubicBezTo>
                    <a:pt x="71" y="76"/>
                    <a:pt x="71" y="79"/>
                    <a:pt x="69" y="80"/>
                  </a:cubicBezTo>
                  <a:cubicBezTo>
                    <a:pt x="68" y="79"/>
                    <a:pt x="67" y="78"/>
                    <a:pt x="66" y="77"/>
                  </a:cubicBezTo>
                  <a:cubicBezTo>
                    <a:pt x="65" y="78"/>
                    <a:pt x="64" y="78"/>
                    <a:pt x="63" y="78"/>
                  </a:cubicBezTo>
                  <a:cubicBezTo>
                    <a:pt x="62" y="79"/>
                    <a:pt x="62" y="80"/>
                    <a:pt x="62" y="82"/>
                  </a:cubicBezTo>
                  <a:cubicBezTo>
                    <a:pt x="63" y="83"/>
                    <a:pt x="66" y="84"/>
                    <a:pt x="66" y="86"/>
                  </a:cubicBezTo>
                  <a:cubicBezTo>
                    <a:pt x="66" y="87"/>
                    <a:pt x="64" y="88"/>
                    <a:pt x="63" y="90"/>
                  </a:cubicBezTo>
                  <a:cubicBezTo>
                    <a:pt x="63" y="91"/>
                    <a:pt x="63" y="92"/>
                    <a:pt x="63" y="93"/>
                  </a:cubicBezTo>
                  <a:cubicBezTo>
                    <a:pt x="61" y="97"/>
                    <a:pt x="59" y="102"/>
                    <a:pt x="58" y="105"/>
                  </a:cubicBezTo>
                  <a:cubicBezTo>
                    <a:pt x="57" y="105"/>
                    <a:pt x="57" y="105"/>
                    <a:pt x="56" y="105"/>
                  </a:cubicBezTo>
                  <a:cubicBezTo>
                    <a:pt x="55" y="105"/>
                    <a:pt x="55" y="104"/>
                    <a:pt x="53" y="103"/>
                  </a:cubicBezTo>
                  <a:cubicBezTo>
                    <a:pt x="52" y="105"/>
                    <a:pt x="52" y="107"/>
                    <a:pt x="51" y="108"/>
                  </a:cubicBezTo>
                  <a:cubicBezTo>
                    <a:pt x="53" y="109"/>
                    <a:pt x="55" y="110"/>
                    <a:pt x="55" y="112"/>
                  </a:cubicBezTo>
                  <a:cubicBezTo>
                    <a:pt x="51" y="117"/>
                    <a:pt x="48" y="125"/>
                    <a:pt x="48" y="131"/>
                  </a:cubicBezTo>
                  <a:cubicBezTo>
                    <a:pt x="47" y="132"/>
                    <a:pt x="46" y="132"/>
                    <a:pt x="45" y="133"/>
                  </a:cubicBezTo>
                  <a:cubicBezTo>
                    <a:pt x="44" y="132"/>
                    <a:pt x="43" y="130"/>
                    <a:pt x="42" y="130"/>
                  </a:cubicBezTo>
                  <a:cubicBezTo>
                    <a:pt x="41" y="133"/>
                    <a:pt x="39" y="135"/>
                    <a:pt x="39" y="138"/>
                  </a:cubicBezTo>
                  <a:cubicBezTo>
                    <a:pt x="45" y="136"/>
                    <a:pt x="50" y="141"/>
                    <a:pt x="55" y="143"/>
                  </a:cubicBezTo>
                  <a:cubicBezTo>
                    <a:pt x="56" y="142"/>
                    <a:pt x="57" y="141"/>
                    <a:pt x="57" y="140"/>
                  </a:cubicBezTo>
                  <a:cubicBezTo>
                    <a:pt x="55" y="137"/>
                    <a:pt x="52" y="135"/>
                    <a:pt x="49" y="134"/>
                  </a:cubicBezTo>
                  <a:cubicBezTo>
                    <a:pt x="49" y="134"/>
                    <a:pt x="49" y="133"/>
                    <a:pt x="49" y="133"/>
                  </a:cubicBezTo>
                  <a:cubicBezTo>
                    <a:pt x="49" y="132"/>
                    <a:pt x="49" y="131"/>
                    <a:pt x="50" y="131"/>
                  </a:cubicBezTo>
                  <a:cubicBezTo>
                    <a:pt x="50" y="130"/>
                    <a:pt x="50" y="130"/>
                    <a:pt x="50" y="129"/>
                  </a:cubicBezTo>
                  <a:cubicBezTo>
                    <a:pt x="54" y="126"/>
                    <a:pt x="54" y="120"/>
                    <a:pt x="58" y="117"/>
                  </a:cubicBezTo>
                  <a:cubicBezTo>
                    <a:pt x="58" y="114"/>
                    <a:pt x="58" y="112"/>
                    <a:pt x="60" y="111"/>
                  </a:cubicBezTo>
                  <a:cubicBezTo>
                    <a:pt x="63" y="112"/>
                    <a:pt x="65" y="114"/>
                    <a:pt x="68" y="115"/>
                  </a:cubicBezTo>
                  <a:close/>
                  <a:moveTo>
                    <a:pt x="140" y="54"/>
                  </a:moveTo>
                  <a:cubicBezTo>
                    <a:pt x="131" y="55"/>
                    <a:pt x="122" y="52"/>
                    <a:pt x="114" y="50"/>
                  </a:cubicBezTo>
                  <a:cubicBezTo>
                    <a:pt x="114" y="50"/>
                    <a:pt x="114" y="51"/>
                    <a:pt x="114" y="51"/>
                  </a:cubicBezTo>
                  <a:cubicBezTo>
                    <a:pt x="115" y="82"/>
                    <a:pt x="113" y="115"/>
                    <a:pt x="114" y="142"/>
                  </a:cubicBezTo>
                  <a:cubicBezTo>
                    <a:pt x="115" y="141"/>
                    <a:pt x="117" y="142"/>
                    <a:pt x="117" y="142"/>
                  </a:cubicBezTo>
                  <a:cubicBezTo>
                    <a:pt x="119" y="141"/>
                    <a:pt x="119" y="142"/>
                    <a:pt x="121" y="143"/>
                  </a:cubicBezTo>
                  <a:cubicBezTo>
                    <a:pt x="122" y="143"/>
                    <a:pt x="123" y="142"/>
                    <a:pt x="124" y="143"/>
                  </a:cubicBezTo>
                  <a:cubicBezTo>
                    <a:pt x="125" y="143"/>
                    <a:pt x="126" y="143"/>
                    <a:pt x="126" y="143"/>
                  </a:cubicBezTo>
                  <a:cubicBezTo>
                    <a:pt x="135" y="145"/>
                    <a:pt x="145" y="144"/>
                    <a:pt x="153" y="143"/>
                  </a:cubicBezTo>
                  <a:cubicBezTo>
                    <a:pt x="153" y="132"/>
                    <a:pt x="154" y="121"/>
                    <a:pt x="153" y="110"/>
                  </a:cubicBezTo>
                  <a:cubicBezTo>
                    <a:pt x="152" y="101"/>
                    <a:pt x="153" y="91"/>
                    <a:pt x="152" y="82"/>
                  </a:cubicBezTo>
                  <a:cubicBezTo>
                    <a:pt x="152" y="73"/>
                    <a:pt x="150" y="62"/>
                    <a:pt x="151" y="53"/>
                  </a:cubicBezTo>
                  <a:cubicBezTo>
                    <a:pt x="147" y="52"/>
                    <a:pt x="144" y="54"/>
                    <a:pt x="140" y="54"/>
                  </a:cubicBezTo>
                  <a:close/>
                  <a:moveTo>
                    <a:pt x="197" y="51"/>
                  </a:moveTo>
                  <a:cubicBezTo>
                    <a:pt x="197" y="57"/>
                    <a:pt x="198" y="59"/>
                    <a:pt x="197" y="62"/>
                  </a:cubicBezTo>
                  <a:cubicBezTo>
                    <a:pt x="198" y="70"/>
                    <a:pt x="199" y="78"/>
                    <a:pt x="198" y="86"/>
                  </a:cubicBezTo>
                  <a:cubicBezTo>
                    <a:pt x="196" y="112"/>
                    <a:pt x="197" y="141"/>
                    <a:pt x="198" y="165"/>
                  </a:cubicBezTo>
                  <a:cubicBezTo>
                    <a:pt x="199" y="166"/>
                    <a:pt x="201" y="168"/>
                    <a:pt x="202" y="167"/>
                  </a:cubicBezTo>
                  <a:cubicBezTo>
                    <a:pt x="205" y="146"/>
                    <a:pt x="204" y="126"/>
                    <a:pt x="204" y="105"/>
                  </a:cubicBezTo>
                  <a:cubicBezTo>
                    <a:pt x="204" y="98"/>
                    <a:pt x="203" y="92"/>
                    <a:pt x="202" y="85"/>
                  </a:cubicBezTo>
                  <a:cubicBezTo>
                    <a:pt x="202" y="74"/>
                    <a:pt x="203" y="62"/>
                    <a:pt x="203" y="51"/>
                  </a:cubicBezTo>
                  <a:cubicBezTo>
                    <a:pt x="200" y="51"/>
                    <a:pt x="199" y="52"/>
                    <a:pt x="198" y="51"/>
                  </a:cubicBezTo>
                  <a:cubicBezTo>
                    <a:pt x="198" y="51"/>
                    <a:pt x="197" y="51"/>
                    <a:pt x="197" y="51"/>
                  </a:cubicBezTo>
                  <a:close/>
                  <a:moveTo>
                    <a:pt x="279" y="76"/>
                  </a:moveTo>
                  <a:cubicBezTo>
                    <a:pt x="284" y="75"/>
                    <a:pt x="291" y="72"/>
                    <a:pt x="294" y="68"/>
                  </a:cubicBezTo>
                  <a:cubicBezTo>
                    <a:pt x="296" y="65"/>
                    <a:pt x="293" y="62"/>
                    <a:pt x="292" y="60"/>
                  </a:cubicBezTo>
                  <a:cubicBezTo>
                    <a:pt x="291" y="58"/>
                    <a:pt x="290" y="55"/>
                    <a:pt x="288" y="54"/>
                  </a:cubicBezTo>
                  <a:cubicBezTo>
                    <a:pt x="287" y="54"/>
                    <a:pt x="284" y="54"/>
                    <a:pt x="281" y="54"/>
                  </a:cubicBezTo>
                  <a:cubicBezTo>
                    <a:pt x="279" y="55"/>
                    <a:pt x="276" y="55"/>
                    <a:pt x="275" y="55"/>
                  </a:cubicBezTo>
                  <a:cubicBezTo>
                    <a:pt x="272" y="56"/>
                    <a:pt x="269" y="59"/>
                    <a:pt x="267" y="60"/>
                  </a:cubicBezTo>
                  <a:cubicBezTo>
                    <a:pt x="268" y="61"/>
                    <a:pt x="266" y="62"/>
                    <a:pt x="267" y="63"/>
                  </a:cubicBezTo>
                  <a:cubicBezTo>
                    <a:pt x="266" y="63"/>
                    <a:pt x="265" y="63"/>
                    <a:pt x="265" y="64"/>
                  </a:cubicBezTo>
                  <a:cubicBezTo>
                    <a:pt x="265" y="69"/>
                    <a:pt x="268" y="73"/>
                    <a:pt x="270" y="77"/>
                  </a:cubicBezTo>
                  <a:cubicBezTo>
                    <a:pt x="273" y="76"/>
                    <a:pt x="275" y="76"/>
                    <a:pt x="279" y="76"/>
                  </a:cubicBezTo>
                  <a:close/>
                  <a:moveTo>
                    <a:pt x="73" y="56"/>
                  </a:moveTo>
                  <a:cubicBezTo>
                    <a:pt x="70" y="62"/>
                    <a:pt x="67" y="68"/>
                    <a:pt x="64" y="75"/>
                  </a:cubicBezTo>
                  <a:cubicBezTo>
                    <a:pt x="66" y="74"/>
                    <a:pt x="66" y="76"/>
                    <a:pt x="68" y="76"/>
                  </a:cubicBezTo>
                  <a:cubicBezTo>
                    <a:pt x="71" y="70"/>
                    <a:pt x="74" y="63"/>
                    <a:pt x="76" y="57"/>
                  </a:cubicBezTo>
                  <a:cubicBezTo>
                    <a:pt x="76" y="56"/>
                    <a:pt x="75" y="55"/>
                    <a:pt x="73" y="56"/>
                  </a:cubicBezTo>
                  <a:close/>
                  <a:moveTo>
                    <a:pt x="85" y="61"/>
                  </a:moveTo>
                  <a:cubicBezTo>
                    <a:pt x="83" y="63"/>
                    <a:pt x="82" y="66"/>
                    <a:pt x="80" y="70"/>
                  </a:cubicBezTo>
                  <a:cubicBezTo>
                    <a:pt x="79" y="73"/>
                    <a:pt x="76" y="76"/>
                    <a:pt x="76" y="78"/>
                  </a:cubicBezTo>
                  <a:cubicBezTo>
                    <a:pt x="77" y="81"/>
                    <a:pt x="80" y="81"/>
                    <a:pt x="81" y="83"/>
                  </a:cubicBezTo>
                  <a:cubicBezTo>
                    <a:pt x="86" y="77"/>
                    <a:pt x="88" y="70"/>
                    <a:pt x="91" y="64"/>
                  </a:cubicBezTo>
                  <a:cubicBezTo>
                    <a:pt x="89" y="62"/>
                    <a:pt x="87" y="61"/>
                    <a:pt x="85" y="61"/>
                  </a:cubicBezTo>
                  <a:close/>
                  <a:moveTo>
                    <a:pt x="93" y="64"/>
                  </a:moveTo>
                  <a:cubicBezTo>
                    <a:pt x="91" y="70"/>
                    <a:pt x="86" y="77"/>
                    <a:pt x="84" y="83"/>
                  </a:cubicBezTo>
                  <a:cubicBezTo>
                    <a:pt x="83" y="89"/>
                    <a:pt x="84" y="98"/>
                    <a:pt x="85" y="105"/>
                  </a:cubicBezTo>
                  <a:cubicBezTo>
                    <a:pt x="85" y="111"/>
                    <a:pt x="84" y="117"/>
                    <a:pt x="84" y="123"/>
                  </a:cubicBezTo>
                  <a:cubicBezTo>
                    <a:pt x="85" y="135"/>
                    <a:pt x="85" y="150"/>
                    <a:pt x="85" y="163"/>
                  </a:cubicBezTo>
                  <a:cubicBezTo>
                    <a:pt x="85" y="164"/>
                    <a:pt x="87" y="165"/>
                    <a:pt x="86" y="167"/>
                  </a:cubicBezTo>
                  <a:cubicBezTo>
                    <a:pt x="93" y="170"/>
                    <a:pt x="101" y="169"/>
                    <a:pt x="107" y="167"/>
                  </a:cubicBezTo>
                  <a:cubicBezTo>
                    <a:pt x="109" y="159"/>
                    <a:pt x="108" y="152"/>
                    <a:pt x="108" y="144"/>
                  </a:cubicBezTo>
                  <a:cubicBezTo>
                    <a:pt x="108" y="132"/>
                    <a:pt x="109" y="119"/>
                    <a:pt x="109" y="105"/>
                  </a:cubicBezTo>
                  <a:cubicBezTo>
                    <a:pt x="109" y="101"/>
                    <a:pt x="109" y="96"/>
                    <a:pt x="109" y="93"/>
                  </a:cubicBezTo>
                  <a:cubicBezTo>
                    <a:pt x="109" y="92"/>
                    <a:pt x="108" y="91"/>
                    <a:pt x="108" y="90"/>
                  </a:cubicBezTo>
                  <a:cubicBezTo>
                    <a:pt x="108" y="87"/>
                    <a:pt x="109" y="84"/>
                    <a:pt x="108" y="81"/>
                  </a:cubicBezTo>
                  <a:cubicBezTo>
                    <a:pt x="108" y="75"/>
                    <a:pt x="106" y="70"/>
                    <a:pt x="106" y="64"/>
                  </a:cubicBezTo>
                  <a:cubicBezTo>
                    <a:pt x="102" y="62"/>
                    <a:pt x="97" y="62"/>
                    <a:pt x="93" y="64"/>
                  </a:cubicBezTo>
                  <a:close/>
                  <a:moveTo>
                    <a:pt x="271" y="79"/>
                  </a:moveTo>
                  <a:cubicBezTo>
                    <a:pt x="271" y="82"/>
                    <a:pt x="272" y="83"/>
                    <a:pt x="273" y="84"/>
                  </a:cubicBezTo>
                  <a:cubicBezTo>
                    <a:pt x="274" y="84"/>
                    <a:pt x="274" y="83"/>
                    <a:pt x="276" y="83"/>
                  </a:cubicBezTo>
                  <a:cubicBezTo>
                    <a:pt x="285" y="87"/>
                    <a:pt x="306" y="80"/>
                    <a:pt x="296" y="69"/>
                  </a:cubicBezTo>
                  <a:cubicBezTo>
                    <a:pt x="292" y="77"/>
                    <a:pt x="281" y="78"/>
                    <a:pt x="271" y="79"/>
                  </a:cubicBezTo>
                  <a:close/>
                  <a:moveTo>
                    <a:pt x="265" y="96"/>
                  </a:moveTo>
                  <a:cubicBezTo>
                    <a:pt x="265" y="98"/>
                    <a:pt x="265" y="100"/>
                    <a:pt x="265" y="103"/>
                  </a:cubicBezTo>
                  <a:cubicBezTo>
                    <a:pt x="265" y="107"/>
                    <a:pt x="265" y="112"/>
                    <a:pt x="265" y="118"/>
                  </a:cubicBezTo>
                  <a:cubicBezTo>
                    <a:pt x="265" y="121"/>
                    <a:pt x="265" y="125"/>
                    <a:pt x="266" y="127"/>
                  </a:cubicBezTo>
                  <a:cubicBezTo>
                    <a:pt x="266" y="128"/>
                    <a:pt x="268" y="130"/>
                    <a:pt x="269" y="132"/>
                  </a:cubicBezTo>
                  <a:cubicBezTo>
                    <a:pt x="272" y="136"/>
                    <a:pt x="274" y="141"/>
                    <a:pt x="276" y="147"/>
                  </a:cubicBezTo>
                  <a:cubicBezTo>
                    <a:pt x="278" y="151"/>
                    <a:pt x="281" y="160"/>
                    <a:pt x="284" y="163"/>
                  </a:cubicBezTo>
                  <a:cubicBezTo>
                    <a:pt x="285" y="164"/>
                    <a:pt x="289" y="165"/>
                    <a:pt x="291" y="166"/>
                  </a:cubicBezTo>
                  <a:cubicBezTo>
                    <a:pt x="296" y="168"/>
                    <a:pt x="302" y="168"/>
                    <a:pt x="306" y="169"/>
                  </a:cubicBezTo>
                  <a:cubicBezTo>
                    <a:pt x="304" y="166"/>
                    <a:pt x="303" y="162"/>
                    <a:pt x="302" y="159"/>
                  </a:cubicBezTo>
                  <a:cubicBezTo>
                    <a:pt x="301" y="156"/>
                    <a:pt x="299" y="153"/>
                    <a:pt x="298" y="151"/>
                  </a:cubicBezTo>
                  <a:cubicBezTo>
                    <a:pt x="298" y="150"/>
                    <a:pt x="298" y="148"/>
                    <a:pt x="298" y="147"/>
                  </a:cubicBezTo>
                  <a:cubicBezTo>
                    <a:pt x="296" y="141"/>
                    <a:pt x="292" y="135"/>
                    <a:pt x="290" y="128"/>
                  </a:cubicBezTo>
                  <a:cubicBezTo>
                    <a:pt x="287" y="122"/>
                    <a:pt x="285" y="115"/>
                    <a:pt x="282" y="109"/>
                  </a:cubicBezTo>
                  <a:cubicBezTo>
                    <a:pt x="276" y="97"/>
                    <a:pt x="271" y="84"/>
                    <a:pt x="265" y="73"/>
                  </a:cubicBezTo>
                  <a:cubicBezTo>
                    <a:pt x="265" y="72"/>
                    <a:pt x="265" y="72"/>
                    <a:pt x="265" y="73"/>
                  </a:cubicBezTo>
                  <a:cubicBezTo>
                    <a:pt x="264" y="79"/>
                    <a:pt x="265" y="87"/>
                    <a:pt x="265" y="96"/>
                  </a:cubicBezTo>
                  <a:close/>
                  <a:moveTo>
                    <a:pt x="274" y="87"/>
                  </a:moveTo>
                  <a:cubicBezTo>
                    <a:pt x="276" y="89"/>
                    <a:pt x="276" y="92"/>
                    <a:pt x="278" y="94"/>
                  </a:cubicBezTo>
                  <a:cubicBezTo>
                    <a:pt x="278" y="93"/>
                    <a:pt x="278" y="93"/>
                    <a:pt x="278" y="93"/>
                  </a:cubicBezTo>
                  <a:cubicBezTo>
                    <a:pt x="280" y="93"/>
                    <a:pt x="283" y="93"/>
                    <a:pt x="285" y="93"/>
                  </a:cubicBezTo>
                  <a:cubicBezTo>
                    <a:pt x="291" y="93"/>
                    <a:pt x="299" y="87"/>
                    <a:pt x="301" y="83"/>
                  </a:cubicBezTo>
                  <a:cubicBezTo>
                    <a:pt x="302" y="81"/>
                    <a:pt x="302" y="79"/>
                    <a:pt x="300" y="78"/>
                  </a:cubicBezTo>
                  <a:cubicBezTo>
                    <a:pt x="295" y="87"/>
                    <a:pt x="283" y="86"/>
                    <a:pt x="274" y="87"/>
                  </a:cubicBezTo>
                  <a:close/>
                  <a:moveTo>
                    <a:pt x="278" y="96"/>
                  </a:moveTo>
                  <a:cubicBezTo>
                    <a:pt x="279" y="96"/>
                    <a:pt x="279" y="97"/>
                    <a:pt x="279" y="98"/>
                  </a:cubicBezTo>
                  <a:cubicBezTo>
                    <a:pt x="283" y="98"/>
                    <a:pt x="287" y="99"/>
                    <a:pt x="290" y="98"/>
                  </a:cubicBezTo>
                  <a:cubicBezTo>
                    <a:pt x="297" y="98"/>
                    <a:pt x="302" y="92"/>
                    <a:pt x="305" y="87"/>
                  </a:cubicBezTo>
                  <a:cubicBezTo>
                    <a:pt x="304" y="86"/>
                    <a:pt x="304" y="84"/>
                    <a:pt x="303" y="84"/>
                  </a:cubicBezTo>
                  <a:cubicBezTo>
                    <a:pt x="298" y="92"/>
                    <a:pt x="289" y="97"/>
                    <a:pt x="278" y="96"/>
                  </a:cubicBezTo>
                  <a:close/>
                  <a:moveTo>
                    <a:pt x="54" y="102"/>
                  </a:moveTo>
                  <a:cubicBezTo>
                    <a:pt x="55" y="102"/>
                    <a:pt x="56" y="103"/>
                    <a:pt x="57" y="102"/>
                  </a:cubicBezTo>
                  <a:cubicBezTo>
                    <a:pt x="57" y="100"/>
                    <a:pt x="60" y="96"/>
                    <a:pt x="61" y="92"/>
                  </a:cubicBezTo>
                  <a:cubicBezTo>
                    <a:pt x="62" y="90"/>
                    <a:pt x="65" y="84"/>
                    <a:pt x="60" y="84"/>
                  </a:cubicBezTo>
                  <a:cubicBezTo>
                    <a:pt x="59" y="91"/>
                    <a:pt x="56" y="95"/>
                    <a:pt x="54" y="102"/>
                  </a:cubicBezTo>
                  <a:close/>
                  <a:moveTo>
                    <a:pt x="72" y="88"/>
                  </a:moveTo>
                  <a:cubicBezTo>
                    <a:pt x="69" y="92"/>
                    <a:pt x="66" y="99"/>
                    <a:pt x="64" y="105"/>
                  </a:cubicBezTo>
                  <a:cubicBezTo>
                    <a:pt x="66" y="106"/>
                    <a:pt x="68" y="108"/>
                    <a:pt x="70" y="110"/>
                  </a:cubicBezTo>
                  <a:cubicBezTo>
                    <a:pt x="73" y="104"/>
                    <a:pt x="76" y="98"/>
                    <a:pt x="78" y="91"/>
                  </a:cubicBezTo>
                  <a:cubicBezTo>
                    <a:pt x="77" y="89"/>
                    <a:pt x="74" y="88"/>
                    <a:pt x="72" y="88"/>
                  </a:cubicBezTo>
                  <a:close/>
                  <a:moveTo>
                    <a:pt x="79" y="94"/>
                  </a:moveTo>
                  <a:cubicBezTo>
                    <a:pt x="79" y="95"/>
                    <a:pt x="79" y="96"/>
                    <a:pt x="79" y="97"/>
                  </a:cubicBezTo>
                  <a:cubicBezTo>
                    <a:pt x="77" y="101"/>
                    <a:pt x="74" y="105"/>
                    <a:pt x="73" y="109"/>
                  </a:cubicBezTo>
                  <a:cubicBezTo>
                    <a:pt x="72" y="113"/>
                    <a:pt x="72" y="118"/>
                    <a:pt x="71" y="123"/>
                  </a:cubicBezTo>
                  <a:cubicBezTo>
                    <a:pt x="71" y="135"/>
                    <a:pt x="72" y="143"/>
                    <a:pt x="70" y="154"/>
                  </a:cubicBezTo>
                  <a:cubicBezTo>
                    <a:pt x="74" y="157"/>
                    <a:pt x="78" y="160"/>
                    <a:pt x="82" y="163"/>
                  </a:cubicBezTo>
                  <a:cubicBezTo>
                    <a:pt x="83" y="155"/>
                    <a:pt x="83" y="148"/>
                    <a:pt x="83" y="139"/>
                  </a:cubicBezTo>
                  <a:cubicBezTo>
                    <a:pt x="83" y="131"/>
                    <a:pt x="82" y="123"/>
                    <a:pt x="82" y="117"/>
                  </a:cubicBezTo>
                  <a:cubicBezTo>
                    <a:pt x="82" y="109"/>
                    <a:pt x="83" y="97"/>
                    <a:pt x="82" y="89"/>
                  </a:cubicBezTo>
                  <a:cubicBezTo>
                    <a:pt x="81" y="91"/>
                    <a:pt x="80" y="92"/>
                    <a:pt x="79" y="94"/>
                  </a:cubicBezTo>
                  <a:close/>
                  <a:moveTo>
                    <a:pt x="280" y="100"/>
                  </a:moveTo>
                  <a:cubicBezTo>
                    <a:pt x="285" y="111"/>
                    <a:pt x="290" y="124"/>
                    <a:pt x="295" y="136"/>
                  </a:cubicBezTo>
                  <a:cubicBezTo>
                    <a:pt x="305" y="137"/>
                    <a:pt x="318" y="131"/>
                    <a:pt x="322" y="122"/>
                  </a:cubicBezTo>
                  <a:cubicBezTo>
                    <a:pt x="317" y="111"/>
                    <a:pt x="312" y="100"/>
                    <a:pt x="306" y="90"/>
                  </a:cubicBezTo>
                  <a:cubicBezTo>
                    <a:pt x="302" y="97"/>
                    <a:pt x="291" y="104"/>
                    <a:pt x="280" y="100"/>
                  </a:cubicBezTo>
                  <a:close/>
                  <a:moveTo>
                    <a:pt x="43" y="128"/>
                  </a:moveTo>
                  <a:cubicBezTo>
                    <a:pt x="44" y="129"/>
                    <a:pt x="44" y="129"/>
                    <a:pt x="45" y="129"/>
                  </a:cubicBezTo>
                  <a:cubicBezTo>
                    <a:pt x="47" y="123"/>
                    <a:pt x="50" y="117"/>
                    <a:pt x="52" y="111"/>
                  </a:cubicBezTo>
                  <a:cubicBezTo>
                    <a:pt x="51" y="112"/>
                    <a:pt x="51" y="111"/>
                    <a:pt x="50" y="111"/>
                  </a:cubicBezTo>
                  <a:cubicBezTo>
                    <a:pt x="48" y="117"/>
                    <a:pt x="45" y="122"/>
                    <a:pt x="43" y="128"/>
                  </a:cubicBezTo>
                  <a:close/>
                  <a:moveTo>
                    <a:pt x="62" y="115"/>
                  </a:moveTo>
                  <a:cubicBezTo>
                    <a:pt x="59" y="116"/>
                    <a:pt x="58" y="121"/>
                    <a:pt x="57" y="124"/>
                  </a:cubicBezTo>
                  <a:cubicBezTo>
                    <a:pt x="56" y="126"/>
                    <a:pt x="53" y="129"/>
                    <a:pt x="52" y="133"/>
                  </a:cubicBezTo>
                  <a:cubicBezTo>
                    <a:pt x="54" y="134"/>
                    <a:pt x="57" y="136"/>
                    <a:pt x="58" y="138"/>
                  </a:cubicBezTo>
                  <a:cubicBezTo>
                    <a:pt x="61" y="132"/>
                    <a:pt x="64" y="125"/>
                    <a:pt x="66" y="118"/>
                  </a:cubicBezTo>
                  <a:cubicBezTo>
                    <a:pt x="65" y="117"/>
                    <a:pt x="64" y="116"/>
                    <a:pt x="62" y="115"/>
                  </a:cubicBezTo>
                  <a:close/>
                  <a:moveTo>
                    <a:pt x="297" y="139"/>
                  </a:moveTo>
                  <a:cubicBezTo>
                    <a:pt x="297" y="140"/>
                    <a:pt x="297" y="141"/>
                    <a:pt x="298" y="142"/>
                  </a:cubicBezTo>
                  <a:cubicBezTo>
                    <a:pt x="298" y="141"/>
                    <a:pt x="298" y="141"/>
                    <a:pt x="299" y="140"/>
                  </a:cubicBezTo>
                  <a:cubicBezTo>
                    <a:pt x="302" y="141"/>
                    <a:pt x="306" y="140"/>
                    <a:pt x="308" y="140"/>
                  </a:cubicBezTo>
                  <a:cubicBezTo>
                    <a:pt x="314" y="139"/>
                    <a:pt x="320" y="135"/>
                    <a:pt x="323" y="132"/>
                  </a:cubicBezTo>
                  <a:cubicBezTo>
                    <a:pt x="324" y="130"/>
                    <a:pt x="326" y="127"/>
                    <a:pt x="323" y="125"/>
                  </a:cubicBezTo>
                  <a:cubicBezTo>
                    <a:pt x="317" y="134"/>
                    <a:pt x="308" y="138"/>
                    <a:pt x="297" y="139"/>
                  </a:cubicBezTo>
                  <a:close/>
                  <a:moveTo>
                    <a:pt x="326" y="131"/>
                  </a:moveTo>
                  <a:cubicBezTo>
                    <a:pt x="321" y="139"/>
                    <a:pt x="310" y="145"/>
                    <a:pt x="298" y="142"/>
                  </a:cubicBezTo>
                  <a:cubicBezTo>
                    <a:pt x="299" y="146"/>
                    <a:pt x="301" y="150"/>
                    <a:pt x="306" y="148"/>
                  </a:cubicBezTo>
                  <a:cubicBezTo>
                    <a:pt x="316" y="150"/>
                    <a:pt x="327" y="146"/>
                    <a:pt x="330" y="137"/>
                  </a:cubicBezTo>
                  <a:cubicBezTo>
                    <a:pt x="328" y="135"/>
                    <a:pt x="328" y="132"/>
                    <a:pt x="326" y="131"/>
                  </a:cubicBezTo>
                  <a:close/>
                  <a:moveTo>
                    <a:pt x="37" y="140"/>
                  </a:moveTo>
                  <a:cubicBezTo>
                    <a:pt x="36" y="142"/>
                    <a:pt x="35" y="145"/>
                    <a:pt x="34" y="147"/>
                  </a:cubicBezTo>
                  <a:cubicBezTo>
                    <a:pt x="38" y="148"/>
                    <a:pt x="41" y="147"/>
                    <a:pt x="45" y="149"/>
                  </a:cubicBezTo>
                  <a:cubicBezTo>
                    <a:pt x="47" y="150"/>
                    <a:pt x="49" y="153"/>
                    <a:pt x="51" y="154"/>
                  </a:cubicBezTo>
                  <a:cubicBezTo>
                    <a:pt x="52" y="151"/>
                    <a:pt x="53" y="150"/>
                    <a:pt x="54" y="147"/>
                  </a:cubicBezTo>
                  <a:cubicBezTo>
                    <a:pt x="50" y="143"/>
                    <a:pt x="44" y="140"/>
                    <a:pt x="37" y="140"/>
                  </a:cubicBezTo>
                  <a:close/>
                  <a:moveTo>
                    <a:pt x="313" y="160"/>
                  </a:moveTo>
                  <a:cubicBezTo>
                    <a:pt x="320" y="161"/>
                    <a:pt x="328" y="157"/>
                    <a:pt x="332" y="153"/>
                  </a:cubicBezTo>
                  <a:cubicBezTo>
                    <a:pt x="335" y="149"/>
                    <a:pt x="334" y="145"/>
                    <a:pt x="332" y="141"/>
                  </a:cubicBezTo>
                  <a:cubicBezTo>
                    <a:pt x="332" y="141"/>
                    <a:pt x="331" y="141"/>
                    <a:pt x="331" y="141"/>
                  </a:cubicBezTo>
                  <a:cubicBezTo>
                    <a:pt x="326" y="150"/>
                    <a:pt x="312" y="151"/>
                    <a:pt x="302" y="151"/>
                  </a:cubicBezTo>
                  <a:cubicBezTo>
                    <a:pt x="303" y="154"/>
                    <a:pt x="304" y="157"/>
                    <a:pt x="306" y="159"/>
                  </a:cubicBezTo>
                  <a:cubicBezTo>
                    <a:pt x="308" y="159"/>
                    <a:pt x="311" y="160"/>
                    <a:pt x="313" y="160"/>
                  </a:cubicBezTo>
                  <a:close/>
                  <a:moveTo>
                    <a:pt x="114" y="154"/>
                  </a:moveTo>
                  <a:cubicBezTo>
                    <a:pt x="125" y="157"/>
                    <a:pt x="139" y="158"/>
                    <a:pt x="153" y="156"/>
                  </a:cubicBezTo>
                  <a:cubicBezTo>
                    <a:pt x="153" y="152"/>
                    <a:pt x="153" y="149"/>
                    <a:pt x="153" y="145"/>
                  </a:cubicBezTo>
                  <a:cubicBezTo>
                    <a:pt x="139" y="147"/>
                    <a:pt x="124" y="147"/>
                    <a:pt x="115" y="144"/>
                  </a:cubicBezTo>
                  <a:cubicBezTo>
                    <a:pt x="114" y="147"/>
                    <a:pt x="114" y="150"/>
                    <a:pt x="114" y="154"/>
                  </a:cubicBezTo>
                  <a:close/>
                  <a:moveTo>
                    <a:pt x="32" y="153"/>
                  </a:moveTo>
                  <a:cubicBezTo>
                    <a:pt x="40" y="153"/>
                    <a:pt x="44" y="158"/>
                    <a:pt x="49" y="160"/>
                  </a:cubicBezTo>
                  <a:cubicBezTo>
                    <a:pt x="49" y="159"/>
                    <a:pt x="50" y="158"/>
                    <a:pt x="50" y="157"/>
                  </a:cubicBezTo>
                  <a:cubicBezTo>
                    <a:pt x="47" y="152"/>
                    <a:pt x="41" y="150"/>
                    <a:pt x="34" y="149"/>
                  </a:cubicBezTo>
                  <a:cubicBezTo>
                    <a:pt x="34" y="149"/>
                    <a:pt x="33" y="149"/>
                    <a:pt x="33" y="149"/>
                  </a:cubicBezTo>
                  <a:cubicBezTo>
                    <a:pt x="33" y="150"/>
                    <a:pt x="32" y="151"/>
                    <a:pt x="32" y="153"/>
                  </a:cubicBezTo>
                  <a:close/>
                  <a:moveTo>
                    <a:pt x="332" y="156"/>
                  </a:moveTo>
                  <a:cubicBezTo>
                    <a:pt x="326" y="163"/>
                    <a:pt x="317" y="163"/>
                    <a:pt x="307" y="162"/>
                  </a:cubicBezTo>
                  <a:cubicBezTo>
                    <a:pt x="309" y="166"/>
                    <a:pt x="310" y="171"/>
                    <a:pt x="314" y="172"/>
                  </a:cubicBezTo>
                  <a:cubicBezTo>
                    <a:pt x="316" y="173"/>
                    <a:pt x="321" y="173"/>
                    <a:pt x="323" y="173"/>
                  </a:cubicBezTo>
                  <a:cubicBezTo>
                    <a:pt x="331" y="172"/>
                    <a:pt x="337" y="168"/>
                    <a:pt x="339" y="162"/>
                  </a:cubicBezTo>
                  <a:cubicBezTo>
                    <a:pt x="341" y="158"/>
                    <a:pt x="338" y="154"/>
                    <a:pt x="336" y="150"/>
                  </a:cubicBezTo>
                  <a:cubicBezTo>
                    <a:pt x="335" y="152"/>
                    <a:pt x="333" y="155"/>
                    <a:pt x="332" y="156"/>
                  </a:cubicBezTo>
                  <a:close/>
                  <a:moveTo>
                    <a:pt x="30" y="160"/>
                  </a:moveTo>
                  <a:cubicBezTo>
                    <a:pt x="33" y="164"/>
                    <a:pt x="45" y="169"/>
                    <a:pt x="48" y="162"/>
                  </a:cubicBezTo>
                  <a:cubicBezTo>
                    <a:pt x="42" y="159"/>
                    <a:pt x="38" y="155"/>
                    <a:pt x="31" y="154"/>
                  </a:cubicBezTo>
                  <a:cubicBezTo>
                    <a:pt x="30" y="156"/>
                    <a:pt x="30" y="158"/>
                    <a:pt x="30" y="160"/>
                  </a:cubicBezTo>
                  <a:close/>
                  <a:moveTo>
                    <a:pt x="115" y="166"/>
                  </a:moveTo>
                  <a:cubicBezTo>
                    <a:pt x="119" y="167"/>
                    <a:pt x="125" y="169"/>
                    <a:pt x="132" y="169"/>
                  </a:cubicBezTo>
                  <a:cubicBezTo>
                    <a:pt x="138" y="170"/>
                    <a:pt x="149" y="171"/>
                    <a:pt x="152" y="167"/>
                  </a:cubicBezTo>
                  <a:cubicBezTo>
                    <a:pt x="153" y="165"/>
                    <a:pt x="152" y="160"/>
                    <a:pt x="152" y="159"/>
                  </a:cubicBezTo>
                  <a:cubicBezTo>
                    <a:pt x="139" y="159"/>
                    <a:pt x="125" y="160"/>
                    <a:pt x="114" y="156"/>
                  </a:cubicBezTo>
                  <a:cubicBezTo>
                    <a:pt x="114" y="160"/>
                    <a:pt x="113" y="164"/>
                    <a:pt x="115" y="1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0" name="Freeform 107"/>
            <p:cNvSpPr>
              <a:spLocks noEditPoints="1"/>
            </p:cNvSpPr>
            <p:nvPr/>
          </p:nvSpPr>
          <p:spPr bwMode="auto">
            <a:xfrm>
              <a:off x="7893218" y="3755274"/>
              <a:ext cx="97606" cy="368593"/>
            </a:xfrm>
            <a:custGeom>
              <a:avLst/>
              <a:gdLst>
                <a:gd name="T0" fmla="*/ 28 w 31"/>
                <a:gd name="T1" fmla="*/ 114 h 117"/>
                <a:gd name="T2" fmla="*/ 4 w 31"/>
                <a:gd name="T3" fmla="*/ 114 h 117"/>
                <a:gd name="T4" fmla="*/ 2 w 31"/>
                <a:gd name="T5" fmla="*/ 91 h 117"/>
                <a:gd name="T6" fmla="*/ 3 w 31"/>
                <a:gd name="T7" fmla="*/ 67 h 117"/>
                <a:gd name="T8" fmla="*/ 2 w 31"/>
                <a:gd name="T9" fmla="*/ 61 h 117"/>
                <a:gd name="T10" fmla="*/ 2 w 31"/>
                <a:gd name="T11" fmla="*/ 34 h 117"/>
                <a:gd name="T12" fmla="*/ 1 w 31"/>
                <a:gd name="T13" fmla="*/ 18 h 117"/>
                <a:gd name="T14" fmla="*/ 2 w 31"/>
                <a:gd name="T15" fmla="*/ 5 h 117"/>
                <a:gd name="T16" fmla="*/ 7 w 31"/>
                <a:gd name="T17" fmla="*/ 1 h 117"/>
                <a:gd name="T18" fmla="*/ 12 w 31"/>
                <a:gd name="T19" fmla="*/ 1 h 117"/>
                <a:gd name="T20" fmla="*/ 29 w 31"/>
                <a:gd name="T21" fmla="*/ 7 h 117"/>
                <a:gd name="T22" fmla="*/ 29 w 31"/>
                <a:gd name="T23" fmla="*/ 24 h 117"/>
                <a:gd name="T24" fmla="*/ 29 w 31"/>
                <a:gd name="T25" fmla="*/ 82 h 117"/>
                <a:gd name="T26" fmla="*/ 28 w 31"/>
                <a:gd name="T27" fmla="*/ 114 h 117"/>
                <a:gd name="T28" fmla="*/ 9 w 31"/>
                <a:gd name="T29" fmla="*/ 112 h 117"/>
                <a:gd name="T30" fmla="*/ 19 w 31"/>
                <a:gd name="T31" fmla="*/ 112 h 117"/>
                <a:gd name="T32" fmla="*/ 26 w 31"/>
                <a:gd name="T33" fmla="*/ 108 h 117"/>
                <a:gd name="T34" fmla="*/ 26 w 31"/>
                <a:gd name="T35" fmla="*/ 97 h 117"/>
                <a:gd name="T36" fmla="*/ 26 w 31"/>
                <a:gd name="T37" fmla="*/ 76 h 117"/>
                <a:gd name="T38" fmla="*/ 27 w 31"/>
                <a:gd name="T39" fmla="*/ 24 h 117"/>
                <a:gd name="T40" fmla="*/ 27 w 31"/>
                <a:gd name="T41" fmla="*/ 10 h 117"/>
                <a:gd name="T42" fmla="*/ 21 w 31"/>
                <a:gd name="T43" fmla="*/ 5 h 117"/>
                <a:gd name="T44" fmla="*/ 7 w 31"/>
                <a:gd name="T45" fmla="*/ 5 h 117"/>
                <a:gd name="T46" fmla="*/ 4 w 31"/>
                <a:gd name="T47" fmla="*/ 13 h 117"/>
                <a:gd name="T48" fmla="*/ 4 w 31"/>
                <a:gd name="T49" fmla="*/ 15 h 117"/>
                <a:gd name="T50" fmla="*/ 5 w 31"/>
                <a:gd name="T51" fmla="*/ 54 h 117"/>
                <a:gd name="T52" fmla="*/ 4 w 31"/>
                <a:gd name="T53" fmla="*/ 106 h 117"/>
                <a:gd name="T54" fmla="*/ 4 w 31"/>
                <a:gd name="T55" fmla="*/ 109 h 117"/>
                <a:gd name="T56" fmla="*/ 8 w 31"/>
                <a:gd name="T57" fmla="*/ 113 h 117"/>
                <a:gd name="T58" fmla="*/ 9 w 31"/>
                <a:gd name="T59" fmla="*/ 11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117">
                  <a:moveTo>
                    <a:pt x="28" y="114"/>
                  </a:moveTo>
                  <a:cubicBezTo>
                    <a:pt x="22" y="117"/>
                    <a:pt x="12" y="117"/>
                    <a:pt x="4" y="114"/>
                  </a:cubicBezTo>
                  <a:cubicBezTo>
                    <a:pt x="0" y="108"/>
                    <a:pt x="2" y="100"/>
                    <a:pt x="2" y="91"/>
                  </a:cubicBezTo>
                  <a:cubicBezTo>
                    <a:pt x="2" y="83"/>
                    <a:pt x="3" y="75"/>
                    <a:pt x="3" y="67"/>
                  </a:cubicBezTo>
                  <a:cubicBezTo>
                    <a:pt x="3" y="65"/>
                    <a:pt x="2" y="63"/>
                    <a:pt x="2" y="61"/>
                  </a:cubicBezTo>
                  <a:cubicBezTo>
                    <a:pt x="3" y="51"/>
                    <a:pt x="2" y="42"/>
                    <a:pt x="2" y="34"/>
                  </a:cubicBezTo>
                  <a:cubicBezTo>
                    <a:pt x="1" y="28"/>
                    <a:pt x="1" y="23"/>
                    <a:pt x="1" y="18"/>
                  </a:cubicBezTo>
                  <a:cubicBezTo>
                    <a:pt x="2" y="14"/>
                    <a:pt x="0" y="9"/>
                    <a:pt x="2" y="5"/>
                  </a:cubicBezTo>
                  <a:cubicBezTo>
                    <a:pt x="3" y="3"/>
                    <a:pt x="6" y="1"/>
                    <a:pt x="7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9" y="1"/>
                    <a:pt x="26" y="0"/>
                    <a:pt x="29" y="7"/>
                  </a:cubicBezTo>
                  <a:cubicBezTo>
                    <a:pt x="31" y="13"/>
                    <a:pt x="29" y="19"/>
                    <a:pt x="29" y="24"/>
                  </a:cubicBezTo>
                  <a:cubicBezTo>
                    <a:pt x="28" y="41"/>
                    <a:pt x="29" y="64"/>
                    <a:pt x="29" y="82"/>
                  </a:cubicBezTo>
                  <a:cubicBezTo>
                    <a:pt x="29" y="94"/>
                    <a:pt x="30" y="104"/>
                    <a:pt x="28" y="114"/>
                  </a:cubicBezTo>
                  <a:close/>
                  <a:moveTo>
                    <a:pt x="9" y="112"/>
                  </a:moveTo>
                  <a:cubicBezTo>
                    <a:pt x="10" y="113"/>
                    <a:pt x="16" y="114"/>
                    <a:pt x="19" y="112"/>
                  </a:cubicBezTo>
                  <a:cubicBezTo>
                    <a:pt x="23" y="114"/>
                    <a:pt x="26" y="112"/>
                    <a:pt x="26" y="108"/>
                  </a:cubicBezTo>
                  <a:cubicBezTo>
                    <a:pt x="27" y="105"/>
                    <a:pt x="26" y="101"/>
                    <a:pt x="26" y="97"/>
                  </a:cubicBezTo>
                  <a:cubicBezTo>
                    <a:pt x="27" y="90"/>
                    <a:pt x="26" y="83"/>
                    <a:pt x="26" y="76"/>
                  </a:cubicBezTo>
                  <a:cubicBezTo>
                    <a:pt x="27" y="56"/>
                    <a:pt x="26" y="43"/>
                    <a:pt x="27" y="24"/>
                  </a:cubicBezTo>
                  <a:cubicBezTo>
                    <a:pt x="27" y="19"/>
                    <a:pt x="28" y="13"/>
                    <a:pt x="27" y="10"/>
                  </a:cubicBezTo>
                  <a:cubicBezTo>
                    <a:pt x="26" y="8"/>
                    <a:pt x="24" y="6"/>
                    <a:pt x="21" y="5"/>
                  </a:cubicBezTo>
                  <a:cubicBezTo>
                    <a:pt x="17" y="2"/>
                    <a:pt x="10" y="5"/>
                    <a:pt x="7" y="5"/>
                  </a:cubicBezTo>
                  <a:cubicBezTo>
                    <a:pt x="4" y="6"/>
                    <a:pt x="4" y="10"/>
                    <a:pt x="4" y="13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3" y="27"/>
                    <a:pt x="4" y="41"/>
                    <a:pt x="5" y="54"/>
                  </a:cubicBezTo>
                  <a:cubicBezTo>
                    <a:pt x="6" y="71"/>
                    <a:pt x="4" y="91"/>
                    <a:pt x="4" y="106"/>
                  </a:cubicBezTo>
                  <a:cubicBezTo>
                    <a:pt x="4" y="107"/>
                    <a:pt x="5" y="108"/>
                    <a:pt x="4" y="109"/>
                  </a:cubicBezTo>
                  <a:cubicBezTo>
                    <a:pt x="6" y="110"/>
                    <a:pt x="7" y="112"/>
                    <a:pt x="8" y="113"/>
                  </a:cubicBezTo>
                  <a:cubicBezTo>
                    <a:pt x="8" y="112"/>
                    <a:pt x="8" y="111"/>
                    <a:pt x="9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组合 59"/>
          <p:cNvGrpSpPr/>
          <p:nvPr/>
        </p:nvGrpSpPr>
        <p:grpSpPr bwMode="auto">
          <a:xfrm>
            <a:off x="779463" y="1135063"/>
            <a:ext cx="4002087" cy="3309937"/>
            <a:chOff x="555625" y="293801"/>
            <a:chExt cx="7936025" cy="6564199"/>
          </a:xfrm>
        </p:grpSpPr>
        <p:sp>
          <p:nvSpPr>
            <p:cNvPr id="61" name="Freeform 36"/>
            <p:cNvSpPr/>
            <p:nvPr/>
          </p:nvSpPr>
          <p:spPr bwMode="auto">
            <a:xfrm>
              <a:off x="6807488" y="2041105"/>
              <a:ext cx="931798" cy="878376"/>
            </a:xfrm>
            <a:custGeom>
              <a:avLst/>
              <a:gdLst>
                <a:gd name="T0" fmla="*/ 234 w 588"/>
                <a:gd name="T1" fmla="*/ 550 h 554"/>
                <a:gd name="T2" fmla="*/ 248 w 588"/>
                <a:gd name="T3" fmla="*/ 530 h 554"/>
                <a:gd name="T4" fmla="*/ 264 w 588"/>
                <a:gd name="T5" fmla="*/ 516 h 554"/>
                <a:gd name="T6" fmla="*/ 274 w 588"/>
                <a:gd name="T7" fmla="*/ 480 h 554"/>
                <a:gd name="T8" fmla="*/ 252 w 588"/>
                <a:gd name="T9" fmla="*/ 468 h 554"/>
                <a:gd name="T10" fmla="*/ 252 w 588"/>
                <a:gd name="T11" fmla="*/ 438 h 554"/>
                <a:gd name="T12" fmla="*/ 280 w 588"/>
                <a:gd name="T13" fmla="*/ 404 h 554"/>
                <a:gd name="T14" fmla="*/ 288 w 588"/>
                <a:gd name="T15" fmla="*/ 388 h 554"/>
                <a:gd name="T16" fmla="*/ 290 w 588"/>
                <a:gd name="T17" fmla="*/ 342 h 554"/>
                <a:gd name="T18" fmla="*/ 252 w 588"/>
                <a:gd name="T19" fmla="*/ 300 h 554"/>
                <a:gd name="T20" fmla="*/ 200 w 588"/>
                <a:gd name="T21" fmla="*/ 304 h 554"/>
                <a:gd name="T22" fmla="*/ 174 w 588"/>
                <a:gd name="T23" fmla="*/ 330 h 554"/>
                <a:gd name="T24" fmla="*/ 130 w 588"/>
                <a:gd name="T25" fmla="*/ 390 h 554"/>
                <a:gd name="T26" fmla="*/ 110 w 588"/>
                <a:gd name="T27" fmla="*/ 416 h 554"/>
                <a:gd name="T28" fmla="*/ 36 w 588"/>
                <a:gd name="T29" fmla="*/ 364 h 554"/>
                <a:gd name="T30" fmla="*/ 12 w 588"/>
                <a:gd name="T31" fmla="*/ 358 h 554"/>
                <a:gd name="T32" fmla="*/ 0 w 588"/>
                <a:gd name="T33" fmla="*/ 348 h 554"/>
                <a:gd name="T34" fmla="*/ 4 w 588"/>
                <a:gd name="T35" fmla="*/ 324 h 554"/>
                <a:gd name="T36" fmla="*/ 18 w 588"/>
                <a:gd name="T37" fmla="*/ 320 h 554"/>
                <a:gd name="T38" fmla="*/ 40 w 588"/>
                <a:gd name="T39" fmla="*/ 292 h 554"/>
                <a:gd name="T40" fmla="*/ 34 w 588"/>
                <a:gd name="T41" fmla="*/ 238 h 554"/>
                <a:gd name="T42" fmla="*/ 28 w 588"/>
                <a:gd name="T43" fmla="*/ 228 h 554"/>
                <a:gd name="T44" fmla="*/ 20 w 588"/>
                <a:gd name="T45" fmla="*/ 186 h 554"/>
                <a:gd name="T46" fmla="*/ 26 w 588"/>
                <a:gd name="T47" fmla="*/ 172 h 554"/>
                <a:gd name="T48" fmla="*/ 44 w 588"/>
                <a:gd name="T49" fmla="*/ 190 h 554"/>
                <a:gd name="T50" fmla="*/ 58 w 588"/>
                <a:gd name="T51" fmla="*/ 210 h 554"/>
                <a:gd name="T52" fmla="*/ 80 w 588"/>
                <a:gd name="T53" fmla="*/ 224 h 554"/>
                <a:gd name="T54" fmla="*/ 100 w 588"/>
                <a:gd name="T55" fmla="*/ 222 h 554"/>
                <a:gd name="T56" fmla="*/ 142 w 588"/>
                <a:gd name="T57" fmla="*/ 186 h 554"/>
                <a:gd name="T58" fmla="*/ 216 w 588"/>
                <a:gd name="T59" fmla="*/ 128 h 554"/>
                <a:gd name="T60" fmla="*/ 232 w 588"/>
                <a:gd name="T61" fmla="*/ 104 h 554"/>
                <a:gd name="T62" fmla="*/ 262 w 588"/>
                <a:gd name="T63" fmla="*/ 76 h 554"/>
                <a:gd name="T64" fmla="*/ 292 w 588"/>
                <a:gd name="T65" fmla="*/ 74 h 554"/>
                <a:gd name="T66" fmla="*/ 312 w 588"/>
                <a:gd name="T67" fmla="*/ 84 h 554"/>
                <a:gd name="T68" fmla="*/ 348 w 588"/>
                <a:gd name="T69" fmla="*/ 66 h 554"/>
                <a:gd name="T70" fmla="*/ 348 w 588"/>
                <a:gd name="T71" fmla="*/ 16 h 554"/>
                <a:gd name="T72" fmla="*/ 362 w 588"/>
                <a:gd name="T73" fmla="*/ 2 h 554"/>
                <a:gd name="T74" fmla="*/ 396 w 588"/>
                <a:gd name="T75" fmla="*/ 32 h 554"/>
                <a:gd name="T76" fmla="*/ 418 w 588"/>
                <a:gd name="T77" fmla="*/ 46 h 554"/>
                <a:gd name="T78" fmla="*/ 436 w 588"/>
                <a:gd name="T79" fmla="*/ 44 h 554"/>
                <a:gd name="T80" fmla="*/ 440 w 588"/>
                <a:gd name="T81" fmla="*/ 28 h 554"/>
                <a:gd name="T82" fmla="*/ 458 w 588"/>
                <a:gd name="T83" fmla="*/ 24 h 554"/>
                <a:gd name="T84" fmla="*/ 460 w 588"/>
                <a:gd name="T85" fmla="*/ 62 h 554"/>
                <a:gd name="T86" fmla="*/ 498 w 588"/>
                <a:gd name="T87" fmla="*/ 110 h 554"/>
                <a:gd name="T88" fmla="*/ 516 w 588"/>
                <a:gd name="T89" fmla="*/ 178 h 554"/>
                <a:gd name="T90" fmla="*/ 530 w 588"/>
                <a:gd name="T91" fmla="*/ 196 h 554"/>
                <a:gd name="T92" fmla="*/ 588 w 588"/>
                <a:gd name="T93" fmla="*/ 236 h 554"/>
                <a:gd name="T94" fmla="*/ 580 w 588"/>
                <a:gd name="T95" fmla="*/ 250 h 554"/>
                <a:gd name="T96" fmla="*/ 520 w 588"/>
                <a:gd name="T97" fmla="*/ 292 h 554"/>
                <a:gd name="T98" fmla="*/ 502 w 588"/>
                <a:gd name="T99" fmla="*/ 310 h 554"/>
                <a:gd name="T100" fmla="*/ 472 w 588"/>
                <a:gd name="T101" fmla="*/ 346 h 554"/>
                <a:gd name="T102" fmla="*/ 466 w 588"/>
                <a:gd name="T103" fmla="*/ 374 h 554"/>
                <a:gd name="T104" fmla="*/ 448 w 588"/>
                <a:gd name="T105" fmla="*/ 390 h 554"/>
                <a:gd name="T106" fmla="*/ 412 w 588"/>
                <a:gd name="T107" fmla="*/ 402 h 554"/>
                <a:gd name="T108" fmla="*/ 362 w 588"/>
                <a:gd name="T109" fmla="*/ 424 h 554"/>
                <a:gd name="T110" fmla="*/ 322 w 588"/>
                <a:gd name="T111" fmla="*/ 460 h 554"/>
                <a:gd name="T112" fmla="*/ 304 w 588"/>
                <a:gd name="T113" fmla="*/ 494 h 554"/>
                <a:gd name="T114" fmla="*/ 290 w 588"/>
                <a:gd name="T115" fmla="*/ 542 h 554"/>
                <a:gd name="T116" fmla="*/ 236 w 588"/>
                <a:gd name="T117" fmla="*/ 554 h 5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88" h="554">
                  <a:moveTo>
                    <a:pt x="236" y="554"/>
                  </a:moveTo>
                  <a:lnTo>
                    <a:pt x="236" y="554"/>
                  </a:lnTo>
                  <a:lnTo>
                    <a:pt x="234" y="550"/>
                  </a:lnTo>
                  <a:lnTo>
                    <a:pt x="240" y="536"/>
                  </a:lnTo>
                  <a:lnTo>
                    <a:pt x="248" y="530"/>
                  </a:lnTo>
                  <a:lnTo>
                    <a:pt x="254" y="524"/>
                  </a:lnTo>
                  <a:lnTo>
                    <a:pt x="264" y="516"/>
                  </a:lnTo>
                  <a:lnTo>
                    <a:pt x="274" y="496"/>
                  </a:lnTo>
                  <a:lnTo>
                    <a:pt x="274" y="480"/>
                  </a:lnTo>
                  <a:lnTo>
                    <a:pt x="252" y="468"/>
                  </a:lnTo>
                  <a:lnTo>
                    <a:pt x="250" y="456"/>
                  </a:lnTo>
                  <a:lnTo>
                    <a:pt x="250" y="446"/>
                  </a:lnTo>
                  <a:lnTo>
                    <a:pt x="252" y="438"/>
                  </a:lnTo>
                  <a:lnTo>
                    <a:pt x="256" y="430"/>
                  </a:lnTo>
                  <a:lnTo>
                    <a:pt x="266" y="416"/>
                  </a:lnTo>
                  <a:lnTo>
                    <a:pt x="280" y="404"/>
                  </a:lnTo>
                  <a:lnTo>
                    <a:pt x="284" y="396"/>
                  </a:lnTo>
                  <a:lnTo>
                    <a:pt x="288" y="388"/>
                  </a:lnTo>
                  <a:lnTo>
                    <a:pt x="290" y="370"/>
                  </a:lnTo>
                  <a:lnTo>
                    <a:pt x="290" y="356"/>
                  </a:lnTo>
                  <a:lnTo>
                    <a:pt x="290" y="342"/>
                  </a:lnTo>
                  <a:lnTo>
                    <a:pt x="252" y="300"/>
                  </a:lnTo>
                  <a:lnTo>
                    <a:pt x="234" y="298"/>
                  </a:lnTo>
                  <a:lnTo>
                    <a:pt x="200" y="304"/>
                  </a:lnTo>
                  <a:lnTo>
                    <a:pt x="186" y="316"/>
                  </a:lnTo>
                  <a:lnTo>
                    <a:pt x="174" y="330"/>
                  </a:lnTo>
                  <a:lnTo>
                    <a:pt x="148" y="360"/>
                  </a:lnTo>
                  <a:lnTo>
                    <a:pt x="130" y="390"/>
                  </a:lnTo>
                  <a:lnTo>
                    <a:pt x="120" y="404"/>
                  </a:lnTo>
                  <a:lnTo>
                    <a:pt x="110" y="416"/>
                  </a:lnTo>
                  <a:lnTo>
                    <a:pt x="70" y="390"/>
                  </a:lnTo>
                  <a:lnTo>
                    <a:pt x="52" y="376"/>
                  </a:lnTo>
                  <a:lnTo>
                    <a:pt x="36" y="364"/>
                  </a:lnTo>
                  <a:lnTo>
                    <a:pt x="22" y="362"/>
                  </a:lnTo>
                  <a:lnTo>
                    <a:pt x="12" y="358"/>
                  </a:lnTo>
                  <a:lnTo>
                    <a:pt x="6" y="352"/>
                  </a:lnTo>
                  <a:lnTo>
                    <a:pt x="0" y="348"/>
                  </a:lnTo>
                  <a:lnTo>
                    <a:pt x="0" y="334"/>
                  </a:lnTo>
                  <a:lnTo>
                    <a:pt x="2" y="326"/>
                  </a:lnTo>
                  <a:lnTo>
                    <a:pt x="4" y="324"/>
                  </a:lnTo>
                  <a:lnTo>
                    <a:pt x="6" y="322"/>
                  </a:lnTo>
                  <a:lnTo>
                    <a:pt x="18" y="320"/>
                  </a:lnTo>
                  <a:lnTo>
                    <a:pt x="28" y="306"/>
                  </a:lnTo>
                  <a:lnTo>
                    <a:pt x="40" y="292"/>
                  </a:lnTo>
                  <a:lnTo>
                    <a:pt x="38" y="240"/>
                  </a:lnTo>
                  <a:lnTo>
                    <a:pt x="34" y="238"/>
                  </a:lnTo>
                  <a:lnTo>
                    <a:pt x="28" y="228"/>
                  </a:lnTo>
                  <a:lnTo>
                    <a:pt x="20" y="206"/>
                  </a:lnTo>
                  <a:lnTo>
                    <a:pt x="20" y="186"/>
                  </a:lnTo>
                  <a:lnTo>
                    <a:pt x="22" y="178"/>
                  </a:lnTo>
                  <a:lnTo>
                    <a:pt x="26" y="172"/>
                  </a:lnTo>
                  <a:lnTo>
                    <a:pt x="34" y="176"/>
                  </a:lnTo>
                  <a:lnTo>
                    <a:pt x="40" y="180"/>
                  </a:lnTo>
                  <a:lnTo>
                    <a:pt x="44" y="190"/>
                  </a:lnTo>
                  <a:lnTo>
                    <a:pt x="48" y="202"/>
                  </a:lnTo>
                  <a:lnTo>
                    <a:pt x="58" y="210"/>
                  </a:lnTo>
                  <a:lnTo>
                    <a:pt x="68" y="218"/>
                  </a:lnTo>
                  <a:lnTo>
                    <a:pt x="74" y="222"/>
                  </a:lnTo>
                  <a:lnTo>
                    <a:pt x="80" y="224"/>
                  </a:lnTo>
                  <a:lnTo>
                    <a:pt x="88" y="224"/>
                  </a:lnTo>
                  <a:lnTo>
                    <a:pt x="100" y="222"/>
                  </a:lnTo>
                  <a:lnTo>
                    <a:pt x="118" y="204"/>
                  </a:lnTo>
                  <a:lnTo>
                    <a:pt x="142" y="186"/>
                  </a:lnTo>
                  <a:lnTo>
                    <a:pt x="168" y="166"/>
                  </a:lnTo>
                  <a:lnTo>
                    <a:pt x="192" y="146"/>
                  </a:lnTo>
                  <a:lnTo>
                    <a:pt x="216" y="128"/>
                  </a:lnTo>
                  <a:lnTo>
                    <a:pt x="226" y="116"/>
                  </a:lnTo>
                  <a:lnTo>
                    <a:pt x="232" y="104"/>
                  </a:lnTo>
                  <a:lnTo>
                    <a:pt x="244" y="82"/>
                  </a:lnTo>
                  <a:lnTo>
                    <a:pt x="262" y="76"/>
                  </a:lnTo>
                  <a:lnTo>
                    <a:pt x="278" y="72"/>
                  </a:lnTo>
                  <a:lnTo>
                    <a:pt x="284" y="72"/>
                  </a:lnTo>
                  <a:lnTo>
                    <a:pt x="292" y="74"/>
                  </a:lnTo>
                  <a:lnTo>
                    <a:pt x="302" y="78"/>
                  </a:lnTo>
                  <a:lnTo>
                    <a:pt x="312" y="84"/>
                  </a:lnTo>
                  <a:lnTo>
                    <a:pt x="332" y="84"/>
                  </a:lnTo>
                  <a:lnTo>
                    <a:pt x="348" y="66"/>
                  </a:lnTo>
                  <a:lnTo>
                    <a:pt x="348" y="16"/>
                  </a:lnTo>
                  <a:lnTo>
                    <a:pt x="354" y="0"/>
                  </a:lnTo>
                  <a:lnTo>
                    <a:pt x="362" y="2"/>
                  </a:lnTo>
                  <a:lnTo>
                    <a:pt x="374" y="8"/>
                  </a:lnTo>
                  <a:lnTo>
                    <a:pt x="384" y="18"/>
                  </a:lnTo>
                  <a:lnTo>
                    <a:pt x="396" y="32"/>
                  </a:lnTo>
                  <a:lnTo>
                    <a:pt x="408" y="42"/>
                  </a:lnTo>
                  <a:lnTo>
                    <a:pt x="418" y="46"/>
                  </a:lnTo>
                  <a:lnTo>
                    <a:pt x="432" y="48"/>
                  </a:lnTo>
                  <a:lnTo>
                    <a:pt x="436" y="44"/>
                  </a:lnTo>
                  <a:lnTo>
                    <a:pt x="438" y="36"/>
                  </a:lnTo>
                  <a:lnTo>
                    <a:pt x="440" y="28"/>
                  </a:lnTo>
                  <a:lnTo>
                    <a:pt x="450" y="16"/>
                  </a:lnTo>
                  <a:lnTo>
                    <a:pt x="458" y="24"/>
                  </a:lnTo>
                  <a:lnTo>
                    <a:pt x="460" y="62"/>
                  </a:lnTo>
                  <a:lnTo>
                    <a:pt x="472" y="76"/>
                  </a:lnTo>
                  <a:lnTo>
                    <a:pt x="484" y="92"/>
                  </a:lnTo>
                  <a:lnTo>
                    <a:pt x="498" y="110"/>
                  </a:lnTo>
                  <a:lnTo>
                    <a:pt x="516" y="128"/>
                  </a:lnTo>
                  <a:lnTo>
                    <a:pt x="516" y="178"/>
                  </a:lnTo>
                  <a:lnTo>
                    <a:pt x="530" y="196"/>
                  </a:lnTo>
                  <a:lnTo>
                    <a:pt x="564" y="220"/>
                  </a:lnTo>
                  <a:lnTo>
                    <a:pt x="588" y="236"/>
                  </a:lnTo>
                  <a:lnTo>
                    <a:pt x="586" y="242"/>
                  </a:lnTo>
                  <a:lnTo>
                    <a:pt x="580" y="250"/>
                  </a:lnTo>
                  <a:lnTo>
                    <a:pt x="558" y="266"/>
                  </a:lnTo>
                  <a:lnTo>
                    <a:pt x="534" y="282"/>
                  </a:lnTo>
                  <a:lnTo>
                    <a:pt x="520" y="292"/>
                  </a:lnTo>
                  <a:lnTo>
                    <a:pt x="502" y="310"/>
                  </a:lnTo>
                  <a:lnTo>
                    <a:pt x="486" y="328"/>
                  </a:lnTo>
                  <a:lnTo>
                    <a:pt x="472" y="346"/>
                  </a:lnTo>
                  <a:lnTo>
                    <a:pt x="470" y="354"/>
                  </a:lnTo>
                  <a:lnTo>
                    <a:pt x="468" y="364"/>
                  </a:lnTo>
                  <a:lnTo>
                    <a:pt x="466" y="374"/>
                  </a:lnTo>
                  <a:lnTo>
                    <a:pt x="462" y="384"/>
                  </a:lnTo>
                  <a:lnTo>
                    <a:pt x="448" y="390"/>
                  </a:lnTo>
                  <a:lnTo>
                    <a:pt x="432" y="398"/>
                  </a:lnTo>
                  <a:lnTo>
                    <a:pt x="412" y="402"/>
                  </a:lnTo>
                  <a:lnTo>
                    <a:pt x="394" y="408"/>
                  </a:lnTo>
                  <a:lnTo>
                    <a:pt x="378" y="416"/>
                  </a:lnTo>
                  <a:lnTo>
                    <a:pt x="362" y="424"/>
                  </a:lnTo>
                  <a:lnTo>
                    <a:pt x="348" y="434"/>
                  </a:lnTo>
                  <a:lnTo>
                    <a:pt x="336" y="446"/>
                  </a:lnTo>
                  <a:lnTo>
                    <a:pt x="322" y="460"/>
                  </a:lnTo>
                  <a:lnTo>
                    <a:pt x="310" y="476"/>
                  </a:lnTo>
                  <a:lnTo>
                    <a:pt x="304" y="494"/>
                  </a:lnTo>
                  <a:lnTo>
                    <a:pt x="296" y="518"/>
                  </a:lnTo>
                  <a:lnTo>
                    <a:pt x="290" y="542"/>
                  </a:lnTo>
                  <a:lnTo>
                    <a:pt x="260" y="550"/>
                  </a:lnTo>
                  <a:lnTo>
                    <a:pt x="236" y="55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2" name="Freeform 7"/>
            <p:cNvSpPr/>
            <p:nvPr/>
          </p:nvSpPr>
          <p:spPr bwMode="auto">
            <a:xfrm>
              <a:off x="5488489" y="6505391"/>
              <a:ext cx="421828" cy="352609"/>
            </a:xfrm>
            <a:custGeom>
              <a:avLst/>
              <a:gdLst>
                <a:gd name="T0" fmla="*/ 88 w 266"/>
                <a:gd name="T1" fmla="*/ 222 h 222"/>
                <a:gd name="T2" fmla="*/ 88 w 266"/>
                <a:gd name="T3" fmla="*/ 222 h 222"/>
                <a:gd name="T4" fmla="*/ 62 w 266"/>
                <a:gd name="T5" fmla="*/ 212 h 222"/>
                <a:gd name="T6" fmla="*/ 40 w 266"/>
                <a:gd name="T7" fmla="*/ 206 h 222"/>
                <a:gd name="T8" fmla="*/ 20 w 266"/>
                <a:gd name="T9" fmla="*/ 196 h 222"/>
                <a:gd name="T10" fmla="*/ 12 w 266"/>
                <a:gd name="T11" fmla="*/ 190 h 222"/>
                <a:gd name="T12" fmla="*/ 6 w 266"/>
                <a:gd name="T13" fmla="*/ 184 h 222"/>
                <a:gd name="T14" fmla="*/ 6 w 266"/>
                <a:gd name="T15" fmla="*/ 184 h 222"/>
                <a:gd name="T16" fmla="*/ 2 w 266"/>
                <a:gd name="T17" fmla="*/ 160 h 222"/>
                <a:gd name="T18" fmla="*/ 0 w 266"/>
                <a:gd name="T19" fmla="*/ 132 h 222"/>
                <a:gd name="T20" fmla="*/ 2 w 266"/>
                <a:gd name="T21" fmla="*/ 108 h 222"/>
                <a:gd name="T22" fmla="*/ 4 w 266"/>
                <a:gd name="T23" fmla="*/ 98 h 222"/>
                <a:gd name="T24" fmla="*/ 8 w 266"/>
                <a:gd name="T25" fmla="*/ 88 h 222"/>
                <a:gd name="T26" fmla="*/ 8 w 266"/>
                <a:gd name="T27" fmla="*/ 88 h 222"/>
                <a:gd name="T28" fmla="*/ 26 w 266"/>
                <a:gd name="T29" fmla="*/ 82 h 222"/>
                <a:gd name="T30" fmla="*/ 36 w 266"/>
                <a:gd name="T31" fmla="*/ 78 h 222"/>
                <a:gd name="T32" fmla="*/ 44 w 266"/>
                <a:gd name="T33" fmla="*/ 74 h 222"/>
                <a:gd name="T34" fmla="*/ 44 w 266"/>
                <a:gd name="T35" fmla="*/ 74 h 222"/>
                <a:gd name="T36" fmla="*/ 46 w 266"/>
                <a:gd name="T37" fmla="*/ 36 h 222"/>
                <a:gd name="T38" fmla="*/ 46 w 266"/>
                <a:gd name="T39" fmla="*/ 36 h 222"/>
                <a:gd name="T40" fmla="*/ 52 w 266"/>
                <a:gd name="T41" fmla="*/ 32 h 222"/>
                <a:gd name="T42" fmla="*/ 56 w 266"/>
                <a:gd name="T43" fmla="*/ 30 h 222"/>
                <a:gd name="T44" fmla="*/ 66 w 266"/>
                <a:gd name="T45" fmla="*/ 32 h 222"/>
                <a:gd name="T46" fmla="*/ 76 w 266"/>
                <a:gd name="T47" fmla="*/ 34 h 222"/>
                <a:gd name="T48" fmla="*/ 84 w 266"/>
                <a:gd name="T49" fmla="*/ 34 h 222"/>
                <a:gd name="T50" fmla="*/ 90 w 266"/>
                <a:gd name="T51" fmla="*/ 34 h 222"/>
                <a:gd name="T52" fmla="*/ 90 w 266"/>
                <a:gd name="T53" fmla="*/ 34 h 222"/>
                <a:gd name="T54" fmla="*/ 142 w 266"/>
                <a:gd name="T55" fmla="*/ 6 h 222"/>
                <a:gd name="T56" fmla="*/ 142 w 266"/>
                <a:gd name="T57" fmla="*/ 6 h 222"/>
                <a:gd name="T58" fmla="*/ 234 w 266"/>
                <a:gd name="T59" fmla="*/ 0 h 222"/>
                <a:gd name="T60" fmla="*/ 234 w 266"/>
                <a:gd name="T61" fmla="*/ 0 h 222"/>
                <a:gd name="T62" fmla="*/ 242 w 266"/>
                <a:gd name="T63" fmla="*/ 4 h 222"/>
                <a:gd name="T64" fmla="*/ 250 w 266"/>
                <a:gd name="T65" fmla="*/ 10 h 222"/>
                <a:gd name="T66" fmla="*/ 258 w 266"/>
                <a:gd name="T67" fmla="*/ 20 h 222"/>
                <a:gd name="T68" fmla="*/ 266 w 266"/>
                <a:gd name="T69" fmla="*/ 32 h 222"/>
                <a:gd name="T70" fmla="*/ 266 w 266"/>
                <a:gd name="T71" fmla="*/ 32 h 222"/>
                <a:gd name="T72" fmla="*/ 266 w 266"/>
                <a:gd name="T73" fmla="*/ 52 h 222"/>
                <a:gd name="T74" fmla="*/ 266 w 266"/>
                <a:gd name="T75" fmla="*/ 52 h 222"/>
                <a:gd name="T76" fmla="*/ 262 w 266"/>
                <a:gd name="T77" fmla="*/ 60 h 222"/>
                <a:gd name="T78" fmla="*/ 258 w 266"/>
                <a:gd name="T79" fmla="*/ 68 h 222"/>
                <a:gd name="T80" fmla="*/ 258 w 266"/>
                <a:gd name="T81" fmla="*/ 68 h 222"/>
                <a:gd name="T82" fmla="*/ 236 w 266"/>
                <a:gd name="T83" fmla="*/ 100 h 222"/>
                <a:gd name="T84" fmla="*/ 226 w 266"/>
                <a:gd name="T85" fmla="*/ 116 h 222"/>
                <a:gd name="T86" fmla="*/ 218 w 266"/>
                <a:gd name="T87" fmla="*/ 134 h 222"/>
                <a:gd name="T88" fmla="*/ 218 w 266"/>
                <a:gd name="T89" fmla="*/ 134 h 222"/>
                <a:gd name="T90" fmla="*/ 212 w 266"/>
                <a:gd name="T91" fmla="*/ 148 h 222"/>
                <a:gd name="T92" fmla="*/ 208 w 266"/>
                <a:gd name="T93" fmla="*/ 158 h 222"/>
                <a:gd name="T94" fmla="*/ 202 w 266"/>
                <a:gd name="T95" fmla="*/ 166 h 222"/>
                <a:gd name="T96" fmla="*/ 202 w 266"/>
                <a:gd name="T97" fmla="*/ 166 h 222"/>
                <a:gd name="T98" fmla="*/ 178 w 266"/>
                <a:gd name="T99" fmla="*/ 178 h 222"/>
                <a:gd name="T100" fmla="*/ 156 w 266"/>
                <a:gd name="T101" fmla="*/ 192 h 222"/>
                <a:gd name="T102" fmla="*/ 116 w 266"/>
                <a:gd name="T103" fmla="*/ 218 h 222"/>
                <a:gd name="T104" fmla="*/ 116 w 266"/>
                <a:gd name="T105" fmla="*/ 218 h 222"/>
                <a:gd name="T106" fmla="*/ 88 w 266"/>
                <a:gd name="T107" fmla="*/ 222 h 222"/>
                <a:gd name="T108" fmla="*/ 88 w 266"/>
                <a:gd name="T109" fmla="*/ 222 h 2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6" h="222">
                  <a:moveTo>
                    <a:pt x="88" y="222"/>
                  </a:moveTo>
                  <a:lnTo>
                    <a:pt x="88" y="222"/>
                  </a:lnTo>
                  <a:lnTo>
                    <a:pt x="62" y="212"/>
                  </a:lnTo>
                  <a:lnTo>
                    <a:pt x="40" y="206"/>
                  </a:lnTo>
                  <a:lnTo>
                    <a:pt x="20" y="196"/>
                  </a:lnTo>
                  <a:lnTo>
                    <a:pt x="12" y="190"/>
                  </a:lnTo>
                  <a:lnTo>
                    <a:pt x="6" y="184"/>
                  </a:lnTo>
                  <a:lnTo>
                    <a:pt x="2" y="160"/>
                  </a:lnTo>
                  <a:lnTo>
                    <a:pt x="0" y="132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8" y="88"/>
                  </a:lnTo>
                  <a:lnTo>
                    <a:pt x="26" y="82"/>
                  </a:lnTo>
                  <a:lnTo>
                    <a:pt x="36" y="78"/>
                  </a:lnTo>
                  <a:lnTo>
                    <a:pt x="44" y="74"/>
                  </a:lnTo>
                  <a:lnTo>
                    <a:pt x="46" y="36"/>
                  </a:lnTo>
                  <a:lnTo>
                    <a:pt x="52" y="32"/>
                  </a:lnTo>
                  <a:lnTo>
                    <a:pt x="56" y="30"/>
                  </a:lnTo>
                  <a:lnTo>
                    <a:pt x="66" y="32"/>
                  </a:lnTo>
                  <a:lnTo>
                    <a:pt x="76" y="34"/>
                  </a:lnTo>
                  <a:lnTo>
                    <a:pt x="84" y="34"/>
                  </a:lnTo>
                  <a:lnTo>
                    <a:pt x="90" y="34"/>
                  </a:lnTo>
                  <a:lnTo>
                    <a:pt x="142" y="6"/>
                  </a:lnTo>
                  <a:lnTo>
                    <a:pt x="234" y="0"/>
                  </a:lnTo>
                  <a:lnTo>
                    <a:pt x="242" y="4"/>
                  </a:lnTo>
                  <a:lnTo>
                    <a:pt x="250" y="10"/>
                  </a:lnTo>
                  <a:lnTo>
                    <a:pt x="258" y="20"/>
                  </a:lnTo>
                  <a:lnTo>
                    <a:pt x="266" y="32"/>
                  </a:lnTo>
                  <a:lnTo>
                    <a:pt x="266" y="52"/>
                  </a:lnTo>
                  <a:lnTo>
                    <a:pt x="262" y="60"/>
                  </a:lnTo>
                  <a:lnTo>
                    <a:pt x="258" y="68"/>
                  </a:lnTo>
                  <a:lnTo>
                    <a:pt x="236" y="100"/>
                  </a:lnTo>
                  <a:lnTo>
                    <a:pt x="226" y="116"/>
                  </a:lnTo>
                  <a:lnTo>
                    <a:pt x="218" y="134"/>
                  </a:lnTo>
                  <a:lnTo>
                    <a:pt x="212" y="148"/>
                  </a:lnTo>
                  <a:lnTo>
                    <a:pt x="208" y="158"/>
                  </a:lnTo>
                  <a:lnTo>
                    <a:pt x="202" y="166"/>
                  </a:lnTo>
                  <a:lnTo>
                    <a:pt x="178" y="178"/>
                  </a:lnTo>
                  <a:lnTo>
                    <a:pt x="156" y="192"/>
                  </a:lnTo>
                  <a:lnTo>
                    <a:pt x="116" y="218"/>
                  </a:lnTo>
                  <a:lnTo>
                    <a:pt x="88" y="22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3" name="Freeform 8"/>
            <p:cNvSpPr/>
            <p:nvPr/>
          </p:nvSpPr>
          <p:spPr bwMode="auto">
            <a:xfrm>
              <a:off x="5507377" y="6536874"/>
              <a:ext cx="387201" cy="321126"/>
            </a:xfrm>
            <a:custGeom>
              <a:avLst/>
              <a:gdLst>
                <a:gd name="T0" fmla="*/ 82 w 244"/>
                <a:gd name="T1" fmla="*/ 202 h 202"/>
                <a:gd name="T2" fmla="*/ 82 w 244"/>
                <a:gd name="T3" fmla="*/ 202 h 202"/>
                <a:gd name="T4" fmla="*/ 22 w 244"/>
                <a:gd name="T5" fmla="*/ 182 h 202"/>
                <a:gd name="T6" fmla="*/ 22 w 244"/>
                <a:gd name="T7" fmla="*/ 182 h 202"/>
                <a:gd name="T8" fmla="*/ 12 w 244"/>
                <a:gd name="T9" fmla="*/ 174 h 202"/>
                <a:gd name="T10" fmla="*/ 6 w 244"/>
                <a:gd name="T11" fmla="*/ 166 h 202"/>
                <a:gd name="T12" fmla="*/ 0 w 244"/>
                <a:gd name="T13" fmla="*/ 158 h 202"/>
                <a:gd name="T14" fmla="*/ 0 w 244"/>
                <a:gd name="T15" fmla="*/ 150 h 202"/>
                <a:gd name="T16" fmla="*/ 0 w 244"/>
                <a:gd name="T17" fmla="*/ 132 h 202"/>
                <a:gd name="T18" fmla="*/ 0 w 244"/>
                <a:gd name="T19" fmla="*/ 114 h 202"/>
                <a:gd name="T20" fmla="*/ 0 w 244"/>
                <a:gd name="T21" fmla="*/ 114 h 202"/>
                <a:gd name="T22" fmla="*/ 2 w 244"/>
                <a:gd name="T23" fmla="*/ 94 h 202"/>
                <a:gd name="T24" fmla="*/ 4 w 244"/>
                <a:gd name="T25" fmla="*/ 90 h 202"/>
                <a:gd name="T26" fmla="*/ 6 w 244"/>
                <a:gd name="T27" fmla="*/ 86 h 202"/>
                <a:gd name="T28" fmla="*/ 8 w 244"/>
                <a:gd name="T29" fmla="*/ 84 h 202"/>
                <a:gd name="T30" fmla="*/ 14 w 244"/>
                <a:gd name="T31" fmla="*/ 82 h 202"/>
                <a:gd name="T32" fmla="*/ 30 w 244"/>
                <a:gd name="T33" fmla="*/ 78 h 202"/>
                <a:gd name="T34" fmla="*/ 30 w 244"/>
                <a:gd name="T35" fmla="*/ 78 h 202"/>
                <a:gd name="T36" fmla="*/ 42 w 244"/>
                <a:gd name="T37" fmla="*/ 68 h 202"/>
                <a:gd name="T38" fmla="*/ 42 w 244"/>
                <a:gd name="T39" fmla="*/ 68 h 202"/>
                <a:gd name="T40" fmla="*/ 44 w 244"/>
                <a:gd name="T41" fmla="*/ 32 h 202"/>
                <a:gd name="T42" fmla="*/ 44 w 244"/>
                <a:gd name="T43" fmla="*/ 32 h 202"/>
                <a:gd name="T44" fmla="*/ 48 w 244"/>
                <a:gd name="T45" fmla="*/ 30 h 202"/>
                <a:gd name="T46" fmla="*/ 48 w 244"/>
                <a:gd name="T47" fmla="*/ 30 h 202"/>
                <a:gd name="T48" fmla="*/ 64 w 244"/>
                <a:gd name="T49" fmla="*/ 34 h 202"/>
                <a:gd name="T50" fmla="*/ 74 w 244"/>
                <a:gd name="T51" fmla="*/ 34 h 202"/>
                <a:gd name="T52" fmla="*/ 84 w 244"/>
                <a:gd name="T53" fmla="*/ 34 h 202"/>
                <a:gd name="T54" fmla="*/ 84 w 244"/>
                <a:gd name="T55" fmla="*/ 34 h 202"/>
                <a:gd name="T56" fmla="*/ 134 w 244"/>
                <a:gd name="T57" fmla="*/ 6 h 202"/>
                <a:gd name="T58" fmla="*/ 134 w 244"/>
                <a:gd name="T59" fmla="*/ 6 h 202"/>
                <a:gd name="T60" fmla="*/ 218 w 244"/>
                <a:gd name="T61" fmla="*/ 0 h 202"/>
                <a:gd name="T62" fmla="*/ 218 w 244"/>
                <a:gd name="T63" fmla="*/ 0 h 202"/>
                <a:gd name="T64" fmla="*/ 224 w 244"/>
                <a:gd name="T65" fmla="*/ 4 h 202"/>
                <a:gd name="T66" fmla="*/ 234 w 244"/>
                <a:gd name="T67" fmla="*/ 12 h 202"/>
                <a:gd name="T68" fmla="*/ 238 w 244"/>
                <a:gd name="T69" fmla="*/ 16 h 202"/>
                <a:gd name="T70" fmla="*/ 240 w 244"/>
                <a:gd name="T71" fmla="*/ 22 h 202"/>
                <a:gd name="T72" fmla="*/ 244 w 244"/>
                <a:gd name="T73" fmla="*/ 28 h 202"/>
                <a:gd name="T74" fmla="*/ 244 w 244"/>
                <a:gd name="T75" fmla="*/ 36 h 202"/>
                <a:gd name="T76" fmla="*/ 244 w 244"/>
                <a:gd name="T77" fmla="*/ 36 h 202"/>
                <a:gd name="T78" fmla="*/ 232 w 244"/>
                <a:gd name="T79" fmla="*/ 56 h 202"/>
                <a:gd name="T80" fmla="*/ 224 w 244"/>
                <a:gd name="T81" fmla="*/ 66 h 202"/>
                <a:gd name="T82" fmla="*/ 216 w 244"/>
                <a:gd name="T83" fmla="*/ 74 h 202"/>
                <a:gd name="T84" fmla="*/ 216 w 244"/>
                <a:gd name="T85" fmla="*/ 74 h 202"/>
                <a:gd name="T86" fmla="*/ 210 w 244"/>
                <a:gd name="T87" fmla="*/ 90 h 202"/>
                <a:gd name="T88" fmla="*/ 202 w 244"/>
                <a:gd name="T89" fmla="*/ 106 h 202"/>
                <a:gd name="T90" fmla="*/ 194 w 244"/>
                <a:gd name="T91" fmla="*/ 122 h 202"/>
                <a:gd name="T92" fmla="*/ 188 w 244"/>
                <a:gd name="T93" fmla="*/ 142 h 202"/>
                <a:gd name="T94" fmla="*/ 188 w 244"/>
                <a:gd name="T95" fmla="*/ 142 h 202"/>
                <a:gd name="T96" fmla="*/ 98 w 244"/>
                <a:gd name="T97" fmla="*/ 198 h 202"/>
                <a:gd name="T98" fmla="*/ 98 w 244"/>
                <a:gd name="T99" fmla="*/ 198 h 202"/>
                <a:gd name="T100" fmla="*/ 90 w 244"/>
                <a:gd name="T101" fmla="*/ 200 h 202"/>
                <a:gd name="T102" fmla="*/ 82 w 244"/>
                <a:gd name="T103" fmla="*/ 202 h 202"/>
                <a:gd name="T104" fmla="*/ 82 w 244"/>
                <a:gd name="T105" fmla="*/ 202 h 2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4" h="202">
                  <a:moveTo>
                    <a:pt x="82" y="202"/>
                  </a:moveTo>
                  <a:lnTo>
                    <a:pt x="82" y="202"/>
                  </a:lnTo>
                  <a:lnTo>
                    <a:pt x="22" y="182"/>
                  </a:lnTo>
                  <a:lnTo>
                    <a:pt x="12" y="174"/>
                  </a:lnTo>
                  <a:lnTo>
                    <a:pt x="6" y="166"/>
                  </a:lnTo>
                  <a:lnTo>
                    <a:pt x="0" y="158"/>
                  </a:lnTo>
                  <a:lnTo>
                    <a:pt x="0" y="150"/>
                  </a:lnTo>
                  <a:lnTo>
                    <a:pt x="0" y="132"/>
                  </a:lnTo>
                  <a:lnTo>
                    <a:pt x="0" y="114"/>
                  </a:lnTo>
                  <a:lnTo>
                    <a:pt x="2" y="94"/>
                  </a:lnTo>
                  <a:lnTo>
                    <a:pt x="4" y="90"/>
                  </a:lnTo>
                  <a:lnTo>
                    <a:pt x="6" y="86"/>
                  </a:lnTo>
                  <a:lnTo>
                    <a:pt x="8" y="84"/>
                  </a:lnTo>
                  <a:lnTo>
                    <a:pt x="14" y="82"/>
                  </a:lnTo>
                  <a:lnTo>
                    <a:pt x="30" y="78"/>
                  </a:lnTo>
                  <a:lnTo>
                    <a:pt x="42" y="68"/>
                  </a:lnTo>
                  <a:lnTo>
                    <a:pt x="44" y="32"/>
                  </a:lnTo>
                  <a:lnTo>
                    <a:pt x="48" y="30"/>
                  </a:lnTo>
                  <a:lnTo>
                    <a:pt x="64" y="34"/>
                  </a:lnTo>
                  <a:lnTo>
                    <a:pt x="74" y="34"/>
                  </a:lnTo>
                  <a:lnTo>
                    <a:pt x="84" y="34"/>
                  </a:lnTo>
                  <a:lnTo>
                    <a:pt x="134" y="6"/>
                  </a:lnTo>
                  <a:lnTo>
                    <a:pt x="218" y="0"/>
                  </a:lnTo>
                  <a:lnTo>
                    <a:pt x="224" y="4"/>
                  </a:lnTo>
                  <a:lnTo>
                    <a:pt x="234" y="12"/>
                  </a:lnTo>
                  <a:lnTo>
                    <a:pt x="238" y="16"/>
                  </a:lnTo>
                  <a:lnTo>
                    <a:pt x="240" y="22"/>
                  </a:lnTo>
                  <a:lnTo>
                    <a:pt x="244" y="28"/>
                  </a:lnTo>
                  <a:lnTo>
                    <a:pt x="244" y="36"/>
                  </a:lnTo>
                  <a:lnTo>
                    <a:pt x="232" y="56"/>
                  </a:lnTo>
                  <a:lnTo>
                    <a:pt x="224" y="66"/>
                  </a:lnTo>
                  <a:lnTo>
                    <a:pt x="216" y="74"/>
                  </a:lnTo>
                  <a:lnTo>
                    <a:pt x="210" y="90"/>
                  </a:lnTo>
                  <a:lnTo>
                    <a:pt x="202" y="106"/>
                  </a:lnTo>
                  <a:lnTo>
                    <a:pt x="194" y="122"/>
                  </a:lnTo>
                  <a:lnTo>
                    <a:pt x="188" y="142"/>
                  </a:lnTo>
                  <a:lnTo>
                    <a:pt x="98" y="198"/>
                  </a:lnTo>
                  <a:lnTo>
                    <a:pt x="90" y="200"/>
                  </a:lnTo>
                  <a:lnTo>
                    <a:pt x="82" y="20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4" name="Freeform 10"/>
            <p:cNvSpPr/>
            <p:nvPr/>
          </p:nvSpPr>
          <p:spPr bwMode="auto">
            <a:xfrm>
              <a:off x="5661628" y="5510529"/>
              <a:ext cx="1243446" cy="957082"/>
            </a:xfrm>
            <a:custGeom>
              <a:avLst/>
              <a:gdLst>
                <a:gd name="T0" fmla="*/ 40 w 784"/>
                <a:gd name="T1" fmla="*/ 590 h 602"/>
                <a:gd name="T2" fmla="*/ 0 w 784"/>
                <a:gd name="T3" fmla="*/ 520 h 602"/>
                <a:gd name="T4" fmla="*/ 8 w 784"/>
                <a:gd name="T5" fmla="*/ 486 h 602"/>
                <a:gd name="T6" fmla="*/ 26 w 784"/>
                <a:gd name="T7" fmla="*/ 440 h 602"/>
                <a:gd name="T8" fmla="*/ 66 w 784"/>
                <a:gd name="T9" fmla="*/ 396 h 602"/>
                <a:gd name="T10" fmla="*/ 124 w 784"/>
                <a:gd name="T11" fmla="*/ 342 h 602"/>
                <a:gd name="T12" fmla="*/ 184 w 784"/>
                <a:gd name="T13" fmla="*/ 276 h 602"/>
                <a:gd name="T14" fmla="*/ 214 w 784"/>
                <a:gd name="T15" fmla="*/ 230 h 602"/>
                <a:gd name="T16" fmla="*/ 218 w 784"/>
                <a:gd name="T17" fmla="*/ 196 h 602"/>
                <a:gd name="T18" fmla="*/ 248 w 784"/>
                <a:gd name="T19" fmla="*/ 164 h 602"/>
                <a:gd name="T20" fmla="*/ 254 w 784"/>
                <a:gd name="T21" fmla="*/ 96 h 602"/>
                <a:gd name="T22" fmla="*/ 264 w 784"/>
                <a:gd name="T23" fmla="*/ 60 h 602"/>
                <a:gd name="T24" fmla="*/ 298 w 784"/>
                <a:gd name="T25" fmla="*/ 36 h 602"/>
                <a:gd name="T26" fmla="*/ 352 w 784"/>
                <a:gd name="T27" fmla="*/ 68 h 602"/>
                <a:gd name="T28" fmla="*/ 360 w 784"/>
                <a:gd name="T29" fmla="*/ 32 h 602"/>
                <a:gd name="T30" fmla="*/ 346 w 784"/>
                <a:gd name="T31" fmla="*/ 8 h 602"/>
                <a:gd name="T32" fmla="*/ 454 w 784"/>
                <a:gd name="T33" fmla="*/ 10 h 602"/>
                <a:gd name="T34" fmla="*/ 506 w 784"/>
                <a:gd name="T35" fmla="*/ 0 h 602"/>
                <a:gd name="T36" fmla="*/ 518 w 784"/>
                <a:gd name="T37" fmla="*/ 20 h 602"/>
                <a:gd name="T38" fmla="*/ 478 w 784"/>
                <a:gd name="T39" fmla="*/ 82 h 602"/>
                <a:gd name="T40" fmla="*/ 500 w 784"/>
                <a:gd name="T41" fmla="*/ 96 h 602"/>
                <a:gd name="T42" fmla="*/ 580 w 784"/>
                <a:gd name="T43" fmla="*/ 72 h 602"/>
                <a:gd name="T44" fmla="*/ 612 w 784"/>
                <a:gd name="T45" fmla="*/ 84 h 602"/>
                <a:gd name="T46" fmla="*/ 668 w 784"/>
                <a:gd name="T47" fmla="*/ 58 h 602"/>
                <a:gd name="T48" fmla="*/ 710 w 784"/>
                <a:gd name="T49" fmla="*/ 56 h 602"/>
                <a:gd name="T50" fmla="*/ 784 w 784"/>
                <a:gd name="T51" fmla="*/ 152 h 602"/>
                <a:gd name="T52" fmla="*/ 752 w 784"/>
                <a:gd name="T53" fmla="*/ 174 h 602"/>
                <a:gd name="T54" fmla="*/ 728 w 784"/>
                <a:gd name="T55" fmla="*/ 196 h 602"/>
                <a:gd name="T56" fmla="*/ 728 w 784"/>
                <a:gd name="T57" fmla="*/ 224 h 602"/>
                <a:gd name="T58" fmla="*/ 704 w 784"/>
                <a:gd name="T59" fmla="*/ 242 h 602"/>
                <a:gd name="T60" fmla="*/ 634 w 784"/>
                <a:gd name="T61" fmla="*/ 282 h 602"/>
                <a:gd name="T62" fmla="*/ 606 w 784"/>
                <a:gd name="T63" fmla="*/ 296 h 602"/>
                <a:gd name="T64" fmla="*/ 582 w 784"/>
                <a:gd name="T65" fmla="*/ 288 h 602"/>
                <a:gd name="T66" fmla="*/ 556 w 784"/>
                <a:gd name="T67" fmla="*/ 304 h 602"/>
                <a:gd name="T68" fmla="*/ 544 w 784"/>
                <a:gd name="T69" fmla="*/ 292 h 602"/>
                <a:gd name="T70" fmla="*/ 526 w 784"/>
                <a:gd name="T71" fmla="*/ 294 h 602"/>
                <a:gd name="T72" fmla="*/ 516 w 784"/>
                <a:gd name="T73" fmla="*/ 326 h 602"/>
                <a:gd name="T74" fmla="*/ 498 w 784"/>
                <a:gd name="T75" fmla="*/ 338 h 602"/>
                <a:gd name="T76" fmla="*/ 478 w 784"/>
                <a:gd name="T77" fmla="*/ 342 h 602"/>
                <a:gd name="T78" fmla="*/ 468 w 784"/>
                <a:gd name="T79" fmla="*/ 326 h 602"/>
                <a:gd name="T80" fmla="*/ 436 w 784"/>
                <a:gd name="T81" fmla="*/ 302 h 602"/>
                <a:gd name="T82" fmla="*/ 408 w 784"/>
                <a:gd name="T83" fmla="*/ 330 h 602"/>
                <a:gd name="T84" fmla="*/ 374 w 784"/>
                <a:gd name="T85" fmla="*/ 368 h 602"/>
                <a:gd name="T86" fmla="*/ 350 w 784"/>
                <a:gd name="T87" fmla="*/ 394 h 602"/>
                <a:gd name="T88" fmla="*/ 306 w 784"/>
                <a:gd name="T89" fmla="*/ 418 h 602"/>
                <a:gd name="T90" fmla="*/ 270 w 784"/>
                <a:gd name="T91" fmla="*/ 422 h 602"/>
                <a:gd name="T92" fmla="*/ 256 w 784"/>
                <a:gd name="T93" fmla="*/ 438 h 602"/>
                <a:gd name="T94" fmla="*/ 218 w 784"/>
                <a:gd name="T95" fmla="*/ 432 h 602"/>
                <a:gd name="T96" fmla="*/ 140 w 784"/>
                <a:gd name="T97" fmla="*/ 462 h 602"/>
                <a:gd name="T98" fmla="*/ 92 w 784"/>
                <a:gd name="T99" fmla="*/ 474 h 602"/>
                <a:gd name="T100" fmla="*/ 76 w 784"/>
                <a:gd name="T101" fmla="*/ 510 h 602"/>
                <a:gd name="T102" fmla="*/ 52 w 784"/>
                <a:gd name="T103" fmla="*/ 542 h 602"/>
                <a:gd name="T104" fmla="*/ 78 w 784"/>
                <a:gd name="T105" fmla="*/ 566 h 602"/>
                <a:gd name="T106" fmla="*/ 86 w 784"/>
                <a:gd name="T107" fmla="*/ 590 h 602"/>
                <a:gd name="T108" fmla="*/ 54 w 784"/>
                <a:gd name="T109" fmla="*/ 602 h 6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4" h="602">
                  <a:moveTo>
                    <a:pt x="54" y="602"/>
                  </a:moveTo>
                  <a:lnTo>
                    <a:pt x="54" y="602"/>
                  </a:lnTo>
                  <a:lnTo>
                    <a:pt x="46" y="596"/>
                  </a:lnTo>
                  <a:lnTo>
                    <a:pt x="40" y="590"/>
                  </a:lnTo>
                  <a:lnTo>
                    <a:pt x="34" y="580"/>
                  </a:lnTo>
                  <a:lnTo>
                    <a:pt x="28" y="558"/>
                  </a:lnTo>
                  <a:lnTo>
                    <a:pt x="0" y="520"/>
                  </a:lnTo>
                  <a:lnTo>
                    <a:pt x="0" y="502"/>
                  </a:lnTo>
                  <a:lnTo>
                    <a:pt x="2" y="492"/>
                  </a:lnTo>
                  <a:lnTo>
                    <a:pt x="8" y="486"/>
                  </a:lnTo>
                  <a:lnTo>
                    <a:pt x="18" y="478"/>
                  </a:lnTo>
                  <a:lnTo>
                    <a:pt x="22" y="450"/>
                  </a:lnTo>
                  <a:lnTo>
                    <a:pt x="26" y="440"/>
                  </a:lnTo>
                  <a:lnTo>
                    <a:pt x="30" y="430"/>
                  </a:lnTo>
                  <a:lnTo>
                    <a:pt x="36" y="422"/>
                  </a:lnTo>
                  <a:lnTo>
                    <a:pt x="44" y="414"/>
                  </a:lnTo>
                  <a:lnTo>
                    <a:pt x="66" y="396"/>
                  </a:lnTo>
                  <a:lnTo>
                    <a:pt x="94" y="366"/>
                  </a:lnTo>
                  <a:lnTo>
                    <a:pt x="108" y="354"/>
                  </a:lnTo>
                  <a:lnTo>
                    <a:pt x="124" y="342"/>
                  </a:lnTo>
                  <a:lnTo>
                    <a:pt x="154" y="306"/>
                  </a:lnTo>
                  <a:lnTo>
                    <a:pt x="184" y="276"/>
                  </a:lnTo>
                  <a:lnTo>
                    <a:pt x="196" y="266"/>
                  </a:lnTo>
                  <a:lnTo>
                    <a:pt x="204" y="256"/>
                  </a:lnTo>
                  <a:lnTo>
                    <a:pt x="210" y="244"/>
                  </a:lnTo>
                  <a:lnTo>
                    <a:pt x="214" y="230"/>
                  </a:lnTo>
                  <a:lnTo>
                    <a:pt x="214" y="214"/>
                  </a:lnTo>
                  <a:lnTo>
                    <a:pt x="216" y="204"/>
                  </a:lnTo>
                  <a:lnTo>
                    <a:pt x="218" y="196"/>
                  </a:lnTo>
                  <a:lnTo>
                    <a:pt x="222" y="190"/>
                  </a:lnTo>
                  <a:lnTo>
                    <a:pt x="232" y="180"/>
                  </a:lnTo>
                  <a:lnTo>
                    <a:pt x="240" y="174"/>
                  </a:lnTo>
                  <a:lnTo>
                    <a:pt x="248" y="164"/>
                  </a:lnTo>
                  <a:lnTo>
                    <a:pt x="244" y="106"/>
                  </a:lnTo>
                  <a:lnTo>
                    <a:pt x="254" y="96"/>
                  </a:lnTo>
                  <a:lnTo>
                    <a:pt x="260" y="84"/>
                  </a:lnTo>
                  <a:lnTo>
                    <a:pt x="262" y="72"/>
                  </a:lnTo>
                  <a:lnTo>
                    <a:pt x="264" y="60"/>
                  </a:lnTo>
                  <a:lnTo>
                    <a:pt x="278" y="36"/>
                  </a:lnTo>
                  <a:lnTo>
                    <a:pt x="298" y="36"/>
                  </a:lnTo>
                  <a:lnTo>
                    <a:pt x="332" y="68"/>
                  </a:lnTo>
                  <a:lnTo>
                    <a:pt x="352" y="68"/>
                  </a:lnTo>
                  <a:lnTo>
                    <a:pt x="354" y="64"/>
                  </a:lnTo>
                  <a:lnTo>
                    <a:pt x="356" y="60"/>
                  </a:lnTo>
                  <a:lnTo>
                    <a:pt x="358" y="48"/>
                  </a:lnTo>
                  <a:lnTo>
                    <a:pt x="360" y="32"/>
                  </a:lnTo>
                  <a:lnTo>
                    <a:pt x="340" y="10"/>
                  </a:lnTo>
                  <a:lnTo>
                    <a:pt x="346" y="8"/>
                  </a:lnTo>
                  <a:lnTo>
                    <a:pt x="442" y="8"/>
                  </a:lnTo>
                  <a:lnTo>
                    <a:pt x="454" y="10"/>
                  </a:lnTo>
                  <a:lnTo>
                    <a:pt x="472" y="10"/>
                  </a:lnTo>
                  <a:lnTo>
                    <a:pt x="490" y="8"/>
                  </a:lnTo>
                  <a:lnTo>
                    <a:pt x="500" y="4"/>
                  </a:lnTo>
                  <a:lnTo>
                    <a:pt x="506" y="0"/>
                  </a:lnTo>
                  <a:lnTo>
                    <a:pt x="518" y="0"/>
                  </a:lnTo>
                  <a:lnTo>
                    <a:pt x="518" y="20"/>
                  </a:lnTo>
                  <a:lnTo>
                    <a:pt x="476" y="68"/>
                  </a:lnTo>
                  <a:lnTo>
                    <a:pt x="478" y="82"/>
                  </a:lnTo>
                  <a:lnTo>
                    <a:pt x="482" y="88"/>
                  </a:lnTo>
                  <a:lnTo>
                    <a:pt x="486" y="92"/>
                  </a:lnTo>
                  <a:lnTo>
                    <a:pt x="492" y="94"/>
                  </a:lnTo>
                  <a:lnTo>
                    <a:pt x="500" y="96"/>
                  </a:lnTo>
                  <a:lnTo>
                    <a:pt x="524" y="98"/>
                  </a:lnTo>
                  <a:lnTo>
                    <a:pt x="580" y="72"/>
                  </a:lnTo>
                  <a:lnTo>
                    <a:pt x="600" y="72"/>
                  </a:lnTo>
                  <a:lnTo>
                    <a:pt x="612" y="84"/>
                  </a:lnTo>
                  <a:lnTo>
                    <a:pt x="624" y="82"/>
                  </a:lnTo>
                  <a:lnTo>
                    <a:pt x="634" y="78"/>
                  </a:lnTo>
                  <a:lnTo>
                    <a:pt x="656" y="64"/>
                  </a:lnTo>
                  <a:lnTo>
                    <a:pt x="668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710" y="56"/>
                  </a:lnTo>
                  <a:lnTo>
                    <a:pt x="740" y="92"/>
                  </a:lnTo>
                  <a:lnTo>
                    <a:pt x="784" y="152"/>
                  </a:lnTo>
                  <a:lnTo>
                    <a:pt x="784" y="168"/>
                  </a:lnTo>
                  <a:lnTo>
                    <a:pt x="764" y="170"/>
                  </a:lnTo>
                  <a:lnTo>
                    <a:pt x="752" y="174"/>
                  </a:lnTo>
                  <a:lnTo>
                    <a:pt x="746" y="180"/>
                  </a:lnTo>
                  <a:lnTo>
                    <a:pt x="740" y="186"/>
                  </a:lnTo>
                  <a:lnTo>
                    <a:pt x="728" y="196"/>
                  </a:lnTo>
                  <a:lnTo>
                    <a:pt x="724" y="200"/>
                  </a:lnTo>
                  <a:lnTo>
                    <a:pt x="722" y="208"/>
                  </a:lnTo>
                  <a:lnTo>
                    <a:pt x="722" y="214"/>
                  </a:lnTo>
                  <a:lnTo>
                    <a:pt x="728" y="224"/>
                  </a:lnTo>
                  <a:lnTo>
                    <a:pt x="728" y="230"/>
                  </a:lnTo>
                  <a:lnTo>
                    <a:pt x="704" y="242"/>
                  </a:lnTo>
                  <a:lnTo>
                    <a:pt x="680" y="256"/>
                  </a:lnTo>
                  <a:lnTo>
                    <a:pt x="656" y="270"/>
                  </a:lnTo>
                  <a:lnTo>
                    <a:pt x="634" y="282"/>
                  </a:lnTo>
                  <a:lnTo>
                    <a:pt x="618" y="298"/>
                  </a:lnTo>
                  <a:lnTo>
                    <a:pt x="612" y="298"/>
                  </a:lnTo>
                  <a:lnTo>
                    <a:pt x="606" y="296"/>
                  </a:lnTo>
                  <a:lnTo>
                    <a:pt x="602" y="292"/>
                  </a:lnTo>
                  <a:lnTo>
                    <a:pt x="600" y="288"/>
                  </a:lnTo>
                  <a:lnTo>
                    <a:pt x="582" y="288"/>
                  </a:lnTo>
                  <a:lnTo>
                    <a:pt x="570" y="304"/>
                  </a:lnTo>
                  <a:lnTo>
                    <a:pt x="556" y="304"/>
                  </a:lnTo>
                  <a:lnTo>
                    <a:pt x="552" y="298"/>
                  </a:lnTo>
                  <a:lnTo>
                    <a:pt x="548" y="294"/>
                  </a:lnTo>
                  <a:lnTo>
                    <a:pt x="544" y="292"/>
                  </a:lnTo>
                  <a:lnTo>
                    <a:pt x="540" y="292"/>
                  </a:lnTo>
                  <a:lnTo>
                    <a:pt x="534" y="292"/>
                  </a:lnTo>
                  <a:lnTo>
                    <a:pt x="526" y="294"/>
                  </a:lnTo>
                  <a:lnTo>
                    <a:pt x="526" y="318"/>
                  </a:lnTo>
                  <a:lnTo>
                    <a:pt x="520" y="322"/>
                  </a:lnTo>
                  <a:lnTo>
                    <a:pt x="516" y="326"/>
                  </a:lnTo>
                  <a:lnTo>
                    <a:pt x="508" y="328"/>
                  </a:lnTo>
                  <a:lnTo>
                    <a:pt x="504" y="328"/>
                  </a:lnTo>
                  <a:lnTo>
                    <a:pt x="500" y="332"/>
                  </a:lnTo>
                  <a:lnTo>
                    <a:pt x="498" y="338"/>
                  </a:lnTo>
                  <a:lnTo>
                    <a:pt x="494" y="346"/>
                  </a:lnTo>
                  <a:lnTo>
                    <a:pt x="482" y="344"/>
                  </a:lnTo>
                  <a:lnTo>
                    <a:pt x="478" y="342"/>
                  </a:lnTo>
                  <a:lnTo>
                    <a:pt x="476" y="340"/>
                  </a:lnTo>
                  <a:lnTo>
                    <a:pt x="472" y="334"/>
                  </a:lnTo>
                  <a:lnTo>
                    <a:pt x="468" y="326"/>
                  </a:lnTo>
                  <a:lnTo>
                    <a:pt x="462" y="326"/>
                  </a:lnTo>
                  <a:lnTo>
                    <a:pt x="436" y="302"/>
                  </a:lnTo>
                  <a:lnTo>
                    <a:pt x="420" y="302"/>
                  </a:lnTo>
                  <a:lnTo>
                    <a:pt x="414" y="314"/>
                  </a:lnTo>
                  <a:lnTo>
                    <a:pt x="408" y="330"/>
                  </a:lnTo>
                  <a:lnTo>
                    <a:pt x="388" y="362"/>
                  </a:lnTo>
                  <a:lnTo>
                    <a:pt x="374" y="368"/>
                  </a:lnTo>
                  <a:lnTo>
                    <a:pt x="366" y="374"/>
                  </a:lnTo>
                  <a:lnTo>
                    <a:pt x="358" y="382"/>
                  </a:lnTo>
                  <a:lnTo>
                    <a:pt x="350" y="394"/>
                  </a:lnTo>
                  <a:lnTo>
                    <a:pt x="338" y="396"/>
                  </a:lnTo>
                  <a:lnTo>
                    <a:pt x="328" y="398"/>
                  </a:lnTo>
                  <a:lnTo>
                    <a:pt x="306" y="418"/>
                  </a:lnTo>
                  <a:lnTo>
                    <a:pt x="290" y="418"/>
                  </a:lnTo>
                  <a:lnTo>
                    <a:pt x="278" y="420"/>
                  </a:lnTo>
                  <a:lnTo>
                    <a:pt x="270" y="422"/>
                  </a:lnTo>
                  <a:lnTo>
                    <a:pt x="262" y="426"/>
                  </a:lnTo>
                  <a:lnTo>
                    <a:pt x="256" y="438"/>
                  </a:lnTo>
                  <a:lnTo>
                    <a:pt x="244" y="438"/>
                  </a:lnTo>
                  <a:lnTo>
                    <a:pt x="228" y="432"/>
                  </a:lnTo>
                  <a:lnTo>
                    <a:pt x="218" y="432"/>
                  </a:lnTo>
                  <a:lnTo>
                    <a:pt x="210" y="436"/>
                  </a:lnTo>
                  <a:lnTo>
                    <a:pt x="198" y="440"/>
                  </a:lnTo>
                  <a:lnTo>
                    <a:pt x="140" y="462"/>
                  </a:lnTo>
                  <a:lnTo>
                    <a:pt x="120" y="464"/>
                  </a:lnTo>
                  <a:lnTo>
                    <a:pt x="104" y="466"/>
                  </a:lnTo>
                  <a:lnTo>
                    <a:pt x="92" y="474"/>
                  </a:lnTo>
                  <a:lnTo>
                    <a:pt x="78" y="486"/>
                  </a:lnTo>
                  <a:lnTo>
                    <a:pt x="76" y="510"/>
                  </a:lnTo>
                  <a:lnTo>
                    <a:pt x="64" y="514"/>
                  </a:lnTo>
                  <a:lnTo>
                    <a:pt x="56" y="520"/>
                  </a:lnTo>
                  <a:lnTo>
                    <a:pt x="52" y="528"/>
                  </a:lnTo>
                  <a:lnTo>
                    <a:pt x="52" y="542"/>
                  </a:lnTo>
                  <a:lnTo>
                    <a:pt x="60" y="548"/>
                  </a:lnTo>
                  <a:lnTo>
                    <a:pt x="72" y="558"/>
                  </a:lnTo>
                  <a:lnTo>
                    <a:pt x="78" y="566"/>
                  </a:lnTo>
                  <a:lnTo>
                    <a:pt x="82" y="572"/>
                  </a:lnTo>
                  <a:lnTo>
                    <a:pt x="86" y="580"/>
                  </a:lnTo>
                  <a:lnTo>
                    <a:pt x="86" y="590"/>
                  </a:lnTo>
                  <a:lnTo>
                    <a:pt x="78" y="594"/>
                  </a:lnTo>
                  <a:lnTo>
                    <a:pt x="68" y="598"/>
                  </a:lnTo>
                  <a:lnTo>
                    <a:pt x="54" y="60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5" name="Freeform 11"/>
            <p:cNvSpPr/>
            <p:nvPr/>
          </p:nvSpPr>
          <p:spPr bwMode="auto">
            <a:xfrm>
              <a:off x="3672113" y="4855683"/>
              <a:ext cx="1400845" cy="1479700"/>
            </a:xfrm>
            <a:custGeom>
              <a:avLst/>
              <a:gdLst>
                <a:gd name="T0" fmla="*/ 356 w 882"/>
                <a:gd name="T1" fmla="*/ 898 h 932"/>
                <a:gd name="T2" fmla="*/ 352 w 882"/>
                <a:gd name="T3" fmla="*/ 844 h 932"/>
                <a:gd name="T4" fmla="*/ 310 w 882"/>
                <a:gd name="T5" fmla="*/ 844 h 932"/>
                <a:gd name="T6" fmla="*/ 246 w 882"/>
                <a:gd name="T7" fmla="*/ 840 h 932"/>
                <a:gd name="T8" fmla="*/ 208 w 882"/>
                <a:gd name="T9" fmla="*/ 800 h 932"/>
                <a:gd name="T10" fmla="*/ 164 w 882"/>
                <a:gd name="T11" fmla="*/ 782 h 932"/>
                <a:gd name="T12" fmla="*/ 166 w 882"/>
                <a:gd name="T13" fmla="*/ 724 h 932"/>
                <a:gd name="T14" fmla="*/ 138 w 882"/>
                <a:gd name="T15" fmla="*/ 676 h 932"/>
                <a:gd name="T16" fmla="*/ 114 w 882"/>
                <a:gd name="T17" fmla="*/ 616 h 932"/>
                <a:gd name="T18" fmla="*/ 88 w 882"/>
                <a:gd name="T19" fmla="*/ 564 h 932"/>
                <a:gd name="T20" fmla="*/ 16 w 882"/>
                <a:gd name="T21" fmla="*/ 578 h 932"/>
                <a:gd name="T22" fmla="*/ 0 w 882"/>
                <a:gd name="T23" fmla="*/ 490 h 932"/>
                <a:gd name="T24" fmla="*/ 84 w 882"/>
                <a:gd name="T25" fmla="*/ 392 h 932"/>
                <a:gd name="T26" fmla="*/ 120 w 882"/>
                <a:gd name="T27" fmla="*/ 310 h 932"/>
                <a:gd name="T28" fmla="*/ 130 w 882"/>
                <a:gd name="T29" fmla="*/ 236 h 932"/>
                <a:gd name="T30" fmla="*/ 126 w 882"/>
                <a:gd name="T31" fmla="*/ 178 h 932"/>
                <a:gd name="T32" fmla="*/ 104 w 882"/>
                <a:gd name="T33" fmla="*/ 108 h 932"/>
                <a:gd name="T34" fmla="*/ 126 w 882"/>
                <a:gd name="T35" fmla="*/ 52 h 932"/>
                <a:gd name="T36" fmla="*/ 134 w 882"/>
                <a:gd name="T37" fmla="*/ 0 h 932"/>
                <a:gd name="T38" fmla="*/ 170 w 882"/>
                <a:gd name="T39" fmla="*/ 44 h 932"/>
                <a:gd name="T40" fmla="*/ 208 w 882"/>
                <a:gd name="T41" fmla="*/ 100 h 932"/>
                <a:gd name="T42" fmla="*/ 218 w 882"/>
                <a:gd name="T43" fmla="*/ 44 h 932"/>
                <a:gd name="T44" fmla="*/ 252 w 882"/>
                <a:gd name="T45" fmla="*/ 88 h 932"/>
                <a:gd name="T46" fmla="*/ 332 w 882"/>
                <a:gd name="T47" fmla="*/ 148 h 932"/>
                <a:gd name="T48" fmla="*/ 406 w 882"/>
                <a:gd name="T49" fmla="*/ 280 h 932"/>
                <a:gd name="T50" fmla="*/ 400 w 882"/>
                <a:gd name="T51" fmla="*/ 336 h 932"/>
                <a:gd name="T52" fmla="*/ 452 w 882"/>
                <a:gd name="T53" fmla="*/ 370 h 932"/>
                <a:gd name="T54" fmla="*/ 574 w 882"/>
                <a:gd name="T55" fmla="*/ 346 h 932"/>
                <a:gd name="T56" fmla="*/ 586 w 882"/>
                <a:gd name="T57" fmla="*/ 290 h 932"/>
                <a:gd name="T58" fmla="*/ 558 w 882"/>
                <a:gd name="T59" fmla="*/ 230 h 932"/>
                <a:gd name="T60" fmla="*/ 620 w 882"/>
                <a:gd name="T61" fmla="*/ 178 h 932"/>
                <a:gd name="T62" fmla="*/ 606 w 882"/>
                <a:gd name="T63" fmla="*/ 122 h 932"/>
                <a:gd name="T64" fmla="*/ 614 w 882"/>
                <a:gd name="T65" fmla="*/ 104 h 932"/>
                <a:gd name="T66" fmla="*/ 654 w 882"/>
                <a:gd name="T67" fmla="*/ 64 h 932"/>
                <a:gd name="T68" fmla="*/ 712 w 882"/>
                <a:gd name="T69" fmla="*/ 144 h 932"/>
                <a:gd name="T70" fmla="*/ 790 w 882"/>
                <a:gd name="T71" fmla="*/ 128 h 932"/>
                <a:gd name="T72" fmla="*/ 790 w 882"/>
                <a:gd name="T73" fmla="*/ 188 h 932"/>
                <a:gd name="T74" fmla="*/ 752 w 882"/>
                <a:gd name="T75" fmla="*/ 208 h 932"/>
                <a:gd name="T76" fmla="*/ 660 w 882"/>
                <a:gd name="T77" fmla="*/ 204 h 932"/>
                <a:gd name="T78" fmla="*/ 630 w 882"/>
                <a:gd name="T79" fmla="*/ 266 h 932"/>
                <a:gd name="T80" fmla="*/ 652 w 882"/>
                <a:gd name="T81" fmla="*/ 308 h 932"/>
                <a:gd name="T82" fmla="*/ 698 w 882"/>
                <a:gd name="T83" fmla="*/ 300 h 932"/>
                <a:gd name="T84" fmla="*/ 718 w 882"/>
                <a:gd name="T85" fmla="*/ 330 h 932"/>
                <a:gd name="T86" fmla="*/ 692 w 882"/>
                <a:gd name="T87" fmla="*/ 418 h 932"/>
                <a:gd name="T88" fmla="*/ 732 w 882"/>
                <a:gd name="T89" fmla="*/ 472 h 932"/>
                <a:gd name="T90" fmla="*/ 726 w 882"/>
                <a:gd name="T91" fmla="*/ 528 h 932"/>
                <a:gd name="T92" fmla="*/ 828 w 882"/>
                <a:gd name="T93" fmla="*/ 590 h 932"/>
                <a:gd name="T94" fmla="*/ 876 w 882"/>
                <a:gd name="T95" fmla="*/ 606 h 932"/>
                <a:gd name="T96" fmla="*/ 850 w 882"/>
                <a:gd name="T97" fmla="*/ 658 h 932"/>
                <a:gd name="T98" fmla="*/ 784 w 882"/>
                <a:gd name="T99" fmla="*/ 676 h 932"/>
                <a:gd name="T100" fmla="*/ 720 w 882"/>
                <a:gd name="T101" fmla="*/ 734 h 932"/>
                <a:gd name="T102" fmla="*/ 650 w 882"/>
                <a:gd name="T103" fmla="*/ 764 h 932"/>
                <a:gd name="T104" fmla="*/ 612 w 882"/>
                <a:gd name="T105" fmla="*/ 742 h 932"/>
                <a:gd name="T106" fmla="*/ 564 w 882"/>
                <a:gd name="T107" fmla="*/ 760 h 932"/>
                <a:gd name="T108" fmla="*/ 526 w 882"/>
                <a:gd name="T109" fmla="*/ 740 h 932"/>
                <a:gd name="T110" fmla="*/ 482 w 882"/>
                <a:gd name="T111" fmla="*/ 750 h 932"/>
                <a:gd name="T112" fmla="*/ 448 w 882"/>
                <a:gd name="T113" fmla="*/ 768 h 932"/>
                <a:gd name="T114" fmla="*/ 404 w 882"/>
                <a:gd name="T115" fmla="*/ 766 h 932"/>
                <a:gd name="T116" fmla="*/ 410 w 882"/>
                <a:gd name="T117" fmla="*/ 826 h 932"/>
                <a:gd name="T118" fmla="*/ 410 w 882"/>
                <a:gd name="T119" fmla="*/ 872 h 932"/>
                <a:gd name="T120" fmla="*/ 406 w 882"/>
                <a:gd name="T121" fmla="*/ 932 h 9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2" h="932">
                  <a:moveTo>
                    <a:pt x="406" y="932"/>
                  </a:moveTo>
                  <a:lnTo>
                    <a:pt x="406" y="932"/>
                  </a:lnTo>
                  <a:lnTo>
                    <a:pt x="392" y="920"/>
                  </a:lnTo>
                  <a:lnTo>
                    <a:pt x="380" y="910"/>
                  </a:lnTo>
                  <a:lnTo>
                    <a:pt x="368" y="904"/>
                  </a:lnTo>
                  <a:lnTo>
                    <a:pt x="356" y="898"/>
                  </a:lnTo>
                  <a:lnTo>
                    <a:pt x="358" y="880"/>
                  </a:lnTo>
                  <a:lnTo>
                    <a:pt x="358" y="866"/>
                  </a:lnTo>
                  <a:lnTo>
                    <a:pt x="356" y="854"/>
                  </a:lnTo>
                  <a:lnTo>
                    <a:pt x="352" y="844"/>
                  </a:lnTo>
                  <a:lnTo>
                    <a:pt x="342" y="836"/>
                  </a:lnTo>
                  <a:lnTo>
                    <a:pt x="332" y="836"/>
                  </a:lnTo>
                  <a:lnTo>
                    <a:pt x="324" y="838"/>
                  </a:lnTo>
                  <a:lnTo>
                    <a:pt x="316" y="840"/>
                  </a:lnTo>
                  <a:lnTo>
                    <a:pt x="310" y="844"/>
                  </a:lnTo>
                  <a:lnTo>
                    <a:pt x="298" y="854"/>
                  </a:lnTo>
                  <a:lnTo>
                    <a:pt x="288" y="866"/>
                  </a:lnTo>
                  <a:lnTo>
                    <a:pt x="260" y="860"/>
                  </a:lnTo>
                  <a:lnTo>
                    <a:pt x="246" y="840"/>
                  </a:lnTo>
                  <a:lnTo>
                    <a:pt x="240" y="832"/>
                  </a:lnTo>
                  <a:lnTo>
                    <a:pt x="234" y="828"/>
                  </a:lnTo>
                  <a:lnTo>
                    <a:pt x="218" y="808"/>
                  </a:lnTo>
                  <a:lnTo>
                    <a:pt x="212" y="802"/>
                  </a:lnTo>
                  <a:lnTo>
                    <a:pt x="208" y="800"/>
                  </a:lnTo>
                  <a:lnTo>
                    <a:pt x="202" y="798"/>
                  </a:lnTo>
                  <a:lnTo>
                    <a:pt x="194" y="798"/>
                  </a:lnTo>
                  <a:lnTo>
                    <a:pt x="172" y="798"/>
                  </a:lnTo>
                  <a:lnTo>
                    <a:pt x="168" y="790"/>
                  </a:lnTo>
                  <a:lnTo>
                    <a:pt x="164" y="782"/>
                  </a:lnTo>
                  <a:lnTo>
                    <a:pt x="162" y="774"/>
                  </a:lnTo>
                  <a:lnTo>
                    <a:pt x="160" y="766"/>
                  </a:lnTo>
                  <a:lnTo>
                    <a:pt x="160" y="752"/>
                  </a:lnTo>
                  <a:lnTo>
                    <a:pt x="160" y="740"/>
                  </a:lnTo>
                  <a:lnTo>
                    <a:pt x="166" y="724"/>
                  </a:lnTo>
                  <a:lnTo>
                    <a:pt x="168" y="708"/>
                  </a:lnTo>
                  <a:lnTo>
                    <a:pt x="166" y="694"/>
                  </a:lnTo>
                  <a:lnTo>
                    <a:pt x="164" y="688"/>
                  </a:lnTo>
                  <a:lnTo>
                    <a:pt x="162" y="682"/>
                  </a:lnTo>
                  <a:lnTo>
                    <a:pt x="138" y="676"/>
                  </a:lnTo>
                  <a:lnTo>
                    <a:pt x="126" y="670"/>
                  </a:lnTo>
                  <a:lnTo>
                    <a:pt x="124" y="668"/>
                  </a:lnTo>
                  <a:lnTo>
                    <a:pt x="124" y="664"/>
                  </a:lnTo>
                  <a:lnTo>
                    <a:pt x="124" y="650"/>
                  </a:lnTo>
                  <a:lnTo>
                    <a:pt x="114" y="616"/>
                  </a:lnTo>
                  <a:lnTo>
                    <a:pt x="102" y="598"/>
                  </a:lnTo>
                  <a:lnTo>
                    <a:pt x="96" y="576"/>
                  </a:lnTo>
                  <a:lnTo>
                    <a:pt x="92" y="568"/>
                  </a:lnTo>
                  <a:lnTo>
                    <a:pt x="88" y="564"/>
                  </a:lnTo>
                  <a:lnTo>
                    <a:pt x="82" y="560"/>
                  </a:lnTo>
                  <a:lnTo>
                    <a:pt x="76" y="558"/>
                  </a:lnTo>
                  <a:lnTo>
                    <a:pt x="58" y="556"/>
                  </a:lnTo>
                  <a:lnTo>
                    <a:pt x="30" y="572"/>
                  </a:lnTo>
                  <a:lnTo>
                    <a:pt x="16" y="578"/>
                  </a:lnTo>
                  <a:lnTo>
                    <a:pt x="4" y="580"/>
                  </a:lnTo>
                  <a:lnTo>
                    <a:pt x="2" y="576"/>
                  </a:lnTo>
                  <a:lnTo>
                    <a:pt x="0" y="490"/>
                  </a:lnTo>
                  <a:lnTo>
                    <a:pt x="16" y="454"/>
                  </a:lnTo>
                  <a:lnTo>
                    <a:pt x="32" y="436"/>
                  </a:lnTo>
                  <a:lnTo>
                    <a:pt x="46" y="422"/>
                  </a:lnTo>
                  <a:lnTo>
                    <a:pt x="62" y="408"/>
                  </a:lnTo>
                  <a:lnTo>
                    <a:pt x="84" y="392"/>
                  </a:lnTo>
                  <a:lnTo>
                    <a:pt x="108" y="370"/>
                  </a:lnTo>
                  <a:lnTo>
                    <a:pt x="110" y="328"/>
                  </a:lnTo>
                  <a:lnTo>
                    <a:pt x="120" y="310"/>
                  </a:lnTo>
                  <a:lnTo>
                    <a:pt x="120" y="288"/>
                  </a:lnTo>
                  <a:lnTo>
                    <a:pt x="120" y="266"/>
                  </a:lnTo>
                  <a:lnTo>
                    <a:pt x="124" y="248"/>
                  </a:lnTo>
                  <a:lnTo>
                    <a:pt x="126" y="240"/>
                  </a:lnTo>
                  <a:lnTo>
                    <a:pt x="130" y="236"/>
                  </a:lnTo>
                  <a:lnTo>
                    <a:pt x="132" y="218"/>
                  </a:lnTo>
                  <a:lnTo>
                    <a:pt x="134" y="204"/>
                  </a:lnTo>
                  <a:lnTo>
                    <a:pt x="132" y="190"/>
                  </a:lnTo>
                  <a:lnTo>
                    <a:pt x="126" y="178"/>
                  </a:lnTo>
                  <a:lnTo>
                    <a:pt x="84" y="142"/>
                  </a:lnTo>
                  <a:lnTo>
                    <a:pt x="84" y="110"/>
                  </a:lnTo>
                  <a:lnTo>
                    <a:pt x="94" y="110"/>
                  </a:lnTo>
                  <a:lnTo>
                    <a:pt x="104" y="108"/>
                  </a:lnTo>
                  <a:lnTo>
                    <a:pt x="126" y="100"/>
                  </a:lnTo>
                  <a:lnTo>
                    <a:pt x="128" y="88"/>
                  </a:lnTo>
                  <a:lnTo>
                    <a:pt x="128" y="76"/>
                  </a:lnTo>
                  <a:lnTo>
                    <a:pt x="128" y="64"/>
                  </a:lnTo>
                  <a:lnTo>
                    <a:pt x="126" y="52"/>
                  </a:lnTo>
                  <a:lnTo>
                    <a:pt x="120" y="32"/>
                  </a:lnTo>
                  <a:lnTo>
                    <a:pt x="120" y="22"/>
                  </a:lnTo>
                  <a:lnTo>
                    <a:pt x="118" y="12"/>
                  </a:lnTo>
                  <a:lnTo>
                    <a:pt x="126" y="6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2" y="0"/>
                  </a:lnTo>
                  <a:lnTo>
                    <a:pt x="148" y="4"/>
                  </a:lnTo>
                  <a:lnTo>
                    <a:pt x="154" y="8"/>
                  </a:lnTo>
                  <a:lnTo>
                    <a:pt x="170" y="44"/>
                  </a:lnTo>
                  <a:lnTo>
                    <a:pt x="178" y="66"/>
                  </a:lnTo>
                  <a:lnTo>
                    <a:pt x="184" y="90"/>
                  </a:lnTo>
                  <a:lnTo>
                    <a:pt x="188" y="96"/>
                  </a:lnTo>
                  <a:lnTo>
                    <a:pt x="192" y="98"/>
                  </a:lnTo>
                  <a:lnTo>
                    <a:pt x="208" y="100"/>
                  </a:lnTo>
                  <a:lnTo>
                    <a:pt x="212" y="92"/>
                  </a:lnTo>
                  <a:lnTo>
                    <a:pt x="216" y="86"/>
                  </a:lnTo>
                  <a:lnTo>
                    <a:pt x="218" y="70"/>
                  </a:lnTo>
                  <a:lnTo>
                    <a:pt x="218" y="44"/>
                  </a:lnTo>
                  <a:lnTo>
                    <a:pt x="230" y="34"/>
                  </a:lnTo>
                  <a:lnTo>
                    <a:pt x="236" y="44"/>
                  </a:lnTo>
                  <a:lnTo>
                    <a:pt x="242" y="56"/>
                  </a:lnTo>
                  <a:lnTo>
                    <a:pt x="252" y="88"/>
                  </a:lnTo>
                  <a:lnTo>
                    <a:pt x="268" y="112"/>
                  </a:lnTo>
                  <a:lnTo>
                    <a:pt x="278" y="126"/>
                  </a:lnTo>
                  <a:lnTo>
                    <a:pt x="292" y="142"/>
                  </a:lnTo>
                  <a:lnTo>
                    <a:pt x="332" y="148"/>
                  </a:lnTo>
                  <a:lnTo>
                    <a:pt x="368" y="216"/>
                  </a:lnTo>
                  <a:lnTo>
                    <a:pt x="404" y="264"/>
                  </a:lnTo>
                  <a:lnTo>
                    <a:pt x="406" y="280"/>
                  </a:lnTo>
                  <a:lnTo>
                    <a:pt x="398" y="290"/>
                  </a:lnTo>
                  <a:lnTo>
                    <a:pt x="392" y="298"/>
                  </a:lnTo>
                  <a:lnTo>
                    <a:pt x="390" y="306"/>
                  </a:lnTo>
                  <a:lnTo>
                    <a:pt x="390" y="324"/>
                  </a:lnTo>
                  <a:lnTo>
                    <a:pt x="400" y="336"/>
                  </a:lnTo>
                  <a:lnTo>
                    <a:pt x="408" y="346"/>
                  </a:lnTo>
                  <a:lnTo>
                    <a:pt x="422" y="356"/>
                  </a:lnTo>
                  <a:lnTo>
                    <a:pt x="430" y="358"/>
                  </a:lnTo>
                  <a:lnTo>
                    <a:pt x="440" y="362"/>
                  </a:lnTo>
                  <a:lnTo>
                    <a:pt x="452" y="370"/>
                  </a:lnTo>
                  <a:lnTo>
                    <a:pt x="460" y="376"/>
                  </a:lnTo>
                  <a:lnTo>
                    <a:pt x="472" y="380"/>
                  </a:lnTo>
                  <a:lnTo>
                    <a:pt x="500" y="378"/>
                  </a:lnTo>
                  <a:lnTo>
                    <a:pt x="574" y="346"/>
                  </a:lnTo>
                  <a:lnTo>
                    <a:pt x="580" y="330"/>
                  </a:lnTo>
                  <a:lnTo>
                    <a:pt x="584" y="318"/>
                  </a:lnTo>
                  <a:lnTo>
                    <a:pt x="586" y="304"/>
                  </a:lnTo>
                  <a:lnTo>
                    <a:pt x="586" y="290"/>
                  </a:lnTo>
                  <a:lnTo>
                    <a:pt x="578" y="278"/>
                  </a:lnTo>
                  <a:lnTo>
                    <a:pt x="572" y="272"/>
                  </a:lnTo>
                  <a:lnTo>
                    <a:pt x="558" y="262"/>
                  </a:lnTo>
                  <a:lnTo>
                    <a:pt x="558" y="238"/>
                  </a:lnTo>
                  <a:lnTo>
                    <a:pt x="558" y="230"/>
                  </a:lnTo>
                  <a:lnTo>
                    <a:pt x="564" y="222"/>
                  </a:lnTo>
                  <a:lnTo>
                    <a:pt x="578" y="214"/>
                  </a:lnTo>
                  <a:lnTo>
                    <a:pt x="594" y="204"/>
                  </a:lnTo>
                  <a:lnTo>
                    <a:pt x="608" y="192"/>
                  </a:lnTo>
                  <a:lnTo>
                    <a:pt x="620" y="178"/>
                  </a:lnTo>
                  <a:lnTo>
                    <a:pt x="620" y="152"/>
                  </a:lnTo>
                  <a:lnTo>
                    <a:pt x="616" y="138"/>
                  </a:lnTo>
                  <a:lnTo>
                    <a:pt x="610" y="128"/>
                  </a:lnTo>
                  <a:lnTo>
                    <a:pt x="606" y="122"/>
                  </a:lnTo>
                  <a:lnTo>
                    <a:pt x="600" y="116"/>
                  </a:lnTo>
                  <a:lnTo>
                    <a:pt x="598" y="108"/>
                  </a:lnTo>
                  <a:lnTo>
                    <a:pt x="614" y="104"/>
                  </a:lnTo>
                  <a:lnTo>
                    <a:pt x="622" y="94"/>
                  </a:lnTo>
                  <a:lnTo>
                    <a:pt x="628" y="84"/>
                  </a:lnTo>
                  <a:lnTo>
                    <a:pt x="632" y="72"/>
                  </a:lnTo>
                  <a:lnTo>
                    <a:pt x="636" y="66"/>
                  </a:lnTo>
                  <a:lnTo>
                    <a:pt x="642" y="64"/>
                  </a:lnTo>
                  <a:lnTo>
                    <a:pt x="654" y="64"/>
                  </a:lnTo>
                  <a:lnTo>
                    <a:pt x="672" y="66"/>
                  </a:lnTo>
                  <a:lnTo>
                    <a:pt x="694" y="124"/>
                  </a:lnTo>
                  <a:lnTo>
                    <a:pt x="704" y="136"/>
                  </a:lnTo>
                  <a:lnTo>
                    <a:pt x="712" y="144"/>
                  </a:lnTo>
                  <a:lnTo>
                    <a:pt x="722" y="152"/>
                  </a:lnTo>
                  <a:lnTo>
                    <a:pt x="758" y="152"/>
                  </a:lnTo>
                  <a:lnTo>
                    <a:pt x="774" y="140"/>
                  </a:lnTo>
                  <a:lnTo>
                    <a:pt x="790" y="128"/>
                  </a:lnTo>
                  <a:lnTo>
                    <a:pt x="796" y="138"/>
                  </a:lnTo>
                  <a:lnTo>
                    <a:pt x="796" y="152"/>
                  </a:lnTo>
                  <a:lnTo>
                    <a:pt x="794" y="170"/>
                  </a:lnTo>
                  <a:lnTo>
                    <a:pt x="790" y="188"/>
                  </a:lnTo>
                  <a:lnTo>
                    <a:pt x="786" y="196"/>
                  </a:lnTo>
                  <a:lnTo>
                    <a:pt x="780" y="204"/>
                  </a:lnTo>
                  <a:lnTo>
                    <a:pt x="766" y="208"/>
                  </a:lnTo>
                  <a:lnTo>
                    <a:pt x="752" y="208"/>
                  </a:lnTo>
                  <a:lnTo>
                    <a:pt x="720" y="192"/>
                  </a:lnTo>
                  <a:lnTo>
                    <a:pt x="694" y="192"/>
                  </a:lnTo>
                  <a:lnTo>
                    <a:pt x="676" y="196"/>
                  </a:lnTo>
                  <a:lnTo>
                    <a:pt x="668" y="198"/>
                  </a:lnTo>
                  <a:lnTo>
                    <a:pt x="660" y="204"/>
                  </a:lnTo>
                  <a:lnTo>
                    <a:pt x="642" y="218"/>
                  </a:lnTo>
                  <a:lnTo>
                    <a:pt x="630" y="236"/>
                  </a:lnTo>
                  <a:lnTo>
                    <a:pt x="630" y="256"/>
                  </a:lnTo>
                  <a:lnTo>
                    <a:pt x="630" y="266"/>
                  </a:lnTo>
                  <a:lnTo>
                    <a:pt x="636" y="280"/>
                  </a:lnTo>
                  <a:lnTo>
                    <a:pt x="638" y="290"/>
                  </a:lnTo>
                  <a:lnTo>
                    <a:pt x="642" y="296"/>
                  </a:lnTo>
                  <a:lnTo>
                    <a:pt x="646" y="302"/>
                  </a:lnTo>
                  <a:lnTo>
                    <a:pt x="652" y="308"/>
                  </a:lnTo>
                  <a:lnTo>
                    <a:pt x="658" y="310"/>
                  </a:lnTo>
                  <a:lnTo>
                    <a:pt x="666" y="308"/>
                  </a:lnTo>
                  <a:lnTo>
                    <a:pt x="676" y="304"/>
                  </a:lnTo>
                  <a:lnTo>
                    <a:pt x="692" y="302"/>
                  </a:lnTo>
                  <a:lnTo>
                    <a:pt x="698" y="300"/>
                  </a:lnTo>
                  <a:lnTo>
                    <a:pt x="706" y="300"/>
                  </a:lnTo>
                  <a:lnTo>
                    <a:pt x="710" y="304"/>
                  </a:lnTo>
                  <a:lnTo>
                    <a:pt x="714" y="308"/>
                  </a:lnTo>
                  <a:lnTo>
                    <a:pt x="716" y="318"/>
                  </a:lnTo>
                  <a:lnTo>
                    <a:pt x="718" y="330"/>
                  </a:lnTo>
                  <a:lnTo>
                    <a:pt x="704" y="378"/>
                  </a:lnTo>
                  <a:lnTo>
                    <a:pt x="696" y="390"/>
                  </a:lnTo>
                  <a:lnTo>
                    <a:pt x="690" y="400"/>
                  </a:lnTo>
                  <a:lnTo>
                    <a:pt x="690" y="410"/>
                  </a:lnTo>
                  <a:lnTo>
                    <a:pt x="692" y="418"/>
                  </a:lnTo>
                  <a:lnTo>
                    <a:pt x="698" y="426"/>
                  </a:lnTo>
                  <a:lnTo>
                    <a:pt x="706" y="432"/>
                  </a:lnTo>
                  <a:lnTo>
                    <a:pt x="718" y="438"/>
                  </a:lnTo>
                  <a:lnTo>
                    <a:pt x="734" y="444"/>
                  </a:lnTo>
                  <a:lnTo>
                    <a:pt x="732" y="472"/>
                  </a:lnTo>
                  <a:lnTo>
                    <a:pt x="730" y="486"/>
                  </a:lnTo>
                  <a:lnTo>
                    <a:pt x="724" y="502"/>
                  </a:lnTo>
                  <a:lnTo>
                    <a:pt x="724" y="510"/>
                  </a:lnTo>
                  <a:lnTo>
                    <a:pt x="724" y="520"/>
                  </a:lnTo>
                  <a:lnTo>
                    <a:pt x="726" y="528"/>
                  </a:lnTo>
                  <a:lnTo>
                    <a:pt x="730" y="536"/>
                  </a:lnTo>
                  <a:lnTo>
                    <a:pt x="760" y="572"/>
                  </a:lnTo>
                  <a:lnTo>
                    <a:pt x="828" y="590"/>
                  </a:lnTo>
                  <a:lnTo>
                    <a:pt x="836" y="596"/>
                  </a:lnTo>
                  <a:lnTo>
                    <a:pt x="842" y="600"/>
                  </a:lnTo>
                  <a:lnTo>
                    <a:pt x="850" y="604"/>
                  </a:lnTo>
                  <a:lnTo>
                    <a:pt x="876" y="606"/>
                  </a:lnTo>
                  <a:lnTo>
                    <a:pt x="882" y="628"/>
                  </a:lnTo>
                  <a:lnTo>
                    <a:pt x="876" y="636"/>
                  </a:lnTo>
                  <a:lnTo>
                    <a:pt x="872" y="644"/>
                  </a:lnTo>
                  <a:lnTo>
                    <a:pt x="850" y="658"/>
                  </a:lnTo>
                  <a:lnTo>
                    <a:pt x="832" y="666"/>
                  </a:lnTo>
                  <a:lnTo>
                    <a:pt x="818" y="666"/>
                  </a:lnTo>
                  <a:lnTo>
                    <a:pt x="806" y="668"/>
                  </a:lnTo>
                  <a:lnTo>
                    <a:pt x="794" y="672"/>
                  </a:lnTo>
                  <a:lnTo>
                    <a:pt x="784" y="676"/>
                  </a:lnTo>
                  <a:lnTo>
                    <a:pt x="764" y="686"/>
                  </a:lnTo>
                  <a:lnTo>
                    <a:pt x="744" y="700"/>
                  </a:lnTo>
                  <a:lnTo>
                    <a:pt x="736" y="716"/>
                  </a:lnTo>
                  <a:lnTo>
                    <a:pt x="728" y="726"/>
                  </a:lnTo>
                  <a:lnTo>
                    <a:pt x="720" y="734"/>
                  </a:lnTo>
                  <a:lnTo>
                    <a:pt x="682" y="734"/>
                  </a:lnTo>
                  <a:lnTo>
                    <a:pt x="662" y="756"/>
                  </a:lnTo>
                  <a:lnTo>
                    <a:pt x="656" y="760"/>
                  </a:lnTo>
                  <a:lnTo>
                    <a:pt x="650" y="764"/>
                  </a:lnTo>
                  <a:lnTo>
                    <a:pt x="642" y="766"/>
                  </a:lnTo>
                  <a:lnTo>
                    <a:pt x="636" y="766"/>
                  </a:lnTo>
                  <a:lnTo>
                    <a:pt x="628" y="754"/>
                  </a:lnTo>
                  <a:lnTo>
                    <a:pt x="620" y="746"/>
                  </a:lnTo>
                  <a:lnTo>
                    <a:pt x="612" y="742"/>
                  </a:lnTo>
                  <a:lnTo>
                    <a:pt x="604" y="742"/>
                  </a:lnTo>
                  <a:lnTo>
                    <a:pt x="596" y="744"/>
                  </a:lnTo>
                  <a:lnTo>
                    <a:pt x="588" y="748"/>
                  </a:lnTo>
                  <a:lnTo>
                    <a:pt x="574" y="758"/>
                  </a:lnTo>
                  <a:lnTo>
                    <a:pt x="564" y="760"/>
                  </a:lnTo>
                  <a:lnTo>
                    <a:pt x="556" y="760"/>
                  </a:lnTo>
                  <a:lnTo>
                    <a:pt x="548" y="758"/>
                  </a:lnTo>
                  <a:lnTo>
                    <a:pt x="544" y="756"/>
                  </a:lnTo>
                  <a:lnTo>
                    <a:pt x="534" y="748"/>
                  </a:lnTo>
                  <a:lnTo>
                    <a:pt x="526" y="740"/>
                  </a:lnTo>
                  <a:lnTo>
                    <a:pt x="514" y="738"/>
                  </a:lnTo>
                  <a:lnTo>
                    <a:pt x="506" y="738"/>
                  </a:lnTo>
                  <a:lnTo>
                    <a:pt x="498" y="738"/>
                  </a:lnTo>
                  <a:lnTo>
                    <a:pt x="492" y="742"/>
                  </a:lnTo>
                  <a:lnTo>
                    <a:pt x="486" y="746"/>
                  </a:lnTo>
                  <a:lnTo>
                    <a:pt x="482" y="750"/>
                  </a:lnTo>
                  <a:lnTo>
                    <a:pt x="474" y="764"/>
                  </a:lnTo>
                  <a:lnTo>
                    <a:pt x="468" y="768"/>
                  </a:lnTo>
                  <a:lnTo>
                    <a:pt x="462" y="770"/>
                  </a:lnTo>
                  <a:lnTo>
                    <a:pt x="454" y="770"/>
                  </a:lnTo>
                  <a:lnTo>
                    <a:pt x="448" y="768"/>
                  </a:lnTo>
                  <a:lnTo>
                    <a:pt x="436" y="762"/>
                  </a:lnTo>
                  <a:lnTo>
                    <a:pt x="430" y="756"/>
                  </a:lnTo>
                  <a:lnTo>
                    <a:pt x="414" y="756"/>
                  </a:lnTo>
                  <a:lnTo>
                    <a:pt x="404" y="766"/>
                  </a:lnTo>
                  <a:lnTo>
                    <a:pt x="398" y="774"/>
                  </a:lnTo>
                  <a:lnTo>
                    <a:pt x="396" y="784"/>
                  </a:lnTo>
                  <a:lnTo>
                    <a:pt x="394" y="802"/>
                  </a:lnTo>
                  <a:lnTo>
                    <a:pt x="402" y="814"/>
                  </a:lnTo>
                  <a:lnTo>
                    <a:pt x="410" y="826"/>
                  </a:lnTo>
                  <a:lnTo>
                    <a:pt x="412" y="832"/>
                  </a:lnTo>
                  <a:lnTo>
                    <a:pt x="412" y="840"/>
                  </a:lnTo>
                  <a:lnTo>
                    <a:pt x="412" y="850"/>
                  </a:lnTo>
                  <a:lnTo>
                    <a:pt x="410" y="860"/>
                  </a:lnTo>
                  <a:lnTo>
                    <a:pt x="410" y="872"/>
                  </a:lnTo>
                  <a:lnTo>
                    <a:pt x="414" y="886"/>
                  </a:lnTo>
                  <a:lnTo>
                    <a:pt x="416" y="902"/>
                  </a:lnTo>
                  <a:lnTo>
                    <a:pt x="420" y="922"/>
                  </a:lnTo>
                  <a:lnTo>
                    <a:pt x="412" y="928"/>
                  </a:lnTo>
                  <a:lnTo>
                    <a:pt x="406" y="93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6" name="Freeform 12"/>
            <p:cNvSpPr/>
            <p:nvPr/>
          </p:nvSpPr>
          <p:spPr bwMode="auto">
            <a:xfrm>
              <a:off x="4852600" y="5384597"/>
              <a:ext cx="1186785" cy="884673"/>
            </a:xfrm>
            <a:custGeom>
              <a:avLst/>
              <a:gdLst>
                <a:gd name="T0" fmla="*/ 450 w 748"/>
                <a:gd name="T1" fmla="*/ 540 h 558"/>
                <a:gd name="T2" fmla="*/ 440 w 748"/>
                <a:gd name="T3" fmla="*/ 532 h 558"/>
                <a:gd name="T4" fmla="*/ 422 w 748"/>
                <a:gd name="T5" fmla="*/ 516 h 558"/>
                <a:gd name="T6" fmla="*/ 406 w 748"/>
                <a:gd name="T7" fmla="*/ 508 h 558"/>
                <a:gd name="T8" fmla="*/ 390 w 748"/>
                <a:gd name="T9" fmla="*/ 536 h 558"/>
                <a:gd name="T10" fmla="*/ 280 w 748"/>
                <a:gd name="T11" fmla="*/ 532 h 558"/>
                <a:gd name="T12" fmla="*/ 218 w 748"/>
                <a:gd name="T13" fmla="*/ 498 h 558"/>
                <a:gd name="T14" fmla="*/ 204 w 748"/>
                <a:gd name="T15" fmla="*/ 478 h 558"/>
                <a:gd name="T16" fmla="*/ 212 w 748"/>
                <a:gd name="T17" fmla="*/ 432 h 558"/>
                <a:gd name="T18" fmla="*/ 188 w 748"/>
                <a:gd name="T19" fmla="*/ 390 h 558"/>
                <a:gd name="T20" fmla="*/ 142 w 748"/>
                <a:gd name="T21" fmla="*/ 382 h 558"/>
                <a:gd name="T22" fmla="*/ 82 w 748"/>
                <a:gd name="T23" fmla="*/ 368 h 558"/>
                <a:gd name="T24" fmla="*/ 104 w 748"/>
                <a:gd name="T25" fmla="*/ 342 h 558"/>
                <a:gd name="T26" fmla="*/ 140 w 748"/>
                <a:gd name="T27" fmla="*/ 316 h 558"/>
                <a:gd name="T28" fmla="*/ 142 w 748"/>
                <a:gd name="T29" fmla="*/ 262 h 558"/>
                <a:gd name="T30" fmla="*/ 102 w 748"/>
                <a:gd name="T31" fmla="*/ 252 h 558"/>
                <a:gd name="T32" fmla="*/ 20 w 748"/>
                <a:gd name="T33" fmla="*/ 222 h 558"/>
                <a:gd name="T34" fmla="*/ 0 w 748"/>
                <a:gd name="T35" fmla="*/ 192 h 558"/>
                <a:gd name="T36" fmla="*/ 22 w 748"/>
                <a:gd name="T37" fmla="*/ 162 h 558"/>
                <a:gd name="T38" fmla="*/ 62 w 748"/>
                <a:gd name="T39" fmla="*/ 154 h 558"/>
                <a:gd name="T40" fmla="*/ 120 w 748"/>
                <a:gd name="T41" fmla="*/ 190 h 558"/>
                <a:gd name="T42" fmla="*/ 156 w 748"/>
                <a:gd name="T43" fmla="*/ 192 h 558"/>
                <a:gd name="T44" fmla="*/ 206 w 748"/>
                <a:gd name="T45" fmla="*/ 156 h 558"/>
                <a:gd name="T46" fmla="*/ 240 w 748"/>
                <a:gd name="T47" fmla="*/ 98 h 558"/>
                <a:gd name="T48" fmla="*/ 274 w 748"/>
                <a:gd name="T49" fmla="*/ 110 h 558"/>
                <a:gd name="T50" fmla="*/ 308 w 748"/>
                <a:gd name="T51" fmla="*/ 128 h 558"/>
                <a:gd name="T52" fmla="*/ 342 w 748"/>
                <a:gd name="T53" fmla="*/ 134 h 558"/>
                <a:gd name="T54" fmla="*/ 410 w 748"/>
                <a:gd name="T55" fmla="*/ 100 h 558"/>
                <a:gd name="T56" fmla="*/ 442 w 748"/>
                <a:gd name="T57" fmla="*/ 78 h 558"/>
                <a:gd name="T58" fmla="*/ 470 w 748"/>
                <a:gd name="T59" fmla="*/ 52 h 558"/>
                <a:gd name="T60" fmla="*/ 514 w 748"/>
                <a:gd name="T61" fmla="*/ 38 h 558"/>
                <a:gd name="T62" fmla="*/ 588 w 748"/>
                <a:gd name="T63" fmla="*/ 10 h 558"/>
                <a:gd name="T64" fmla="*/ 632 w 748"/>
                <a:gd name="T65" fmla="*/ 0 h 558"/>
                <a:gd name="T66" fmla="*/ 672 w 748"/>
                <a:gd name="T67" fmla="*/ 54 h 558"/>
                <a:gd name="T68" fmla="*/ 640 w 748"/>
                <a:gd name="T69" fmla="*/ 112 h 558"/>
                <a:gd name="T70" fmla="*/ 642 w 748"/>
                <a:gd name="T71" fmla="*/ 142 h 558"/>
                <a:gd name="T72" fmla="*/ 682 w 748"/>
                <a:gd name="T73" fmla="*/ 172 h 558"/>
                <a:gd name="T74" fmla="*/ 734 w 748"/>
                <a:gd name="T75" fmla="*/ 180 h 558"/>
                <a:gd name="T76" fmla="*/ 748 w 748"/>
                <a:gd name="T77" fmla="*/ 220 h 558"/>
                <a:gd name="T78" fmla="*/ 734 w 748"/>
                <a:gd name="T79" fmla="*/ 254 h 558"/>
                <a:gd name="T80" fmla="*/ 722 w 748"/>
                <a:gd name="T81" fmla="*/ 264 h 558"/>
                <a:gd name="T82" fmla="*/ 712 w 748"/>
                <a:gd name="T83" fmla="*/ 312 h 558"/>
                <a:gd name="T84" fmla="*/ 688 w 748"/>
                <a:gd name="T85" fmla="*/ 346 h 558"/>
                <a:gd name="T86" fmla="*/ 672 w 748"/>
                <a:gd name="T87" fmla="*/ 360 h 558"/>
                <a:gd name="T88" fmla="*/ 634 w 748"/>
                <a:gd name="T89" fmla="*/ 406 h 558"/>
                <a:gd name="T90" fmla="*/ 614 w 748"/>
                <a:gd name="T91" fmla="*/ 424 h 558"/>
                <a:gd name="T92" fmla="*/ 586 w 748"/>
                <a:gd name="T93" fmla="*/ 448 h 558"/>
                <a:gd name="T94" fmla="*/ 570 w 748"/>
                <a:gd name="T95" fmla="*/ 468 h 558"/>
                <a:gd name="T96" fmla="*/ 566 w 748"/>
                <a:gd name="T97" fmla="*/ 474 h 558"/>
                <a:gd name="T98" fmla="*/ 546 w 748"/>
                <a:gd name="T99" fmla="*/ 484 h 558"/>
                <a:gd name="T100" fmla="*/ 518 w 748"/>
                <a:gd name="T101" fmla="*/ 534 h 558"/>
                <a:gd name="T102" fmla="*/ 466 w 748"/>
                <a:gd name="T103" fmla="*/ 558 h 55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48" h="558">
                  <a:moveTo>
                    <a:pt x="450" y="558"/>
                  </a:moveTo>
                  <a:lnTo>
                    <a:pt x="450" y="558"/>
                  </a:lnTo>
                  <a:lnTo>
                    <a:pt x="450" y="540"/>
                  </a:lnTo>
                  <a:lnTo>
                    <a:pt x="446" y="540"/>
                  </a:lnTo>
                  <a:lnTo>
                    <a:pt x="444" y="538"/>
                  </a:lnTo>
                  <a:lnTo>
                    <a:pt x="440" y="532"/>
                  </a:lnTo>
                  <a:lnTo>
                    <a:pt x="428" y="530"/>
                  </a:lnTo>
                  <a:lnTo>
                    <a:pt x="426" y="522"/>
                  </a:lnTo>
                  <a:lnTo>
                    <a:pt x="422" y="516"/>
                  </a:lnTo>
                  <a:lnTo>
                    <a:pt x="418" y="510"/>
                  </a:lnTo>
                  <a:lnTo>
                    <a:pt x="414" y="508"/>
                  </a:lnTo>
                  <a:lnTo>
                    <a:pt x="410" y="508"/>
                  </a:lnTo>
                  <a:lnTo>
                    <a:pt x="406" y="508"/>
                  </a:lnTo>
                  <a:lnTo>
                    <a:pt x="396" y="510"/>
                  </a:lnTo>
                  <a:lnTo>
                    <a:pt x="390" y="536"/>
                  </a:lnTo>
                  <a:lnTo>
                    <a:pt x="322" y="540"/>
                  </a:lnTo>
                  <a:lnTo>
                    <a:pt x="280" y="532"/>
                  </a:lnTo>
                  <a:lnTo>
                    <a:pt x="246" y="528"/>
                  </a:lnTo>
                  <a:lnTo>
                    <a:pt x="218" y="498"/>
                  </a:lnTo>
                  <a:lnTo>
                    <a:pt x="208" y="478"/>
                  </a:lnTo>
                  <a:lnTo>
                    <a:pt x="204" y="478"/>
                  </a:lnTo>
                  <a:lnTo>
                    <a:pt x="200" y="464"/>
                  </a:lnTo>
                  <a:lnTo>
                    <a:pt x="202" y="452"/>
                  </a:lnTo>
                  <a:lnTo>
                    <a:pt x="206" y="442"/>
                  </a:lnTo>
                  <a:lnTo>
                    <a:pt x="212" y="432"/>
                  </a:lnTo>
                  <a:lnTo>
                    <a:pt x="212" y="406"/>
                  </a:lnTo>
                  <a:lnTo>
                    <a:pt x="188" y="390"/>
                  </a:lnTo>
                  <a:lnTo>
                    <a:pt x="188" y="384"/>
                  </a:lnTo>
                  <a:lnTo>
                    <a:pt x="142" y="382"/>
                  </a:lnTo>
                  <a:lnTo>
                    <a:pt x="104" y="378"/>
                  </a:lnTo>
                  <a:lnTo>
                    <a:pt x="82" y="368"/>
                  </a:lnTo>
                  <a:lnTo>
                    <a:pt x="72" y="344"/>
                  </a:lnTo>
                  <a:lnTo>
                    <a:pt x="104" y="342"/>
                  </a:lnTo>
                  <a:lnTo>
                    <a:pt x="112" y="338"/>
                  </a:lnTo>
                  <a:lnTo>
                    <a:pt x="122" y="332"/>
                  </a:lnTo>
                  <a:lnTo>
                    <a:pt x="140" y="316"/>
                  </a:lnTo>
                  <a:lnTo>
                    <a:pt x="148" y="300"/>
                  </a:lnTo>
                  <a:lnTo>
                    <a:pt x="150" y="286"/>
                  </a:lnTo>
                  <a:lnTo>
                    <a:pt x="148" y="274"/>
                  </a:lnTo>
                  <a:lnTo>
                    <a:pt x="142" y="262"/>
                  </a:lnTo>
                  <a:lnTo>
                    <a:pt x="114" y="260"/>
                  </a:lnTo>
                  <a:lnTo>
                    <a:pt x="102" y="252"/>
                  </a:lnTo>
                  <a:lnTo>
                    <a:pt x="88" y="246"/>
                  </a:lnTo>
                  <a:lnTo>
                    <a:pt x="64" y="238"/>
                  </a:lnTo>
                  <a:lnTo>
                    <a:pt x="40" y="230"/>
                  </a:lnTo>
                  <a:lnTo>
                    <a:pt x="20" y="222"/>
                  </a:lnTo>
                  <a:lnTo>
                    <a:pt x="6" y="204"/>
                  </a:lnTo>
                  <a:lnTo>
                    <a:pt x="2" y="196"/>
                  </a:lnTo>
                  <a:lnTo>
                    <a:pt x="0" y="192"/>
                  </a:lnTo>
                  <a:lnTo>
                    <a:pt x="12" y="174"/>
                  </a:lnTo>
                  <a:lnTo>
                    <a:pt x="18" y="166"/>
                  </a:lnTo>
                  <a:lnTo>
                    <a:pt x="22" y="162"/>
                  </a:lnTo>
                  <a:lnTo>
                    <a:pt x="30" y="158"/>
                  </a:lnTo>
                  <a:lnTo>
                    <a:pt x="36" y="156"/>
                  </a:lnTo>
                  <a:lnTo>
                    <a:pt x="48" y="154"/>
                  </a:lnTo>
                  <a:lnTo>
                    <a:pt x="62" y="154"/>
                  </a:lnTo>
                  <a:lnTo>
                    <a:pt x="90" y="164"/>
                  </a:lnTo>
                  <a:lnTo>
                    <a:pt x="120" y="190"/>
                  </a:lnTo>
                  <a:lnTo>
                    <a:pt x="130" y="192"/>
                  </a:lnTo>
                  <a:lnTo>
                    <a:pt x="142" y="192"/>
                  </a:lnTo>
                  <a:lnTo>
                    <a:pt x="156" y="192"/>
                  </a:lnTo>
                  <a:lnTo>
                    <a:pt x="172" y="190"/>
                  </a:lnTo>
                  <a:lnTo>
                    <a:pt x="188" y="174"/>
                  </a:lnTo>
                  <a:lnTo>
                    <a:pt x="206" y="156"/>
                  </a:lnTo>
                  <a:lnTo>
                    <a:pt x="222" y="136"/>
                  </a:lnTo>
                  <a:lnTo>
                    <a:pt x="238" y="120"/>
                  </a:lnTo>
                  <a:lnTo>
                    <a:pt x="240" y="98"/>
                  </a:lnTo>
                  <a:lnTo>
                    <a:pt x="264" y="96"/>
                  </a:lnTo>
                  <a:lnTo>
                    <a:pt x="274" y="110"/>
                  </a:lnTo>
                  <a:lnTo>
                    <a:pt x="284" y="114"/>
                  </a:lnTo>
                  <a:lnTo>
                    <a:pt x="294" y="120"/>
                  </a:lnTo>
                  <a:lnTo>
                    <a:pt x="308" y="128"/>
                  </a:lnTo>
                  <a:lnTo>
                    <a:pt x="324" y="134"/>
                  </a:lnTo>
                  <a:lnTo>
                    <a:pt x="342" y="134"/>
                  </a:lnTo>
                  <a:lnTo>
                    <a:pt x="384" y="120"/>
                  </a:lnTo>
                  <a:lnTo>
                    <a:pt x="398" y="108"/>
                  </a:lnTo>
                  <a:lnTo>
                    <a:pt x="410" y="100"/>
                  </a:lnTo>
                  <a:lnTo>
                    <a:pt x="422" y="92"/>
                  </a:lnTo>
                  <a:lnTo>
                    <a:pt x="438" y="84"/>
                  </a:lnTo>
                  <a:lnTo>
                    <a:pt x="442" y="78"/>
                  </a:lnTo>
                  <a:lnTo>
                    <a:pt x="450" y="72"/>
                  </a:lnTo>
                  <a:lnTo>
                    <a:pt x="462" y="56"/>
                  </a:lnTo>
                  <a:lnTo>
                    <a:pt x="470" y="52"/>
                  </a:lnTo>
                  <a:lnTo>
                    <a:pt x="476" y="46"/>
                  </a:lnTo>
                  <a:lnTo>
                    <a:pt x="494" y="40"/>
                  </a:lnTo>
                  <a:lnTo>
                    <a:pt x="514" y="38"/>
                  </a:lnTo>
                  <a:lnTo>
                    <a:pt x="550" y="36"/>
                  </a:lnTo>
                  <a:lnTo>
                    <a:pt x="570" y="22"/>
                  </a:lnTo>
                  <a:lnTo>
                    <a:pt x="588" y="10"/>
                  </a:lnTo>
                  <a:lnTo>
                    <a:pt x="596" y="6"/>
                  </a:lnTo>
                  <a:lnTo>
                    <a:pt x="606" y="2"/>
                  </a:lnTo>
                  <a:lnTo>
                    <a:pt x="618" y="0"/>
                  </a:lnTo>
                  <a:lnTo>
                    <a:pt x="632" y="0"/>
                  </a:lnTo>
                  <a:lnTo>
                    <a:pt x="654" y="36"/>
                  </a:lnTo>
                  <a:lnTo>
                    <a:pt x="672" y="54"/>
                  </a:lnTo>
                  <a:lnTo>
                    <a:pt x="656" y="82"/>
                  </a:lnTo>
                  <a:lnTo>
                    <a:pt x="646" y="96"/>
                  </a:lnTo>
                  <a:lnTo>
                    <a:pt x="640" y="112"/>
                  </a:lnTo>
                  <a:lnTo>
                    <a:pt x="638" y="140"/>
                  </a:lnTo>
                  <a:lnTo>
                    <a:pt x="642" y="142"/>
                  </a:lnTo>
                  <a:lnTo>
                    <a:pt x="650" y="142"/>
                  </a:lnTo>
                  <a:lnTo>
                    <a:pt x="672" y="142"/>
                  </a:lnTo>
                  <a:lnTo>
                    <a:pt x="682" y="172"/>
                  </a:lnTo>
                  <a:lnTo>
                    <a:pt x="690" y="184"/>
                  </a:lnTo>
                  <a:lnTo>
                    <a:pt x="734" y="180"/>
                  </a:lnTo>
                  <a:lnTo>
                    <a:pt x="740" y="190"/>
                  </a:lnTo>
                  <a:lnTo>
                    <a:pt x="744" y="204"/>
                  </a:lnTo>
                  <a:lnTo>
                    <a:pt x="748" y="220"/>
                  </a:lnTo>
                  <a:lnTo>
                    <a:pt x="748" y="238"/>
                  </a:lnTo>
                  <a:lnTo>
                    <a:pt x="740" y="248"/>
                  </a:lnTo>
                  <a:lnTo>
                    <a:pt x="734" y="254"/>
                  </a:lnTo>
                  <a:lnTo>
                    <a:pt x="726" y="258"/>
                  </a:lnTo>
                  <a:lnTo>
                    <a:pt x="724" y="262"/>
                  </a:lnTo>
                  <a:lnTo>
                    <a:pt x="722" y="264"/>
                  </a:lnTo>
                  <a:lnTo>
                    <a:pt x="718" y="266"/>
                  </a:lnTo>
                  <a:lnTo>
                    <a:pt x="712" y="312"/>
                  </a:lnTo>
                  <a:lnTo>
                    <a:pt x="706" y="324"/>
                  </a:lnTo>
                  <a:lnTo>
                    <a:pt x="700" y="338"/>
                  </a:lnTo>
                  <a:lnTo>
                    <a:pt x="688" y="346"/>
                  </a:lnTo>
                  <a:lnTo>
                    <a:pt x="682" y="350"/>
                  </a:lnTo>
                  <a:lnTo>
                    <a:pt x="682" y="356"/>
                  </a:lnTo>
                  <a:lnTo>
                    <a:pt x="672" y="360"/>
                  </a:lnTo>
                  <a:lnTo>
                    <a:pt x="664" y="366"/>
                  </a:lnTo>
                  <a:lnTo>
                    <a:pt x="656" y="376"/>
                  </a:lnTo>
                  <a:lnTo>
                    <a:pt x="648" y="386"/>
                  </a:lnTo>
                  <a:lnTo>
                    <a:pt x="634" y="406"/>
                  </a:lnTo>
                  <a:lnTo>
                    <a:pt x="626" y="414"/>
                  </a:lnTo>
                  <a:lnTo>
                    <a:pt x="616" y="420"/>
                  </a:lnTo>
                  <a:lnTo>
                    <a:pt x="614" y="424"/>
                  </a:lnTo>
                  <a:lnTo>
                    <a:pt x="610" y="428"/>
                  </a:lnTo>
                  <a:lnTo>
                    <a:pt x="600" y="434"/>
                  </a:lnTo>
                  <a:lnTo>
                    <a:pt x="586" y="448"/>
                  </a:lnTo>
                  <a:lnTo>
                    <a:pt x="572" y="464"/>
                  </a:lnTo>
                  <a:lnTo>
                    <a:pt x="570" y="466"/>
                  </a:lnTo>
                  <a:lnTo>
                    <a:pt x="570" y="468"/>
                  </a:lnTo>
                  <a:lnTo>
                    <a:pt x="566" y="468"/>
                  </a:lnTo>
                  <a:lnTo>
                    <a:pt x="566" y="474"/>
                  </a:lnTo>
                  <a:lnTo>
                    <a:pt x="560" y="474"/>
                  </a:lnTo>
                  <a:lnTo>
                    <a:pt x="556" y="476"/>
                  </a:lnTo>
                  <a:lnTo>
                    <a:pt x="546" y="484"/>
                  </a:lnTo>
                  <a:lnTo>
                    <a:pt x="532" y="500"/>
                  </a:lnTo>
                  <a:lnTo>
                    <a:pt x="518" y="534"/>
                  </a:lnTo>
                  <a:lnTo>
                    <a:pt x="502" y="538"/>
                  </a:lnTo>
                  <a:lnTo>
                    <a:pt x="488" y="544"/>
                  </a:lnTo>
                  <a:lnTo>
                    <a:pt x="478" y="550"/>
                  </a:lnTo>
                  <a:lnTo>
                    <a:pt x="466" y="558"/>
                  </a:lnTo>
                  <a:lnTo>
                    <a:pt x="450" y="55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7" name="Freeform 13"/>
            <p:cNvSpPr/>
            <p:nvPr/>
          </p:nvSpPr>
          <p:spPr bwMode="auto">
            <a:xfrm>
              <a:off x="7380418" y="5387746"/>
              <a:ext cx="283317" cy="654846"/>
            </a:xfrm>
            <a:custGeom>
              <a:avLst/>
              <a:gdLst>
                <a:gd name="T0" fmla="*/ 82 w 178"/>
                <a:gd name="T1" fmla="*/ 412 h 412"/>
                <a:gd name="T2" fmla="*/ 82 w 178"/>
                <a:gd name="T3" fmla="*/ 412 h 412"/>
                <a:gd name="T4" fmla="*/ 50 w 178"/>
                <a:gd name="T5" fmla="*/ 364 h 412"/>
                <a:gd name="T6" fmla="*/ 50 w 178"/>
                <a:gd name="T7" fmla="*/ 364 h 412"/>
                <a:gd name="T8" fmla="*/ 40 w 178"/>
                <a:gd name="T9" fmla="*/ 360 h 412"/>
                <a:gd name="T10" fmla="*/ 34 w 178"/>
                <a:gd name="T11" fmla="*/ 356 h 412"/>
                <a:gd name="T12" fmla="*/ 28 w 178"/>
                <a:gd name="T13" fmla="*/ 350 h 412"/>
                <a:gd name="T14" fmla="*/ 26 w 178"/>
                <a:gd name="T15" fmla="*/ 346 h 412"/>
                <a:gd name="T16" fmla="*/ 20 w 178"/>
                <a:gd name="T17" fmla="*/ 336 h 412"/>
                <a:gd name="T18" fmla="*/ 16 w 178"/>
                <a:gd name="T19" fmla="*/ 324 h 412"/>
                <a:gd name="T20" fmla="*/ 16 w 178"/>
                <a:gd name="T21" fmla="*/ 324 h 412"/>
                <a:gd name="T22" fmla="*/ 0 w 178"/>
                <a:gd name="T23" fmla="*/ 304 h 412"/>
                <a:gd name="T24" fmla="*/ 0 w 178"/>
                <a:gd name="T25" fmla="*/ 304 h 412"/>
                <a:gd name="T26" fmla="*/ 2 w 178"/>
                <a:gd name="T27" fmla="*/ 280 h 412"/>
                <a:gd name="T28" fmla="*/ 6 w 178"/>
                <a:gd name="T29" fmla="*/ 258 h 412"/>
                <a:gd name="T30" fmla="*/ 8 w 178"/>
                <a:gd name="T31" fmla="*/ 238 h 412"/>
                <a:gd name="T32" fmla="*/ 8 w 178"/>
                <a:gd name="T33" fmla="*/ 228 h 412"/>
                <a:gd name="T34" fmla="*/ 6 w 178"/>
                <a:gd name="T35" fmla="*/ 220 h 412"/>
                <a:gd name="T36" fmla="*/ 6 w 178"/>
                <a:gd name="T37" fmla="*/ 220 h 412"/>
                <a:gd name="T38" fmla="*/ 6 w 178"/>
                <a:gd name="T39" fmla="*/ 196 h 412"/>
                <a:gd name="T40" fmla="*/ 10 w 178"/>
                <a:gd name="T41" fmla="*/ 180 h 412"/>
                <a:gd name="T42" fmla="*/ 16 w 178"/>
                <a:gd name="T43" fmla="*/ 166 h 412"/>
                <a:gd name="T44" fmla="*/ 30 w 178"/>
                <a:gd name="T45" fmla="*/ 150 h 412"/>
                <a:gd name="T46" fmla="*/ 30 w 178"/>
                <a:gd name="T47" fmla="*/ 150 h 412"/>
                <a:gd name="T48" fmla="*/ 38 w 178"/>
                <a:gd name="T49" fmla="*/ 112 h 412"/>
                <a:gd name="T50" fmla="*/ 38 w 178"/>
                <a:gd name="T51" fmla="*/ 112 h 412"/>
                <a:gd name="T52" fmla="*/ 60 w 178"/>
                <a:gd name="T53" fmla="*/ 64 h 412"/>
                <a:gd name="T54" fmla="*/ 60 w 178"/>
                <a:gd name="T55" fmla="*/ 64 h 412"/>
                <a:gd name="T56" fmla="*/ 76 w 178"/>
                <a:gd name="T57" fmla="*/ 44 h 412"/>
                <a:gd name="T58" fmla="*/ 90 w 178"/>
                <a:gd name="T59" fmla="*/ 28 h 412"/>
                <a:gd name="T60" fmla="*/ 104 w 178"/>
                <a:gd name="T61" fmla="*/ 14 h 412"/>
                <a:gd name="T62" fmla="*/ 122 w 178"/>
                <a:gd name="T63" fmla="*/ 0 h 412"/>
                <a:gd name="T64" fmla="*/ 122 w 178"/>
                <a:gd name="T65" fmla="*/ 0 h 412"/>
                <a:gd name="T66" fmla="*/ 164 w 178"/>
                <a:gd name="T67" fmla="*/ 2 h 412"/>
                <a:gd name="T68" fmla="*/ 164 w 178"/>
                <a:gd name="T69" fmla="*/ 2 h 412"/>
                <a:gd name="T70" fmla="*/ 170 w 178"/>
                <a:gd name="T71" fmla="*/ 6 h 412"/>
                <a:gd name="T72" fmla="*/ 170 w 178"/>
                <a:gd name="T73" fmla="*/ 6 h 412"/>
                <a:gd name="T74" fmla="*/ 176 w 178"/>
                <a:gd name="T75" fmla="*/ 30 h 412"/>
                <a:gd name="T76" fmla="*/ 178 w 178"/>
                <a:gd name="T77" fmla="*/ 44 h 412"/>
                <a:gd name="T78" fmla="*/ 178 w 178"/>
                <a:gd name="T79" fmla="*/ 58 h 412"/>
                <a:gd name="T80" fmla="*/ 178 w 178"/>
                <a:gd name="T81" fmla="*/ 58 h 412"/>
                <a:gd name="T82" fmla="*/ 172 w 178"/>
                <a:gd name="T83" fmla="*/ 72 h 412"/>
                <a:gd name="T84" fmla="*/ 168 w 178"/>
                <a:gd name="T85" fmla="*/ 86 h 412"/>
                <a:gd name="T86" fmla="*/ 166 w 178"/>
                <a:gd name="T87" fmla="*/ 102 h 412"/>
                <a:gd name="T88" fmla="*/ 166 w 178"/>
                <a:gd name="T89" fmla="*/ 118 h 412"/>
                <a:gd name="T90" fmla="*/ 168 w 178"/>
                <a:gd name="T91" fmla="*/ 154 h 412"/>
                <a:gd name="T92" fmla="*/ 170 w 178"/>
                <a:gd name="T93" fmla="*/ 188 h 412"/>
                <a:gd name="T94" fmla="*/ 170 w 178"/>
                <a:gd name="T95" fmla="*/ 188 h 412"/>
                <a:gd name="T96" fmla="*/ 164 w 178"/>
                <a:gd name="T97" fmla="*/ 202 h 412"/>
                <a:gd name="T98" fmla="*/ 158 w 178"/>
                <a:gd name="T99" fmla="*/ 218 h 412"/>
                <a:gd name="T100" fmla="*/ 158 w 178"/>
                <a:gd name="T101" fmla="*/ 218 h 412"/>
                <a:gd name="T102" fmla="*/ 118 w 178"/>
                <a:gd name="T103" fmla="*/ 304 h 412"/>
                <a:gd name="T104" fmla="*/ 118 w 178"/>
                <a:gd name="T105" fmla="*/ 304 h 412"/>
                <a:gd name="T106" fmla="*/ 108 w 178"/>
                <a:gd name="T107" fmla="*/ 398 h 412"/>
                <a:gd name="T108" fmla="*/ 108 w 178"/>
                <a:gd name="T109" fmla="*/ 398 h 412"/>
                <a:gd name="T110" fmla="*/ 98 w 178"/>
                <a:gd name="T111" fmla="*/ 408 h 412"/>
                <a:gd name="T112" fmla="*/ 98 w 178"/>
                <a:gd name="T113" fmla="*/ 408 h 412"/>
                <a:gd name="T114" fmla="*/ 90 w 178"/>
                <a:gd name="T115" fmla="*/ 410 h 412"/>
                <a:gd name="T116" fmla="*/ 82 w 178"/>
                <a:gd name="T117" fmla="*/ 412 h 412"/>
                <a:gd name="T118" fmla="*/ 82 w 178"/>
                <a:gd name="T119" fmla="*/ 412 h 4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78" h="412">
                  <a:moveTo>
                    <a:pt x="82" y="412"/>
                  </a:moveTo>
                  <a:lnTo>
                    <a:pt x="82" y="412"/>
                  </a:lnTo>
                  <a:lnTo>
                    <a:pt x="50" y="364"/>
                  </a:lnTo>
                  <a:lnTo>
                    <a:pt x="40" y="360"/>
                  </a:lnTo>
                  <a:lnTo>
                    <a:pt x="34" y="356"/>
                  </a:lnTo>
                  <a:lnTo>
                    <a:pt x="28" y="350"/>
                  </a:lnTo>
                  <a:lnTo>
                    <a:pt x="26" y="346"/>
                  </a:lnTo>
                  <a:lnTo>
                    <a:pt x="20" y="336"/>
                  </a:lnTo>
                  <a:lnTo>
                    <a:pt x="16" y="324"/>
                  </a:lnTo>
                  <a:lnTo>
                    <a:pt x="0" y="304"/>
                  </a:lnTo>
                  <a:lnTo>
                    <a:pt x="2" y="280"/>
                  </a:lnTo>
                  <a:lnTo>
                    <a:pt x="6" y="258"/>
                  </a:lnTo>
                  <a:lnTo>
                    <a:pt x="8" y="238"/>
                  </a:lnTo>
                  <a:lnTo>
                    <a:pt x="8" y="228"/>
                  </a:lnTo>
                  <a:lnTo>
                    <a:pt x="6" y="220"/>
                  </a:lnTo>
                  <a:lnTo>
                    <a:pt x="6" y="196"/>
                  </a:lnTo>
                  <a:lnTo>
                    <a:pt x="10" y="180"/>
                  </a:lnTo>
                  <a:lnTo>
                    <a:pt x="16" y="166"/>
                  </a:lnTo>
                  <a:lnTo>
                    <a:pt x="30" y="150"/>
                  </a:lnTo>
                  <a:lnTo>
                    <a:pt x="38" y="112"/>
                  </a:lnTo>
                  <a:lnTo>
                    <a:pt x="60" y="64"/>
                  </a:lnTo>
                  <a:lnTo>
                    <a:pt x="76" y="44"/>
                  </a:lnTo>
                  <a:lnTo>
                    <a:pt x="90" y="28"/>
                  </a:lnTo>
                  <a:lnTo>
                    <a:pt x="104" y="14"/>
                  </a:lnTo>
                  <a:lnTo>
                    <a:pt x="122" y="0"/>
                  </a:lnTo>
                  <a:lnTo>
                    <a:pt x="164" y="2"/>
                  </a:lnTo>
                  <a:lnTo>
                    <a:pt x="170" y="6"/>
                  </a:lnTo>
                  <a:lnTo>
                    <a:pt x="176" y="30"/>
                  </a:lnTo>
                  <a:lnTo>
                    <a:pt x="178" y="44"/>
                  </a:lnTo>
                  <a:lnTo>
                    <a:pt x="178" y="58"/>
                  </a:lnTo>
                  <a:lnTo>
                    <a:pt x="172" y="72"/>
                  </a:lnTo>
                  <a:lnTo>
                    <a:pt x="168" y="86"/>
                  </a:lnTo>
                  <a:lnTo>
                    <a:pt x="166" y="102"/>
                  </a:lnTo>
                  <a:lnTo>
                    <a:pt x="166" y="118"/>
                  </a:lnTo>
                  <a:lnTo>
                    <a:pt x="168" y="154"/>
                  </a:lnTo>
                  <a:lnTo>
                    <a:pt x="170" y="188"/>
                  </a:lnTo>
                  <a:lnTo>
                    <a:pt x="164" y="202"/>
                  </a:lnTo>
                  <a:lnTo>
                    <a:pt x="158" y="218"/>
                  </a:lnTo>
                  <a:lnTo>
                    <a:pt x="118" y="304"/>
                  </a:lnTo>
                  <a:lnTo>
                    <a:pt x="108" y="398"/>
                  </a:lnTo>
                  <a:lnTo>
                    <a:pt x="98" y="408"/>
                  </a:lnTo>
                  <a:lnTo>
                    <a:pt x="90" y="410"/>
                  </a:lnTo>
                  <a:lnTo>
                    <a:pt x="82" y="41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8" name="Freeform 14"/>
            <p:cNvSpPr/>
            <p:nvPr/>
          </p:nvSpPr>
          <p:spPr bwMode="auto">
            <a:xfrm>
              <a:off x="7408749" y="5406636"/>
              <a:ext cx="245541" cy="617066"/>
            </a:xfrm>
            <a:custGeom>
              <a:avLst/>
              <a:gdLst>
                <a:gd name="T0" fmla="*/ 76 w 156"/>
                <a:gd name="T1" fmla="*/ 390 h 390"/>
                <a:gd name="T2" fmla="*/ 76 w 156"/>
                <a:gd name="T3" fmla="*/ 390 h 390"/>
                <a:gd name="T4" fmla="*/ 46 w 156"/>
                <a:gd name="T5" fmla="*/ 344 h 390"/>
                <a:gd name="T6" fmla="*/ 46 w 156"/>
                <a:gd name="T7" fmla="*/ 344 h 390"/>
                <a:gd name="T8" fmla="*/ 26 w 156"/>
                <a:gd name="T9" fmla="*/ 338 h 390"/>
                <a:gd name="T10" fmla="*/ 26 w 156"/>
                <a:gd name="T11" fmla="*/ 338 h 390"/>
                <a:gd name="T12" fmla="*/ 22 w 156"/>
                <a:gd name="T13" fmla="*/ 324 h 390"/>
                <a:gd name="T14" fmla="*/ 14 w 156"/>
                <a:gd name="T15" fmla="*/ 310 h 390"/>
                <a:gd name="T16" fmla="*/ 6 w 156"/>
                <a:gd name="T17" fmla="*/ 300 h 390"/>
                <a:gd name="T18" fmla="*/ 0 w 156"/>
                <a:gd name="T19" fmla="*/ 294 h 390"/>
                <a:gd name="T20" fmla="*/ 0 w 156"/>
                <a:gd name="T21" fmla="*/ 294 h 390"/>
                <a:gd name="T22" fmla="*/ 0 w 156"/>
                <a:gd name="T23" fmla="*/ 272 h 390"/>
                <a:gd name="T24" fmla="*/ 0 w 156"/>
                <a:gd name="T25" fmla="*/ 272 h 390"/>
                <a:gd name="T26" fmla="*/ 4 w 156"/>
                <a:gd name="T27" fmla="*/ 242 h 390"/>
                <a:gd name="T28" fmla="*/ 6 w 156"/>
                <a:gd name="T29" fmla="*/ 230 h 390"/>
                <a:gd name="T30" fmla="*/ 8 w 156"/>
                <a:gd name="T31" fmla="*/ 216 h 390"/>
                <a:gd name="T32" fmla="*/ 8 w 156"/>
                <a:gd name="T33" fmla="*/ 216 h 390"/>
                <a:gd name="T34" fmla="*/ 4 w 156"/>
                <a:gd name="T35" fmla="*/ 202 h 390"/>
                <a:gd name="T36" fmla="*/ 4 w 156"/>
                <a:gd name="T37" fmla="*/ 192 h 390"/>
                <a:gd name="T38" fmla="*/ 4 w 156"/>
                <a:gd name="T39" fmla="*/ 182 h 390"/>
                <a:gd name="T40" fmla="*/ 8 w 156"/>
                <a:gd name="T41" fmla="*/ 174 h 390"/>
                <a:gd name="T42" fmla="*/ 18 w 156"/>
                <a:gd name="T43" fmla="*/ 158 h 390"/>
                <a:gd name="T44" fmla="*/ 30 w 156"/>
                <a:gd name="T45" fmla="*/ 142 h 390"/>
                <a:gd name="T46" fmla="*/ 30 w 156"/>
                <a:gd name="T47" fmla="*/ 142 h 390"/>
                <a:gd name="T48" fmla="*/ 38 w 156"/>
                <a:gd name="T49" fmla="*/ 108 h 390"/>
                <a:gd name="T50" fmla="*/ 38 w 156"/>
                <a:gd name="T51" fmla="*/ 108 h 390"/>
                <a:gd name="T52" fmla="*/ 48 w 156"/>
                <a:gd name="T53" fmla="*/ 84 h 390"/>
                <a:gd name="T54" fmla="*/ 56 w 156"/>
                <a:gd name="T55" fmla="*/ 64 h 390"/>
                <a:gd name="T56" fmla="*/ 68 w 156"/>
                <a:gd name="T57" fmla="*/ 46 h 390"/>
                <a:gd name="T58" fmla="*/ 84 w 156"/>
                <a:gd name="T59" fmla="*/ 28 h 390"/>
                <a:gd name="T60" fmla="*/ 84 w 156"/>
                <a:gd name="T61" fmla="*/ 28 h 390"/>
                <a:gd name="T62" fmla="*/ 116 w 156"/>
                <a:gd name="T63" fmla="*/ 2 h 390"/>
                <a:gd name="T64" fmla="*/ 116 w 156"/>
                <a:gd name="T65" fmla="*/ 2 h 390"/>
                <a:gd name="T66" fmla="*/ 150 w 156"/>
                <a:gd name="T67" fmla="*/ 0 h 390"/>
                <a:gd name="T68" fmla="*/ 150 w 156"/>
                <a:gd name="T69" fmla="*/ 0 h 390"/>
                <a:gd name="T70" fmla="*/ 154 w 156"/>
                <a:gd name="T71" fmla="*/ 18 h 390"/>
                <a:gd name="T72" fmla="*/ 156 w 156"/>
                <a:gd name="T73" fmla="*/ 32 h 390"/>
                <a:gd name="T74" fmla="*/ 156 w 156"/>
                <a:gd name="T75" fmla="*/ 44 h 390"/>
                <a:gd name="T76" fmla="*/ 156 w 156"/>
                <a:gd name="T77" fmla="*/ 44 h 390"/>
                <a:gd name="T78" fmla="*/ 150 w 156"/>
                <a:gd name="T79" fmla="*/ 56 h 390"/>
                <a:gd name="T80" fmla="*/ 146 w 156"/>
                <a:gd name="T81" fmla="*/ 70 h 390"/>
                <a:gd name="T82" fmla="*/ 144 w 156"/>
                <a:gd name="T83" fmla="*/ 86 h 390"/>
                <a:gd name="T84" fmla="*/ 142 w 156"/>
                <a:gd name="T85" fmla="*/ 102 h 390"/>
                <a:gd name="T86" fmla="*/ 144 w 156"/>
                <a:gd name="T87" fmla="*/ 138 h 390"/>
                <a:gd name="T88" fmla="*/ 146 w 156"/>
                <a:gd name="T89" fmla="*/ 174 h 390"/>
                <a:gd name="T90" fmla="*/ 146 w 156"/>
                <a:gd name="T91" fmla="*/ 174 h 390"/>
                <a:gd name="T92" fmla="*/ 138 w 156"/>
                <a:gd name="T93" fmla="*/ 196 h 390"/>
                <a:gd name="T94" fmla="*/ 126 w 156"/>
                <a:gd name="T95" fmla="*/ 222 h 390"/>
                <a:gd name="T96" fmla="*/ 102 w 156"/>
                <a:gd name="T97" fmla="*/ 270 h 390"/>
                <a:gd name="T98" fmla="*/ 102 w 156"/>
                <a:gd name="T99" fmla="*/ 270 h 390"/>
                <a:gd name="T100" fmla="*/ 96 w 156"/>
                <a:gd name="T101" fmla="*/ 290 h 390"/>
                <a:gd name="T102" fmla="*/ 96 w 156"/>
                <a:gd name="T103" fmla="*/ 290 h 390"/>
                <a:gd name="T104" fmla="*/ 84 w 156"/>
                <a:gd name="T105" fmla="*/ 382 h 390"/>
                <a:gd name="T106" fmla="*/ 84 w 156"/>
                <a:gd name="T107" fmla="*/ 382 h 390"/>
                <a:gd name="T108" fmla="*/ 80 w 156"/>
                <a:gd name="T109" fmla="*/ 386 h 390"/>
                <a:gd name="T110" fmla="*/ 76 w 156"/>
                <a:gd name="T111" fmla="*/ 390 h 390"/>
                <a:gd name="T112" fmla="*/ 76 w 156"/>
                <a:gd name="T113" fmla="*/ 390 h 3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6" h="390">
                  <a:moveTo>
                    <a:pt x="76" y="390"/>
                  </a:moveTo>
                  <a:lnTo>
                    <a:pt x="76" y="390"/>
                  </a:lnTo>
                  <a:lnTo>
                    <a:pt x="46" y="344"/>
                  </a:lnTo>
                  <a:lnTo>
                    <a:pt x="26" y="338"/>
                  </a:lnTo>
                  <a:lnTo>
                    <a:pt x="22" y="324"/>
                  </a:lnTo>
                  <a:lnTo>
                    <a:pt x="14" y="310"/>
                  </a:lnTo>
                  <a:lnTo>
                    <a:pt x="6" y="300"/>
                  </a:lnTo>
                  <a:lnTo>
                    <a:pt x="0" y="294"/>
                  </a:lnTo>
                  <a:lnTo>
                    <a:pt x="0" y="272"/>
                  </a:lnTo>
                  <a:lnTo>
                    <a:pt x="4" y="242"/>
                  </a:lnTo>
                  <a:lnTo>
                    <a:pt x="6" y="230"/>
                  </a:lnTo>
                  <a:lnTo>
                    <a:pt x="8" y="216"/>
                  </a:lnTo>
                  <a:lnTo>
                    <a:pt x="4" y="202"/>
                  </a:lnTo>
                  <a:lnTo>
                    <a:pt x="4" y="192"/>
                  </a:lnTo>
                  <a:lnTo>
                    <a:pt x="4" y="182"/>
                  </a:lnTo>
                  <a:lnTo>
                    <a:pt x="8" y="174"/>
                  </a:lnTo>
                  <a:lnTo>
                    <a:pt x="18" y="158"/>
                  </a:lnTo>
                  <a:lnTo>
                    <a:pt x="30" y="142"/>
                  </a:lnTo>
                  <a:lnTo>
                    <a:pt x="38" y="108"/>
                  </a:lnTo>
                  <a:lnTo>
                    <a:pt x="48" y="84"/>
                  </a:lnTo>
                  <a:lnTo>
                    <a:pt x="56" y="64"/>
                  </a:lnTo>
                  <a:lnTo>
                    <a:pt x="68" y="46"/>
                  </a:lnTo>
                  <a:lnTo>
                    <a:pt x="84" y="28"/>
                  </a:lnTo>
                  <a:lnTo>
                    <a:pt x="116" y="2"/>
                  </a:lnTo>
                  <a:lnTo>
                    <a:pt x="150" y="0"/>
                  </a:lnTo>
                  <a:lnTo>
                    <a:pt x="154" y="18"/>
                  </a:lnTo>
                  <a:lnTo>
                    <a:pt x="156" y="32"/>
                  </a:lnTo>
                  <a:lnTo>
                    <a:pt x="156" y="44"/>
                  </a:lnTo>
                  <a:lnTo>
                    <a:pt x="150" y="56"/>
                  </a:lnTo>
                  <a:lnTo>
                    <a:pt x="146" y="70"/>
                  </a:lnTo>
                  <a:lnTo>
                    <a:pt x="144" y="86"/>
                  </a:lnTo>
                  <a:lnTo>
                    <a:pt x="142" y="102"/>
                  </a:lnTo>
                  <a:lnTo>
                    <a:pt x="144" y="138"/>
                  </a:lnTo>
                  <a:lnTo>
                    <a:pt x="146" y="174"/>
                  </a:lnTo>
                  <a:lnTo>
                    <a:pt x="138" y="196"/>
                  </a:lnTo>
                  <a:lnTo>
                    <a:pt x="126" y="222"/>
                  </a:lnTo>
                  <a:lnTo>
                    <a:pt x="102" y="270"/>
                  </a:lnTo>
                  <a:lnTo>
                    <a:pt x="96" y="290"/>
                  </a:lnTo>
                  <a:lnTo>
                    <a:pt x="84" y="382"/>
                  </a:lnTo>
                  <a:lnTo>
                    <a:pt x="80" y="386"/>
                  </a:lnTo>
                  <a:lnTo>
                    <a:pt x="76" y="39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9" name="Freeform 15"/>
            <p:cNvSpPr/>
            <p:nvPr/>
          </p:nvSpPr>
          <p:spPr bwMode="auto">
            <a:xfrm>
              <a:off x="6709900" y="4912352"/>
              <a:ext cx="654777" cy="853190"/>
            </a:xfrm>
            <a:custGeom>
              <a:avLst/>
              <a:gdLst>
                <a:gd name="T0" fmla="*/ 136 w 414"/>
                <a:gd name="T1" fmla="*/ 532 h 538"/>
                <a:gd name="T2" fmla="*/ 122 w 414"/>
                <a:gd name="T3" fmla="*/ 508 h 538"/>
                <a:gd name="T4" fmla="*/ 116 w 414"/>
                <a:gd name="T5" fmla="*/ 498 h 538"/>
                <a:gd name="T6" fmla="*/ 58 w 414"/>
                <a:gd name="T7" fmla="*/ 426 h 538"/>
                <a:gd name="T8" fmla="*/ 12 w 414"/>
                <a:gd name="T9" fmla="*/ 420 h 538"/>
                <a:gd name="T10" fmla="*/ 0 w 414"/>
                <a:gd name="T11" fmla="*/ 402 h 538"/>
                <a:gd name="T12" fmla="*/ 6 w 414"/>
                <a:gd name="T13" fmla="*/ 360 h 538"/>
                <a:gd name="T14" fmla="*/ 10 w 414"/>
                <a:gd name="T15" fmla="*/ 332 h 538"/>
                <a:gd name="T16" fmla="*/ 8 w 414"/>
                <a:gd name="T17" fmla="*/ 306 h 538"/>
                <a:gd name="T18" fmla="*/ 44 w 414"/>
                <a:gd name="T19" fmla="*/ 246 h 538"/>
                <a:gd name="T20" fmla="*/ 42 w 414"/>
                <a:gd name="T21" fmla="*/ 200 h 538"/>
                <a:gd name="T22" fmla="*/ 46 w 414"/>
                <a:gd name="T23" fmla="*/ 190 h 538"/>
                <a:gd name="T24" fmla="*/ 74 w 414"/>
                <a:gd name="T25" fmla="*/ 174 h 538"/>
                <a:gd name="T26" fmla="*/ 102 w 414"/>
                <a:gd name="T27" fmla="*/ 134 h 538"/>
                <a:gd name="T28" fmla="*/ 102 w 414"/>
                <a:gd name="T29" fmla="*/ 116 h 538"/>
                <a:gd name="T30" fmla="*/ 92 w 414"/>
                <a:gd name="T31" fmla="*/ 88 h 538"/>
                <a:gd name="T32" fmla="*/ 104 w 414"/>
                <a:gd name="T33" fmla="*/ 72 h 538"/>
                <a:gd name="T34" fmla="*/ 132 w 414"/>
                <a:gd name="T35" fmla="*/ 58 h 538"/>
                <a:gd name="T36" fmla="*/ 172 w 414"/>
                <a:gd name="T37" fmla="*/ 48 h 538"/>
                <a:gd name="T38" fmla="*/ 190 w 414"/>
                <a:gd name="T39" fmla="*/ 28 h 538"/>
                <a:gd name="T40" fmla="*/ 204 w 414"/>
                <a:gd name="T41" fmla="*/ 2 h 538"/>
                <a:gd name="T42" fmla="*/ 224 w 414"/>
                <a:gd name="T43" fmla="*/ 2 h 538"/>
                <a:gd name="T44" fmla="*/ 236 w 414"/>
                <a:gd name="T45" fmla="*/ 16 h 538"/>
                <a:gd name="T46" fmla="*/ 250 w 414"/>
                <a:gd name="T47" fmla="*/ 64 h 538"/>
                <a:gd name="T48" fmla="*/ 280 w 414"/>
                <a:gd name="T49" fmla="*/ 96 h 538"/>
                <a:gd name="T50" fmla="*/ 336 w 414"/>
                <a:gd name="T51" fmla="*/ 100 h 538"/>
                <a:gd name="T52" fmla="*/ 366 w 414"/>
                <a:gd name="T53" fmla="*/ 86 h 538"/>
                <a:gd name="T54" fmla="*/ 404 w 414"/>
                <a:gd name="T55" fmla="*/ 84 h 538"/>
                <a:gd name="T56" fmla="*/ 398 w 414"/>
                <a:gd name="T57" fmla="*/ 104 h 538"/>
                <a:gd name="T58" fmla="*/ 384 w 414"/>
                <a:gd name="T59" fmla="*/ 124 h 538"/>
                <a:gd name="T60" fmla="*/ 362 w 414"/>
                <a:gd name="T61" fmla="*/ 154 h 538"/>
                <a:gd name="T62" fmla="*/ 330 w 414"/>
                <a:gd name="T63" fmla="*/ 162 h 538"/>
                <a:gd name="T64" fmla="*/ 328 w 414"/>
                <a:gd name="T65" fmla="*/ 180 h 538"/>
                <a:gd name="T66" fmla="*/ 348 w 414"/>
                <a:gd name="T67" fmla="*/ 198 h 538"/>
                <a:gd name="T68" fmla="*/ 350 w 414"/>
                <a:gd name="T69" fmla="*/ 222 h 538"/>
                <a:gd name="T70" fmla="*/ 348 w 414"/>
                <a:gd name="T71" fmla="*/ 240 h 538"/>
                <a:gd name="T72" fmla="*/ 340 w 414"/>
                <a:gd name="T73" fmla="*/ 278 h 538"/>
                <a:gd name="T74" fmla="*/ 346 w 414"/>
                <a:gd name="T75" fmla="*/ 296 h 538"/>
                <a:gd name="T76" fmla="*/ 356 w 414"/>
                <a:gd name="T77" fmla="*/ 308 h 538"/>
                <a:gd name="T78" fmla="*/ 350 w 414"/>
                <a:gd name="T79" fmla="*/ 306 h 538"/>
                <a:gd name="T80" fmla="*/ 318 w 414"/>
                <a:gd name="T81" fmla="*/ 312 h 538"/>
                <a:gd name="T82" fmla="*/ 318 w 414"/>
                <a:gd name="T83" fmla="*/ 336 h 538"/>
                <a:gd name="T84" fmla="*/ 296 w 414"/>
                <a:gd name="T85" fmla="*/ 354 h 538"/>
                <a:gd name="T86" fmla="*/ 288 w 414"/>
                <a:gd name="T87" fmla="*/ 384 h 538"/>
                <a:gd name="T88" fmla="*/ 268 w 414"/>
                <a:gd name="T89" fmla="*/ 408 h 538"/>
                <a:gd name="T90" fmla="*/ 228 w 414"/>
                <a:gd name="T91" fmla="*/ 416 h 538"/>
                <a:gd name="T92" fmla="*/ 240 w 414"/>
                <a:gd name="T93" fmla="*/ 440 h 538"/>
                <a:gd name="T94" fmla="*/ 218 w 414"/>
                <a:gd name="T95" fmla="*/ 450 h 538"/>
                <a:gd name="T96" fmla="*/ 184 w 414"/>
                <a:gd name="T97" fmla="*/ 480 h 538"/>
                <a:gd name="T98" fmla="*/ 166 w 414"/>
                <a:gd name="T99" fmla="*/ 514 h 538"/>
                <a:gd name="T100" fmla="*/ 150 w 414"/>
                <a:gd name="T101" fmla="*/ 528 h 5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14" h="538">
                  <a:moveTo>
                    <a:pt x="136" y="538"/>
                  </a:moveTo>
                  <a:lnTo>
                    <a:pt x="136" y="538"/>
                  </a:lnTo>
                  <a:lnTo>
                    <a:pt x="136" y="532"/>
                  </a:lnTo>
                  <a:lnTo>
                    <a:pt x="134" y="526"/>
                  </a:lnTo>
                  <a:lnTo>
                    <a:pt x="128" y="516"/>
                  </a:lnTo>
                  <a:lnTo>
                    <a:pt x="122" y="508"/>
                  </a:lnTo>
                  <a:lnTo>
                    <a:pt x="116" y="504"/>
                  </a:lnTo>
                  <a:lnTo>
                    <a:pt x="116" y="498"/>
                  </a:lnTo>
                  <a:lnTo>
                    <a:pt x="58" y="426"/>
                  </a:lnTo>
                  <a:lnTo>
                    <a:pt x="40" y="422"/>
                  </a:lnTo>
                  <a:lnTo>
                    <a:pt x="26" y="420"/>
                  </a:lnTo>
                  <a:lnTo>
                    <a:pt x="12" y="420"/>
                  </a:lnTo>
                  <a:lnTo>
                    <a:pt x="2" y="418"/>
                  </a:lnTo>
                  <a:lnTo>
                    <a:pt x="0" y="402"/>
                  </a:lnTo>
                  <a:lnTo>
                    <a:pt x="0" y="386"/>
                  </a:lnTo>
                  <a:lnTo>
                    <a:pt x="6" y="360"/>
                  </a:lnTo>
                  <a:lnTo>
                    <a:pt x="8" y="352"/>
                  </a:lnTo>
                  <a:lnTo>
                    <a:pt x="10" y="346"/>
                  </a:lnTo>
                  <a:lnTo>
                    <a:pt x="10" y="332"/>
                  </a:lnTo>
                  <a:lnTo>
                    <a:pt x="10" y="318"/>
                  </a:lnTo>
                  <a:lnTo>
                    <a:pt x="8" y="306"/>
                  </a:lnTo>
                  <a:lnTo>
                    <a:pt x="40" y="270"/>
                  </a:lnTo>
                  <a:lnTo>
                    <a:pt x="44" y="246"/>
                  </a:lnTo>
                  <a:lnTo>
                    <a:pt x="42" y="214"/>
                  </a:lnTo>
                  <a:lnTo>
                    <a:pt x="42" y="200"/>
                  </a:lnTo>
                  <a:lnTo>
                    <a:pt x="44" y="194"/>
                  </a:lnTo>
                  <a:lnTo>
                    <a:pt x="46" y="190"/>
                  </a:lnTo>
                  <a:lnTo>
                    <a:pt x="60" y="182"/>
                  </a:lnTo>
                  <a:lnTo>
                    <a:pt x="74" y="174"/>
                  </a:lnTo>
                  <a:lnTo>
                    <a:pt x="94" y="152"/>
                  </a:lnTo>
                  <a:lnTo>
                    <a:pt x="102" y="134"/>
                  </a:lnTo>
                  <a:lnTo>
                    <a:pt x="102" y="116"/>
                  </a:lnTo>
                  <a:lnTo>
                    <a:pt x="96" y="104"/>
                  </a:lnTo>
                  <a:lnTo>
                    <a:pt x="94" y="94"/>
                  </a:lnTo>
                  <a:lnTo>
                    <a:pt x="92" y="88"/>
                  </a:lnTo>
                  <a:lnTo>
                    <a:pt x="94" y="82"/>
                  </a:lnTo>
                  <a:lnTo>
                    <a:pt x="98" y="76"/>
                  </a:lnTo>
                  <a:lnTo>
                    <a:pt x="104" y="72"/>
                  </a:lnTo>
                  <a:lnTo>
                    <a:pt x="120" y="60"/>
                  </a:lnTo>
                  <a:lnTo>
                    <a:pt x="132" y="58"/>
                  </a:lnTo>
                  <a:lnTo>
                    <a:pt x="144" y="56"/>
                  </a:lnTo>
                  <a:lnTo>
                    <a:pt x="158" y="54"/>
                  </a:lnTo>
                  <a:lnTo>
                    <a:pt x="172" y="48"/>
                  </a:lnTo>
                  <a:lnTo>
                    <a:pt x="182" y="40"/>
                  </a:lnTo>
                  <a:lnTo>
                    <a:pt x="190" y="28"/>
                  </a:lnTo>
                  <a:lnTo>
                    <a:pt x="198" y="14"/>
                  </a:lnTo>
                  <a:lnTo>
                    <a:pt x="204" y="2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4" y="2"/>
                  </a:lnTo>
                  <a:lnTo>
                    <a:pt x="232" y="6"/>
                  </a:lnTo>
                  <a:lnTo>
                    <a:pt x="236" y="16"/>
                  </a:lnTo>
                  <a:lnTo>
                    <a:pt x="238" y="28"/>
                  </a:lnTo>
                  <a:lnTo>
                    <a:pt x="246" y="52"/>
                  </a:lnTo>
                  <a:lnTo>
                    <a:pt x="250" y="64"/>
                  </a:lnTo>
                  <a:lnTo>
                    <a:pt x="258" y="76"/>
                  </a:lnTo>
                  <a:lnTo>
                    <a:pt x="266" y="86"/>
                  </a:lnTo>
                  <a:lnTo>
                    <a:pt x="280" y="96"/>
                  </a:lnTo>
                  <a:lnTo>
                    <a:pt x="336" y="100"/>
                  </a:lnTo>
                  <a:lnTo>
                    <a:pt x="342" y="94"/>
                  </a:lnTo>
                  <a:lnTo>
                    <a:pt x="350" y="92"/>
                  </a:lnTo>
                  <a:lnTo>
                    <a:pt x="366" y="86"/>
                  </a:lnTo>
                  <a:lnTo>
                    <a:pt x="386" y="86"/>
                  </a:lnTo>
                  <a:lnTo>
                    <a:pt x="404" y="84"/>
                  </a:lnTo>
                  <a:lnTo>
                    <a:pt x="414" y="90"/>
                  </a:lnTo>
                  <a:lnTo>
                    <a:pt x="398" y="104"/>
                  </a:lnTo>
                  <a:lnTo>
                    <a:pt x="392" y="112"/>
                  </a:lnTo>
                  <a:lnTo>
                    <a:pt x="384" y="124"/>
                  </a:lnTo>
                  <a:lnTo>
                    <a:pt x="382" y="156"/>
                  </a:lnTo>
                  <a:lnTo>
                    <a:pt x="362" y="154"/>
                  </a:lnTo>
                  <a:lnTo>
                    <a:pt x="342" y="154"/>
                  </a:lnTo>
                  <a:lnTo>
                    <a:pt x="336" y="158"/>
                  </a:lnTo>
                  <a:lnTo>
                    <a:pt x="330" y="162"/>
                  </a:lnTo>
                  <a:lnTo>
                    <a:pt x="326" y="168"/>
                  </a:lnTo>
                  <a:lnTo>
                    <a:pt x="328" y="180"/>
                  </a:lnTo>
                  <a:lnTo>
                    <a:pt x="338" y="186"/>
                  </a:lnTo>
                  <a:lnTo>
                    <a:pt x="348" y="198"/>
                  </a:lnTo>
                  <a:lnTo>
                    <a:pt x="364" y="208"/>
                  </a:lnTo>
                  <a:lnTo>
                    <a:pt x="350" y="222"/>
                  </a:lnTo>
                  <a:lnTo>
                    <a:pt x="350" y="230"/>
                  </a:lnTo>
                  <a:lnTo>
                    <a:pt x="348" y="240"/>
                  </a:lnTo>
                  <a:lnTo>
                    <a:pt x="342" y="258"/>
                  </a:lnTo>
                  <a:lnTo>
                    <a:pt x="342" y="268"/>
                  </a:lnTo>
                  <a:lnTo>
                    <a:pt x="340" y="278"/>
                  </a:lnTo>
                  <a:lnTo>
                    <a:pt x="342" y="286"/>
                  </a:lnTo>
                  <a:lnTo>
                    <a:pt x="346" y="296"/>
                  </a:lnTo>
                  <a:lnTo>
                    <a:pt x="356" y="304"/>
                  </a:lnTo>
                  <a:lnTo>
                    <a:pt x="356" y="308"/>
                  </a:lnTo>
                  <a:lnTo>
                    <a:pt x="350" y="306"/>
                  </a:lnTo>
                  <a:lnTo>
                    <a:pt x="322" y="306"/>
                  </a:lnTo>
                  <a:lnTo>
                    <a:pt x="318" y="312"/>
                  </a:lnTo>
                  <a:lnTo>
                    <a:pt x="318" y="318"/>
                  </a:lnTo>
                  <a:lnTo>
                    <a:pt x="320" y="324"/>
                  </a:lnTo>
                  <a:lnTo>
                    <a:pt x="318" y="336"/>
                  </a:lnTo>
                  <a:lnTo>
                    <a:pt x="304" y="346"/>
                  </a:lnTo>
                  <a:lnTo>
                    <a:pt x="296" y="354"/>
                  </a:lnTo>
                  <a:lnTo>
                    <a:pt x="292" y="364"/>
                  </a:lnTo>
                  <a:lnTo>
                    <a:pt x="288" y="384"/>
                  </a:lnTo>
                  <a:lnTo>
                    <a:pt x="278" y="396"/>
                  </a:lnTo>
                  <a:lnTo>
                    <a:pt x="268" y="408"/>
                  </a:lnTo>
                  <a:lnTo>
                    <a:pt x="232" y="410"/>
                  </a:lnTo>
                  <a:lnTo>
                    <a:pt x="228" y="416"/>
                  </a:lnTo>
                  <a:lnTo>
                    <a:pt x="228" y="422"/>
                  </a:lnTo>
                  <a:lnTo>
                    <a:pt x="230" y="430"/>
                  </a:lnTo>
                  <a:lnTo>
                    <a:pt x="240" y="440"/>
                  </a:lnTo>
                  <a:lnTo>
                    <a:pt x="228" y="444"/>
                  </a:lnTo>
                  <a:lnTo>
                    <a:pt x="218" y="450"/>
                  </a:lnTo>
                  <a:lnTo>
                    <a:pt x="208" y="456"/>
                  </a:lnTo>
                  <a:lnTo>
                    <a:pt x="200" y="464"/>
                  </a:lnTo>
                  <a:lnTo>
                    <a:pt x="184" y="480"/>
                  </a:lnTo>
                  <a:lnTo>
                    <a:pt x="168" y="500"/>
                  </a:lnTo>
                  <a:lnTo>
                    <a:pt x="166" y="514"/>
                  </a:lnTo>
                  <a:lnTo>
                    <a:pt x="158" y="522"/>
                  </a:lnTo>
                  <a:lnTo>
                    <a:pt x="150" y="528"/>
                  </a:lnTo>
                  <a:lnTo>
                    <a:pt x="136" y="53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0" name="Freeform 16"/>
            <p:cNvSpPr/>
            <p:nvPr/>
          </p:nvSpPr>
          <p:spPr bwMode="auto">
            <a:xfrm>
              <a:off x="4688905" y="4830497"/>
              <a:ext cx="963278" cy="843744"/>
            </a:xfrm>
            <a:custGeom>
              <a:avLst/>
              <a:gdLst>
                <a:gd name="T0" fmla="*/ 210 w 606"/>
                <a:gd name="T1" fmla="*/ 516 h 532"/>
                <a:gd name="T2" fmla="*/ 172 w 606"/>
                <a:gd name="T3" fmla="*/ 494 h 532"/>
                <a:gd name="T4" fmla="*/ 126 w 606"/>
                <a:gd name="T5" fmla="*/ 498 h 532"/>
                <a:gd name="T6" fmla="*/ 96 w 606"/>
                <a:gd name="T7" fmla="*/ 530 h 532"/>
                <a:gd name="T8" fmla="*/ 104 w 606"/>
                <a:gd name="T9" fmla="*/ 494 h 532"/>
                <a:gd name="T10" fmla="*/ 62 w 606"/>
                <a:gd name="T11" fmla="*/ 432 h 532"/>
                <a:gd name="T12" fmla="*/ 84 w 606"/>
                <a:gd name="T13" fmla="*/ 356 h 532"/>
                <a:gd name="T14" fmla="*/ 88 w 606"/>
                <a:gd name="T15" fmla="*/ 336 h 532"/>
                <a:gd name="T16" fmla="*/ 70 w 606"/>
                <a:gd name="T17" fmla="*/ 304 h 532"/>
                <a:gd name="T18" fmla="*/ 20 w 606"/>
                <a:gd name="T19" fmla="*/ 314 h 532"/>
                <a:gd name="T20" fmla="*/ 6 w 606"/>
                <a:gd name="T21" fmla="*/ 302 h 532"/>
                <a:gd name="T22" fmla="*/ 0 w 606"/>
                <a:gd name="T23" fmla="*/ 278 h 532"/>
                <a:gd name="T24" fmla="*/ 10 w 606"/>
                <a:gd name="T25" fmla="*/ 240 h 532"/>
                <a:gd name="T26" fmla="*/ 60 w 606"/>
                <a:gd name="T27" fmla="*/ 218 h 532"/>
                <a:gd name="T28" fmla="*/ 90 w 606"/>
                <a:gd name="T29" fmla="*/ 226 h 532"/>
                <a:gd name="T30" fmla="*/ 134 w 606"/>
                <a:gd name="T31" fmla="*/ 234 h 532"/>
                <a:gd name="T32" fmla="*/ 158 w 606"/>
                <a:gd name="T33" fmla="*/ 214 h 532"/>
                <a:gd name="T34" fmla="*/ 174 w 606"/>
                <a:gd name="T35" fmla="*/ 194 h 532"/>
                <a:gd name="T36" fmla="*/ 252 w 606"/>
                <a:gd name="T37" fmla="*/ 204 h 532"/>
                <a:gd name="T38" fmla="*/ 264 w 606"/>
                <a:gd name="T39" fmla="*/ 182 h 532"/>
                <a:gd name="T40" fmla="*/ 266 w 606"/>
                <a:gd name="T41" fmla="*/ 146 h 532"/>
                <a:gd name="T42" fmla="*/ 196 w 606"/>
                <a:gd name="T43" fmla="*/ 108 h 532"/>
                <a:gd name="T44" fmla="*/ 192 w 606"/>
                <a:gd name="T45" fmla="*/ 88 h 532"/>
                <a:gd name="T46" fmla="*/ 216 w 606"/>
                <a:gd name="T47" fmla="*/ 78 h 532"/>
                <a:gd name="T48" fmla="*/ 278 w 606"/>
                <a:gd name="T49" fmla="*/ 102 h 532"/>
                <a:gd name="T50" fmla="*/ 326 w 606"/>
                <a:gd name="T51" fmla="*/ 88 h 532"/>
                <a:gd name="T52" fmla="*/ 378 w 606"/>
                <a:gd name="T53" fmla="*/ 44 h 532"/>
                <a:gd name="T54" fmla="*/ 390 w 606"/>
                <a:gd name="T55" fmla="*/ 14 h 532"/>
                <a:gd name="T56" fmla="*/ 414 w 606"/>
                <a:gd name="T57" fmla="*/ 0 h 532"/>
                <a:gd name="T58" fmla="*/ 444 w 606"/>
                <a:gd name="T59" fmla="*/ 10 h 532"/>
                <a:gd name="T60" fmla="*/ 468 w 606"/>
                <a:gd name="T61" fmla="*/ 66 h 532"/>
                <a:gd name="T62" fmla="*/ 526 w 606"/>
                <a:gd name="T63" fmla="*/ 130 h 532"/>
                <a:gd name="T64" fmla="*/ 562 w 606"/>
                <a:gd name="T65" fmla="*/ 154 h 532"/>
                <a:gd name="T66" fmla="*/ 564 w 606"/>
                <a:gd name="T67" fmla="*/ 196 h 532"/>
                <a:gd name="T68" fmla="*/ 534 w 606"/>
                <a:gd name="T69" fmla="*/ 216 h 532"/>
                <a:gd name="T70" fmla="*/ 506 w 606"/>
                <a:gd name="T71" fmla="*/ 246 h 532"/>
                <a:gd name="T72" fmla="*/ 532 w 606"/>
                <a:gd name="T73" fmla="*/ 258 h 532"/>
                <a:gd name="T74" fmla="*/ 568 w 606"/>
                <a:gd name="T75" fmla="*/ 326 h 532"/>
                <a:gd name="T76" fmla="*/ 592 w 606"/>
                <a:gd name="T77" fmla="*/ 356 h 532"/>
                <a:gd name="T78" fmla="*/ 590 w 606"/>
                <a:gd name="T79" fmla="*/ 380 h 532"/>
                <a:gd name="T80" fmla="*/ 546 w 606"/>
                <a:gd name="T81" fmla="*/ 408 h 532"/>
                <a:gd name="T82" fmla="*/ 482 w 606"/>
                <a:gd name="T83" fmla="*/ 460 h 532"/>
                <a:gd name="T84" fmla="*/ 434 w 606"/>
                <a:gd name="T85" fmla="*/ 472 h 532"/>
                <a:gd name="T86" fmla="*/ 392 w 606"/>
                <a:gd name="T87" fmla="*/ 456 h 532"/>
                <a:gd name="T88" fmla="*/ 358 w 606"/>
                <a:gd name="T89" fmla="*/ 436 h 532"/>
                <a:gd name="T90" fmla="*/ 332 w 606"/>
                <a:gd name="T91" fmla="*/ 442 h 532"/>
                <a:gd name="T92" fmla="*/ 302 w 606"/>
                <a:gd name="T93" fmla="*/ 492 h 532"/>
                <a:gd name="T94" fmla="*/ 266 w 606"/>
                <a:gd name="T95" fmla="*/ 528 h 53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06" h="532">
                  <a:moveTo>
                    <a:pt x="240" y="532"/>
                  </a:moveTo>
                  <a:lnTo>
                    <a:pt x="240" y="532"/>
                  </a:lnTo>
                  <a:lnTo>
                    <a:pt x="222" y="524"/>
                  </a:lnTo>
                  <a:lnTo>
                    <a:pt x="210" y="516"/>
                  </a:lnTo>
                  <a:lnTo>
                    <a:pt x="202" y="508"/>
                  </a:lnTo>
                  <a:lnTo>
                    <a:pt x="194" y="502"/>
                  </a:lnTo>
                  <a:lnTo>
                    <a:pt x="172" y="494"/>
                  </a:lnTo>
                  <a:lnTo>
                    <a:pt x="152" y="494"/>
                  </a:lnTo>
                  <a:lnTo>
                    <a:pt x="138" y="494"/>
                  </a:lnTo>
                  <a:lnTo>
                    <a:pt x="126" y="498"/>
                  </a:lnTo>
                  <a:lnTo>
                    <a:pt x="112" y="508"/>
                  </a:lnTo>
                  <a:lnTo>
                    <a:pt x="96" y="530"/>
                  </a:lnTo>
                  <a:lnTo>
                    <a:pt x="96" y="518"/>
                  </a:lnTo>
                  <a:lnTo>
                    <a:pt x="98" y="508"/>
                  </a:lnTo>
                  <a:lnTo>
                    <a:pt x="104" y="494"/>
                  </a:lnTo>
                  <a:lnTo>
                    <a:pt x="106" y="452"/>
                  </a:lnTo>
                  <a:lnTo>
                    <a:pt x="62" y="432"/>
                  </a:lnTo>
                  <a:lnTo>
                    <a:pt x="64" y="420"/>
                  </a:lnTo>
                  <a:lnTo>
                    <a:pt x="68" y="410"/>
                  </a:lnTo>
                  <a:lnTo>
                    <a:pt x="84" y="356"/>
                  </a:lnTo>
                  <a:lnTo>
                    <a:pt x="88" y="352"/>
                  </a:lnTo>
                  <a:lnTo>
                    <a:pt x="88" y="346"/>
                  </a:lnTo>
                  <a:lnTo>
                    <a:pt x="88" y="336"/>
                  </a:lnTo>
                  <a:lnTo>
                    <a:pt x="84" y="320"/>
                  </a:lnTo>
                  <a:lnTo>
                    <a:pt x="70" y="304"/>
                  </a:lnTo>
                  <a:lnTo>
                    <a:pt x="58" y="306"/>
                  </a:lnTo>
                  <a:lnTo>
                    <a:pt x="46" y="308"/>
                  </a:lnTo>
                  <a:lnTo>
                    <a:pt x="20" y="314"/>
                  </a:lnTo>
                  <a:lnTo>
                    <a:pt x="14" y="314"/>
                  </a:lnTo>
                  <a:lnTo>
                    <a:pt x="10" y="310"/>
                  </a:lnTo>
                  <a:lnTo>
                    <a:pt x="8" y="308"/>
                  </a:lnTo>
                  <a:lnTo>
                    <a:pt x="6" y="302"/>
                  </a:lnTo>
                  <a:lnTo>
                    <a:pt x="6" y="294"/>
                  </a:lnTo>
                  <a:lnTo>
                    <a:pt x="6" y="290"/>
                  </a:lnTo>
                  <a:lnTo>
                    <a:pt x="0" y="278"/>
                  </a:lnTo>
                  <a:lnTo>
                    <a:pt x="2" y="262"/>
                  </a:lnTo>
                  <a:lnTo>
                    <a:pt x="4" y="250"/>
                  </a:lnTo>
                  <a:lnTo>
                    <a:pt x="10" y="240"/>
                  </a:lnTo>
                  <a:lnTo>
                    <a:pt x="16" y="234"/>
                  </a:lnTo>
                  <a:lnTo>
                    <a:pt x="24" y="228"/>
                  </a:lnTo>
                  <a:lnTo>
                    <a:pt x="34" y="224"/>
                  </a:lnTo>
                  <a:lnTo>
                    <a:pt x="60" y="218"/>
                  </a:lnTo>
                  <a:lnTo>
                    <a:pt x="74" y="218"/>
                  </a:lnTo>
                  <a:lnTo>
                    <a:pt x="90" y="226"/>
                  </a:lnTo>
                  <a:lnTo>
                    <a:pt x="106" y="232"/>
                  </a:lnTo>
                  <a:lnTo>
                    <a:pt x="114" y="234"/>
                  </a:lnTo>
                  <a:lnTo>
                    <a:pt x="124" y="236"/>
                  </a:lnTo>
                  <a:lnTo>
                    <a:pt x="134" y="234"/>
                  </a:lnTo>
                  <a:lnTo>
                    <a:pt x="144" y="230"/>
                  </a:lnTo>
                  <a:lnTo>
                    <a:pt x="158" y="214"/>
                  </a:lnTo>
                  <a:lnTo>
                    <a:pt x="164" y="196"/>
                  </a:lnTo>
                  <a:lnTo>
                    <a:pt x="174" y="194"/>
                  </a:lnTo>
                  <a:lnTo>
                    <a:pt x="178" y="198"/>
                  </a:lnTo>
                  <a:lnTo>
                    <a:pt x="186" y="200"/>
                  </a:lnTo>
                  <a:lnTo>
                    <a:pt x="206" y="202"/>
                  </a:lnTo>
                  <a:lnTo>
                    <a:pt x="252" y="204"/>
                  </a:lnTo>
                  <a:lnTo>
                    <a:pt x="258" y="196"/>
                  </a:lnTo>
                  <a:lnTo>
                    <a:pt x="262" y="190"/>
                  </a:lnTo>
                  <a:lnTo>
                    <a:pt x="264" y="182"/>
                  </a:lnTo>
                  <a:lnTo>
                    <a:pt x="266" y="174"/>
                  </a:lnTo>
                  <a:lnTo>
                    <a:pt x="266" y="160"/>
                  </a:lnTo>
                  <a:lnTo>
                    <a:pt x="266" y="146"/>
                  </a:lnTo>
                  <a:lnTo>
                    <a:pt x="256" y="136"/>
                  </a:lnTo>
                  <a:lnTo>
                    <a:pt x="248" y="130"/>
                  </a:lnTo>
                  <a:lnTo>
                    <a:pt x="230" y="120"/>
                  </a:lnTo>
                  <a:lnTo>
                    <a:pt x="196" y="108"/>
                  </a:lnTo>
                  <a:lnTo>
                    <a:pt x="194" y="100"/>
                  </a:lnTo>
                  <a:lnTo>
                    <a:pt x="192" y="94"/>
                  </a:lnTo>
                  <a:lnTo>
                    <a:pt x="192" y="88"/>
                  </a:lnTo>
                  <a:lnTo>
                    <a:pt x="194" y="84"/>
                  </a:lnTo>
                  <a:lnTo>
                    <a:pt x="198" y="82"/>
                  </a:lnTo>
                  <a:lnTo>
                    <a:pt x="202" y="80"/>
                  </a:lnTo>
                  <a:lnTo>
                    <a:pt x="216" y="78"/>
                  </a:lnTo>
                  <a:lnTo>
                    <a:pt x="238" y="94"/>
                  </a:lnTo>
                  <a:lnTo>
                    <a:pt x="278" y="102"/>
                  </a:lnTo>
                  <a:lnTo>
                    <a:pt x="294" y="100"/>
                  </a:lnTo>
                  <a:lnTo>
                    <a:pt x="310" y="96"/>
                  </a:lnTo>
                  <a:lnTo>
                    <a:pt x="326" y="88"/>
                  </a:lnTo>
                  <a:lnTo>
                    <a:pt x="342" y="80"/>
                  </a:lnTo>
                  <a:lnTo>
                    <a:pt x="356" y="68"/>
                  </a:lnTo>
                  <a:lnTo>
                    <a:pt x="368" y="56"/>
                  </a:lnTo>
                  <a:lnTo>
                    <a:pt x="378" y="44"/>
                  </a:lnTo>
                  <a:lnTo>
                    <a:pt x="386" y="30"/>
                  </a:lnTo>
                  <a:lnTo>
                    <a:pt x="388" y="22"/>
                  </a:lnTo>
                  <a:lnTo>
                    <a:pt x="390" y="14"/>
                  </a:lnTo>
                  <a:lnTo>
                    <a:pt x="394" y="8"/>
                  </a:lnTo>
                  <a:lnTo>
                    <a:pt x="400" y="4"/>
                  </a:lnTo>
                  <a:lnTo>
                    <a:pt x="406" y="2"/>
                  </a:lnTo>
                  <a:lnTo>
                    <a:pt x="414" y="0"/>
                  </a:lnTo>
                  <a:lnTo>
                    <a:pt x="432" y="0"/>
                  </a:lnTo>
                  <a:lnTo>
                    <a:pt x="438" y="4"/>
                  </a:lnTo>
                  <a:lnTo>
                    <a:pt x="444" y="10"/>
                  </a:lnTo>
                  <a:lnTo>
                    <a:pt x="450" y="16"/>
                  </a:lnTo>
                  <a:lnTo>
                    <a:pt x="456" y="24"/>
                  </a:lnTo>
                  <a:lnTo>
                    <a:pt x="464" y="44"/>
                  </a:lnTo>
                  <a:lnTo>
                    <a:pt x="468" y="66"/>
                  </a:lnTo>
                  <a:lnTo>
                    <a:pt x="494" y="98"/>
                  </a:lnTo>
                  <a:lnTo>
                    <a:pt x="508" y="114"/>
                  </a:lnTo>
                  <a:lnTo>
                    <a:pt x="526" y="130"/>
                  </a:lnTo>
                  <a:lnTo>
                    <a:pt x="558" y="142"/>
                  </a:lnTo>
                  <a:lnTo>
                    <a:pt x="562" y="154"/>
                  </a:lnTo>
                  <a:lnTo>
                    <a:pt x="566" y="170"/>
                  </a:lnTo>
                  <a:lnTo>
                    <a:pt x="566" y="178"/>
                  </a:lnTo>
                  <a:lnTo>
                    <a:pt x="566" y="188"/>
                  </a:lnTo>
                  <a:lnTo>
                    <a:pt x="564" y="196"/>
                  </a:lnTo>
                  <a:lnTo>
                    <a:pt x="558" y="204"/>
                  </a:lnTo>
                  <a:lnTo>
                    <a:pt x="546" y="210"/>
                  </a:lnTo>
                  <a:lnTo>
                    <a:pt x="534" y="216"/>
                  </a:lnTo>
                  <a:lnTo>
                    <a:pt x="516" y="222"/>
                  </a:lnTo>
                  <a:lnTo>
                    <a:pt x="510" y="228"/>
                  </a:lnTo>
                  <a:lnTo>
                    <a:pt x="506" y="234"/>
                  </a:lnTo>
                  <a:lnTo>
                    <a:pt x="506" y="246"/>
                  </a:lnTo>
                  <a:lnTo>
                    <a:pt x="506" y="262"/>
                  </a:lnTo>
                  <a:lnTo>
                    <a:pt x="518" y="262"/>
                  </a:lnTo>
                  <a:lnTo>
                    <a:pt x="532" y="258"/>
                  </a:lnTo>
                  <a:lnTo>
                    <a:pt x="572" y="256"/>
                  </a:lnTo>
                  <a:lnTo>
                    <a:pt x="568" y="326"/>
                  </a:lnTo>
                  <a:lnTo>
                    <a:pt x="572" y="334"/>
                  </a:lnTo>
                  <a:lnTo>
                    <a:pt x="576" y="340"/>
                  </a:lnTo>
                  <a:lnTo>
                    <a:pt x="592" y="356"/>
                  </a:lnTo>
                  <a:lnTo>
                    <a:pt x="606" y="378"/>
                  </a:lnTo>
                  <a:lnTo>
                    <a:pt x="590" y="380"/>
                  </a:lnTo>
                  <a:lnTo>
                    <a:pt x="576" y="384"/>
                  </a:lnTo>
                  <a:lnTo>
                    <a:pt x="554" y="398"/>
                  </a:lnTo>
                  <a:lnTo>
                    <a:pt x="546" y="408"/>
                  </a:lnTo>
                  <a:lnTo>
                    <a:pt x="538" y="416"/>
                  </a:lnTo>
                  <a:lnTo>
                    <a:pt x="520" y="430"/>
                  </a:lnTo>
                  <a:lnTo>
                    <a:pt x="500" y="444"/>
                  </a:lnTo>
                  <a:lnTo>
                    <a:pt x="482" y="460"/>
                  </a:lnTo>
                  <a:lnTo>
                    <a:pt x="466" y="464"/>
                  </a:lnTo>
                  <a:lnTo>
                    <a:pt x="450" y="470"/>
                  </a:lnTo>
                  <a:lnTo>
                    <a:pt x="434" y="472"/>
                  </a:lnTo>
                  <a:lnTo>
                    <a:pt x="420" y="472"/>
                  </a:lnTo>
                  <a:lnTo>
                    <a:pt x="392" y="456"/>
                  </a:lnTo>
                  <a:lnTo>
                    <a:pt x="376" y="440"/>
                  </a:lnTo>
                  <a:lnTo>
                    <a:pt x="372" y="438"/>
                  </a:lnTo>
                  <a:lnTo>
                    <a:pt x="368" y="436"/>
                  </a:lnTo>
                  <a:lnTo>
                    <a:pt x="358" y="436"/>
                  </a:lnTo>
                  <a:lnTo>
                    <a:pt x="342" y="436"/>
                  </a:lnTo>
                  <a:lnTo>
                    <a:pt x="336" y="438"/>
                  </a:lnTo>
                  <a:lnTo>
                    <a:pt x="332" y="442"/>
                  </a:lnTo>
                  <a:lnTo>
                    <a:pt x="330" y="464"/>
                  </a:lnTo>
                  <a:lnTo>
                    <a:pt x="302" y="492"/>
                  </a:lnTo>
                  <a:lnTo>
                    <a:pt x="290" y="506"/>
                  </a:lnTo>
                  <a:lnTo>
                    <a:pt x="278" y="522"/>
                  </a:lnTo>
                  <a:lnTo>
                    <a:pt x="266" y="528"/>
                  </a:lnTo>
                  <a:lnTo>
                    <a:pt x="256" y="530"/>
                  </a:lnTo>
                  <a:lnTo>
                    <a:pt x="240" y="53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1" name="Freeform 17"/>
            <p:cNvSpPr/>
            <p:nvPr/>
          </p:nvSpPr>
          <p:spPr bwMode="auto">
            <a:xfrm>
              <a:off x="5507377" y="4654192"/>
              <a:ext cx="856247" cy="1013752"/>
            </a:xfrm>
            <a:custGeom>
              <a:avLst/>
              <a:gdLst>
                <a:gd name="T0" fmla="*/ 324 w 538"/>
                <a:gd name="T1" fmla="*/ 632 h 638"/>
                <a:gd name="T2" fmla="*/ 306 w 538"/>
                <a:gd name="T3" fmla="*/ 628 h 638"/>
                <a:gd name="T4" fmla="*/ 282 w 538"/>
                <a:gd name="T5" fmla="*/ 636 h 638"/>
                <a:gd name="T6" fmla="*/ 272 w 538"/>
                <a:gd name="T7" fmla="*/ 608 h 638"/>
                <a:gd name="T8" fmla="*/ 258 w 538"/>
                <a:gd name="T9" fmla="*/ 594 h 638"/>
                <a:gd name="T10" fmla="*/ 234 w 538"/>
                <a:gd name="T11" fmla="*/ 594 h 638"/>
                <a:gd name="T12" fmla="*/ 234 w 538"/>
                <a:gd name="T13" fmla="*/ 580 h 638"/>
                <a:gd name="T14" fmla="*/ 268 w 538"/>
                <a:gd name="T15" fmla="*/ 508 h 638"/>
                <a:gd name="T16" fmla="*/ 240 w 538"/>
                <a:gd name="T17" fmla="*/ 472 h 638"/>
                <a:gd name="T18" fmla="*/ 226 w 538"/>
                <a:gd name="T19" fmla="*/ 452 h 638"/>
                <a:gd name="T20" fmla="*/ 204 w 538"/>
                <a:gd name="T21" fmla="*/ 448 h 638"/>
                <a:gd name="T22" fmla="*/ 172 w 538"/>
                <a:gd name="T23" fmla="*/ 456 h 638"/>
                <a:gd name="T24" fmla="*/ 132 w 538"/>
                <a:gd name="T25" fmla="*/ 486 h 638"/>
                <a:gd name="T26" fmla="*/ 98 w 538"/>
                <a:gd name="T27" fmla="*/ 488 h 638"/>
                <a:gd name="T28" fmla="*/ 86 w 538"/>
                <a:gd name="T29" fmla="*/ 458 h 638"/>
                <a:gd name="T30" fmla="*/ 68 w 538"/>
                <a:gd name="T31" fmla="*/ 442 h 638"/>
                <a:gd name="T32" fmla="*/ 64 w 538"/>
                <a:gd name="T33" fmla="*/ 354 h 638"/>
                <a:gd name="T34" fmla="*/ 14 w 538"/>
                <a:gd name="T35" fmla="*/ 358 h 638"/>
                <a:gd name="T36" fmla="*/ 0 w 538"/>
                <a:gd name="T37" fmla="*/ 352 h 638"/>
                <a:gd name="T38" fmla="*/ 8 w 538"/>
                <a:gd name="T39" fmla="*/ 340 h 638"/>
                <a:gd name="T40" fmla="*/ 32 w 538"/>
                <a:gd name="T41" fmla="*/ 334 h 638"/>
                <a:gd name="T42" fmla="*/ 54 w 538"/>
                <a:gd name="T43" fmla="*/ 312 h 638"/>
                <a:gd name="T44" fmla="*/ 62 w 538"/>
                <a:gd name="T45" fmla="*/ 284 h 638"/>
                <a:gd name="T46" fmla="*/ 46 w 538"/>
                <a:gd name="T47" fmla="*/ 154 h 638"/>
                <a:gd name="T48" fmla="*/ 40 w 538"/>
                <a:gd name="T49" fmla="*/ 130 h 638"/>
                <a:gd name="T50" fmla="*/ 64 w 538"/>
                <a:gd name="T51" fmla="*/ 108 h 638"/>
                <a:gd name="T52" fmla="*/ 80 w 538"/>
                <a:gd name="T53" fmla="*/ 78 h 638"/>
                <a:gd name="T54" fmla="*/ 114 w 538"/>
                <a:gd name="T55" fmla="*/ 56 h 638"/>
                <a:gd name="T56" fmla="*/ 142 w 538"/>
                <a:gd name="T57" fmla="*/ 58 h 638"/>
                <a:gd name="T58" fmla="*/ 158 w 538"/>
                <a:gd name="T59" fmla="*/ 54 h 638"/>
                <a:gd name="T60" fmla="*/ 168 w 538"/>
                <a:gd name="T61" fmla="*/ 42 h 638"/>
                <a:gd name="T62" fmla="*/ 158 w 538"/>
                <a:gd name="T63" fmla="*/ 14 h 638"/>
                <a:gd name="T64" fmla="*/ 156 w 538"/>
                <a:gd name="T65" fmla="*/ 4 h 638"/>
                <a:gd name="T66" fmla="*/ 174 w 538"/>
                <a:gd name="T67" fmla="*/ 2 h 638"/>
                <a:gd name="T68" fmla="*/ 210 w 538"/>
                <a:gd name="T69" fmla="*/ 12 h 638"/>
                <a:gd name="T70" fmla="*/ 274 w 538"/>
                <a:gd name="T71" fmla="*/ 34 h 638"/>
                <a:gd name="T72" fmla="*/ 312 w 538"/>
                <a:gd name="T73" fmla="*/ 56 h 638"/>
                <a:gd name="T74" fmla="*/ 372 w 538"/>
                <a:gd name="T75" fmla="*/ 68 h 638"/>
                <a:gd name="T76" fmla="*/ 392 w 538"/>
                <a:gd name="T77" fmla="*/ 44 h 638"/>
                <a:gd name="T78" fmla="*/ 420 w 538"/>
                <a:gd name="T79" fmla="*/ 60 h 638"/>
                <a:gd name="T80" fmla="*/ 450 w 538"/>
                <a:gd name="T81" fmla="*/ 82 h 638"/>
                <a:gd name="T82" fmla="*/ 482 w 538"/>
                <a:gd name="T83" fmla="*/ 100 h 638"/>
                <a:gd name="T84" fmla="*/ 514 w 538"/>
                <a:gd name="T85" fmla="*/ 134 h 638"/>
                <a:gd name="T86" fmla="*/ 522 w 538"/>
                <a:gd name="T87" fmla="*/ 180 h 638"/>
                <a:gd name="T88" fmla="*/ 516 w 538"/>
                <a:gd name="T89" fmla="*/ 214 h 638"/>
                <a:gd name="T90" fmla="*/ 486 w 538"/>
                <a:gd name="T91" fmla="*/ 248 h 638"/>
                <a:gd name="T92" fmla="*/ 480 w 538"/>
                <a:gd name="T93" fmla="*/ 286 h 638"/>
                <a:gd name="T94" fmla="*/ 494 w 538"/>
                <a:gd name="T95" fmla="*/ 320 h 638"/>
                <a:gd name="T96" fmla="*/ 502 w 538"/>
                <a:gd name="T97" fmla="*/ 344 h 638"/>
                <a:gd name="T98" fmla="*/ 522 w 538"/>
                <a:gd name="T99" fmla="*/ 414 h 638"/>
                <a:gd name="T100" fmla="*/ 532 w 538"/>
                <a:gd name="T101" fmla="*/ 440 h 638"/>
                <a:gd name="T102" fmla="*/ 528 w 538"/>
                <a:gd name="T103" fmla="*/ 472 h 638"/>
                <a:gd name="T104" fmla="*/ 538 w 538"/>
                <a:gd name="T105" fmla="*/ 536 h 638"/>
                <a:gd name="T106" fmla="*/ 426 w 538"/>
                <a:gd name="T107" fmla="*/ 540 h 638"/>
                <a:gd name="T108" fmla="*/ 428 w 538"/>
                <a:gd name="T109" fmla="*/ 558 h 638"/>
                <a:gd name="T110" fmla="*/ 446 w 538"/>
                <a:gd name="T111" fmla="*/ 580 h 638"/>
                <a:gd name="T112" fmla="*/ 436 w 538"/>
                <a:gd name="T113" fmla="*/ 598 h 638"/>
                <a:gd name="T114" fmla="*/ 402 w 538"/>
                <a:gd name="T115" fmla="*/ 568 h 638"/>
                <a:gd name="T116" fmla="*/ 368 w 538"/>
                <a:gd name="T117" fmla="*/ 566 h 638"/>
                <a:gd name="T118" fmla="*/ 348 w 538"/>
                <a:gd name="T119" fmla="*/ 604 h 638"/>
                <a:gd name="T120" fmla="*/ 336 w 538"/>
                <a:gd name="T121" fmla="*/ 634 h 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38" h="638">
                  <a:moveTo>
                    <a:pt x="332" y="638"/>
                  </a:moveTo>
                  <a:lnTo>
                    <a:pt x="332" y="638"/>
                  </a:lnTo>
                  <a:lnTo>
                    <a:pt x="324" y="632"/>
                  </a:lnTo>
                  <a:lnTo>
                    <a:pt x="318" y="630"/>
                  </a:lnTo>
                  <a:lnTo>
                    <a:pt x="312" y="628"/>
                  </a:lnTo>
                  <a:lnTo>
                    <a:pt x="306" y="628"/>
                  </a:lnTo>
                  <a:lnTo>
                    <a:pt x="294" y="632"/>
                  </a:lnTo>
                  <a:lnTo>
                    <a:pt x="282" y="636"/>
                  </a:lnTo>
                  <a:lnTo>
                    <a:pt x="274" y="620"/>
                  </a:lnTo>
                  <a:lnTo>
                    <a:pt x="272" y="608"/>
                  </a:lnTo>
                  <a:lnTo>
                    <a:pt x="270" y="600"/>
                  </a:lnTo>
                  <a:lnTo>
                    <a:pt x="264" y="596"/>
                  </a:lnTo>
                  <a:lnTo>
                    <a:pt x="258" y="594"/>
                  </a:lnTo>
                  <a:lnTo>
                    <a:pt x="252" y="592"/>
                  </a:lnTo>
                  <a:lnTo>
                    <a:pt x="246" y="592"/>
                  </a:lnTo>
                  <a:lnTo>
                    <a:pt x="234" y="594"/>
                  </a:lnTo>
                  <a:lnTo>
                    <a:pt x="234" y="580"/>
                  </a:lnTo>
                  <a:lnTo>
                    <a:pt x="254" y="542"/>
                  </a:lnTo>
                  <a:lnTo>
                    <a:pt x="264" y="524"/>
                  </a:lnTo>
                  <a:lnTo>
                    <a:pt x="268" y="508"/>
                  </a:lnTo>
                  <a:lnTo>
                    <a:pt x="246" y="484"/>
                  </a:lnTo>
                  <a:lnTo>
                    <a:pt x="240" y="472"/>
                  </a:lnTo>
                  <a:lnTo>
                    <a:pt x="236" y="462"/>
                  </a:lnTo>
                  <a:lnTo>
                    <a:pt x="226" y="452"/>
                  </a:lnTo>
                  <a:lnTo>
                    <a:pt x="218" y="448"/>
                  </a:lnTo>
                  <a:lnTo>
                    <a:pt x="212" y="448"/>
                  </a:lnTo>
                  <a:lnTo>
                    <a:pt x="204" y="448"/>
                  </a:lnTo>
                  <a:lnTo>
                    <a:pt x="172" y="456"/>
                  </a:lnTo>
                  <a:lnTo>
                    <a:pt x="162" y="466"/>
                  </a:lnTo>
                  <a:lnTo>
                    <a:pt x="152" y="472"/>
                  </a:lnTo>
                  <a:lnTo>
                    <a:pt x="132" y="486"/>
                  </a:lnTo>
                  <a:lnTo>
                    <a:pt x="98" y="488"/>
                  </a:lnTo>
                  <a:lnTo>
                    <a:pt x="96" y="478"/>
                  </a:lnTo>
                  <a:lnTo>
                    <a:pt x="94" y="470"/>
                  </a:lnTo>
                  <a:lnTo>
                    <a:pt x="86" y="458"/>
                  </a:lnTo>
                  <a:lnTo>
                    <a:pt x="76" y="448"/>
                  </a:lnTo>
                  <a:lnTo>
                    <a:pt x="68" y="442"/>
                  </a:lnTo>
                  <a:lnTo>
                    <a:pt x="64" y="432"/>
                  </a:lnTo>
                  <a:lnTo>
                    <a:pt x="64" y="354"/>
                  </a:lnTo>
                  <a:lnTo>
                    <a:pt x="28" y="356"/>
                  </a:lnTo>
                  <a:lnTo>
                    <a:pt x="14" y="358"/>
                  </a:lnTo>
                  <a:lnTo>
                    <a:pt x="0" y="362"/>
                  </a:lnTo>
                  <a:lnTo>
                    <a:pt x="0" y="352"/>
                  </a:lnTo>
                  <a:lnTo>
                    <a:pt x="2" y="346"/>
                  </a:lnTo>
                  <a:lnTo>
                    <a:pt x="4" y="344"/>
                  </a:lnTo>
                  <a:lnTo>
                    <a:pt x="8" y="340"/>
                  </a:lnTo>
                  <a:lnTo>
                    <a:pt x="18" y="338"/>
                  </a:lnTo>
                  <a:lnTo>
                    <a:pt x="32" y="334"/>
                  </a:lnTo>
                  <a:lnTo>
                    <a:pt x="38" y="330"/>
                  </a:lnTo>
                  <a:lnTo>
                    <a:pt x="44" y="326"/>
                  </a:lnTo>
                  <a:lnTo>
                    <a:pt x="54" y="312"/>
                  </a:lnTo>
                  <a:lnTo>
                    <a:pt x="60" y="298"/>
                  </a:lnTo>
                  <a:lnTo>
                    <a:pt x="62" y="284"/>
                  </a:lnTo>
                  <a:lnTo>
                    <a:pt x="48" y="224"/>
                  </a:lnTo>
                  <a:lnTo>
                    <a:pt x="46" y="154"/>
                  </a:lnTo>
                  <a:lnTo>
                    <a:pt x="40" y="130"/>
                  </a:lnTo>
                  <a:lnTo>
                    <a:pt x="46" y="126"/>
                  </a:lnTo>
                  <a:lnTo>
                    <a:pt x="54" y="120"/>
                  </a:lnTo>
                  <a:lnTo>
                    <a:pt x="64" y="108"/>
                  </a:lnTo>
                  <a:lnTo>
                    <a:pt x="72" y="94"/>
                  </a:lnTo>
                  <a:lnTo>
                    <a:pt x="80" y="78"/>
                  </a:lnTo>
                  <a:lnTo>
                    <a:pt x="94" y="68"/>
                  </a:lnTo>
                  <a:lnTo>
                    <a:pt x="108" y="60"/>
                  </a:lnTo>
                  <a:lnTo>
                    <a:pt x="114" y="56"/>
                  </a:lnTo>
                  <a:lnTo>
                    <a:pt x="122" y="56"/>
                  </a:lnTo>
                  <a:lnTo>
                    <a:pt x="132" y="56"/>
                  </a:lnTo>
                  <a:lnTo>
                    <a:pt x="142" y="58"/>
                  </a:lnTo>
                  <a:lnTo>
                    <a:pt x="150" y="58"/>
                  </a:lnTo>
                  <a:lnTo>
                    <a:pt x="158" y="54"/>
                  </a:lnTo>
                  <a:lnTo>
                    <a:pt x="164" y="50"/>
                  </a:lnTo>
                  <a:lnTo>
                    <a:pt x="168" y="42"/>
                  </a:lnTo>
                  <a:lnTo>
                    <a:pt x="166" y="30"/>
                  </a:lnTo>
                  <a:lnTo>
                    <a:pt x="164" y="20"/>
                  </a:lnTo>
                  <a:lnTo>
                    <a:pt x="158" y="14"/>
                  </a:lnTo>
                  <a:lnTo>
                    <a:pt x="152" y="10"/>
                  </a:lnTo>
                  <a:lnTo>
                    <a:pt x="156" y="4"/>
                  </a:lnTo>
                  <a:lnTo>
                    <a:pt x="160" y="2"/>
                  </a:lnTo>
                  <a:lnTo>
                    <a:pt x="166" y="0"/>
                  </a:lnTo>
                  <a:lnTo>
                    <a:pt x="174" y="2"/>
                  </a:lnTo>
                  <a:lnTo>
                    <a:pt x="192" y="6"/>
                  </a:lnTo>
                  <a:lnTo>
                    <a:pt x="210" y="12"/>
                  </a:lnTo>
                  <a:lnTo>
                    <a:pt x="238" y="16"/>
                  </a:lnTo>
                  <a:lnTo>
                    <a:pt x="274" y="34"/>
                  </a:lnTo>
                  <a:lnTo>
                    <a:pt x="292" y="44"/>
                  </a:lnTo>
                  <a:lnTo>
                    <a:pt x="312" y="56"/>
                  </a:lnTo>
                  <a:lnTo>
                    <a:pt x="342" y="68"/>
                  </a:lnTo>
                  <a:lnTo>
                    <a:pt x="372" y="68"/>
                  </a:lnTo>
                  <a:lnTo>
                    <a:pt x="392" y="44"/>
                  </a:lnTo>
                  <a:lnTo>
                    <a:pt x="400" y="46"/>
                  </a:lnTo>
                  <a:lnTo>
                    <a:pt x="410" y="52"/>
                  </a:lnTo>
                  <a:lnTo>
                    <a:pt x="420" y="60"/>
                  </a:lnTo>
                  <a:lnTo>
                    <a:pt x="430" y="72"/>
                  </a:lnTo>
                  <a:lnTo>
                    <a:pt x="450" y="82"/>
                  </a:lnTo>
                  <a:lnTo>
                    <a:pt x="466" y="90"/>
                  </a:lnTo>
                  <a:lnTo>
                    <a:pt x="482" y="100"/>
                  </a:lnTo>
                  <a:lnTo>
                    <a:pt x="500" y="116"/>
                  </a:lnTo>
                  <a:lnTo>
                    <a:pt x="514" y="134"/>
                  </a:lnTo>
                  <a:lnTo>
                    <a:pt x="520" y="152"/>
                  </a:lnTo>
                  <a:lnTo>
                    <a:pt x="522" y="170"/>
                  </a:lnTo>
                  <a:lnTo>
                    <a:pt x="522" y="180"/>
                  </a:lnTo>
                  <a:lnTo>
                    <a:pt x="522" y="190"/>
                  </a:lnTo>
                  <a:lnTo>
                    <a:pt x="520" y="202"/>
                  </a:lnTo>
                  <a:lnTo>
                    <a:pt x="516" y="214"/>
                  </a:lnTo>
                  <a:lnTo>
                    <a:pt x="494" y="238"/>
                  </a:lnTo>
                  <a:lnTo>
                    <a:pt x="486" y="248"/>
                  </a:lnTo>
                  <a:lnTo>
                    <a:pt x="482" y="260"/>
                  </a:lnTo>
                  <a:lnTo>
                    <a:pt x="480" y="272"/>
                  </a:lnTo>
                  <a:lnTo>
                    <a:pt x="480" y="286"/>
                  </a:lnTo>
                  <a:lnTo>
                    <a:pt x="486" y="302"/>
                  </a:lnTo>
                  <a:lnTo>
                    <a:pt x="494" y="320"/>
                  </a:lnTo>
                  <a:lnTo>
                    <a:pt x="500" y="340"/>
                  </a:lnTo>
                  <a:lnTo>
                    <a:pt x="502" y="344"/>
                  </a:lnTo>
                  <a:lnTo>
                    <a:pt x="506" y="352"/>
                  </a:lnTo>
                  <a:lnTo>
                    <a:pt x="512" y="372"/>
                  </a:lnTo>
                  <a:lnTo>
                    <a:pt x="522" y="414"/>
                  </a:lnTo>
                  <a:lnTo>
                    <a:pt x="530" y="428"/>
                  </a:lnTo>
                  <a:lnTo>
                    <a:pt x="532" y="440"/>
                  </a:lnTo>
                  <a:lnTo>
                    <a:pt x="532" y="454"/>
                  </a:lnTo>
                  <a:lnTo>
                    <a:pt x="528" y="472"/>
                  </a:lnTo>
                  <a:lnTo>
                    <a:pt x="528" y="500"/>
                  </a:lnTo>
                  <a:lnTo>
                    <a:pt x="532" y="518"/>
                  </a:lnTo>
                  <a:lnTo>
                    <a:pt x="538" y="536"/>
                  </a:lnTo>
                  <a:lnTo>
                    <a:pt x="426" y="540"/>
                  </a:lnTo>
                  <a:lnTo>
                    <a:pt x="424" y="544"/>
                  </a:lnTo>
                  <a:lnTo>
                    <a:pt x="424" y="548"/>
                  </a:lnTo>
                  <a:lnTo>
                    <a:pt x="428" y="558"/>
                  </a:lnTo>
                  <a:lnTo>
                    <a:pt x="438" y="570"/>
                  </a:lnTo>
                  <a:lnTo>
                    <a:pt x="446" y="580"/>
                  </a:lnTo>
                  <a:lnTo>
                    <a:pt x="442" y="598"/>
                  </a:lnTo>
                  <a:lnTo>
                    <a:pt x="436" y="598"/>
                  </a:lnTo>
                  <a:lnTo>
                    <a:pt x="428" y="594"/>
                  </a:lnTo>
                  <a:lnTo>
                    <a:pt x="416" y="584"/>
                  </a:lnTo>
                  <a:lnTo>
                    <a:pt x="402" y="568"/>
                  </a:lnTo>
                  <a:lnTo>
                    <a:pt x="368" y="566"/>
                  </a:lnTo>
                  <a:lnTo>
                    <a:pt x="350" y="594"/>
                  </a:lnTo>
                  <a:lnTo>
                    <a:pt x="348" y="604"/>
                  </a:lnTo>
                  <a:lnTo>
                    <a:pt x="346" y="616"/>
                  </a:lnTo>
                  <a:lnTo>
                    <a:pt x="340" y="628"/>
                  </a:lnTo>
                  <a:lnTo>
                    <a:pt x="336" y="634"/>
                  </a:lnTo>
                  <a:lnTo>
                    <a:pt x="332" y="63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2" name="Freeform 18"/>
            <p:cNvSpPr/>
            <p:nvPr/>
          </p:nvSpPr>
          <p:spPr bwMode="auto">
            <a:xfrm>
              <a:off x="6288073" y="4597522"/>
              <a:ext cx="739773" cy="1057828"/>
            </a:xfrm>
            <a:custGeom>
              <a:avLst/>
              <a:gdLst>
                <a:gd name="T0" fmla="*/ 112 w 466"/>
                <a:gd name="T1" fmla="*/ 660 h 666"/>
                <a:gd name="T2" fmla="*/ 94 w 466"/>
                <a:gd name="T3" fmla="*/ 656 h 666"/>
                <a:gd name="T4" fmla="*/ 134 w 466"/>
                <a:gd name="T5" fmla="*/ 598 h 666"/>
                <a:gd name="T6" fmla="*/ 128 w 466"/>
                <a:gd name="T7" fmla="*/ 566 h 666"/>
                <a:gd name="T8" fmla="*/ 104 w 466"/>
                <a:gd name="T9" fmla="*/ 568 h 666"/>
                <a:gd name="T10" fmla="*/ 88 w 466"/>
                <a:gd name="T11" fmla="*/ 576 h 666"/>
                <a:gd name="T12" fmla="*/ 48 w 466"/>
                <a:gd name="T13" fmla="*/ 536 h 666"/>
                <a:gd name="T14" fmla="*/ 52 w 466"/>
                <a:gd name="T15" fmla="*/ 494 h 666"/>
                <a:gd name="T16" fmla="*/ 52 w 466"/>
                <a:gd name="T17" fmla="*/ 456 h 666"/>
                <a:gd name="T18" fmla="*/ 42 w 466"/>
                <a:gd name="T19" fmla="*/ 446 h 666"/>
                <a:gd name="T20" fmla="*/ 30 w 466"/>
                <a:gd name="T21" fmla="*/ 398 h 666"/>
                <a:gd name="T22" fmla="*/ 16 w 466"/>
                <a:gd name="T23" fmla="*/ 356 h 666"/>
                <a:gd name="T24" fmla="*/ 2 w 466"/>
                <a:gd name="T25" fmla="*/ 316 h 666"/>
                <a:gd name="T26" fmla="*/ 6 w 466"/>
                <a:gd name="T27" fmla="*/ 292 h 666"/>
                <a:gd name="T28" fmla="*/ 16 w 466"/>
                <a:gd name="T29" fmla="*/ 280 h 666"/>
                <a:gd name="T30" fmla="*/ 42 w 466"/>
                <a:gd name="T31" fmla="*/ 240 h 666"/>
                <a:gd name="T32" fmla="*/ 42 w 466"/>
                <a:gd name="T33" fmla="*/ 188 h 666"/>
                <a:gd name="T34" fmla="*/ 22 w 466"/>
                <a:gd name="T35" fmla="*/ 146 h 666"/>
                <a:gd name="T36" fmla="*/ 46 w 466"/>
                <a:gd name="T37" fmla="*/ 126 h 666"/>
                <a:gd name="T38" fmla="*/ 78 w 466"/>
                <a:gd name="T39" fmla="*/ 116 h 666"/>
                <a:gd name="T40" fmla="*/ 88 w 466"/>
                <a:gd name="T41" fmla="*/ 114 h 666"/>
                <a:gd name="T42" fmla="*/ 102 w 466"/>
                <a:gd name="T43" fmla="*/ 98 h 666"/>
                <a:gd name="T44" fmla="*/ 160 w 466"/>
                <a:gd name="T45" fmla="*/ 60 h 666"/>
                <a:gd name="T46" fmla="*/ 176 w 466"/>
                <a:gd name="T47" fmla="*/ 46 h 666"/>
                <a:gd name="T48" fmla="*/ 226 w 466"/>
                <a:gd name="T49" fmla="*/ 32 h 666"/>
                <a:gd name="T50" fmla="*/ 250 w 466"/>
                <a:gd name="T51" fmla="*/ 22 h 666"/>
                <a:gd name="T52" fmla="*/ 260 w 466"/>
                <a:gd name="T53" fmla="*/ 2 h 666"/>
                <a:gd name="T54" fmla="*/ 284 w 466"/>
                <a:gd name="T55" fmla="*/ 0 h 666"/>
                <a:gd name="T56" fmla="*/ 292 w 466"/>
                <a:gd name="T57" fmla="*/ 52 h 666"/>
                <a:gd name="T58" fmla="*/ 314 w 466"/>
                <a:gd name="T59" fmla="*/ 56 h 666"/>
                <a:gd name="T60" fmla="*/ 326 w 466"/>
                <a:gd name="T61" fmla="*/ 34 h 666"/>
                <a:gd name="T62" fmla="*/ 334 w 466"/>
                <a:gd name="T63" fmla="*/ 14 h 666"/>
                <a:gd name="T64" fmla="*/ 344 w 466"/>
                <a:gd name="T65" fmla="*/ 36 h 666"/>
                <a:gd name="T66" fmla="*/ 362 w 466"/>
                <a:gd name="T67" fmla="*/ 50 h 666"/>
                <a:gd name="T68" fmla="*/ 384 w 466"/>
                <a:gd name="T69" fmla="*/ 54 h 666"/>
                <a:gd name="T70" fmla="*/ 424 w 466"/>
                <a:gd name="T71" fmla="*/ 42 h 666"/>
                <a:gd name="T72" fmla="*/ 442 w 466"/>
                <a:gd name="T73" fmla="*/ 42 h 666"/>
                <a:gd name="T74" fmla="*/ 422 w 466"/>
                <a:gd name="T75" fmla="*/ 66 h 666"/>
                <a:gd name="T76" fmla="*/ 414 w 466"/>
                <a:gd name="T77" fmla="*/ 88 h 666"/>
                <a:gd name="T78" fmla="*/ 428 w 466"/>
                <a:gd name="T79" fmla="*/ 112 h 666"/>
                <a:gd name="T80" fmla="*/ 466 w 466"/>
                <a:gd name="T81" fmla="*/ 168 h 666"/>
                <a:gd name="T82" fmla="*/ 464 w 466"/>
                <a:gd name="T83" fmla="*/ 192 h 666"/>
                <a:gd name="T84" fmla="*/ 450 w 466"/>
                <a:gd name="T85" fmla="*/ 218 h 666"/>
                <a:gd name="T86" fmla="*/ 430 w 466"/>
                <a:gd name="T87" fmla="*/ 236 h 666"/>
                <a:gd name="T88" fmla="*/ 396 w 466"/>
                <a:gd name="T89" fmla="*/ 244 h 666"/>
                <a:gd name="T90" fmla="*/ 376 w 466"/>
                <a:gd name="T91" fmla="*/ 250 h 666"/>
                <a:gd name="T92" fmla="*/ 348 w 466"/>
                <a:gd name="T93" fmla="*/ 276 h 666"/>
                <a:gd name="T94" fmla="*/ 348 w 466"/>
                <a:gd name="T95" fmla="*/ 304 h 666"/>
                <a:gd name="T96" fmla="*/ 354 w 466"/>
                <a:gd name="T97" fmla="*/ 332 h 666"/>
                <a:gd name="T98" fmla="*/ 328 w 466"/>
                <a:gd name="T99" fmla="*/ 366 h 666"/>
                <a:gd name="T100" fmla="*/ 302 w 466"/>
                <a:gd name="T101" fmla="*/ 386 h 666"/>
                <a:gd name="T102" fmla="*/ 296 w 466"/>
                <a:gd name="T103" fmla="*/ 408 h 666"/>
                <a:gd name="T104" fmla="*/ 292 w 466"/>
                <a:gd name="T105" fmla="*/ 468 h 666"/>
                <a:gd name="T106" fmla="*/ 270 w 466"/>
                <a:gd name="T107" fmla="*/ 490 h 666"/>
                <a:gd name="T108" fmla="*/ 264 w 466"/>
                <a:gd name="T109" fmla="*/ 522 h 666"/>
                <a:gd name="T110" fmla="*/ 266 w 466"/>
                <a:gd name="T111" fmla="*/ 546 h 666"/>
                <a:gd name="T112" fmla="*/ 254 w 466"/>
                <a:gd name="T113" fmla="*/ 596 h 666"/>
                <a:gd name="T114" fmla="*/ 260 w 466"/>
                <a:gd name="T115" fmla="*/ 630 h 666"/>
                <a:gd name="T116" fmla="*/ 224 w 466"/>
                <a:gd name="T117" fmla="*/ 650 h 666"/>
                <a:gd name="T118" fmla="*/ 196 w 466"/>
                <a:gd name="T119" fmla="*/ 636 h 666"/>
                <a:gd name="T120" fmla="*/ 168 w 466"/>
                <a:gd name="T121" fmla="*/ 646 h 666"/>
                <a:gd name="T122" fmla="*/ 134 w 466"/>
                <a:gd name="T123" fmla="*/ 660 h 6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66" h="666">
                  <a:moveTo>
                    <a:pt x="118" y="666"/>
                  </a:moveTo>
                  <a:lnTo>
                    <a:pt x="118" y="666"/>
                  </a:lnTo>
                  <a:lnTo>
                    <a:pt x="112" y="660"/>
                  </a:lnTo>
                  <a:lnTo>
                    <a:pt x="106" y="658"/>
                  </a:lnTo>
                  <a:lnTo>
                    <a:pt x="94" y="656"/>
                  </a:lnTo>
                  <a:lnTo>
                    <a:pt x="94" y="650"/>
                  </a:lnTo>
                  <a:lnTo>
                    <a:pt x="134" y="598"/>
                  </a:lnTo>
                  <a:lnTo>
                    <a:pt x="132" y="578"/>
                  </a:lnTo>
                  <a:lnTo>
                    <a:pt x="128" y="566"/>
                  </a:lnTo>
                  <a:lnTo>
                    <a:pt x="114" y="566"/>
                  </a:lnTo>
                  <a:lnTo>
                    <a:pt x="104" y="568"/>
                  </a:lnTo>
                  <a:lnTo>
                    <a:pt x="96" y="572"/>
                  </a:lnTo>
                  <a:lnTo>
                    <a:pt x="88" y="576"/>
                  </a:lnTo>
                  <a:lnTo>
                    <a:pt x="60" y="576"/>
                  </a:lnTo>
                  <a:lnTo>
                    <a:pt x="48" y="536"/>
                  </a:lnTo>
                  <a:lnTo>
                    <a:pt x="50" y="514"/>
                  </a:lnTo>
                  <a:lnTo>
                    <a:pt x="52" y="494"/>
                  </a:lnTo>
                  <a:lnTo>
                    <a:pt x="54" y="474"/>
                  </a:lnTo>
                  <a:lnTo>
                    <a:pt x="52" y="466"/>
                  </a:lnTo>
                  <a:lnTo>
                    <a:pt x="52" y="456"/>
                  </a:lnTo>
                  <a:lnTo>
                    <a:pt x="42" y="446"/>
                  </a:lnTo>
                  <a:lnTo>
                    <a:pt x="40" y="434"/>
                  </a:lnTo>
                  <a:lnTo>
                    <a:pt x="38" y="422"/>
                  </a:lnTo>
                  <a:lnTo>
                    <a:pt x="30" y="398"/>
                  </a:lnTo>
                  <a:lnTo>
                    <a:pt x="22" y="376"/>
                  </a:lnTo>
                  <a:lnTo>
                    <a:pt x="16" y="356"/>
                  </a:lnTo>
                  <a:lnTo>
                    <a:pt x="6" y="334"/>
                  </a:lnTo>
                  <a:lnTo>
                    <a:pt x="4" y="326"/>
                  </a:lnTo>
                  <a:lnTo>
                    <a:pt x="2" y="316"/>
                  </a:lnTo>
                  <a:lnTo>
                    <a:pt x="0" y="308"/>
                  </a:lnTo>
                  <a:lnTo>
                    <a:pt x="2" y="300"/>
                  </a:lnTo>
                  <a:lnTo>
                    <a:pt x="6" y="292"/>
                  </a:lnTo>
                  <a:lnTo>
                    <a:pt x="12" y="282"/>
                  </a:lnTo>
                  <a:lnTo>
                    <a:pt x="16" y="280"/>
                  </a:lnTo>
                  <a:lnTo>
                    <a:pt x="20" y="276"/>
                  </a:lnTo>
                  <a:lnTo>
                    <a:pt x="30" y="264"/>
                  </a:lnTo>
                  <a:lnTo>
                    <a:pt x="42" y="240"/>
                  </a:lnTo>
                  <a:lnTo>
                    <a:pt x="42" y="188"/>
                  </a:lnTo>
                  <a:lnTo>
                    <a:pt x="30" y="156"/>
                  </a:lnTo>
                  <a:lnTo>
                    <a:pt x="22" y="146"/>
                  </a:lnTo>
                  <a:lnTo>
                    <a:pt x="46" y="126"/>
                  </a:lnTo>
                  <a:lnTo>
                    <a:pt x="62" y="122"/>
                  </a:lnTo>
                  <a:lnTo>
                    <a:pt x="74" y="118"/>
                  </a:lnTo>
                  <a:lnTo>
                    <a:pt x="78" y="116"/>
                  </a:lnTo>
                  <a:lnTo>
                    <a:pt x="80" y="114"/>
                  </a:lnTo>
                  <a:lnTo>
                    <a:pt x="88" y="114"/>
                  </a:lnTo>
                  <a:lnTo>
                    <a:pt x="94" y="106"/>
                  </a:lnTo>
                  <a:lnTo>
                    <a:pt x="102" y="98"/>
                  </a:lnTo>
                  <a:lnTo>
                    <a:pt x="122" y="84"/>
                  </a:lnTo>
                  <a:lnTo>
                    <a:pt x="142" y="72"/>
                  </a:lnTo>
                  <a:lnTo>
                    <a:pt x="160" y="60"/>
                  </a:lnTo>
                  <a:lnTo>
                    <a:pt x="168" y="52"/>
                  </a:lnTo>
                  <a:lnTo>
                    <a:pt x="176" y="46"/>
                  </a:lnTo>
                  <a:lnTo>
                    <a:pt x="188" y="42"/>
                  </a:lnTo>
                  <a:lnTo>
                    <a:pt x="200" y="38"/>
                  </a:lnTo>
                  <a:lnTo>
                    <a:pt x="226" y="32"/>
                  </a:lnTo>
                  <a:lnTo>
                    <a:pt x="238" y="28"/>
                  </a:lnTo>
                  <a:lnTo>
                    <a:pt x="250" y="22"/>
                  </a:lnTo>
                  <a:lnTo>
                    <a:pt x="256" y="8"/>
                  </a:lnTo>
                  <a:lnTo>
                    <a:pt x="258" y="4"/>
                  </a:lnTo>
                  <a:lnTo>
                    <a:pt x="260" y="2"/>
                  </a:lnTo>
                  <a:lnTo>
                    <a:pt x="270" y="0"/>
                  </a:lnTo>
                  <a:lnTo>
                    <a:pt x="284" y="0"/>
                  </a:lnTo>
                  <a:lnTo>
                    <a:pt x="286" y="48"/>
                  </a:lnTo>
                  <a:lnTo>
                    <a:pt x="292" y="52"/>
                  </a:lnTo>
                  <a:lnTo>
                    <a:pt x="298" y="54"/>
                  </a:lnTo>
                  <a:lnTo>
                    <a:pt x="314" y="56"/>
                  </a:lnTo>
                  <a:lnTo>
                    <a:pt x="320" y="50"/>
                  </a:lnTo>
                  <a:lnTo>
                    <a:pt x="322" y="44"/>
                  </a:lnTo>
                  <a:lnTo>
                    <a:pt x="326" y="34"/>
                  </a:lnTo>
                  <a:lnTo>
                    <a:pt x="330" y="22"/>
                  </a:lnTo>
                  <a:lnTo>
                    <a:pt x="332" y="18"/>
                  </a:lnTo>
                  <a:lnTo>
                    <a:pt x="334" y="14"/>
                  </a:lnTo>
                  <a:lnTo>
                    <a:pt x="338" y="24"/>
                  </a:lnTo>
                  <a:lnTo>
                    <a:pt x="344" y="36"/>
                  </a:lnTo>
                  <a:lnTo>
                    <a:pt x="350" y="42"/>
                  </a:lnTo>
                  <a:lnTo>
                    <a:pt x="356" y="46"/>
                  </a:lnTo>
                  <a:lnTo>
                    <a:pt x="362" y="50"/>
                  </a:lnTo>
                  <a:lnTo>
                    <a:pt x="370" y="54"/>
                  </a:lnTo>
                  <a:lnTo>
                    <a:pt x="384" y="54"/>
                  </a:lnTo>
                  <a:lnTo>
                    <a:pt x="396" y="52"/>
                  </a:lnTo>
                  <a:lnTo>
                    <a:pt x="410" y="48"/>
                  </a:lnTo>
                  <a:lnTo>
                    <a:pt x="424" y="42"/>
                  </a:lnTo>
                  <a:lnTo>
                    <a:pt x="442" y="42"/>
                  </a:lnTo>
                  <a:lnTo>
                    <a:pt x="438" y="48"/>
                  </a:lnTo>
                  <a:lnTo>
                    <a:pt x="432" y="54"/>
                  </a:lnTo>
                  <a:lnTo>
                    <a:pt x="422" y="66"/>
                  </a:lnTo>
                  <a:lnTo>
                    <a:pt x="418" y="74"/>
                  </a:lnTo>
                  <a:lnTo>
                    <a:pt x="414" y="80"/>
                  </a:lnTo>
                  <a:lnTo>
                    <a:pt x="414" y="88"/>
                  </a:lnTo>
                  <a:lnTo>
                    <a:pt x="414" y="96"/>
                  </a:lnTo>
                  <a:lnTo>
                    <a:pt x="428" y="112"/>
                  </a:lnTo>
                  <a:lnTo>
                    <a:pt x="440" y="128"/>
                  </a:lnTo>
                  <a:lnTo>
                    <a:pt x="452" y="146"/>
                  </a:lnTo>
                  <a:lnTo>
                    <a:pt x="466" y="168"/>
                  </a:lnTo>
                  <a:lnTo>
                    <a:pt x="464" y="192"/>
                  </a:lnTo>
                  <a:lnTo>
                    <a:pt x="460" y="196"/>
                  </a:lnTo>
                  <a:lnTo>
                    <a:pt x="456" y="202"/>
                  </a:lnTo>
                  <a:lnTo>
                    <a:pt x="450" y="218"/>
                  </a:lnTo>
                  <a:lnTo>
                    <a:pt x="440" y="228"/>
                  </a:lnTo>
                  <a:lnTo>
                    <a:pt x="430" y="236"/>
                  </a:lnTo>
                  <a:lnTo>
                    <a:pt x="422" y="240"/>
                  </a:lnTo>
                  <a:lnTo>
                    <a:pt x="414" y="242"/>
                  </a:lnTo>
                  <a:lnTo>
                    <a:pt x="396" y="244"/>
                  </a:lnTo>
                  <a:lnTo>
                    <a:pt x="386" y="246"/>
                  </a:lnTo>
                  <a:lnTo>
                    <a:pt x="376" y="250"/>
                  </a:lnTo>
                  <a:lnTo>
                    <a:pt x="360" y="262"/>
                  </a:lnTo>
                  <a:lnTo>
                    <a:pt x="352" y="272"/>
                  </a:lnTo>
                  <a:lnTo>
                    <a:pt x="348" y="276"/>
                  </a:lnTo>
                  <a:lnTo>
                    <a:pt x="348" y="282"/>
                  </a:lnTo>
                  <a:lnTo>
                    <a:pt x="348" y="304"/>
                  </a:lnTo>
                  <a:lnTo>
                    <a:pt x="354" y="312"/>
                  </a:lnTo>
                  <a:lnTo>
                    <a:pt x="356" y="322"/>
                  </a:lnTo>
                  <a:lnTo>
                    <a:pt x="354" y="332"/>
                  </a:lnTo>
                  <a:lnTo>
                    <a:pt x="350" y="344"/>
                  </a:lnTo>
                  <a:lnTo>
                    <a:pt x="328" y="366"/>
                  </a:lnTo>
                  <a:lnTo>
                    <a:pt x="308" y="382"/>
                  </a:lnTo>
                  <a:lnTo>
                    <a:pt x="302" y="386"/>
                  </a:lnTo>
                  <a:lnTo>
                    <a:pt x="298" y="392"/>
                  </a:lnTo>
                  <a:lnTo>
                    <a:pt x="296" y="400"/>
                  </a:lnTo>
                  <a:lnTo>
                    <a:pt x="296" y="408"/>
                  </a:lnTo>
                  <a:lnTo>
                    <a:pt x="300" y="440"/>
                  </a:lnTo>
                  <a:lnTo>
                    <a:pt x="292" y="468"/>
                  </a:lnTo>
                  <a:lnTo>
                    <a:pt x="278" y="480"/>
                  </a:lnTo>
                  <a:lnTo>
                    <a:pt x="270" y="490"/>
                  </a:lnTo>
                  <a:lnTo>
                    <a:pt x="266" y="496"/>
                  </a:lnTo>
                  <a:lnTo>
                    <a:pt x="264" y="502"/>
                  </a:lnTo>
                  <a:lnTo>
                    <a:pt x="264" y="522"/>
                  </a:lnTo>
                  <a:lnTo>
                    <a:pt x="266" y="546"/>
                  </a:lnTo>
                  <a:lnTo>
                    <a:pt x="262" y="560"/>
                  </a:lnTo>
                  <a:lnTo>
                    <a:pt x="256" y="576"/>
                  </a:lnTo>
                  <a:lnTo>
                    <a:pt x="254" y="596"/>
                  </a:lnTo>
                  <a:lnTo>
                    <a:pt x="254" y="614"/>
                  </a:lnTo>
                  <a:lnTo>
                    <a:pt x="260" y="630"/>
                  </a:lnTo>
                  <a:lnTo>
                    <a:pt x="224" y="650"/>
                  </a:lnTo>
                  <a:lnTo>
                    <a:pt x="216" y="642"/>
                  </a:lnTo>
                  <a:lnTo>
                    <a:pt x="206" y="638"/>
                  </a:lnTo>
                  <a:lnTo>
                    <a:pt x="196" y="636"/>
                  </a:lnTo>
                  <a:lnTo>
                    <a:pt x="188" y="638"/>
                  </a:lnTo>
                  <a:lnTo>
                    <a:pt x="178" y="642"/>
                  </a:lnTo>
                  <a:lnTo>
                    <a:pt x="168" y="646"/>
                  </a:lnTo>
                  <a:lnTo>
                    <a:pt x="148" y="654"/>
                  </a:lnTo>
                  <a:lnTo>
                    <a:pt x="134" y="660"/>
                  </a:lnTo>
                  <a:lnTo>
                    <a:pt x="118" y="66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3" name="Freeform 19"/>
            <p:cNvSpPr/>
            <p:nvPr/>
          </p:nvSpPr>
          <p:spPr bwMode="auto">
            <a:xfrm>
              <a:off x="3747664" y="3926936"/>
              <a:ext cx="1542504" cy="1517479"/>
            </a:xfrm>
            <a:custGeom>
              <a:avLst/>
              <a:gdLst>
                <a:gd name="T0" fmla="*/ 392 w 972"/>
                <a:gd name="T1" fmla="*/ 934 h 956"/>
                <a:gd name="T2" fmla="*/ 354 w 972"/>
                <a:gd name="T3" fmla="*/ 888 h 956"/>
                <a:gd name="T4" fmla="*/ 366 w 972"/>
                <a:gd name="T5" fmla="*/ 840 h 956"/>
                <a:gd name="T6" fmla="*/ 324 w 972"/>
                <a:gd name="T7" fmla="*/ 780 h 956"/>
                <a:gd name="T8" fmla="*/ 290 w 972"/>
                <a:gd name="T9" fmla="*/ 722 h 956"/>
                <a:gd name="T10" fmla="*/ 248 w 972"/>
                <a:gd name="T11" fmla="*/ 712 h 956"/>
                <a:gd name="T12" fmla="*/ 192 w 972"/>
                <a:gd name="T13" fmla="*/ 608 h 956"/>
                <a:gd name="T14" fmla="*/ 160 w 972"/>
                <a:gd name="T15" fmla="*/ 662 h 956"/>
                <a:gd name="T16" fmla="*/ 140 w 972"/>
                <a:gd name="T17" fmla="*/ 634 h 956"/>
                <a:gd name="T18" fmla="*/ 138 w 972"/>
                <a:gd name="T19" fmla="*/ 590 h 956"/>
                <a:gd name="T20" fmla="*/ 130 w 972"/>
                <a:gd name="T21" fmla="*/ 500 h 956"/>
                <a:gd name="T22" fmla="*/ 150 w 972"/>
                <a:gd name="T23" fmla="*/ 442 h 956"/>
                <a:gd name="T24" fmla="*/ 110 w 972"/>
                <a:gd name="T25" fmla="*/ 312 h 956"/>
                <a:gd name="T26" fmla="*/ 50 w 972"/>
                <a:gd name="T27" fmla="*/ 222 h 956"/>
                <a:gd name="T28" fmla="*/ 6 w 972"/>
                <a:gd name="T29" fmla="*/ 178 h 956"/>
                <a:gd name="T30" fmla="*/ 2 w 972"/>
                <a:gd name="T31" fmla="*/ 134 h 956"/>
                <a:gd name="T32" fmla="*/ 26 w 972"/>
                <a:gd name="T33" fmla="*/ 80 h 956"/>
                <a:gd name="T34" fmla="*/ 74 w 972"/>
                <a:gd name="T35" fmla="*/ 24 h 956"/>
                <a:gd name="T36" fmla="*/ 112 w 972"/>
                <a:gd name="T37" fmla="*/ 64 h 956"/>
                <a:gd name="T38" fmla="*/ 166 w 972"/>
                <a:gd name="T39" fmla="*/ 152 h 956"/>
                <a:gd name="T40" fmla="*/ 200 w 972"/>
                <a:gd name="T41" fmla="*/ 172 h 956"/>
                <a:gd name="T42" fmla="*/ 236 w 972"/>
                <a:gd name="T43" fmla="*/ 158 h 956"/>
                <a:gd name="T44" fmla="*/ 250 w 972"/>
                <a:gd name="T45" fmla="*/ 170 h 956"/>
                <a:gd name="T46" fmla="*/ 290 w 972"/>
                <a:gd name="T47" fmla="*/ 188 h 956"/>
                <a:gd name="T48" fmla="*/ 374 w 972"/>
                <a:gd name="T49" fmla="*/ 166 h 956"/>
                <a:gd name="T50" fmla="*/ 378 w 972"/>
                <a:gd name="T51" fmla="*/ 128 h 956"/>
                <a:gd name="T52" fmla="*/ 370 w 972"/>
                <a:gd name="T53" fmla="*/ 66 h 956"/>
                <a:gd name="T54" fmla="*/ 412 w 972"/>
                <a:gd name="T55" fmla="*/ 100 h 956"/>
                <a:gd name="T56" fmla="*/ 468 w 972"/>
                <a:gd name="T57" fmla="*/ 100 h 956"/>
                <a:gd name="T58" fmla="*/ 472 w 972"/>
                <a:gd name="T59" fmla="*/ 30 h 956"/>
                <a:gd name="T60" fmla="*/ 516 w 972"/>
                <a:gd name="T61" fmla="*/ 0 h 956"/>
                <a:gd name="T62" fmla="*/ 562 w 972"/>
                <a:gd name="T63" fmla="*/ 50 h 956"/>
                <a:gd name="T64" fmla="*/ 628 w 972"/>
                <a:gd name="T65" fmla="*/ 98 h 956"/>
                <a:gd name="T66" fmla="*/ 656 w 972"/>
                <a:gd name="T67" fmla="*/ 150 h 956"/>
                <a:gd name="T68" fmla="*/ 764 w 972"/>
                <a:gd name="T69" fmla="*/ 184 h 956"/>
                <a:gd name="T70" fmla="*/ 812 w 972"/>
                <a:gd name="T71" fmla="*/ 168 h 956"/>
                <a:gd name="T72" fmla="*/ 932 w 972"/>
                <a:gd name="T73" fmla="*/ 208 h 956"/>
                <a:gd name="T74" fmla="*/ 972 w 972"/>
                <a:gd name="T75" fmla="*/ 278 h 956"/>
                <a:gd name="T76" fmla="*/ 908 w 972"/>
                <a:gd name="T77" fmla="*/ 388 h 956"/>
                <a:gd name="T78" fmla="*/ 840 w 972"/>
                <a:gd name="T79" fmla="*/ 418 h 956"/>
                <a:gd name="T80" fmla="*/ 788 w 972"/>
                <a:gd name="T81" fmla="*/ 376 h 956"/>
                <a:gd name="T82" fmla="*/ 764 w 972"/>
                <a:gd name="T83" fmla="*/ 422 h 956"/>
                <a:gd name="T84" fmla="*/ 772 w 972"/>
                <a:gd name="T85" fmla="*/ 478 h 956"/>
                <a:gd name="T86" fmla="*/ 784 w 972"/>
                <a:gd name="T87" fmla="*/ 564 h 956"/>
                <a:gd name="T88" fmla="*/ 810 w 972"/>
                <a:gd name="T89" fmla="*/ 602 h 956"/>
                <a:gd name="T90" fmla="*/ 780 w 972"/>
                <a:gd name="T91" fmla="*/ 646 h 956"/>
                <a:gd name="T92" fmla="*/ 788 w 972"/>
                <a:gd name="T93" fmla="*/ 686 h 956"/>
                <a:gd name="T94" fmla="*/ 848 w 972"/>
                <a:gd name="T95" fmla="*/ 740 h 956"/>
                <a:gd name="T96" fmla="*/ 796 w 972"/>
                <a:gd name="T97" fmla="*/ 758 h 956"/>
                <a:gd name="T98" fmla="*/ 756 w 972"/>
                <a:gd name="T99" fmla="*/ 712 h 956"/>
                <a:gd name="T100" fmla="*/ 716 w 972"/>
                <a:gd name="T101" fmla="*/ 718 h 956"/>
                <a:gd name="T102" fmla="*/ 662 w 972"/>
                <a:gd name="T103" fmla="*/ 706 h 956"/>
                <a:gd name="T104" fmla="*/ 630 w 972"/>
                <a:gd name="T105" fmla="*/ 636 h 956"/>
                <a:gd name="T106" fmla="*/ 578 w 972"/>
                <a:gd name="T107" fmla="*/ 648 h 956"/>
                <a:gd name="T108" fmla="*/ 550 w 972"/>
                <a:gd name="T109" fmla="*/ 682 h 956"/>
                <a:gd name="T110" fmla="*/ 558 w 972"/>
                <a:gd name="T111" fmla="*/ 726 h 956"/>
                <a:gd name="T112" fmla="*/ 558 w 972"/>
                <a:gd name="T113" fmla="*/ 766 h 956"/>
                <a:gd name="T114" fmla="*/ 500 w 972"/>
                <a:gd name="T115" fmla="*/ 810 h 956"/>
                <a:gd name="T116" fmla="*/ 522 w 972"/>
                <a:gd name="T117" fmla="*/ 870 h 956"/>
                <a:gd name="T118" fmla="*/ 522 w 972"/>
                <a:gd name="T119" fmla="*/ 918 h 9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72" h="956">
                  <a:moveTo>
                    <a:pt x="432" y="956"/>
                  </a:moveTo>
                  <a:lnTo>
                    <a:pt x="432" y="956"/>
                  </a:lnTo>
                  <a:lnTo>
                    <a:pt x="422" y="952"/>
                  </a:lnTo>
                  <a:lnTo>
                    <a:pt x="406" y="942"/>
                  </a:lnTo>
                  <a:lnTo>
                    <a:pt x="392" y="934"/>
                  </a:lnTo>
                  <a:lnTo>
                    <a:pt x="380" y="928"/>
                  </a:lnTo>
                  <a:lnTo>
                    <a:pt x="368" y="920"/>
                  </a:lnTo>
                  <a:lnTo>
                    <a:pt x="354" y="904"/>
                  </a:lnTo>
                  <a:lnTo>
                    <a:pt x="354" y="888"/>
                  </a:lnTo>
                  <a:lnTo>
                    <a:pt x="362" y="878"/>
                  </a:lnTo>
                  <a:lnTo>
                    <a:pt x="368" y="866"/>
                  </a:lnTo>
                  <a:lnTo>
                    <a:pt x="370" y="858"/>
                  </a:lnTo>
                  <a:lnTo>
                    <a:pt x="368" y="848"/>
                  </a:lnTo>
                  <a:lnTo>
                    <a:pt x="366" y="840"/>
                  </a:lnTo>
                  <a:lnTo>
                    <a:pt x="362" y="832"/>
                  </a:lnTo>
                  <a:lnTo>
                    <a:pt x="350" y="816"/>
                  </a:lnTo>
                  <a:lnTo>
                    <a:pt x="342" y="808"/>
                  </a:lnTo>
                  <a:lnTo>
                    <a:pt x="336" y="798"/>
                  </a:lnTo>
                  <a:lnTo>
                    <a:pt x="324" y="780"/>
                  </a:lnTo>
                  <a:lnTo>
                    <a:pt x="316" y="764"/>
                  </a:lnTo>
                  <a:lnTo>
                    <a:pt x="306" y="750"/>
                  </a:lnTo>
                  <a:lnTo>
                    <a:pt x="298" y="730"/>
                  </a:lnTo>
                  <a:lnTo>
                    <a:pt x="294" y="726"/>
                  </a:lnTo>
                  <a:lnTo>
                    <a:pt x="290" y="722"/>
                  </a:lnTo>
                  <a:lnTo>
                    <a:pt x="286" y="720"/>
                  </a:lnTo>
                  <a:lnTo>
                    <a:pt x="282" y="720"/>
                  </a:lnTo>
                  <a:lnTo>
                    <a:pt x="266" y="720"/>
                  </a:lnTo>
                  <a:lnTo>
                    <a:pt x="248" y="712"/>
                  </a:lnTo>
                  <a:lnTo>
                    <a:pt x="224" y="678"/>
                  </a:lnTo>
                  <a:lnTo>
                    <a:pt x="206" y="626"/>
                  </a:lnTo>
                  <a:lnTo>
                    <a:pt x="192" y="608"/>
                  </a:lnTo>
                  <a:lnTo>
                    <a:pt x="178" y="608"/>
                  </a:lnTo>
                  <a:lnTo>
                    <a:pt x="170" y="614"/>
                  </a:lnTo>
                  <a:lnTo>
                    <a:pt x="164" y="620"/>
                  </a:lnTo>
                  <a:lnTo>
                    <a:pt x="162" y="630"/>
                  </a:lnTo>
                  <a:lnTo>
                    <a:pt x="162" y="652"/>
                  </a:lnTo>
                  <a:lnTo>
                    <a:pt x="160" y="662"/>
                  </a:lnTo>
                  <a:lnTo>
                    <a:pt x="156" y="674"/>
                  </a:lnTo>
                  <a:lnTo>
                    <a:pt x="148" y="670"/>
                  </a:lnTo>
                  <a:lnTo>
                    <a:pt x="146" y="652"/>
                  </a:lnTo>
                  <a:lnTo>
                    <a:pt x="140" y="634"/>
                  </a:lnTo>
                  <a:lnTo>
                    <a:pt x="134" y="620"/>
                  </a:lnTo>
                  <a:lnTo>
                    <a:pt x="130" y="606"/>
                  </a:lnTo>
                  <a:lnTo>
                    <a:pt x="134" y="602"/>
                  </a:lnTo>
                  <a:lnTo>
                    <a:pt x="136" y="598"/>
                  </a:lnTo>
                  <a:lnTo>
                    <a:pt x="138" y="590"/>
                  </a:lnTo>
                  <a:lnTo>
                    <a:pt x="138" y="576"/>
                  </a:lnTo>
                  <a:lnTo>
                    <a:pt x="142" y="538"/>
                  </a:lnTo>
                  <a:lnTo>
                    <a:pt x="134" y="518"/>
                  </a:lnTo>
                  <a:lnTo>
                    <a:pt x="130" y="500"/>
                  </a:lnTo>
                  <a:lnTo>
                    <a:pt x="128" y="482"/>
                  </a:lnTo>
                  <a:lnTo>
                    <a:pt x="130" y="466"/>
                  </a:lnTo>
                  <a:lnTo>
                    <a:pt x="140" y="454"/>
                  </a:lnTo>
                  <a:lnTo>
                    <a:pt x="150" y="442"/>
                  </a:lnTo>
                  <a:lnTo>
                    <a:pt x="146" y="396"/>
                  </a:lnTo>
                  <a:lnTo>
                    <a:pt x="124" y="364"/>
                  </a:lnTo>
                  <a:lnTo>
                    <a:pt x="114" y="326"/>
                  </a:lnTo>
                  <a:lnTo>
                    <a:pt x="110" y="312"/>
                  </a:lnTo>
                  <a:lnTo>
                    <a:pt x="104" y="300"/>
                  </a:lnTo>
                  <a:lnTo>
                    <a:pt x="84" y="276"/>
                  </a:lnTo>
                  <a:lnTo>
                    <a:pt x="68" y="254"/>
                  </a:lnTo>
                  <a:lnTo>
                    <a:pt x="54" y="232"/>
                  </a:lnTo>
                  <a:lnTo>
                    <a:pt x="50" y="222"/>
                  </a:lnTo>
                  <a:lnTo>
                    <a:pt x="48" y="212"/>
                  </a:lnTo>
                  <a:lnTo>
                    <a:pt x="12" y="188"/>
                  </a:lnTo>
                  <a:lnTo>
                    <a:pt x="6" y="178"/>
                  </a:lnTo>
                  <a:lnTo>
                    <a:pt x="0" y="178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2" y="134"/>
                  </a:lnTo>
                  <a:lnTo>
                    <a:pt x="10" y="130"/>
                  </a:lnTo>
                  <a:lnTo>
                    <a:pt x="16" y="124"/>
                  </a:lnTo>
                  <a:lnTo>
                    <a:pt x="20" y="118"/>
                  </a:lnTo>
                  <a:lnTo>
                    <a:pt x="22" y="110"/>
                  </a:lnTo>
                  <a:lnTo>
                    <a:pt x="24" y="96"/>
                  </a:lnTo>
                  <a:lnTo>
                    <a:pt x="26" y="80"/>
                  </a:lnTo>
                  <a:lnTo>
                    <a:pt x="0" y="50"/>
                  </a:lnTo>
                  <a:lnTo>
                    <a:pt x="0" y="28"/>
                  </a:lnTo>
                  <a:lnTo>
                    <a:pt x="74" y="24"/>
                  </a:lnTo>
                  <a:lnTo>
                    <a:pt x="82" y="28"/>
                  </a:lnTo>
                  <a:lnTo>
                    <a:pt x="92" y="38"/>
                  </a:lnTo>
                  <a:lnTo>
                    <a:pt x="102" y="50"/>
                  </a:lnTo>
                  <a:lnTo>
                    <a:pt x="112" y="64"/>
                  </a:lnTo>
                  <a:lnTo>
                    <a:pt x="112" y="76"/>
                  </a:lnTo>
                  <a:lnTo>
                    <a:pt x="116" y="88"/>
                  </a:lnTo>
                  <a:lnTo>
                    <a:pt x="122" y="98"/>
                  </a:lnTo>
                  <a:lnTo>
                    <a:pt x="128" y="110"/>
                  </a:lnTo>
                  <a:lnTo>
                    <a:pt x="146" y="132"/>
                  </a:lnTo>
                  <a:lnTo>
                    <a:pt x="166" y="152"/>
                  </a:lnTo>
                  <a:lnTo>
                    <a:pt x="174" y="152"/>
                  </a:lnTo>
                  <a:lnTo>
                    <a:pt x="182" y="154"/>
                  </a:lnTo>
                  <a:lnTo>
                    <a:pt x="186" y="156"/>
                  </a:lnTo>
                  <a:lnTo>
                    <a:pt x="190" y="158"/>
                  </a:lnTo>
                  <a:lnTo>
                    <a:pt x="200" y="172"/>
                  </a:lnTo>
                  <a:lnTo>
                    <a:pt x="208" y="170"/>
                  </a:lnTo>
                  <a:lnTo>
                    <a:pt x="216" y="170"/>
                  </a:lnTo>
                  <a:lnTo>
                    <a:pt x="224" y="166"/>
                  </a:lnTo>
                  <a:lnTo>
                    <a:pt x="236" y="158"/>
                  </a:lnTo>
                  <a:lnTo>
                    <a:pt x="242" y="158"/>
                  </a:lnTo>
                  <a:lnTo>
                    <a:pt x="248" y="162"/>
                  </a:lnTo>
                  <a:lnTo>
                    <a:pt x="248" y="166"/>
                  </a:lnTo>
                  <a:lnTo>
                    <a:pt x="250" y="170"/>
                  </a:lnTo>
                  <a:lnTo>
                    <a:pt x="254" y="172"/>
                  </a:lnTo>
                  <a:lnTo>
                    <a:pt x="258" y="174"/>
                  </a:lnTo>
                  <a:lnTo>
                    <a:pt x="270" y="176"/>
                  </a:lnTo>
                  <a:lnTo>
                    <a:pt x="282" y="178"/>
                  </a:lnTo>
                  <a:lnTo>
                    <a:pt x="290" y="188"/>
                  </a:lnTo>
                  <a:lnTo>
                    <a:pt x="310" y="188"/>
                  </a:lnTo>
                  <a:lnTo>
                    <a:pt x="328" y="174"/>
                  </a:lnTo>
                  <a:lnTo>
                    <a:pt x="374" y="166"/>
                  </a:lnTo>
                  <a:lnTo>
                    <a:pt x="378" y="160"/>
                  </a:lnTo>
                  <a:lnTo>
                    <a:pt x="382" y="154"/>
                  </a:lnTo>
                  <a:lnTo>
                    <a:pt x="382" y="142"/>
                  </a:lnTo>
                  <a:lnTo>
                    <a:pt x="378" y="128"/>
                  </a:lnTo>
                  <a:lnTo>
                    <a:pt x="372" y="104"/>
                  </a:lnTo>
                  <a:lnTo>
                    <a:pt x="368" y="92"/>
                  </a:lnTo>
                  <a:lnTo>
                    <a:pt x="366" y="80"/>
                  </a:lnTo>
                  <a:lnTo>
                    <a:pt x="368" y="72"/>
                  </a:lnTo>
                  <a:lnTo>
                    <a:pt x="370" y="66"/>
                  </a:lnTo>
                  <a:lnTo>
                    <a:pt x="376" y="70"/>
                  </a:lnTo>
                  <a:lnTo>
                    <a:pt x="384" y="78"/>
                  </a:lnTo>
                  <a:lnTo>
                    <a:pt x="392" y="84"/>
                  </a:lnTo>
                  <a:lnTo>
                    <a:pt x="406" y="92"/>
                  </a:lnTo>
                  <a:lnTo>
                    <a:pt x="412" y="100"/>
                  </a:lnTo>
                  <a:lnTo>
                    <a:pt x="424" y="104"/>
                  </a:lnTo>
                  <a:lnTo>
                    <a:pt x="438" y="104"/>
                  </a:lnTo>
                  <a:lnTo>
                    <a:pt x="452" y="104"/>
                  </a:lnTo>
                  <a:lnTo>
                    <a:pt x="468" y="100"/>
                  </a:lnTo>
                  <a:lnTo>
                    <a:pt x="484" y="84"/>
                  </a:lnTo>
                  <a:lnTo>
                    <a:pt x="482" y="64"/>
                  </a:lnTo>
                  <a:lnTo>
                    <a:pt x="478" y="50"/>
                  </a:lnTo>
                  <a:lnTo>
                    <a:pt x="474" y="40"/>
                  </a:lnTo>
                  <a:lnTo>
                    <a:pt x="472" y="30"/>
                  </a:lnTo>
                  <a:lnTo>
                    <a:pt x="482" y="18"/>
                  </a:lnTo>
                  <a:lnTo>
                    <a:pt x="494" y="8"/>
                  </a:lnTo>
                  <a:lnTo>
                    <a:pt x="502" y="2"/>
                  </a:lnTo>
                  <a:lnTo>
                    <a:pt x="508" y="0"/>
                  </a:lnTo>
                  <a:lnTo>
                    <a:pt x="516" y="0"/>
                  </a:lnTo>
                  <a:lnTo>
                    <a:pt x="526" y="4"/>
                  </a:lnTo>
                  <a:lnTo>
                    <a:pt x="530" y="16"/>
                  </a:lnTo>
                  <a:lnTo>
                    <a:pt x="536" y="26"/>
                  </a:lnTo>
                  <a:lnTo>
                    <a:pt x="546" y="36"/>
                  </a:lnTo>
                  <a:lnTo>
                    <a:pt x="562" y="50"/>
                  </a:lnTo>
                  <a:lnTo>
                    <a:pt x="588" y="60"/>
                  </a:lnTo>
                  <a:lnTo>
                    <a:pt x="598" y="72"/>
                  </a:lnTo>
                  <a:lnTo>
                    <a:pt x="612" y="84"/>
                  </a:lnTo>
                  <a:lnTo>
                    <a:pt x="628" y="98"/>
                  </a:lnTo>
                  <a:lnTo>
                    <a:pt x="636" y="106"/>
                  </a:lnTo>
                  <a:lnTo>
                    <a:pt x="642" y="118"/>
                  </a:lnTo>
                  <a:lnTo>
                    <a:pt x="650" y="138"/>
                  </a:lnTo>
                  <a:lnTo>
                    <a:pt x="656" y="150"/>
                  </a:lnTo>
                  <a:lnTo>
                    <a:pt x="666" y="164"/>
                  </a:lnTo>
                  <a:lnTo>
                    <a:pt x="678" y="176"/>
                  </a:lnTo>
                  <a:lnTo>
                    <a:pt x="686" y="182"/>
                  </a:lnTo>
                  <a:lnTo>
                    <a:pt x="694" y="184"/>
                  </a:lnTo>
                  <a:lnTo>
                    <a:pt x="764" y="184"/>
                  </a:lnTo>
                  <a:lnTo>
                    <a:pt x="774" y="178"/>
                  </a:lnTo>
                  <a:lnTo>
                    <a:pt x="786" y="172"/>
                  </a:lnTo>
                  <a:lnTo>
                    <a:pt x="798" y="168"/>
                  </a:lnTo>
                  <a:lnTo>
                    <a:pt x="812" y="168"/>
                  </a:lnTo>
                  <a:lnTo>
                    <a:pt x="858" y="184"/>
                  </a:lnTo>
                  <a:lnTo>
                    <a:pt x="900" y="184"/>
                  </a:lnTo>
                  <a:lnTo>
                    <a:pt x="920" y="202"/>
                  </a:lnTo>
                  <a:lnTo>
                    <a:pt x="932" y="208"/>
                  </a:lnTo>
                  <a:lnTo>
                    <a:pt x="952" y="210"/>
                  </a:lnTo>
                  <a:lnTo>
                    <a:pt x="972" y="228"/>
                  </a:lnTo>
                  <a:lnTo>
                    <a:pt x="972" y="278"/>
                  </a:lnTo>
                  <a:lnTo>
                    <a:pt x="958" y="296"/>
                  </a:lnTo>
                  <a:lnTo>
                    <a:pt x="946" y="316"/>
                  </a:lnTo>
                  <a:lnTo>
                    <a:pt x="938" y="336"/>
                  </a:lnTo>
                  <a:lnTo>
                    <a:pt x="930" y="358"/>
                  </a:lnTo>
                  <a:lnTo>
                    <a:pt x="908" y="388"/>
                  </a:lnTo>
                  <a:lnTo>
                    <a:pt x="880" y="418"/>
                  </a:lnTo>
                  <a:lnTo>
                    <a:pt x="866" y="422"/>
                  </a:lnTo>
                  <a:lnTo>
                    <a:pt x="856" y="422"/>
                  </a:lnTo>
                  <a:lnTo>
                    <a:pt x="846" y="420"/>
                  </a:lnTo>
                  <a:lnTo>
                    <a:pt x="840" y="418"/>
                  </a:lnTo>
                  <a:lnTo>
                    <a:pt x="828" y="406"/>
                  </a:lnTo>
                  <a:lnTo>
                    <a:pt x="812" y="394"/>
                  </a:lnTo>
                  <a:lnTo>
                    <a:pt x="806" y="388"/>
                  </a:lnTo>
                  <a:lnTo>
                    <a:pt x="800" y="382"/>
                  </a:lnTo>
                  <a:lnTo>
                    <a:pt x="788" y="376"/>
                  </a:lnTo>
                  <a:lnTo>
                    <a:pt x="778" y="374"/>
                  </a:lnTo>
                  <a:lnTo>
                    <a:pt x="768" y="374"/>
                  </a:lnTo>
                  <a:lnTo>
                    <a:pt x="764" y="382"/>
                  </a:lnTo>
                  <a:lnTo>
                    <a:pt x="764" y="422"/>
                  </a:lnTo>
                  <a:lnTo>
                    <a:pt x="768" y="434"/>
                  </a:lnTo>
                  <a:lnTo>
                    <a:pt x="772" y="446"/>
                  </a:lnTo>
                  <a:lnTo>
                    <a:pt x="772" y="460"/>
                  </a:lnTo>
                  <a:lnTo>
                    <a:pt x="772" y="478"/>
                  </a:lnTo>
                  <a:lnTo>
                    <a:pt x="770" y="492"/>
                  </a:lnTo>
                  <a:lnTo>
                    <a:pt x="766" y="510"/>
                  </a:lnTo>
                  <a:lnTo>
                    <a:pt x="766" y="528"/>
                  </a:lnTo>
                  <a:lnTo>
                    <a:pt x="768" y="548"/>
                  </a:lnTo>
                  <a:lnTo>
                    <a:pt x="784" y="564"/>
                  </a:lnTo>
                  <a:lnTo>
                    <a:pt x="790" y="568"/>
                  </a:lnTo>
                  <a:lnTo>
                    <a:pt x="796" y="574"/>
                  </a:lnTo>
                  <a:lnTo>
                    <a:pt x="802" y="582"/>
                  </a:lnTo>
                  <a:lnTo>
                    <a:pt x="808" y="592"/>
                  </a:lnTo>
                  <a:lnTo>
                    <a:pt x="810" y="602"/>
                  </a:lnTo>
                  <a:lnTo>
                    <a:pt x="810" y="612"/>
                  </a:lnTo>
                  <a:lnTo>
                    <a:pt x="808" y="622"/>
                  </a:lnTo>
                  <a:lnTo>
                    <a:pt x="800" y="632"/>
                  </a:lnTo>
                  <a:lnTo>
                    <a:pt x="786" y="640"/>
                  </a:lnTo>
                  <a:lnTo>
                    <a:pt x="780" y="646"/>
                  </a:lnTo>
                  <a:lnTo>
                    <a:pt x="778" y="650"/>
                  </a:lnTo>
                  <a:lnTo>
                    <a:pt x="776" y="656"/>
                  </a:lnTo>
                  <a:lnTo>
                    <a:pt x="776" y="674"/>
                  </a:lnTo>
                  <a:lnTo>
                    <a:pt x="782" y="680"/>
                  </a:lnTo>
                  <a:lnTo>
                    <a:pt x="788" y="686"/>
                  </a:lnTo>
                  <a:lnTo>
                    <a:pt x="806" y="694"/>
                  </a:lnTo>
                  <a:lnTo>
                    <a:pt x="828" y="702"/>
                  </a:lnTo>
                  <a:lnTo>
                    <a:pt x="840" y="710"/>
                  </a:lnTo>
                  <a:lnTo>
                    <a:pt x="850" y="718"/>
                  </a:lnTo>
                  <a:lnTo>
                    <a:pt x="848" y="740"/>
                  </a:lnTo>
                  <a:lnTo>
                    <a:pt x="846" y="752"/>
                  </a:lnTo>
                  <a:lnTo>
                    <a:pt x="842" y="756"/>
                  </a:lnTo>
                  <a:lnTo>
                    <a:pt x="840" y="762"/>
                  </a:lnTo>
                  <a:lnTo>
                    <a:pt x="818" y="760"/>
                  </a:lnTo>
                  <a:lnTo>
                    <a:pt x="796" y="758"/>
                  </a:lnTo>
                  <a:lnTo>
                    <a:pt x="778" y="754"/>
                  </a:lnTo>
                  <a:lnTo>
                    <a:pt x="764" y="748"/>
                  </a:lnTo>
                  <a:lnTo>
                    <a:pt x="762" y="734"/>
                  </a:lnTo>
                  <a:lnTo>
                    <a:pt x="760" y="722"/>
                  </a:lnTo>
                  <a:lnTo>
                    <a:pt x="756" y="712"/>
                  </a:lnTo>
                  <a:lnTo>
                    <a:pt x="752" y="702"/>
                  </a:lnTo>
                  <a:lnTo>
                    <a:pt x="744" y="704"/>
                  </a:lnTo>
                  <a:lnTo>
                    <a:pt x="736" y="704"/>
                  </a:lnTo>
                  <a:lnTo>
                    <a:pt x="726" y="710"/>
                  </a:lnTo>
                  <a:lnTo>
                    <a:pt x="716" y="718"/>
                  </a:lnTo>
                  <a:lnTo>
                    <a:pt x="706" y="724"/>
                  </a:lnTo>
                  <a:lnTo>
                    <a:pt x="680" y="724"/>
                  </a:lnTo>
                  <a:lnTo>
                    <a:pt x="670" y="716"/>
                  </a:lnTo>
                  <a:lnTo>
                    <a:pt x="662" y="706"/>
                  </a:lnTo>
                  <a:lnTo>
                    <a:pt x="656" y="698"/>
                  </a:lnTo>
                  <a:lnTo>
                    <a:pt x="652" y="688"/>
                  </a:lnTo>
                  <a:lnTo>
                    <a:pt x="646" y="668"/>
                  </a:lnTo>
                  <a:lnTo>
                    <a:pt x="642" y="652"/>
                  </a:lnTo>
                  <a:lnTo>
                    <a:pt x="630" y="636"/>
                  </a:lnTo>
                  <a:lnTo>
                    <a:pt x="604" y="636"/>
                  </a:lnTo>
                  <a:lnTo>
                    <a:pt x="594" y="636"/>
                  </a:lnTo>
                  <a:lnTo>
                    <a:pt x="588" y="638"/>
                  </a:lnTo>
                  <a:lnTo>
                    <a:pt x="582" y="642"/>
                  </a:lnTo>
                  <a:lnTo>
                    <a:pt x="578" y="648"/>
                  </a:lnTo>
                  <a:lnTo>
                    <a:pt x="574" y="658"/>
                  </a:lnTo>
                  <a:lnTo>
                    <a:pt x="572" y="670"/>
                  </a:lnTo>
                  <a:lnTo>
                    <a:pt x="564" y="676"/>
                  </a:lnTo>
                  <a:lnTo>
                    <a:pt x="556" y="680"/>
                  </a:lnTo>
                  <a:lnTo>
                    <a:pt x="550" y="682"/>
                  </a:lnTo>
                  <a:lnTo>
                    <a:pt x="542" y="686"/>
                  </a:lnTo>
                  <a:lnTo>
                    <a:pt x="542" y="704"/>
                  </a:lnTo>
                  <a:lnTo>
                    <a:pt x="550" y="712"/>
                  </a:lnTo>
                  <a:lnTo>
                    <a:pt x="558" y="726"/>
                  </a:lnTo>
                  <a:lnTo>
                    <a:pt x="562" y="732"/>
                  </a:lnTo>
                  <a:lnTo>
                    <a:pt x="564" y="740"/>
                  </a:lnTo>
                  <a:lnTo>
                    <a:pt x="564" y="748"/>
                  </a:lnTo>
                  <a:lnTo>
                    <a:pt x="562" y="758"/>
                  </a:lnTo>
                  <a:lnTo>
                    <a:pt x="558" y="766"/>
                  </a:lnTo>
                  <a:lnTo>
                    <a:pt x="552" y="772"/>
                  </a:lnTo>
                  <a:lnTo>
                    <a:pt x="536" y="782"/>
                  </a:lnTo>
                  <a:lnTo>
                    <a:pt x="508" y="800"/>
                  </a:lnTo>
                  <a:lnTo>
                    <a:pt x="500" y="810"/>
                  </a:lnTo>
                  <a:lnTo>
                    <a:pt x="500" y="850"/>
                  </a:lnTo>
                  <a:lnTo>
                    <a:pt x="504" y="856"/>
                  </a:lnTo>
                  <a:lnTo>
                    <a:pt x="508" y="860"/>
                  </a:lnTo>
                  <a:lnTo>
                    <a:pt x="518" y="866"/>
                  </a:lnTo>
                  <a:lnTo>
                    <a:pt x="522" y="870"/>
                  </a:lnTo>
                  <a:lnTo>
                    <a:pt x="526" y="878"/>
                  </a:lnTo>
                  <a:lnTo>
                    <a:pt x="528" y="888"/>
                  </a:lnTo>
                  <a:lnTo>
                    <a:pt x="530" y="902"/>
                  </a:lnTo>
                  <a:lnTo>
                    <a:pt x="522" y="918"/>
                  </a:lnTo>
                  <a:lnTo>
                    <a:pt x="510" y="924"/>
                  </a:lnTo>
                  <a:lnTo>
                    <a:pt x="498" y="930"/>
                  </a:lnTo>
                  <a:lnTo>
                    <a:pt x="432" y="95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4" name="Freeform 20"/>
            <p:cNvSpPr/>
            <p:nvPr/>
          </p:nvSpPr>
          <p:spPr bwMode="auto">
            <a:xfrm>
              <a:off x="873569" y="3268941"/>
              <a:ext cx="3094453" cy="1895275"/>
            </a:xfrm>
            <a:custGeom>
              <a:avLst/>
              <a:gdLst>
                <a:gd name="T0" fmla="*/ 1244 w 1950"/>
                <a:gd name="T1" fmla="*/ 1192 h 1194"/>
                <a:gd name="T2" fmla="*/ 1218 w 1950"/>
                <a:gd name="T3" fmla="*/ 1156 h 1194"/>
                <a:gd name="T4" fmla="*/ 1200 w 1950"/>
                <a:gd name="T5" fmla="*/ 1100 h 1194"/>
                <a:gd name="T6" fmla="*/ 1152 w 1950"/>
                <a:gd name="T7" fmla="*/ 1058 h 1194"/>
                <a:gd name="T8" fmla="*/ 1050 w 1950"/>
                <a:gd name="T9" fmla="*/ 1000 h 1194"/>
                <a:gd name="T10" fmla="*/ 970 w 1950"/>
                <a:gd name="T11" fmla="*/ 1022 h 1194"/>
                <a:gd name="T12" fmla="*/ 928 w 1950"/>
                <a:gd name="T13" fmla="*/ 1096 h 1194"/>
                <a:gd name="T14" fmla="*/ 898 w 1950"/>
                <a:gd name="T15" fmla="*/ 1042 h 1194"/>
                <a:gd name="T16" fmla="*/ 872 w 1950"/>
                <a:gd name="T17" fmla="*/ 992 h 1194"/>
                <a:gd name="T18" fmla="*/ 754 w 1950"/>
                <a:gd name="T19" fmla="*/ 1010 h 1194"/>
                <a:gd name="T20" fmla="*/ 634 w 1950"/>
                <a:gd name="T21" fmla="*/ 966 h 1194"/>
                <a:gd name="T22" fmla="*/ 580 w 1950"/>
                <a:gd name="T23" fmla="*/ 900 h 1194"/>
                <a:gd name="T24" fmla="*/ 492 w 1950"/>
                <a:gd name="T25" fmla="*/ 842 h 1194"/>
                <a:gd name="T26" fmla="*/ 468 w 1950"/>
                <a:gd name="T27" fmla="*/ 764 h 1194"/>
                <a:gd name="T28" fmla="*/ 390 w 1950"/>
                <a:gd name="T29" fmla="*/ 726 h 1194"/>
                <a:gd name="T30" fmla="*/ 284 w 1950"/>
                <a:gd name="T31" fmla="*/ 610 h 1194"/>
                <a:gd name="T32" fmla="*/ 182 w 1950"/>
                <a:gd name="T33" fmla="*/ 630 h 1194"/>
                <a:gd name="T34" fmla="*/ 142 w 1950"/>
                <a:gd name="T35" fmla="*/ 552 h 1194"/>
                <a:gd name="T36" fmla="*/ 12 w 1950"/>
                <a:gd name="T37" fmla="*/ 454 h 1194"/>
                <a:gd name="T38" fmla="*/ 8 w 1950"/>
                <a:gd name="T39" fmla="*/ 412 h 1194"/>
                <a:gd name="T40" fmla="*/ 16 w 1950"/>
                <a:gd name="T41" fmla="*/ 290 h 1194"/>
                <a:gd name="T42" fmla="*/ 54 w 1950"/>
                <a:gd name="T43" fmla="*/ 300 h 1194"/>
                <a:gd name="T44" fmla="*/ 104 w 1950"/>
                <a:gd name="T45" fmla="*/ 280 h 1194"/>
                <a:gd name="T46" fmla="*/ 78 w 1950"/>
                <a:gd name="T47" fmla="*/ 126 h 1194"/>
                <a:gd name="T48" fmla="*/ 146 w 1950"/>
                <a:gd name="T49" fmla="*/ 98 h 1194"/>
                <a:gd name="T50" fmla="*/ 216 w 1950"/>
                <a:gd name="T51" fmla="*/ 72 h 1194"/>
                <a:gd name="T52" fmla="*/ 304 w 1950"/>
                <a:gd name="T53" fmla="*/ 6 h 1194"/>
                <a:gd name="T54" fmla="*/ 386 w 1950"/>
                <a:gd name="T55" fmla="*/ 48 h 1194"/>
                <a:gd name="T56" fmla="*/ 470 w 1950"/>
                <a:gd name="T57" fmla="*/ 10 h 1194"/>
                <a:gd name="T58" fmla="*/ 510 w 1950"/>
                <a:gd name="T59" fmla="*/ 56 h 1194"/>
                <a:gd name="T60" fmla="*/ 622 w 1950"/>
                <a:gd name="T61" fmla="*/ 72 h 1194"/>
                <a:gd name="T62" fmla="*/ 710 w 1950"/>
                <a:gd name="T63" fmla="*/ 56 h 1194"/>
                <a:gd name="T64" fmla="*/ 804 w 1950"/>
                <a:gd name="T65" fmla="*/ 44 h 1194"/>
                <a:gd name="T66" fmla="*/ 898 w 1950"/>
                <a:gd name="T67" fmla="*/ 30 h 1194"/>
                <a:gd name="T68" fmla="*/ 1046 w 1950"/>
                <a:gd name="T69" fmla="*/ 38 h 1194"/>
                <a:gd name="T70" fmla="*/ 1106 w 1950"/>
                <a:gd name="T71" fmla="*/ 114 h 1194"/>
                <a:gd name="T72" fmla="*/ 1092 w 1950"/>
                <a:gd name="T73" fmla="*/ 220 h 1194"/>
                <a:gd name="T74" fmla="*/ 1118 w 1950"/>
                <a:gd name="T75" fmla="*/ 378 h 1194"/>
                <a:gd name="T76" fmla="*/ 1192 w 1950"/>
                <a:gd name="T77" fmla="*/ 440 h 1194"/>
                <a:gd name="T78" fmla="*/ 1308 w 1950"/>
                <a:gd name="T79" fmla="*/ 502 h 1194"/>
                <a:gd name="T80" fmla="*/ 1406 w 1950"/>
                <a:gd name="T81" fmla="*/ 546 h 1194"/>
                <a:gd name="T82" fmla="*/ 1586 w 1950"/>
                <a:gd name="T83" fmla="*/ 576 h 1194"/>
                <a:gd name="T84" fmla="*/ 1666 w 1950"/>
                <a:gd name="T85" fmla="*/ 682 h 1194"/>
                <a:gd name="T86" fmla="*/ 1706 w 1950"/>
                <a:gd name="T87" fmla="*/ 676 h 1194"/>
                <a:gd name="T88" fmla="*/ 1794 w 1950"/>
                <a:gd name="T89" fmla="*/ 616 h 1194"/>
                <a:gd name="T90" fmla="*/ 1848 w 1950"/>
                <a:gd name="T91" fmla="*/ 632 h 1194"/>
                <a:gd name="T92" fmla="*/ 1926 w 1950"/>
                <a:gd name="T93" fmla="*/ 788 h 1194"/>
                <a:gd name="T94" fmla="*/ 1930 w 1950"/>
                <a:gd name="T95" fmla="*/ 878 h 1194"/>
                <a:gd name="T96" fmla="*/ 1940 w 1950"/>
                <a:gd name="T97" fmla="*/ 976 h 1194"/>
                <a:gd name="T98" fmla="*/ 1930 w 1950"/>
                <a:gd name="T99" fmla="*/ 1002 h 1194"/>
                <a:gd name="T100" fmla="*/ 1872 w 1950"/>
                <a:gd name="T101" fmla="*/ 1006 h 1194"/>
                <a:gd name="T102" fmla="*/ 1866 w 1950"/>
                <a:gd name="T103" fmla="*/ 1096 h 1194"/>
                <a:gd name="T104" fmla="*/ 1772 w 1950"/>
                <a:gd name="T105" fmla="*/ 1052 h 1194"/>
                <a:gd name="T106" fmla="*/ 1744 w 1950"/>
                <a:gd name="T107" fmla="*/ 1124 h 1194"/>
                <a:gd name="T108" fmla="*/ 1696 w 1950"/>
                <a:gd name="T109" fmla="*/ 1086 h 1194"/>
                <a:gd name="T110" fmla="*/ 1594 w 1950"/>
                <a:gd name="T111" fmla="*/ 1048 h 1194"/>
                <a:gd name="T112" fmla="*/ 1498 w 1950"/>
                <a:gd name="T113" fmla="*/ 1102 h 1194"/>
                <a:gd name="T114" fmla="*/ 1430 w 1950"/>
                <a:gd name="T115" fmla="*/ 1144 h 1194"/>
                <a:gd name="T116" fmla="*/ 1342 w 1950"/>
                <a:gd name="T117" fmla="*/ 1194 h 119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950" h="1194">
                  <a:moveTo>
                    <a:pt x="1342" y="1194"/>
                  </a:moveTo>
                  <a:lnTo>
                    <a:pt x="1342" y="1194"/>
                  </a:lnTo>
                  <a:lnTo>
                    <a:pt x="1336" y="1192"/>
                  </a:lnTo>
                  <a:lnTo>
                    <a:pt x="1324" y="1188"/>
                  </a:lnTo>
                  <a:lnTo>
                    <a:pt x="1298" y="1186"/>
                  </a:lnTo>
                  <a:lnTo>
                    <a:pt x="1258" y="1186"/>
                  </a:lnTo>
                  <a:lnTo>
                    <a:pt x="1244" y="1192"/>
                  </a:lnTo>
                  <a:lnTo>
                    <a:pt x="1226" y="1188"/>
                  </a:lnTo>
                  <a:lnTo>
                    <a:pt x="1216" y="1184"/>
                  </a:lnTo>
                  <a:lnTo>
                    <a:pt x="1212" y="1182"/>
                  </a:lnTo>
                  <a:lnTo>
                    <a:pt x="1210" y="1180"/>
                  </a:lnTo>
                  <a:lnTo>
                    <a:pt x="1210" y="1172"/>
                  </a:lnTo>
                  <a:lnTo>
                    <a:pt x="1214" y="1164"/>
                  </a:lnTo>
                  <a:lnTo>
                    <a:pt x="1218" y="1156"/>
                  </a:lnTo>
                  <a:lnTo>
                    <a:pt x="1224" y="1146"/>
                  </a:lnTo>
                  <a:lnTo>
                    <a:pt x="1228" y="1136"/>
                  </a:lnTo>
                  <a:lnTo>
                    <a:pt x="1228" y="1114"/>
                  </a:lnTo>
                  <a:lnTo>
                    <a:pt x="1216" y="1108"/>
                  </a:lnTo>
                  <a:lnTo>
                    <a:pt x="1206" y="1104"/>
                  </a:lnTo>
                  <a:lnTo>
                    <a:pt x="1200" y="1100"/>
                  </a:lnTo>
                  <a:lnTo>
                    <a:pt x="1194" y="1094"/>
                  </a:lnTo>
                  <a:lnTo>
                    <a:pt x="1192" y="1088"/>
                  </a:lnTo>
                  <a:lnTo>
                    <a:pt x="1190" y="1082"/>
                  </a:lnTo>
                  <a:lnTo>
                    <a:pt x="1186" y="1068"/>
                  </a:lnTo>
                  <a:lnTo>
                    <a:pt x="1180" y="1058"/>
                  </a:lnTo>
                  <a:lnTo>
                    <a:pt x="1152" y="1058"/>
                  </a:lnTo>
                  <a:lnTo>
                    <a:pt x="1128" y="1052"/>
                  </a:lnTo>
                  <a:lnTo>
                    <a:pt x="1112" y="1028"/>
                  </a:lnTo>
                  <a:lnTo>
                    <a:pt x="1092" y="1022"/>
                  </a:lnTo>
                  <a:lnTo>
                    <a:pt x="1074" y="1014"/>
                  </a:lnTo>
                  <a:lnTo>
                    <a:pt x="1060" y="1006"/>
                  </a:lnTo>
                  <a:lnTo>
                    <a:pt x="1050" y="1000"/>
                  </a:lnTo>
                  <a:lnTo>
                    <a:pt x="1038" y="994"/>
                  </a:lnTo>
                  <a:lnTo>
                    <a:pt x="1002" y="994"/>
                  </a:lnTo>
                  <a:lnTo>
                    <a:pt x="992" y="1002"/>
                  </a:lnTo>
                  <a:lnTo>
                    <a:pt x="982" y="1012"/>
                  </a:lnTo>
                  <a:lnTo>
                    <a:pt x="970" y="1022"/>
                  </a:lnTo>
                  <a:lnTo>
                    <a:pt x="956" y="1028"/>
                  </a:lnTo>
                  <a:lnTo>
                    <a:pt x="944" y="1040"/>
                  </a:lnTo>
                  <a:lnTo>
                    <a:pt x="936" y="1056"/>
                  </a:lnTo>
                  <a:lnTo>
                    <a:pt x="932" y="1076"/>
                  </a:lnTo>
                  <a:lnTo>
                    <a:pt x="928" y="1096"/>
                  </a:lnTo>
                  <a:lnTo>
                    <a:pt x="912" y="1092"/>
                  </a:lnTo>
                  <a:lnTo>
                    <a:pt x="906" y="1090"/>
                  </a:lnTo>
                  <a:lnTo>
                    <a:pt x="902" y="1086"/>
                  </a:lnTo>
                  <a:lnTo>
                    <a:pt x="896" y="1076"/>
                  </a:lnTo>
                  <a:lnTo>
                    <a:pt x="894" y="1066"/>
                  </a:lnTo>
                  <a:lnTo>
                    <a:pt x="894" y="1054"/>
                  </a:lnTo>
                  <a:lnTo>
                    <a:pt x="898" y="1042"/>
                  </a:lnTo>
                  <a:lnTo>
                    <a:pt x="902" y="1030"/>
                  </a:lnTo>
                  <a:lnTo>
                    <a:pt x="908" y="1020"/>
                  </a:lnTo>
                  <a:lnTo>
                    <a:pt x="908" y="1004"/>
                  </a:lnTo>
                  <a:lnTo>
                    <a:pt x="894" y="996"/>
                  </a:lnTo>
                  <a:lnTo>
                    <a:pt x="886" y="992"/>
                  </a:lnTo>
                  <a:lnTo>
                    <a:pt x="872" y="992"/>
                  </a:lnTo>
                  <a:lnTo>
                    <a:pt x="822" y="1002"/>
                  </a:lnTo>
                  <a:lnTo>
                    <a:pt x="802" y="1008"/>
                  </a:lnTo>
                  <a:lnTo>
                    <a:pt x="782" y="1018"/>
                  </a:lnTo>
                  <a:lnTo>
                    <a:pt x="772" y="1016"/>
                  </a:lnTo>
                  <a:lnTo>
                    <a:pt x="762" y="1014"/>
                  </a:lnTo>
                  <a:lnTo>
                    <a:pt x="754" y="1010"/>
                  </a:lnTo>
                  <a:lnTo>
                    <a:pt x="748" y="1006"/>
                  </a:lnTo>
                  <a:lnTo>
                    <a:pt x="736" y="994"/>
                  </a:lnTo>
                  <a:lnTo>
                    <a:pt x="728" y="982"/>
                  </a:lnTo>
                  <a:lnTo>
                    <a:pt x="714" y="966"/>
                  </a:lnTo>
                  <a:lnTo>
                    <a:pt x="634" y="966"/>
                  </a:lnTo>
                  <a:lnTo>
                    <a:pt x="626" y="960"/>
                  </a:lnTo>
                  <a:lnTo>
                    <a:pt x="620" y="954"/>
                  </a:lnTo>
                  <a:lnTo>
                    <a:pt x="612" y="938"/>
                  </a:lnTo>
                  <a:lnTo>
                    <a:pt x="606" y="922"/>
                  </a:lnTo>
                  <a:lnTo>
                    <a:pt x="600" y="908"/>
                  </a:lnTo>
                  <a:lnTo>
                    <a:pt x="584" y="904"/>
                  </a:lnTo>
                  <a:lnTo>
                    <a:pt x="580" y="900"/>
                  </a:lnTo>
                  <a:lnTo>
                    <a:pt x="576" y="894"/>
                  </a:lnTo>
                  <a:lnTo>
                    <a:pt x="554" y="878"/>
                  </a:lnTo>
                  <a:lnTo>
                    <a:pt x="514" y="864"/>
                  </a:lnTo>
                  <a:lnTo>
                    <a:pt x="500" y="852"/>
                  </a:lnTo>
                  <a:lnTo>
                    <a:pt x="492" y="842"/>
                  </a:lnTo>
                  <a:lnTo>
                    <a:pt x="486" y="832"/>
                  </a:lnTo>
                  <a:lnTo>
                    <a:pt x="482" y="824"/>
                  </a:lnTo>
                  <a:lnTo>
                    <a:pt x="480" y="816"/>
                  </a:lnTo>
                  <a:lnTo>
                    <a:pt x="480" y="808"/>
                  </a:lnTo>
                  <a:lnTo>
                    <a:pt x="478" y="784"/>
                  </a:lnTo>
                  <a:lnTo>
                    <a:pt x="468" y="764"/>
                  </a:lnTo>
                  <a:lnTo>
                    <a:pt x="424" y="766"/>
                  </a:lnTo>
                  <a:lnTo>
                    <a:pt x="406" y="758"/>
                  </a:lnTo>
                  <a:lnTo>
                    <a:pt x="400" y="754"/>
                  </a:lnTo>
                  <a:lnTo>
                    <a:pt x="396" y="750"/>
                  </a:lnTo>
                  <a:lnTo>
                    <a:pt x="392" y="740"/>
                  </a:lnTo>
                  <a:lnTo>
                    <a:pt x="390" y="726"/>
                  </a:lnTo>
                  <a:lnTo>
                    <a:pt x="380" y="716"/>
                  </a:lnTo>
                  <a:lnTo>
                    <a:pt x="372" y="710"/>
                  </a:lnTo>
                  <a:lnTo>
                    <a:pt x="358" y="700"/>
                  </a:lnTo>
                  <a:lnTo>
                    <a:pt x="318" y="666"/>
                  </a:lnTo>
                  <a:lnTo>
                    <a:pt x="284" y="610"/>
                  </a:lnTo>
                  <a:lnTo>
                    <a:pt x="260" y="610"/>
                  </a:lnTo>
                  <a:lnTo>
                    <a:pt x="252" y="612"/>
                  </a:lnTo>
                  <a:lnTo>
                    <a:pt x="242" y="616"/>
                  </a:lnTo>
                  <a:lnTo>
                    <a:pt x="230" y="622"/>
                  </a:lnTo>
                  <a:lnTo>
                    <a:pt x="218" y="630"/>
                  </a:lnTo>
                  <a:lnTo>
                    <a:pt x="182" y="630"/>
                  </a:lnTo>
                  <a:lnTo>
                    <a:pt x="170" y="620"/>
                  </a:lnTo>
                  <a:lnTo>
                    <a:pt x="162" y="612"/>
                  </a:lnTo>
                  <a:lnTo>
                    <a:pt x="156" y="602"/>
                  </a:lnTo>
                  <a:lnTo>
                    <a:pt x="150" y="592"/>
                  </a:lnTo>
                  <a:lnTo>
                    <a:pt x="144" y="572"/>
                  </a:lnTo>
                  <a:lnTo>
                    <a:pt x="142" y="552"/>
                  </a:lnTo>
                  <a:lnTo>
                    <a:pt x="112" y="506"/>
                  </a:lnTo>
                  <a:lnTo>
                    <a:pt x="100" y="494"/>
                  </a:lnTo>
                  <a:lnTo>
                    <a:pt x="88" y="486"/>
                  </a:lnTo>
                  <a:lnTo>
                    <a:pt x="74" y="478"/>
                  </a:lnTo>
                  <a:lnTo>
                    <a:pt x="62" y="472"/>
                  </a:lnTo>
                  <a:lnTo>
                    <a:pt x="36" y="462"/>
                  </a:lnTo>
                  <a:lnTo>
                    <a:pt x="12" y="454"/>
                  </a:lnTo>
                  <a:lnTo>
                    <a:pt x="4" y="448"/>
                  </a:lnTo>
                  <a:lnTo>
                    <a:pt x="0" y="442"/>
                  </a:lnTo>
                  <a:lnTo>
                    <a:pt x="0" y="436"/>
                  </a:lnTo>
                  <a:lnTo>
                    <a:pt x="0" y="430"/>
                  </a:lnTo>
                  <a:lnTo>
                    <a:pt x="2" y="420"/>
                  </a:lnTo>
                  <a:lnTo>
                    <a:pt x="8" y="412"/>
                  </a:lnTo>
                  <a:lnTo>
                    <a:pt x="14" y="406"/>
                  </a:lnTo>
                  <a:lnTo>
                    <a:pt x="18" y="400"/>
                  </a:lnTo>
                  <a:lnTo>
                    <a:pt x="22" y="388"/>
                  </a:lnTo>
                  <a:lnTo>
                    <a:pt x="26" y="316"/>
                  </a:lnTo>
                  <a:lnTo>
                    <a:pt x="18" y="296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6" y="284"/>
                  </a:lnTo>
                  <a:lnTo>
                    <a:pt x="20" y="282"/>
                  </a:lnTo>
                  <a:lnTo>
                    <a:pt x="36" y="280"/>
                  </a:lnTo>
                  <a:lnTo>
                    <a:pt x="48" y="288"/>
                  </a:lnTo>
                  <a:lnTo>
                    <a:pt x="54" y="300"/>
                  </a:lnTo>
                  <a:lnTo>
                    <a:pt x="58" y="308"/>
                  </a:lnTo>
                  <a:lnTo>
                    <a:pt x="64" y="314"/>
                  </a:lnTo>
                  <a:lnTo>
                    <a:pt x="70" y="318"/>
                  </a:lnTo>
                  <a:lnTo>
                    <a:pt x="78" y="320"/>
                  </a:lnTo>
                  <a:lnTo>
                    <a:pt x="86" y="316"/>
                  </a:lnTo>
                  <a:lnTo>
                    <a:pt x="94" y="308"/>
                  </a:lnTo>
                  <a:lnTo>
                    <a:pt x="104" y="280"/>
                  </a:lnTo>
                  <a:lnTo>
                    <a:pt x="98" y="216"/>
                  </a:lnTo>
                  <a:lnTo>
                    <a:pt x="80" y="166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8" y="126"/>
                  </a:lnTo>
                  <a:lnTo>
                    <a:pt x="80" y="118"/>
                  </a:lnTo>
                  <a:lnTo>
                    <a:pt x="84" y="112"/>
                  </a:lnTo>
                  <a:lnTo>
                    <a:pt x="90" y="104"/>
                  </a:lnTo>
                  <a:lnTo>
                    <a:pt x="98" y="98"/>
                  </a:lnTo>
                  <a:lnTo>
                    <a:pt x="108" y="82"/>
                  </a:lnTo>
                  <a:lnTo>
                    <a:pt x="146" y="98"/>
                  </a:lnTo>
                  <a:lnTo>
                    <a:pt x="182" y="98"/>
                  </a:lnTo>
                  <a:lnTo>
                    <a:pt x="190" y="92"/>
                  </a:lnTo>
                  <a:lnTo>
                    <a:pt x="198" y="86"/>
                  </a:lnTo>
                  <a:lnTo>
                    <a:pt x="206" y="80"/>
                  </a:lnTo>
                  <a:lnTo>
                    <a:pt x="216" y="72"/>
                  </a:lnTo>
                  <a:lnTo>
                    <a:pt x="226" y="48"/>
                  </a:lnTo>
                  <a:lnTo>
                    <a:pt x="238" y="30"/>
                  </a:lnTo>
                  <a:lnTo>
                    <a:pt x="244" y="22"/>
                  </a:lnTo>
                  <a:lnTo>
                    <a:pt x="254" y="14"/>
                  </a:lnTo>
                  <a:lnTo>
                    <a:pt x="276" y="0"/>
                  </a:lnTo>
                  <a:lnTo>
                    <a:pt x="286" y="0"/>
                  </a:lnTo>
                  <a:lnTo>
                    <a:pt x="304" y="6"/>
                  </a:lnTo>
                  <a:lnTo>
                    <a:pt x="350" y="34"/>
                  </a:lnTo>
                  <a:lnTo>
                    <a:pt x="352" y="42"/>
                  </a:lnTo>
                  <a:lnTo>
                    <a:pt x="356" y="48"/>
                  </a:lnTo>
                  <a:lnTo>
                    <a:pt x="362" y="50"/>
                  </a:lnTo>
                  <a:lnTo>
                    <a:pt x="368" y="50"/>
                  </a:lnTo>
                  <a:lnTo>
                    <a:pt x="386" y="48"/>
                  </a:lnTo>
                  <a:lnTo>
                    <a:pt x="402" y="42"/>
                  </a:lnTo>
                  <a:lnTo>
                    <a:pt x="438" y="36"/>
                  </a:lnTo>
                  <a:lnTo>
                    <a:pt x="454" y="20"/>
                  </a:lnTo>
                  <a:lnTo>
                    <a:pt x="458" y="14"/>
                  </a:lnTo>
                  <a:lnTo>
                    <a:pt x="464" y="10"/>
                  </a:lnTo>
                  <a:lnTo>
                    <a:pt x="470" y="10"/>
                  </a:lnTo>
                  <a:lnTo>
                    <a:pt x="476" y="10"/>
                  </a:lnTo>
                  <a:lnTo>
                    <a:pt x="486" y="14"/>
                  </a:lnTo>
                  <a:lnTo>
                    <a:pt x="496" y="22"/>
                  </a:lnTo>
                  <a:lnTo>
                    <a:pt x="498" y="38"/>
                  </a:lnTo>
                  <a:lnTo>
                    <a:pt x="498" y="44"/>
                  </a:lnTo>
                  <a:lnTo>
                    <a:pt x="500" y="48"/>
                  </a:lnTo>
                  <a:lnTo>
                    <a:pt x="510" y="56"/>
                  </a:lnTo>
                  <a:lnTo>
                    <a:pt x="528" y="68"/>
                  </a:lnTo>
                  <a:lnTo>
                    <a:pt x="564" y="82"/>
                  </a:lnTo>
                  <a:lnTo>
                    <a:pt x="594" y="82"/>
                  </a:lnTo>
                  <a:lnTo>
                    <a:pt x="608" y="76"/>
                  </a:lnTo>
                  <a:lnTo>
                    <a:pt x="622" y="72"/>
                  </a:lnTo>
                  <a:lnTo>
                    <a:pt x="638" y="68"/>
                  </a:lnTo>
                  <a:lnTo>
                    <a:pt x="658" y="66"/>
                  </a:lnTo>
                  <a:lnTo>
                    <a:pt x="678" y="56"/>
                  </a:lnTo>
                  <a:lnTo>
                    <a:pt x="686" y="54"/>
                  </a:lnTo>
                  <a:lnTo>
                    <a:pt x="694" y="54"/>
                  </a:lnTo>
                  <a:lnTo>
                    <a:pt x="700" y="54"/>
                  </a:lnTo>
                  <a:lnTo>
                    <a:pt x="710" y="56"/>
                  </a:lnTo>
                  <a:lnTo>
                    <a:pt x="734" y="68"/>
                  </a:lnTo>
                  <a:lnTo>
                    <a:pt x="776" y="68"/>
                  </a:lnTo>
                  <a:lnTo>
                    <a:pt x="784" y="60"/>
                  </a:lnTo>
                  <a:lnTo>
                    <a:pt x="788" y="54"/>
                  </a:lnTo>
                  <a:lnTo>
                    <a:pt x="794" y="48"/>
                  </a:lnTo>
                  <a:lnTo>
                    <a:pt x="804" y="44"/>
                  </a:lnTo>
                  <a:lnTo>
                    <a:pt x="824" y="28"/>
                  </a:lnTo>
                  <a:lnTo>
                    <a:pt x="834" y="22"/>
                  </a:lnTo>
                  <a:lnTo>
                    <a:pt x="844" y="18"/>
                  </a:lnTo>
                  <a:lnTo>
                    <a:pt x="854" y="18"/>
                  </a:lnTo>
                  <a:lnTo>
                    <a:pt x="866" y="18"/>
                  </a:lnTo>
                  <a:lnTo>
                    <a:pt x="882" y="24"/>
                  </a:lnTo>
                  <a:lnTo>
                    <a:pt x="898" y="30"/>
                  </a:lnTo>
                  <a:lnTo>
                    <a:pt x="926" y="30"/>
                  </a:lnTo>
                  <a:lnTo>
                    <a:pt x="956" y="26"/>
                  </a:lnTo>
                  <a:lnTo>
                    <a:pt x="986" y="24"/>
                  </a:lnTo>
                  <a:lnTo>
                    <a:pt x="1018" y="24"/>
                  </a:lnTo>
                  <a:lnTo>
                    <a:pt x="1046" y="38"/>
                  </a:lnTo>
                  <a:lnTo>
                    <a:pt x="1060" y="52"/>
                  </a:lnTo>
                  <a:lnTo>
                    <a:pt x="1072" y="60"/>
                  </a:lnTo>
                  <a:lnTo>
                    <a:pt x="1086" y="66"/>
                  </a:lnTo>
                  <a:lnTo>
                    <a:pt x="1088" y="90"/>
                  </a:lnTo>
                  <a:lnTo>
                    <a:pt x="1096" y="100"/>
                  </a:lnTo>
                  <a:lnTo>
                    <a:pt x="1106" y="114"/>
                  </a:lnTo>
                  <a:lnTo>
                    <a:pt x="1110" y="122"/>
                  </a:lnTo>
                  <a:lnTo>
                    <a:pt x="1112" y="130"/>
                  </a:lnTo>
                  <a:lnTo>
                    <a:pt x="1112" y="140"/>
                  </a:lnTo>
                  <a:lnTo>
                    <a:pt x="1110" y="152"/>
                  </a:lnTo>
                  <a:lnTo>
                    <a:pt x="1092" y="182"/>
                  </a:lnTo>
                  <a:lnTo>
                    <a:pt x="1092" y="220"/>
                  </a:lnTo>
                  <a:lnTo>
                    <a:pt x="1094" y="246"/>
                  </a:lnTo>
                  <a:lnTo>
                    <a:pt x="1096" y="270"/>
                  </a:lnTo>
                  <a:lnTo>
                    <a:pt x="1096" y="294"/>
                  </a:lnTo>
                  <a:lnTo>
                    <a:pt x="1100" y="320"/>
                  </a:lnTo>
                  <a:lnTo>
                    <a:pt x="1104" y="344"/>
                  </a:lnTo>
                  <a:lnTo>
                    <a:pt x="1112" y="368"/>
                  </a:lnTo>
                  <a:lnTo>
                    <a:pt x="1118" y="378"/>
                  </a:lnTo>
                  <a:lnTo>
                    <a:pt x="1126" y="390"/>
                  </a:lnTo>
                  <a:lnTo>
                    <a:pt x="1134" y="402"/>
                  </a:lnTo>
                  <a:lnTo>
                    <a:pt x="1144" y="412"/>
                  </a:lnTo>
                  <a:lnTo>
                    <a:pt x="1166" y="426"/>
                  </a:lnTo>
                  <a:lnTo>
                    <a:pt x="1178" y="432"/>
                  </a:lnTo>
                  <a:lnTo>
                    <a:pt x="1192" y="440"/>
                  </a:lnTo>
                  <a:lnTo>
                    <a:pt x="1236" y="446"/>
                  </a:lnTo>
                  <a:lnTo>
                    <a:pt x="1244" y="460"/>
                  </a:lnTo>
                  <a:lnTo>
                    <a:pt x="1254" y="472"/>
                  </a:lnTo>
                  <a:lnTo>
                    <a:pt x="1266" y="482"/>
                  </a:lnTo>
                  <a:lnTo>
                    <a:pt x="1278" y="490"/>
                  </a:lnTo>
                  <a:lnTo>
                    <a:pt x="1292" y="496"/>
                  </a:lnTo>
                  <a:lnTo>
                    <a:pt x="1308" y="502"/>
                  </a:lnTo>
                  <a:lnTo>
                    <a:pt x="1324" y="506"/>
                  </a:lnTo>
                  <a:lnTo>
                    <a:pt x="1344" y="510"/>
                  </a:lnTo>
                  <a:lnTo>
                    <a:pt x="1360" y="522"/>
                  </a:lnTo>
                  <a:lnTo>
                    <a:pt x="1376" y="534"/>
                  </a:lnTo>
                  <a:lnTo>
                    <a:pt x="1384" y="538"/>
                  </a:lnTo>
                  <a:lnTo>
                    <a:pt x="1394" y="542"/>
                  </a:lnTo>
                  <a:lnTo>
                    <a:pt x="1406" y="546"/>
                  </a:lnTo>
                  <a:lnTo>
                    <a:pt x="1420" y="548"/>
                  </a:lnTo>
                  <a:lnTo>
                    <a:pt x="1528" y="546"/>
                  </a:lnTo>
                  <a:lnTo>
                    <a:pt x="1552" y="554"/>
                  </a:lnTo>
                  <a:lnTo>
                    <a:pt x="1586" y="576"/>
                  </a:lnTo>
                  <a:lnTo>
                    <a:pt x="1606" y="622"/>
                  </a:lnTo>
                  <a:lnTo>
                    <a:pt x="1610" y="640"/>
                  </a:lnTo>
                  <a:lnTo>
                    <a:pt x="1616" y="652"/>
                  </a:lnTo>
                  <a:lnTo>
                    <a:pt x="1626" y="664"/>
                  </a:lnTo>
                  <a:lnTo>
                    <a:pt x="1644" y="682"/>
                  </a:lnTo>
                  <a:lnTo>
                    <a:pt x="1666" y="682"/>
                  </a:lnTo>
                  <a:lnTo>
                    <a:pt x="1678" y="664"/>
                  </a:lnTo>
                  <a:lnTo>
                    <a:pt x="1696" y="662"/>
                  </a:lnTo>
                  <a:lnTo>
                    <a:pt x="1698" y="666"/>
                  </a:lnTo>
                  <a:lnTo>
                    <a:pt x="1698" y="670"/>
                  </a:lnTo>
                  <a:lnTo>
                    <a:pt x="1706" y="676"/>
                  </a:lnTo>
                  <a:lnTo>
                    <a:pt x="1716" y="680"/>
                  </a:lnTo>
                  <a:lnTo>
                    <a:pt x="1728" y="682"/>
                  </a:lnTo>
                  <a:lnTo>
                    <a:pt x="1764" y="660"/>
                  </a:lnTo>
                  <a:lnTo>
                    <a:pt x="1774" y="646"/>
                  </a:lnTo>
                  <a:lnTo>
                    <a:pt x="1784" y="632"/>
                  </a:lnTo>
                  <a:lnTo>
                    <a:pt x="1794" y="616"/>
                  </a:lnTo>
                  <a:lnTo>
                    <a:pt x="1804" y="604"/>
                  </a:lnTo>
                  <a:lnTo>
                    <a:pt x="1808" y="602"/>
                  </a:lnTo>
                  <a:lnTo>
                    <a:pt x="1814" y="610"/>
                  </a:lnTo>
                  <a:lnTo>
                    <a:pt x="1824" y="616"/>
                  </a:lnTo>
                  <a:lnTo>
                    <a:pt x="1848" y="632"/>
                  </a:lnTo>
                  <a:lnTo>
                    <a:pt x="1850" y="642"/>
                  </a:lnTo>
                  <a:lnTo>
                    <a:pt x="1856" y="654"/>
                  </a:lnTo>
                  <a:lnTo>
                    <a:pt x="1868" y="676"/>
                  </a:lnTo>
                  <a:lnTo>
                    <a:pt x="1886" y="698"/>
                  </a:lnTo>
                  <a:lnTo>
                    <a:pt x="1906" y="722"/>
                  </a:lnTo>
                  <a:lnTo>
                    <a:pt x="1926" y="788"/>
                  </a:lnTo>
                  <a:lnTo>
                    <a:pt x="1934" y="800"/>
                  </a:lnTo>
                  <a:lnTo>
                    <a:pt x="1942" y="814"/>
                  </a:lnTo>
                  <a:lnTo>
                    <a:pt x="1948" y="830"/>
                  </a:lnTo>
                  <a:lnTo>
                    <a:pt x="1950" y="840"/>
                  </a:lnTo>
                  <a:lnTo>
                    <a:pt x="1950" y="850"/>
                  </a:lnTo>
                  <a:lnTo>
                    <a:pt x="1938" y="866"/>
                  </a:lnTo>
                  <a:lnTo>
                    <a:pt x="1930" y="878"/>
                  </a:lnTo>
                  <a:lnTo>
                    <a:pt x="1928" y="892"/>
                  </a:lnTo>
                  <a:lnTo>
                    <a:pt x="1928" y="918"/>
                  </a:lnTo>
                  <a:lnTo>
                    <a:pt x="1932" y="932"/>
                  </a:lnTo>
                  <a:lnTo>
                    <a:pt x="1938" y="948"/>
                  </a:lnTo>
                  <a:lnTo>
                    <a:pt x="1940" y="958"/>
                  </a:lnTo>
                  <a:lnTo>
                    <a:pt x="1942" y="966"/>
                  </a:lnTo>
                  <a:lnTo>
                    <a:pt x="1940" y="976"/>
                  </a:lnTo>
                  <a:lnTo>
                    <a:pt x="1938" y="986"/>
                  </a:lnTo>
                  <a:lnTo>
                    <a:pt x="1938" y="1008"/>
                  </a:lnTo>
                  <a:lnTo>
                    <a:pt x="1932" y="1008"/>
                  </a:lnTo>
                  <a:lnTo>
                    <a:pt x="1932" y="1004"/>
                  </a:lnTo>
                  <a:lnTo>
                    <a:pt x="1930" y="1002"/>
                  </a:lnTo>
                  <a:lnTo>
                    <a:pt x="1924" y="996"/>
                  </a:lnTo>
                  <a:lnTo>
                    <a:pt x="1918" y="992"/>
                  </a:lnTo>
                  <a:lnTo>
                    <a:pt x="1912" y="988"/>
                  </a:lnTo>
                  <a:lnTo>
                    <a:pt x="1896" y="990"/>
                  </a:lnTo>
                  <a:lnTo>
                    <a:pt x="1886" y="994"/>
                  </a:lnTo>
                  <a:lnTo>
                    <a:pt x="1880" y="998"/>
                  </a:lnTo>
                  <a:lnTo>
                    <a:pt x="1872" y="1006"/>
                  </a:lnTo>
                  <a:lnTo>
                    <a:pt x="1872" y="1018"/>
                  </a:lnTo>
                  <a:lnTo>
                    <a:pt x="1876" y="1032"/>
                  </a:lnTo>
                  <a:lnTo>
                    <a:pt x="1882" y="1066"/>
                  </a:lnTo>
                  <a:lnTo>
                    <a:pt x="1880" y="1092"/>
                  </a:lnTo>
                  <a:lnTo>
                    <a:pt x="1866" y="1096"/>
                  </a:lnTo>
                  <a:lnTo>
                    <a:pt x="1842" y="1096"/>
                  </a:lnTo>
                  <a:lnTo>
                    <a:pt x="1810" y="1054"/>
                  </a:lnTo>
                  <a:lnTo>
                    <a:pt x="1796" y="1050"/>
                  </a:lnTo>
                  <a:lnTo>
                    <a:pt x="1782" y="1048"/>
                  </a:lnTo>
                  <a:lnTo>
                    <a:pt x="1772" y="1052"/>
                  </a:lnTo>
                  <a:lnTo>
                    <a:pt x="1762" y="1058"/>
                  </a:lnTo>
                  <a:lnTo>
                    <a:pt x="1756" y="1068"/>
                  </a:lnTo>
                  <a:lnTo>
                    <a:pt x="1752" y="1078"/>
                  </a:lnTo>
                  <a:lnTo>
                    <a:pt x="1752" y="1092"/>
                  </a:lnTo>
                  <a:lnTo>
                    <a:pt x="1754" y="1108"/>
                  </a:lnTo>
                  <a:lnTo>
                    <a:pt x="1748" y="1116"/>
                  </a:lnTo>
                  <a:lnTo>
                    <a:pt x="1744" y="1124"/>
                  </a:lnTo>
                  <a:lnTo>
                    <a:pt x="1730" y="1122"/>
                  </a:lnTo>
                  <a:lnTo>
                    <a:pt x="1718" y="1118"/>
                  </a:lnTo>
                  <a:lnTo>
                    <a:pt x="1706" y="1112"/>
                  </a:lnTo>
                  <a:lnTo>
                    <a:pt x="1700" y="1108"/>
                  </a:lnTo>
                  <a:lnTo>
                    <a:pt x="1696" y="1086"/>
                  </a:lnTo>
                  <a:lnTo>
                    <a:pt x="1678" y="1076"/>
                  </a:lnTo>
                  <a:lnTo>
                    <a:pt x="1660" y="1070"/>
                  </a:lnTo>
                  <a:lnTo>
                    <a:pt x="1632" y="1060"/>
                  </a:lnTo>
                  <a:lnTo>
                    <a:pt x="1620" y="1046"/>
                  </a:lnTo>
                  <a:lnTo>
                    <a:pt x="1600" y="1046"/>
                  </a:lnTo>
                  <a:lnTo>
                    <a:pt x="1594" y="1048"/>
                  </a:lnTo>
                  <a:lnTo>
                    <a:pt x="1588" y="1050"/>
                  </a:lnTo>
                  <a:lnTo>
                    <a:pt x="1580" y="1058"/>
                  </a:lnTo>
                  <a:lnTo>
                    <a:pt x="1566" y="1070"/>
                  </a:lnTo>
                  <a:lnTo>
                    <a:pt x="1522" y="1094"/>
                  </a:lnTo>
                  <a:lnTo>
                    <a:pt x="1504" y="1100"/>
                  </a:lnTo>
                  <a:lnTo>
                    <a:pt x="1498" y="1102"/>
                  </a:lnTo>
                  <a:lnTo>
                    <a:pt x="1492" y="1106"/>
                  </a:lnTo>
                  <a:lnTo>
                    <a:pt x="1486" y="1116"/>
                  </a:lnTo>
                  <a:lnTo>
                    <a:pt x="1474" y="1132"/>
                  </a:lnTo>
                  <a:lnTo>
                    <a:pt x="1450" y="1134"/>
                  </a:lnTo>
                  <a:lnTo>
                    <a:pt x="1442" y="1138"/>
                  </a:lnTo>
                  <a:lnTo>
                    <a:pt x="1436" y="1140"/>
                  </a:lnTo>
                  <a:lnTo>
                    <a:pt x="1430" y="1144"/>
                  </a:lnTo>
                  <a:lnTo>
                    <a:pt x="1424" y="1150"/>
                  </a:lnTo>
                  <a:lnTo>
                    <a:pt x="1410" y="1170"/>
                  </a:lnTo>
                  <a:lnTo>
                    <a:pt x="1400" y="1178"/>
                  </a:lnTo>
                  <a:lnTo>
                    <a:pt x="1382" y="1182"/>
                  </a:lnTo>
                  <a:lnTo>
                    <a:pt x="1368" y="1186"/>
                  </a:lnTo>
                  <a:lnTo>
                    <a:pt x="1342" y="119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5" name="Freeform 21"/>
            <p:cNvSpPr/>
            <p:nvPr/>
          </p:nvSpPr>
          <p:spPr bwMode="auto">
            <a:xfrm>
              <a:off x="6961738" y="4487333"/>
              <a:ext cx="579226" cy="569841"/>
            </a:xfrm>
            <a:custGeom>
              <a:avLst/>
              <a:gdLst>
                <a:gd name="T0" fmla="*/ 138 w 364"/>
                <a:gd name="T1" fmla="*/ 356 h 360"/>
                <a:gd name="T2" fmla="*/ 108 w 364"/>
                <a:gd name="T3" fmla="*/ 340 h 360"/>
                <a:gd name="T4" fmla="*/ 86 w 364"/>
                <a:gd name="T5" fmla="*/ 274 h 360"/>
                <a:gd name="T6" fmla="*/ 48 w 364"/>
                <a:gd name="T7" fmla="*/ 256 h 360"/>
                <a:gd name="T8" fmla="*/ 46 w 364"/>
                <a:gd name="T9" fmla="*/ 226 h 360"/>
                <a:gd name="T10" fmla="*/ 24 w 364"/>
                <a:gd name="T11" fmla="*/ 188 h 360"/>
                <a:gd name="T12" fmla="*/ 0 w 364"/>
                <a:gd name="T13" fmla="*/ 162 h 360"/>
                <a:gd name="T14" fmla="*/ 10 w 364"/>
                <a:gd name="T15" fmla="*/ 140 h 360"/>
                <a:gd name="T16" fmla="*/ 26 w 364"/>
                <a:gd name="T17" fmla="*/ 122 h 360"/>
                <a:gd name="T18" fmla="*/ 32 w 364"/>
                <a:gd name="T19" fmla="*/ 104 h 360"/>
                <a:gd name="T20" fmla="*/ 58 w 364"/>
                <a:gd name="T21" fmla="*/ 88 h 360"/>
                <a:gd name="T22" fmla="*/ 70 w 364"/>
                <a:gd name="T23" fmla="*/ 68 h 360"/>
                <a:gd name="T24" fmla="*/ 72 w 364"/>
                <a:gd name="T25" fmla="*/ 16 h 360"/>
                <a:gd name="T26" fmla="*/ 90 w 364"/>
                <a:gd name="T27" fmla="*/ 8 h 360"/>
                <a:gd name="T28" fmla="*/ 106 w 364"/>
                <a:gd name="T29" fmla="*/ 6 h 360"/>
                <a:gd name="T30" fmla="*/ 140 w 364"/>
                <a:gd name="T31" fmla="*/ 10 h 360"/>
                <a:gd name="T32" fmla="*/ 152 w 364"/>
                <a:gd name="T33" fmla="*/ 2 h 360"/>
                <a:gd name="T34" fmla="*/ 186 w 364"/>
                <a:gd name="T35" fmla="*/ 4 h 360"/>
                <a:gd name="T36" fmla="*/ 212 w 364"/>
                <a:gd name="T37" fmla="*/ 16 h 360"/>
                <a:gd name="T38" fmla="*/ 238 w 364"/>
                <a:gd name="T39" fmla="*/ 26 h 360"/>
                <a:gd name="T40" fmla="*/ 254 w 364"/>
                <a:gd name="T41" fmla="*/ 22 h 360"/>
                <a:gd name="T42" fmla="*/ 280 w 364"/>
                <a:gd name="T43" fmla="*/ 2 h 360"/>
                <a:gd name="T44" fmla="*/ 300 w 364"/>
                <a:gd name="T45" fmla="*/ 8 h 360"/>
                <a:gd name="T46" fmla="*/ 324 w 364"/>
                <a:gd name="T47" fmla="*/ 18 h 360"/>
                <a:gd name="T48" fmla="*/ 360 w 364"/>
                <a:gd name="T49" fmla="*/ 28 h 360"/>
                <a:gd name="T50" fmla="*/ 324 w 364"/>
                <a:gd name="T51" fmla="*/ 58 h 360"/>
                <a:gd name="T52" fmla="*/ 316 w 364"/>
                <a:gd name="T53" fmla="*/ 76 h 360"/>
                <a:gd name="T54" fmla="*/ 320 w 364"/>
                <a:gd name="T55" fmla="*/ 84 h 360"/>
                <a:gd name="T56" fmla="*/ 362 w 364"/>
                <a:gd name="T57" fmla="*/ 72 h 360"/>
                <a:gd name="T58" fmla="*/ 364 w 364"/>
                <a:gd name="T59" fmla="*/ 90 h 360"/>
                <a:gd name="T60" fmla="*/ 346 w 364"/>
                <a:gd name="T61" fmla="*/ 100 h 360"/>
                <a:gd name="T62" fmla="*/ 322 w 364"/>
                <a:gd name="T63" fmla="*/ 112 h 360"/>
                <a:gd name="T64" fmla="*/ 344 w 364"/>
                <a:gd name="T65" fmla="*/ 142 h 360"/>
                <a:gd name="T66" fmla="*/ 340 w 364"/>
                <a:gd name="T67" fmla="*/ 196 h 360"/>
                <a:gd name="T68" fmla="*/ 344 w 364"/>
                <a:gd name="T69" fmla="*/ 214 h 360"/>
                <a:gd name="T70" fmla="*/ 338 w 364"/>
                <a:gd name="T71" fmla="*/ 238 h 360"/>
                <a:gd name="T72" fmla="*/ 330 w 364"/>
                <a:gd name="T73" fmla="*/ 240 h 360"/>
                <a:gd name="T74" fmla="*/ 324 w 364"/>
                <a:gd name="T75" fmla="*/ 224 h 360"/>
                <a:gd name="T76" fmla="*/ 304 w 364"/>
                <a:gd name="T77" fmla="*/ 232 h 360"/>
                <a:gd name="T78" fmla="*/ 270 w 364"/>
                <a:gd name="T79" fmla="*/ 268 h 360"/>
                <a:gd name="T80" fmla="*/ 262 w 364"/>
                <a:gd name="T81" fmla="*/ 286 h 360"/>
                <a:gd name="T82" fmla="*/ 260 w 364"/>
                <a:gd name="T83" fmla="*/ 344 h 360"/>
                <a:gd name="T84" fmla="*/ 222 w 364"/>
                <a:gd name="T85" fmla="*/ 344 h 360"/>
                <a:gd name="T86" fmla="*/ 158 w 364"/>
                <a:gd name="T87" fmla="*/ 360 h 3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64" h="360">
                  <a:moveTo>
                    <a:pt x="158" y="360"/>
                  </a:moveTo>
                  <a:lnTo>
                    <a:pt x="158" y="360"/>
                  </a:lnTo>
                  <a:lnTo>
                    <a:pt x="138" y="356"/>
                  </a:lnTo>
                  <a:lnTo>
                    <a:pt x="126" y="352"/>
                  </a:lnTo>
                  <a:lnTo>
                    <a:pt x="116" y="346"/>
                  </a:lnTo>
                  <a:lnTo>
                    <a:pt x="108" y="340"/>
                  </a:lnTo>
                  <a:lnTo>
                    <a:pt x="86" y="274"/>
                  </a:lnTo>
                  <a:lnTo>
                    <a:pt x="66" y="258"/>
                  </a:lnTo>
                  <a:lnTo>
                    <a:pt x="48" y="256"/>
                  </a:lnTo>
                  <a:lnTo>
                    <a:pt x="50" y="240"/>
                  </a:lnTo>
                  <a:lnTo>
                    <a:pt x="46" y="226"/>
                  </a:lnTo>
                  <a:lnTo>
                    <a:pt x="40" y="212"/>
                  </a:lnTo>
                  <a:lnTo>
                    <a:pt x="34" y="200"/>
                  </a:lnTo>
                  <a:lnTo>
                    <a:pt x="24" y="188"/>
                  </a:lnTo>
                  <a:lnTo>
                    <a:pt x="14" y="178"/>
                  </a:lnTo>
                  <a:lnTo>
                    <a:pt x="0" y="162"/>
                  </a:lnTo>
                  <a:lnTo>
                    <a:pt x="0" y="156"/>
                  </a:lnTo>
                  <a:lnTo>
                    <a:pt x="2" y="150"/>
                  </a:lnTo>
                  <a:lnTo>
                    <a:pt x="10" y="140"/>
                  </a:lnTo>
                  <a:lnTo>
                    <a:pt x="18" y="130"/>
                  </a:lnTo>
                  <a:lnTo>
                    <a:pt x="26" y="122"/>
                  </a:lnTo>
                  <a:lnTo>
                    <a:pt x="26" y="114"/>
                  </a:lnTo>
                  <a:lnTo>
                    <a:pt x="28" y="110"/>
                  </a:lnTo>
                  <a:lnTo>
                    <a:pt x="32" y="104"/>
                  </a:lnTo>
                  <a:lnTo>
                    <a:pt x="36" y="102"/>
                  </a:lnTo>
                  <a:lnTo>
                    <a:pt x="48" y="94"/>
                  </a:lnTo>
                  <a:lnTo>
                    <a:pt x="58" y="88"/>
                  </a:lnTo>
                  <a:lnTo>
                    <a:pt x="70" y="68"/>
                  </a:lnTo>
                  <a:lnTo>
                    <a:pt x="70" y="38"/>
                  </a:lnTo>
                  <a:lnTo>
                    <a:pt x="70" y="24"/>
                  </a:lnTo>
                  <a:lnTo>
                    <a:pt x="72" y="16"/>
                  </a:lnTo>
                  <a:lnTo>
                    <a:pt x="80" y="14"/>
                  </a:lnTo>
                  <a:lnTo>
                    <a:pt x="90" y="8"/>
                  </a:lnTo>
                  <a:lnTo>
                    <a:pt x="94" y="6"/>
                  </a:lnTo>
                  <a:lnTo>
                    <a:pt x="100" y="6"/>
                  </a:lnTo>
                  <a:lnTo>
                    <a:pt x="106" y="6"/>
                  </a:lnTo>
                  <a:lnTo>
                    <a:pt x="112" y="10"/>
                  </a:lnTo>
                  <a:lnTo>
                    <a:pt x="140" y="10"/>
                  </a:lnTo>
                  <a:lnTo>
                    <a:pt x="146" y="6"/>
                  </a:lnTo>
                  <a:lnTo>
                    <a:pt x="152" y="2"/>
                  </a:lnTo>
                  <a:lnTo>
                    <a:pt x="160" y="0"/>
                  </a:lnTo>
                  <a:lnTo>
                    <a:pt x="168" y="0"/>
                  </a:lnTo>
                  <a:lnTo>
                    <a:pt x="186" y="4"/>
                  </a:lnTo>
                  <a:lnTo>
                    <a:pt x="202" y="8"/>
                  </a:lnTo>
                  <a:lnTo>
                    <a:pt x="212" y="16"/>
                  </a:lnTo>
                  <a:lnTo>
                    <a:pt x="224" y="22"/>
                  </a:lnTo>
                  <a:lnTo>
                    <a:pt x="230" y="24"/>
                  </a:lnTo>
                  <a:lnTo>
                    <a:pt x="238" y="26"/>
                  </a:lnTo>
                  <a:lnTo>
                    <a:pt x="246" y="24"/>
                  </a:lnTo>
                  <a:lnTo>
                    <a:pt x="254" y="22"/>
                  </a:lnTo>
                  <a:lnTo>
                    <a:pt x="264" y="14"/>
                  </a:lnTo>
                  <a:lnTo>
                    <a:pt x="274" y="4"/>
                  </a:lnTo>
                  <a:lnTo>
                    <a:pt x="280" y="2"/>
                  </a:lnTo>
                  <a:lnTo>
                    <a:pt x="286" y="0"/>
                  </a:lnTo>
                  <a:lnTo>
                    <a:pt x="292" y="2"/>
                  </a:lnTo>
                  <a:lnTo>
                    <a:pt x="300" y="8"/>
                  </a:lnTo>
                  <a:lnTo>
                    <a:pt x="324" y="18"/>
                  </a:lnTo>
                  <a:lnTo>
                    <a:pt x="364" y="22"/>
                  </a:lnTo>
                  <a:lnTo>
                    <a:pt x="360" y="28"/>
                  </a:lnTo>
                  <a:lnTo>
                    <a:pt x="352" y="34"/>
                  </a:lnTo>
                  <a:lnTo>
                    <a:pt x="332" y="48"/>
                  </a:lnTo>
                  <a:lnTo>
                    <a:pt x="324" y="58"/>
                  </a:lnTo>
                  <a:lnTo>
                    <a:pt x="318" y="66"/>
                  </a:lnTo>
                  <a:lnTo>
                    <a:pt x="316" y="72"/>
                  </a:lnTo>
                  <a:lnTo>
                    <a:pt x="316" y="76"/>
                  </a:lnTo>
                  <a:lnTo>
                    <a:pt x="316" y="80"/>
                  </a:lnTo>
                  <a:lnTo>
                    <a:pt x="320" y="84"/>
                  </a:lnTo>
                  <a:lnTo>
                    <a:pt x="350" y="84"/>
                  </a:lnTo>
                  <a:lnTo>
                    <a:pt x="362" y="72"/>
                  </a:lnTo>
                  <a:lnTo>
                    <a:pt x="364" y="82"/>
                  </a:lnTo>
                  <a:lnTo>
                    <a:pt x="364" y="90"/>
                  </a:lnTo>
                  <a:lnTo>
                    <a:pt x="360" y="96"/>
                  </a:lnTo>
                  <a:lnTo>
                    <a:pt x="346" y="100"/>
                  </a:lnTo>
                  <a:lnTo>
                    <a:pt x="338" y="104"/>
                  </a:lnTo>
                  <a:lnTo>
                    <a:pt x="322" y="112"/>
                  </a:lnTo>
                  <a:lnTo>
                    <a:pt x="324" y="132"/>
                  </a:lnTo>
                  <a:lnTo>
                    <a:pt x="344" y="142"/>
                  </a:lnTo>
                  <a:lnTo>
                    <a:pt x="340" y="166"/>
                  </a:lnTo>
                  <a:lnTo>
                    <a:pt x="340" y="196"/>
                  </a:lnTo>
                  <a:lnTo>
                    <a:pt x="342" y="204"/>
                  </a:lnTo>
                  <a:lnTo>
                    <a:pt x="344" y="214"/>
                  </a:lnTo>
                  <a:lnTo>
                    <a:pt x="342" y="228"/>
                  </a:lnTo>
                  <a:lnTo>
                    <a:pt x="340" y="232"/>
                  </a:lnTo>
                  <a:lnTo>
                    <a:pt x="338" y="238"/>
                  </a:lnTo>
                  <a:lnTo>
                    <a:pt x="330" y="240"/>
                  </a:lnTo>
                  <a:lnTo>
                    <a:pt x="328" y="226"/>
                  </a:lnTo>
                  <a:lnTo>
                    <a:pt x="324" y="224"/>
                  </a:lnTo>
                  <a:lnTo>
                    <a:pt x="320" y="224"/>
                  </a:lnTo>
                  <a:lnTo>
                    <a:pt x="312" y="226"/>
                  </a:lnTo>
                  <a:lnTo>
                    <a:pt x="304" y="232"/>
                  </a:lnTo>
                  <a:lnTo>
                    <a:pt x="296" y="240"/>
                  </a:lnTo>
                  <a:lnTo>
                    <a:pt x="280" y="256"/>
                  </a:lnTo>
                  <a:lnTo>
                    <a:pt x="270" y="268"/>
                  </a:lnTo>
                  <a:lnTo>
                    <a:pt x="266" y="278"/>
                  </a:lnTo>
                  <a:lnTo>
                    <a:pt x="262" y="286"/>
                  </a:lnTo>
                  <a:lnTo>
                    <a:pt x="260" y="344"/>
                  </a:lnTo>
                  <a:lnTo>
                    <a:pt x="250" y="342"/>
                  </a:lnTo>
                  <a:lnTo>
                    <a:pt x="222" y="344"/>
                  </a:lnTo>
                  <a:lnTo>
                    <a:pt x="200" y="346"/>
                  </a:lnTo>
                  <a:lnTo>
                    <a:pt x="180" y="352"/>
                  </a:lnTo>
                  <a:lnTo>
                    <a:pt x="158" y="36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6" name="Freeform 22"/>
            <p:cNvSpPr/>
            <p:nvPr/>
          </p:nvSpPr>
          <p:spPr bwMode="auto">
            <a:xfrm>
              <a:off x="4975371" y="4273249"/>
              <a:ext cx="733475" cy="761888"/>
            </a:xfrm>
            <a:custGeom>
              <a:avLst/>
              <a:gdLst>
                <a:gd name="T0" fmla="*/ 360 w 462"/>
                <a:gd name="T1" fmla="*/ 474 h 480"/>
                <a:gd name="T2" fmla="*/ 328 w 462"/>
                <a:gd name="T3" fmla="*/ 448 h 480"/>
                <a:gd name="T4" fmla="*/ 300 w 462"/>
                <a:gd name="T5" fmla="*/ 412 h 480"/>
                <a:gd name="T6" fmla="*/ 282 w 462"/>
                <a:gd name="T7" fmla="*/ 362 h 480"/>
                <a:gd name="T8" fmla="*/ 252 w 462"/>
                <a:gd name="T9" fmla="*/ 340 h 480"/>
                <a:gd name="T10" fmla="*/ 230 w 462"/>
                <a:gd name="T11" fmla="*/ 340 h 480"/>
                <a:gd name="T12" fmla="*/ 214 w 462"/>
                <a:gd name="T13" fmla="*/ 346 h 480"/>
                <a:gd name="T14" fmla="*/ 196 w 462"/>
                <a:gd name="T15" fmla="*/ 376 h 480"/>
                <a:gd name="T16" fmla="*/ 176 w 462"/>
                <a:gd name="T17" fmla="*/ 402 h 480"/>
                <a:gd name="T18" fmla="*/ 152 w 462"/>
                <a:gd name="T19" fmla="*/ 428 h 480"/>
                <a:gd name="T20" fmla="*/ 144 w 462"/>
                <a:gd name="T21" fmla="*/ 430 h 480"/>
                <a:gd name="T22" fmla="*/ 118 w 462"/>
                <a:gd name="T23" fmla="*/ 442 h 480"/>
                <a:gd name="T24" fmla="*/ 72 w 462"/>
                <a:gd name="T25" fmla="*/ 434 h 480"/>
                <a:gd name="T26" fmla="*/ 38 w 462"/>
                <a:gd name="T27" fmla="*/ 416 h 480"/>
                <a:gd name="T28" fmla="*/ 46 w 462"/>
                <a:gd name="T29" fmla="*/ 386 h 480"/>
                <a:gd name="T30" fmla="*/ 42 w 462"/>
                <a:gd name="T31" fmla="*/ 360 h 480"/>
                <a:gd name="T32" fmla="*/ 2 w 462"/>
                <a:gd name="T33" fmla="*/ 312 h 480"/>
                <a:gd name="T34" fmla="*/ 10 w 462"/>
                <a:gd name="T35" fmla="*/ 228 h 480"/>
                <a:gd name="T36" fmla="*/ 0 w 462"/>
                <a:gd name="T37" fmla="*/ 168 h 480"/>
                <a:gd name="T38" fmla="*/ 4 w 462"/>
                <a:gd name="T39" fmla="*/ 166 h 480"/>
                <a:gd name="T40" fmla="*/ 64 w 462"/>
                <a:gd name="T41" fmla="*/ 212 h 480"/>
                <a:gd name="T42" fmla="*/ 82 w 462"/>
                <a:gd name="T43" fmla="*/ 216 h 480"/>
                <a:gd name="T44" fmla="*/ 110 w 462"/>
                <a:gd name="T45" fmla="*/ 208 h 480"/>
                <a:gd name="T46" fmla="*/ 148 w 462"/>
                <a:gd name="T47" fmla="*/ 172 h 480"/>
                <a:gd name="T48" fmla="*/ 176 w 462"/>
                <a:gd name="T49" fmla="*/ 116 h 480"/>
                <a:gd name="T50" fmla="*/ 210 w 462"/>
                <a:gd name="T51" fmla="*/ 62 h 480"/>
                <a:gd name="T52" fmla="*/ 232 w 462"/>
                <a:gd name="T53" fmla="*/ 4 h 480"/>
                <a:gd name="T54" fmla="*/ 272 w 462"/>
                <a:gd name="T55" fmla="*/ 0 h 480"/>
                <a:gd name="T56" fmla="*/ 306 w 462"/>
                <a:gd name="T57" fmla="*/ 10 h 480"/>
                <a:gd name="T58" fmla="*/ 352 w 462"/>
                <a:gd name="T59" fmla="*/ 50 h 480"/>
                <a:gd name="T60" fmla="*/ 394 w 462"/>
                <a:gd name="T61" fmla="*/ 60 h 480"/>
                <a:gd name="T62" fmla="*/ 444 w 462"/>
                <a:gd name="T63" fmla="*/ 98 h 480"/>
                <a:gd name="T64" fmla="*/ 462 w 462"/>
                <a:gd name="T65" fmla="*/ 134 h 480"/>
                <a:gd name="T66" fmla="*/ 430 w 462"/>
                <a:gd name="T67" fmla="*/ 158 h 480"/>
                <a:gd name="T68" fmla="*/ 402 w 462"/>
                <a:gd name="T69" fmla="*/ 182 h 480"/>
                <a:gd name="T70" fmla="*/ 336 w 462"/>
                <a:gd name="T71" fmla="*/ 188 h 480"/>
                <a:gd name="T72" fmla="*/ 292 w 462"/>
                <a:gd name="T73" fmla="*/ 192 h 480"/>
                <a:gd name="T74" fmla="*/ 284 w 462"/>
                <a:gd name="T75" fmla="*/ 218 h 480"/>
                <a:gd name="T76" fmla="*/ 288 w 462"/>
                <a:gd name="T77" fmla="*/ 236 h 480"/>
                <a:gd name="T78" fmla="*/ 284 w 462"/>
                <a:gd name="T79" fmla="*/ 276 h 480"/>
                <a:gd name="T80" fmla="*/ 304 w 462"/>
                <a:gd name="T81" fmla="*/ 296 h 480"/>
                <a:gd name="T82" fmla="*/ 362 w 462"/>
                <a:gd name="T83" fmla="*/ 364 h 480"/>
                <a:gd name="T84" fmla="*/ 372 w 462"/>
                <a:gd name="T85" fmla="*/ 400 h 4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62" h="480">
                  <a:moveTo>
                    <a:pt x="372" y="480"/>
                  </a:moveTo>
                  <a:lnTo>
                    <a:pt x="372" y="480"/>
                  </a:lnTo>
                  <a:lnTo>
                    <a:pt x="360" y="474"/>
                  </a:lnTo>
                  <a:lnTo>
                    <a:pt x="348" y="466"/>
                  </a:lnTo>
                  <a:lnTo>
                    <a:pt x="338" y="458"/>
                  </a:lnTo>
                  <a:lnTo>
                    <a:pt x="328" y="448"/>
                  </a:lnTo>
                  <a:lnTo>
                    <a:pt x="312" y="430"/>
                  </a:lnTo>
                  <a:lnTo>
                    <a:pt x="300" y="412"/>
                  </a:lnTo>
                  <a:lnTo>
                    <a:pt x="296" y="394"/>
                  </a:lnTo>
                  <a:lnTo>
                    <a:pt x="290" y="376"/>
                  </a:lnTo>
                  <a:lnTo>
                    <a:pt x="282" y="362"/>
                  </a:lnTo>
                  <a:lnTo>
                    <a:pt x="272" y="350"/>
                  </a:lnTo>
                  <a:lnTo>
                    <a:pt x="258" y="342"/>
                  </a:lnTo>
                  <a:lnTo>
                    <a:pt x="252" y="340"/>
                  </a:lnTo>
                  <a:lnTo>
                    <a:pt x="246" y="338"/>
                  </a:lnTo>
                  <a:lnTo>
                    <a:pt x="238" y="338"/>
                  </a:lnTo>
                  <a:lnTo>
                    <a:pt x="230" y="340"/>
                  </a:lnTo>
                  <a:lnTo>
                    <a:pt x="222" y="342"/>
                  </a:lnTo>
                  <a:lnTo>
                    <a:pt x="214" y="346"/>
                  </a:lnTo>
                  <a:lnTo>
                    <a:pt x="202" y="358"/>
                  </a:lnTo>
                  <a:lnTo>
                    <a:pt x="198" y="364"/>
                  </a:lnTo>
                  <a:lnTo>
                    <a:pt x="196" y="376"/>
                  </a:lnTo>
                  <a:lnTo>
                    <a:pt x="188" y="390"/>
                  </a:lnTo>
                  <a:lnTo>
                    <a:pt x="176" y="402"/>
                  </a:lnTo>
                  <a:lnTo>
                    <a:pt x="152" y="424"/>
                  </a:lnTo>
                  <a:lnTo>
                    <a:pt x="152" y="428"/>
                  </a:lnTo>
                  <a:lnTo>
                    <a:pt x="146" y="428"/>
                  </a:lnTo>
                  <a:lnTo>
                    <a:pt x="144" y="430"/>
                  </a:lnTo>
                  <a:lnTo>
                    <a:pt x="140" y="434"/>
                  </a:lnTo>
                  <a:lnTo>
                    <a:pt x="118" y="442"/>
                  </a:lnTo>
                  <a:lnTo>
                    <a:pt x="94" y="440"/>
                  </a:lnTo>
                  <a:lnTo>
                    <a:pt x="72" y="434"/>
                  </a:lnTo>
                  <a:lnTo>
                    <a:pt x="54" y="426"/>
                  </a:lnTo>
                  <a:lnTo>
                    <a:pt x="46" y="422"/>
                  </a:lnTo>
                  <a:lnTo>
                    <a:pt x="38" y="416"/>
                  </a:lnTo>
                  <a:lnTo>
                    <a:pt x="46" y="400"/>
                  </a:lnTo>
                  <a:lnTo>
                    <a:pt x="46" y="386"/>
                  </a:lnTo>
                  <a:lnTo>
                    <a:pt x="44" y="374"/>
                  </a:lnTo>
                  <a:lnTo>
                    <a:pt x="42" y="360"/>
                  </a:lnTo>
                  <a:lnTo>
                    <a:pt x="16" y="336"/>
                  </a:lnTo>
                  <a:lnTo>
                    <a:pt x="8" y="324"/>
                  </a:lnTo>
                  <a:lnTo>
                    <a:pt x="2" y="312"/>
                  </a:lnTo>
                  <a:lnTo>
                    <a:pt x="10" y="228"/>
                  </a:lnTo>
                  <a:lnTo>
                    <a:pt x="2" y="194"/>
                  </a:lnTo>
                  <a:lnTo>
                    <a:pt x="0" y="182"/>
                  </a:lnTo>
                  <a:lnTo>
                    <a:pt x="0" y="168"/>
                  </a:lnTo>
                  <a:lnTo>
                    <a:pt x="4" y="166"/>
                  </a:lnTo>
                  <a:lnTo>
                    <a:pt x="38" y="188"/>
                  </a:lnTo>
                  <a:lnTo>
                    <a:pt x="64" y="212"/>
                  </a:lnTo>
                  <a:lnTo>
                    <a:pt x="74" y="216"/>
                  </a:lnTo>
                  <a:lnTo>
                    <a:pt x="82" y="216"/>
                  </a:lnTo>
                  <a:lnTo>
                    <a:pt x="92" y="216"/>
                  </a:lnTo>
                  <a:lnTo>
                    <a:pt x="102" y="212"/>
                  </a:lnTo>
                  <a:lnTo>
                    <a:pt x="110" y="208"/>
                  </a:lnTo>
                  <a:lnTo>
                    <a:pt x="118" y="204"/>
                  </a:lnTo>
                  <a:lnTo>
                    <a:pt x="134" y="190"/>
                  </a:lnTo>
                  <a:lnTo>
                    <a:pt x="148" y="172"/>
                  </a:lnTo>
                  <a:lnTo>
                    <a:pt x="158" y="154"/>
                  </a:lnTo>
                  <a:lnTo>
                    <a:pt x="168" y="134"/>
                  </a:lnTo>
                  <a:lnTo>
                    <a:pt x="176" y="116"/>
                  </a:lnTo>
                  <a:lnTo>
                    <a:pt x="210" y="62"/>
                  </a:lnTo>
                  <a:lnTo>
                    <a:pt x="210" y="16"/>
                  </a:lnTo>
                  <a:lnTo>
                    <a:pt x="232" y="4"/>
                  </a:lnTo>
                  <a:lnTo>
                    <a:pt x="252" y="2"/>
                  </a:lnTo>
                  <a:lnTo>
                    <a:pt x="272" y="0"/>
                  </a:lnTo>
                  <a:lnTo>
                    <a:pt x="284" y="2"/>
                  </a:lnTo>
                  <a:lnTo>
                    <a:pt x="294" y="4"/>
                  </a:lnTo>
                  <a:lnTo>
                    <a:pt x="306" y="10"/>
                  </a:lnTo>
                  <a:lnTo>
                    <a:pt x="318" y="18"/>
                  </a:lnTo>
                  <a:lnTo>
                    <a:pt x="352" y="50"/>
                  </a:lnTo>
                  <a:lnTo>
                    <a:pt x="394" y="60"/>
                  </a:lnTo>
                  <a:lnTo>
                    <a:pt x="412" y="70"/>
                  </a:lnTo>
                  <a:lnTo>
                    <a:pt x="434" y="88"/>
                  </a:lnTo>
                  <a:lnTo>
                    <a:pt x="444" y="98"/>
                  </a:lnTo>
                  <a:lnTo>
                    <a:pt x="454" y="110"/>
                  </a:lnTo>
                  <a:lnTo>
                    <a:pt x="460" y="122"/>
                  </a:lnTo>
                  <a:lnTo>
                    <a:pt x="462" y="134"/>
                  </a:lnTo>
                  <a:lnTo>
                    <a:pt x="444" y="146"/>
                  </a:lnTo>
                  <a:lnTo>
                    <a:pt x="430" y="158"/>
                  </a:lnTo>
                  <a:lnTo>
                    <a:pt x="416" y="170"/>
                  </a:lnTo>
                  <a:lnTo>
                    <a:pt x="402" y="182"/>
                  </a:lnTo>
                  <a:lnTo>
                    <a:pt x="386" y="186"/>
                  </a:lnTo>
                  <a:lnTo>
                    <a:pt x="368" y="188"/>
                  </a:lnTo>
                  <a:lnTo>
                    <a:pt x="336" y="188"/>
                  </a:lnTo>
                  <a:lnTo>
                    <a:pt x="322" y="186"/>
                  </a:lnTo>
                  <a:lnTo>
                    <a:pt x="306" y="188"/>
                  </a:lnTo>
                  <a:lnTo>
                    <a:pt x="292" y="192"/>
                  </a:lnTo>
                  <a:lnTo>
                    <a:pt x="280" y="198"/>
                  </a:lnTo>
                  <a:lnTo>
                    <a:pt x="284" y="218"/>
                  </a:lnTo>
                  <a:lnTo>
                    <a:pt x="288" y="228"/>
                  </a:lnTo>
                  <a:lnTo>
                    <a:pt x="288" y="236"/>
                  </a:lnTo>
                  <a:lnTo>
                    <a:pt x="284" y="256"/>
                  </a:lnTo>
                  <a:lnTo>
                    <a:pt x="282" y="266"/>
                  </a:lnTo>
                  <a:lnTo>
                    <a:pt x="284" y="276"/>
                  </a:lnTo>
                  <a:lnTo>
                    <a:pt x="290" y="286"/>
                  </a:lnTo>
                  <a:lnTo>
                    <a:pt x="304" y="296"/>
                  </a:lnTo>
                  <a:lnTo>
                    <a:pt x="334" y="324"/>
                  </a:lnTo>
                  <a:lnTo>
                    <a:pt x="362" y="364"/>
                  </a:lnTo>
                  <a:lnTo>
                    <a:pt x="372" y="400"/>
                  </a:lnTo>
                  <a:lnTo>
                    <a:pt x="372" y="48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7" name="Freeform 23"/>
            <p:cNvSpPr/>
            <p:nvPr/>
          </p:nvSpPr>
          <p:spPr bwMode="auto">
            <a:xfrm>
              <a:off x="5438122" y="4106388"/>
              <a:ext cx="1196228" cy="739851"/>
            </a:xfrm>
            <a:custGeom>
              <a:avLst/>
              <a:gdLst>
                <a:gd name="T0" fmla="*/ 72 w 754"/>
                <a:gd name="T1" fmla="*/ 452 h 466"/>
                <a:gd name="T2" fmla="*/ 4 w 754"/>
                <a:gd name="T3" fmla="*/ 380 h 466"/>
                <a:gd name="T4" fmla="*/ 2 w 754"/>
                <a:gd name="T5" fmla="*/ 362 h 466"/>
                <a:gd name="T6" fmla="*/ 6 w 754"/>
                <a:gd name="T7" fmla="*/ 348 h 466"/>
                <a:gd name="T8" fmla="*/ 0 w 754"/>
                <a:gd name="T9" fmla="*/ 310 h 466"/>
                <a:gd name="T10" fmla="*/ 18 w 754"/>
                <a:gd name="T11" fmla="*/ 304 h 466"/>
                <a:gd name="T12" fmla="*/ 96 w 754"/>
                <a:gd name="T13" fmla="*/ 304 h 466"/>
                <a:gd name="T14" fmla="*/ 138 w 754"/>
                <a:gd name="T15" fmla="*/ 276 h 466"/>
                <a:gd name="T16" fmla="*/ 178 w 754"/>
                <a:gd name="T17" fmla="*/ 244 h 466"/>
                <a:gd name="T18" fmla="*/ 180 w 754"/>
                <a:gd name="T19" fmla="*/ 226 h 466"/>
                <a:gd name="T20" fmla="*/ 126 w 754"/>
                <a:gd name="T21" fmla="*/ 166 h 466"/>
                <a:gd name="T22" fmla="*/ 100 w 754"/>
                <a:gd name="T23" fmla="*/ 144 h 466"/>
                <a:gd name="T24" fmla="*/ 98 w 754"/>
                <a:gd name="T25" fmla="*/ 96 h 466"/>
                <a:gd name="T26" fmla="*/ 136 w 754"/>
                <a:gd name="T27" fmla="*/ 66 h 466"/>
                <a:gd name="T28" fmla="*/ 146 w 754"/>
                <a:gd name="T29" fmla="*/ 54 h 466"/>
                <a:gd name="T30" fmla="*/ 140 w 754"/>
                <a:gd name="T31" fmla="*/ 30 h 466"/>
                <a:gd name="T32" fmla="*/ 118 w 754"/>
                <a:gd name="T33" fmla="*/ 10 h 466"/>
                <a:gd name="T34" fmla="*/ 108 w 754"/>
                <a:gd name="T35" fmla="*/ 0 h 466"/>
                <a:gd name="T36" fmla="*/ 234 w 754"/>
                <a:gd name="T37" fmla="*/ 6 h 466"/>
                <a:gd name="T38" fmla="*/ 246 w 754"/>
                <a:gd name="T39" fmla="*/ 22 h 466"/>
                <a:gd name="T40" fmla="*/ 276 w 754"/>
                <a:gd name="T41" fmla="*/ 46 h 466"/>
                <a:gd name="T42" fmla="*/ 314 w 754"/>
                <a:gd name="T43" fmla="*/ 62 h 466"/>
                <a:gd name="T44" fmla="*/ 338 w 754"/>
                <a:gd name="T45" fmla="*/ 72 h 466"/>
                <a:gd name="T46" fmla="*/ 494 w 754"/>
                <a:gd name="T47" fmla="*/ 100 h 466"/>
                <a:gd name="T48" fmla="*/ 504 w 754"/>
                <a:gd name="T49" fmla="*/ 116 h 466"/>
                <a:gd name="T50" fmla="*/ 524 w 754"/>
                <a:gd name="T51" fmla="*/ 136 h 466"/>
                <a:gd name="T52" fmla="*/ 618 w 754"/>
                <a:gd name="T53" fmla="*/ 158 h 466"/>
                <a:gd name="T54" fmla="*/ 626 w 754"/>
                <a:gd name="T55" fmla="*/ 160 h 466"/>
                <a:gd name="T56" fmla="*/ 660 w 754"/>
                <a:gd name="T57" fmla="*/ 164 h 466"/>
                <a:gd name="T58" fmla="*/ 670 w 754"/>
                <a:gd name="T59" fmla="*/ 174 h 466"/>
                <a:gd name="T60" fmla="*/ 684 w 754"/>
                <a:gd name="T61" fmla="*/ 192 h 466"/>
                <a:gd name="T62" fmla="*/ 702 w 754"/>
                <a:gd name="T63" fmla="*/ 196 h 466"/>
                <a:gd name="T64" fmla="*/ 718 w 754"/>
                <a:gd name="T65" fmla="*/ 208 h 466"/>
                <a:gd name="T66" fmla="*/ 708 w 754"/>
                <a:gd name="T67" fmla="*/ 228 h 466"/>
                <a:gd name="T68" fmla="*/ 702 w 754"/>
                <a:gd name="T69" fmla="*/ 250 h 466"/>
                <a:gd name="T70" fmla="*/ 724 w 754"/>
                <a:gd name="T71" fmla="*/ 274 h 466"/>
                <a:gd name="T72" fmla="*/ 732 w 754"/>
                <a:gd name="T73" fmla="*/ 298 h 466"/>
                <a:gd name="T74" fmla="*/ 740 w 754"/>
                <a:gd name="T75" fmla="*/ 320 h 466"/>
                <a:gd name="T76" fmla="*/ 754 w 754"/>
                <a:gd name="T77" fmla="*/ 330 h 466"/>
                <a:gd name="T78" fmla="*/ 734 w 754"/>
                <a:gd name="T79" fmla="*/ 338 h 466"/>
                <a:gd name="T80" fmla="*/ 692 w 754"/>
                <a:gd name="T81" fmla="*/ 354 h 466"/>
                <a:gd name="T82" fmla="*/ 640 w 754"/>
                <a:gd name="T83" fmla="*/ 392 h 466"/>
                <a:gd name="T84" fmla="*/ 616 w 754"/>
                <a:gd name="T85" fmla="*/ 414 h 466"/>
                <a:gd name="T86" fmla="*/ 582 w 754"/>
                <a:gd name="T87" fmla="*/ 424 h 466"/>
                <a:gd name="T88" fmla="*/ 562 w 754"/>
                <a:gd name="T89" fmla="*/ 434 h 466"/>
                <a:gd name="T90" fmla="*/ 544 w 754"/>
                <a:gd name="T91" fmla="*/ 448 h 466"/>
                <a:gd name="T92" fmla="*/ 512 w 754"/>
                <a:gd name="T93" fmla="*/ 422 h 466"/>
                <a:gd name="T94" fmla="*/ 482 w 754"/>
                <a:gd name="T95" fmla="*/ 408 h 466"/>
                <a:gd name="T96" fmla="*/ 450 w 754"/>
                <a:gd name="T97" fmla="*/ 380 h 466"/>
                <a:gd name="T98" fmla="*/ 426 w 754"/>
                <a:gd name="T99" fmla="*/ 384 h 466"/>
                <a:gd name="T100" fmla="*/ 410 w 754"/>
                <a:gd name="T101" fmla="*/ 404 h 466"/>
                <a:gd name="T102" fmla="*/ 358 w 754"/>
                <a:gd name="T103" fmla="*/ 392 h 466"/>
                <a:gd name="T104" fmla="*/ 286 w 754"/>
                <a:gd name="T105" fmla="*/ 352 h 466"/>
                <a:gd name="T106" fmla="*/ 252 w 754"/>
                <a:gd name="T107" fmla="*/ 346 h 466"/>
                <a:gd name="T108" fmla="*/ 200 w 754"/>
                <a:gd name="T109" fmla="*/ 338 h 466"/>
                <a:gd name="T110" fmla="*/ 184 w 754"/>
                <a:gd name="T111" fmla="*/ 350 h 466"/>
                <a:gd name="T112" fmla="*/ 202 w 754"/>
                <a:gd name="T113" fmla="*/ 380 h 466"/>
                <a:gd name="T114" fmla="*/ 196 w 754"/>
                <a:gd name="T115" fmla="*/ 392 h 466"/>
                <a:gd name="T116" fmla="*/ 164 w 754"/>
                <a:gd name="T117" fmla="*/ 390 h 466"/>
                <a:gd name="T118" fmla="*/ 128 w 754"/>
                <a:gd name="T119" fmla="*/ 406 h 466"/>
                <a:gd name="T120" fmla="*/ 96 w 754"/>
                <a:gd name="T121" fmla="*/ 454 h 466"/>
                <a:gd name="T122" fmla="*/ 80 w 754"/>
                <a:gd name="T123" fmla="*/ 466 h 4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54" h="466">
                  <a:moveTo>
                    <a:pt x="80" y="466"/>
                  </a:moveTo>
                  <a:lnTo>
                    <a:pt x="80" y="466"/>
                  </a:lnTo>
                  <a:lnTo>
                    <a:pt x="72" y="452"/>
                  </a:lnTo>
                  <a:lnTo>
                    <a:pt x="64" y="440"/>
                  </a:lnTo>
                  <a:lnTo>
                    <a:pt x="44" y="418"/>
                  </a:lnTo>
                  <a:lnTo>
                    <a:pt x="4" y="380"/>
                  </a:lnTo>
                  <a:lnTo>
                    <a:pt x="2" y="368"/>
                  </a:lnTo>
                  <a:lnTo>
                    <a:pt x="2" y="362"/>
                  </a:lnTo>
                  <a:lnTo>
                    <a:pt x="4" y="356"/>
                  </a:lnTo>
                  <a:lnTo>
                    <a:pt x="6" y="348"/>
                  </a:lnTo>
                  <a:lnTo>
                    <a:pt x="8" y="328"/>
                  </a:lnTo>
                  <a:lnTo>
                    <a:pt x="0" y="310"/>
                  </a:lnTo>
                  <a:lnTo>
                    <a:pt x="6" y="306"/>
                  </a:lnTo>
                  <a:lnTo>
                    <a:pt x="18" y="304"/>
                  </a:lnTo>
                  <a:lnTo>
                    <a:pt x="44" y="302"/>
                  </a:lnTo>
                  <a:lnTo>
                    <a:pt x="96" y="304"/>
                  </a:lnTo>
                  <a:lnTo>
                    <a:pt x="112" y="298"/>
                  </a:lnTo>
                  <a:lnTo>
                    <a:pt x="126" y="288"/>
                  </a:lnTo>
                  <a:lnTo>
                    <a:pt x="138" y="276"/>
                  </a:lnTo>
                  <a:lnTo>
                    <a:pt x="152" y="264"/>
                  </a:lnTo>
                  <a:lnTo>
                    <a:pt x="178" y="244"/>
                  </a:lnTo>
                  <a:lnTo>
                    <a:pt x="180" y="226"/>
                  </a:lnTo>
                  <a:lnTo>
                    <a:pt x="162" y="200"/>
                  </a:lnTo>
                  <a:lnTo>
                    <a:pt x="144" y="182"/>
                  </a:lnTo>
                  <a:lnTo>
                    <a:pt x="126" y="166"/>
                  </a:lnTo>
                  <a:lnTo>
                    <a:pt x="106" y="156"/>
                  </a:lnTo>
                  <a:lnTo>
                    <a:pt x="100" y="144"/>
                  </a:lnTo>
                  <a:lnTo>
                    <a:pt x="98" y="96"/>
                  </a:lnTo>
                  <a:lnTo>
                    <a:pt x="114" y="80"/>
                  </a:lnTo>
                  <a:lnTo>
                    <a:pt x="124" y="72"/>
                  </a:lnTo>
                  <a:lnTo>
                    <a:pt x="136" y="66"/>
                  </a:lnTo>
                  <a:lnTo>
                    <a:pt x="142" y="60"/>
                  </a:lnTo>
                  <a:lnTo>
                    <a:pt x="146" y="54"/>
                  </a:lnTo>
                  <a:lnTo>
                    <a:pt x="146" y="48"/>
                  </a:lnTo>
                  <a:lnTo>
                    <a:pt x="146" y="42"/>
                  </a:lnTo>
                  <a:lnTo>
                    <a:pt x="140" y="30"/>
                  </a:lnTo>
                  <a:lnTo>
                    <a:pt x="134" y="22"/>
                  </a:lnTo>
                  <a:lnTo>
                    <a:pt x="118" y="10"/>
                  </a:lnTo>
                  <a:lnTo>
                    <a:pt x="112" y="6"/>
                  </a:lnTo>
                  <a:lnTo>
                    <a:pt x="108" y="0"/>
                  </a:lnTo>
                  <a:lnTo>
                    <a:pt x="196" y="0"/>
                  </a:lnTo>
                  <a:lnTo>
                    <a:pt x="234" y="6"/>
                  </a:lnTo>
                  <a:lnTo>
                    <a:pt x="238" y="14"/>
                  </a:lnTo>
                  <a:lnTo>
                    <a:pt x="246" y="22"/>
                  </a:lnTo>
                  <a:lnTo>
                    <a:pt x="254" y="30"/>
                  </a:lnTo>
                  <a:lnTo>
                    <a:pt x="264" y="38"/>
                  </a:lnTo>
                  <a:lnTo>
                    <a:pt x="276" y="46"/>
                  </a:lnTo>
                  <a:lnTo>
                    <a:pt x="288" y="52"/>
                  </a:lnTo>
                  <a:lnTo>
                    <a:pt x="300" y="58"/>
                  </a:lnTo>
                  <a:lnTo>
                    <a:pt x="314" y="62"/>
                  </a:lnTo>
                  <a:lnTo>
                    <a:pt x="338" y="72"/>
                  </a:lnTo>
                  <a:lnTo>
                    <a:pt x="456" y="74"/>
                  </a:lnTo>
                  <a:lnTo>
                    <a:pt x="494" y="100"/>
                  </a:lnTo>
                  <a:lnTo>
                    <a:pt x="498" y="108"/>
                  </a:lnTo>
                  <a:lnTo>
                    <a:pt x="504" y="116"/>
                  </a:lnTo>
                  <a:lnTo>
                    <a:pt x="512" y="126"/>
                  </a:lnTo>
                  <a:lnTo>
                    <a:pt x="524" y="136"/>
                  </a:lnTo>
                  <a:lnTo>
                    <a:pt x="578" y="140"/>
                  </a:lnTo>
                  <a:lnTo>
                    <a:pt x="618" y="158"/>
                  </a:lnTo>
                  <a:lnTo>
                    <a:pt x="622" y="160"/>
                  </a:lnTo>
                  <a:lnTo>
                    <a:pt x="626" y="160"/>
                  </a:lnTo>
                  <a:lnTo>
                    <a:pt x="638" y="160"/>
                  </a:lnTo>
                  <a:lnTo>
                    <a:pt x="652" y="162"/>
                  </a:lnTo>
                  <a:lnTo>
                    <a:pt x="660" y="164"/>
                  </a:lnTo>
                  <a:lnTo>
                    <a:pt x="668" y="170"/>
                  </a:lnTo>
                  <a:lnTo>
                    <a:pt x="670" y="174"/>
                  </a:lnTo>
                  <a:lnTo>
                    <a:pt x="672" y="180"/>
                  </a:lnTo>
                  <a:lnTo>
                    <a:pt x="676" y="186"/>
                  </a:lnTo>
                  <a:lnTo>
                    <a:pt x="684" y="192"/>
                  </a:lnTo>
                  <a:lnTo>
                    <a:pt x="690" y="194"/>
                  </a:lnTo>
                  <a:lnTo>
                    <a:pt x="702" y="196"/>
                  </a:lnTo>
                  <a:lnTo>
                    <a:pt x="710" y="198"/>
                  </a:lnTo>
                  <a:lnTo>
                    <a:pt x="714" y="202"/>
                  </a:lnTo>
                  <a:lnTo>
                    <a:pt x="718" y="208"/>
                  </a:lnTo>
                  <a:lnTo>
                    <a:pt x="720" y="214"/>
                  </a:lnTo>
                  <a:lnTo>
                    <a:pt x="708" y="228"/>
                  </a:lnTo>
                  <a:lnTo>
                    <a:pt x="706" y="236"/>
                  </a:lnTo>
                  <a:lnTo>
                    <a:pt x="702" y="250"/>
                  </a:lnTo>
                  <a:lnTo>
                    <a:pt x="708" y="256"/>
                  </a:lnTo>
                  <a:lnTo>
                    <a:pt x="716" y="264"/>
                  </a:lnTo>
                  <a:lnTo>
                    <a:pt x="724" y="274"/>
                  </a:lnTo>
                  <a:lnTo>
                    <a:pt x="732" y="290"/>
                  </a:lnTo>
                  <a:lnTo>
                    <a:pt x="732" y="298"/>
                  </a:lnTo>
                  <a:lnTo>
                    <a:pt x="734" y="310"/>
                  </a:lnTo>
                  <a:lnTo>
                    <a:pt x="736" y="316"/>
                  </a:lnTo>
                  <a:lnTo>
                    <a:pt x="740" y="320"/>
                  </a:lnTo>
                  <a:lnTo>
                    <a:pt x="746" y="326"/>
                  </a:lnTo>
                  <a:lnTo>
                    <a:pt x="754" y="330"/>
                  </a:lnTo>
                  <a:lnTo>
                    <a:pt x="754" y="334"/>
                  </a:lnTo>
                  <a:lnTo>
                    <a:pt x="734" y="338"/>
                  </a:lnTo>
                  <a:lnTo>
                    <a:pt x="718" y="342"/>
                  </a:lnTo>
                  <a:lnTo>
                    <a:pt x="704" y="348"/>
                  </a:lnTo>
                  <a:lnTo>
                    <a:pt x="692" y="354"/>
                  </a:lnTo>
                  <a:lnTo>
                    <a:pt x="670" y="372"/>
                  </a:lnTo>
                  <a:lnTo>
                    <a:pt x="640" y="392"/>
                  </a:lnTo>
                  <a:lnTo>
                    <a:pt x="634" y="396"/>
                  </a:lnTo>
                  <a:lnTo>
                    <a:pt x="626" y="400"/>
                  </a:lnTo>
                  <a:lnTo>
                    <a:pt x="616" y="414"/>
                  </a:lnTo>
                  <a:lnTo>
                    <a:pt x="598" y="420"/>
                  </a:lnTo>
                  <a:lnTo>
                    <a:pt x="582" y="424"/>
                  </a:lnTo>
                  <a:lnTo>
                    <a:pt x="576" y="426"/>
                  </a:lnTo>
                  <a:lnTo>
                    <a:pt x="570" y="430"/>
                  </a:lnTo>
                  <a:lnTo>
                    <a:pt x="562" y="434"/>
                  </a:lnTo>
                  <a:lnTo>
                    <a:pt x="556" y="442"/>
                  </a:lnTo>
                  <a:lnTo>
                    <a:pt x="544" y="448"/>
                  </a:lnTo>
                  <a:lnTo>
                    <a:pt x="512" y="422"/>
                  </a:lnTo>
                  <a:lnTo>
                    <a:pt x="500" y="418"/>
                  </a:lnTo>
                  <a:lnTo>
                    <a:pt x="490" y="414"/>
                  </a:lnTo>
                  <a:lnTo>
                    <a:pt x="482" y="408"/>
                  </a:lnTo>
                  <a:lnTo>
                    <a:pt x="474" y="402"/>
                  </a:lnTo>
                  <a:lnTo>
                    <a:pt x="462" y="390"/>
                  </a:lnTo>
                  <a:lnTo>
                    <a:pt x="450" y="380"/>
                  </a:lnTo>
                  <a:lnTo>
                    <a:pt x="434" y="382"/>
                  </a:lnTo>
                  <a:lnTo>
                    <a:pt x="426" y="384"/>
                  </a:lnTo>
                  <a:lnTo>
                    <a:pt x="420" y="392"/>
                  </a:lnTo>
                  <a:lnTo>
                    <a:pt x="410" y="404"/>
                  </a:lnTo>
                  <a:lnTo>
                    <a:pt x="392" y="402"/>
                  </a:lnTo>
                  <a:lnTo>
                    <a:pt x="374" y="398"/>
                  </a:lnTo>
                  <a:lnTo>
                    <a:pt x="358" y="392"/>
                  </a:lnTo>
                  <a:lnTo>
                    <a:pt x="342" y="384"/>
                  </a:lnTo>
                  <a:lnTo>
                    <a:pt x="312" y="366"/>
                  </a:lnTo>
                  <a:lnTo>
                    <a:pt x="286" y="352"/>
                  </a:lnTo>
                  <a:lnTo>
                    <a:pt x="268" y="348"/>
                  </a:lnTo>
                  <a:lnTo>
                    <a:pt x="252" y="346"/>
                  </a:lnTo>
                  <a:lnTo>
                    <a:pt x="228" y="338"/>
                  </a:lnTo>
                  <a:lnTo>
                    <a:pt x="200" y="338"/>
                  </a:lnTo>
                  <a:lnTo>
                    <a:pt x="192" y="342"/>
                  </a:lnTo>
                  <a:lnTo>
                    <a:pt x="186" y="344"/>
                  </a:lnTo>
                  <a:lnTo>
                    <a:pt x="184" y="350"/>
                  </a:lnTo>
                  <a:lnTo>
                    <a:pt x="186" y="358"/>
                  </a:lnTo>
                  <a:lnTo>
                    <a:pt x="192" y="368"/>
                  </a:lnTo>
                  <a:lnTo>
                    <a:pt x="202" y="380"/>
                  </a:lnTo>
                  <a:lnTo>
                    <a:pt x="196" y="392"/>
                  </a:lnTo>
                  <a:lnTo>
                    <a:pt x="182" y="390"/>
                  </a:lnTo>
                  <a:lnTo>
                    <a:pt x="164" y="390"/>
                  </a:lnTo>
                  <a:lnTo>
                    <a:pt x="150" y="394"/>
                  </a:lnTo>
                  <a:lnTo>
                    <a:pt x="138" y="398"/>
                  </a:lnTo>
                  <a:lnTo>
                    <a:pt x="128" y="406"/>
                  </a:lnTo>
                  <a:lnTo>
                    <a:pt x="118" y="414"/>
                  </a:lnTo>
                  <a:lnTo>
                    <a:pt x="112" y="426"/>
                  </a:lnTo>
                  <a:lnTo>
                    <a:pt x="96" y="454"/>
                  </a:lnTo>
                  <a:lnTo>
                    <a:pt x="88" y="460"/>
                  </a:lnTo>
                  <a:lnTo>
                    <a:pt x="80" y="46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8" name="Freeform 24"/>
            <p:cNvSpPr/>
            <p:nvPr/>
          </p:nvSpPr>
          <p:spPr bwMode="auto">
            <a:xfrm>
              <a:off x="6423436" y="3760075"/>
              <a:ext cx="739771" cy="909859"/>
            </a:xfrm>
            <a:custGeom>
              <a:avLst/>
              <a:gdLst>
                <a:gd name="T0" fmla="*/ 212 w 466"/>
                <a:gd name="T1" fmla="*/ 570 h 574"/>
                <a:gd name="T2" fmla="*/ 202 w 466"/>
                <a:gd name="T3" fmla="*/ 516 h 574"/>
                <a:gd name="T4" fmla="*/ 166 w 466"/>
                <a:gd name="T5" fmla="*/ 522 h 574"/>
                <a:gd name="T6" fmla="*/ 148 w 466"/>
                <a:gd name="T7" fmla="*/ 546 h 574"/>
                <a:gd name="T8" fmla="*/ 140 w 466"/>
                <a:gd name="T9" fmla="*/ 538 h 574"/>
                <a:gd name="T10" fmla="*/ 122 w 466"/>
                <a:gd name="T11" fmla="*/ 520 h 574"/>
                <a:gd name="T12" fmla="*/ 114 w 466"/>
                <a:gd name="T13" fmla="*/ 490 h 574"/>
                <a:gd name="T14" fmla="*/ 102 w 466"/>
                <a:gd name="T15" fmla="*/ 470 h 574"/>
                <a:gd name="T16" fmla="*/ 100 w 466"/>
                <a:gd name="T17" fmla="*/ 446 h 574"/>
                <a:gd name="T18" fmla="*/ 106 w 466"/>
                <a:gd name="T19" fmla="*/ 416 h 574"/>
                <a:gd name="T20" fmla="*/ 68 w 466"/>
                <a:gd name="T21" fmla="*/ 398 h 574"/>
                <a:gd name="T22" fmla="*/ 58 w 466"/>
                <a:gd name="T23" fmla="*/ 380 h 574"/>
                <a:gd name="T24" fmla="*/ 56 w 466"/>
                <a:gd name="T25" fmla="*/ 366 h 574"/>
                <a:gd name="T26" fmla="*/ 86 w 466"/>
                <a:gd name="T27" fmla="*/ 346 h 574"/>
                <a:gd name="T28" fmla="*/ 96 w 466"/>
                <a:gd name="T29" fmla="*/ 284 h 574"/>
                <a:gd name="T30" fmla="*/ 78 w 466"/>
                <a:gd name="T31" fmla="*/ 252 h 574"/>
                <a:gd name="T32" fmla="*/ 48 w 466"/>
                <a:gd name="T33" fmla="*/ 262 h 574"/>
                <a:gd name="T34" fmla="*/ 30 w 466"/>
                <a:gd name="T35" fmla="*/ 252 h 574"/>
                <a:gd name="T36" fmla="*/ 0 w 466"/>
                <a:gd name="T37" fmla="*/ 202 h 574"/>
                <a:gd name="T38" fmla="*/ 10 w 466"/>
                <a:gd name="T39" fmla="*/ 180 h 574"/>
                <a:gd name="T40" fmla="*/ 42 w 466"/>
                <a:gd name="T41" fmla="*/ 148 h 574"/>
                <a:gd name="T42" fmla="*/ 44 w 466"/>
                <a:gd name="T43" fmla="*/ 72 h 574"/>
                <a:gd name="T44" fmla="*/ 58 w 466"/>
                <a:gd name="T45" fmla="*/ 74 h 574"/>
                <a:gd name="T46" fmla="*/ 76 w 466"/>
                <a:gd name="T47" fmla="*/ 110 h 574"/>
                <a:gd name="T48" fmla="*/ 110 w 466"/>
                <a:gd name="T49" fmla="*/ 120 h 574"/>
                <a:gd name="T50" fmla="*/ 126 w 466"/>
                <a:gd name="T51" fmla="*/ 80 h 574"/>
                <a:gd name="T52" fmla="*/ 134 w 466"/>
                <a:gd name="T53" fmla="*/ 54 h 574"/>
                <a:gd name="T54" fmla="*/ 102 w 466"/>
                <a:gd name="T55" fmla="*/ 6 h 574"/>
                <a:gd name="T56" fmla="*/ 118 w 466"/>
                <a:gd name="T57" fmla="*/ 0 h 574"/>
                <a:gd name="T58" fmla="*/ 150 w 466"/>
                <a:gd name="T59" fmla="*/ 40 h 574"/>
                <a:gd name="T60" fmla="*/ 176 w 466"/>
                <a:gd name="T61" fmla="*/ 80 h 574"/>
                <a:gd name="T62" fmla="*/ 264 w 466"/>
                <a:gd name="T63" fmla="*/ 106 h 574"/>
                <a:gd name="T64" fmla="*/ 294 w 466"/>
                <a:gd name="T65" fmla="*/ 174 h 574"/>
                <a:gd name="T66" fmla="*/ 318 w 466"/>
                <a:gd name="T67" fmla="*/ 202 h 574"/>
                <a:gd name="T68" fmla="*/ 358 w 466"/>
                <a:gd name="T69" fmla="*/ 194 h 574"/>
                <a:gd name="T70" fmla="*/ 362 w 466"/>
                <a:gd name="T71" fmla="*/ 180 h 574"/>
                <a:gd name="T72" fmla="*/ 388 w 466"/>
                <a:gd name="T73" fmla="*/ 194 h 574"/>
                <a:gd name="T74" fmla="*/ 382 w 466"/>
                <a:gd name="T75" fmla="*/ 224 h 574"/>
                <a:gd name="T76" fmla="*/ 338 w 466"/>
                <a:gd name="T77" fmla="*/ 250 h 574"/>
                <a:gd name="T78" fmla="*/ 330 w 466"/>
                <a:gd name="T79" fmla="*/ 280 h 574"/>
                <a:gd name="T80" fmla="*/ 326 w 466"/>
                <a:gd name="T81" fmla="*/ 302 h 574"/>
                <a:gd name="T82" fmla="*/ 380 w 466"/>
                <a:gd name="T83" fmla="*/ 346 h 574"/>
                <a:gd name="T84" fmla="*/ 392 w 466"/>
                <a:gd name="T85" fmla="*/ 360 h 574"/>
                <a:gd name="T86" fmla="*/ 456 w 466"/>
                <a:gd name="T87" fmla="*/ 378 h 574"/>
                <a:gd name="T88" fmla="*/ 466 w 466"/>
                <a:gd name="T89" fmla="*/ 402 h 574"/>
                <a:gd name="T90" fmla="*/ 426 w 466"/>
                <a:gd name="T91" fmla="*/ 420 h 574"/>
                <a:gd name="T92" fmla="*/ 416 w 466"/>
                <a:gd name="T93" fmla="*/ 440 h 574"/>
                <a:gd name="T94" fmla="*/ 420 w 466"/>
                <a:gd name="T95" fmla="*/ 460 h 574"/>
                <a:gd name="T96" fmla="*/ 400 w 466"/>
                <a:gd name="T97" fmla="*/ 522 h 574"/>
                <a:gd name="T98" fmla="*/ 378 w 466"/>
                <a:gd name="T99" fmla="*/ 546 h 574"/>
                <a:gd name="T100" fmla="*/ 330 w 466"/>
                <a:gd name="T101" fmla="*/ 560 h 574"/>
                <a:gd name="T102" fmla="*/ 278 w 466"/>
                <a:gd name="T103" fmla="*/ 566 h 574"/>
                <a:gd name="T104" fmla="*/ 256 w 466"/>
                <a:gd name="T105" fmla="*/ 536 h 574"/>
                <a:gd name="T106" fmla="*/ 238 w 466"/>
                <a:gd name="T107" fmla="*/ 532 h 574"/>
                <a:gd name="T108" fmla="*/ 226 w 466"/>
                <a:gd name="T109" fmla="*/ 574 h 5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66" h="574">
                  <a:moveTo>
                    <a:pt x="216" y="574"/>
                  </a:moveTo>
                  <a:lnTo>
                    <a:pt x="216" y="574"/>
                  </a:lnTo>
                  <a:lnTo>
                    <a:pt x="212" y="570"/>
                  </a:lnTo>
                  <a:lnTo>
                    <a:pt x="212" y="524"/>
                  </a:lnTo>
                  <a:lnTo>
                    <a:pt x="202" y="516"/>
                  </a:lnTo>
                  <a:lnTo>
                    <a:pt x="182" y="516"/>
                  </a:lnTo>
                  <a:lnTo>
                    <a:pt x="176" y="518"/>
                  </a:lnTo>
                  <a:lnTo>
                    <a:pt x="170" y="520"/>
                  </a:lnTo>
                  <a:lnTo>
                    <a:pt x="166" y="522"/>
                  </a:lnTo>
                  <a:lnTo>
                    <a:pt x="162" y="528"/>
                  </a:lnTo>
                  <a:lnTo>
                    <a:pt x="154" y="542"/>
                  </a:lnTo>
                  <a:lnTo>
                    <a:pt x="148" y="546"/>
                  </a:lnTo>
                  <a:lnTo>
                    <a:pt x="144" y="548"/>
                  </a:lnTo>
                  <a:lnTo>
                    <a:pt x="142" y="542"/>
                  </a:lnTo>
                  <a:lnTo>
                    <a:pt x="140" y="538"/>
                  </a:lnTo>
                  <a:lnTo>
                    <a:pt x="130" y="532"/>
                  </a:lnTo>
                  <a:lnTo>
                    <a:pt x="122" y="520"/>
                  </a:lnTo>
                  <a:lnTo>
                    <a:pt x="122" y="510"/>
                  </a:lnTo>
                  <a:lnTo>
                    <a:pt x="120" y="502"/>
                  </a:lnTo>
                  <a:lnTo>
                    <a:pt x="118" y="494"/>
                  </a:lnTo>
                  <a:lnTo>
                    <a:pt x="114" y="490"/>
                  </a:lnTo>
                  <a:lnTo>
                    <a:pt x="108" y="480"/>
                  </a:lnTo>
                  <a:lnTo>
                    <a:pt x="104" y="476"/>
                  </a:lnTo>
                  <a:lnTo>
                    <a:pt x="102" y="470"/>
                  </a:lnTo>
                  <a:lnTo>
                    <a:pt x="94" y="462"/>
                  </a:lnTo>
                  <a:lnTo>
                    <a:pt x="94" y="452"/>
                  </a:lnTo>
                  <a:lnTo>
                    <a:pt x="100" y="446"/>
                  </a:lnTo>
                  <a:lnTo>
                    <a:pt x="112" y="436"/>
                  </a:lnTo>
                  <a:lnTo>
                    <a:pt x="110" y="424"/>
                  </a:lnTo>
                  <a:lnTo>
                    <a:pt x="106" y="416"/>
                  </a:lnTo>
                  <a:lnTo>
                    <a:pt x="100" y="410"/>
                  </a:lnTo>
                  <a:lnTo>
                    <a:pt x="92" y="406"/>
                  </a:lnTo>
                  <a:lnTo>
                    <a:pt x="74" y="400"/>
                  </a:lnTo>
                  <a:lnTo>
                    <a:pt x="68" y="398"/>
                  </a:lnTo>
                  <a:lnTo>
                    <a:pt x="60" y="394"/>
                  </a:lnTo>
                  <a:lnTo>
                    <a:pt x="58" y="380"/>
                  </a:lnTo>
                  <a:lnTo>
                    <a:pt x="54" y="376"/>
                  </a:lnTo>
                  <a:lnTo>
                    <a:pt x="54" y="370"/>
                  </a:lnTo>
                  <a:lnTo>
                    <a:pt x="56" y="366"/>
                  </a:lnTo>
                  <a:lnTo>
                    <a:pt x="64" y="356"/>
                  </a:lnTo>
                  <a:lnTo>
                    <a:pt x="74" y="350"/>
                  </a:lnTo>
                  <a:lnTo>
                    <a:pt x="86" y="346"/>
                  </a:lnTo>
                  <a:lnTo>
                    <a:pt x="102" y="326"/>
                  </a:lnTo>
                  <a:lnTo>
                    <a:pt x="100" y="304"/>
                  </a:lnTo>
                  <a:lnTo>
                    <a:pt x="96" y="284"/>
                  </a:lnTo>
                  <a:lnTo>
                    <a:pt x="88" y="266"/>
                  </a:lnTo>
                  <a:lnTo>
                    <a:pt x="84" y="260"/>
                  </a:lnTo>
                  <a:lnTo>
                    <a:pt x="78" y="252"/>
                  </a:lnTo>
                  <a:lnTo>
                    <a:pt x="56" y="252"/>
                  </a:lnTo>
                  <a:lnTo>
                    <a:pt x="48" y="262"/>
                  </a:lnTo>
                  <a:lnTo>
                    <a:pt x="40" y="264"/>
                  </a:lnTo>
                  <a:lnTo>
                    <a:pt x="34" y="258"/>
                  </a:lnTo>
                  <a:lnTo>
                    <a:pt x="30" y="252"/>
                  </a:lnTo>
                  <a:lnTo>
                    <a:pt x="24" y="238"/>
                  </a:lnTo>
                  <a:lnTo>
                    <a:pt x="20" y="216"/>
                  </a:lnTo>
                  <a:lnTo>
                    <a:pt x="0" y="202"/>
                  </a:lnTo>
                  <a:lnTo>
                    <a:pt x="2" y="194"/>
                  </a:lnTo>
                  <a:lnTo>
                    <a:pt x="6" y="186"/>
                  </a:lnTo>
                  <a:lnTo>
                    <a:pt x="10" y="180"/>
                  </a:lnTo>
                  <a:lnTo>
                    <a:pt x="16" y="172"/>
                  </a:lnTo>
                  <a:lnTo>
                    <a:pt x="30" y="160"/>
                  </a:lnTo>
                  <a:lnTo>
                    <a:pt x="42" y="148"/>
                  </a:lnTo>
                  <a:lnTo>
                    <a:pt x="46" y="128"/>
                  </a:lnTo>
                  <a:lnTo>
                    <a:pt x="46" y="108"/>
                  </a:lnTo>
                  <a:lnTo>
                    <a:pt x="44" y="72"/>
                  </a:lnTo>
                  <a:lnTo>
                    <a:pt x="48" y="70"/>
                  </a:lnTo>
                  <a:lnTo>
                    <a:pt x="58" y="74"/>
                  </a:lnTo>
                  <a:lnTo>
                    <a:pt x="60" y="82"/>
                  </a:lnTo>
                  <a:lnTo>
                    <a:pt x="66" y="96"/>
                  </a:lnTo>
                  <a:lnTo>
                    <a:pt x="72" y="104"/>
                  </a:lnTo>
                  <a:lnTo>
                    <a:pt x="76" y="110"/>
                  </a:lnTo>
                  <a:lnTo>
                    <a:pt x="82" y="116"/>
                  </a:lnTo>
                  <a:lnTo>
                    <a:pt x="90" y="120"/>
                  </a:lnTo>
                  <a:lnTo>
                    <a:pt x="110" y="120"/>
                  </a:lnTo>
                  <a:lnTo>
                    <a:pt x="118" y="104"/>
                  </a:lnTo>
                  <a:lnTo>
                    <a:pt x="122" y="92"/>
                  </a:lnTo>
                  <a:lnTo>
                    <a:pt x="126" y="80"/>
                  </a:lnTo>
                  <a:lnTo>
                    <a:pt x="132" y="66"/>
                  </a:lnTo>
                  <a:lnTo>
                    <a:pt x="134" y="54"/>
                  </a:lnTo>
                  <a:lnTo>
                    <a:pt x="96" y="18"/>
                  </a:lnTo>
                  <a:lnTo>
                    <a:pt x="98" y="10"/>
                  </a:lnTo>
                  <a:lnTo>
                    <a:pt x="102" y="6"/>
                  </a:lnTo>
                  <a:lnTo>
                    <a:pt x="106" y="4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8" y="12"/>
                  </a:lnTo>
                  <a:lnTo>
                    <a:pt x="140" y="24"/>
                  </a:lnTo>
                  <a:lnTo>
                    <a:pt x="150" y="40"/>
                  </a:lnTo>
                  <a:lnTo>
                    <a:pt x="160" y="60"/>
                  </a:lnTo>
                  <a:lnTo>
                    <a:pt x="176" y="80"/>
                  </a:lnTo>
                  <a:lnTo>
                    <a:pt x="248" y="94"/>
                  </a:lnTo>
                  <a:lnTo>
                    <a:pt x="264" y="106"/>
                  </a:lnTo>
                  <a:lnTo>
                    <a:pt x="272" y="126"/>
                  </a:lnTo>
                  <a:lnTo>
                    <a:pt x="280" y="150"/>
                  </a:lnTo>
                  <a:lnTo>
                    <a:pt x="286" y="162"/>
                  </a:lnTo>
                  <a:lnTo>
                    <a:pt x="294" y="174"/>
                  </a:lnTo>
                  <a:lnTo>
                    <a:pt x="302" y="184"/>
                  </a:lnTo>
                  <a:lnTo>
                    <a:pt x="314" y="194"/>
                  </a:lnTo>
                  <a:lnTo>
                    <a:pt x="318" y="202"/>
                  </a:lnTo>
                  <a:lnTo>
                    <a:pt x="336" y="200"/>
                  </a:lnTo>
                  <a:lnTo>
                    <a:pt x="348" y="198"/>
                  </a:lnTo>
                  <a:lnTo>
                    <a:pt x="358" y="194"/>
                  </a:lnTo>
                  <a:lnTo>
                    <a:pt x="360" y="182"/>
                  </a:lnTo>
                  <a:lnTo>
                    <a:pt x="360" y="180"/>
                  </a:lnTo>
                  <a:lnTo>
                    <a:pt x="362" y="180"/>
                  </a:lnTo>
                  <a:lnTo>
                    <a:pt x="366" y="180"/>
                  </a:lnTo>
                  <a:lnTo>
                    <a:pt x="380" y="180"/>
                  </a:lnTo>
                  <a:lnTo>
                    <a:pt x="388" y="194"/>
                  </a:lnTo>
                  <a:lnTo>
                    <a:pt x="392" y="206"/>
                  </a:lnTo>
                  <a:lnTo>
                    <a:pt x="394" y="220"/>
                  </a:lnTo>
                  <a:lnTo>
                    <a:pt x="382" y="224"/>
                  </a:lnTo>
                  <a:lnTo>
                    <a:pt x="370" y="226"/>
                  </a:lnTo>
                  <a:lnTo>
                    <a:pt x="348" y="226"/>
                  </a:lnTo>
                  <a:lnTo>
                    <a:pt x="338" y="250"/>
                  </a:lnTo>
                  <a:lnTo>
                    <a:pt x="334" y="274"/>
                  </a:lnTo>
                  <a:lnTo>
                    <a:pt x="330" y="280"/>
                  </a:lnTo>
                  <a:lnTo>
                    <a:pt x="326" y="284"/>
                  </a:lnTo>
                  <a:lnTo>
                    <a:pt x="326" y="292"/>
                  </a:lnTo>
                  <a:lnTo>
                    <a:pt x="326" y="302"/>
                  </a:lnTo>
                  <a:lnTo>
                    <a:pt x="368" y="342"/>
                  </a:lnTo>
                  <a:lnTo>
                    <a:pt x="372" y="344"/>
                  </a:lnTo>
                  <a:lnTo>
                    <a:pt x="380" y="346"/>
                  </a:lnTo>
                  <a:lnTo>
                    <a:pt x="388" y="350"/>
                  </a:lnTo>
                  <a:lnTo>
                    <a:pt x="390" y="354"/>
                  </a:lnTo>
                  <a:lnTo>
                    <a:pt x="392" y="360"/>
                  </a:lnTo>
                  <a:lnTo>
                    <a:pt x="408" y="374"/>
                  </a:lnTo>
                  <a:lnTo>
                    <a:pt x="456" y="378"/>
                  </a:lnTo>
                  <a:lnTo>
                    <a:pt x="466" y="386"/>
                  </a:lnTo>
                  <a:lnTo>
                    <a:pt x="466" y="402"/>
                  </a:lnTo>
                  <a:lnTo>
                    <a:pt x="458" y="408"/>
                  </a:lnTo>
                  <a:lnTo>
                    <a:pt x="450" y="412"/>
                  </a:lnTo>
                  <a:lnTo>
                    <a:pt x="434" y="416"/>
                  </a:lnTo>
                  <a:lnTo>
                    <a:pt x="426" y="420"/>
                  </a:lnTo>
                  <a:lnTo>
                    <a:pt x="422" y="424"/>
                  </a:lnTo>
                  <a:lnTo>
                    <a:pt x="418" y="430"/>
                  </a:lnTo>
                  <a:lnTo>
                    <a:pt x="416" y="440"/>
                  </a:lnTo>
                  <a:lnTo>
                    <a:pt x="420" y="450"/>
                  </a:lnTo>
                  <a:lnTo>
                    <a:pt x="420" y="456"/>
                  </a:lnTo>
                  <a:lnTo>
                    <a:pt x="420" y="460"/>
                  </a:lnTo>
                  <a:lnTo>
                    <a:pt x="408" y="466"/>
                  </a:lnTo>
                  <a:lnTo>
                    <a:pt x="400" y="472"/>
                  </a:lnTo>
                  <a:lnTo>
                    <a:pt x="400" y="522"/>
                  </a:lnTo>
                  <a:lnTo>
                    <a:pt x="392" y="532"/>
                  </a:lnTo>
                  <a:lnTo>
                    <a:pt x="384" y="540"/>
                  </a:lnTo>
                  <a:lnTo>
                    <a:pt x="378" y="546"/>
                  </a:lnTo>
                  <a:lnTo>
                    <a:pt x="368" y="550"/>
                  </a:lnTo>
                  <a:lnTo>
                    <a:pt x="352" y="556"/>
                  </a:lnTo>
                  <a:lnTo>
                    <a:pt x="330" y="560"/>
                  </a:lnTo>
                  <a:lnTo>
                    <a:pt x="316" y="566"/>
                  </a:lnTo>
                  <a:lnTo>
                    <a:pt x="302" y="570"/>
                  </a:lnTo>
                  <a:lnTo>
                    <a:pt x="290" y="570"/>
                  </a:lnTo>
                  <a:lnTo>
                    <a:pt x="278" y="566"/>
                  </a:lnTo>
                  <a:lnTo>
                    <a:pt x="268" y="556"/>
                  </a:lnTo>
                  <a:lnTo>
                    <a:pt x="260" y="546"/>
                  </a:lnTo>
                  <a:lnTo>
                    <a:pt x="256" y="536"/>
                  </a:lnTo>
                  <a:lnTo>
                    <a:pt x="250" y="530"/>
                  </a:lnTo>
                  <a:lnTo>
                    <a:pt x="242" y="530"/>
                  </a:lnTo>
                  <a:lnTo>
                    <a:pt x="238" y="532"/>
                  </a:lnTo>
                  <a:lnTo>
                    <a:pt x="234" y="542"/>
                  </a:lnTo>
                  <a:lnTo>
                    <a:pt x="226" y="574"/>
                  </a:lnTo>
                  <a:lnTo>
                    <a:pt x="216" y="57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9" name="Freeform 25"/>
            <p:cNvSpPr/>
            <p:nvPr/>
          </p:nvSpPr>
          <p:spPr bwMode="auto">
            <a:xfrm>
              <a:off x="6618610" y="3634144"/>
              <a:ext cx="865690" cy="856337"/>
            </a:xfrm>
            <a:custGeom>
              <a:avLst/>
              <a:gdLst>
                <a:gd name="T0" fmla="*/ 322 w 544"/>
                <a:gd name="T1" fmla="*/ 532 h 538"/>
                <a:gd name="T2" fmla="*/ 308 w 544"/>
                <a:gd name="T3" fmla="*/ 518 h 538"/>
                <a:gd name="T4" fmla="*/ 308 w 544"/>
                <a:gd name="T5" fmla="*/ 508 h 538"/>
                <a:gd name="T6" fmla="*/ 354 w 544"/>
                <a:gd name="T7" fmla="*/ 484 h 538"/>
                <a:gd name="T8" fmla="*/ 342 w 544"/>
                <a:gd name="T9" fmla="*/ 450 h 538"/>
                <a:gd name="T10" fmla="*/ 298 w 544"/>
                <a:gd name="T11" fmla="*/ 444 h 538"/>
                <a:gd name="T12" fmla="*/ 272 w 544"/>
                <a:gd name="T13" fmla="*/ 420 h 538"/>
                <a:gd name="T14" fmla="*/ 240 w 544"/>
                <a:gd name="T15" fmla="*/ 400 h 538"/>
                <a:gd name="T16" fmla="*/ 216 w 544"/>
                <a:gd name="T17" fmla="*/ 380 h 538"/>
                <a:gd name="T18" fmla="*/ 216 w 544"/>
                <a:gd name="T19" fmla="*/ 364 h 538"/>
                <a:gd name="T20" fmla="*/ 224 w 544"/>
                <a:gd name="T21" fmla="*/ 334 h 538"/>
                <a:gd name="T22" fmla="*/ 254 w 544"/>
                <a:gd name="T23" fmla="*/ 314 h 538"/>
                <a:gd name="T24" fmla="*/ 280 w 544"/>
                <a:gd name="T25" fmla="*/ 304 h 538"/>
                <a:gd name="T26" fmla="*/ 264 w 544"/>
                <a:gd name="T27" fmla="*/ 250 h 538"/>
                <a:gd name="T28" fmla="*/ 228 w 544"/>
                <a:gd name="T29" fmla="*/ 252 h 538"/>
                <a:gd name="T30" fmla="*/ 202 w 544"/>
                <a:gd name="T31" fmla="*/ 272 h 538"/>
                <a:gd name="T32" fmla="*/ 186 w 544"/>
                <a:gd name="T33" fmla="*/ 256 h 538"/>
                <a:gd name="T34" fmla="*/ 152 w 544"/>
                <a:gd name="T35" fmla="*/ 186 h 538"/>
                <a:gd name="T36" fmla="*/ 116 w 544"/>
                <a:gd name="T37" fmla="*/ 158 h 538"/>
                <a:gd name="T38" fmla="*/ 58 w 544"/>
                <a:gd name="T39" fmla="*/ 146 h 538"/>
                <a:gd name="T40" fmla="*/ 26 w 544"/>
                <a:gd name="T41" fmla="*/ 98 h 538"/>
                <a:gd name="T42" fmla="*/ 0 w 544"/>
                <a:gd name="T43" fmla="*/ 56 h 538"/>
                <a:gd name="T44" fmla="*/ 10 w 544"/>
                <a:gd name="T45" fmla="*/ 36 h 538"/>
                <a:gd name="T46" fmla="*/ 30 w 544"/>
                <a:gd name="T47" fmla="*/ 52 h 538"/>
                <a:gd name="T48" fmla="*/ 36 w 544"/>
                <a:gd name="T49" fmla="*/ 60 h 538"/>
                <a:gd name="T50" fmla="*/ 60 w 544"/>
                <a:gd name="T51" fmla="*/ 90 h 538"/>
                <a:gd name="T52" fmla="*/ 112 w 544"/>
                <a:gd name="T53" fmla="*/ 98 h 538"/>
                <a:gd name="T54" fmla="*/ 140 w 544"/>
                <a:gd name="T55" fmla="*/ 68 h 538"/>
                <a:gd name="T56" fmla="*/ 160 w 544"/>
                <a:gd name="T57" fmla="*/ 76 h 538"/>
                <a:gd name="T58" fmla="*/ 200 w 544"/>
                <a:gd name="T59" fmla="*/ 50 h 538"/>
                <a:gd name="T60" fmla="*/ 212 w 544"/>
                <a:gd name="T61" fmla="*/ 10 h 538"/>
                <a:gd name="T62" fmla="*/ 236 w 544"/>
                <a:gd name="T63" fmla="*/ 0 h 538"/>
                <a:gd name="T64" fmla="*/ 268 w 544"/>
                <a:gd name="T65" fmla="*/ 52 h 538"/>
                <a:gd name="T66" fmla="*/ 338 w 544"/>
                <a:gd name="T67" fmla="*/ 88 h 538"/>
                <a:gd name="T68" fmla="*/ 412 w 544"/>
                <a:gd name="T69" fmla="*/ 218 h 538"/>
                <a:gd name="T70" fmla="*/ 424 w 544"/>
                <a:gd name="T71" fmla="*/ 258 h 538"/>
                <a:gd name="T72" fmla="*/ 500 w 544"/>
                <a:gd name="T73" fmla="*/ 312 h 538"/>
                <a:gd name="T74" fmla="*/ 526 w 544"/>
                <a:gd name="T75" fmla="*/ 336 h 538"/>
                <a:gd name="T76" fmla="*/ 470 w 544"/>
                <a:gd name="T77" fmla="*/ 340 h 538"/>
                <a:gd name="T78" fmla="*/ 504 w 544"/>
                <a:gd name="T79" fmla="*/ 374 h 538"/>
                <a:gd name="T80" fmla="*/ 498 w 544"/>
                <a:gd name="T81" fmla="*/ 392 h 538"/>
                <a:gd name="T82" fmla="*/ 540 w 544"/>
                <a:gd name="T83" fmla="*/ 420 h 538"/>
                <a:gd name="T84" fmla="*/ 540 w 544"/>
                <a:gd name="T85" fmla="*/ 440 h 538"/>
                <a:gd name="T86" fmla="*/ 502 w 544"/>
                <a:gd name="T87" fmla="*/ 468 h 538"/>
                <a:gd name="T88" fmla="*/ 498 w 544"/>
                <a:gd name="T89" fmla="*/ 474 h 538"/>
                <a:gd name="T90" fmla="*/ 452 w 544"/>
                <a:gd name="T91" fmla="*/ 514 h 538"/>
                <a:gd name="T92" fmla="*/ 416 w 544"/>
                <a:gd name="T93" fmla="*/ 530 h 538"/>
                <a:gd name="T94" fmla="*/ 342 w 544"/>
                <a:gd name="T95" fmla="*/ 538 h 5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44" h="538">
                  <a:moveTo>
                    <a:pt x="342" y="538"/>
                  </a:moveTo>
                  <a:lnTo>
                    <a:pt x="342" y="538"/>
                  </a:lnTo>
                  <a:lnTo>
                    <a:pt x="330" y="534"/>
                  </a:lnTo>
                  <a:lnTo>
                    <a:pt x="322" y="532"/>
                  </a:lnTo>
                  <a:lnTo>
                    <a:pt x="308" y="532"/>
                  </a:lnTo>
                  <a:lnTo>
                    <a:pt x="308" y="518"/>
                  </a:lnTo>
                  <a:lnTo>
                    <a:pt x="304" y="516"/>
                  </a:lnTo>
                  <a:lnTo>
                    <a:pt x="304" y="514"/>
                  </a:lnTo>
                  <a:lnTo>
                    <a:pt x="304" y="512"/>
                  </a:lnTo>
                  <a:lnTo>
                    <a:pt x="308" y="508"/>
                  </a:lnTo>
                  <a:lnTo>
                    <a:pt x="316" y="506"/>
                  </a:lnTo>
                  <a:lnTo>
                    <a:pt x="344" y="496"/>
                  </a:lnTo>
                  <a:lnTo>
                    <a:pt x="354" y="484"/>
                  </a:lnTo>
                  <a:lnTo>
                    <a:pt x="352" y="468"/>
                  </a:lnTo>
                  <a:lnTo>
                    <a:pt x="348" y="458"/>
                  </a:lnTo>
                  <a:lnTo>
                    <a:pt x="342" y="450"/>
                  </a:lnTo>
                  <a:lnTo>
                    <a:pt x="336" y="446"/>
                  </a:lnTo>
                  <a:lnTo>
                    <a:pt x="326" y="444"/>
                  </a:lnTo>
                  <a:lnTo>
                    <a:pt x="318" y="444"/>
                  </a:lnTo>
                  <a:lnTo>
                    <a:pt x="298" y="444"/>
                  </a:lnTo>
                  <a:lnTo>
                    <a:pt x="286" y="438"/>
                  </a:lnTo>
                  <a:lnTo>
                    <a:pt x="280" y="432"/>
                  </a:lnTo>
                  <a:lnTo>
                    <a:pt x="272" y="420"/>
                  </a:lnTo>
                  <a:lnTo>
                    <a:pt x="258" y="414"/>
                  </a:lnTo>
                  <a:lnTo>
                    <a:pt x="248" y="408"/>
                  </a:lnTo>
                  <a:lnTo>
                    <a:pt x="240" y="400"/>
                  </a:lnTo>
                  <a:lnTo>
                    <a:pt x="234" y="394"/>
                  </a:lnTo>
                  <a:lnTo>
                    <a:pt x="222" y="386"/>
                  </a:lnTo>
                  <a:lnTo>
                    <a:pt x="216" y="380"/>
                  </a:lnTo>
                  <a:lnTo>
                    <a:pt x="214" y="374"/>
                  </a:lnTo>
                  <a:lnTo>
                    <a:pt x="210" y="368"/>
                  </a:lnTo>
                  <a:lnTo>
                    <a:pt x="216" y="364"/>
                  </a:lnTo>
                  <a:lnTo>
                    <a:pt x="220" y="360"/>
                  </a:lnTo>
                  <a:lnTo>
                    <a:pt x="222" y="350"/>
                  </a:lnTo>
                  <a:lnTo>
                    <a:pt x="224" y="334"/>
                  </a:lnTo>
                  <a:lnTo>
                    <a:pt x="230" y="314"/>
                  </a:lnTo>
                  <a:lnTo>
                    <a:pt x="242" y="314"/>
                  </a:lnTo>
                  <a:lnTo>
                    <a:pt x="254" y="314"/>
                  </a:lnTo>
                  <a:lnTo>
                    <a:pt x="266" y="312"/>
                  </a:lnTo>
                  <a:lnTo>
                    <a:pt x="274" y="308"/>
                  </a:lnTo>
                  <a:lnTo>
                    <a:pt x="280" y="304"/>
                  </a:lnTo>
                  <a:lnTo>
                    <a:pt x="278" y="286"/>
                  </a:lnTo>
                  <a:lnTo>
                    <a:pt x="276" y="268"/>
                  </a:lnTo>
                  <a:lnTo>
                    <a:pt x="268" y="256"/>
                  </a:lnTo>
                  <a:lnTo>
                    <a:pt x="264" y="250"/>
                  </a:lnTo>
                  <a:lnTo>
                    <a:pt x="260" y="246"/>
                  </a:lnTo>
                  <a:lnTo>
                    <a:pt x="240" y="248"/>
                  </a:lnTo>
                  <a:lnTo>
                    <a:pt x="228" y="252"/>
                  </a:lnTo>
                  <a:lnTo>
                    <a:pt x="224" y="268"/>
                  </a:lnTo>
                  <a:lnTo>
                    <a:pt x="202" y="272"/>
                  </a:lnTo>
                  <a:lnTo>
                    <a:pt x="198" y="264"/>
                  </a:lnTo>
                  <a:lnTo>
                    <a:pt x="194" y="260"/>
                  </a:lnTo>
                  <a:lnTo>
                    <a:pt x="186" y="256"/>
                  </a:lnTo>
                  <a:lnTo>
                    <a:pt x="172" y="230"/>
                  </a:lnTo>
                  <a:lnTo>
                    <a:pt x="162" y="206"/>
                  </a:lnTo>
                  <a:lnTo>
                    <a:pt x="152" y="186"/>
                  </a:lnTo>
                  <a:lnTo>
                    <a:pt x="140" y="168"/>
                  </a:lnTo>
                  <a:lnTo>
                    <a:pt x="128" y="162"/>
                  </a:lnTo>
                  <a:lnTo>
                    <a:pt x="116" y="158"/>
                  </a:lnTo>
                  <a:lnTo>
                    <a:pt x="96" y="158"/>
                  </a:lnTo>
                  <a:lnTo>
                    <a:pt x="58" y="146"/>
                  </a:lnTo>
                  <a:lnTo>
                    <a:pt x="50" y="136"/>
                  </a:lnTo>
                  <a:lnTo>
                    <a:pt x="40" y="116"/>
                  </a:lnTo>
                  <a:lnTo>
                    <a:pt x="26" y="98"/>
                  </a:lnTo>
                  <a:lnTo>
                    <a:pt x="12" y="80"/>
                  </a:lnTo>
                  <a:lnTo>
                    <a:pt x="0" y="70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4" y="36"/>
                  </a:lnTo>
                  <a:lnTo>
                    <a:pt x="10" y="36"/>
                  </a:lnTo>
                  <a:lnTo>
                    <a:pt x="18" y="40"/>
                  </a:lnTo>
                  <a:lnTo>
                    <a:pt x="22" y="48"/>
                  </a:lnTo>
                  <a:lnTo>
                    <a:pt x="30" y="52"/>
                  </a:lnTo>
                  <a:lnTo>
                    <a:pt x="30" y="56"/>
                  </a:lnTo>
                  <a:lnTo>
                    <a:pt x="36" y="60"/>
                  </a:lnTo>
                  <a:lnTo>
                    <a:pt x="44" y="68"/>
                  </a:lnTo>
                  <a:lnTo>
                    <a:pt x="50" y="76"/>
                  </a:lnTo>
                  <a:lnTo>
                    <a:pt x="60" y="90"/>
                  </a:lnTo>
                  <a:lnTo>
                    <a:pt x="68" y="92"/>
                  </a:lnTo>
                  <a:lnTo>
                    <a:pt x="80" y="96"/>
                  </a:lnTo>
                  <a:lnTo>
                    <a:pt x="112" y="98"/>
                  </a:lnTo>
                  <a:lnTo>
                    <a:pt x="118" y="94"/>
                  </a:lnTo>
                  <a:lnTo>
                    <a:pt x="124" y="88"/>
                  </a:lnTo>
                  <a:lnTo>
                    <a:pt x="134" y="74"/>
                  </a:lnTo>
                  <a:lnTo>
                    <a:pt x="140" y="68"/>
                  </a:lnTo>
                  <a:lnTo>
                    <a:pt x="146" y="66"/>
                  </a:lnTo>
                  <a:lnTo>
                    <a:pt x="150" y="66"/>
                  </a:lnTo>
                  <a:lnTo>
                    <a:pt x="154" y="68"/>
                  </a:lnTo>
                  <a:lnTo>
                    <a:pt x="160" y="76"/>
                  </a:lnTo>
                  <a:lnTo>
                    <a:pt x="178" y="78"/>
                  </a:lnTo>
                  <a:lnTo>
                    <a:pt x="200" y="50"/>
                  </a:lnTo>
                  <a:lnTo>
                    <a:pt x="202" y="32"/>
                  </a:lnTo>
                  <a:lnTo>
                    <a:pt x="208" y="16"/>
                  </a:lnTo>
                  <a:lnTo>
                    <a:pt x="212" y="10"/>
                  </a:lnTo>
                  <a:lnTo>
                    <a:pt x="218" y="4"/>
                  </a:lnTo>
                  <a:lnTo>
                    <a:pt x="226" y="2"/>
                  </a:lnTo>
                  <a:lnTo>
                    <a:pt x="236" y="0"/>
                  </a:lnTo>
                  <a:lnTo>
                    <a:pt x="236" y="26"/>
                  </a:lnTo>
                  <a:lnTo>
                    <a:pt x="268" y="52"/>
                  </a:lnTo>
                  <a:lnTo>
                    <a:pt x="284" y="58"/>
                  </a:lnTo>
                  <a:lnTo>
                    <a:pt x="300" y="68"/>
                  </a:lnTo>
                  <a:lnTo>
                    <a:pt x="318" y="78"/>
                  </a:lnTo>
                  <a:lnTo>
                    <a:pt x="338" y="88"/>
                  </a:lnTo>
                  <a:lnTo>
                    <a:pt x="372" y="150"/>
                  </a:lnTo>
                  <a:lnTo>
                    <a:pt x="390" y="184"/>
                  </a:lnTo>
                  <a:lnTo>
                    <a:pt x="412" y="218"/>
                  </a:lnTo>
                  <a:lnTo>
                    <a:pt x="414" y="230"/>
                  </a:lnTo>
                  <a:lnTo>
                    <a:pt x="418" y="244"/>
                  </a:lnTo>
                  <a:lnTo>
                    <a:pt x="424" y="258"/>
                  </a:lnTo>
                  <a:lnTo>
                    <a:pt x="432" y="274"/>
                  </a:lnTo>
                  <a:lnTo>
                    <a:pt x="478" y="298"/>
                  </a:lnTo>
                  <a:lnTo>
                    <a:pt x="500" y="312"/>
                  </a:lnTo>
                  <a:lnTo>
                    <a:pt x="526" y="330"/>
                  </a:lnTo>
                  <a:lnTo>
                    <a:pt x="526" y="336"/>
                  </a:lnTo>
                  <a:lnTo>
                    <a:pt x="522" y="340"/>
                  </a:lnTo>
                  <a:lnTo>
                    <a:pt x="514" y="340"/>
                  </a:lnTo>
                  <a:lnTo>
                    <a:pt x="496" y="342"/>
                  </a:lnTo>
                  <a:lnTo>
                    <a:pt x="470" y="340"/>
                  </a:lnTo>
                  <a:lnTo>
                    <a:pt x="470" y="362"/>
                  </a:lnTo>
                  <a:lnTo>
                    <a:pt x="504" y="374"/>
                  </a:lnTo>
                  <a:lnTo>
                    <a:pt x="500" y="380"/>
                  </a:lnTo>
                  <a:lnTo>
                    <a:pt x="498" y="386"/>
                  </a:lnTo>
                  <a:lnTo>
                    <a:pt x="498" y="392"/>
                  </a:lnTo>
                  <a:lnTo>
                    <a:pt x="500" y="400"/>
                  </a:lnTo>
                  <a:lnTo>
                    <a:pt x="540" y="420"/>
                  </a:lnTo>
                  <a:lnTo>
                    <a:pt x="544" y="426"/>
                  </a:lnTo>
                  <a:lnTo>
                    <a:pt x="542" y="434"/>
                  </a:lnTo>
                  <a:lnTo>
                    <a:pt x="540" y="440"/>
                  </a:lnTo>
                  <a:lnTo>
                    <a:pt x="536" y="446"/>
                  </a:lnTo>
                  <a:lnTo>
                    <a:pt x="530" y="450"/>
                  </a:lnTo>
                  <a:lnTo>
                    <a:pt x="516" y="460"/>
                  </a:lnTo>
                  <a:lnTo>
                    <a:pt x="502" y="468"/>
                  </a:lnTo>
                  <a:lnTo>
                    <a:pt x="502" y="472"/>
                  </a:lnTo>
                  <a:lnTo>
                    <a:pt x="498" y="474"/>
                  </a:lnTo>
                  <a:lnTo>
                    <a:pt x="492" y="478"/>
                  </a:lnTo>
                  <a:lnTo>
                    <a:pt x="478" y="490"/>
                  </a:lnTo>
                  <a:lnTo>
                    <a:pt x="452" y="514"/>
                  </a:lnTo>
                  <a:lnTo>
                    <a:pt x="418" y="526"/>
                  </a:lnTo>
                  <a:lnTo>
                    <a:pt x="416" y="530"/>
                  </a:lnTo>
                  <a:lnTo>
                    <a:pt x="366" y="528"/>
                  </a:lnTo>
                  <a:lnTo>
                    <a:pt x="354" y="532"/>
                  </a:lnTo>
                  <a:lnTo>
                    <a:pt x="342" y="53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0" name="Freeform 26"/>
            <p:cNvSpPr/>
            <p:nvPr/>
          </p:nvSpPr>
          <p:spPr bwMode="auto">
            <a:xfrm>
              <a:off x="5727735" y="3489322"/>
              <a:ext cx="887727" cy="859486"/>
            </a:xfrm>
            <a:custGeom>
              <a:avLst/>
              <a:gdLst>
                <a:gd name="T0" fmla="*/ 434 w 560"/>
                <a:gd name="T1" fmla="*/ 536 h 542"/>
                <a:gd name="T2" fmla="*/ 400 w 560"/>
                <a:gd name="T3" fmla="*/ 518 h 542"/>
                <a:gd name="T4" fmla="*/ 346 w 560"/>
                <a:gd name="T5" fmla="*/ 512 h 542"/>
                <a:gd name="T6" fmla="*/ 316 w 560"/>
                <a:gd name="T7" fmla="*/ 476 h 542"/>
                <a:gd name="T8" fmla="*/ 282 w 560"/>
                <a:gd name="T9" fmla="*/ 454 h 542"/>
                <a:gd name="T10" fmla="*/ 116 w 560"/>
                <a:gd name="T11" fmla="*/ 434 h 542"/>
                <a:gd name="T12" fmla="*/ 84 w 560"/>
                <a:gd name="T13" fmla="*/ 412 h 542"/>
                <a:gd name="T14" fmla="*/ 68 w 560"/>
                <a:gd name="T15" fmla="*/ 398 h 542"/>
                <a:gd name="T16" fmla="*/ 58 w 560"/>
                <a:gd name="T17" fmla="*/ 370 h 542"/>
                <a:gd name="T18" fmla="*/ 18 w 560"/>
                <a:gd name="T19" fmla="*/ 292 h 542"/>
                <a:gd name="T20" fmla="*/ 2 w 560"/>
                <a:gd name="T21" fmla="*/ 246 h 542"/>
                <a:gd name="T22" fmla="*/ 14 w 560"/>
                <a:gd name="T23" fmla="*/ 206 h 542"/>
                <a:gd name="T24" fmla="*/ 50 w 560"/>
                <a:gd name="T25" fmla="*/ 182 h 542"/>
                <a:gd name="T26" fmla="*/ 68 w 560"/>
                <a:gd name="T27" fmla="*/ 172 h 542"/>
                <a:gd name="T28" fmla="*/ 104 w 560"/>
                <a:gd name="T29" fmla="*/ 164 h 542"/>
                <a:gd name="T30" fmla="*/ 138 w 560"/>
                <a:gd name="T31" fmla="*/ 144 h 542"/>
                <a:gd name="T32" fmla="*/ 208 w 560"/>
                <a:gd name="T33" fmla="*/ 128 h 542"/>
                <a:gd name="T34" fmla="*/ 234 w 560"/>
                <a:gd name="T35" fmla="*/ 106 h 542"/>
                <a:gd name="T36" fmla="*/ 266 w 560"/>
                <a:gd name="T37" fmla="*/ 74 h 542"/>
                <a:gd name="T38" fmla="*/ 280 w 560"/>
                <a:gd name="T39" fmla="*/ 44 h 542"/>
                <a:gd name="T40" fmla="*/ 284 w 560"/>
                <a:gd name="T41" fmla="*/ 0 h 542"/>
                <a:gd name="T42" fmla="*/ 414 w 560"/>
                <a:gd name="T43" fmla="*/ 12 h 542"/>
                <a:gd name="T44" fmla="*/ 428 w 560"/>
                <a:gd name="T45" fmla="*/ 32 h 542"/>
                <a:gd name="T46" fmla="*/ 444 w 560"/>
                <a:gd name="T47" fmla="*/ 58 h 542"/>
                <a:gd name="T48" fmla="*/ 438 w 560"/>
                <a:gd name="T49" fmla="*/ 82 h 542"/>
                <a:gd name="T50" fmla="*/ 418 w 560"/>
                <a:gd name="T51" fmla="*/ 96 h 542"/>
                <a:gd name="T52" fmla="*/ 408 w 560"/>
                <a:gd name="T53" fmla="*/ 118 h 542"/>
                <a:gd name="T54" fmla="*/ 396 w 560"/>
                <a:gd name="T55" fmla="*/ 122 h 542"/>
                <a:gd name="T56" fmla="*/ 432 w 560"/>
                <a:gd name="T57" fmla="*/ 156 h 542"/>
                <a:gd name="T58" fmla="*/ 434 w 560"/>
                <a:gd name="T59" fmla="*/ 162 h 542"/>
                <a:gd name="T60" fmla="*/ 466 w 560"/>
                <a:gd name="T61" fmla="*/ 186 h 542"/>
                <a:gd name="T62" fmla="*/ 498 w 560"/>
                <a:gd name="T63" fmla="*/ 192 h 542"/>
                <a:gd name="T64" fmla="*/ 516 w 560"/>
                <a:gd name="T65" fmla="*/ 188 h 542"/>
                <a:gd name="T66" fmla="*/ 532 w 560"/>
                <a:gd name="T67" fmla="*/ 204 h 542"/>
                <a:gd name="T68" fmla="*/ 558 w 560"/>
                <a:gd name="T69" fmla="*/ 234 h 542"/>
                <a:gd name="T70" fmla="*/ 554 w 560"/>
                <a:gd name="T71" fmla="*/ 244 h 542"/>
                <a:gd name="T72" fmla="*/ 544 w 560"/>
                <a:gd name="T73" fmla="*/ 282 h 542"/>
                <a:gd name="T74" fmla="*/ 528 w 560"/>
                <a:gd name="T75" fmla="*/ 276 h 542"/>
                <a:gd name="T76" fmla="*/ 500 w 560"/>
                <a:gd name="T77" fmla="*/ 234 h 542"/>
                <a:gd name="T78" fmla="*/ 472 w 560"/>
                <a:gd name="T79" fmla="*/ 232 h 542"/>
                <a:gd name="T80" fmla="*/ 474 w 560"/>
                <a:gd name="T81" fmla="*/ 302 h 542"/>
                <a:gd name="T82" fmla="*/ 442 w 560"/>
                <a:gd name="T83" fmla="*/ 344 h 542"/>
                <a:gd name="T84" fmla="*/ 428 w 560"/>
                <a:gd name="T85" fmla="*/ 376 h 542"/>
                <a:gd name="T86" fmla="*/ 450 w 560"/>
                <a:gd name="T87" fmla="*/ 392 h 542"/>
                <a:gd name="T88" fmla="*/ 460 w 560"/>
                <a:gd name="T89" fmla="*/ 430 h 542"/>
                <a:gd name="T90" fmla="*/ 474 w 560"/>
                <a:gd name="T91" fmla="*/ 444 h 542"/>
                <a:gd name="T92" fmla="*/ 486 w 560"/>
                <a:gd name="T93" fmla="*/ 446 h 542"/>
                <a:gd name="T94" fmla="*/ 504 w 560"/>
                <a:gd name="T95" fmla="*/ 434 h 542"/>
                <a:gd name="T96" fmla="*/ 520 w 560"/>
                <a:gd name="T97" fmla="*/ 448 h 542"/>
                <a:gd name="T98" fmla="*/ 530 w 560"/>
                <a:gd name="T99" fmla="*/ 484 h 542"/>
                <a:gd name="T100" fmla="*/ 526 w 560"/>
                <a:gd name="T101" fmla="*/ 502 h 542"/>
                <a:gd name="T102" fmla="*/ 492 w 560"/>
                <a:gd name="T103" fmla="*/ 522 h 542"/>
                <a:gd name="T104" fmla="*/ 478 w 560"/>
                <a:gd name="T105" fmla="*/ 542 h 5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60" h="542">
                  <a:moveTo>
                    <a:pt x="478" y="542"/>
                  </a:moveTo>
                  <a:lnTo>
                    <a:pt x="478" y="542"/>
                  </a:lnTo>
                  <a:lnTo>
                    <a:pt x="434" y="536"/>
                  </a:lnTo>
                  <a:lnTo>
                    <a:pt x="400" y="518"/>
                  </a:lnTo>
                  <a:lnTo>
                    <a:pt x="376" y="518"/>
                  </a:lnTo>
                  <a:lnTo>
                    <a:pt x="360" y="516"/>
                  </a:lnTo>
                  <a:lnTo>
                    <a:pt x="346" y="512"/>
                  </a:lnTo>
                  <a:lnTo>
                    <a:pt x="334" y="502"/>
                  </a:lnTo>
                  <a:lnTo>
                    <a:pt x="316" y="476"/>
                  </a:lnTo>
                  <a:lnTo>
                    <a:pt x="282" y="454"/>
                  </a:lnTo>
                  <a:lnTo>
                    <a:pt x="162" y="452"/>
                  </a:lnTo>
                  <a:lnTo>
                    <a:pt x="116" y="434"/>
                  </a:lnTo>
                  <a:lnTo>
                    <a:pt x="96" y="424"/>
                  </a:lnTo>
                  <a:lnTo>
                    <a:pt x="90" y="418"/>
                  </a:lnTo>
                  <a:lnTo>
                    <a:pt x="84" y="412"/>
                  </a:lnTo>
                  <a:lnTo>
                    <a:pt x="74" y="406"/>
                  </a:lnTo>
                  <a:lnTo>
                    <a:pt x="68" y="398"/>
                  </a:lnTo>
                  <a:lnTo>
                    <a:pt x="60" y="386"/>
                  </a:lnTo>
                  <a:lnTo>
                    <a:pt x="58" y="370"/>
                  </a:lnTo>
                  <a:lnTo>
                    <a:pt x="54" y="356"/>
                  </a:lnTo>
                  <a:lnTo>
                    <a:pt x="42" y="332"/>
                  </a:lnTo>
                  <a:lnTo>
                    <a:pt x="18" y="292"/>
                  </a:lnTo>
                  <a:lnTo>
                    <a:pt x="2" y="246"/>
                  </a:lnTo>
                  <a:lnTo>
                    <a:pt x="0" y="208"/>
                  </a:lnTo>
                  <a:lnTo>
                    <a:pt x="14" y="206"/>
                  </a:lnTo>
                  <a:lnTo>
                    <a:pt x="26" y="198"/>
                  </a:lnTo>
                  <a:lnTo>
                    <a:pt x="40" y="190"/>
                  </a:lnTo>
                  <a:lnTo>
                    <a:pt x="50" y="182"/>
                  </a:lnTo>
                  <a:lnTo>
                    <a:pt x="58" y="176"/>
                  </a:lnTo>
                  <a:lnTo>
                    <a:pt x="68" y="172"/>
                  </a:lnTo>
                  <a:lnTo>
                    <a:pt x="86" y="170"/>
                  </a:lnTo>
                  <a:lnTo>
                    <a:pt x="104" y="164"/>
                  </a:lnTo>
                  <a:lnTo>
                    <a:pt x="120" y="156"/>
                  </a:lnTo>
                  <a:lnTo>
                    <a:pt x="138" y="144"/>
                  </a:lnTo>
                  <a:lnTo>
                    <a:pt x="154" y="142"/>
                  </a:lnTo>
                  <a:lnTo>
                    <a:pt x="172" y="138"/>
                  </a:lnTo>
                  <a:lnTo>
                    <a:pt x="208" y="128"/>
                  </a:lnTo>
                  <a:lnTo>
                    <a:pt x="222" y="118"/>
                  </a:lnTo>
                  <a:lnTo>
                    <a:pt x="234" y="106"/>
                  </a:lnTo>
                  <a:lnTo>
                    <a:pt x="258" y="82"/>
                  </a:lnTo>
                  <a:lnTo>
                    <a:pt x="266" y="74"/>
                  </a:lnTo>
                  <a:lnTo>
                    <a:pt x="274" y="64"/>
                  </a:lnTo>
                  <a:lnTo>
                    <a:pt x="278" y="54"/>
                  </a:lnTo>
                  <a:lnTo>
                    <a:pt x="280" y="44"/>
                  </a:lnTo>
                  <a:lnTo>
                    <a:pt x="284" y="20"/>
                  </a:lnTo>
                  <a:lnTo>
                    <a:pt x="284" y="0"/>
                  </a:lnTo>
                  <a:lnTo>
                    <a:pt x="338" y="12"/>
                  </a:lnTo>
                  <a:lnTo>
                    <a:pt x="414" y="12"/>
                  </a:lnTo>
                  <a:lnTo>
                    <a:pt x="428" y="32"/>
                  </a:lnTo>
                  <a:lnTo>
                    <a:pt x="436" y="38"/>
                  </a:lnTo>
                  <a:lnTo>
                    <a:pt x="442" y="50"/>
                  </a:lnTo>
                  <a:lnTo>
                    <a:pt x="444" y="58"/>
                  </a:lnTo>
                  <a:lnTo>
                    <a:pt x="444" y="66"/>
                  </a:lnTo>
                  <a:lnTo>
                    <a:pt x="442" y="74"/>
                  </a:lnTo>
                  <a:lnTo>
                    <a:pt x="438" y="82"/>
                  </a:lnTo>
                  <a:lnTo>
                    <a:pt x="426" y="88"/>
                  </a:lnTo>
                  <a:lnTo>
                    <a:pt x="418" y="96"/>
                  </a:lnTo>
                  <a:lnTo>
                    <a:pt x="412" y="104"/>
                  </a:lnTo>
                  <a:lnTo>
                    <a:pt x="408" y="118"/>
                  </a:lnTo>
                  <a:lnTo>
                    <a:pt x="402" y="120"/>
                  </a:lnTo>
                  <a:lnTo>
                    <a:pt x="396" y="122"/>
                  </a:lnTo>
                  <a:lnTo>
                    <a:pt x="396" y="130"/>
                  </a:lnTo>
                  <a:lnTo>
                    <a:pt x="432" y="156"/>
                  </a:lnTo>
                  <a:lnTo>
                    <a:pt x="434" y="162"/>
                  </a:lnTo>
                  <a:lnTo>
                    <a:pt x="448" y="174"/>
                  </a:lnTo>
                  <a:lnTo>
                    <a:pt x="456" y="180"/>
                  </a:lnTo>
                  <a:lnTo>
                    <a:pt x="466" y="186"/>
                  </a:lnTo>
                  <a:lnTo>
                    <a:pt x="476" y="192"/>
                  </a:lnTo>
                  <a:lnTo>
                    <a:pt x="488" y="194"/>
                  </a:lnTo>
                  <a:lnTo>
                    <a:pt x="498" y="192"/>
                  </a:lnTo>
                  <a:lnTo>
                    <a:pt x="510" y="186"/>
                  </a:lnTo>
                  <a:lnTo>
                    <a:pt x="516" y="188"/>
                  </a:lnTo>
                  <a:lnTo>
                    <a:pt x="520" y="192"/>
                  </a:lnTo>
                  <a:lnTo>
                    <a:pt x="532" y="204"/>
                  </a:lnTo>
                  <a:lnTo>
                    <a:pt x="560" y="226"/>
                  </a:lnTo>
                  <a:lnTo>
                    <a:pt x="558" y="234"/>
                  </a:lnTo>
                  <a:lnTo>
                    <a:pt x="556" y="240"/>
                  </a:lnTo>
                  <a:lnTo>
                    <a:pt x="554" y="244"/>
                  </a:lnTo>
                  <a:lnTo>
                    <a:pt x="550" y="256"/>
                  </a:lnTo>
                  <a:lnTo>
                    <a:pt x="548" y="270"/>
                  </a:lnTo>
                  <a:lnTo>
                    <a:pt x="544" y="282"/>
                  </a:lnTo>
                  <a:lnTo>
                    <a:pt x="528" y="276"/>
                  </a:lnTo>
                  <a:lnTo>
                    <a:pt x="514" y="256"/>
                  </a:lnTo>
                  <a:lnTo>
                    <a:pt x="504" y="240"/>
                  </a:lnTo>
                  <a:lnTo>
                    <a:pt x="500" y="234"/>
                  </a:lnTo>
                  <a:lnTo>
                    <a:pt x="492" y="232"/>
                  </a:lnTo>
                  <a:lnTo>
                    <a:pt x="484" y="230"/>
                  </a:lnTo>
                  <a:lnTo>
                    <a:pt x="472" y="232"/>
                  </a:lnTo>
                  <a:lnTo>
                    <a:pt x="474" y="302"/>
                  </a:lnTo>
                  <a:lnTo>
                    <a:pt x="466" y="316"/>
                  </a:lnTo>
                  <a:lnTo>
                    <a:pt x="454" y="330"/>
                  </a:lnTo>
                  <a:lnTo>
                    <a:pt x="442" y="344"/>
                  </a:lnTo>
                  <a:lnTo>
                    <a:pt x="428" y="354"/>
                  </a:lnTo>
                  <a:lnTo>
                    <a:pt x="428" y="376"/>
                  </a:lnTo>
                  <a:lnTo>
                    <a:pt x="436" y="384"/>
                  </a:lnTo>
                  <a:lnTo>
                    <a:pt x="450" y="392"/>
                  </a:lnTo>
                  <a:lnTo>
                    <a:pt x="460" y="430"/>
                  </a:lnTo>
                  <a:lnTo>
                    <a:pt x="462" y="434"/>
                  </a:lnTo>
                  <a:lnTo>
                    <a:pt x="466" y="438"/>
                  </a:lnTo>
                  <a:lnTo>
                    <a:pt x="474" y="444"/>
                  </a:lnTo>
                  <a:lnTo>
                    <a:pt x="480" y="446"/>
                  </a:lnTo>
                  <a:lnTo>
                    <a:pt x="486" y="446"/>
                  </a:lnTo>
                  <a:lnTo>
                    <a:pt x="492" y="440"/>
                  </a:lnTo>
                  <a:lnTo>
                    <a:pt x="498" y="436"/>
                  </a:lnTo>
                  <a:lnTo>
                    <a:pt x="504" y="434"/>
                  </a:lnTo>
                  <a:lnTo>
                    <a:pt x="514" y="436"/>
                  </a:lnTo>
                  <a:lnTo>
                    <a:pt x="520" y="448"/>
                  </a:lnTo>
                  <a:lnTo>
                    <a:pt x="526" y="464"/>
                  </a:lnTo>
                  <a:lnTo>
                    <a:pt x="528" y="474"/>
                  </a:lnTo>
                  <a:lnTo>
                    <a:pt x="530" y="484"/>
                  </a:lnTo>
                  <a:lnTo>
                    <a:pt x="530" y="492"/>
                  </a:lnTo>
                  <a:lnTo>
                    <a:pt x="526" y="502"/>
                  </a:lnTo>
                  <a:lnTo>
                    <a:pt x="516" y="504"/>
                  </a:lnTo>
                  <a:lnTo>
                    <a:pt x="506" y="510"/>
                  </a:lnTo>
                  <a:lnTo>
                    <a:pt x="492" y="522"/>
                  </a:lnTo>
                  <a:lnTo>
                    <a:pt x="478" y="54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1" name="Freeform 27"/>
            <p:cNvSpPr/>
            <p:nvPr/>
          </p:nvSpPr>
          <p:spPr bwMode="auto">
            <a:xfrm>
              <a:off x="5025739" y="2935221"/>
              <a:ext cx="777547" cy="1407290"/>
            </a:xfrm>
            <a:custGeom>
              <a:avLst/>
              <a:gdLst>
                <a:gd name="T0" fmla="*/ 320 w 490"/>
                <a:gd name="T1" fmla="*/ 878 h 888"/>
                <a:gd name="T2" fmla="*/ 252 w 490"/>
                <a:gd name="T3" fmla="*/ 834 h 888"/>
                <a:gd name="T4" fmla="*/ 196 w 490"/>
                <a:gd name="T5" fmla="*/ 838 h 888"/>
                <a:gd name="T6" fmla="*/ 170 w 490"/>
                <a:gd name="T7" fmla="*/ 842 h 888"/>
                <a:gd name="T8" fmla="*/ 136 w 490"/>
                <a:gd name="T9" fmla="*/ 824 h 888"/>
                <a:gd name="T10" fmla="*/ 106 w 490"/>
                <a:gd name="T11" fmla="*/ 804 h 888"/>
                <a:gd name="T12" fmla="*/ 56 w 490"/>
                <a:gd name="T13" fmla="*/ 800 h 888"/>
                <a:gd name="T14" fmla="*/ 12 w 490"/>
                <a:gd name="T15" fmla="*/ 776 h 888"/>
                <a:gd name="T16" fmla="*/ 20 w 490"/>
                <a:gd name="T17" fmla="*/ 744 h 888"/>
                <a:gd name="T18" fmla="*/ 8 w 490"/>
                <a:gd name="T19" fmla="*/ 726 h 888"/>
                <a:gd name="T20" fmla="*/ 0 w 490"/>
                <a:gd name="T21" fmla="*/ 706 h 888"/>
                <a:gd name="T22" fmla="*/ 62 w 490"/>
                <a:gd name="T23" fmla="*/ 696 h 888"/>
                <a:gd name="T24" fmla="*/ 66 w 490"/>
                <a:gd name="T25" fmla="*/ 648 h 888"/>
                <a:gd name="T26" fmla="*/ 52 w 490"/>
                <a:gd name="T27" fmla="*/ 602 h 888"/>
                <a:gd name="T28" fmla="*/ 56 w 490"/>
                <a:gd name="T29" fmla="*/ 536 h 888"/>
                <a:gd name="T30" fmla="*/ 104 w 490"/>
                <a:gd name="T31" fmla="*/ 530 h 888"/>
                <a:gd name="T32" fmla="*/ 168 w 490"/>
                <a:gd name="T33" fmla="*/ 548 h 888"/>
                <a:gd name="T34" fmla="*/ 172 w 490"/>
                <a:gd name="T35" fmla="*/ 504 h 888"/>
                <a:gd name="T36" fmla="*/ 190 w 490"/>
                <a:gd name="T37" fmla="*/ 494 h 888"/>
                <a:gd name="T38" fmla="*/ 214 w 490"/>
                <a:gd name="T39" fmla="*/ 500 h 888"/>
                <a:gd name="T40" fmla="*/ 248 w 490"/>
                <a:gd name="T41" fmla="*/ 478 h 888"/>
                <a:gd name="T42" fmla="*/ 246 w 490"/>
                <a:gd name="T43" fmla="*/ 416 h 888"/>
                <a:gd name="T44" fmla="*/ 256 w 490"/>
                <a:gd name="T45" fmla="*/ 384 h 888"/>
                <a:gd name="T46" fmla="*/ 240 w 490"/>
                <a:gd name="T47" fmla="*/ 362 h 888"/>
                <a:gd name="T48" fmla="*/ 196 w 490"/>
                <a:gd name="T49" fmla="*/ 334 h 888"/>
                <a:gd name="T50" fmla="*/ 152 w 490"/>
                <a:gd name="T51" fmla="*/ 318 h 888"/>
                <a:gd name="T52" fmla="*/ 126 w 490"/>
                <a:gd name="T53" fmla="*/ 296 h 888"/>
                <a:gd name="T54" fmla="*/ 130 w 490"/>
                <a:gd name="T55" fmla="*/ 244 h 888"/>
                <a:gd name="T56" fmla="*/ 148 w 490"/>
                <a:gd name="T57" fmla="*/ 222 h 888"/>
                <a:gd name="T58" fmla="*/ 184 w 490"/>
                <a:gd name="T59" fmla="*/ 226 h 888"/>
                <a:gd name="T60" fmla="*/ 270 w 490"/>
                <a:gd name="T61" fmla="*/ 220 h 888"/>
                <a:gd name="T62" fmla="*/ 278 w 490"/>
                <a:gd name="T63" fmla="*/ 162 h 888"/>
                <a:gd name="T64" fmla="*/ 280 w 490"/>
                <a:gd name="T65" fmla="*/ 130 h 888"/>
                <a:gd name="T66" fmla="*/ 304 w 490"/>
                <a:gd name="T67" fmla="*/ 104 h 888"/>
                <a:gd name="T68" fmla="*/ 364 w 490"/>
                <a:gd name="T69" fmla="*/ 38 h 888"/>
                <a:gd name="T70" fmla="*/ 404 w 490"/>
                <a:gd name="T71" fmla="*/ 28 h 888"/>
                <a:gd name="T72" fmla="*/ 416 w 490"/>
                <a:gd name="T73" fmla="*/ 22 h 888"/>
                <a:gd name="T74" fmla="*/ 440 w 490"/>
                <a:gd name="T75" fmla="*/ 2 h 888"/>
                <a:gd name="T76" fmla="*/ 462 w 490"/>
                <a:gd name="T77" fmla="*/ 20 h 888"/>
                <a:gd name="T78" fmla="*/ 452 w 490"/>
                <a:gd name="T79" fmla="*/ 52 h 888"/>
                <a:gd name="T80" fmla="*/ 438 w 490"/>
                <a:gd name="T81" fmla="*/ 108 h 888"/>
                <a:gd name="T82" fmla="*/ 422 w 490"/>
                <a:gd name="T83" fmla="*/ 138 h 888"/>
                <a:gd name="T84" fmla="*/ 430 w 490"/>
                <a:gd name="T85" fmla="*/ 228 h 888"/>
                <a:gd name="T86" fmla="*/ 408 w 490"/>
                <a:gd name="T87" fmla="*/ 284 h 888"/>
                <a:gd name="T88" fmla="*/ 398 w 490"/>
                <a:gd name="T89" fmla="*/ 384 h 888"/>
                <a:gd name="T90" fmla="*/ 418 w 490"/>
                <a:gd name="T91" fmla="*/ 454 h 888"/>
                <a:gd name="T92" fmla="*/ 412 w 490"/>
                <a:gd name="T93" fmla="*/ 526 h 888"/>
                <a:gd name="T94" fmla="*/ 428 w 490"/>
                <a:gd name="T95" fmla="*/ 556 h 888"/>
                <a:gd name="T96" fmla="*/ 432 w 490"/>
                <a:gd name="T97" fmla="*/ 600 h 888"/>
                <a:gd name="T98" fmla="*/ 476 w 490"/>
                <a:gd name="T99" fmla="*/ 690 h 888"/>
                <a:gd name="T100" fmla="*/ 462 w 490"/>
                <a:gd name="T101" fmla="*/ 726 h 888"/>
                <a:gd name="T102" fmla="*/ 362 w 490"/>
                <a:gd name="T103" fmla="*/ 728 h 888"/>
                <a:gd name="T104" fmla="*/ 354 w 490"/>
                <a:gd name="T105" fmla="*/ 744 h 888"/>
                <a:gd name="T106" fmla="*/ 398 w 490"/>
                <a:gd name="T107" fmla="*/ 792 h 888"/>
                <a:gd name="T108" fmla="*/ 350 w 490"/>
                <a:gd name="T109" fmla="*/ 828 h 888"/>
                <a:gd name="T110" fmla="*/ 344 w 490"/>
                <a:gd name="T111" fmla="*/ 888 h 8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90" h="888">
                  <a:moveTo>
                    <a:pt x="344" y="888"/>
                  </a:moveTo>
                  <a:lnTo>
                    <a:pt x="344" y="888"/>
                  </a:lnTo>
                  <a:lnTo>
                    <a:pt x="330" y="884"/>
                  </a:lnTo>
                  <a:lnTo>
                    <a:pt x="320" y="878"/>
                  </a:lnTo>
                  <a:lnTo>
                    <a:pt x="304" y="866"/>
                  </a:lnTo>
                  <a:lnTo>
                    <a:pt x="278" y="842"/>
                  </a:lnTo>
                  <a:lnTo>
                    <a:pt x="252" y="834"/>
                  </a:lnTo>
                  <a:lnTo>
                    <a:pt x="232" y="834"/>
                  </a:lnTo>
                  <a:lnTo>
                    <a:pt x="214" y="834"/>
                  </a:lnTo>
                  <a:lnTo>
                    <a:pt x="196" y="838"/>
                  </a:lnTo>
                  <a:lnTo>
                    <a:pt x="188" y="840"/>
                  </a:lnTo>
                  <a:lnTo>
                    <a:pt x="180" y="844"/>
                  </a:lnTo>
                  <a:lnTo>
                    <a:pt x="170" y="842"/>
                  </a:lnTo>
                  <a:lnTo>
                    <a:pt x="160" y="836"/>
                  </a:lnTo>
                  <a:lnTo>
                    <a:pt x="146" y="826"/>
                  </a:lnTo>
                  <a:lnTo>
                    <a:pt x="136" y="824"/>
                  </a:lnTo>
                  <a:lnTo>
                    <a:pt x="128" y="822"/>
                  </a:lnTo>
                  <a:lnTo>
                    <a:pt x="120" y="818"/>
                  </a:lnTo>
                  <a:lnTo>
                    <a:pt x="114" y="814"/>
                  </a:lnTo>
                  <a:lnTo>
                    <a:pt x="106" y="804"/>
                  </a:lnTo>
                  <a:lnTo>
                    <a:pt x="102" y="802"/>
                  </a:lnTo>
                  <a:lnTo>
                    <a:pt x="98" y="800"/>
                  </a:lnTo>
                  <a:lnTo>
                    <a:pt x="56" y="800"/>
                  </a:lnTo>
                  <a:lnTo>
                    <a:pt x="12" y="784"/>
                  </a:lnTo>
                  <a:lnTo>
                    <a:pt x="12" y="776"/>
                  </a:lnTo>
                  <a:lnTo>
                    <a:pt x="14" y="770"/>
                  </a:lnTo>
                  <a:lnTo>
                    <a:pt x="20" y="758"/>
                  </a:lnTo>
                  <a:lnTo>
                    <a:pt x="20" y="744"/>
                  </a:lnTo>
                  <a:lnTo>
                    <a:pt x="18" y="734"/>
                  </a:lnTo>
                  <a:lnTo>
                    <a:pt x="14" y="728"/>
                  </a:lnTo>
                  <a:lnTo>
                    <a:pt x="8" y="726"/>
                  </a:lnTo>
                  <a:lnTo>
                    <a:pt x="2" y="718"/>
                  </a:lnTo>
                  <a:lnTo>
                    <a:pt x="0" y="714"/>
                  </a:lnTo>
                  <a:lnTo>
                    <a:pt x="0" y="708"/>
                  </a:lnTo>
                  <a:lnTo>
                    <a:pt x="0" y="706"/>
                  </a:lnTo>
                  <a:lnTo>
                    <a:pt x="58" y="704"/>
                  </a:lnTo>
                  <a:lnTo>
                    <a:pt x="62" y="696"/>
                  </a:lnTo>
                  <a:lnTo>
                    <a:pt x="66" y="686"/>
                  </a:lnTo>
                  <a:lnTo>
                    <a:pt x="66" y="676"/>
                  </a:lnTo>
                  <a:lnTo>
                    <a:pt x="68" y="666"/>
                  </a:lnTo>
                  <a:lnTo>
                    <a:pt x="66" y="648"/>
                  </a:lnTo>
                  <a:lnTo>
                    <a:pt x="64" y="632"/>
                  </a:lnTo>
                  <a:lnTo>
                    <a:pt x="52" y="602"/>
                  </a:lnTo>
                  <a:lnTo>
                    <a:pt x="46" y="564"/>
                  </a:lnTo>
                  <a:lnTo>
                    <a:pt x="46" y="550"/>
                  </a:lnTo>
                  <a:lnTo>
                    <a:pt x="50" y="542"/>
                  </a:lnTo>
                  <a:lnTo>
                    <a:pt x="56" y="536"/>
                  </a:lnTo>
                  <a:lnTo>
                    <a:pt x="68" y="532"/>
                  </a:lnTo>
                  <a:lnTo>
                    <a:pt x="84" y="530"/>
                  </a:lnTo>
                  <a:lnTo>
                    <a:pt x="104" y="530"/>
                  </a:lnTo>
                  <a:lnTo>
                    <a:pt x="150" y="552"/>
                  </a:lnTo>
                  <a:lnTo>
                    <a:pt x="162" y="550"/>
                  </a:lnTo>
                  <a:lnTo>
                    <a:pt x="168" y="548"/>
                  </a:lnTo>
                  <a:lnTo>
                    <a:pt x="172" y="546"/>
                  </a:lnTo>
                  <a:lnTo>
                    <a:pt x="172" y="504"/>
                  </a:lnTo>
                  <a:lnTo>
                    <a:pt x="174" y="500"/>
                  </a:lnTo>
                  <a:lnTo>
                    <a:pt x="178" y="496"/>
                  </a:lnTo>
                  <a:lnTo>
                    <a:pt x="182" y="494"/>
                  </a:lnTo>
                  <a:lnTo>
                    <a:pt x="190" y="494"/>
                  </a:lnTo>
                  <a:lnTo>
                    <a:pt x="204" y="494"/>
                  </a:lnTo>
                  <a:lnTo>
                    <a:pt x="210" y="496"/>
                  </a:lnTo>
                  <a:lnTo>
                    <a:pt x="214" y="500"/>
                  </a:lnTo>
                  <a:lnTo>
                    <a:pt x="242" y="500"/>
                  </a:lnTo>
                  <a:lnTo>
                    <a:pt x="246" y="490"/>
                  </a:lnTo>
                  <a:lnTo>
                    <a:pt x="248" y="478"/>
                  </a:lnTo>
                  <a:lnTo>
                    <a:pt x="250" y="454"/>
                  </a:lnTo>
                  <a:lnTo>
                    <a:pt x="250" y="432"/>
                  </a:lnTo>
                  <a:lnTo>
                    <a:pt x="248" y="424"/>
                  </a:lnTo>
                  <a:lnTo>
                    <a:pt x="246" y="416"/>
                  </a:lnTo>
                  <a:lnTo>
                    <a:pt x="248" y="404"/>
                  </a:lnTo>
                  <a:lnTo>
                    <a:pt x="250" y="396"/>
                  </a:lnTo>
                  <a:lnTo>
                    <a:pt x="256" y="384"/>
                  </a:lnTo>
                  <a:lnTo>
                    <a:pt x="256" y="364"/>
                  </a:lnTo>
                  <a:lnTo>
                    <a:pt x="240" y="362"/>
                  </a:lnTo>
                  <a:lnTo>
                    <a:pt x="224" y="352"/>
                  </a:lnTo>
                  <a:lnTo>
                    <a:pt x="210" y="342"/>
                  </a:lnTo>
                  <a:lnTo>
                    <a:pt x="196" y="334"/>
                  </a:lnTo>
                  <a:lnTo>
                    <a:pt x="188" y="328"/>
                  </a:lnTo>
                  <a:lnTo>
                    <a:pt x="170" y="324"/>
                  </a:lnTo>
                  <a:lnTo>
                    <a:pt x="152" y="318"/>
                  </a:lnTo>
                  <a:lnTo>
                    <a:pt x="136" y="312"/>
                  </a:lnTo>
                  <a:lnTo>
                    <a:pt x="126" y="306"/>
                  </a:lnTo>
                  <a:lnTo>
                    <a:pt x="126" y="296"/>
                  </a:lnTo>
                  <a:lnTo>
                    <a:pt x="128" y="290"/>
                  </a:lnTo>
                  <a:lnTo>
                    <a:pt x="136" y="280"/>
                  </a:lnTo>
                  <a:lnTo>
                    <a:pt x="130" y="244"/>
                  </a:lnTo>
                  <a:lnTo>
                    <a:pt x="134" y="242"/>
                  </a:lnTo>
                  <a:lnTo>
                    <a:pt x="140" y="236"/>
                  </a:lnTo>
                  <a:lnTo>
                    <a:pt x="148" y="222"/>
                  </a:lnTo>
                  <a:lnTo>
                    <a:pt x="162" y="222"/>
                  </a:lnTo>
                  <a:lnTo>
                    <a:pt x="172" y="222"/>
                  </a:lnTo>
                  <a:lnTo>
                    <a:pt x="184" y="226"/>
                  </a:lnTo>
                  <a:lnTo>
                    <a:pt x="264" y="230"/>
                  </a:lnTo>
                  <a:lnTo>
                    <a:pt x="270" y="220"/>
                  </a:lnTo>
                  <a:lnTo>
                    <a:pt x="276" y="210"/>
                  </a:lnTo>
                  <a:lnTo>
                    <a:pt x="278" y="198"/>
                  </a:lnTo>
                  <a:lnTo>
                    <a:pt x="280" y="186"/>
                  </a:lnTo>
                  <a:lnTo>
                    <a:pt x="278" y="162"/>
                  </a:lnTo>
                  <a:lnTo>
                    <a:pt x="278" y="144"/>
                  </a:lnTo>
                  <a:lnTo>
                    <a:pt x="278" y="136"/>
                  </a:lnTo>
                  <a:lnTo>
                    <a:pt x="280" y="130"/>
                  </a:lnTo>
                  <a:lnTo>
                    <a:pt x="282" y="124"/>
                  </a:lnTo>
                  <a:lnTo>
                    <a:pt x="286" y="120"/>
                  </a:lnTo>
                  <a:lnTo>
                    <a:pt x="294" y="114"/>
                  </a:lnTo>
                  <a:lnTo>
                    <a:pt x="304" y="104"/>
                  </a:lnTo>
                  <a:lnTo>
                    <a:pt x="334" y="60"/>
                  </a:lnTo>
                  <a:lnTo>
                    <a:pt x="364" y="38"/>
                  </a:lnTo>
                  <a:lnTo>
                    <a:pt x="382" y="12"/>
                  </a:lnTo>
                  <a:lnTo>
                    <a:pt x="404" y="28"/>
                  </a:lnTo>
                  <a:lnTo>
                    <a:pt x="410" y="28"/>
                  </a:lnTo>
                  <a:lnTo>
                    <a:pt x="416" y="22"/>
                  </a:lnTo>
                  <a:lnTo>
                    <a:pt x="422" y="16"/>
                  </a:lnTo>
                  <a:lnTo>
                    <a:pt x="430" y="0"/>
                  </a:lnTo>
                  <a:lnTo>
                    <a:pt x="440" y="2"/>
                  </a:lnTo>
                  <a:lnTo>
                    <a:pt x="450" y="4"/>
                  </a:lnTo>
                  <a:lnTo>
                    <a:pt x="456" y="8"/>
                  </a:lnTo>
                  <a:lnTo>
                    <a:pt x="460" y="12"/>
                  </a:lnTo>
                  <a:lnTo>
                    <a:pt x="462" y="20"/>
                  </a:lnTo>
                  <a:lnTo>
                    <a:pt x="464" y="28"/>
                  </a:lnTo>
                  <a:lnTo>
                    <a:pt x="452" y="52"/>
                  </a:lnTo>
                  <a:lnTo>
                    <a:pt x="450" y="72"/>
                  </a:lnTo>
                  <a:lnTo>
                    <a:pt x="446" y="90"/>
                  </a:lnTo>
                  <a:lnTo>
                    <a:pt x="444" y="100"/>
                  </a:lnTo>
                  <a:lnTo>
                    <a:pt x="438" y="108"/>
                  </a:lnTo>
                  <a:lnTo>
                    <a:pt x="432" y="118"/>
                  </a:lnTo>
                  <a:lnTo>
                    <a:pt x="424" y="126"/>
                  </a:lnTo>
                  <a:lnTo>
                    <a:pt x="422" y="138"/>
                  </a:lnTo>
                  <a:lnTo>
                    <a:pt x="420" y="150"/>
                  </a:lnTo>
                  <a:lnTo>
                    <a:pt x="422" y="174"/>
                  </a:lnTo>
                  <a:lnTo>
                    <a:pt x="430" y="228"/>
                  </a:lnTo>
                  <a:lnTo>
                    <a:pt x="430" y="238"/>
                  </a:lnTo>
                  <a:lnTo>
                    <a:pt x="428" y="246"/>
                  </a:lnTo>
                  <a:lnTo>
                    <a:pt x="420" y="266"/>
                  </a:lnTo>
                  <a:lnTo>
                    <a:pt x="408" y="284"/>
                  </a:lnTo>
                  <a:lnTo>
                    <a:pt x="398" y="300"/>
                  </a:lnTo>
                  <a:lnTo>
                    <a:pt x="398" y="384"/>
                  </a:lnTo>
                  <a:lnTo>
                    <a:pt x="412" y="416"/>
                  </a:lnTo>
                  <a:lnTo>
                    <a:pt x="416" y="434"/>
                  </a:lnTo>
                  <a:lnTo>
                    <a:pt x="418" y="454"/>
                  </a:lnTo>
                  <a:lnTo>
                    <a:pt x="414" y="472"/>
                  </a:lnTo>
                  <a:lnTo>
                    <a:pt x="410" y="492"/>
                  </a:lnTo>
                  <a:lnTo>
                    <a:pt x="410" y="514"/>
                  </a:lnTo>
                  <a:lnTo>
                    <a:pt x="412" y="526"/>
                  </a:lnTo>
                  <a:lnTo>
                    <a:pt x="414" y="538"/>
                  </a:lnTo>
                  <a:lnTo>
                    <a:pt x="422" y="548"/>
                  </a:lnTo>
                  <a:lnTo>
                    <a:pt x="428" y="556"/>
                  </a:lnTo>
                  <a:lnTo>
                    <a:pt x="434" y="568"/>
                  </a:lnTo>
                  <a:lnTo>
                    <a:pt x="432" y="600"/>
                  </a:lnTo>
                  <a:lnTo>
                    <a:pt x="456" y="660"/>
                  </a:lnTo>
                  <a:lnTo>
                    <a:pt x="466" y="674"/>
                  </a:lnTo>
                  <a:lnTo>
                    <a:pt x="476" y="690"/>
                  </a:lnTo>
                  <a:lnTo>
                    <a:pt x="484" y="710"/>
                  </a:lnTo>
                  <a:lnTo>
                    <a:pt x="490" y="732"/>
                  </a:lnTo>
                  <a:lnTo>
                    <a:pt x="462" y="726"/>
                  </a:lnTo>
                  <a:lnTo>
                    <a:pt x="404" y="726"/>
                  </a:lnTo>
                  <a:lnTo>
                    <a:pt x="372" y="728"/>
                  </a:lnTo>
                  <a:lnTo>
                    <a:pt x="362" y="728"/>
                  </a:lnTo>
                  <a:lnTo>
                    <a:pt x="356" y="732"/>
                  </a:lnTo>
                  <a:lnTo>
                    <a:pt x="354" y="744"/>
                  </a:lnTo>
                  <a:lnTo>
                    <a:pt x="394" y="776"/>
                  </a:lnTo>
                  <a:lnTo>
                    <a:pt x="398" y="792"/>
                  </a:lnTo>
                  <a:lnTo>
                    <a:pt x="382" y="798"/>
                  </a:lnTo>
                  <a:lnTo>
                    <a:pt x="370" y="806"/>
                  </a:lnTo>
                  <a:lnTo>
                    <a:pt x="360" y="816"/>
                  </a:lnTo>
                  <a:lnTo>
                    <a:pt x="350" y="828"/>
                  </a:lnTo>
                  <a:lnTo>
                    <a:pt x="350" y="888"/>
                  </a:lnTo>
                  <a:lnTo>
                    <a:pt x="344" y="88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2" name="Freeform 28"/>
            <p:cNvSpPr/>
            <p:nvPr/>
          </p:nvSpPr>
          <p:spPr bwMode="auto">
            <a:xfrm>
              <a:off x="2623839" y="2910035"/>
              <a:ext cx="1961185" cy="1429327"/>
            </a:xfrm>
            <a:custGeom>
              <a:avLst/>
              <a:gdLst>
                <a:gd name="T0" fmla="*/ 494 w 1236"/>
                <a:gd name="T1" fmla="*/ 798 h 900"/>
                <a:gd name="T2" fmla="*/ 430 w 1236"/>
                <a:gd name="T3" fmla="*/ 762 h 900"/>
                <a:gd name="T4" fmla="*/ 278 w 1236"/>
                <a:gd name="T5" fmla="*/ 748 h 900"/>
                <a:gd name="T6" fmla="*/ 176 w 1236"/>
                <a:gd name="T7" fmla="*/ 704 h 900"/>
                <a:gd name="T8" fmla="*/ 148 w 1236"/>
                <a:gd name="T9" fmla="*/ 670 h 900"/>
                <a:gd name="T10" fmla="*/ 70 w 1236"/>
                <a:gd name="T11" fmla="*/ 640 h 900"/>
                <a:gd name="T12" fmla="*/ 24 w 1236"/>
                <a:gd name="T13" fmla="*/ 596 h 900"/>
                <a:gd name="T14" fmla="*/ 0 w 1236"/>
                <a:gd name="T15" fmla="*/ 412 h 900"/>
                <a:gd name="T16" fmla="*/ 16 w 1236"/>
                <a:gd name="T17" fmla="*/ 340 h 900"/>
                <a:gd name="T18" fmla="*/ 26 w 1236"/>
                <a:gd name="T19" fmla="*/ 328 h 900"/>
                <a:gd name="T20" fmla="*/ 52 w 1236"/>
                <a:gd name="T21" fmla="*/ 314 h 900"/>
                <a:gd name="T22" fmla="*/ 98 w 1236"/>
                <a:gd name="T23" fmla="*/ 336 h 900"/>
                <a:gd name="T24" fmla="*/ 150 w 1236"/>
                <a:gd name="T25" fmla="*/ 336 h 900"/>
                <a:gd name="T26" fmla="*/ 138 w 1236"/>
                <a:gd name="T27" fmla="*/ 274 h 900"/>
                <a:gd name="T28" fmla="*/ 168 w 1236"/>
                <a:gd name="T29" fmla="*/ 236 h 900"/>
                <a:gd name="T30" fmla="*/ 186 w 1236"/>
                <a:gd name="T31" fmla="*/ 192 h 900"/>
                <a:gd name="T32" fmla="*/ 152 w 1236"/>
                <a:gd name="T33" fmla="*/ 150 h 900"/>
                <a:gd name="T34" fmla="*/ 120 w 1236"/>
                <a:gd name="T35" fmla="*/ 120 h 900"/>
                <a:gd name="T36" fmla="*/ 118 w 1236"/>
                <a:gd name="T37" fmla="*/ 92 h 900"/>
                <a:gd name="T38" fmla="*/ 104 w 1236"/>
                <a:gd name="T39" fmla="*/ 58 h 900"/>
                <a:gd name="T40" fmla="*/ 234 w 1236"/>
                <a:gd name="T41" fmla="*/ 42 h 900"/>
                <a:gd name="T42" fmla="*/ 340 w 1236"/>
                <a:gd name="T43" fmla="*/ 4 h 900"/>
                <a:gd name="T44" fmla="*/ 430 w 1236"/>
                <a:gd name="T45" fmla="*/ 8 h 900"/>
                <a:gd name="T46" fmla="*/ 526 w 1236"/>
                <a:gd name="T47" fmla="*/ 22 h 900"/>
                <a:gd name="T48" fmla="*/ 654 w 1236"/>
                <a:gd name="T49" fmla="*/ 114 h 900"/>
                <a:gd name="T50" fmla="*/ 720 w 1236"/>
                <a:gd name="T51" fmla="*/ 110 h 900"/>
                <a:gd name="T52" fmla="*/ 720 w 1236"/>
                <a:gd name="T53" fmla="*/ 56 h 900"/>
                <a:gd name="T54" fmla="*/ 792 w 1236"/>
                <a:gd name="T55" fmla="*/ 72 h 900"/>
                <a:gd name="T56" fmla="*/ 930 w 1236"/>
                <a:gd name="T57" fmla="*/ 128 h 900"/>
                <a:gd name="T58" fmla="*/ 952 w 1236"/>
                <a:gd name="T59" fmla="*/ 142 h 900"/>
                <a:gd name="T60" fmla="*/ 1088 w 1236"/>
                <a:gd name="T61" fmla="*/ 224 h 900"/>
                <a:gd name="T62" fmla="*/ 1174 w 1236"/>
                <a:gd name="T63" fmla="*/ 250 h 900"/>
                <a:gd name="T64" fmla="*/ 1216 w 1236"/>
                <a:gd name="T65" fmla="*/ 368 h 900"/>
                <a:gd name="T66" fmla="*/ 1236 w 1236"/>
                <a:gd name="T67" fmla="*/ 452 h 900"/>
                <a:gd name="T68" fmla="*/ 1184 w 1236"/>
                <a:gd name="T69" fmla="*/ 496 h 900"/>
                <a:gd name="T70" fmla="*/ 1120 w 1236"/>
                <a:gd name="T71" fmla="*/ 584 h 900"/>
                <a:gd name="T72" fmla="*/ 1144 w 1236"/>
                <a:gd name="T73" fmla="*/ 626 h 900"/>
                <a:gd name="T74" fmla="*/ 1086 w 1236"/>
                <a:gd name="T75" fmla="*/ 606 h 900"/>
                <a:gd name="T76" fmla="*/ 1030 w 1236"/>
                <a:gd name="T77" fmla="*/ 642 h 900"/>
                <a:gd name="T78" fmla="*/ 1064 w 1236"/>
                <a:gd name="T79" fmla="*/ 694 h 900"/>
                <a:gd name="T80" fmla="*/ 1076 w 1236"/>
                <a:gd name="T81" fmla="*/ 792 h 900"/>
                <a:gd name="T82" fmla="*/ 1034 w 1236"/>
                <a:gd name="T83" fmla="*/ 804 h 900"/>
                <a:gd name="T84" fmla="*/ 996 w 1236"/>
                <a:gd name="T85" fmla="*/ 806 h 900"/>
                <a:gd name="T86" fmla="*/ 956 w 1236"/>
                <a:gd name="T87" fmla="*/ 788 h 900"/>
                <a:gd name="T88" fmla="*/ 920 w 1236"/>
                <a:gd name="T89" fmla="*/ 800 h 900"/>
                <a:gd name="T90" fmla="*/ 878 w 1236"/>
                <a:gd name="T91" fmla="*/ 780 h 900"/>
                <a:gd name="T92" fmla="*/ 828 w 1236"/>
                <a:gd name="T93" fmla="*/ 698 h 900"/>
                <a:gd name="T94" fmla="*/ 778 w 1236"/>
                <a:gd name="T95" fmla="*/ 654 h 900"/>
                <a:gd name="T96" fmla="*/ 700 w 1236"/>
                <a:gd name="T97" fmla="*/ 662 h 900"/>
                <a:gd name="T98" fmla="*/ 722 w 1236"/>
                <a:gd name="T99" fmla="*/ 746 h 900"/>
                <a:gd name="T100" fmla="*/ 694 w 1236"/>
                <a:gd name="T101" fmla="*/ 796 h 900"/>
                <a:gd name="T102" fmla="*/ 664 w 1236"/>
                <a:gd name="T103" fmla="*/ 862 h 900"/>
                <a:gd name="T104" fmla="*/ 634 w 1236"/>
                <a:gd name="T105" fmla="*/ 886 h 900"/>
                <a:gd name="T106" fmla="*/ 604 w 1236"/>
                <a:gd name="T107" fmla="*/ 884 h 900"/>
                <a:gd name="T108" fmla="*/ 568 w 1236"/>
                <a:gd name="T109" fmla="*/ 880 h 9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36" h="900">
                  <a:moveTo>
                    <a:pt x="552" y="900"/>
                  </a:moveTo>
                  <a:lnTo>
                    <a:pt x="552" y="900"/>
                  </a:lnTo>
                  <a:lnTo>
                    <a:pt x="522" y="874"/>
                  </a:lnTo>
                  <a:lnTo>
                    <a:pt x="510" y="834"/>
                  </a:lnTo>
                  <a:lnTo>
                    <a:pt x="494" y="798"/>
                  </a:lnTo>
                  <a:lnTo>
                    <a:pt x="486" y="790"/>
                  </a:lnTo>
                  <a:lnTo>
                    <a:pt x="478" y="782"/>
                  </a:lnTo>
                  <a:lnTo>
                    <a:pt x="460" y="772"/>
                  </a:lnTo>
                  <a:lnTo>
                    <a:pt x="444" y="766"/>
                  </a:lnTo>
                  <a:lnTo>
                    <a:pt x="430" y="762"/>
                  </a:lnTo>
                  <a:lnTo>
                    <a:pt x="322" y="764"/>
                  </a:lnTo>
                  <a:lnTo>
                    <a:pt x="310" y="762"/>
                  </a:lnTo>
                  <a:lnTo>
                    <a:pt x="298" y="758"/>
                  </a:lnTo>
                  <a:lnTo>
                    <a:pt x="278" y="748"/>
                  </a:lnTo>
                  <a:lnTo>
                    <a:pt x="262" y="736"/>
                  </a:lnTo>
                  <a:lnTo>
                    <a:pt x="248" y="724"/>
                  </a:lnTo>
                  <a:lnTo>
                    <a:pt x="220" y="720"/>
                  </a:lnTo>
                  <a:lnTo>
                    <a:pt x="198" y="712"/>
                  </a:lnTo>
                  <a:lnTo>
                    <a:pt x="176" y="704"/>
                  </a:lnTo>
                  <a:lnTo>
                    <a:pt x="158" y="692"/>
                  </a:lnTo>
                  <a:lnTo>
                    <a:pt x="156" y="686"/>
                  </a:lnTo>
                  <a:lnTo>
                    <a:pt x="154" y="680"/>
                  </a:lnTo>
                  <a:lnTo>
                    <a:pt x="148" y="670"/>
                  </a:lnTo>
                  <a:lnTo>
                    <a:pt x="138" y="662"/>
                  </a:lnTo>
                  <a:lnTo>
                    <a:pt x="118" y="658"/>
                  </a:lnTo>
                  <a:lnTo>
                    <a:pt x="100" y="654"/>
                  </a:lnTo>
                  <a:lnTo>
                    <a:pt x="84" y="648"/>
                  </a:lnTo>
                  <a:lnTo>
                    <a:pt x="70" y="640"/>
                  </a:lnTo>
                  <a:lnTo>
                    <a:pt x="62" y="638"/>
                  </a:lnTo>
                  <a:lnTo>
                    <a:pt x="54" y="634"/>
                  </a:lnTo>
                  <a:lnTo>
                    <a:pt x="42" y="624"/>
                  </a:lnTo>
                  <a:lnTo>
                    <a:pt x="32" y="610"/>
                  </a:lnTo>
                  <a:lnTo>
                    <a:pt x="24" y="596"/>
                  </a:lnTo>
                  <a:lnTo>
                    <a:pt x="18" y="580"/>
                  </a:lnTo>
                  <a:lnTo>
                    <a:pt x="12" y="566"/>
                  </a:lnTo>
                  <a:lnTo>
                    <a:pt x="6" y="542"/>
                  </a:lnTo>
                  <a:lnTo>
                    <a:pt x="0" y="412"/>
                  </a:lnTo>
                  <a:lnTo>
                    <a:pt x="14" y="388"/>
                  </a:lnTo>
                  <a:lnTo>
                    <a:pt x="18" y="376"/>
                  </a:lnTo>
                  <a:lnTo>
                    <a:pt x="22" y="366"/>
                  </a:lnTo>
                  <a:lnTo>
                    <a:pt x="20" y="352"/>
                  </a:lnTo>
                  <a:lnTo>
                    <a:pt x="16" y="340"/>
                  </a:lnTo>
                  <a:lnTo>
                    <a:pt x="12" y="332"/>
                  </a:lnTo>
                  <a:lnTo>
                    <a:pt x="10" y="328"/>
                  </a:lnTo>
                  <a:lnTo>
                    <a:pt x="22" y="326"/>
                  </a:lnTo>
                  <a:lnTo>
                    <a:pt x="26" y="328"/>
                  </a:lnTo>
                  <a:lnTo>
                    <a:pt x="32" y="330"/>
                  </a:lnTo>
                  <a:lnTo>
                    <a:pt x="42" y="330"/>
                  </a:lnTo>
                  <a:lnTo>
                    <a:pt x="50" y="320"/>
                  </a:lnTo>
                  <a:lnTo>
                    <a:pt x="52" y="314"/>
                  </a:lnTo>
                  <a:lnTo>
                    <a:pt x="60" y="312"/>
                  </a:lnTo>
                  <a:lnTo>
                    <a:pt x="66" y="312"/>
                  </a:lnTo>
                  <a:lnTo>
                    <a:pt x="72" y="316"/>
                  </a:lnTo>
                  <a:lnTo>
                    <a:pt x="78" y="320"/>
                  </a:lnTo>
                  <a:lnTo>
                    <a:pt x="90" y="330"/>
                  </a:lnTo>
                  <a:lnTo>
                    <a:pt x="98" y="336"/>
                  </a:lnTo>
                  <a:lnTo>
                    <a:pt x="108" y="342"/>
                  </a:lnTo>
                  <a:lnTo>
                    <a:pt x="128" y="342"/>
                  </a:lnTo>
                  <a:lnTo>
                    <a:pt x="140" y="340"/>
                  </a:lnTo>
                  <a:lnTo>
                    <a:pt x="150" y="336"/>
                  </a:lnTo>
                  <a:lnTo>
                    <a:pt x="158" y="326"/>
                  </a:lnTo>
                  <a:lnTo>
                    <a:pt x="158" y="300"/>
                  </a:lnTo>
                  <a:lnTo>
                    <a:pt x="148" y="286"/>
                  </a:lnTo>
                  <a:lnTo>
                    <a:pt x="138" y="274"/>
                  </a:lnTo>
                  <a:lnTo>
                    <a:pt x="136" y="270"/>
                  </a:lnTo>
                  <a:lnTo>
                    <a:pt x="136" y="264"/>
                  </a:lnTo>
                  <a:lnTo>
                    <a:pt x="136" y="258"/>
                  </a:lnTo>
                  <a:lnTo>
                    <a:pt x="140" y="252"/>
                  </a:lnTo>
                  <a:lnTo>
                    <a:pt x="168" y="236"/>
                  </a:lnTo>
                  <a:lnTo>
                    <a:pt x="180" y="224"/>
                  </a:lnTo>
                  <a:lnTo>
                    <a:pt x="184" y="212"/>
                  </a:lnTo>
                  <a:lnTo>
                    <a:pt x="188" y="200"/>
                  </a:lnTo>
                  <a:lnTo>
                    <a:pt x="186" y="192"/>
                  </a:lnTo>
                  <a:lnTo>
                    <a:pt x="184" y="184"/>
                  </a:lnTo>
                  <a:lnTo>
                    <a:pt x="178" y="178"/>
                  </a:lnTo>
                  <a:lnTo>
                    <a:pt x="172" y="174"/>
                  </a:lnTo>
                  <a:lnTo>
                    <a:pt x="160" y="164"/>
                  </a:lnTo>
                  <a:lnTo>
                    <a:pt x="152" y="150"/>
                  </a:lnTo>
                  <a:lnTo>
                    <a:pt x="142" y="138"/>
                  </a:lnTo>
                  <a:lnTo>
                    <a:pt x="132" y="128"/>
                  </a:lnTo>
                  <a:lnTo>
                    <a:pt x="126" y="126"/>
                  </a:lnTo>
                  <a:lnTo>
                    <a:pt x="122" y="126"/>
                  </a:lnTo>
                  <a:lnTo>
                    <a:pt x="120" y="120"/>
                  </a:lnTo>
                  <a:lnTo>
                    <a:pt x="116" y="114"/>
                  </a:lnTo>
                  <a:lnTo>
                    <a:pt x="114" y="110"/>
                  </a:lnTo>
                  <a:lnTo>
                    <a:pt x="114" y="104"/>
                  </a:lnTo>
                  <a:lnTo>
                    <a:pt x="118" y="98"/>
                  </a:lnTo>
                  <a:lnTo>
                    <a:pt x="118" y="92"/>
                  </a:lnTo>
                  <a:lnTo>
                    <a:pt x="118" y="86"/>
                  </a:lnTo>
                  <a:lnTo>
                    <a:pt x="116" y="80"/>
                  </a:lnTo>
                  <a:lnTo>
                    <a:pt x="110" y="70"/>
                  </a:lnTo>
                  <a:lnTo>
                    <a:pt x="104" y="66"/>
                  </a:lnTo>
                  <a:lnTo>
                    <a:pt x="104" y="58"/>
                  </a:lnTo>
                  <a:lnTo>
                    <a:pt x="120" y="56"/>
                  </a:lnTo>
                  <a:lnTo>
                    <a:pt x="138" y="52"/>
                  </a:lnTo>
                  <a:lnTo>
                    <a:pt x="176" y="50"/>
                  </a:lnTo>
                  <a:lnTo>
                    <a:pt x="214" y="46"/>
                  </a:lnTo>
                  <a:lnTo>
                    <a:pt x="234" y="42"/>
                  </a:lnTo>
                  <a:lnTo>
                    <a:pt x="252" y="38"/>
                  </a:lnTo>
                  <a:lnTo>
                    <a:pt x="280" y="24"/>
                  </a:lnTo>
                  <a:lnTo>
                    <a:pt x="310" y="12"/>
                  </a:lnTo>
                  <a:lnTo>
                    <a:pt x="324" y="6"/>
                  </a:lnTo>
                  <a:lnTo>
                    <a:pt x="340" y="4"/>
                  </a:lnTo>
                  <a:lnTo>
                    <a:pt x="358" y="0"/>
                  </a:lnTo>
                  <a:lnTo>
                    <a:pt x="378" y="0"/>
                  </a:lnTo>
                  <a:lnTo>
                    <a:pt x="400" y="10"/>
                  </a:lnTo>
                  <a:lnTo>
                    <a:pt x="430" y="8"/>
                  </a:lnTo>
                  <a:lnTo>
                    <a:pt x="462" y="10"/>
                  </a:lnTo>
                  <a:lnTo>
                    <a:pt x="478" y="10"/>
                  </a:lnTo>
                  <a:lnTo>
                    <a:pt x="494" y="12"/>
                  </a:lnTo>
                  <a:lnTo>
                    <a:pt x="510" y="16"/>
                  </a:lnTo>
                  <a:lnTo>
                    <a:pt x="526" y="22"/>
                  </a:lnTo>
                  <a:lnTo>
                    <a:pt x="604" y="72"/>
                  </a:lnTo>
                  <a:lnTo>
                    <a:pt x="612" y="84"/>
                  </a:lnTo>
                  <a:lnTo>
                    <a:pt x="638" y="104"/>
                  </a:lnTo>
                  <a:lnTo>
                    <a:pt x="654" y="114"/>
                  </a:lnTo>
                  <a:lnTo>
                    <a:pt x="676" y="122"/>
                  </a:lnTo>
                  <a:lnTo>
                    <a:pt x="706" y="122"/>
                  </a:lnTo>
                  <a:lnTo>
                    <a:pt x="720" y="110"/>
                  </a:lnTo>
                  <a:lnTo>
                    <a:pt x="722" y="94"/>
                  </a:lnTo>
                  <a:lnTo>
                    <a:pt x="720" y="80"/>
                  </a:lnTo>
                  <a:lnTo>
                    <a:pt x="718" y="68"/>
                  </a:lnTo>
                  <a:lnTo>
                    <a:pt x="716" y="58"/>
                  </a:lnTo>
                  <a:lnTo>
                    <a:pt x="720" y="56"/>
                  </a:lnTo>
                  <a:lnTo>
                    <a:pt x="724" y="54"/>
                  </a:lnTo>
                  <a:lnTo>
                    <a:pt x="736" y="52"/>
                  </a:lnTo>
                  <a:lnTo>
                    <a:pt x="762" y="52"/>
                  </a:lnTo>
                  <a:lnTo>
                    <a:pt x="792" y="72"/>
                  </a:lnTo>
                  <a:lnTo>
                    <a:pt x="822" y="80"/>
                  </a:lnTo>
                  <a:lnTo>
                    <a:pt x="858" y="84"/>
                  </a:lnTo>
                  <a:lnTo>
                    <a:pt x="898" y="104"/>
                  </a:lnTo>
                  <a:lnTo>
                    <a:pt x="930" y="128"/>
                  </a:lnTo>
                  <a:lnTo>
                    <a:pt x="930" y="132"/>
                  </a:lnTo>
                  <a:lnTo>
                    <a:pt x="940" y="140"/>
                  </a:lnTo>
                  <a:lnTo>
                    <a:pt x="952" y="142"/>
                  </a:lnTo>
                  <a:lnTo>
                    <a:pt x="964" y="140"/>
                  </a:lnTo>
                  <a:lnTo>
                    <a:pt x="992" y="136"/>
                  </a:lnTo>
                  <a:lnTo>
                    <a:pt x="1032" y="184"/>
                  </a:lnTo>
                  <a:lnTo>
                    <a:pt x="1088" y="224"/>
                  </a:lnTo>
                  <a:lnTo>
                    <a:pt x="1116" y="238"/>
                  </a:lnTo>
                  <a:lnTo>
                    <a:pt x="1166" y="238"/>
                  </a:lnTo>
                  <a:lnTo>
                    <a:pt x="1174" y="250"/>
                  </a:lnTo>
                  <a:lnTo>
                    <a:pt x="1182" y="272"/>
                  </a:lnTo>
                  <a:lnTo>
                    <a:pt x="1188" y="294"/>
                  </a:lnTo>
                  <a:lnTo>
                    <a:pt x="1194" y="316"/>
                  </a:lnTo>
                  <a:lnTo>
                    <a:pt x="1216" y="368"/>
                  </a:lnTo>
                  <a:lnTo>
                    <a:pt x="1220" y="412"/>
                  </a:lnTo>
                  <a:lnTo>
                    <a:pt x="1228" y="422"/>
                  </a:lnTo>
                  <a:lnTo>
                    <a:pt x="1234" y="436"/>
                  </a:lnTo>
                  <a:lnTo>
                    <a:pt x="1236" y="444"/>
                  </a:lnTo>
                  <a:lnTo>
                    <a:pt x="1236" y="452"/>
                  </a:lnTo>
                  <a:lnTo>
                    <a:pt x="1232" y="458"/>
                  </a:lnTo>
                  <a:lnTo>
                    <a:pt x="1226" y="466"/>
                  </a:lnTo>
                  <a:lnTo>
                    <a:pt x="1200" y="482"/>
                  </a:lnTo>
                  <a:lnTo>
                    <a:pt x="1192" y="488"/>
                  </a:lnTo>
                  <a:lnTo>
                    <a:pt x="1184" y="496"/>
                  </a:lnTo>
                  <a:lnTo>
                    <a:pt x="1172" y="514"/>
                  </a:lnTo>
                  <a:lnTo>
                    <a:pt x="1156" y="542"/>
                  </a:lnTo>
                  <a:lnTo>
                    <a:pt x="1120" y="568"/>
                  </a:lnTo>
                  <a:lnTo>
                    <a:pt x="1120" y="584"/>
                  </a:lnTo>
                  <a:lnTo>
                    <a:pt x="1154" y="614"/>
                  </a:lnTo>
                  <a:lnTo>
                    <a:pt x="1152" y="620"/>
                  </a:lnTo>
                  <a:lnTo>
                    <a:pt x="1148" y="624"/>
                  </a:lnTo>
                  <a:lnTo>
                    <a:pt x="1144" y="626"/>
                  </a:lnTo>
                  <a:lnTo>
                    <a:pt x="1138" y="628"/>
                  </a:lnTo>
                  <a:lnTo>
                    <a:pt x="1128" y="628"/>
                  </a:lnTo>
                  <a:lnTo>
                    <a:pt x="1120" y="628"/>
                  </a:lnTo>
                  <a:lnTo>
                    <a:pt x="1086" y="606"/>
                  </a:lnTo>
                  <a:lnTo>
                    <a:pt x="1052" y="604"/>
                  </a:lnTo>
                  <a:lnTo>
                    <a:pt x="1038" y="606"/>
                  </a:lnTo>
                  <a:lnTo>
                    <a:pt x="1030" y="608"/>
                  </a:lnTo>
                  <a:lnTo>
                    <a:pt x="1030" y="632"/>
                  </a:lnTo>
                  <a:lnTo>
                    <a:pt x="1030" y="642"/>
                  </a:lnTo>
                  <a:lnTo>
                    <a:pt x="1032" y="652"/>
                  </a:lnTo>
                  <a:lnTo>
                    <a:pt x="1036" y="662"/>
                  </a:lnTo>
                  <a:lnTo>
                    <a:pt x="1042" y="672"/>
                  </a:lnTo>
                  <a:lnTo>
                    <a:pt x="1052" y="682"/>
                  </a:lnTo>
                  <a:lnTo>
                    <a:pt x="1064" y="694"/>
                  </a:lnTo>
                  <a:lnTo>
                    <a:pt x="1064" y="730"/>
                  </a:lnTo>
                  <a:lnTo>
                    <a:pt x="1080" y="780"/>
                  </a:lnTo>
                  <a:lnTo>
                    <a:pt x="1078" y="788"/>
                  </a:lnTo>
                  <a:lnTo>
                    <a:pt x="1076" y="792"/>
                  </a:lnTo>
                  <a:lnTo>
                    <a:pt x="1074" y="796"/>
                  </a:lnTo>
                  <a:lnTo>
                    <a:pt x="1068" y="798"/>
                  </a:lnTo>
                  <a:lnTo>
                    <a:pt x="1058" y="800"/>
                  </a:lnTo>
                  <a:lnTo>
                    <a:pt x="1046" y="800"/>
                  </a:lnTo>
                  <a:lnTo>
                    <a:pt x="1034" y="804"/>
                  </a:lnTo>
                  <a:lnTo>
                    <a:pt x="1028" y="808"/>
                  </a:lnTo>
                  <a:lnTo>
                    <a:pt x="1014" y="818"/>
                  </a:lnTo>
                  <a:lnTo>
                    <a:pt x="1004" y="818"/>
                  </a:lnTo>
                  <a:lnTo>
                    <a:pt x="996" y="806"/>
                  </a:lnTo>
                  <a:lnTo>
                    <a:pt x="968" y="804"/>
                  </a:lnTo>
                  <a:lnTo>
                    <a:pt x="968" y="798"/>
                  </a:lnTo>
                  <a:lnTo>
                    <a:pt x="964" y="794"/>
                  </a:lnTo>
                  <a:lnTo>
                    <a:pt x="956" y="788"/>
                  </a:lnTo>
                  <a:lnTo>
                    <a:pt x="936" y="786"/>
                  </a:lnTo>
                  <a:lnTo>
                    <a:pt x="934" y="792"/>
                  </a:lnTo>
                  <a:lnTo>
                    <a:pt x="926" y="796"/>
                  </a:lnTo>
                  <a:lnTo>
                    <a:pt x="920" y="800"/>
                  </a:lnTo>
                  <a:lnTo>
                    <a:pt x="914" y="800"/>
                  </a:lnTo>
                  <a:lnTo>
                    <a:pt x="908" y="786"/>
                  </a:lnTo>
                  <a:lnTo>
                    <a:pt x="878" y="780"/>
                  </a:lnTo>
                  <a:lnTo>
                    <a:pt x="836" y="732"/>
                  </a:lnTo>
                  <a:lnTo>
                    <a:pt x="830" y="722"/>
                  </a:lnTo>
                  <a:lnTo>
                    <a:pt x="830" y="710"/>
                  </a:lnTo>
                  <a:lnTo>
                    <a:pt x="828" y="698"/>
                  </a:lnTo>
                  <a:lnTo>
                    <a:pt x="824" y="690"/>
                  </a:lnTo>
                  <a:lnTo>
                    <a:pt x="820" y="682"/>
                  </a:lnTo>
                  <a:lnTo>
                    <a:pt x="808" y="670"/>
                  </a:lnTo>
                  <a:lnTo>
                    <a:pt x="796" y="658"/>
                  </a:lnTo>
                  <a:lnTo>
                    <a:pt x="778" y="654"/>
                  </a:lnTo>
                  <a:lnTo>
                    <a:pt x="758" y="652"/>
                  </a:lnTo>
                  <a:lnTo>
                    <a:pt x="724" y="654"/>
                  </a:lnTo>
                  <a:lnTo>
                    <a:pt x="706" y="656"/>
                  </a:lnTo>
                  <a:lnTo>
                    <a:pt x="702" y="660"/>
                  </a:lnTo>
                  <a:lnTo>
                    <a:pt x="700" y="662"/>
                  </a:lnTo>
                  <a:lnTo>
                    <a:pt x="698" y="674"/>
                  </a:lnTo>
                  <a:lnTo>
                    <a:pt x="698" y="694"/>
                  </a:lnTo>
                  <a:lnTo>
                    <a:pt x="722" y="726"/>
                  </a:lnTo>
                  <a:lnTo>
                    <a:pt x="722" y="746"/>
                  </a:lnTo>
                  <a:lnTo>
                    <a:pt x="712" y="758"/>
                  </a:lnTo>
                  <a:lnTo>
                    <a:pt x="700" y="772"/>
                  </a:lnTo>
                  <a:lnTo>
                    <a:pt x="696" y="778"/>
                  </a:lnTo>
                  <a:lnTo>
                    <a:pt x="694" y="786"/>
                  </a:lnTo>
                  <a:lnTo>
                    <a:pt x="694" y="796"/>
                  </a:lnTo>
                  <a:lnTo>
                    <a:pt x="698" y="804"/>
                  </a:lnTo>
                  <a:lnTo>
                    <a:pt x="698" y="810"/>
                  </a:lnTo>
                  <a:lnTo>
                    <a:pt x="694" y="818"/>
                  </a:lnTo>
                  <a:lnTo>
                    <a:pt x="684" y="834"/>
                  </a:lnTo>
                  <a:lnTo>
                    <a:pt x="664" y="862"/>
                  </a:lnTo>
                  <a:lnTo>
                    <a:pt x="658" y="870"/>
                  </a:lnTo>
                  <a:lnTo>
                    <a:pt x="652" y="878"/>
                  </a:lnTo>
                  <a:lnTo>
                    <a:pt x="644" y="882"/>
                  </a:lnTo>
                  <a:lnTo>
                    <a:pt x="634" y="886"/>
                  </a:lnTo>
                  <a:lnTo>
                    <a:pt x="624" y="898"/>
                  </a:lnTo>
                  <a:lnTo>
                    <a:pt x="618" y="896"/>
                  </a:lnTo>
                  <a:lnTo>
                    <a:pt x="612" y="896"/>
                  </a:lnTo>
                  <a:lnTo>
                    <a:pt x="608" y="890"/>
                  </a:lnTo>
                  <a:lnTo>
                    <a:pt x="604" y="884"/>
                  </a:lnTo>
                  <a:lnTo>
                    <a:pt x="604" y="880"/>
                  </a:lnTo>
                  <a:lnTo>
                    <a:pt x="598" y="878"/>
                  </a:lnTo>
                  <a:lnTo>
                    <a:pt x="594" y="876"/>
                  </a:lnTo>
                  <a:lnTo>
                    <a:pt x="582" y="876"/>
                  </a:lnTo>
                  <a:lnTo>
                    <a:pt x="568" y="880"/>
                  </a:lnTo>
                  <a:lnTo>
                    <a:pt x="560" y="892"/>
                  </a:lnTo>
                  <a:lnTo>
                    <a:pt x="556" y="896"/>
                  </a:lnTo>
                  <a:lnTo>
                    <a:pt x="552" y="90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3" name="Freeform 29"/>
            <p:cNvSpPr/>
            <p:nvPr/>
          </p:nvSpPr>
          <p:spPr bwMode="auto">
            <a:xfrm>
              <a:off x="5677367" y="2717990"/>
              <a:ext cx="538303" cy="1086162"/>
            </a:xfrm>
            <a:custGeom>
              <a:avLst/>
              <a:gdLst>
                <a:gd name="T0" fmla="*/ 24 w 340"/>
                <a:gd name="T1" fmla="*/ 676 h 684"/>
                <a:gd name="T2" fmla="*/ 10 w 340"/>
                <a:gd name="T3" fmla="*/ 654 h 684"/>
                <a:gd name="T4" fmla="*/ 10 w 340"/>
                <a:gd name="T5" fmla="*/ 624 h 684"/>
                <a:gd name="T6" fmla="*/ 18 w 340"/>
                <a:gd name="T7" fmla="*/ 560 h 684"/>
                <a:gd name="T8" fmla="*/ 0 w 340"/>
                <a:gd name="T9" fmla="*/ 514 h 684"/>
                <a:gd name="T10" fmla="*/ 8 w 340"/>
                <a:gd name="T11" fmla="*/ 426 h 684"/>
                <a:gd name="T12" fmla="*/ 30 w 340"/>
                <a:gd name="T13" fmla="*/ 386 h 684"/>
                <a:gd name="T14" fmla="*/ 24 w 340"/>
                <a:gd name="T15" fmla="*/ 326 h 684"/>
                <a:gd name="T16" fmla="*/ 22 w 340"/>
                <a:gd name="T17" fmla="*/ 282 h 684"/>
                <a:gd name="T18" fmla="*/ 44 w 340"/>
                <a:gd name="T19" fmla="*/ 248 h 684"/>
                <a:gd name="T20" fmla="*/ 50 w 340"/>
                <a:gd name="T21" fmla="*/ 218 h 684"/>
                <a:gd name="T22" fmla="*/ 64 w 340"/>
                <a:gd name="T23" fmla="*/ 170 h 684"/>
                <a:gd name="T24" fmla="*/ 70 w 340"/>
                <a:gd name="T25" fmla="*/ 150 h 684"/>
                <a:gd name="T26" fmla="*/ 94 w 340"/>
                <a:gd name="T27" fmla="*/ 122 h 684"/>
                <a:gd name="T28" fmla="*/ 128 w 340"/>
                <a:gd name="T29" fmla="*/ 82 h 684"/>
                <a:gd name="T30" fmla="*/ 152 w 340"/>
                <a:gd name="T31" fmla="*/ 58 h 684"/>
                <a:gd name="T32" fmla="*/ 170 w 340"/>
                <a:gd name="T33" fmla="*/ 40 h 684"/>
                <a:gd name="T34" fmla="*/ 224 w 340"/>
                <a:gd name="T35" fmla="*/ 40 h 684"/>
                <a:gd name="T36" fmla="*/ 238 w 340"/>
                <a:gd name="T37" fmla="*/ 32 h 684"/>
                <a:gd name="T38" fmla="*/ 270 w 340"/>
                <a:gd name="T39" fmla="*/ 20 h 684"/>
                <a:gd name="T40" fmla="*/ 290 w 340"/>
                <a:gd name="T41" fmla="*/ 0 h 684"/>
                <a:gd name="T42" fmla="*/ 308 w 340"/>
                <a:gd name="T43" fmla="*/ 12 h 684"/>
                <a:gd name="T44" fmla="*/ 290 w 340"/>
                <a:gd name="T45" fmla="*/ 34 h 684"/>
                <a:gd name="T46" fmla="*/ 276 w 340"/>
                <a:gd name="T47" fmla="*/ 54 h 684"/>
                <a:gd name="T48" fmla="*/ 286 w 340"/>
                <a:gd name="T49" fmla="*/ 64 h 684"/>
                <a:gd name="T50" fmla="*/ 310 w 340"/>
                <a:gd name="T51" fmla="*/ 82 h 684"/>
                <a:gd name="T52" fmla="*/ 340 w 340"/>
                <a:gd name="T53" fmla="*/ 124 h 684"/>
                <a:gd name="T54" fmla="*/ 328 w 340"/>
                <a:gd name="T55" fmla="*/ 158 h 684"/>
                <a:gd name="T56" fmla="*/ 290 w 340"/>
                <a:gd name="T57" fmla="*/ 186 h 684"/>
                <a:gd name="T58" fmla="*/ 268 w 340"/>
                <a:gd name="T59" fmla="*/ 228 h 684"/>
                <a:gd name="T60" fmla="*/ 274 w 340"/>
                <a:gd name="T61" fmla="*/ 256 h 684"/>
                <a:gd name="T62" fmla="*/ 300 w 340"/>
                <a:gd name="T63" fmla="*/ 278 h 684"/>
                <a:gd name="T64" fmla="*/ 320 w 340"/>
                <a:gd name="T65" fmla="*/ 312 h 684"/>
                <a:gd name="T66" fmla="*/ 328 w 340"/>
                <a:gd name="T67" fmla="*/ 344 h 684"/>
                <a:gd name="T68" fmla="*/ 316 w 340"/>
                <a:gd name="T69" fmla="*/ 384 h 684"/>
                <a:gd name="T70" fmla="*/ 298 w 340"/>
                <a:gd name="T71" fmla="*/ 412 h 684"/>
                <a:gd name="T72" fmla="*/ 276 w 340"/>
                <a:gd name="T73" fmla="*/ 436 h 684"/>
                <a:gd name="T74" fmla="*/ 298 w 340"/>
                <a:gd name="T75" fmla="*/ 474 h 684"/>
                <a:gd name="T76" fmla="*/ 302 w 340"/>
                <a:gd name="T77" fmla="*/ 506 h 684"/>
                <a:gd name="T78" fmla="*/ 296 w 340"/>
                <a:gd name="T79" fmla="*/ 544 h 684"/>
                <a:gd name="T80" fmla="*/ 236 w 340"/>
                <a:gd name="T81" fmla="*/ 602 h 684"/>
                <a:gd name="T82" fmla="*/ 164 w 340"/>
                <a:gd name="T83" fmla="*/ 620 h 684"/>
                <a:gd name="T84" fmla="*/ 112 w 340"/>
                <a:gd name="T85" fmla="*/ 644 h 684"/>
                <a:gd name="T86" fmla="*/ 66 w 340"/>
                <a:gd name="T87" fmla="*/ 664 h 684"/>
                <a:gd name="T88" fmla="*/ 48 w 340"/>
                <a:gd name="T89" fmla="*/ 678 h 68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0" h="684">
                  <a:moveTo>
                    <a:pt x="32" y="684"/>
                  </a:moveTo>
                  <a:lnTo>
                    <a:pt x="32" y="684"/>
                  </a:lnTo>
                  <a:lnTo>
                    <a:pt x="24" y="676"/>
                  </a:lnTo>
                  <a:lnTo>
                    <a:pt x="16" y="668"/>
                  </a:lnTo>
                  <a:lnTo>
                    <a:pt x="12" y="662"/>
                  </a:lnTo>
                  <a:lnTo>
                    <a:pt x="10" y="654"/>
                  </a:lnTo>
                  <a:lnTo>
                    <a:pt x="10" y="638"/>
                  </a:lnTo>
                  <a:lnTo>
                    <a:pt x="10" y="624"/>
                  </a:lnTo>
                  <a:lnTo>
                    <a:pt x="20" y="594"/>
                  </a:lnTo>
                  <a:lnTo>
                    <a:pt x="18" y="560"/>
                  </a:lnTo>
                  <a:lnTo>
                    <a:pt x="0" y="514"/>
                  </a:lnTo>
                  <a:lnTo>
                    <a:pt x="0" y="440"/>
                  </a:lnTo>
                  <a:lnTo>
                    <a:pt x="8" y="426"/>
                  </a:lnTo>
                  <a:lnTo>
                    <a:pt x="16" y="412"/>
                  </a:lnTo>
                  <a:lnTo>
                    <a:pt x="30" y="386"/>
                  </a:lnTo>
                  <a:lnTo>
                    <a:pt x="30" y="358"/>
                  </a:lnTo>
                  <a:lnTo>
                    <a:pt x="24" y="326"/>
                  </a:lnTo>
                  <a:lnTo>
                    <a:pt x="22" y="310"/>
                  </a:lnTo>
                  <a:lnTo>
                    <a:pt x="20" y="296"/>
                  </a:lnTo>
                  <a:lnTo>
                    <a:pt x="22" y="282"/>
                  </a:lnTo>
                  <a:lnTo>
                    <a:pt x="24" y="270"/>
                  </a:lnTo>
                  <a:lnTo>
                    <a:pt x="32" y="258"/>
                  </a:lnTo>
                  <a:lnTo>
                    <a:pt x="44" y="248"/>
                  </a:lnTo>
                  <a:lnTo>
                    <a:pt x="48" y="232"/>
                  </a:lnTo>
                  <a:lnTo>
                    <a:pt x="50" y="218"/>
                  </a:lnTo>
                  <a:lnTo>
                    <a:pt x="52" y="192"/>
                  </a:lnTo>
                  <a:lnTo>
                    <a:pt x="64" y="170"/>
                  </a:lnTo>
                  <a:lnTo>
                    <a:pt x="66" y="158"/>
                  </a:lnTo>
                  <a:lnTo>
                    <a:pt x="70" y="150"/>
                  </a:lnTo>
                  <a:lnTo>
                    <a:pt x="74" y="142"/>
                  </a:lnTo>
                  <a:lnTo>
                    <a:pt x="80" y="134"/>
                  </a:lnTo>
                  <a:lnTo>
                    <a:pt x="94" y="122"/>
                  </a:lnTo>
                  <a:lnTo>
                    <a:pt x="110" y="110"/>
                  </a:lnTo>
                  <a:lnTo>
                    <a:pt x="128" y="82"/>
                  </a:lnTo>
                  <a:lnTo>
                    <a:pt x="140" y="68"/>
                  </a:lnTo>
                  <a:lnTo>
                    <a:pt x="146" y="62"/>
                  </a:lnTo>
                  <a:lnTo>
                    <a:pt x="152" y="58"/>
                  </a:lnTo>
                  <a:lnTo>
                    <a:pt x="170" y="40"/>
                  </a:lnTo>
                  <a:lnTo>
                    <a:pt x="204" y="42"/>
                  </a:lnTo>
                  <a:lnTo>
                    <a:pt x="214" y="42"/>
                  </a:lnTo>
                  <a:lnTo>
                    <a:pt x="224" y="40"/>
                  </a:lnTo>
                  <a:lnTo>
                    <a:pt x="232" y="38"/>
                  </a:lnTo>
                  <a:lnTo>
                    <a:pt x="238" y="32"/>
                  </a:lnTo>
                  <a:lnTo>
                    <a:pt x="250" y="30"/>
                  </a:lnTo>
                  <a:lnTo>
                    <a:pt x="260" y="26"/>
                  </a:lnTo>
                  <a:lnTo>
                    <a:pt x="270" y="20"/>
                  </a:lnTo>
                  <a:lnTo>
                    <a:pt x="282" y="10"/>
                  </a:lnTo>
                  <a:lnTo>
                    <a:pt x="290" y="0"/>
                  </a:lnTo>
                  <a:lnTo>
                    <a:pt x="308" y="12"/>
                  </a:lnTo>
                  <a:lnTo>
                    <a:pt x="306" y="18"/>
                  </a:lnTo>
                  <a:lnTo>
                    <a:pt x="302" y="24"/>
                  </a:lnTo>
                  <a:lnTo>
                    <a:pt x="290" y="34"/>
                  </a:lnTo>
                  <a:lnTo>
                    <a:pt x="284" y="40"/>
                  </a:lnTo>
                  <a:lnTo>
                    <a:pt x="280" y="46"/>
                  </a:lnTo>
                  <a:lnTo>
                    <a:pt x="276" y="54"/>
                  </a:lnTo>
                  <a:lnTo>
                    <a:pt x="278" y="62"/>
                  </a:lnTo>
                  <a:lnTo>
                    <a:pt x="286" y="64"/>
                  </a:lnTo>
                  <a:lnTo>
                    <a:pt x="296" y="68"/>
                  </a:lnTo>
                  <a:lnTo>
                    <a:pt x="302" y="74"/>
                  </a:lnTo>
                  <a:lnTo>
                    <a:pt x="310" y="82"/>
                  </a:lnTo>
                  <a:lnTo>
                    <a:pt x="324" y="100"/>
                  </a:lnTo>
                  <a:lnTo>
                    <a:pt x="340" y="124"/>
                  </a:lnTo>
                  <a:lnTo>
                    <a:pt x="340" y="142"/>
                  </a:lnTo>
                  <a:lnTo>
                    <a:pt x="328" y="158"/>
                  </a:lnTo>
                  <a:lnTo>
                    <a:pt x="318" y="168"/>
                  </a:lnTo>
                  <a:lnTo>
                    <a:pt x="290" y="186"/>
                  </a:lnTo>
                  <a:lnTo>
                    <a:pt x="280" y="202"/>
                  </a:lnTo>
                  <a:lnTo>
                    <a:pt x="272" y="218"/>
                  </a:lnTo>
                  <a:lnTo>
                    <a:pt x="268" y="228"/>
                  </a:lnTo>
                  <a:lnTo>
                    <a:pt x="268" y="238"/>
                  </a:lnTo>
                  <a:lnTo>
                    <a:pt x="268" y="248"/>
                  </a:lnTo>
                  <a:lnTo>
                    <a:pt x="274" y="256"/>
                  </a:lnTo>
                  <a:lnTo>
                    <a:pt x="300" y="278"/>
                  </a:lnTo>
                  <a:lnTo>
                    <a:pt x="308" y="290"/>
                  </a:lnTo>
                  <a:lnTo>
                    <a:pt x="316" y="302"/>
                  </a:lnTo>
                  <a:lnTo>
                    <a:pt x="320" y="312"/>
                  </a:lnTo>
                  <a:lnTo>
                    <a:pt x="324" y="320"/>
                  </a:lnTo>
                  <a:lnTo>
                    <a:pt x="326" y="332"/>
                  </a:lnTo>
                  <a:lnTo>
                    <a:pt x="328" y="344"/>
                  </a:lnTo>
                  <a:lnTo>
                    <a:pt x="322" y="364"/>
                  </a:lnTo>
                  <a:lnTo>
                    <a:pt x="316" y="384"/>
                  </a:lnTo>
                  <a:lnTo>
                    <a:pt x="308" y="398"/>
                  </a:lnTo>
                  <a:lnTo>
                    <a:pt x="298" y="412"/>
                  </a:lnTo>
                  <a:lnTo>
                    <a:pt x="286" y="426"/>
                  </a:lnTo>
                  <a:lnTo>
                    <a:pt x="276" y="436"/>
                  </a:lnTo>
                  <a:lnTo>
                    <a:pt x="274" y="448"/>
                  </a:lnTo>
                  <a:lnTo>
                    <a:pt x="298" y="474"/>
                  </a:lnTo>
                  <a:lnTo>
                    <a:pt x="302" y="488"/>
                  </a:lnTo>
                  <a:lnTo>
                    <a:pt x="302" y="506"/>
                  </a:lnTo>
                  <a:lnTo>
                    <a:pt x="300" y="524"/>
                  </a:lnTo>
                  <a:lnTo>
                    <a:pt x="296" y="544"/>
                  </a:lnTo>
                  <a:lnTo>
                    <a:pt x="282" y="560"/>
                  </a:lnTo>
                  <a:lnTo>
                    <a:pt x="268" y="574"/>
                  </a:lnTo>
                  <a:lnTo>
                    <a:pt x="236" y="602"/>
                  </a:lnTo>
                  <a:lnTo>
                    <a:pt x="164" y="620"/>
                  </a:lnTo>
                  <a:lnTo>
                    <a:pt x="146" y="632"/>
                  </a:lnTo>
                  <a:lnTo>
                    <a:pt x="128" y="640"/>
                  </a:lnTo>
                  <a:lnTo>
                    <a:pt x="112" y="644"/>
                  </a:lnTo>
                  <a:lnTo>
                    <a:pt x="92" y="648"/>
                  </a:lnTo>
                  <a:lnTo>
                    <a:pt x="66" y="664"/>
                  </a:lnTo>
                  <a:lnTo>
                    <a:pt x="56" y="672"/>
                  </a:lnTo>
                  <a:lnTo>
                    <a:pt x="48" y="678"/>
                  </a:lnTo>
                  <a:lnTo>
                    <a:pt x="32" y="68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4" name="Freeform 30"/>
            <p:cNvSpPr/>
            <p:nvPr/>
          </p:nvSpPr>
          <p:spPr bwMode="auto">
            <a:xfrm>
              <a:off x="6385661" y="3102082"/>
              <a:ext cx="1016793" cy="680032"/>
            </a:xfrm>
            <a:custGeom>
              <a:avLst/>
              <a:gdLst>
                <a:gd name="T0" fmla="*/ 42 w 640"/>
                <a:gd name="T1" fmla="*/ 410 h 428"/>
                <a:gd name="T2" fmla="*/ 0 w 640"/>
                <a:gd name="T3" fmla="*/ 372 h 428"/>
                <a:gd name="T4" fmla="*/ 26 w 640"/>
                <a:gd name="T5" fmla="*/ 338 h 428"/>
                <a:gd name="T6" fmla="*/ 38 w 640"/>
                <a:gd name="T7" fmla="*/ 322 h 428"/>
                <a:gd name="T8" fmla="*/ 26 w 640"/>
                <a:gd name="T9" fmla="*/ 244 h 428"/>
                <a:gd name="T10" fmla="*/ 12 w 640"/>
                <a:gd name="T11" fmla="*/ 208 h 428"/>
                <a:gd name="T12" fmla="*/ 20 w 640"/>
                <a:gd name="T13" fmla="*/ 174 h 428"/>
                <a:gd name="T14" fmla="*/ 42 w 640"/>
                <a:gd name="T15" fmla="*/ 144 h 428"/>
                <a:gd name="T16" fmla="*/ 76 w 640"/>
                <a:gd name="T17" fmla="*/ 106 h 428"/>
                <a:gd name="T18" fmla="*/ 104 w 640"/>
                <a:gd name="T19" fmla="*/ 80 h 428"/>
                <a:gd name="T20" fmla="*/ 150 w 640"/>
                <a:gd name="T21" fmla="*/ 52 h 428"/>
                <a:gd name="T22" fmla="*/ 210 w 640"/>
                <a:gd name="T23" fmla="*/ 38 h 428"/>
                <a:gd name="T24" fmla="*/ 236 w 640"/>
                <a:gd name="T25" fmla="*/ 38 h 428"/>
                <a:gd name="T26" fmla="*/ 268 w 640"/>
                <a:gd name="T27" fmla="*/ 16 h 428"/>
                <a:gd name="T28" fmla="*/ 294 w 640"/>
                <a:gd name="T29" fmla="*/ 12 h 428"/>
                <a:gd name="T30" fmla="*/ 308 w 640"/>
                <a:gd name="T31" fmla="*/ 36 h 428"/>
                <a:gd name="T32" fmla="*/ 308 w 640"/>
                <a:gd name="T33" fmla="*/ 80 h 428"/>
                <a:gd name="T34" fmla="*/ 360 w 640"/>
                <a:gd name="T35" fmla="*/ 108 h 428"/>
                <a:gd name="T36" fmla="*/ 384 w 640"/>
                <a:gd name="T37" fmla="*/ 110 h 428"/>
                <a:gd name="T38" fmla="*/ 432 w 640"/>
                <a:gd name="T39" fmla="*/ 38 h 428"/>
                <a:gd name="T40" fmla="*/ 452 w 640"/>
                <a:gd name="T41" fmla="*/ 24 h 428"/>
                <a:gd name="T42" fmla="*/ 492 w 640"/>
                <a:gd name="T43" fmla="*/ 16 h 428"/>
                <a:gd name="T44" fmla="*/ 536 w 640"/>
                <a:gd name="T45" fmla="*/ 34 h 428"/>
                <a:gd name="T46" fmla="*/ 640 w 640"/>
                <a:gd name="T47" fmla="*/ 36 h 428"/>
                <a:gd name="T48" fmla="*/ 636 w 640"/>
                <a:gd name="T49" fmla="*/ 46 h 428"/>
                <a:gd name="T50" fmla="*/ 632 w 640"/>
                <a:gd name="T51" fmla="*/ 76 h 428"/>
                <a:gd name="T52" fmla="*/ 570 w 640"/>
                <a:gd name="T53" fmla="*/ 96 h 428"/>
                <a:gd name="T54" fmla="*/ 514 w 640"/>
                <a:gd name="T55" fmla="*/ 136 h 428"/>
                <a:gd name="T56" fmla="*/ 500 w 640"/>
                <a:gd name="T57" fmla="*/ 160 h 428"/>
                <a:gd name="T58" fmla="*/ 472 w 640"/>
                <a:gd name="T59" fmla="*/ 178 h 428"/>
                <a:gd name="T60" fmla="*/ 446 w 640"/>
                <a:gd name="T61" fmla="*/ 188 h 428"/>
                <a:gd name="T62" fmla="*/ 438 w 640"/>
                <a:gd name="T63" fmla="*/ 228 h 428"/>
                <a:gd name="T64" fmla="*/ 418 w 640"/>
                <a:gd name="T65" fmla="*/ 252 h 428"/>
                <a:gd name="T66" fmla="*/ 400 w 640"/>
                <a:gd name="T67" fmla="*/ 276 h 428"/>
                <a:gd name="T68" fmla="*/ 390 w 640"/>
                <a:gd name="T69" fmla="*/ 324 h 428"/>
                <a:gd name="T70" fmla="*/ 374 w 640"/>
                <a:gd name="T71" fmla="*/ 326 h 428"/>
                <a:gd name="T72" fmla="*/ 350 w 640"/>
                <a:gd name="T73" fmla="*/ 342 h 428"/>
                <a:gd name="T74" fmla="*/ 338 w 640"/>
                <a:gd name="T75" fmla="*/ 366 h 428"/>
                <a:gd name="T76" fmla="*/ 322 w 640"/>
                <a:gd name="T77" fmla="*/ 400 h 428"/>
                <a:gd name="T78" fmla="*/ 314 w 640"/>
                <a:gd name="T79" fmla="*/ 400 h 428"/>
                <a:gd name="T80" fmla="*/ 304 w 640"/>
                <a:gd name="T81" fmla="*/ 392 h 428"/>
                <a:gd name="T82" fmla="*/ 274 w 640"/>
                <a:gd name="T83" fmla="*/ 404 h 428"/>
                <a:gd name="T84" fmla="*/ 250 w 640"/>
                <a:gd name="T85" fmla="*/ 422 h 428"/>
                <a:gd name="T86" fmla="*/ 214 w 640"/>
                <a:gd name="T87" fmla="*/ 416 h 428"/>
                <a:gd name="T88" fmla="*/ 208 w 640"/>
                <a:gd name="T89" fmla="*/ 404 h 428"/>
                <a:gd name="T90" fmla="*/ 142 w 640"/>
                <a:gd name="T91" fmla="*/ 362 h 428"/>
                <a:gd name="T92" fmla="*/ 138 w 640"/>
                <a:gd name="T93" fmla="*/ 380 h 428"/>
                <a:gd name="T94" fmla="*/ 126 w 640"/>
                <a:gd name="T95" fmla="*/ 406 h 428"/>
                <a:gd name="T96" fmla="*/ 108 w 640"/>
                <a:gd name="T97" fmla="*/ 418 h 428"/>
                <a:gd name="T98" fmla="*/ 86 w 640"/>
                <a:gd name="T99" fmla="*/ 422 h 4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40" h="428">
                  <a:moveTo>
                    <a:pt x="70" y="428"/>
                  </a:moveTo>
                  <a:lnTo>
                    <a:pt x="70" y="428"/>
                  </a:lnTo>
                  <a:lnTo>
                    <a:pt x="42" y="410"/>
                  </a:lnTo>
                  <a:lnTo>
                    <a:pt x="0" y="372"/>
                  </a:lnTo>
                  <a:lnTo>
                    <a:pt x="10" y="352"/>
                  </a:lnTo>
                  <a:lnTo>
                    <a:pt x="26" y="338"/>
                  </a:lnTo>
                  <a:lnTo>
                    <a:pt x="32" y="330"/>
                  </a:lnTo>
                  <a:lnTo>
                    <a:pt x="38" y="322"/>
                  </a:lnTo>
                  <a:lnTo>
                    <a:pt x="38" y="288"/>
                  </a:lnTo>
                  <a:lnTo>
                    <a:pt x="26" y="244"/>
                  </a:lnTo>
                  <a:lnTo>
                    <a:pt x="18" y="220"/>
                  </a:lnTo>
                  <a:lnTo>
                    <a:pt x="12" y="208"/>
                  </a:lnTo>
                  <a:lnTo>
                    <a:pt x="12" y="186"/>
                  </a:lnTo>
                  <a:lnTo>
                    <a:pt x="14" y="180"/>
                  </a:lnTo>
                  <a:lnTo>
                    <a:pt x="20" y="174"/>
                  </a:lnTo>
                  <a:lnTo>
                    <a:pt x="30" y="156"/>
                  </a:lnTo>
                  <a:lnTo>
                    <a:pt x="42" y="144"/>
                  </a:lnTo>
                  <a:lnTo>
                    <a:pt x="68" y="118"/>
                  </a:lnTo>
                  <a:lnTo>
                    <a:pt x="76" y="106"/>
                  </a:lnTo>
                  <a:lnTo>
                    <a:pt x="84" y="96"/>
                  </a:lnTo>
                  <a:lnTo>
                    <a:pt x="92" y="88"/>
                  </a:lnTo>
                  <a:lnTo>
                    <a:pt x="104" y="80"/>
                  </a:lnTo>
                  <a:lnTo>
                    <a:pt x="126" y="66"/>
                  </a:lnTo>
                  <a:lnTo>
                    <a:pt x="150" y="52"/>
                  </a:lnTo>
                  <a:lnTo>
                    <a:pt x="202" y="0"/>
                  </a:lnTo>
                  <a:lnTo>
                    <a:pt x="210" y="38"/>
                  </a:lnTo>
                  <a:lnTo>
                    <a:pt x="236" y="38"/>
                  </a:lnTo>
                  <a:lnTo>
                    <a:pt x="248" y="16"/>
                  </a:lnTo>
                  <a:lnTo>
                    <a:pt x="268" y="16"/>
                  </a:lnTo>
                  <a:lnTo>
                    <a:pt x="282" y="16"/>
                  </a:lnTo>
                  <a:lnTo>
                    <a:pt x="294" y="12"/>
                  </a:lnTo>
                  <a:lnTo>
                    <a:pt x="294" y="16"/>
                  </a:lnTo>
                  <a:lnTo>
                    <a:pt x="298" y="22"/>
                  </a:lnTo>
                  <a:lnTo>
                    <a:pt x="308" y="36"/>
                  </a:lnTo>
                  <a:lnTo>
                    <a:pt x="308" y="80"/>
                  </a:lnTo>
                  <a:lnTo>
                    <a:pt x="322" y="90"/>
                  </a:lnTo>
                  <a:lnTo>
                    <a:pt x="340" y="100"/>
                  </a:lnTo>
                  <a:lnTo>
                    <a:pt x="360" y="108"/>
                  </a:lnTo>
                  <a:lnTo>
                    <a:pt x="372" y="110"/>
                  </a:lnTo>
                  <a:lnTo>
                    <a:pt x="384" y="110"/>
                  </a:lnTo>
                  <a:lnTo>
                    <a:pt x="424" y="48"/>
                  </a:lnTo>
                  <a:lnTo>
                    <a:pt x="432" y="38"/>
                  </a:lnTo>
                  <a:lnTo>
                    <a:pt x="440" y="30"/>
                  </a:lnTo>
                  <a:lnTo>
                    <a:pt x="452" y="24"/>
                  </a:lnTo>
                  <a:lnTo>
                    <a:pt x="462" y="18"/>
                  </a:lnTo>
                  <a:lnTo>
                    <a:pt x="476" y="16"/>
                  </a:lnTo>
                  <a:lnTo>
                    <a:pt x="492" y="16"/>
                  </a:lnTo>
                  <a:lnTo>
                    <a:pt x="536" y="34"/>
                  </a:lnTo>
                  <a:lnTo>
                    <a:pt x="632" y="32"/>
                  </a:lnTo>
                  <a:lnTo>
                    <a:pt x="640" y="36"/>
                  </a:lnTo>
                  <a:lnTo>
                    <a:pt x="636" y="40"/>
                  </a:lnTo>
                  <a:lnTo>
                    <a:pt x="636" y="46"/>
                  </a:lnTo>
                  <a:lnTo>
                    <a:pt x="632" y="76"/>
                  </a:lnTo>
                  <a:lnTo>
                    <a:pt x="598" y="80"/>
                  </a:lnTo>
                  <a:lnTo>
                    <a:pt x="570" y="96"/>
                  </a:lnTo>
                  <a:lnTo>
                    <a:pt x="540" y="114"/>
                  </a:lnTo>
                  <a:lnTo>
                    <a:pt x="526" y="124"/>
                  </a:lnTo>
                  <a:lnTo>
                    <a:pt x="514" y="136"/>
                  </a:lnTo>
                  <a:lnTo>
                    <a:pt x="506" y="148"/>
                  </a:lnTo>
                  <a:lnTo>
                    <a:pt x="500" y="160"/>
                  </a:lnTo>
                  <a:lnTo>
                    <a:pt x="478" y="170"/>
                  </a:lnTo>
                  <a:lnTo>
                    <a:pt x="472" y="178"/>
                  </a:lnTo>
                  <a:lnTo>
                    <a:pt x="464" y="182"/>
                  </a:lnTo>
                  <a:lnTo>
                    <a:pt x="446" y="188"/>
                  </a:lnTo>
                  <a:lnTo>
                    <a:pt x="440" y="194"/>
                  </a:lnTo>
                  <a:lnTo>
                    <a:pt x="438" y="228"/>
                  </a:lnTo>
                  <a:lnTo>
                    <a:pt x="430" y="240"/>
                  </a:lnTo>
                  <a:lnTo>
                    <a:pt x="418" y="252"/>
                  </a:lnTo>
                  <a:lnTo>
                    <a:pt x="408" y="264"/>
                  </a:lnTo>
                  <a:lnTo>
                    <a:pt x="400" y="276"/>
                  </a:lnTo>
                  <a:lnTo>
                    <a:pt x="400" y="298"/>
                  </a:lnTo>
                  <a:lnTo>
                    <a:pt x="396" y="312"/>
                  </a:lnTo>
                  <a:lnTo>
                    <a:pt x="390" y="324"/>
                  </a:lnTo>
                  <a:lnTo>
                    <a:pt x="382" y="324"/>
                  </a:lnTo>
                  <a:lnTo>
                    <a:pt x="374" y="326"/>
                  </a:lnTo>
                  <a:lnTo>
                    <a:pt x="366" y="328"/>
                  </a:lnTo>
                  <a:lnTo>
                    <a:pt x="360" y="332"/>
                  </a:lnTo>
                  <a:lnTo>
                    <a:pt x="350" y="342"/>
                  </a:lnTo>
                  <a:lnTo>
                    <a:pt x="342" y="352"/>
                  </a:lnTo>
                  <a:lnTo>
                    <a:pt x="338" y="366"/>
                  </a:lnTo>
                  <a:lnTo>
                    <a:pt x="334" y="380"/>
                  </a:lnTo>
                  <a:lnTo>
                    <a:pt x="326" y="394"/>
                  </a:lnTo>
                  <a:lnTo>
                    <a:pt x="322" y="400"/>
                  </a:lnTo>
                  <a:lnTo>
                    <a:pt x="314" y="404"/>
                  </a:lnTo>
                  <a:lnTo>
                    <a:pt x="314" y="400"/>
                  </a:lnTo>
                  <a:lnTo>
                    <a:pt x="304" y="392"/>
                  </a:lnTo>
                  <a:lnTo>
                    <a:pt x="286" y="390"/>
                  </a:lnTo>
                  <a:lnTo>
                    <a:pt x="274" y="404"/>
                  </a:lnTo>
                  <a:lnTo>
                    <a:pt x="262" y="420"/>
                  </a:lnTo>
                  <a:lnTo>
                    <a:pt x="250" y="422"/>
                  </a:lnTo>
                  <a:lnTo>
                    <a:pt x="236" y="422"/>
                  </a:lnTo>
                  <a:lnTo>
                    <a:pt x="222" y="420"/>
                  </a:lnTo>
                  <a:lnTo>
                    <a:pt x="214" y="416"/>
                  </a:lnTo>
                  <a:lnTo>
                    <a:pt x="208" y="404"/>
                  </a:lnTo>
                  <a:lnTo>
                    <a:pt x="168" y="364"/>
                  </a:lnTo>
                  <a:lnTo>
                    <a:pt x="142" y="362"/>
                  </a:lnTo>
                  <a:lnTo>
                    <a:pt x="140" y="370"/>
                  </a:lnTo>
                  <a:lnTo>
                    <a:pt x="138" y="380"/>
                  </a:lnTo>
                  <a:lnTo>
                    <a:pt x="136" y="404"/>
                  </a:lnTo>
                  <a:lnTo>
                    <a:pt x="126" y="406"/>
                  </a:lnTo>
                  <a:lnTo>
                    <a:pt x="118" y="410"/>
                  </a:lnTo>
                  <a:lnTo>
                    <a:pt x="112" y="414"/>
                  </a:lnTo>
                  <a:lnTo>
                    <a:pt x="108" y="418"/>
                  </a:lnTo>
                  <a:lnTo>
                    <a:pt x="96" y="420"/>
                  </a:lnTo>
                  <a:lnTo>
                    <a:pt x="86" y="422"/>
                  </a:lnTo>
                  <a:lnTo>
                    <a:pt x="70" y="42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5" name="Freeform 31"/>
            <p:cNvSpPr/>
            <p:nvPr/>
          </p:nvSpPr>
          <p:spPr bwMode="auto">
            <a:xfrm>
              <a:off x="4805381" y="3001337"/>
              <a:ext cx="440715" cy="683180"/>
            </a:xfrm>
            <a:custGeom>
              <a:avLst/>
              <a:gdLst>
                <a:gd name="T0" fmla="*/ 106 w 276"/>
                <a:gd name="T1" fmla="*/ 398 h 430"/>
                <a:gd name="T2" fmla="*/ 98 w 276"/>
                <a:gd name="T3" fmla="*/ 364 h 430"/>
                <a:gd name="T4" fmla="*/ 92 w 276"/>
                <a:gd name="T5" fmla="*/ 318 h 430"/>
                <a:gd name="T6" fmla="*/ 86 w 276"/>
                <a:gd name="T7" fmla="*/ 280 h 430"/>
                <a:gd name="T8" fmla="*/ 52 w 276"/>
                <a:gd name="T9" fmla="*/ 240 h 430"/>
                <a:gd name="T10" fmla="*/ 26 w 276"/>
                <a:gd name="T11" fmla="*/ 214 h 430"/>
                <a:gd name="T12" fmla="*/ 0 w 276"/>
                <a:gd name="T13" fmla="*/ 200 h 430"/>
                <a:gd name="T14" fmla="*/ 4 w 276"/>
                <a:gd name="T15" fmla="*/ 196 h 430"/>
                <a:gd name="T16" fmla="*/ 28 w 276"/>
                <a:gd name="T17" fmla="*/ 186 h 430"/>
                <a:gd name="T18" fmla="*/ 68 w 276"/>
                <a:gd name="T19" fmla="*/ 180 h 430"/>
                <a:gd name="T20" fmla="*/ 84 w 276"/>
                <a:gd name="T21" fmla="*/ 166 h 430"/>
                <a:gd name="T22" fmla="*/ 112 w 276"/>
                <a:gd name="T23" fmla="*/ 160 h 430"/>
                <a:gd name="T24" fmla="*/ 130 w 276"/>
                <a:gd name="T25" fmla="*/ 138 h 430"/>
                <a:gd name="T26" fmla="*/ 128 w 276"/>
                <a:gd name="T27" fmla="*/ 98 h 430"/>
                <a:gd name="T28" fmla="*/ 158 w 276"/>
                <a:gd name="T29" fmla="*/ 42 h 430"/>
                <a:gd name="T30" fmla="*/ 162 w 276"/>
                <a:gd name="T31" fmla="*/ 12 h 430"/>
                <a:gd name="T32" fmla="*/ 170 w 276"/>
                <a:gd name="T33" fmla="*/ 10 h 430"/>
                <a:gd name="T34" fmla="*/ 190 w 276"/>
                <a:gd name="T35" fmla="*/ 2 h 430"/>
                <a:gd name="T36" fmla="*/ 204 w 276"/>
                <a:gd name="T37" fmla="*/ 0 h 430"/>
                <a:gd name="T38" fmla="*/ 220 w 276"/>
                <a:gd name="T39" fmla="*/ 6 h 430"/>
                <a:gd name="T40" fmla="*/ 226 w 276"/>
                <a:gd name="T41" fmla="*/ 22 h 430"/>
                <a:gd name="T42" fmla="*/ 218 w 276"/>
                <a:gd name="T43" fmla="*/ 40 h 430"/>
                <a:gd name="T44" fmla="*/ 212 w 276"/>
                <a:gd name="T45" fmla="*/ 58 h 430"/>
                <a:gd name="T46" fmla="*/ 196 w 276"/>
                <a:gd name="T47" fmla="*/ 82 h 430"/>
                <a:gd name="T48" fmla="*/ 192 w 276"/>
                <a:gd name="T49" fmla="*/ 108 h 430"/>
                <a:gd name="T50" fmla="*/ 194 w 276"/>
                <a:gd name="T51" fmla="*/ 132 h 430"/>
                <a:gd name="T52" fmla="*/ 232 w 276"/>
                <a:gd name="T53" fmla="*/ 138 h 430"/>
                <a:gd name="T54" fmla="*/ 248 w 276"/>
                <a:gd name="T55" fmla="*/ 154 h 430"/>
                <a:gd name="T56" fmla="*/ 268 w 276"/>
                <a:gd name="T57" fmla="*/ 168 h 430"/>
                <a:gd name="T58" fmla="*/ 276 w 276"/>
                <a:gd name="T59" fmla="*/ 170 h 430"/>
                <a:gd name="T60" fmla="*/ 270 w 276"/>
                <a:gd name="T61" fmla="*/ 184 h 430"/>
                <a:gd name="T62" fmla="*/ 258 w 276"/>
                <a:gd name="T63" fmla="*/ 198 h 430"/>
                <a:gd name="T64" fmla="*/ 252 w 276"/>
                <a:gd name="T65" fmla="*/ 206 h 430"/>
                <a:gd name="T66" fmla="*/ 228 w 276"/>
                <a:gd name="T67" fmla="*/ 226 h 430"/>
                <a:gd name="T68" fmla="*/ 216 w 276"/>
                <a:gd name="T69" fmla="*/ 228 h 430"/>
                <a:gd name="T70" fmla="*/ 202 w 276"/>
                <a:gd name="T71" fmla="*/ 232 h 430"/>
                <a:gd name="T72" fmla="*/ 202 w 276"/>
                <a:gd name="T73" fmla="*/ 248 h 430"/>
                <a:gd name="T74" fmla="*/ 198 w 276"/>
                <a:gd name="T75" fmla="*/ 270 h 430"/>
                <a:gd name="T76" fmla="*/ 188 w 276"/>
                <a:gd name="T77" fmla="*/ 284 h 430"/>
                <a:gd name="T78" fmla="*/ 180 w 276"/>
                <a:gd name="T79" fmla="*/ 308 h 430"/>
                <a:gd name="T80" fmla="*/ 178 w 276"/>
                <a:gd name="T81" fmla="*/ 332 h 430"/>
                <a:gd name="T82" fmla="*/ 194 w 276"/>
                <a:gd name="T83" fmla="*/ 346 h 430"/>
                <a:gd name="T84" fmla="*/ 214 w 276"/>
                <a:gd name="T85" fmla="*/ 352 h 430"/>
                <a:gd name="T86" fmla="*/ 222 w 276"/>
                <a:gd name="T87" fmla="*/ 364 h 430"/>
                <a:gd name="T88" fmla="*/ 222 w 276"/>
                <a:gd name="T89" fmla="*/ 382 h 430"/>
                <a:gd name="T90" fmla="*/ 216 w 276"/>
                <a:gd name="T91" fmla="*/ 394 h 430"/>
                <a:gd name="T92" fmla="*/ 198 w 276"/>
                <a:gd name="T93" fmla="*/ 400 h 430"/>
                <a:gd name="T94" fmla="*/ 184 w 276"/>
                <a:gd name="T95" fmla="*/ 406 h 430"/>
                <a:gd name="T96" fmla="*/ 154 w 276"/>
                <a:gd name="T97" fmla="*/ 430 h 430"/>
                <a:gd name="T98" fmla="*/ 142 w 276"/>
                <a:gd name="T99" fmla="*/ 428 h 430"/>
                <a:gd name="T100" fmla="*/ 106 w 276"/>
                <a:gd name="T101" fmla="*/ 398 h 4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76" h="430">
                  <a:moveTo>
                    <a:pt x="106" y="398"/>
                  </a:moveTo>
                  <a:lnTo>
                    <a:pt x="106" y="398"/>
                  </a:lnTo>
                  <a:lnTo>
                    <a:pt x="98" y="364"/>
                  </a:lnTo>
                  <a:lnTo>
                    <a:pt x="96" y="340"/>
                  </a:lnTo>
                  <a:lnTo>
                    <a:pt x="92" y="318"/>
                  </a:lnTo>
                  <a:lnTo>
                    <a:pt x="86" y="280"/>
                  </a:lnTo>
                  <a:lnTo>
                    <a:pt x="68" y="258"/>
                  </a:lnTo>
                  <a:lnTo>
                    <a:pt x="52" y="240"/>
                  </a:lnTo>
                  <a:lnTo>
                    <a:pt x="36" y="226"/>
                  </a:lnTo>
                  <a:lnTo>
                    <a:pt x="26" y="214"/>
                  </a:lnTo>
                  <a:lnTo>
                    <a:pt x="0" y="200"/>
                  </a:lnTo>
                  <a:lnTo>
                    <a:pt x="4" y="196"/>
                  </a:lnTo>
                  <a:lnTo>
                    <a:pt x="10" y="192"/>
                  </a:lnTo>
                  <a:lnTo>
                    <a:pt x="28" y="186"/>
                  </a:lnTo>
                  <a:lnTo>
                    <a:pt x="68" y="180"/>
                  </a:lnTo>
                  <a:lnTo>
                    <a:pt x="78" y="170"/>
                  </a:lnTo>
                  <a:lnTo>
                    <a:pt x="84" y="166"/>
                  </a:lnTo>
                  <a:lnTo>
                    <a:pt x="94" y="162"/>
                  </a:lnTo>
                  <a:lnTo>
                    <a:pt x="112" y="160"/>
                  </a:lnTo>
                  <a:lnTo>
                    <a:pt x="130" y="138"/>
                  </a:lnTo>
                  <a:lnTo>
                    <a:pt x="128" y="98"/>
                  </a:lnTo>
                  <a:lnTo>
                    <a:pt x="158" y="42"/>
                  </a:lnTo>
                  <a:lnTo>
                    <a:pt x="162" y="12"/>
                  </a:lnTo>
                  <a:lnTo>
                    <a:pt x="170" y="10"/>
                  </a:lnTo>
                  <a:lnTo>
                    <a:pt x="176" y="8"/>
                  </a:lnTo>
                  <a:lnTo>
                    <a:pt x="190" y="2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2" y="2"/>
                  </a:lnTo>
                  <a:lnTo>
                    <a:pt x="220" y="6"/>
                  </a:lnTo>
                  <a:lnTo>
                    <a:pt x="226" y="22"/>
                  </a:lnTo>
                  <a:lnTo>
                    <a:pt x="218" y="40"/>
                  </a:lnTo>
                  <a:lnTo>
                    <a:pt x="212" y="58"/>
                  </a:lnTo>
                  <a:lnTo>
                    <a:pt x="198" y="74"/>
                  </a:lnTo>
                  <a:lnTo>
                    <a:pt x="196" y="82"/>
                  </a:lnTo>
                  <a:lnTo>
                    <a:pt x="192" y="90"/>
                  </a:lnTo>
                  <a:lnTo>
                    <a:pt x="192" y="108"/>
                  </a:lnTo>
                  <a:lnTo>
                    <a:pt x="194" y="132"/>
                  </a:lnTo>
                  <a:lnTo>
                    <a:pt x="232" y="138"/>
                  </a:lnTo>
                  <a:lnTo>
                    <a:pt x="238" y="146"/>
                  </a:lnTo>
                  <a:lnTo>
                    <a:pt x="248" y="154"/>
                  </a:lnTo>
                  <a:lnTo>
                    <a:pt x="260" y="164"/>
                  </a:lnTo>
                  <a:lnTo>
                    <a:pt x="268" y="168"/>
                  </a:lnTo>
                  <a:lnTo>
                    <a:pt x="276" y="170"/>
                  </a:lnTo>
                  <a:lnTo>
                    <a:pt x="274" y="176"/>
                  </a:lnTo>
                  <a:lnTo>
                    <a:pt x="270" y="184"/>
                  </a:lnTo>
                  <a:lnTo>
                    <a:pt x="264" y="192"/>
                  </a:lnTo>
                  <a:lnTo>
                    <a:pt x="258" y="198"/>
                  </a:lnTo>
                  <a:lnTo>
                    <a:pt x="252" y="206"/>
                  </a:lnTo>
                  <a:lnTo>
                    <a:pt x="244" y="214"/>
                  </a:lnTo>
                  <a:lnTo>
                    <a:pt x="228" y="226"/>
                  </a:lnTo>
                  <a:lnTo>
                    <a:pt x="216" y="228"/>
                  </a:lnTo>
                  <a:lnTo>
                    <a:pt x="206" y="228"/>
                  </a:lnTo>
                  <a:lnTo>
                    <a:pt x="202" y="232"/>
                  </a:lnTo>
                  <a:lnTo>
                    <a:pt x="200" y="236"/>
                  </a:lnTo>
                  <a:lnTo>
                    <a:pt x="202" y="248"/>
                  </a:lnTo>
                  <a:lnTo>
                    <a:pt x="200" y="258"/>
                  </a:lnTo>
                  <a:lnTo>
                    <a:pt x="198" y="270"/>
                  </a:lnTo>
                  <a:lnTo>
                    <a:pt x="188" y="284"/>
                  </a:lnTo>
                  <a:lnTo>
                    <a:pt x="182" y="296"/>
                  </a:lnTo>
                  <a:lnTo>
                    <a:pt x="180" y="308"/>
                  </a:lnTo>
                  <a:lnTo>
                    <a:pt x="178" y="332"/>
                  </a:lnTo>
                  <a:lnTo>
                    <a:pt x="194" y="346"/>
                  </a:lnTo>
                  <a:lnTo>
                    <a:pt x="202" y="348"/>
                  </a:lnTo>
                  <a:lnTo>
                    <a:pt x="214" y="352"/>
                  </a:lnTo>
                  <a:lnTo>
                    <a:pt x="218" y="358"/>
                  </a:lnTo>
                  <a:lnTo>
                    <a:pt x="222" y="364"/>
                  </a:lnTo>
                  <a:lnTo>
                    <a:pt x="224" y="372"/>
                  </a:lnTo>
                  <a:lnTo>
                    <a:pt x="222" y="382"/>
                  </a:lnTo>
                  <a:lnTo>
                    <a:pt x="216" y="394"/>
                  </a:lnTo>
                  <a:lnTo>
                    <a:pt x="198" y="400"/>
                  </a:lnTo>
                  <a:lnTo>
                    <a:pt x="184" y="406"/>
                  </a:lnTo>
                  <a:lnTo>
                    <a:pt x="160" y="426"/>
                  </a:lnTo>
                  <a:lnTo>
                    <a:pt x="154" y="430"/>
                  </a:lnTo>
                  <a:lnTo>
                    <a:pt x="148" y="430"/>
                  </a:lnTo>
                  <a:lnTo>
                    <a:pt x="142" y="428"/>
                  </a:lnTo>
                  <a:lnTo>
                    <a:pt x="134" y="422"/>
                  </a:lnTo>
                  <a:lnTo>
                    <a:pt x="106" y="39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6" name="Freeform 32"/>
            <p:cNvSpPr/>
            <p:nvPr/>
          </p:nvSpPr>
          <p:spPr bwMode="auto">
            <a:xfrm>
              <a:off x="6108640" y="2296118"/>
              <a:ext cx="849951" cy="1218390"/>
            </a:xfrm>
            <a:custGeom>
              <a:avLst/>
              <a:gdLst>
                <a:gd name="T0" fmla="*/ 108 w 536"/>
                <a:gd name="T1" fmla="*/ 754 h 768"/>
                <a:gd name="T2" fmla="*/ 22 w 536"/>
                <a:gd name="T3" fmla="*/ 720 h 768"/>
                <a:gd name="T4" fmla="*/ 52 w 536"/>
                <a:gd name="T5" fmla="*/ 664 h 768"/>
                <a:gd name="T6" fmla="*/ 58 w 536"/>
                <a:gd name="T7" fmla="*/ 572 h 768"/>
                <a:gd name="T8" fmla="*/ 6 w 536"/>
                <a:gd name="T9" fmla="*/ 508 h 768"/>
                <a:gd name="T10" fmla="*/ 32 w 536"/>
                <a:gd name="T11" fmla="*/ 458 h 768"/>
                <a:gd name="T12" fmla="*/ 78 w 536"/>
                <a:gd name="T13" fmla="*/ 412 h 768"/>
                <a:gd name="T14" fmla="*/ 40 w 536"/>
                <a:gd name="T15" fmla="*/ 334 h 768"/>
                <a:gd name="T16" fmla="*/ 18 w 536"/>
                <a:gd name="T17" fmla="*/ 316 h 768"/>
                <a:gd name="T18" fmla="*/ 46 w 536"/>
                <a:gd name="T19" fmla="*/ 282 h 768"/>
                <a:gd name="T20" fmla="*/ 24 w 536"/>
                <a:gd name="T21" fmla="*/ 236 h 768"/>
                <a:gd name="T22" fmla="*/ 0 w 536"/>
                <a:gd name="T23" fmla="*/ 164 h 768"/>
                <a:gd name="T24" fmla="*/ 28 w 536"/>
                <a:gd name="T25" fmla="*/ 142 h 768"/>
                <a:gd name="T26" fmla="*/ 44 w 536"/>
                <a:gd name="T27" fmla="*/ 84 h 768"/>
                <a:gd name="T28" fmla="*/ 70 w 536"/>
                <a:gd name="T29" fmla="*/ 88 h 768"/>
                <a:gd name="T30" fmla="*/ 72 w 536"/>
                <a:gd name="T31" fmla="*/ 118 h 768"/>
                <a:gd name="T32" fmla="*/ 82 w 536"/>
                <a:gd name="T33" fmla="*/ 150 h 768"/>
                <a:gd name="T34" fmla="*/ 124 w 536"/>
                <a:gd name="T35" fmla="*/ 154 h 768"/>
                <a:gd name="T36" fmla="*/ 136 w 536"/>
                <a:gd name="T37" fmla="*/ 134 h 768"/>
                <a:gd name="T38" fmla="*/ 180 w 536"/>
                <a:gd name="T39" fmla="*/ 106 h 768"/>
                <a:gd name="T40" fmla="*/ 252 w 536"/>
                <a:gd name="T41" fmla="*/ 92 h 768"/>
                <a:gd name="T42" fmla="*/ 266 w 536"/>
                <a:gd name="T43" fmla="*/ 22 h 768"/>
                <a:gd name="T44" fmla="*/ 310 w 536"/>
                <a:gd name="T45" fmla="*/ 0 h 768"/>
                <a:gd name="T46" fmla="*/ 332 w 536"/>
                <a:gd name="T47" fmla="*/ 40 h 768"/>
                <a:gd name="T48" fmla="*/ 378 w 536"/>
                <a:gd name="T49" fmla="*/ 128 h 768"/>
                <a:gd name="T50" fmla="*/ 424 w 536"/>
                <a:gd name="T51" fmla="*/ 138 h 768"/>
                <a:gd name="T52" fmla="*/ 444 w 536"/>
                <a:gd name="T53" fmla="*/ 152 h 768"/>
                <a:gd name="T54" fmla="*/ 430 w 536"/>
                <a:gd name="T55" fmla="*/ 188 h 768"/>
                <a:gd name="T56" fmla="*/ 448 w 536"/>
                <a:gd name="T57" fmla="*/ 210 h 768"/>
                <a:gd name="T58" fmla="*/ 520 w 536"/>
                <a:gd name="T59" fmla="*/ 250 h 768"/>
                <a:gd name="T60" fmla="*/ 488 w 536"/>
                <a:gd name="T61" fmla="*/ 330 h 768"/>
                <a:gd name="T62" fmla="*/ 450 w 536"/>
                <a:gd name="T63" fmla="*/ 370 h 768"/>
                <a:gd name="T64" fmla="*/ 398 w 536"/>
                <a:gd name="T65" fmla="*/ 384 h 768"/>
                <a:gd name="T66" fmla="*/ 350 w 536"/>
                <a:gd name="T67" fmla="*/ 340 h 768"/>
                <a:gd name="T68" fmla="*/ 344 w 536"/>
                <a:gd name="T69" fmla="*/ 288 h 768"/>
                <a:gd name="T70" fmla="*/ 310 w 536"/>
                <a:gd name="T71" fmla="*/ 252 h 768"/>
                <a:gd name="T72" fmla="*/ 294 w 536"/>
                <a:gd name="T73" fmla="*/ 200 h 768"/>
                <a:gd name="T74" fmla="*/ 258 w 536"/>
                <a:gd name="T75" fmla="*/ 184 h 768"/>
                <a:gd name="T76" fmla="*/ 226 w 536"/>
                <a:gd name="T77" fmla="*/ 190 h 768"/>
                <a:gd name="T78" fmla="*/ 194 w 536"/>
                <a:gd name="T79" fmla="*/ 228 h 768"/>
                <a:gd name="T80" fmla="*/ 178 w 536"/>
                <a:gd name="T81" fmla="*/ 266 h 768"/>
                <a:gd name="T82" fmla="*/ 172 w 536"/>
                <a:gd name="T83" fmla="*/ 298 h 768"/>
                <a:gd name="T84" fmla="*/ 142 w 536"/>
                <a:gd name="T85" fmla="*/ 314 h 768"/>
                <a:gd name="T86" fmla="*/ 142 w 536"/>
                <a:gd name="T87" fmla="*/ 360 h 768"/>
                <a:gd name="T88" fmla="*/ 222 w 536"/>
                <a:gd name="T89" fmla="*/ 346 h 768"/>
                <a:gd name="T90" fmla="*/ 252 w 536"/>
                <a:gd name="T91" fmla="*/ 342 h 768"/>
                <a:gd name="T92" fmla="*/ 274 w 536"/>
                <a:gd name="T93" fmla="*/ 360 h 768"/>
                <a:gd name="T94" fmla="*/ 300 w 536"/>
                <a:gd name="T95" fmla="*/ 436 h 768"/>
                <a:gd name="T96" fmla="*/ 352 w 536"/>
                <a:gd name="T97" fmla="*/ 468 h 768"/>
                <a:gd name="T98" fmla="*/ 354 w 536"/>
                <a:gd name="T99" fmla="*/ 512 h 768"/>
                <a:gd name="T100" fmla="*/ 328 w 536"/>
                <a:gd name="T101" fmla="*/ 540 h 768"/>
                <a:gd name="T102" fmla="*/ 266 w 536"/>
                <a:gd name="T103" fmla="*/ 582 h 768"/>
                <a:gd name="T104" fmla="*/ 202 w 536"/>
                <a:gd name="T105" fmla="*/ 650 h 768"/>
                <a:gd name="T106" fmla="*/ 180 w 536"/>
                <a:gd name="T107" fmla="*/ 730 h 7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36" h="768">
                  <a:moveTo>
                    <a:pt x="192" y="768"/>
                  </a:moveTo>
                  <a:lnTo>
                    <a:pt x="192" y="768"/>
                  </a:lnTo>
                  <a:lnTo>
                    <a:pt x="178" y="754"/>
                  </a:lnTo>
                  <a:lnTo>
                    <a:pt x="108" y="754"/>
                  </a:lnTo>
                  <a:lnTo>
                    <a:pt x="44" y="740"/>
                  </a:lnTo>
                  <a:lnTo>
                    <a:pt x="32" y="730"/>
                  </a:lnTo>
                  <a:lnTo>
                    <a:pt x="22" y="720"/>
                  </a:lnTo>
                  <a:lnTo>
                    <a:pt x="16" y="712"/>
                  </a:lnTo>
                  <a:lnTo>
                    <a:pt x="14" y="708"/>
                  </a:lnTo>
                  <a:lnTo>
                    <a:pt x="52" y="664"/>
                  </a:lnTo>
                  <a:lnTo>
                    <a:pt x="62" y="630"/>
                  </a:lnTo>
                  <a:lnTo>
                    <a:pt x="66" y="608"/>
                  </a:lnTo>
                  <a:lnTo>
                    <a:pt x="64" y="588"/>
                  </a:lnTo>
                  <a:lnTo>
                    <a:pt x="58" y="572"/>
                  </a:lnTo>
                  <a:lnTo>
                    <a:pt x="50" y="558"/>
                  </a:lnTo>
                  <a:lnTo>
                    <a:pt x="42" y="544"/>
                  </a:lnTo>
                  <a:lnTo>
                    <a:pt x="30" y="532"/>
                  </a:lnTo>
                  <a:lnTo>
                    <a:pt x="6" y="508"/>
                  </a:lnTo>
                  <a:lnTo>
                    <a:pt x="6" y="494"/>
                  </a:lnTo>
                  <a:lnTo>
                    <a:pt x="10" y="482"/>
                  </a:lnTo>
                  <a:lnTo>
                    <a:pt x="16" y="474"/>
                  </a:lnTo>
                  <a:lnTo>
                    <a:pt x="22" y="464"/>
                  </a:lnTo>
                  <a:lnTo>
                    <a:pt x="32" y="458"/>
                  </a:lnTo>
                  <a:lnTo>
                    <a:pt x="40" y="450"/>
                  </a:lnTo>
                  <a:lnTo>
                    <a:pt x="62" y="438"/>
                  </a:lnTo>
                  <a:lnTo>
                    <a:pt x="78" y="412"/>
                  </a:lnTo>
                  <a:lnTo>
                    <a:pt x="78" y="382"/>
                  </a:lnTo>
                  <a:lnTo>
                    <a:pt x="64" y="362"/>
                  </a:lnTo>
                  <a:lnTo>
                    <a:pt x="52" y="346"/>
                  </a:lnTo>
                  <a:lnTo>
                    <a:pt x="40" y="334"/>
                  </a:lnTo>
                  <a:lnTo>
                    <a:pt x="26" y="322"/>
                  </a:lnTo>
                  <a:lnTo>
                    <a:pt x="18" y="320"/>
                  </a:lnTo>
                  <a:lnTo>
                    <a:pt x="18" y="316"/>
                  </a:lnTo>
                  <a:lnTo>
                    <a:pt x="38" y="300"/>
                  </a:lnTo>
                  <a:lnTo>
                    <a:pt x="44" y="288"/>
                  </a:lnTo>
                  <a:lnTo>
                    <a:pt x="46" y="282"/>
                  </a:lnTo>
                  <a:lnTo>
                    <a:pt x="48" y="276"/>
                  </a:lnTo>
                  <a:lnTo>
                    <a:pt x="24" y="256"/>
                  </a:lnTo>
                  <a:lnTo>
                    <a:pt x="24" y="236"/>
                  </a:lnTo>
                  <a:lnTo>
                    <a:pt x="10" y="220"/>
                  </a:lnTo>
                  <a:lnTo>
                    <a:pt x="0" y="208"/>
                  </a:lnTo>
                  <a:lnTo>
                    <a:pt x="0" y="164"/>
                  </a:lnTo>
                  <a:lnTo>
                    <a:pt x="16" y="146"/>
                  </a:lnTo>
                  <a:lnTo>
                    <a:pt x="22" y="144"/>
                  </a:lnTo>
                  <a:lnTo>
                    <a:pt x="28" y="142"/>
                  </a:lnTo>
                  <a:lnTo>
                    <a:pt x="34" y="140"/>
                  </a:lnTo>
                  <a:lnTo>
                    <a:pt x="34" y="94"/>
                  </a:lnTo>
                  <a:lnTo>
                    <a:pt x="44" y="84"/>
                  </a:lnTo>
                  <a:lnTo>
                    <a:pt x="50" y="80"/>
                  </a:lnTo>
                  <a:lnTo>
                    <a:pt x="58" y="78"/>
                  </a:lnTo>
                  <a:lnTo>
                    <a:pt x="64" y="82"/>
                  </a:lnTo>
                  <a:lnTo>
                    <a:pt x="70" y="88"/>
                  </a:lnTo>
                  <a:lnTo>
                    <a:pt x="76" y="98"/>
                  </a:lnTo>
                  <a:lnTo>
                    <a:pt x="78" y="104"/>
                  </a:lnTo>
                  <a:lnTo>
                    <a:pt x="80" y="112"/>
                  </a:lnTo>
                  <a:lnTo>
                    <a:pt x="72" y="118"/>
                  </a:lnTo>
                  <a:lnTo>
                    <a:pt x="68" y="124"/>
                  </a:lnTo>
                  <a:lnTo>
                    <a:pt x="68" y="130"/>
                  </a:lnTo>
                  <a:lnTo>
                    <a:pt x="70" y="136"/>
                  </a:lnTo>
                  <a:lnTo>
                    <a:pt x="76" y="142"/>
                  </a:lnTo>
                  <a:lnTo>
                    <a:pt x="82" y="150"/>
                  </a:lnTo>
                  <a:lnTo>
                    <a:pt x="98" y="164"/>
                  </a:lnTo>
                  <a:lnTo>
                    <a:pt x="108" y="164"/>
                  </a:lnTo>
                  <a:lnTo>
                    <a:pt x="124" y="154"/>
                  </a:lnTo>
                  <a:lnTo>
                    <a:pt x="124" y="148"/>
                  </a:lnTo>
                  <a:lnTo>
                    <a:pt x="128" y="142"/>
                  </a:lnTo>
                  <a:lnTo>
                    <a:pt x="132" y="138"/>
                  </a:lnTo>
                  <a:lnTo>
                    <a:pt x="136" y="134"/>
                  </a:lnTo>
                  <a:lnTo>
                    <a:pt x="148" y="126"/>
                  </a:lnTo>
                  <a:lnTo>
                    <a:pt x="162" y="120"/>
                  </a:lnTo>
                  <a:lnTo>
                    <a:pt x="170" y="110"/>
                  </a:lnTo>
                  <a:lnTo>
                    <a:pt x="180" y="106"/>
                  </a:lnTo>
                  <a:lnTo>
                    <a:pt x="190" y="104"/>
                  </a:lnTo>
                  <a:lnTo>
                    <a:pt x="202" y="102"/>
                  </a:lnTo>
                  <a:lnTo>
                    <a:pt x="228" y="100"/>
                  </a:lnTo>
                  <a:lnTo>
                    <a:pt x="240" y="98"/>
                  </a:lnTo>
                  <a:lnTo>
                    <a:pt x="252" y="92"/>
                  </a:lnTo>
                  <a:lnTo>
                    <a:pt x="250" y="40"/>
                  </a:lnTo>
                  <a:lnTo>
                    <a:pt x="258" y="30"/>
                  </a:lnTo>
                  <a:lnTo>
                    <a:pt x="266" y="22"/>
                  </a:lnTo>
                  <a:lnTo>
                    <a:pt x="288" y="8"/>
                  </a:lnTo>
                  <a:lnTo>
                    <a:pt x="296" y="2"/>
                  </a:lnTo>
                  <a:lnTo>
                    <a:pt x="304" y="0"/>
                  </a:lnTo>
                  <a:lnTo>
                    <a:pt x="310" y="0"/>
                  </a:lnTo>
                  <a:lnTo>
                    <a:pt x="314" y="4"/>
                  </a:lnTo>
                  <a:lnTo>
                    <a:pt x="318" y="10"/>
                  </a:lnTo>
                  <a:lnTo>
                    <a:pt x="322" y="18"/>
                  </a:lnTo>
                  <a:lnTo>
                    <a:pt x="332" y="40"/>
                  </a:lnTo>
                  <a:lnTo>
                    <a:pt x="370" y="100"/>
                  </a:lnTo>
                  <a:lnTo>
                    <a:pt x="372" y="112"/>
                  </a:lnTo>
                  <a:lnTo>
                    <a:pt x="374" y="122"/>
                  </a:lnTo>
                  <a:lnTo>
                    <a:pt x="378" y="128"/>
                  </a:lnTo>
                  <a:lnTo>
                    <a:pt x="382" y="132"/>
                  </a:lnTo>
                  <a:lnTo>
                    <a:pt x="388" y="136"/>
                  </a:lnTo>
                  <a:lnTo>
                    <a:pt x="398" y="140"/>
                  </a:lnTo>
                  <a:lnTo>
                    <a:pt x="424" y="138"/>
                  </a:lnTo>
                  <a:lnTo>
                    <a:pt x="442" y="138"/>
                  </a:lnTo>
                  <a:lnTo>
                    <a:pt x="458" y="140"/>
                  </a:lnTo>
                  <a:lnTo>
                    <a:pt x="450" y="146"/>
                  </a:lnTo>
                  <a:lnTo>
                    <a:pt x="444" y="152"/>
                  </a:lnTo>
                  <a:lnTo>
                    <a:pt x="436" y="158"/>
                  </a:lnTo>
                  <a:lnTo>
                    <a:pt x="430" y="166"/>
                  </a:lnTo>
                  <a:lnTo>
                    <a:pt x="430" y="178"/>
                  </a:lnTo>
                  <a:lnTo>
                    <a:pt x="430" y="188"/>
                  </a:lnTo>
                  <a:lnTo>
                    <a:pt x="432" y="192"/>
                  </a:lnTo>
                  <a:lnTo>
                    <a:pt x="436" y="198"/>
                  </a:lnTo>
                  <a:lnTo>
                    <a:pt x="440" y="204"/>
                  </a:lnTo>
                  <a:lnTo>
                    <a:pt x="448" y="210"/>
                  </a:lnTo>
                  <a:lnTo>
                    <a:pt x="458" y="212"/>
                  </a:lnTo>
                  <a:lnTo>
                    <a:pt x="466" y="216"/>
                  </a:lnTo>
                  <a:lnTo>
                    <a:pt x="482" y="226"/>
                  </a:lnTo>
                  <a:lnTo>
                    <a:pt x="500" y="238"/>
                  </a:lnTo>
                  <a:lnTo>
                    <a:pt x="520" y="250"/>
                  </a:lnTo>
                  <a:lnTo>
                    <a:pt x="536" y="264"/>
                  </a:lnTo>
                  <a:lnTo>
                    <a:pt x="488" y="330"/>
                  </a:lnTo>
                  <a:lnTo>
                    <a:pt x="486" y="336"/>
                  </a:lnTo>
                  <a:lnTo>
                    <a:pt x="482" y="344"/>
                  </a:lnTo>
                  <a:lnTo>
                    <a:pt x="476" y="352"/>
                  </a:lnTo>
                  <a:lnTo>
                    <a:pt x="468" y="358"/>
                  </a:lnTo>
                  <a:lnTo>
                    <a:pt x="450" y="370"/>
                  </a:lnTo>
                  <a:lnTo>
                    <a:pt x="436" y="376"/>
                  </a:lnTo>
                  <a:lnTo>
                    <a:pt x="416" y="380"/>
                  </a:lnTo>
                  <a:lnTo>
                    <a:pt x="398" y="384"/>
                  </a:lnTo>
                  <a:lnTo>
                    <a:pt x="382" y="372"/>
                  </a:lnTo>
                  <a:lnTo>
                    <a:pt x="370" y="360"/>
                  </a:lnTo>
                  <a:lnTo>
                    <a:pt x="360" y="348"/>
                  </a:lnTo>
                  <a:lnTo>
                    <a:pt x="350" y="340"/>
                  </a:lnTo>
                  <a:lnTo>
                    <a:pt x="346" y="332"/>
                  </a:lnTo>
                  <a:lnTo>
                    <a:pt x="346" y="324"/>
                  </a:lnTo>
                  <a:lnTo>
                    <a:pt x="346" y="308"/>
                  </a:lnTo>
                  <a:lnTo>
                    <a:pt x="344" y="294"/>
                  </a:lnTo>
                  <a:lnTo>
                    <a:pt x="344" y="288"/>
                  </a:lnTo>
                  <a:lnTo>
                    <a:pt x="342" y="284"/>
                  </a:lnTo>
                  <a:lnTo>
                    <a:pt x="310" y="272"/>
                  </a:lnTo>
                  <a:lnTo>
                    <a:pt x="310" y="252"/>
                  </a:lnTo>
                  <a:lnTo>
                    <a:pt x="312" y="232"/>
                  </a:lnTo>
                  <a:lnTo>
                    <a:pt x="314" y="214"/>
                  </a:lnTo>
                  <a:lnTo>
                    <a:pt x="314" y="202"/>
                  </a:lnTo>
                  <a:lnTo>
                    <a:pt x="294" y="200"/>
                  </a:lnTo>
                  <a:lnTo>
                    <a:pt x="278" y="198"/>
                  </a:lnTo>
                  <a:lnTo>
                    <a:pt x="270" y="196"/>
                  </a:lnTo>
                  <a:lnTo>
                    <a:pt x="264" y="192"/>
                  </a:lnTo>
                  <a:lnTo>
                    <a:pt x="260" y="188"/>
                  </a:lnTo>
                  <a:lnTo>
                    <a:pt x="258" y="184"/>
                  </a:lnTo>
                  <a:lnTo>
                    <a:pt x="238" y="184"/>
                  </a:lnTo>
                  <a:lnTo>
                    <a:pt x="232" y="184"/>
                  </a:lnTo>
                  <a:lnTo>
                    <a:pt x="228" y="186"/>
                  </a:lnTo>
                  <a:lnTo>
                    <a:pt x="226" y="190"/>
                  </a:lnTo>
                  <a:lnTo>
                    <a:pt x="224" y="196"/>
                  </a:lnTo>
                  <a:lnTo>
                    <a:pt x="220" y="214"/>
                  </a:lnTo>
                  <a:lnTo>
                    <a:pt x="206" y="220"/>
                  </a:lnTo>
                  <a:lnTo>
                    <a:pt x="194" y="228"/>
                  </a:lnTo>
                  <a:lnTo>
                    <a:pt x="172" y="244"/>
                  </a:lnTo>
                  <a:lnTo>
                    <a:pt x="172" y="250"/>
                  </a:lnTo>
                  <a:lnTo>
                    <a:pt x="174" y="258"/>
                  </a:lnTo>
                  <a:lnTo>
                    <a:pt x="178" y="266"/>
                  </a:lnTo>
                  <a:lnTo>
                    <a:pt x="184" y="278"/>
                  </a:lnTo>
                  <a:lnTo>
                    <a:pt x="182" y="286"/>
                  </a:lnTo>
                  <a:lnTo>
                    <a:pt x="176" y="292"/>
                  </a:lnTo>
                  <a:lnTo>
                    <a:pt x="172" y="298"/>
                  </a:lnTo>
                  <a:lnTo>
                    <a:pt x="164" y="300"/>
                  </a:lnTo>
                  <a:lnTo>
                    <a:pt x="152" y="306"/>
                  </a:lnTo>
                  <a:lnTo>
                    <a:pt x="146" y="310"/>
                  </a:lnTo>
                  <a:lnTo>
                    <a:pt x="142" y="314"/>
                  </a:lnTo>
                  <a:lnTo>
                    <a:pt x="142" y="326"/>
                  </a:lnTo>
                  <a:lnTo>
                    <a:pt x="140" y="338"/>
                  </a:lnTo>
                  <a:lnTo>
                    <a:pt x="138" y="350"/>
                  </a:lnTo>
                  <a:lnTo>
                    <a:pt x="140" y="356"/>
                  </a:lnTo>
                  <a:lnTo>
                    <a:pt x="142" y="360"/>
                  </a:lnTo>
                  <a:lnTo>
                    <a:pt x="206" y="360"/>
                  </a:lnTo>
                  <a:lnTo>
                    <a:pt x="214" y="352"/>
                  </a:lnTo>
                  <a:lnTo>
                    <a:pt x="222" y="346"/>
                  </a:lnTo>
                  <a:lnTo>
                    <a:pt x="228" y="342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2" y="342"/>
                  </a:lnTo>
                  <a:lnTo>
                    <a:pt x="256" y="348"/>
                  </a:lnTo>
                  <a:lnTo>
                    <a:pt x="260" y="350"/>
                  </a:lnTo>
                  <a:lnTo>
                    <a:pt x="266" y="356"/>
                  </a:lnTo>
                  <a:lnTo>
                    <a:pt x="274" y="360"/>
                  </a:lnTo>
                  <a:lnTo>
                    <a:pt x="282" y="378"/>
                  </a:lnTo>
                  <a:lnTo>
                    <a:pt x="290" y="422"/>
                  </a:lnTo>
                  <a:lnTo>
                    <a:pt x="300" y="436"/>
                  </a:lnTo>
                  <a:lnTo>
                    <a:pt x="314" y="448"/>
                  </a:lnTo>
                  <a:lnTo>
                    <a:pt x="330" y="460"/>
                  </a:lnTo>
                  <a:lnTo>
                    <a:pt x="340" y="464"/>
                  </a:lnTo>
                  <a:lnTo>
                    <a:pt x="352" y="468"/>
                  </a:lnTo>
                  <a:lnTo>
                    <a:pt x="372" y="502"/>
                  </a:lnTo>
                  <a:lnTo>
                    <a:pt x="368" y="502"/>
                  </a:lnTo>
                  <a:lnTo>
                    <a:pt x="362" y="504"/>
                  </a:lnTo>
                  <a:lnTo>
                    <a:pt x="354" y="512"/>
                  </a:lnTo>
                  <a:lnTo>
                    <a:pt x="346" y="520"/>
                  </a:lnTo>
                  <a:lnTo>
                    <a:pt x="340" y="526"/>
                  </a:lnTo>
                  <a:lnTo>
                    <a:pt x="336" y="534"/>
                  </a:lnTo>
                  <a:lnTo>
                    <a:pt x="328" y="540"/>
                  </a:lnTo>
                  <a:lnTo>
                    <a:pt x="312" y="554"/>
                  </a:lnTo>
                  <a:lnTo>
                    <a:pt x="296" y="564"/>
                  </a:lnTo>
                  <a:lnTo>
                    <a:pt x="280" y="570"/>
                  </a:lnTo>
                  <a:lnTo>
                    <a:pt x="266" y="582"/>
                  </a:lnTo>
                  <a:lnTo>
                    <a:pt x="254" y="592"/>
                  </a:lnTo>
                  <a:lnTo>
                    <a:pt x="244" y="606"/>
                  </a:lnTo>
                  <a:lnTo>
                    <a:pt x="234" y="620"/>
                  </a:lnTo>
                  <a:lnTo>
                    <a:pt x="202" y="650"/>
                  </a:lnTo>
                  <a:lnTo>
                    <a:pt x="190" y="662"/>
                  </a:lnTo>
                  <a:lnTo>
                    <a:pt x="182" y="676"/>
                  </a:lnTo>
                  <a:lnTo>
                    <a:pt x="176" y="690"/>
                  </a:lnTo>
                  <a:lnTo>
                    <a:pt x="176" y="708"/>
                  </a:lnTo>
                  <a:lnTo>
                    <a:pt x="180" y="730"/>
                  </a:lnTo>
                  <a:lnTo>
                    <a:pt x="190" y="756"/>
                  </a:lnTo>
                  <a:lnTo>
                    <a:pt x="192" y="76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7" name="Freeform 33"/>
            <p:cNvSpPr/>
            <p:nvPr/>
          </p:nvSpPr>
          <p:spPr bwMode="auto">
            <a:xfrm>
              <a:off x="555625" y="1033650"/>
              <a:ext cx="3144819" cy="2408448"/>
            </a:xfrm>
            <a:custGeom>
              <a:avLst/>
              <a:gdLst>
                <a:gd name="T0" fmla="*/ 1348 w 1980"/>
                <a:gd name="T1" fmla="*/ 1486 h 1516"/>
                <a:gd name="T2" fmla="*/ 1296 w 1980"/>
                <a:gd name="T3" fmla="*/ 1480 h 1516"/>
                <a:gd name="T4" fmla="*/ 1206 w 1980"/>
                <a:gd name="T5" fmla="*/ 1418 h 1516"/>
                <a:gd name="T6" fmla="*/ 1068 w 1980"/>
                <a:gd name="T7" fmla="*/ 1416 h 1516"/>
                <a:gd name="T8" fmla="*/ 938 w 1980"/>
                <a:gd name="T9" fmla="*/ 1464 h 1516"/>
                <a:gd name="T10" fmla="*/ 842 w 1980"/>
                <a:gd name="T11" fmla="*/ 1464 h 1516"/>
                <a:gd name="T12" fmla="*/ 720 w 1980"/>
                <a:gd name="T13" fmla="*/ 1458 h 1516"/>
                <a:gd name="T14" fmla="*/ 664 w 1980"/>
                <a:gd name="T15" fmla="*/ 1408 h 1516"/>
                <a:gd name="T16" fmla="*/ 580 w 1980"/>
                <a:gd name="T17" fmla="*/ 1446 h 1516"/>
                <a:gd name="T18" fmla="*/ 528 w 1980"/>
                <a:gd name="T19" fmla="*/ 1412 h 1516"/>
                <a:gd name="T20" fmla="*/ 420 w 1980"/>
                <a:gd name="T21" fmla="*/ 1446 h 1516"/>
                <a:gd name="T22" fmla="*/ 332 w 1980"/>
                <a:gd name="T23" fmla="*/ 1490 h 1516"/>
                <a:gd name="T24" fmla="*/ 278 w 1980"/>
                <a:gd name="T25" fmla="*/ 1444 h 1516"/>
                <a:gd name="T26" fmla="*/ 256 w 1980"/>
                <a:gd name="T27" fmla="*/ 1350 h 1516"/>
                <a:gd name="T28" fmla="*/ 190 w 1980"/>
                <a:gd name="T29" fmla="*/ 1318 h 1516"/>
                <a:gd name="T30" fmla="*/ 112 w 1980"/>
                <a:gd name="T31" fmla="*/ 1224 h 1516"/>
                <a:gd name="T32" fmla="*/ 98 w 1980"/>
                <a:gd name="T33" fmla="*/ 1128 h 1516"/>
                <a:gd name="T34" fmla="*/ 36 w 1980"/>
                <a:gd name="T35" fmla="*/ 1054 h 1516"/>
                <a:gd name="T36" fmla="*/ 86 w 1980"/>
                <a:gd name="T37" fmla="*/ 920 h 1516"/>
                <a:gd name="T38" fmla="*/ 20 w 1980"/>
                <a:gd name="T39" fmla="*/ 884 h 1516"/>
                <a:gd name="T40" fmla="*/ 0 w 1980"/>
                <a:gd name="T41" fmla="*/ 864 h 1516"/>
                <a:gd name="T42" fmla="*/ 8 w 1980"/>
                <a:gd name="T43" fmla="*/ 798 h 1516"/>
                <a:gd name="T44" fmla="*/ 106 w 1980"/>
                <a:gd name="T45" fmla="*/ 726 h 1516"/>
                <a:gd name="T46" fmla="*/ 236 w 1980"/>
                <a:gd name="T47" fmla="*/ 732 h 1516"/>
                <a:gd name="T48" fmla="*/ 308 w 1980"/>
                <a:gd name="T49" fmla="*/ 746 h 1516"/>
                <a:gd name="T50" fmla="*/ 418 w 1980"/>
                <a:gd name="T51" fmla="*/ 684 h 1516"/>
                <a:gd name="T52" fmla="*/ 510 w 1980"/>
                <a:gd name="T53" fmla="*/ 688 h 1516"/>
                <a:gd name="T54" fmla="*/ 638 w 1980"/>
                <a:gd name="T55" fmla="*/ 620 h 1516"/>
                <a:gd name="T56" fmla="*/ 708 w 1980"/>
                <a:gd name="T57" fmla="*/ 536 h 1516"/>
                <a:gd name="T58" fmla="*/ 728 w 1980"/>
                <a:gd name="T59" fmla="*/ 392 h 1516"/>
                <a:gd name="T60" fmla="*/ 772 w 1980"/>
                <a:gd name="T61" fmla="*/ 326 h 1516"/>
                <a:gd name="T62" fmla="*/ 904 w 1980"/>
                <a:gd name="T63" fmla="*/ 356 h 1516"/>
                <a:gd name="T64" fmla="*/ 926 w 1980"/>
                <a:gd name="T65" fmla="*/ 302 h 1516"/>
                <a:gd name="T66" fmla="*/ 1008 w 1980"/>
                <a:gd name="T67" fmla="*/ 172 h 1516"/>
                <a:gd name="T68" fmla="*/ 1092 w 1980"/>
                <a:gd name="T69" fmla="*/ 186 h 1516"/>
                <a:gd name="T70" fmla="*/ 1196 w 1980"/>
                <a:gd name="T71" fmla="*/ 202 h 1516"/>
                <a:gd name="T72" fmla="*/ 1246 w 1980"/>
                <a:gd name="T73" fmla="*/ 76 h 1516"/>
                <a:gd name="T74" fmla="*/ 1352 w 1980"/>
                <a:gd name="T75" fmla="*/ 36 h 1516"/>
                <a:gd name="T76" fmla="*/ 1426 w 1980"/>
                <a:gd name="T77" fmla="*/ 22 h 1516"/>
                <a:gd name="T78" fmla="*/ 1568 w 1980"/>
                <a:gd name="T79" fmla="*/ 164 h 1516"/>
                <a:gd name="T80" fmla="*/ 1612 w 1980"/>
                <a:gd name="T81" fmla="*/ 320 h 1516"/>
                <a:gd name="T82" fmla="*/ 1568 w 1980"/>
                <a:gd name="T83" fmla="*/ 390 h 1516"/>
                <a:gd name="T84" fmla="*/ 1614 w 1980"/>
                <a:gd name="T85" fmla="*/ 488 h 1516"/>
                <a:gd name="T86" fmla="*/ 1778 w 1980"/>
                <a:gd name="T87" fmla="*/ 526 h 1516"/>
                <a:gd name="T88" fmla="*/ 1918 w 1980"/>
                <a:gd name="T89" fmla="*/ 628 h 1516"/>
                <a:gd name="T90" fmla="*/ 1974 w 1980"/>
                <a:gd name="T91" fmla="*/ 736 h 1516"/>
                <a:gd name="T92" fmla="*/ 1952 w 1980"/>
                <a:gd name="T93" fmla="*/ 832 h 1516"/>
                <a:gd name="T94" fmla="*/ 1878 w 1980"/>
                <a:gd name="T95" fmla="*/ 908 h 1516"/>
                <a:gd name="T96" fmla="*/ 1774 w 1980"/>
                <a:gd name="T97" fmla="*/ 980 h 1516"/>
                <a:gd name="T98" fmla="*/ 1672 w 1980"/>
                <a:gd name="T99" fmla="*/ 1034 h 1516"/>
                <a:gd name="T100" fmla="*/ 1646 w 1980"/>
                <a:gd name="T101" fmla="*/ 1106 h 1516"/>
                <a:gd name="T102" fmla="*/ 1580 w 1980"/>
                <a:gd name="T103" fmla="*/ 1194 h 1516"/>
                <a:gd name="T104" fmla="*/ 1396 w 1980"/>
                <a:gd name="T105" fmla="*/ 1236 h 1516"/>
                <a:gd name="T106" fmla="*/ 1404 w 1980"/>
                <a:gd name="T107" fmla="*/ 1294 h 1516"/>
                <a:gd name="T108" fmla="*/ 1474 w 1980"/>
                <a:gd name="T109" fmla="*/ 1370 h 1516"/>
                <a:gd name="T110" fmla="*/ 1434 w 1980"/>
                <a:gd name="T111" fmla="*/ 1426 h 1516"/>
                <a:gd name="T112" fmla="*/ 1450 w 1980"/>
                <a:gd name="T113" fmla="*/ 1504 h 15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980" h="1516">
                  <a:moveTo>
                    <a:pt x="1416" y="1516"/>
                  </a:moveTo>
                  <a:lnTo>
                    <a:pt x="1416" y="1516"/>
                  </a:lnTo>
                  <a:lnTo>
                    <a:pt x="1402" y="1508"/>
                  </a:lnTo>
                  <a:lnTo>
                    <a:pt x="1378" y="1484"/>
                  </a:lnTo>
                  <a:lnTo>
                    <a:pt x="1362" y="1484"/>
                  </a:lnTo>
                  <a:lnTo>
                    <a:pt x="1352" y="1484"/>
                  </a:lnTo>
                  <a:lnTo>
                    <a:pt x="1348" y="1486"/>
                  </a:lnTo>
                  <a:lnTo>
                    <a:pt x="1346" y="1488"/>
                  </a:lnTo>
                  <a:lnTo>
                    <a:pt x="1340" y="1502"/>
                  </a:lnTo>
                  <a:lnTo>
                    <a:pt x="1330" y="1498"/>
                  </a:lnTo>
                  <a:lnTo>
                    <a:pt x="1304" y="1500"/>
                  </a:lnTo>
                  <a:lnTo>
                    <a:pt x="1298" y="1490"/>
                  </a:lnTo>
                  <a:lnTo>
                    <a:pt x="1296" y="1480"/>
                  </a:lnTo>
                  <a:lnTo>
                    <a:pt x="1294" y="1466"/>
                  </a:lnTo>
                  <a:lnTo>
                    <a:pt x="1276" y="1458"/>
                  </a:lnTo>
                  <a:lnTo>
                    <a:pt x="1252" y="1438"/>
                  </a:lnTo>
                  <a:lnTo>
                    <a:pt x="1242" y="1430"/>
                  </a:lnTo>
                  <a:lnTo>
                    <a:pt x="1230" y="1424"/>
                  </a:lnTo>
                  <a:lnTo>
                    <a:pt x="1218" y="1420"/>
                  </a:lnTo>
                  <a:lnTo>
                    <a:pt x="1206" y="1418"/>
                  </a:lnTo>
                  <a:lnTo>
                    <a:pt x="1194" y="1418"/>
                  </a:lnTo>
                  <a:lnTo>
                    <a:pt x="1180" y="1422"/>
                  </a:lnTo>
                  <a:lnTo>
                    <a:pt x="1142" y="1428"/>
                  </a:lnTo>
                  <a:lnTo>
                    <a:pt x="1122" y="1428"/>
                  </a:lnTo>
                  <a:lnTo>
                    <a:pt x="1104" y="1428"/>
                  </a:lnTo>
                  <a:lnTo>
                    <a:pt x="1068" y="1416"/>
                  </a:lnTo>
                  <a:lnTo>
                    <a:pt x="1038" y="1416"/>
                  </a:lnTo>
                  <a:lnTo>
                    <a:pt x="1018" y="1426"/>
                  </a:lnTo>
                  <a:lnTo>
                    <a:pt x="1000" y="1436"/>
                  </a:lnTo>
                  <a:lnTo>
                    <a:pt x="984" y="1450"/>
                  </a:lnTo>
                  <a:lnTo>
                    <a:pt x="978" y="1458"/>
                  </a:lnTo>
                  <a:lnTo>
                    <a:pt x="972" y="1466"/>
                  </a:lnTo>
                  <a:lnTo>
                    <a:pt x="938" y="1464"/>
                  </a:lnTo>
                  <a:lnTo>
                    <a:pt x="906" y="1450"/>
                  </a:lnTo>
                  <a:lnTo>
                    <a:pt x="884" y="1450"/>
                  </a:lnTo>
                  <a:lnTo>
                    <a:pt x="876" y="1452"/>
                  </a:lnTo>
                  <a:lnTo>
                    <a:pt x="870" y="1458"/>
                  </a:lnTo>
                  <a:lnTo>
                    <a:pt x="842" y="1464"/>
                  </a:lnTo>
                  <a:lnTo>
                    <a:pt x="826" y="1466"/>
                  </a:lnTo>
                  <a:lnTo>
                    <a:pt x="814" y="1470"/>
                  </a:lnTo>
                  <a:lnTo>
                    <a:pt x="802" y="1476"/>
                  </a:lnTo>
                  <a:lnTo>
                    <a:pt x="788" y="1480"/>
                  </a:lnTo>
                  <a:lnTo>
                    <a:pt x="776" y="1480"/>
                  </a:lnTo>
                  <a:lnTo>
                    <a:pt x="764" y="1476"/>
                  </a:lnTo>
                  <a:lnTo>
                    <a:pt x="740" y="1468"/>
                  </a:lnTo>
                  <a:lnTo>
                    <a:pt x="720" y="1458"/>
                  </a:lnTo>
                  <a:lnTo>
                    <a:pt x="708" y="1448"/>
                  </a:lnTo>
                  <a:lnTo>
                    <a:pt x="706" y="1428"/>
                  </a:lnTo>
                  <a:lnTo>
                    <a:pt x="704" y="1424"/>
                  </a:lnTo>
                  <a:lnTo>
                    <a:pt x="702" y="1420"/>
                  </a:lnTo>
                  <a:lnTo>
                    <a:pt x="694" y="1414"/>
                  </a:lnTo>
                  <a:lnTo>
                    <a:pt x="684" y="1406"/>
                  </a:lnTo>
                  <a:lnTo>
                    <a:pt x="664" y="1408"/>
                  </a:lnTo>
                  <a:lnTo>
                    <a:pt x="658" y="1408"/>
                  </a:lnTo>
                  <a:lnTo>
                    <a:pt x="654" y="1410"/>
                  </a:lnTo>
                  <a:lnTo>
                    <a:pt x="646" y="1418"/>
                  </a:lnTo>
                  <a:lnTo>
                    <a:pt x="634" y="1434"/>
                  </a:lnTo>
                  <a:lnTo>
                    <a:pt x="618" y="1438"/>
                  </a:lnTo>
                  <a:lnTo>
                    <a:pt x="602" y="1440"/>
                  </a:lnTo>
                  <a:lnTo>
                    <a:pt x="586" y="1442"/>
                  </a:lnTo>
                  <a:lnTo>
                    <a:pt x="580" y="1446"/>
                  </a:lnTo>
                  <a:lnTo>
                    <a:pt x="572" y="1448"/>
                  </a:lnTo>
                  <a:lnTo>
                    <a:pt x="566" y="1448"/>
                  </a:lnTo>
                  <a:lnTo>
                    <a:pt x="562" y="1438"/>
                  </a:lnTo>
                  <a:lnTo>
                    <a:pt x="550" y="1428"/>
                  </a:lnTo>
                  <a:lnTo>
                    <a:pt x="540" y="1420"/>
                  </a:lnTo>
                  <a:lnTo>
                    <a:pt x="528" y="1412"/>
                  </a:lnTo>
                  <a:lnTo>
                    <a:pt x="516" y="1406"/>
                  </a:lnTo>
                  <a:lnTo>
                    <a:pt x="504" y="1400"/>
                  </a:lnTo>
                  <a:lnTo>
                    <a:pt x="492" y="1398"/>
                  </a:lnTo>
                  <a:lnTo>
                    <a:pt x="482" y="1396"/>
                  </a:lnTo>
                  <a:lnTo>
                    <a:pt x="470" y="1398"/>
                  </a:lnTo>
                  <a:lnTo>
                    <a:pt x="448" y="1414"/>
                  </a:lnTo>
                  <a:lnTo>
                    <a:pt x="432" y="1428"/>
                  </a:lnTo>
                  <a:lnTo>
                    <a:pt x="420" y="1446"/>
                  </a:lnTo>
                  <a:lnTo>
                    <a:pt x="408" y="1468"/>
                  </a:lnTo>
                  <a:lnTo>
                    <a:pt x="398" y="1480"/>
                  </a:lnTo>
                  <a:lnTo>
                    <a:pt x="388" y="1488"/>
                  </a:lnTo>
                  <a:lnTo>
                    <a:pt x="376" y="1494"/>
                  </a:lnTo>
                  <a:lnTo>
                    <a:pt x="362" y="1498"/>
                  </a:lnTo>
                  <a:lnTo>
                    <a:pt x="332" y="1490"/>
                  </a:lnTo>
                  <a:lnTo>
                    <a:pt x="322" y="1484"/>
                  </a:lnTo>
                  <a:lnTo>
                    <a:pt x="318" y="1482"/>
                  </a:lnTo>
                  <a:lnTo>
                    <a:pt x="312" y="1482"/>
                  </a:lnTo>
                  <a:lnTo>
                    <a:pt x="308" y="1472"/>
                  </a:lnTo>
                  <a:lnTo>
                    <a:pt x="304" y="1464"/>
                  </a:lnTo>
                  <a:lnTo>
                    <a:pt x="298" y="1456"/>
                  </a:lnTo>
                  <a:lnTo>
                    <a:pt x="292" y="1452"/>
                  </a:lnTo>
                  <a:lnTo>
                    <a:pt x="278" y="1444"/>
                  </a:lnTo>
                  <a:lnTo>
                    <a:pt x="264" y="1438"/>
                  </a:lnTo>
                  <a:lnTo>
                    <a:pt x="252" y="1420"/>
                  </a:lnTo>
                  <a:lnTo>
                    <a:pt x="252" y="1378"/>
                  </a:lnTo>
                  <a:lnTo>
                    <a:pt x="256" y="1372"/>
                  </a:lnTo>
                  <a:lnTo>
                    <a:pt x="256" y="1364"/>
                  </a:lnTo>
                  <a:lnTo>
                    <a:pt x="256" y="1350"/>
                  </a:lnTo>
                  <a:lnTo>
                    <a:pt x="250" y="1340"/>
                  </a:lnTo>
                  <a:lnTo>
                    <a:pt x="244" y="1332"/>
                  </a:lnTo>
                  <a:lnTo>
                    <a:pt x="234" y="1326"/>
                  </a:lnTo>
                  <a:lnTo>
                    <a:pt x="226" y="1324"/>
                  </a:lnTo>
                  <a:lnTo>
                    <a:pt x="206" y="1322"/>
                  </a:lnTo>
                  <a:lnTo>
                    <a:pt x="198" y="1320"/>
                  </a:lnTo>
                  <a:lnTo>
                    <a:pt x="190" y="1318"/>
                  </a:lnTo>
                  <a:lnTo>
                    <a:pt x="174" y="1302"/>
                  </a:lnTo>
                  <a:lnTo>
                    <a:pt x="150" y="1258"/>
                  </a:lnTo>
                  <a:lnTo>
                    <a:pt x="114" y="1250"/>
                  </a:lnTo>
                  <a:lnTo>
                    <a:pt x="112" y="1242"/>
                  </a:lnTo>
                  <a:lnTo>
                    <a:pt x="112" y="1232"/>
                  </a:lnTo>
                  <a:lnTo>
                    <a:pt x="112" y="1224"/>
                  </a:lnTo>
                  <a:lnTo>
                    <a:pt x="114" y="1216"/>
                  </a:lnTo>
                  <a:lnTo>
                    <a:pt x="120" y="1200"/>
                  </a:lnTo>
                  <a:lnTo>
                    <a:pt x="126" y="1186"/>
                  </a:lnTo>
                  <a:lnTo>
                    <a:pt x="124" y="1174"/>
                  </a:lnTo>
                  <a:lnTo>
                    <a:pt x="122" y="1162"/>
                  </a:lnTo>
                  <a:lnTo>
                    <a:pt x="118" y="1152"/>
                  </a:lnTo>
                  <a:lnTo>
                    <a:pt x="112" y="1144"/>
                  </a:lnTo>
                  <a:lnTo>
                    <a:pt x="98" y="1128"/>
                  </a:lnTo>
                  <a:lnTo>
                    <a:pt x="84" y="1114"/>
                  </a:lnTo>
                  <a:lnTo>
                    <a:pt x="38" y="1092"/>
                  </a:lnTo>
                  <a:lnTo>
                    <a:pt x="32" y="1084"/>
                  </a:lnTo>
                  <a:lnTo>
                    <a:pt x="32" y="1062"/>
                  </a:lnTo>
                  <a:lnTo>
                    <a:pt x="32" y="1056"/>
                  </a:lnTo>
                  <a:lnTo>
                    <a:pt x="36" y="1054"/>
                  </a:lnTo>
                  <a:lnTo>
                    <a:pt x="40" y="1050"/>
                  </a:lnTo>
                  <a:lnTo>
                    <a:pt x="46" y="1048"/>
                  </a:lnTo>
                  <a:lnTo>
                    <a:pt x="66" y="1038"/>
                  </a:lnTo>
                  <a:lnTo>
                    <a:pt x="78" y="1028"/>
                  </a:lnTo>
                  <a:lnTo>
                    <a:pt x="82" y="1024"/>
                  </a:lnTo>
                  <a:lnTo>
                    <a:pt x="86" y="1018"/>
                  </a:lnTo>
                  <a:lnTo>
                    <a:pt x="86" y="920"/>
                  </a:lnTo>
                  <a:lnTo>
                    <a:pt x="82" y="904"/>
                  </a:lnTo>
                  <a:lnTo>
                    <a:pt x="76" y="894"/>
                  </a:lnTo>
                  <a:lnTo>
                    <a:pt x="68" y="888"/>
                  </a:lnTo>
                  <a:lnTo>
                    <a:pt x="60" y="886"/>
                  </a:lnTo>
                  <a:lnTo>
                    <a:pt x="50" y="884"/>
                  </a:lnTo>
                  <a:lnTo>
                    <a:pt x="40" y="884"/>
                  </a:lnTo>
                  <a:lnTo>
                    <a:pt x="20" y="884"/>
                  </a:lnTo>
                  <a:lnTo>
                    <a:pt x="14" y="888"/>
                  </a:lnTo>
                  <a:lnTo>
                    <a:pt x="10" y="894"/>
                  </a:lnTo>
                  <a:lnTo>
                    <a:pt x="8" y="894"/>
                  </a:lnTo>
                  <a:lnTo>
                    <a:pt x="8" y="898"/>
                  </a:lnTo>
                  <a:lnTo>
                    <a:pt x="2" y="882"/>
                  </a:lnTo>
                  <a:lnTo>
                    <a:pt x="0" y="872"/>
                  </a:lnTo>
                  <a:lnTo>
                    <a:pt x="0" y="864"/>
                  </a:lnTo>
                  <a:lnTo>
                    <a:pt x="2" y="856"/>
                  </a:lnTo>
                  <a:lnTo>
                    <a:pt x="26" y="844"/>
                  </a:lnTo>
                  <a:lnTo>
                    <a:pt x="26" y="820"/>
                  </a:lnTo>
                  <a:lnTo>
                    <a:pt x="18" y="808"/>
                  </a:lnTo>
                  <a:lnTo>
                    <a:pt x="12" y="802"/>
                  </a:lnTo>
                  <a:lnTo>
                    <a:pt x="8" y="798"/>
                  </a:lnTo>
                  <a:lnTo>
                    <a:pt x="8" y="796"/>
                  </a:lnTo>
                  <a:lnTo>
                    <a:pt x="16" y="792"/>
                  </a:lnTo>
                  <a:lnTo>
                    <a:pt x="26" y="786"/>
                  </a:lnTo>
                  <a:lnTo>
                    <a:pt x="40" y="778"/>
                  </a:lnTo>
                  <a:lnTo>
                    <a:pt x="64" y="742"/>
                  </a:lnTo>
                  <a:lnTo>
                    <a:pt x="106" y="726"/>
                  </a:lnTo>
                  <a:lnTo>
                    <a:pt x="136" y="724"/>
                  </a:lnTo>
                  <a:lnTo>
                    <a:pt x="160" y="722"/>
                  </a:lnTo>
                  <a:lnTo>
                    <a:pt x="186" y="716"/>
                  </a:lnTo>
                  <a:lnTo>
                    <a:pt x="214" y="704"/>
                  </a:lnTo>
                  <a:lnTo>
                    <a:pt x="232" y="704"/>
                  </a:lnTo>
                  <a:lnTo>
                    <a:pt x="232" y="716"/>
                  </a:lnTo>
                  <a:lnTo>
                    <a:pt x="236" y="732"/>
                  </a:lnTo>
                  <a:lnTo>
                    <a:pt x="240" y="738"/>
                  </a:lnTo>
                  <a:lnTo>
                    <a:pt x="246" y="746"/>
                  </a:lnTo>
                  <a:lnTo>
                    <a:pt x="254" y="752"/>
                  </a:lnTo>
                  <a:lnTo>
                    <a:pt x="262" y="756"/>
                  </a:lnTo>
                  <a:lnTo>
                    <a:pt x="274" y="756"/>
                  </a:lnTo>
                  <a:lnTo>
                    <a:pt x="284" y="754"/>
                  </a:lnTo>
                  <a:lnTo>
                    <a:pt x="296" y="752"/>
                  </a:lnTo>
                  <a:lnTo>
                    <a:pt x="308" y="746"/>
                  </a:lnTo>
                  <a:lnTo>
                    <a:pt x="338" y="706"/>
                  </a:lnTo>
                  <a:lnTo>
                    <a:pt x="362" y="708"/>
                  </a:lnTo>
                  <a:lnTo>
                    <a:pt x="374" y="708"/>
                  </a:lnTo>
                  <a:lnTo>
                    <a:pt x="388" y="706"/>
                  </a:lnTo>
                  <a:lnTo>
                    <a:pt x="402" y="694"/>
                  </a:lnTo>
                  <a:lnTo>
                    <a:pt x="418" y="684"/>
                  </a:lnTo>
                  <a:lnTo>
                    <a:pt x="436" y="682"/>
                  </a:lnTo>
                  <a:lnTo>
                    <a:pt x="458" y="690"/>
                  </a:lnTo>
                  <a:lnTo>
                    <a:pt x="472" y="694"/>
                  </a:lnTo>
                  <a:lnTo>
                    <a:pt x="488" y="696"/>
                  </a:lnTo>
                  <a:lnTo>
                    <a:pt x="498" y="692"/>
                  </a:lnTo>
                  <a:lnTo>
                    <a:pt x="510" y="688"/>
                  </a:lnTo>
                  <a:lnTo>
                    <a:pt x="536" y="686"/>
                  </a:lnTo>
                  <a:lnTo>
                    <a:pt x="562" y="682"/>
                  </a:lnTo>
                  <a:lnTo>
                    <a:pt x="576" y="678"/>
                  </a:lnTo>
                  <a:lnTo>
                    <a:pt x="588" y="674"/>
                  </a:lnTo>
                  <a:lnTo>
                    <a:pt x="628" y="650"/>
                  </a:lnTo>
                  <a:lnTo>
                    <a:pt x="638" y="620"/>
                  </a:lnTo>
                  <a:lnTo>
                    <a:pt x="648" y="616"/>
                  </a:lnTo>
                  <a:lnTo>
                    <a:pt x="656" y="608"/>
                  </a:lnTo>
                  <a:lnTo>
                    <a:pt x="662" y="600"/>
                  </a:lnTo>
                  <a:lnTo>
                    <a:pt x="668" y="590"/>
                  </a:lnTo>
                  <a:lnTo>
                    <a:pt x="676" y="568"/>
                  </a:lnTo>
                  <a:lnTo>
                    <a:pt x="682" y="550"/>
                  </a:lnTo>
                  <a:lnTo>
                    <a:pt x="700" y="542"/>
                  </a:lnTo>
                  <a:lnTo>
                    <a:pt x="708" y="536"/>
                  </a:lnTo>
                  <a:lnTo>
                    <a:pt x="716" y="528"/>
                  </a:lnTo>
                  <a:lnTo>
                    <a:pt x="730" y="496"/>
                  </a:lnTo>
                  <a:lnTo>
                    <a:pt x="732" y="438"/>
                  </a:lnTo>
                  <a:lnTo>
                    <a:pt x="726" y="414"/>
                  </a:lnTo>
                  <a:lnTo>
                    <a:pt x="728" y="392"/>
                  </a:lnTo>
                  <a:lnTo>
                    <a:pt x="732" y="370"/>
                  </a:lnTo>
                  <a:lnTo>
                    <a:pt x="732" y="358"/>
                  </a:lnTo>
                  <a:lnTo>
                    <a:pt x="732" y="350"/>
                  </a:lnTo>
                  <a:lnTo>
                    <a:pt x="730" y="342"/>
                  </a:lnTo>
                  <a:lnTo>
                    <a:pt x="726" y="334"/>
                  </a:lnTo>
                  <a:lnTo>
                    <a:pt x="722" y="324"/>
                  </a:lnTo>
                  <a:lnTo>
                    <a:pt x="772" y="326"/>
                  </a:lnTo>
                  <a:lnTo>
                    <a:pt x="798" y="328"/>
                  </a:lnTo>
                  <a:lnTo>
                    <a:pt x="824" y="332"/>
                  </a:lnTo>
                  <a:lnTo>
                    <a:pt x="834" y="334"/>
                  </a:lnTo>
                  <a:lnTo>
                    <a:pt x="842" y="338"/>
                  </a:lnTo>
                  <a:lnTo>
                    <a:pt x="860" y="340"/>
                  </a:lnTo>
                  <a:lnTo>
                    <a:pt x="882" y="344"/>
                  </a:lnTo>
                  <a:lnTo>
                    <a:pt x="892" y="350"/>
                  </a:lnTo>
                  <a:lnTo>
                    <a:pt x="904" y="356"/>
                  </a:lnTo>
                  <a:lnTo>
                    <a:pt x="918" y="356"/>
                  </a:lnTo>
                  <a:lnTo>
                    <a:pt x="932" y="342"/>
                  </a:lnTo>
                  <a:lnTo>
                    <a:pt x="932" y="328"/>
                  </a:lnTo>
                  <a:lnTo>
                    <a:pt x="928" y="314"/>
                  </a:lnTo>
                  <a:lnTo>
                    <a:pt x="926" y="302"/>
                  </a:lnTo>
                  <a:lnTo>
                    <a:pt x="930" y="290"/>
                  </a:lnTo>
                  <a:lnTo>
                    <a:pt x="934" y="280"/>
                  </a:lnTo>
                  <a:lnTo>
                    <a:pt x="972" y="234"/>
                  </a:lnTo>
                  <a:lnTo>
                    <a:pt x="978" y="214"/>
                  </a:lnTo>
                  <a:lnTo>
                    <a:pt x="984" y="200"/>
                  </a:lnTo>
                  <a:lnTo>
                    <a:pt x="994" y="186"/>
                  </a:lnTo>
                  <a:lnTo>
                    <a:pt x="1008" y="172"/>
                  </a:lnTo>
                  <a:lnTo>
                    <a:pt x="1012" y="160"/>
                  </a:lnTo>
                  <a:lnTo>
                    <a:pt x="1016" y="154"/>
                  </a:lnTo>
                  <a:lnTo>
                    <a:pt x="1018" y="152"/>
                  </a:lnTo>
                  <a:lnTo>
                    <a:pt x="1022" y="150"/>
                  </a:lnTo>
                  <a:lnTo>
                    <a:pt x="1034" y="150"/>
                  </a:lnTo>
                  <a:lnTo>
                    <a:pt x="1092" y="186"/>
                  </a:lnTo>
                  <a:lnTo>
                    <a:pt x="1104" y="188"/>
                  </a:lnTo>
                  <a:lnTo>
                    <a:pt x="1118" y="190"/>
                  </a:lnTo>
                  <a:lnTo>
                    <a:pt x="1134" y="194"/>
                  </a:lnTo>
                  <a:lnTo>
                    <a:pt x="1142" y="198"/>
                  </a:lnTo>
                  <a:lnTo>
                    <a:pt x="1150" y="204"/>
                  </a:lnTo>
                  <a:lnTo>
                    <a:pt x="1172" y="204"/>
                  </a:lnTo>
                  <a:lnTo>
                    <a:pt x="1184" y="204"/>
                  </a:lnTo>
                  <a:lnTo>
                    <a:pt x="1196" y="202"/>
                  </a:lnTo>
                  <a:lnTo>
                    <a:pt x="1208" y="198"/>
                  </a:lnTo>
                  <a:lnTo>
                    <a:pt x="1218" y="194"/>
                  </a:lnTo>
                  <a:lnTo>
                    <a:pt x="1226" y="186"/>
                  </a:lnTo>
                  <a:lnTo>
                    <a:pt x="1232" y="174"/>
                  </a:lnTo>
                  <a:lnTo>
                    <a:pt x="1226" y="106"/>
                  </a:lnTo>
                  <a:lnTo>
                    <a:pt x="1236" y="88"/>
                  </a:lnTo>
                  <a:lnTo>
                    <a:pt x="1246" y="76"/>
                  </a:lnTo>
                  <a:lnTo>
                    <a:pt x="1258" y="68"/>
                  </a:lnTo>
                  <a:lnTo>
                    <a:pt x="1270" y="62"/>
                  </a:lnTo>
                  <a:lnTo>
                    <a:pt x="1284" y="58"/>
                  </a:lnTo>
                  <a:lnTo>
                    <a:pt x="1298" y="56"/>
                  </a:lnTo>
                  <a:lnTo>
                    <a:pt x="1336" y="52"/>
                  </a:lnTo>
                  <a:lnTo>
                    <a:pt x="1340" y="50"/>
                  </a:lnTo>
                  <a:lnTo>
                    <a:pt x="1344" y="46"/>
                  </a:lnTo>
                  <a:lnTo>
                    <a:pt x="1352" y="36"/>
                  </a:lnTo>
                  <a:lnTo>
                    <a:pt x="1360" y="14"/>
                  </a:lnTo>
                  <a:lnTo>
                    <a:pt x="1374" y="0"/>
                  </a:lnTo>
                  <a:lnTo>
                    <a:pt x="1418" y="0"/>
                  </a:lnTo>
                  <a:lnTo>
                    <a:pt x="1420" y="2"/>
                  </a:lnTo>
                  <a:lnTo>
                    <a:pt x="1424" y="8"/>
                  </a:lnTo>
                  <a:lnTo>
                    <a:pt x="1426" y="22"/>
                  </a:lnTo>
                  <a:lnTo>
                    <a:pt x="1430" y="40"/>
                  </a:lnTo>
                  <a:lnTo>
                    <a:pt x="1436" y="58"/>
                  </a:lnTo>
                  <a:lnTo>
                    <a:pt x="1480" y="124"/>
                  </a:lnTo>
                  <a:lnTo>
                    <a:pt x="1504" y="134"/>
                  </a:lnTo>
                  <a:lnTo>
                    <a:pt x="1538" y="144"/>
                  </a:lnTo>
                  <a:lnTo>
                    <a:pt x="1568" y="164"/>
                  </a:lnTo>
                  <a:lnTo>
                    <a:pt x="1584" y="190"/>
                  </a:lnTo>
                  <a:lnTo>
                    <a:pt x="1590" y="242"/>
                  </a:lnTo>
                  <a:lnTo>
                    <a:pt x="1610" y="280"/>
                  </a:lnTo>
                  <a:lnTo>
                    <a:pt x="1612" y="298"/>
                  </a:lnTo>
                  <a:lnTo>
                    <a:pt x="1612" y="320"/>
                  </a:lnTo>
                  <a:lnTo>
                    <a:pt x="1612" y="332"/>
                  </a:lnTo>
                  <a:lnTo>
                    <a:pt x="1610" y="342"/>
                  </a:lnTo>
                  <a:lnTo>
                    <a:pt x="1606" y="354"/>
                  </a:lnTo>
                  <a:lnTo>
                    <a:pt x="1602" y="364"/>
                  </a:lnTo>
                  <a:lnTo>
                    <a:pt x="1580" y="378"/>
                  </a:lnTo>
                  <a:lnTo>
                    <a:pt x="1574" y="382"/>
                  </a:lnTo>
                  <a:lnTo>
                    <a:pt x="1572" y="386"/>
                  </a:lnTo>
                  <a:lnTo>
                    <a:pt x="1568" y="390"/>
                  </a:lnTo>
                  <a:lnTo>
                    <a:pt x="1568" y="396"/>
                  </a:lnTo>
                  <a:lnTo>
                    <a:pt x="1566" y="420"/>
                  </a:lnTo>
                  <a:lnTo>
                    <a:pt x="1570" y="440"/>
                  </a:lnTo>
                  <a:lnTo>
                    <a:pt x="1574" y="452"/>
                  </a:lnTo>
                  <a:lnTo>
                    <a:pt x="1582" y="466"/>
                  </a:lnTo>
                  <a:lnTo>
                    <a:pt x="1614" y="488"/>
                  </a:lnTo>
                  <a:lnTo>
                    <a:pt x="1662" y="500"/>
                  </a:lnTo>
                  <a:lnTo>
                    <a:pt x="1674" y="506"/>
                  </a:lnTo>
                  <a:lnTo>
                    <a:pt x="1688" y="512"/>
                  </a:lnTo>
                  <a:lnTo>
                    <a:pt x="1700" y="516"/>
                  </a:lnTo>
                  <a:lnTo>
                    <a:pt x="1714" y="520"/>
                  </a:lnTo>
                  <a:lnTo>
                    <a:pt x="1744" y="524"/>
                  </a:lnTo>
                  <a:lnTo>
                    <a:pt x="1778" y="526"/>
                  </a:lnTo>
                  <a:lnTo>
                    <a:pt x="1790" y="534"/>
                  </a:lnTo>
                  <a:lnTo>
                    <a:pt x="1806" y="546"/>
                  </a:lnTo>
                  <a:lnTo>
                    <a:pt x="1836" y="576"/>
                  </a:lnTo>
                  <a:lnTo>
                    <a:pt x="1882" y="614"/>
                  </a:lnTo>
                  <a:lnTo>
                    <a:pt x="1894" y="616"/>
                  </a:lnTo>
                  <a:lnTo>
                    <a:pt x="1906" y="620"/>
                  </a:lnTo>
                  <a:lnTo>
                    <a:pt x="1918" y="628"/>
                  </a:lnTo>
                  <a:lnTo>
                    <a:pt x="1930" y="640"/>
                  </a:lnTo>
                  <a:lnTo>
                    <a:pt x="1938" y="672"/>
                  </a:lnTo>
                  <a:lnTo>
                    <a:pt x="1944" y="690"/>
                  </a:lnTo>
                  <a:lnTo>
                    <a:pt x="1952" y="710"/>
                  </a:lnTo>
                  <a:lnTo>
                    <a:pt x="1964" y="718"/>
                  </a:lnTo>
                  <a:lnTo>
                    <a:pt x="1968" y="724"/>
                  </a:lnTo>
                  <a:lnTo>
                    <a:pt x="1974" y="736"/>
                  </a:lnTo>
                  <a:lnTo>
                    <a:pt x="1972" y="766"/>
                  </a:lnTo>
                  <a:lnTo>
                    <a:pt x="1980" y="788"/>
                  </a:lnTo>
                  <a:lnTo>
                    <a:pt x="1968" y="796"/>
                  </a:lnTo>
                  <a:lnTo>
                    <a:pt x="1960" y="804"/>
                  </a:lnTo>
                  <a:lnTo>
                    <a:pt x="1956" y="814"/>
                  </a:lnTo>
                  <a:lnTo>
                    <a:pt x="1952" y="832"/>
                  </a:lnTo>
                  <a:lnTo>
                    <a:pt x="1952" y="864"/>
                  </a:lnTo>
                  <a:lnTo>
                    <a:pt x="1958" y="902"/>
                  </a:lnTo>
                  <a:lnTo>
                    <a:pt x="1952" y="906"/>
                  </a:lnTo>
                  <a:lnTo>
                    <a:pt x="1878" y="908"/>
                  </a:lnTo>
                  <a:lnTo>
                    <a:pt x="1844" y="914"/>
                  </a:lnTo>
                  <a:lnTo>
                    <a:pt x="1830" y="918"/>
                  </a:lnTo>
                  <a:lnTo>
                    <a:pt x="1818" y="922"/>
                  </a:lnTo>
                  <a:lnTo>
                    <a:pt x="1808" y="930"/>
                  </a:lnTo>
                  <a:lnTo>
                    <a:pt x="1798" y="940"/>
                  </a:lnTo>
                  <a:lnTo>
                    <a:pt x="1792" y="952"/>
                  </a:lnTo>
                  <a:lnTo>
                    <a:pt x="1786" y="968"/>
                  </a:lnTo>
                  <a:lnTo>
                    <a:pt x="1774" y="980"/>
                  </a:lnTo>
                  <a:lnTo>
                    <a:pt x="1766" y="990"/>
                  </a:lnTo>
                  <a:lnTo>
                    <a:pt x="1760" y="1002"/>
                  </a:lnTo>
                  <a:lnTo>
                    <a:pt x="1754" y="1018"/>
                  </a:lnTo>
                  <a:lnTo>
                    <a:pt x="1744" y="1024"/>
                  </a:lnTo>
                  <a:lnTo>
                    <a:pt x="1732" y="1028"/>
                  </a:lnTo>
                  <a:lnTo>
                    <a:pt x="1710" y="1032"/>
                  </a:lnTo>
                  <a:lnTo>
                    <a:pt x="1690" y="1034"/>
                  </a:lnTo>
                  <a:lnTo>
                    <a:pt x="1672" y="1034"/>
                  </a:lnTo>
                  <a:lnTo>
                    <a:pt x="1670" y="1044"/>
                  </a:lnTo>
                  <a:lnTo>
                    <a:pt x="1664" y="1056"/>
                  </a:lnTo>
                  <a:lnTo>
                    <a:pt x="1656" y="1066"/>
                  </a:lnTo>
                  <a:lnTo>
                    <a:pt x="1648" y="1074"/>
                  </a:lnTo>
                  <a:lnTo>
                    <a:pt x="1644" y="1082"/>
                  </a:lnTo>
                  <a:lnTo>
                    <a:pt x="1644" y="1090"/>
                  </a:lnTo>
                  <a:lnTo>
                    <a:pt x="1646" y="1106"/>
                  </a:lnTo>
                  <a:lnTo>
                    <a:pt x="1652" y="1124"/>
                  </a:lnTo>
                  <a:lnTo>
                    <a:pt x="1658" y="1146"/>
                  </a:lnTo>
                  <a:lnTo>
                    <a:pt x="1660" y="1170"/>
                  </a:lnTo>
                  <a:lnTo>
                    <a:pt x="1604" y="1182"/>
                  </a:lnTo>
                  <a:lnTo>
                    <a:pt x="1592" y="1188"/>
                  </a:lnTo>
                  <a:lnTo>
                    <a:pt x="1580" y="1194"/>
                  </a:lnTo>
                  <a:lnTo>
                    <a:pt x="1560" y="1206"/>
                  </a:lnTo>
                  <a:lnTo>
                    <a:pt x="1526" y="1214"/>
                  </a:lnTo>
                  <a:lnTo>
                    <a:pt x="1490" y="1220"/>
                  </a:lnTo>
                  <a:lnTo>
                    <a:pt x="1458" y="1224"/>
                  </a:lnTo>
                  <a:lnTo>
                    <a:pt x="1426" y="1224"/>
                  </a:lnTo>
                  <a:lnTo>
                    <a:pt x="1408" y="1228"/>
                  </a:lnTo>
                  <a:lnTo>
                    <a:pt x="1396" y="1236"/>
                  </a:lnTo>
                  <a:lnTo>
                    <a:pt x="1396" y="1244"/>
                  </a:lnTo>
                  <a:lnTo>
                    <a:pt x="1398" y="1250"/>
                  </a:lnTo>
                  <a:lnTo>
                    <a:pt x="1402" y="1258"/>
                  </a:lnTo>
                  <a:lnTo>
                    <a:pt x="1412" y="1272"/>
                  </a:lnTo>
                  <a:lnTo>
                    <a:pt x="1406" y="1280"/>
                  </a:lnTo>
                  <a:lnTo>
                    <a:pt x="1404" y="1288"/>
                  </a:lnTo>
                  <a:lnTo>
                    <a:pt x="1404" y="1294"/>
                  </a:lnTo>
                  <a:lnTo>
                    <a:pt x="1408" y="1302"/>
                  </a:lnTo>
                  <a:lnTo>
                    <a:pt x="1412" y="1308"/>
                  </a:lnTo>
                  <a:lnTo>
                    <a:pt x="1420" y="1314"/>
                  </a:lnTo>
                  <a:lnTo>
                    <a:pt x="1438" y="1328"/>
                  </a:lnTo>
                  <a:lnTo>
                    <a:pt x="1460" y="1360"/>
                  </a:lnTo>
                  <a:lnTo>
                    <a:pt x="1468" y="1364"/>
                  </a:lnTo>
                  <a:lnTo>
                    <a:pt x="1474" y="1370"/>
                  </a:lnTo>
                  <a:lnTo>
                    <a:pt x="1476" y="1374"/>
                  </a:lnTo>
                  <a:lnTo>
                    <a:pt x="1476" y="1380"/>
                  </a:lnTo>
                  <a:lnTo>
                    <a:pt x="1476" y="1396"/>
                  </a:lnTo>
                  <a:lnTo>
                    <a:pt x="1464" y="1408"/>
                  </a:lnTo>
                  <a:lnTo>
                    <a:pt x="1444" y="1418"/>
                  </a:lnTo>
                  <a:lnTo>
                    <a:pt x="1438" y="1422"/>
                  </a:lnTo>
                  <a:lnTo>
                    <a:pt x="1434" y="1426"/>
                  </a:lnTo>
                  <a:lnTo>
                    <a:pt x="1430" y="1432"/>
                  </a:lnTo>
                  <a:lnTo>
                    <a:pt x="1428" y="1438"/>
                  </a:lnTo>
                  <a:lnTo>
                    <a:pt x="1428" y="1460"/>
                  </a:lnTo>
                  <a:lnTo>
                    <a:pt x="1434" y="1466"/>
                  </a:lnTo>
                  <a:lnTo>
                    <a:pt x="1442" y="1476"/>
                  </a:lnTo>
                  <a:lnTo>
                    <a:pt x="1448" y="1488"/>
                  </a:lnTo>
                  <a:lnTo>
                    <a:pt x="1450" y="1496"/>
                  </a:lnTo>
                  <a:lnTo>
                    <a:pt x="1450" y="1504"/>
                  </a:lnTo>
                  <a:lnTo>
                    <a:pt x="1440" y="1510"/>
                  </a:lnTo>
                  <a:lnTo>
                    <a:pt x="1430" y="1512"/>
                  </a:lnTo>
                  <a:lnTo>
                    <a:pt x="1416" y="151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8" name="Freeform 34"/>
            <p:cNvSpPr/>
            <p:nvPr/>
          </p:nvSpPr>
          <p:spPr bwMode="auto">
            <a:xfrm>
              <a:off x="3883026" y="363064"/>
              <a:ext cx="3462764" cy="2965696"/>
            </a:xfrm>
            <a:custGeom>
              <a:avLst/>
              <a:gdLst>
                <a:gd name="T0" fmla="*/ 538 w 2182"/>
                <a:gd name="T1" fmla="*/ 1714 h 1868"/>
                <a:gd name="T2" fmla="*/ 526 w 2182"/>
                <a:gd name="T3" fmla="*/ 1632 h 1868"/>
                <a:gd name="T4" fmla="*/ 362 w 2182"/>
                <a:gd name="T5" fmla="*/ 1664 h 1868"/>
                <a:gd name="T6" fmla="*/ 286 w 2182"/>
                <a:gd name="T7" fmla="*/ 1690 h 1868"/>
                <a:gd name="T8" fmla="*/ 168 w 2182"/>
                <a:gd name="T9" fmla="*/ 1576 h 1868"/>
                <a:gd name="T10" fmla="*/ 220 w 2182"/>
                <a:gd name="T11" fmla="*/ 1468 h 1868"/>
                <a:gd name="T12" fmla="*/ 66 w 2182"/>
                <a:gd name="T13" fmla="*/ 1450 h 1868"/>
                <a:gd name="T14" fmla="*/ 20 w 2182"/>
                <a:gd name="T15" fmla="*/ 1304 h 1868"/>
                <a:gd name="T16" fmla="*/ 400 w 2182"/>
                <a:gd name="T17" fmla="*/ 1336 h 1868"/>
                <a:gd name="T18" fmla="*/ 594 w 2182"/>
                <a:gd name="T19" fmla="*/ 1418 h 1868"/>
                <a:gd name="T20" fmla="*/ 724 w 2182"/>
                <a:gd name="T21" fmla="*/ 1354 h 1868"/>
                <a:gd name="T22" fmla="*/ 828 w 2182"/>
                <a:gd name="T23" fmla="*/ 1308 h 1868"/>
                <a:gd name="T24" fmla="*/ 1006 w 2182"/>
                <a:gd name="T25" fmla="*/ 1300 h 1868"/>
                <a:gd name="T26" fmla="*/ 1170 w 2182"/>
                <a:gd name="T27" fmla="*/ 1170 h 1868"/>
                <a:gd name="T28" fmla="*/ 1178 w 2182"/>
                <a:gd name="T29" fmla="*/ 1032 h 1868"/>
                <a:gd name="T30" fmla="*/ 1260 w 2182"/>
                <a:gd name="T31" fmla="*/ 1006 h 1868"/>
                <a:gd name="T32" fmla="*/ 1410 w 2182"/>
                <a:gd name="T33" fmla="*/ 924 h 1868"/>
                <a:gd name="T34" fmla="*/ 1524 w 2182"/>
                <a:gd name="T35" fmla="*/ 876 h 1868"/>
                <a:gd name="T36" fmla="*/ 1632 w 2182"/>
                <a:gd name="T37" fmla="*/ 776 h 1868"/>
                <a:gd name="T38" fmla="*/ 1798 w 2182"/>
                <a:gd name="T39" fmla="*/ 740 h 1868"/>
                <a:gd name="T40" fmla="*/ 1712 w 2182"/>
                <a:gd name="T41" fmla="*/ 614 h 1868"/>
                <a:gd name="T42" fmla="*/ 1586 w 2182"/>
                <a:gd name="T43" fmla="*/ 646 h 1868"/>
                <a:gd name="T44" fmla="*/ 1456 w 2182"/>
                <a:gd name="T45" fmla="*/ 650 h 1868"/>
                <a:gd name="T46" fmla="*/ 1480 w 2182"/>
                <a:gd name="T47" fmla="*/ 512 h 1868"/>
                <a:gd name="T48" fmla="*/ 1602 w 2182"/>
                <a:gd name="T49" fmla="*/ 428 h 1868"/>
                <a:gd name="T50" fmla="*/ 1698 w 2182"/>
                <a:gd name="T51" fmla="*/ 250 h 1868"/>
                <a:gd name="T52" fmla="*/ 1738 w 2182"/>
                <a:gd name="T53" fmla="*/ 108 h 1868"/>
                <a:gd name="T54" fmla="*/ 1736 w 2182"/>
                <a:gd name="T55" fmla="*/ 20 h 1868"/>
                <a:gd name="T56" fmla="*/ 1800 w 2182"/>
                <a:gd name="T57" fmla="*/ 42 h 1868"/>
                <a:gd name="T58" fmla="*/ 1848 w 2182"/>
                <a:gd name="T59" fmla="*/ 80 h 1868"/>
                <a:gd name="T60" fmla="*/ 1926 w 2182"/>
                <a:gd name="T61" fmla="*/ 178 h 1868"/>
                <a:gd name="T62" fmla="*/ 2052 w 2182"/>
                <a:gd name="T63" fmla="*/ 152 h 1868"/>
                <a:gd name="T64" fmla="*/ 2136 w 2182"/>
                <a:gd name="T65" fmla="*/ 246 h 1868"/>
                <a:gd name="T66" fmla="*/ 2136 w 2182"/>
                <a:gd name="T67" fmla="*/ 440 h 1868"/>
                <a:gd name="T68" fmla="*/ 2118 w 2182"/>
                <a:gd name="T69" fmla="*/ 476 h 1868"/>
                <a:gd name="T70" fmla="*/ 2064 w 2182"/>
                <a:gd name="T71" fmla="*/ 514 h 1868"/>
                <a:gd name="T72" fmla="*/ 2020 w 2182"/>
                <a:gd name="T73" fmla="*/ 674 h 1868"/>
                <a:gd name="T74" fmla="*/ 2068 w 2182"/>
                <a:gd name="T75" fmla="*/ 716 h 1868"/>
                <a:gd name="T76" fmla="*/ 2026 w 2182"/>
                <a:gd name="T77" fmla="*/ 796 h 1868"/>
                <a:gd name="T78" fmla="*/ 1968 w 2182"/>
                <a:gd name="T79" fmla="*/ 828 h 1868"/>
                <a:gd name="T80" fmla="*/ 2054 w 2182"/>
                <a:gd name="T81" fmla="*/ 986 h 1868"/>
                <a:gd name="T82" fmla="*/ 2154 w 2182"/>
                <a:gd name="T83" fmla="*/ 1034 h 1868"/>
                <a:gd name="T84" fmla="*/ 2156 w 2182"/>
                <a:gd name="T85" fmla="*/ 1130 h 1868"/>
                <a:gd name="T86" fmla="*/ 2054 w 2182"/>
                <a:gd name="T87" fmla="*/ 1170 h 1868"/>
                <a:gd name="T88" fmla="*/ 1920 w 2182"/>
                <a:gd name="T89" fmla="*/ 1272 h 1868"/>
                <a:gd name="T90" fmla="*/ 1850 w 2182"/>
                <a:gd name="T91" fmla="*/ 1260 h 1868"/>
                <a:gd name="T92" fmla="*/ 1786 w 2182"/>
                <a:gd name="T93" fmla="*/ 1338 h 1868"/>
                <a:gd name="T94" fmla="*/ 1696 w 2182"/>
                <a:gd name="T95" fmla="*/ 1206 h 1868"/>
                <a:gd name="T96" fmla="*/ 1524 w 2182"/>
                <a:gd name="T97" fmla="*/ 1346 h 1868"/>
                <a:gd name="T98" fmla="*/ 1494 w 2182"/>
                <a:gd name="T99" fmla="*/ 1334 h 1868"/>
                <a:gd name="T100" fmla="*/ 1424 w 2182"/>
                <a:gd name="T101" fmla="*/ 1310 h 1868"/>
                <a:gd name="T102" fmla="*/ 1392 w 2182"/>
                <a:gd name="T103" fmla="*/ 1430 h 1868"/>
                <a:gd name="T104" fmla="*/ 1288 w 2182"/>
                <a:gd name="T105" fmla="*/ 1520 h 1868"/>
                <a:gd name="T106" fmla="*/ 1140 w 2182"/>
                <a:gd name="T107" fmla="*/ 1612 h 1868"/>
                <a:gd name="T108" fmla="*/ 1076 w 2182"/>
                <a:gd name="T109" fmla="*/ 1650 h 1868"/>
                <a:gd name="T110" fmla="*/ 988 w 2182"/>
                <a:gd name="T111" fmla="*/ 1790 h 1868"/>
                <a:gd name="T112" fmla="*/ 838 w 2182"/>
                <a:gd name="T113" fmla="*/ 1810 h 1868"/>
                <a:gd name="T114" fmla="*/ 814 w 2182"/>
                <a:gd name="T115" fmla="*/ 1666 h 1868"/>
                <a:gd name="T116" fmla="*/ 732 w 2182"/>
                <a:gd name="T117" fmla="*/ 1678 h 1868"/>
                <a:gd name="T118" fmla="*/ 662 w 2182"/>
                <a:gd name="T119" fmla="*/ 1816 h 18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182" h="1868">
                  <a:moveTo>
                    <a:pt x="556" y="1868"/>
                  </a:moveTo>
                  <a:lnTo>
                    <a:pt x="556" y="1868"/>
                  </a:lnTo>
                  <a:lnTo>
                    <a:pt x="518" y="1832"/>
                  </a:lnTo>
                  <a:lnTo>
                    <a:pt x="498" y="1792"/>
                  </a:lnTo>
                  <a:lnTo>
                    <a:pt x="500" y="1764"/>
                  </a:lnTo>
                  <a:lnTo>
                    <a:pt x="502" y="1754"/>
                  </a:lnTo>
                  <a:lnTo>
                    <a:pt x="506" y="1744"/>
                  </a:lnTo>
                  <a:lnTo>
                    <a:pt x="512" y="1736"/>
                  </a:lnTo>
                  <a:lnTo>
                    <a:pt x="518" y="1728"/>
                  </a:lnTo>
                  <a:lnTo>
                    <a:pt x="528" y="1720"/>
                  </a:lnTo>
                  <a:lnTo>
                    <a:pt x="538" y="1714"/>
                  </a:lnTo>
                  <a:lnTo>
                    <a:pt x="556" y="1698"/>
                  </a:lnTo>
                  <a:lnTo>
                    <a:pt x="572" y="1674"/>
                  </a:lnTo>
                  <a:lnTo>
                    <a:pt x="570" y="1658"/>
                  </a:lnTo>
                  <a:lnTo>
                    <a:pt x="562" y="1646"/>
                  </a:lnTo>
                  <a:lnTo>
                    <a:pt x="556" y="1638"/>
                  </a:lnTo>
                  <a:lnTo>
                    <a:pt x="548" y="1634"/>
                  </a:lnTo>
                  <a:lnTo>
                    <a:pt x="542" y="1632"/>
                  </a:lnTo>
                  <a:lnTo>
                    <a:pt x="534" y="1630"/>
                  </a:lnTo>
                  <a:lnTo>
                    <a:pt x="526" y="1632"/>
                  </a:lnTo>
                  <a:lnTo>
                    <a:pt x="506" y="1638"/>
                  </a:lnTo>
                  <a:lnTo>
                    <a:pt x="482" y="1658"/>
                  </a:lnTo>
                  <a:lnTo>
                    <a:pt x="448" y="1674"/>
                  </a:lnTo>
                  <a:lnTo>
                    <a:pt x="442" y="1668"/>
                  </a:lnTo>
                  <a:lnTo>
                    <a:pt x="436" y="1664"/>
                  </a:lnTo>
                  <a:lnTo>
                    <a:pt x="426" y="1658"/>
                  </a:lnTo>
                  <a:lnTo>
                    <a:pt x="384" y="1658"/>
                  </a:lnTo>
                  <a:lnTo>
                    <a:pt x="370" y="1660"/>
                  </a:lnTo>
                  <a:lnTo>
                    <a:pt x="362" y="1664"/>
                  </a:lnTo>
                  <a:lnTo>
                    <a:pt x="356" y="1672"/>
                  </a:lnTo>
                  <a:lnTo>
                    <a:pt x="352" y="1682"/>
                  </a:lnTo>
                  <a:lnTo>
                    <a:pt x="350" y="1700"/>
                  </a:lnTo>
                  <a:lnTo>
                    <a:pt x="348" y="1722"/>
                  </a:lnTo>
                  <a:lnTo>
                    <a:pt x="342" y="1726"/>
                  </a:lnTo>
                  <a:lnTo>
                    <a:pt x="336" y="1726"/>
                  </a:lnTo>
                  <a:lnTo>
                    <a:pt x="330" y="1726"/>
                  </a:lnTo>
                  <a:lnTo>
                    <a:pt x="324" y="1724"/>
                  </a:lnTo>
                  <a:lnTo>
                    <a:pt x="314" y="1718"/>
                  </a:lnTo>
                  <a:lnTo>
                    <a:pt x="306" y="1716"/>
                  </a:lnTo>
                  <a:lnTo>
                    <a:pt x="286" y="1690"/>
                  </a:lnTo>
                  <a:lnTo>
                    <a:pt x="270" y="1674"/>
                  </a:lnTo>
                  <a:lnTo>
                    <a:pt x="262" y="1654"/>
                  </a:lnTo>
                  <a:lnTo>
                    <a:pt x="252" y="1638"/>
                  </a:lnTo>
                  <a:lnTo>
                    <a:pt x="248" y="1632"/>
                  </a:lnTo>
                  <a:lnTo>
                    <a:pt x="242" y="1626"/>
                  </a:lnTo>
                  <a:lnTo>
                    <a:pt x="234" y="1624"/>
                  </a:lnTo>
                  <a:lnTo>
                    <a:pt x="226" y="1620"/>
                  </a:lnTo>
                  <a:lnTo>
                    <a:pt x="190" y="1582"/>
                  </a:lnTo>
                  <a:lnTo>
                    <a:pt x="168" y="1576"/>
                  </a:lnTo>
                  <a:lnTo>
                    <a:pt x="170" y="1568"/>
                  </a:lnTo>
                  <a:lnTo>
                    <a:pt x="172" y="1560"/>
                  </a:lnTo>
                  <a:lnTo>
                    <a:pt x="178" y="1554"/>
                  </a:lnTo>
                  <a:lnTo>
                    <a:pt x="184" y="1548"/>
                  </a:lnTo>
                  <a:lnTo>
                    <a:pt x="198" y="1538"/>
                  </a:lnTo>
                  <a:lnTo>
                    <a:pt x="206" y="1532"/>
                  </a:lnTo>
                  <a:lnTo>
                    <a:pt x="212" y="1526"/>
                  </a:lnTo>
                  <a:lnTo>
                    <a:pt x="226" y="1496"/>
                  </a:lnTo>
                  <a:lnTo>
                    <a:pt x="226" y="1484"/>
                  </a:lnTo>
                  <a:lnTo>
                    <a:pt x="224" y="1474"/>
                  </a:lnTo>
                  <a:lnTo>
                    <a:pt x="220" y="1468"/>
                  </a:lnTo>
                  <a:lnTo>
                    <a:pt x="216" y="1464"/>
                  </a:lnTo>
                  <a:lnTo>
                    <a:pt x="182" y="1464"/>
                  </a:lnTo>
                  <a:lnTo>
                    <a:pt x="150" y="1468"/>
                  </a:lnTo>
                  <a:lnTo>
                    <a:pt x="120" y="1474"/>
                  </a:lnTo>
                  <a:lnTo>
                    <a:pt x="92" y="1484"/>
                  </a:lnTo>
                  <a:lnTo>
                    <a:pt x="84" y="1490"/>
                  </a:lnTo>
                  <a:lnTo>
                    <a:pt x="76" y="1492"/>
                  </a:lnTo>
                  <a:lnTo>
                    <a:pt x="70" y="1492"/>
                  </a:lnTo>
                  <a:lnTo>
                    <a:pt x="64" y="1492"/>
                  </a:lnTo>
                  <a:lnTo>
                    <a:pt x="66" y="1450"/>
                  </a:lnTo>
                  <a:lnTo>
                    <a:pt x="50" y="1428"/>
                  </a:lnTo>
                  <a:lnTo>
                    <a:pt x="14" y="1398"/>
                  </a:lnTo>
                  <a:lnTo>
                    <a:pt x="14" y="1386"/>
                  </a:lnTo>
                  <a:lnTo>
                    <a:pt x="18" y="1376"/>
                  </a:lnTo>
                  <a:lnTo>
                    <a:pt x="26" y="1358"/>
                  </a:lnTo>
                  <a:lnTo>
                    <a:pt x="24" y="1328"/>
                  </a:lnTo>
                  <a:lnTo>
                    <a:pt x="24" y="1316"/>
                  </a:lnTo>
                  <a:lnTo>
                    <a:pt x="20" y="1304"/>
                  </a:lnTo>
                  <a:lnTo>
                    <a:pt x="0" y="1278"/>
                  </a:lnTo>
                  <a:lnTo>
                    <a:pt x="0" y="1244"/>
                  </a:lnTo>
                  <a:lnTo>
                    <a:pt x="100" y="1268"/>
                  </a:lnTo>
                  <a:lnTo>
                    <a:pt x="274" y="1270"/>
                  </a:lnTo>
                  <a:lnTo>
                    <a:pt x="306" y="1278"/>
                  </a:lnTo>
                  <a:lnTo>
                    <a:pt x="326" y="1284"/>
                  </a:lnTo>
                  <a:lnTo>
                    <a:pt x="344" y="1290"/>
                  </a:lnTo>
                  <a:lnTo>
                    <a:pt x="400" y="1336"/>
                  </a:lnTo>
                  <a:lnTo>
                    <a:pt x="414" y="1342"/>
                  </a:lnTo>
                  <a:lnTo>
                    <a:pt x="466" y="1350"/>
                  </a:lnTo>
                  <a:lnTo>
                    <a:pt x="490" y="1366"/>
                  </a:lnTo>
                  <a:lnTo>
                    <a:pt x="556" y="1388"/>
                  </a:lnTo>
                  <a:lnTo>
                    <a:pt x="562" y="1392"/>
                  </a:lnTo>
                  <a:lnTo>
                    <a:pt x="568" y="1398"/>
                  </a:lnTo>
                  <a:lnTo>
                    <a:pt x="584" y="1412"/>
                  </a:lnTo>
                  <a:lnTo>
                    <a:pt x="594" y="1418"/>
                  </a:lnTo>
                  <a:lnTo>
                    <a:pt x="604" y="1420"/>
                  </a:lnTo>
                  <a:lnTo>
                    <a:pt x="614" y="1418"/>
                  </a:lnTo>
                  <a:lnTo>
                    <a:pt x="628" y="1412"/>
                  </a:lnTo>
                  <a:lnTo>
                    <a:pt x="632" y="1406"/>
                  </a:lnTo>
                  <a:lnTo>
                    <a:pt x="638" y="1400"/>
                  </a:lnTo>
                  <a:lnTo>
                    <a:pt x="650" y="1392"/>
                  </a:lnTo>
                  <a:lnTo>
                    <a:pt x="666" y="1386"/>
                  </a:lnTo>
                  <a:lnTo>
                    <a:pt x="680" y="1380"/>
                  </a:lnTo>
                  <a:lnTo>
                    <a:pt x="696" y="1368"/>
                  </a:lnTo>
                  <a:lnTo>
                    <a:pt x="708" y="1360"/>
                  </a:lnTo>
                  <a:lnTo>
                    <a:pt x="724" y="1354"/>
                  </a:lnTo>
                  <a:lnTo>
                    <a:pt x="746" y="1350"/>
                  </a:lnTo>
                  <a:lnTo>
                    <a:pt x="746" y="1346"/>
                  </a:lnTo>
                  <a:lnTo>
                    <a:pt x="750" y="1344"/>
                  </a:lnTo>
                  <a:lnTo>
                    <a:pt x="758" y="1340"/>
                  </a:lnTo>
                  <a:lnTo>
                    <a:pt x="768" y="1336"/>
                  </a:lnTo>
                  <a:lnTo>
                    <a:pt x="778" y="1332"/>
                  </a:lnTo>
                  <a:lnTo>
                    <a:pt x="784" y="1332"/>
                  </a:lnTo>
                  <a:lnTo>
                    <a:pt x="792" y="1328"/>
                  </a:lnTo>
                  <a:lnTo>
                    <a:pt x="806" y="1320"/>
                  </a:lnTo>
                  <a:lnTo>
                    <a:pt x="820" y="1310"/>
                  </a:lnTo>
                  <a:lnTo>
                    <a:pt x="828" y="1308"/>
                  </a:lnTo>
                  <a:lnTo>
                    <a:pt x="836" y="1306"/>
                  </a:lnTo>
                  <a:lnTo>
                    <a:pt x="848" y="1300"/>
                  </a:lnTo>
                  <a:lnTo>
                    <a:pt x="862" y="1296"/>
                  </a:lnTo>
                  <a:lnTo>
                    <a:pt x="876" y="1296"/>
                  </a:lnTo>
                  <a:lnTo>
                    <a:pt x="894" y="1296"/>
                  </a:lnTo>
                  <a:lnTo>
                    <a:pt x="918" y="1302"/>
                  </a:lnTo>
                  <a:lnTo>
                    <a:pt x="952" y="1306"/>
                  </a:lnTo>
                  <a:lnTo>
                    <a:pt x="970" y="1306"/>
                  </a:lnTo>
                  <a:lnTo>
                    <a:pt x="986" y="1306"/>
                  </a:lnTo>
                  <a:lnTo>
                    <a:pt x="1000" y="1302"/>
                  </a:lnTo>
                  <a:lnTo>
                    <a:pt x="1006" y="1300"/>
                  </a:lnTo>
                  <a:lnTo>
                    <a:pt x="1010" y="1296"/>
                  </a:lnTo>
                  <a:lnTo>
                    <a:pt x="1028" y="1294"/>
                  </a:lnTo>
                  <a:lnTo>
                    <a:pt x="1044" y="1286"/>
                  </a:lnTo>
                  <a:lnTo>
                    <a:pt x="1060" y="1278"/>
                  </a:lnTo>
                  <a:lnTo>
                    <a:pt x="1074" y="1266"/>
                  </a:lnTo>
                  <a:lnTo>
                    <a:pt x="1086" y="1254"/>
                  </a:lnTo>
                  <a:lnTo>
                    <a:pt x="1100" y="1240"/>
                  </a:lnTo>
                  <a:lnTo>
                    <a:pt x="1122" y="1212"/>
                  </a:lnTo>
                  <a:lnTo>
                    <a:pt x="1156" y="1182"/>
                  </a:lnTo>
                  <a:lnTo>
                    <a:pt x="1170" y="1170"/>
                  </a:lnTo>
                  <a:lnTo>
                    <a:pt x="1186" y="1158"/>
                  </a:lnTo>
                  <a:lnTo>
                    <a:pt x="1202" y="1150"/>
                  </a:lnTo>
                  <a:lnTo>
                    <a:pt x="1210" y="1146"/>
                  </a:lnTo>
                  <a:lnTo>
                    <a:pt x="1218" y="1138"/>
                  </a:lnTo>
                  <a:lnTo>
                    <a:pt x="1216" y="1112"/>
                  </a:lnTo>
                  <a:lnTo>
                    <a:pt x="1182" y="1080"/>
                  </a:lnTo>
                  <a:lnTo>
                    <a:pt x="1176" y="1058"/>
                  </a:lnTo>
                  <a:lnTo>
                    <a:pt x="1178" y="1032"/>
                  </a:lnTo>
                  <a:lnTo>
                    <a:pt x="1180" y="1020"/>
                  </a:lnTo>
                  <a:lnTo>
                    <a:pt x="1182" y="1010"/>
                  </a:lnTo>
                  <a:lnTo>
                    <a:pt x="1186" y="1002"/>
                  </a:lnTo>
                  <a:lnTo>
                    <a:pt x="1192" y="994"/>
                  </a:lnTo>
                  <a:lnTo>
                    <a:pt x="1200" y="986"/>
                  </a:lnTo>
                  <a:lnTo>
                    <a:pt x="1212" y="982"/>
                  </a:lnTo>
                  <a:lnTo>
                    <a:pt x="1214" y="978"/>
                  </a:lnTo>
                  <a:lnTo>
                    <a:pt x="1216" y="976"/>
                  </a:lnTo>
                  <a:lnTo>
                    <a:pt x="1220" y="978"/>
                  </a:lnTo>
                  <a:lnTo>
                    <a:pt x="1226" y="982"/>
                  </a:lnTo>
                  <a:lnTo>
                    <a:pt x="1260" y="1006"/>
                  </a:lnTo>
                  <a:lnTo>
                    <a:pt x="1286" y="1014"/>
                  </a:lnTo>
                  <a:lnTo>
                    <a:pt x="1314" y="1014"/>
                  </a:lnTo>
                  <a:lnTo>
                    <a:pt x="1326" y="1010"/>
                  </a:lnTo>
                  <a:lnTo>
                    <a:pt x="1336" y="1002"/>
                  </a:lnTo>
                  <a:lnTo>
                    <a:pt x="1348" y="992"/>
                  </a:lnTo>
                  <a:lnTo>
                    <a:pt x="1358" y="980"/>
                  </a:lnTo>
                  <a:lnTo>
                    <a:pt x="1380" y="956"/>
                  </a:lnTo>
                  <a:lnTo>
                    <a:pt x="1398" y="932"/>
                  </a:lnTo>
                  <a:lnTo>
                    <a:pt x="1404" y="928"/>
                  </a:lnTo>
                  <a:lnTo>
                    <a:pt x="1410" y="924"/>
                  </a:lnTo>
                  <a:lnTo>
                    <a:pt x="1416" y="924"/>
                  </a:lnTo>
                  <a:lnTo>
                    <a:pt x="1424" y="922"/>
                  </a:lnTo>
                  <a:lnTo>
                    <a:pt x="1438" y="924"/>
                  </a:lnTo>
                  <a:lnTo>
                    <a:pt x="1454" y="926"/>
                  </a:lnTo>
                  <a:lnTo>
                    <a:pt x="1464" y="918"/>
                  </a:lnTo>
                  <a:lnTo>
                    <a:pt x="1472" y="914"/>
                  </a:lnTo>
                  <a:lnTo>
                    <a:pt x="1492" y="906"/>
                  </a:lnTo>
                  <a:lnTo>
                    <a:pt x="1518" y="882"/>
                  </a:lnTo>
                  <a:lnTo>
                    <a:pt x="1522" y="880"/>
                  </a:lnTo>
                  <a:lnTo>
                    <a:pt x="1524" y="876"/>
                  </a:lnTo>
                  <a:lnTo>
                    <a:pt x="1530" y="866"/>
                  </a:lnTo>
                  <a:lnTo>
                    <a:pt x="1534" y="848"/>
                  </a:lnTo>
                  <a:lnTo>
                    <a:pt x="1540" y="832"/>
                  </a:lnTo>
                  <a:lnTo>
                    <a:pt x="1546" y="822"/>
                  </a:lnTo>
                  <a:lnTo>
                    <a:pt x="1554" y="816"/>
                  </a:lnTo>
                  <a:lnTo>
                    <a:pt x="1562" y="812"/>
                  </a:lnTo>
                  <a:lnTo>
                    <a:pt x="1580" y="806"/>
                  </a:lnTo>
                  <a:lnTo>
                    <a:pt x="1594" y="804"/>
                  </a:lnTo>
                  <a:lnTo>
                    <a:pt x="1610" y="798"/>
                  </a:lnTo>
                  <a:lnTo>
                    <a:pt x="1620" y="786"/>
                  </a:lnTo>
                  <a:lnTo>
                    <a:pt x="1632" y="776"/>
                  </a:lnTo>
                  <a:lnTo>
                    <a:pt x="1646" y="768"/>
                  </a:lnTo>
                  <a:lnTo>
                    <a:pt x="1660" y="760"/>
                  </a:lnTo>
                  <a:lnTo>
                    <a:pt x="1670" y="754"/>
                  </a:lnTo>
                  <a:lnTo>
                    <a:pt x="1680" y="752"/>
                  </a:lnTo>
                  <a:lnTo>
                    <a:pt x="1696" y="750"/>
                  </a:lnTo>
                  <a:lnTo>
                    <a:pt x="1712" y="750"/>
                  </a:lnTo>
                  <a:lnTo>
                    <a:pt x="1746" y="752"/>
                  </a:lnTo>
                  <a:lnTo>
                    <a:pt x="1776" y="756"/>
                  </a:lnTo>
                  <a:lnTo>
                    <a:pt x="1792" y="748"/>
                  </a:lnTo>
                  <a:lnTo>
                    <a:pt x="1798" y="740"/>
                  </a:lnTo>
                  <a:lnTo>
                    <a:pt x="1802" y="730"/>
                  </a:lnTo>
                  <a:lnTo>
                    <a:pt x="1804" y="720"/>
                  </a:lnTo>
                  <a:lnTo>
                    <a:pt x="1804" y="712"/>
                  </a:lnTo>
                  <a:lnTo>
                    <a:pt x="1802" y="702"/>
                  </a:lnTo>
                  <a:lnTo>
                    <a:pt x="1798" y="694"/>
                  </a:lnTo>
                  <a:lnTo>
                    <a:pt x="1790" y="680"/>
                  </a:lnTo>
                  <a:lnTo>
                    <a:pt x="1764" y="656"/>
                  </a:lnTo>
                  <a:lnTo>
                    <a:pt x="1718" y="628"/>
                  </a:lnTo>
                  <a:lnTo>
                    <a:pt x="1716" y="622"/>
                  </a:lnTo>
                  <a:lnTo>
                    <a:pt x="1712" y="614"/>
                  </a:lnTo>
                  <a:lnTo>
                    <a:pt x="1702" y="604"/>
                  </a:lnTo>
                  <a:lnTo>
                    <a:pt x="1688" y="590"/>
                  </a:lnTo>
                  <a:lnTo>
                    <a:pt x="1656" y="590"/>
                  </a:lnTo>
                  <a:lnTo>
                    <a:pt x="1640" y="608"/>
                  </a:lnTo>
                  <a:lnTo>
                    <a:pt x="1610" y="608"/>
                  </a:lnTo>
                  <a:lnTo>
                    <a:pt x="1604" y="644"/>
                  </a:lnTo>
                  <a:lnTo>
                    <a:pt x="1596" y="646"/>
                  </a:lnTo>
                  <a:lnTo>
                    <a:pt x="1586" y="646"/>
                  </a:lnTo>
                  <a:lnTo>
                    <a:pt x="1578" y="644"/>
                  </a:lnTo>
                  <a:lnTo>
                    <a:pt x="1570" y="642"/>
                  </a:lnTo>
                  <a:lnTo>
                    <a:pt x="1554" y="634"/>
                  </a:lnTo>
                  <a:lnTo>
                    <a:pt x="1544" y="630"/>
                  </a:lnTo>
                  <a:lnTo>
                    <a:pt x="1516" y="630"/>
                  </a:lnTo>
                  <a:lnTo>
                    <a:pt x="1504" y="634"/>
                  </a:lnTo>
                  <a:lnTo>
                    <a:pt x="1494" y="640"/>
                  </a:lnTo>
                  <a:lnTo>
                    <a:pt x="1476" y="654"/>
                  </a:lnTo>
                  <a:lnTo>
                    <a:pt x="1466" y="654"/>
                  </a:lnTo>
                  <a:lnTo>
                    <a:pt x="1456" y="650"/>
                  </a:lnTo>
                  <a:lnTo>
                    <a:pt x="1450" y="646"/>
                  </a:lnTo>
                  <a:lnTo>
                    <a:pt x="1446" y="640"/>
                  </a:lnTo>
                  <a:lnTo>
                    <a:pt x="1442" y="634"/>
                  </a:lnTo>
                  <a:lnTo>
                    <a:pt x="1440" y="628"/>
                  </a:lnTo>
                  <a:lnTo>
                    <a:pt x="1440" y="616"/>
                  </a:lnTo>
                  <a:lnTo>
                    <a:pt x="1470" y="588"/>
                  </a:lnTo>
                  <a:lnTo>
                    <a:pt x="1468" y="556"/>
                  </a:lnTo>
                  <a:lnTo>
                    <a:pt x="1470" y="544"/>
                  </a:lnTo>
                  <a:lnTo>
                    <a:pt x="1470" y="532"/>
                  </a:lnTo>
                  <a:lnTo>
                    <a:pt x="1480" y="512"/>
                  </a:lnTo>
                  <a:lnTo>
                    <a:pt x="1488" y="494"/>
                  </a:lnTo>
                  <a:lnTo>
                    <a:pt x="1488" y="472"/>
                  </a:lnTo>
                  <a:lnTo>
                    <a:pt x="1490" y="456"/>
                  </a:lnTo>
                  <a:lnTo>
                    <a:pt x="1494" y="440"/>
                  </a:lnTo>
                  <a:lnTo>
                    <a:pt x="1502" y="426"/>
                  </a:lnTo>
                  <a:lnTo>
                    <a:pt x="1522" y="426"/>
                  </a:lnTo>
                  <a:lnTo>
                    <a:pt x="1546" y="430"/>
                  </a:lnTo>
                  <a:lnTo>
                    <a:pt x="1574" y="432"/>
                  </a:lnTo>
                  <a:lnTo>
                    <a:pt x="1588" y="430"/>
                  </a:lnTo>
                  <a:lnTo>
                    <a:pt x="1602" y="428"/>
                  </a:lnTo>
                  <a:lnTo>
                    <a:pt x="1616" y="424"/>
                  </a:lnTo>
                  <a:lnTo>
                    <a:pt x="1628" y="416"/>
                  </a:lnTo>
                  <a:lnTo>
                    <a:pt x="1642" y="404"/>
                  </a:lnTo>
                  <a:lnTo>
                    <a:pt x="1658" y="390"/>
                  </a:lnTo>
                  <a:lnTo>
                    <a:pt x="1672" y="376"/>
                  </a:lnTo>
                  <a:lnTo>
                    <a:pt x="1684" y="362"/>
                  </a:lnTo>
                  <a:lnTo>
                    <a:pt x="1684" y="332"/>
                  </a:lnTo>
                  <a:lnTo>
                    <a:pt x="1686" y="296"/>
                  </a:lnTo>
                  <a:lnTo>
                    <a:pt x="1688" y="278"/>
                  </a:lnTo>
                  <a:lnTo>
                    <a:pt x="1692" y="262"/>
                  </a:lnTo>
                  <a:lnTo>
                    <a:pt x="1698" y="250"/>
                  </a:lnTo>
                  <a:lnTo>
                    <a:pt x="1702" y="246"/>
                  </a:lnTo>
                  <a:lnTo>
                    <a:pt x="1708" y="242"/>
                  </a:lnTo>
                  <a:lnTo>
                    <a:pt x="1714" y="232"/>
                  </a:lnTo>
                  <a:lnTo>
                    <a:pt x="1720" y="220"/>
                  </a:lnTo>
                  <a:lnTo>
                    <a:pt x="1724" y="198"/>
                  </a:lnTo>
                  <a:lnTo>
                    <a:pt x="1730" y="176"/>
                  </a:lnTo>
                  <a:lnTo>
                    <a:pt x="1736" y="166"/>
                  </a:lnTo>
                  <a:lnTo>
                    <a:pt x="1742" y="158"/>
                  </a:lnTo>
                  <a:lnTo>
                    <a:pt x="1742" y="116"/>
                  </a:lnTo>
                  <a:lnTo>
                    <a:pt x="1738" y="108"/>
                  </a:lnTo>
                  <a:lnTo>
                    <a:pt x="1716" y="82"/>
                  </a:lnTo>
                  <a:lnTo>
                    <a:pt x="1696" y="72"/>
                  </a:lnTo>
                  <a:lnTo>
                    <a:pt x="1696" y="62"/>
                  </a:lnTo>
                  <a:lnTo>
                    <a:pt x="1698" y="54"/>
                  </a:lnTo>
                  <a:lnTo>
                    <a:pt x="1702" y="46"/>
                  </a:lnTo>
                  <a:lnTo>
                    <a:pt x="1706" y="40"/>
                  </a:lnTo>
                  <a:lnTo>
                    <a:pt x="1712" y="34"/>
                  </a:lnTo>
                  <a:lnTo>
                    <a:pt x="1720" y="28"/>
                  </a:lnTo>
                  <a:lnTo>
                    <a:pt x="1736" y="20"/>
                  </a:lnTo>
                  <a:lnTo>
                    <a:pt x="1744" y="20"/>
                  </a:lnTo>
                  <a:lnTo>
                    <a:pt x="1750" y="16"/>
                  </a:lnTo>
                  <a:lnTo>
                    <a:pt x="1764" y="10"/>
                  </a:lnTo>
                  <a:lnTo>
                    <a:pt x="1778" y="4"/>
                  </a:lnTo>
                  <a:lnTo>
                    <a:pt x="1784" y="2"/>
                  </a:lnTo>
                  <a:lnTo>
                    <a:pt x="1794" y="0"/>
                  </a:lnTo>
                  <a:lnTo>
                    <a:pt x="1794" y="6"/>
                  </a:lnTo>
                  <a:lnTo>
                    <a:pt x="1796" y="8"/>
                  </a:lnTo>
                  <a:lnTo>
                    <a:pt x="1804" y="16"/>
                  </a:lnTo>
                  <a:lnTo>
                    <a:pt x="1800" y="42"/>
                  </a:lnTo>
                  <a:lnTo>
                    <a:pt x="1792" y="52"/>
                  </a:lnTo>
                  <a:lnTo>
                    <a:pt x="1786" y="58"/>
                  </a:lnTo>
                  <a:lnTo>
                    <a:pt x="1782" y="66"/>
                  </a:lnTo>
                  <a:lnTo>
                    <a:pt x="1780" y="78"/>
                  </a:lnTo>
                  <a:lnTo>
                    <a:pt x="1804" y="96"/>
                  </a:lnTo>
                  <a:lnTo>
                    <a:pt x="1810" y="104"/>
                  </a:lnTo>
                  <a:lnTo>
                    <a:pt x="1816" y="110"/>
                  </a:lnTo>
                  <a:lnTo>
                    <a:pt x="1826" y="114"/>
                  </a:lnTo>
                  <a:lnTo>
                    <a:pt x="1842" y="116"/>
                  </a:lnTo>
                  <a:lnTo>
                    <a:pt x="1848" y="80"/>
                  </a:lnTo>
                  <a:lnTo>
                    <a:pt x="1856" y="80"/>
                  </a:lnTo>
                  <a:lnTo>
                    <a:pt x="1866" y="80"/>
                  </a:lnTo>
                  <a:lnTo>
                    <a:pt x="1878" y="84"/>
                  </a:lnTo>
                  <a:lnTo>
                    <a:pt x="1892" y="92"/>
                  </a:lnTo>
                  <a:lnTo>
                    <a:pt x="1900" y="104"/>
                  </a:lnTo>
                  <a:lnTo>
                    <a:pt x="1904" y="122"/>
                  </a:lnTo>
                  <a:lnTo>
                    <a:pt x="1908" y="140"/>
                  </a:lnTo>
                  <a:lnTo>
                    <a:pt x="1914" y="160"/>
                  </a:lnTo>
                  <a:lnTo>
                    <a:pt x="1920" y="168"/>
                  </a:lnTo>
                  <a:lnTo>
                    <a:pt x="1926" y="178"/>
                  </a:lnTo>
                  <a:lnTo>
                    <a:pt x="1938" y="184"/>
                  </a:lnTo>
                  <a:lnTo>
                    <a:pt x="1968" y="182"/>
                  </a:lnTo>
                  <a:lnTo>
                    <a:pt x="1978" y="178"/>
                  </a:lnTo>
                  <a:lnTo>
                    <a:pt x="1988" y="174"/>
                  </a:lnTo>
                  <a:lnTo>
                    <a:pt x="2010" y="172"/>
                  </a:lnTo>
                  <a:lnTo>
                    <a:pt x="2022" y="168"/>
                  </a:lnTo>
                  <a:lnTo>
                    <a:pt x="2032" y="166"/>
                  </a:lnTo>
                  <a:lnTo>
                    <a:pt x="2042" y="160"/>
                  </a:lnTo>
                  <a:lnTo>
                    <a:pt x="2052" y="152"/>
                  </a:lnTo>
                  <a:lnTo>
                    <a:pt x="2060" y="138"/>
                  </a:lnTo>
                  <a:lnTo>
                    <a:pt x="2068" y="128"/>
                  </a:lnTo>
                  <a:lnTo>
                    <a:pt x="2076" y="122"/>
                  </a:lnTo>
                  <a:lnTo>
                    <a:pt x="2084" y="118"/>
                  </a:lnTo>
                  <a:lnTo>
                    <a:pt x="2094" y="120"/>
                  </a:lnTo>
                  <a:lnTo>
                    <a:pt x="2104" y="124"/>
                  </a:lnTo>
                  <a:lnTo>
                    <a:pt x="2114" y="132"/>
                  </a:lnTo>
                  <a:lnTo>
                    <a:pt x="2126" y="146"/>
                  </a:lnTo>
                  <a:lnTo>
                    <a:pt x="2146" y="200"/>
                  </a:lnTo>
                  <a:lnTo>
                    <a:pt x="2142" y="220"/>
                  </a:lnTo>
                  <a:lnTo>
                    <a:pt x="2136" y="246"/>
                  </a:lnTo>
                  <a:lnTo>
                    <a:pt x="2128" y="274"/>
                  </a:lnTo>
                  <a:lnTo>
                    <a:pt x="2118" y="296"/>
                  </a:lnTo>
                  <a:lnTo>
                    <a:pt x="2118" y="320"/>
                  </a:lnTo>
                  <a:lnTo>
                    <a:pt x="2142" y="366"/>
                  </a:lnTo>
                  <a:lnTo>
                    <a:pt x="2140" y="374"/>
                  </a:lnTo>
                  <a:lnTo>
                    <a:pt x="2138" y="384"/>
                  </a:lnTo>
                  <a:lnTo>
                    <a:pt x="2130" y="406"/>
                  </a:lnTo>
                  <a:lnTo>
                    <a:pt x="2128" y="418"/>
                  </a:lnTo>
                  <a:lnTo>
                    <a:pt x="2130" y="428"/>
                  </a:lnTo>
                  <a:lnTo>
                    <a:pt x="2136" y="440"/>
                  </a:lnTo>
                  <a:lnTo>
                    <a:pt x="2140" y="444"/>
                  </a:lnTo>
                  <a:lnTo>
                    <a:pt x="2148" y="450"/>
                  </a:lnTo>
                  <a:lnTo>
                    <a:pt x="2150" y="462"/>
                  </a:lnTo>
                  <a:lnTo>
                    <a:pt x="2150" y="476"/>
                  </a:lnTo>
                  <a:lnTo>
                    <a:pt x="2148" y="510"/>
                  </a:lnTo>
                  <a:lnTo>
                    <a:pt x="2126" y="514"/>
                  </a:lnTo>
                  <a:lnTo>
                    <a:pt x="2122" y="508"/>
                  </a:lnTo>
                  <a:lnTo>
                    <a:pt x="2118" y="502"/>
                  </a:lnTo>
                  <a:lnTo>
                    <a:pt x="2116" y="492"/>
                  </a:lnTo>
                  <a:lnTo>
                    <a:pt x="2118" y="476"/>
                  </a:lnTo>
                  <a:lnTo>
                    <a:pt x="2114" y="466"/>
                  </a:lnTo>
                  <a:lnTo>
                    <a:pt x="2108" y="458"/>
                  </a:lnTo>
                  <a:lnTo>
                    <a:pt x="2094" y="460"/>
                  </a:lnTo>
                  <a:lnTo>
                    <a:pt x="2086" y="462"/>
                  </a:lnTo>
                  <a:lnTo>
                    <a:pt x="2084" y="466"/>
                  </a:lnTo>
                  <a:lnTo>
                    <a:pt x="2082" y="470"/>
                  </a:lnTo>
                  <a:lnTo>
                    <a:pt x="2084" y="484"/>
                  </a:lnTo>
                  <a:lnTo>
                    <a:pt x="2082" y="492"/>
                  </a:lnTo>
                  <a:lnTo>
                    <a:pt x="2078" y="500"/>
                  </a:lnTo>
                  <a:lnTo>
                    <a:pt x="2064" y="514"/>
                  </a:lnTo>
                  <a:lnTo>
                    <a:pt x="2054" y="528"/>
                  </a:lnTo>
                  <a:lnTo>
                    <a:pt x="2046" y="544"/>
                  </a:lnTo>
                  <a:lnTo>
                    <a:pt x="2042" y="564"/>
                  </a:lnTo>
                  <a:lnTo>
                    <a:pt x="2034" y="576"/>
                  </a:lnTo>
                  <a:lnTo>
                    <a:pt x="2024" y="586"/>
                  </a:lnTo>
                  <a:lnTo>
                    <a:pt x="2012" y="598"/>
                  </a:lnTo>
                  <a:lnTo>
                    <a:pt x="2002" y="606"/>
                  </a:lnTo>
                  <a:lnTo>
                    <a:pt x="2000" y="642"/>
                  </a:lnTo>
                  <a:lnTo>
                    <a:pt x="2008" y="654"/>
                  </a:lnTo>
                  <a:lnTo>
                    <a:pt x="2020" y="674"/>
                  </a:lnTo>
                  <a:lnTo>
                    <a:pt x="2054" y="694"/>
                  </a:lnTo>
                  <a:lnTo>
                    <a:pt x="2078" y="692"/>
                  </a:lnTo>
                  <a:lnTo>
                    <a:pt x="2094" y="668"/>
                  </a:lnTo>
                  <a:lnTo>
                    <a:pt x="2100" y="680"/>
                  </a:lnTo>
                  <a:lnTo>
                    <a:pt x="2104" y="690"/>
                  </a:lnTo>
                  <a:lnTo>
                    <a:pt x="2106" y="702"/>
                  </a:lnTo>
                  <a:lnTo>
                    <a:pt x="2086" y="708"/>
                  </a:lnTo>
                  <a:lnTo>
                    <a:pt x="2068" y="716"/>
                  </a:lnTo>
                  <a:lnTo>
                    <a:pt x="2068" y="724"/>
                  </a:lnTo>
                  <a:lnTo>
                    <a:pt x="2070" y="732"/>
                  </a:lnTo>
                  <a:lnTo>
                    <a:pt x="2070" y="738"/>
                  </a:lnTo>
                  <a:lnTo>
                    <a:pt x="2074" y="742"/>
                  </a:lnTo>
                  <a:lnTo>
                    <a:pt x="2078" y="748"/>
                  </a:lnTo>
                  <a:lnTo>
                    <a:pt x="2084" y="750"/>
                  </a:lnTo>
                  <a:lnTo>
                    <a:pt x="2064" y="778"/>
                  </a:lnTo>
                  <a:lnTo>
                    <a:pt x="2052" y="790"/>
                  </a:lnTo>
                  <a:lnTo>
                    <a:pt x="2040" y="800"/>
                  </a:lnTo>
                  <a:lnTo>
                    <a:pt x="2026" y="796"/>
                  </a:lnTo>
                  <a:lnTo>
                    <a:pt x="1986" y="770"/>
                  </a:lnTo>
                  <a:lnTo>
                    <a:pt x="1968" y="770"/>
                  </a:lnTo>
                  <a:lnTo>
                    <a:pt x="1960" y="780"/>
                  </a:lnTo>
                  <a:lnTo>
                    <a:pt x="1958" y="786"/>
                  </a:lnTo>
                  <a:lnTo>
                    <a:pt x="1956" y="792"/>
                  </a:lnTo>
                  <a:lnTo>
                    <a:pt x="1958" y="818"/>
                  </a:lnTo>
                  <a:lnTo>
                    <a:pt x="1962" y="824"/>
                  </a:lnTo>
                  <a:lnTo>
                    <a:pt x="1968" y="828"/>
                  </a:lnTo>
                  <a:lnTo>
                    <a:pt x="1982" y="838"/>
                  </a:lnTo>
                  <a:lnTo>
                    <a:pt x="2000" y="852"/>
                  </a:lnTo>
                  <a:lnTo>
                    <a:pt x="2008" y="860"/>
                  </a:lnTo>
                  <a:lnTo>
                    <a:pt x="2016" y="870"/>
                  </a:lnTo>
                  <a:lnTo>
                    <a:pt x="2016" y="908"/>
                  </a:lnTo>
                  <a:lnTo>
                    <a:pt x="2024" y="920"/>
                  </a:lnTo>
                  <a:lnTo>
                    <a:pt x="2032" y="938"/>
                  </a:lnTo>
                  <a:lnTo>
                    <a:pt x="2046" y="976"/>
                  </a:lnTo>
                  <a:lnTo>
                    <a:pt x="2054" y="986"/>
                  </a:lnTo>
                  <a:lnTo>
                    <a:pt x="2070" y="986"/>
                  </a:lnTo>
                  <a:lnTo>
                    <a:pt x="2084" y="958"/>
                  </a:lnTo>
                  <a:lnTo>
                    <a:pt x="2110" y="940"/>
                  </a:lnTo>
                  <a:lnTo>
                    <a:pt x="2124" y="962"/>
                  </a:lnTo>
                  <a:lnTo>
                    <a:pt x="2134" y="976"/>
                  </a:lnTo>
                  <a:lnTo>
                    <a:pt x="2142" y="994"/>
                  </a:lnTo>
                  <a:lnTo>
                    <a:pt x="2144" y="1010"/>
                  </a:lnTo>
                  <a:lnTo>
                    <a:pt x="2150" y="1026"/>
                  </a:lnTo>
                  <a:lnTo>
                    <a:pt x="2154" y="1034"/>
                  </a:lnTo>
                  <a:lnTo>
                    <a:pt x="2160" y="1040"/>
                  </a:lnTo>
                  <a:lnTo>
                    <a:pt x="2168" y="1048"/>
                  </a:lnTo>
                  <a:lnTo>
                    <a:pt x="2178" y="1054"/>
                  </a:lnTo>
                  <a:lnTo>
                    <a:pt x="2182" y="1062"/>
                  </a:lnTo>
                  <a:lnTo>
                    <a:pt x="2180" y="1074"/>
                  </a:lnTo>
                  <a:lnTo>
                    <a:pt x="2180" y="1088"/>
                  </a:lnTo>
                  <a:lnTo>
                    <a:pt x="2180" y="1120"/>
                  </a:lnTo>
                  <a:lnTo>
                    <a:pt x="2168" y="1132"/>
                  </a:lnTo>
                  <a:lnTo>
                    <a:pt x="2156" y="1130"/>
                  </a:lnTo>
                  <a:lnTo>
                    <a:pt x="2150" y="1126"/>
                  </a:lnTo>
                  <a:lnTo>
                    <a:pt x="2138" y="1120"/>
                  </a:lnTo>
                  <a:lnTo>
                    <a:pt x="2108" y="1122"/>
                  </a:lnTo>
                  <a:lnTo>
                    <a:pt x="2096" y="1124"/>
                  </a:lnTo>
                  <a:lnTo>
                    <a:pt x="2088" y="1128"/>
                  </a:lnTo>
                  <a:lnTo>
                    <a:pt x="2080" y="1134"/>
                  </a:lnTo>
                  <a:lnTo>
                    <a:pt x="2074" y="1140"/>
                  </a:lnTo>
                  <a:lnTo>
                    <a:pt x="2062" y="1162"/>
                  </a:lnTo>
                  <a:lnTo>
                    <a:pt x="2058" y="1166"/>
                  </a:lnTo>
                  <a:lnTo>
                    <a:pt x="2054" y="1170"/>
                  </a:lnTo>
                  <a:lnTo>
                    <a:pt x="2052" y="1176"/>
                  </a:lnTo>
                  <a:lnTo>
                    <a:pt x="2046" y="1182"/>
                  </a:lnTo>
                  <a:lnTo>
                    <a:pt x="2028" y="1196"/>
                  </a:lnTo>
                  <a:lnTo>
                    <a:pt x="1994" y="1218"/>
                  </a:lnTo>
                  <a:lnTo>
                    <a:pt x="1988" y="1228"/>
                  </a:lnTo>
                  <a:lnTo>
                    <a:pt x="1974" y="1238"/>
                  </a:lnTo>
                  <a:lnTo>
                    <a:pt x="1948" y="1256"/>
                  </a:lnTo>
                  <a:lnTo>
                    <a:pt x="1938" y="1268"/>
                  </a:lnTo>
                  <a:lnTo>
                    <a:pt x="1920" y="1272"/>
                  </a:lnTo>
                  <a:lnTo>
                    <a:pt x="1902" y="1254"/>
                  </a:lnTo>
                  <a:lnTo>
                    <a:pt x="1894" y="1236"/>
                  </a:lnTo>
                  <a:lnTo>
                    <a:pt x="1890" y="1230"/>
                  </a:lnTo>
                  <a:lnTo>
                    <a:pt x="1884" y="1226"/>
                  </a:lnTo>
                  <a:lnTo>
                    <a:pt x="1880" y="1222"/>
                  </a:lnTo>
                  <a:lnTo>
                    <a:pt x="1874" y="1222"/>
                  </a:lnTo>
                  <a:lnTo>
                    <a:pt x="1860" y="1220"/>
                  </a:lnTo>
                  <a:lnTo>
                    <a:pt x="1856" y="1228"/>
                  </a:lnTo>
                  <a:lnTo>
                    <a:pt x="1854" y="1238"/>
                  </a:lnTo>
                  <a:lnTo>
                    <a:pt x="1852" y="1248"/>
                  </a:lnTo>
                  <a:lnTo>
                    <a:pt x="1850" y="1260"/>
                  </a:lnTo>
                  <a:lnTo>
                    <a:pt x="1852" y="1270"/>
                  </a:lnTo>
                  <a:lnTo>
                    <a:pt x="1854" y="1282"/>
                  </a:lnTo>
                  <a:lnTo>
                    <a:pt x="1860" y="1292"/>
                  </a:lnTo>
                  <a:lnTo>
                    <a:pt x="1868" y="1302"/>
                  </a:lnTo>
                  <a:lnTo>
                    <a:pt x="1872" y="1344"/>
                  </a:lnTo>
                  <a:lnTo>
                    <a:pt x="1846" y="1346"/>
                  </a:lnTo>
                  <a:lnTo>
                    <a:pt x="1824" y="1348"/>
                  </a:lnTo>
                  <a:lnTo>
                    <a:pt x="1812" y="1346"/>
                  </a:lnTo>
                  <a:lnTo>
                    <a:pt x="1802" y="1344"/>
                  </a:lnTo>
                  <a:lnTo>
                    <a:pt x="1794" y="1342"/>
                  </a:lnTo>
                  <a:lnTo>
                    <a:pt x="1786" y="1338"/>
                  </a:lnTo>
                  <a:lnTo>
                    <a:pt x="1782" y="1316"/>
                  </a:lnTo>
                  <a:lnTo>
                    <a:pt x="1776" y="1302"/>
                  </a:lnTo>
                  <a:lnTo>
                    <a:pt x="1768" y="1292"/>
                  </a:lnTo>
                  <a:lnTo>
                    <a:pt x="1758" y="1280"/>
                  </a:lnTo>
                  <a:lnTo>
                    <a:pt x="1732" y="1222"/>
                  </a:lnTo>
                  <a:lnTo>
                    <a:pt x="1720" y="1210"/>
                  </a:lnTo>
                  <a:lnTo>
                    <a:pt x="1712" y="1206"/>
                  </a:lnTo>
                  <a:lnTo>
                    <a:pt x="1706" y="1206"/>
                  </a:lnTo>
                  <a:lnTo>
                    <a:pt x="1696" y="1206"/>
                  </a:lnTo>
                  <a:lnTo>
                    <a:pt x="1684" y="1216"/>
                  </a:lnTo>
                  <a:lnTo>
                    <a:pt x="1670" y="1226"/>
                  </a:lnTo>
                  <a:lnTo>
                    <a:pt x="1658" y="1234"/>
                  </a:lnTo>
                  <a:lnTo>
                    <a:pt x="1646" y="1244"/>
                  </a:lnTo>
                  <a:lnTo>
                    <a:pt x="1642" y="1256"/>
                  </a:lnTo>
                  <a:lnTo>
                    <a:pt x="1640" y="1270"/>
                  </a:lnTo>
                  <a:lnTo>
                    <a:pt x="1640" y="1288"/>
                  </a:lnTo>
                  <a:lnTo>
                    <a:pt x="1644" y="1306"/>
                  </a:lnTo>
                  <a:lnTo>
                    <a:pt x="1580" y="1312"/>
                  </a:lnTo>
                  <a:lnTo>
                    <a:pt x="1524" y="1346"/>
                  </a:lnTo>
                  <a:lnTo>
                    <a:pt x="1516" y="1362"/>
                  </a:lnTo>
                  <a:lnTo>
                    <a:pt x="1510" y="1368"/>
                  </a:lnTo>
                  <a:lnTo>
                    <a:pt x="1508" y="1370"/>
                  </a:lnTo>
                  <a:lnTo>
                    <a:pt x="1504" y="1370"/>
                  </a:lnTo>
                  <a:lnTo>
                    <a:pt x="1492" y="1362"/>
                  </a:lnTo>
                  <a:lnTo>
                    <a:pt x="1486" y="1356"/>
                  </a:lnTo>
                  <a:lnTo>
                    <a:pt x="1484" y="1348"/>
                  </a:lnTo>
                  <a:lnTo>
                    <a:pt x="1482" y="1342"/>
                  </a:lnTo>
                  <a:lnTo>
                    <a:pt x="1494" y="1334"/>
                  </a:lnTo>
                  <a:lnTo>
                    <a:pt x="1492" y="1322"/>
                  </a:lnTo>
                  <a:lnTo>
                    <a:pt x="1490" y="1312"/>
                  </a:lnTo>
                  <a:lnTo>
                    <a:pt x="1486" y="1304"/>
                  </a:lnTo>
                  <a:lnTo>
                    <a:pt x="1480" y="1298"/>
                  </a:lnTo>
                  <a:lnTo>
                    <a:pt x="1474" y="1292"/>
                  </a:lnTo>
                  <a:lnTo>
                    <a:pt x="1466" y="1288"/>
                  </a:lnTo>
                  <a:lnTo>
                    <a:pt x="1458" y="1286"/>
                  </a:lnTo>
                  <a:lnTo>
                    <a:pt x="1450" y="1286"/>
                  </a:lnTo>
                  <a:lnTo>
                    <a:pt x="1440" y="1290"/>
                  </a:lnTo>
                  <a:lnTo>
                    <a:pt x="1434" y="1296"/>
                  </a:lnTo>
                  <a:lnTo>
                    <a:pt x="1428" y="1302"/>
                  </a:lnTo>
                  <a:lnTo>
                    <a:pt x="1424" y="1310"/>
                  </a:lnTo>
                  <a:lnTo>
                    <a:pt x="1424" y="1318"/>
                  </a:lnTo>
                  <a:lnTo>
                    <a:pt x="1424" y="1328"/>
                  </a:lnTo>
                  <a:lnTo>
                    <a:pt x="1428" y="1352"/>
                  </a:lnTo>
                  <a:lnTo>
                    <a:pt x="1408" y="1356"/>
                  </a:lnTo>
                  <a:lnTo>
                    <a:pt x="1404" y="1362"/>
                  </a:lnTo>
                  <a:lnTo>
                    <a:pt x="1402" y="1370"/>
                  </a:lnTo>
                  <a:lnTo>
                    <a:pt x="1392" y="1374"/>
                  </a:lnTo>
                  <a:lnTo>
                    <a:pt x="1392" y="1430"/>
                  </a:lnTo>
                  <a:lnTo>
                    <a:pt x="1412" y="1454"/>
                  </a:lnTo>
                  <a:lnTo>
                    <a:pt x="1412" y="1472"/>
                  </a:lnTo>
                  <a:lnTo>
                    <a:pt x="1402" y="1490"/>
                  </a:lnTo>
                  <a:lnTo>
                    <a:pt x="1380" y="1504"/>
                  </a:lnTo>
                  <a:lnTo>
                    <a:pt x="1356" y="1510"/>
                  </a:lnTo>
                  <a:lnTo>
                    <a:pt x="1336" y="1514"/>
                  </a:lnTo>
                  <a:lnTo>
                    <a:pt x="1314" y="1514"/>
                  </a:lnTo>
                  <a:lnTo>
                    <a:pt x="1298" y="1516"/>
                  </a:lnTo>
                  <a:lnTo>
                    <a:pt x="1288" y="1520"/>
                  </a:lnTo>
                  <a:lnTo>
                    <a:pt x="1280" y="1526"/>
                  </a:lnTo>
                  <a:lnTo>
                    <a:pt x="1270" y="1534"/>
                  </a:lnTo>
                  <a:lnTo>
                    <a:pt x="1256" y="1546"/>
                  </a:lnTo>
                  <a:lnTo>
                    <a:pt x="1244" y="1566"/>
                  </a:lnTo>
                  <a:lnTo>
                    <a:pt x="1228" y="1586"/>
                  </a:lnTo>
                  <a:lnTo>
                    <a:pt x="1192" y="1626"/>
                  </a:lnTo>
                  <a:lnTo>
                    <a:pt x="1168" y="1610"/>
                  </a:lnTo>
                  <a:lnTo>
                    <a:pt x="1140" y="1612"/>
                  </a:lnTo>
                  <a:lnTo>
                    <a:pt x="1136" y="1626"/>
                  </a:lnTo>
                  <a:lnTo>
                    <a:pt x="1132" y="1632"/>
                  </a:lnTo>
                  <a:lnTo>
                    <a:pt x="1128" y="1636"/>
                  </a:lnTo>
                  <a:lnTo>
                    <a:pt x="1124" y="1630"/>
                  </a:lnTo>
                  <a:lnTo>
                    <a:pt x="1118" y="1626"/>
                  </a:lnTo>
                  <a:lnTo>
                    <a:pt x="1108" y="1622"/>
                  </a:lnTo>
                  <a:lnTo>
                    <a:pt x="1100" y="1622"/>
                  </a:lnTo>
                  <a:lnTo>
                    <a:pt x="1092" y="1622"/>
                  </a:lnTo>
                  <a:lnTo>
                    <a:pt x="1088" y="1632"/>
                  </a:lnTo>
                  <a:lnTo>
                    <a:pt x="1082" y="1640"/>
                  </a:lnTo>
                  <a:lnTo>
                    <a:pt x="1076" y="1650"/>
                  </a:lnTo>
                  <a:lnTo>
                    <a:pt x="1066" y="1658"/>
                  </a:lnTo>
                  <a:lnTo>
                    <a:pt x="1056" y="1664"/>
                  </a:lnTo>
                  <a:lnTo>
                    <a:pt x="1046" y="1674"/>
                  </a:lnTo>
                  <a:lnTo>
                    <a:pt x="1038" y="1684"/>
                  </a:lnTo>
                  <a:lnTo>
                    <a:pt x="1030" y="1696"/>
                  </a:lnTo>
                  <a:lnTo>
                    <a:pt x="1014" y="1718"/>
                  </a:lnTo>
                  <a:lnTo>
                    <a:pt x="1004" y="1728"/>
                  </a:lnTo>
                  <a:lnTo>
                    <a:pt x="994" y="1736"/>
                  </a:lnTo>
                  <a:lnTo>
                    <a:pt x="990" y="1748"/>
                  </a:lnTo>
                  <a:lnTo>
                    <a:pt x="988" y="1760"/>
                  </a:lnTo>
                  <a:lnTo>
                    <a:pt x="988" y="1790"/>
                  </a:lnTo>
                  <a:lnTo>
                    <a:pt x="988" y="1798"/>
                  </a:lnTo>
                  <a:lnTo>
                    <a:pt x="988" y="1812"/>
                  </a:lnTo>
                  <a:lnTo>
                    <a:pt x="982" y="1836"/>
                  </a:lnTo>
                  <a:lnTo>
                    <a:pt x="976" y="1840"/>
                  </a:lnTo>
                  <a:lnTo>
                    <a:pt x="946" y="1838"/>
                  </a:lnTo>
                  <a:lnTo>
                    <a:pt x="920" y="1834"/>
                  </a:lnTo>
                  <a:lnTo>
                    <a:pt x="870" y="1826"/>
                  </a:lnTo>
                  <a:lnTo>
                    <a:pt x="838" y="1810"/>
                  </a:lnTo>
                  <a:lnTo>
                    <a:pt x="820" y="1790"/>
                  </a:lnTo>
                  <a:lnTo>
                    <a:pt x="784" y="1782"/>
                  </a:lnTo>
                  <a:lnTo>
                    <a:pt x="784" y="1752"/>
                  </a:lnTo>
                  <a:lnTo>
                    <a:pt x="796" y="1734"/>
                  </a:lnTo>
                  <a:lnTo>
                    <a:pt x="808" y="1716"/>
                  </a:lnTo>
                  <a:lnTo>
                    <a:pt x="816" y="1696"/>
                  </a:lnTo>
                  <a:lnTo>
                    <a:pt x="818" y="1686"/>
                  </a:lnTo>
                  <a:lnTo>
                    <a:pt x="818" y="1676"/>
                  </a:lnTo>
                  <a:lnTo>
                    <a:pt x="814" y="1666"/>
                  </a:lnTo>
                  <a:lnTo>
                    <a:pt x="810" y="1660"/>
                  </a:lnTo>
                  <a:lnTo>
                    <a:pt x="804" y="1656"/>
                  </a:lnTo>
                  <a:lnTo>
                    <a:pt x="798" y="1652"/>
                  </a:lnTo>
                  <a:lnTo>
                    <a:pt x="784" y="1652"/>
                  </a:lnTo>
                  <a:lnTo>
                    <a:pt x="772" y="1652"/>
                  </a:lnTo>
                  <a:lnTo>
                    <a:pt x="764" y="1656"/>
                  </a:lnTo>
                  <a:lnTo>
                    <a:pt x="758" y="1660"/>
                  </a:lnTo>
                  <a:lnTo>
                    <a:pt x="740" y="1662"/>
                  </a:lnTo>
                  <a:lnTo>
                    <a:pt x="734" y="1664"/>
                  </a:lnTo>
                  <a:lnTo>
                    <a:pt x="732" y="1668"/>
                  </a:lnTo>
                  <a:lnTo>
                    <a:pt x="732" y="1678"/>
                  </a:lnTo>
                  <a:lnTo>
                    <a:pt x="730" y="1700"/>
                  </a:lnTo>
                  <a:lnTo>
                    <a:pt x="722" y="1708"/>
                  </a:lnTo>
                  <a:lnTo>
                    <a:pt x="718" y="1720"/>
                  </a:lnTo>
                  <a:lnTo>
                    <a:pt x="698" y="1756"/>
                  </a:lnTo>
                  <a:lnTo>
                    <a:pt x="700" y="1796"/>
                  </a:lnTo>
                  <a:lnTo>
                    <a:pt x="688" y="1810"/>
                  </a:lnTo>
                  <a:lnTo>
                    <a:pt x="672" y="1814"/>
                  </a:lnTo>
                  <a:lnTo>
                    <a:pt x="662" y="1816"/>
                  </a:lnTo>
                  <a:lnTo>
                    <a:pt x="654" y="1822"/>
                  </a:lnTo>
                  <a:lnTo>
                    <a:pt x="644" y="1830"/>
                  </a:lnTo>
                  <a:lnTo>
                    <a:pt x="618" y="1836"/>
                  </a:lnTo>
                  <a:lnTo>
                    <a:pt x="590" y="1842"/>
                  </a:lnTo>
                  <a:lnTo>
                    <a:pt x="580" y="1850"/>
                  </a:lnTo>
                  <a:lnTo>
                    <a:pt x="572" y="1856"/>
                  </a:lnTo>
                  <a:lnTo>
                    <a:pt x="566" y="1864"/>
                  </a:lnTo>
                  <a:lnTo>
                    <a:pt x="556" y="186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9" name="Freeform 35"/>
            <p:cNvSpPr/>
            <p:nvPr/>
          </p:nvSpPr>
          <p:spPr bwMode="auto">
            <a:xfrm>
              <a:off x="6347885" y="2601502"/>
              <a:ext cx="368311" cy="418725"/>
            </a:xfrm>
            <a:custGeom>
              <a:avLst/>
              <a:gdLst>
                <a:gd name="T0" fmla="*/ 196 w 232"/>
                <a:gd name="T1" fmla="*/ 264 h 264"/>
                <a:gd name="T2" fmla="*/ 170 w 232"/>
                <a:gd name="T3" fmla="*/ 248 h 264"/>
                <a:gd name="T4" fmla="*/ 158 w 232"/>
                <a:gd name="T5" fmla="*/ 238 h 264"/>
                <a:gd name="T6" fmla="*/ 148 w 232"/>
                <a:gd name="T7" fmla="*/ 218 h 264"/>
                <a:gd name="T8" fmla="*/ 144 w 232"/>
                <a:gd name="T9" fmla="*/ 186 h 264"/>
                <a:gd name="T10" fmla="*/ 140 w 232"/>
                <a:gd name="T11" fmla="*/ 178 h 264"/>
                <a:gd name="T12" fmla="*/ 136 w 232"/>
                <a:gd name="T13" fmla="*/ 166 h 264"/>
                <a:gd name="T14" fmla="*/ 116 w 232"/>
                <a:gd name="T15" fmla="*/ 148 h 264"/>
                <a:gd name="T16" fmla="*/ 100 w 232"/>
                <a:gd name="T17" fmla="*/ 140 h 264"/>
                <a:gd name="T18" fmla="*/ 82 w 232"/>
                <a:gd name="T19" fmla="*/ 140 h 264"/>
                <a:gd name="T20" fmla="*/ 62 w 232"/>
                <a:gd name="T21" fmla="*/ 144 h 264"/>
                <a:gd name="T22" fmla="*/ 50 w 232"/>
                <a:gd name="T23" fmla="*/ 158 h 264"/>
                <a:gd name="T24" fmla="*/ 0 w 232"/>
                <a:gd name="T25" fmla="*/ 160 h 264"/>
                <a:gd name="T26" fmla="*/ 0 w 232"/>
                <a:gd name="T27" fmla="*/ 146 h 264"/>
                <a:gd name="T28" fmla="*/ 2 w 232"/>
                <a:gd name="T29" fmla="*/ 130 h 264"/>
                <a:gd name="T30" fmla="*/ 10 w 232"/>
                <a:gd name="T31" fmla="*/ 124 h 264"/>
                <a:gd name="T32" fmla="*/ 18 w 232"/>
                <a:gd name="T33" fmla="*/ 122 h 264"/>
                <a:gd name="T34" fmla="*/ 40 w 232"/>
                <a:gd name="T35" fmla="*/ 104 h 264"/>
                <a:gd name="T36" fmla="*/ 44 w 232"/>
                <a:gd name="T37" fmla="*/ 88 h 264"/>
                <a:gd name="T38" fmla="*/ 42 w 232"/>
                <a:gd name="T39" fmla="*/ 76 h 264"/>
                <a:gd name="T40" fmla="*/ 34 w 232"/>
                <a:gd name="T41" fmla="*/ 60 h 264"/>
                <a:gd name="T42" fmla="*/ 34 w 232"/>
                <a:gd name="T43" fmla="*/ 56 h 264"/>
                <a:gd name="T44" fmla="*/ 70 w 232"/>
                <a:gd name="T45" fmla="*/ 32 h 264"/>
                <a:gd name="T46" fmla="*/ 82 w 232"/>
                <a:gd name="T47" fmla="*/ 22 h 264"/>
                <a:gd name="T48" fmla="*/ 86 w 232"/>
                <a:gd name="T49" fmla="*/ 6 h 264"/>
                <a:gd name="T50" fmla="*/ 100 w 232"/>
                <a:gd name="T51" fmla="*/ 0 h 264"/>
                <a:gd name="T52" fmla="*/ 118 w 232"/>
                <a:gd name="T53" fmla="*/ 16 h 264"/>
                <a:gd name="T54" fmla="*/ 154 w 232"/>
                <a:gd name="T55" fmla="*/ 20 h 264"/>
                <a:gd name="T56" fmla="*/ 150 w 232"/>
                <a:gd name="T57" fmla="*/ 32 h 264"/>
                <a:gd name="T58" fmla="*/ 150 w 232"/>
                <a:gd name="T59" fmla="*/ 74 h 264"/>
                <a:gd name="T60" fmla="*/ 156 w 232"/>
                <a:gd name="T61" fmla="*/ 94 h 264"/>
                <a:gd name="T62" fmla="*/ 174 w 232"/>
                <a:gd name="T63" fmla="*/ 96 h 264"/>
                <a:gd name="T64" fmla="*/ 186 w 232"/>
                <a:gd name="T65" fmla="*/ 104 h 264"/>
                <a:gd name="T66" fmla="*/ 184 w 232"/>
                <a:gd name="T67" fmla="*/ 124 h 264"/>
                <a:gd name="T68" fmla="*/ 186 w 232"/>
                <a:gd name="T69" fmla="*/ 140 h 264"/>
                <a:gd name="T70" fmla="*/ 194 w 232"/>
                <a:gd name="T71" fmla="*/ 154 h 264"/>
                <a:gd name="T72" fmla="*/ 212 w 232"/>
                <a:gd name="T73" fmla="*/ 170 h 264"/>
                <a:gd name="T74" fmla="*/ 232 w 232"/>
                <a:gd name="T75" fmla="*/ 196 h 264"/>
                <a:gd name="T76" fmla="*/ 208 w 232"/>
                <a:gd name="T77" fmla="*/ 208 h 264"/>
                <a:gd name="T78" fmla="*/ 194 w 232"/>
                <a:gd name="T79" fmla="*/ 224 h 264"/>
                <a:gd name="T80" fmla="*/ 196 w 232"/>
                <a:gd name="T81" fmla="*/ 264 h 2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2" h="264">
                  <a:moveTo>
                    <a:pt x="196" y="264"/>
                  </a:moveTo>
                  <a:lnTo>
                    <a:pt x="196" y="264"/>
                  </a:lnTo>
                  <a:lnTo>
                    <a:pt x="182" y="256"/>
                  </a:lnTo>
                  <a:lnTo>
                    <a:pt x="170" y="248"/>
                  </a:lnTo>
                  <a:lnTo>
                    <a:pt x="158" y="238"/>
                  </a:lnTo>
                  <a:lnTo>
                    <a:pt x="152" y="228"/>
                  </a:lnTo>
                  <a:lnTo>
                    <a:pt x="148" y="218"/>
                  </a:lnTo>
                  <a:lnTo>
                    <a:pt x="146" y="202"/>
                  </a:lnTo>
                  <a:lnTo>
                    <a:pt x="144" y="186"/>
                  </a:lnTo>
                  <a:lnTo>
                    <a:pt x="142" y="182"/>
                  </a:lnTo>
                  <a:lnTo>
                    <a:pt x="140" y="178"/>
                  </a:lnTo>
                  <a:lnTo>
                    <a:pt x="136" y="166"/>
                  </a:lnTo>
                  <a:lnTo>
                    <a:pt x="116" y="148"/>
                  </a:lnTo>
                  <a:lnTo>
                    <a:pt x="108" y="144"/>
                  </a:lnTo>
                  <a:lnTo>
                    <a:pt x="100" y="140"/>
                  </a:lnTo>
                  <a:lnTo>
                    <a:pt x="92" y="138"/>
                  </a:lnTo>
                  <a:lnTo>
                    <a:pt x="82" y="140"/>
                  </a:lnTo>
                  <a:lnTo>
                    <a:pt x="62" y="144"/>
                  </a:lnTo>
                  <a:lnTo>
                    <a:pt x="56" y="152"/>
                  </a:lnTo>
                  <a:lnTo>
                    <a:pt x="50" y="158"/>
                  </a:lnTo>
                  <a:lnTo>
                    <a:pt x="0" y="160"/>
                  </a:lnTo>
                  <a:lnTo>
                    <a:pt x="0" y="146"/>
                  </a:lnTo>
                  <a:lnTo>
                    <a:pt x="2" y="134"/>
                  </a:lnTo>
                  <a:lnTo>
                    <a:pt x="2" y="130"/>
                  </a:lnTo>
                  <a:lnTo>
                    <a:pt x="6" y="126"/>
                  </a:lnTo>
                  <a:lnTo>
                    <a:pt x="10" y="124"/>
                  </a:lnTo>
                  <a:lnTo>
                    <a:pt x="18" y="122"/>
                  </a:lnTo>
                  <a:lnTo>
                    <a:pt x="40" y="104"/>
                  </a:lnTo>
                  <a:lnTo>
                    <a:pt x="42" y="96"/>
                  </a:lnTo>
                  <a:lnTo>
                    <a:pt x="44" y="88"/>
                  </a:lnTo>
                  <a:lnTo>
                    <a:pt x="44" y="82"/>
                  </a:lnTo>
                  <a:lnTo>
                    <a:pt x="42" y="76"/>
                  </a:lnTo>
                  <a:lnTo>
                    <a:pt x="36" y="66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58" y="42"/>
                  </a:lnTo>
                  <a:lnTo>
                    <a:pt x="70" y="32"/>
                  </a:lnTo>
                  <a:lnTo>
                    <a:pt x="82" y="22"/>
                  </a:lnTo>
                  <a:lnTo>
                    <a:pt x="84" y="12"/>
                  </a:lnTo>
                  <a:lnTo>
                    <a:pt x="86" y="6"/>
                  </a:lnTo>
                  <a:lnTo>
                    <a:pt x="90" y="2"/>
                  </a:lnTo>
                  <a:lnTo>
                    <a:pt x="100" y="0"/>
                  </a:lnTo>
                  <a:lnTo>
                    <a:pt x="118" y="16"/>
                  </a:lnTo>
                  <a:lnTo>
                    <a:pt x="154" y="20"/>
                  </a:lnTo>
                  <a:lnTo>
                    <a:pt x="150" y="32"/>
                  </a:lnTo>
                  <a:lnTo>
                    <a:pt x="148" y="52"/>
                  </a:lnTo>
                  <a:lnTo>
                    <a:pt x="150" y="74"/>
                  </a:lnTo>
                  <a:lnTo>
                    <a:pt x="152" y="84"/>
                  </a:lnTo>
                  <a:lnTo>
                    <a:pt x="156" y="94"/>
                  </a:lnTo>
                  <a:lnTo>
                    <a:pt x="174" y="96"/>
                  </a:lnTo>
                  <a:lnTo>
                    <a:pt x="186" y="104"/>
                  </a:lnTo>
                  <a:lnTo>
                    <a:pt x="184" y="124"/>
                  </a:lnTo>
                  <a:lnTo>
                    <a:pt x="184" y="132"/>
                  </a:lnTo>
                  <a:lnTo>
                    <a:pt x="186" y="140"/>
                  </a:lnTo>
                  <a:lnTo>
                    <a:pt x="188" y="146"/>
                  </a:lnTo>
                  <a:lnTo>
                    <a:pt x="194" y="154"/>
                  </a:lnTo>
                  <a:lnTo>
                    <a:pt x="200" y="162"/>
                  </a:lnTo>
                  <a:lnTo>
                    <a:pt x="212" y="170"/>
                  </a:lnTo>
                  <a:lnTo>
                    <a:pt x="232" y="196"/>
                  </a:lnTo>
                  <a:lnTo>
                    <a:pt x="208" y="208"/>
                  </a:lnTo>
                  <a:lnTo>
                    <a:pt x="200" y="214"/>
                  </a:lnTo>
                  <a:lnTo>
                    <a:pt x="194" y="224"/>
                  </a:lnTo>
                  <a:lnTo>
                    <a:pt x="196" y="26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90" name="Freeform 37"/>
            <p:cNvSpPr/>
            <p:nvPr/>
          </p:nvSpPr>
          <p:spPr bwMode="auto">
            <a:xfrm>
              <a:off x="7002662" y="1553120"/>
              <a:ext cx="1331589" cy="843744"/>
            </a:xfrm>
            <a:custGeom>
              <a:avLst/>
              <a:gdLst>
                <a:gd name="T0" fmla="*/ 410 w 838"/>
                <a:gd name="T1" fmla="*/ 492 h 532"/>
                <a:gd name="T2" fmla="*/ 402 w 838"/>
                <a:gd name="T3" fmla="*/ 438 h 532"/>
                <a:gd name="T4" fmla="*/ 376 w 838"/>
                <a:gd name="T5" fmla="*/ 398 h 532"/>
                <a:gd name="T6" fmla="*/ 346 w 838"/>
                <a:gd name="T7" fmla="*/ 366 h 532"/>
                <a:gd name="T8" fmla="*/ 324 w 838"/>
                <a:gd name="T9" fmla="*/ 314 h 532"/>
                <a:gd name="T10" fmla="*/ 300 w 838"/>
                <a:gd name="T11" fmla="*/ 346 h 532"/>
                <a:gd name="T12" fmla="*/ 258 w 838"/>
                <a:gd name="T13" fmla="*/ 308 h 532"/>
                <a:gd name="T14" fmla="*/ 206 w 838"/>
                <a:gd name="T15" fmla="*/ 288 h 532"/>
                <a:gd name="T16" fmla="*/ 186 w 838"/>
                <a:gd name="T17" fmla="*/ 240 h 532"/>
                <a:gd name="T18" fmla="*/ 152 w 838"/>
                <a:gd name="T19" fmla="*/ 174 h 532"/>
                <a:gd name="T20" fmla="*/ 112 w 838"/>
                <a:gd name="T21" fmla="*/ 200 h 532"/>
                <a:gd name="T22" fmla="*/ 80 w 838"/>
                <a:gd name="T23" fmla="*/ 200 h 532"/>
                <a:gd name="T24" fmla="*/ 60 w 838"/>
                <a:gd name="T25" fmla="*/ 152 h 532"/>
                <a:gd name="T26" fmla="*/ 36 w 838"/>
                <a:gd name="T27" fmla="*/ 88 h 532"/>
                <a:gd name="T28" fmla="*/ 0 w 838"/>
                <a:gd name="T29" fmla="*/ 58 h 532"/>
                <a:gd name="T30" fmla="*/ 14 w 838"/>
                <a:gd name="T31" fmla="*/ 30 h 532"/>
                <a:gd name="T32" fmla="*/ 68 w 838"/>
                <a:gd name="T33" fmla="*/ 60 h 532"/>
                <a:gd name="T34" fmla="*/ 108 w 838"/>
                <a:gd name="T35" fmla="*/ 32 h 532"/>
                <a:gd name="T36" fmla="*/ 138 w 838"/>
                <a:gd name="T37" fmla="*/ 0 h 532"/>
                <a:gd name="T38" fmla="*/ 166 w 838"/>
                <a:gd name="T39" fmla="*/ 22 h 532"/>
                <a:gd name="T40" fmla="*/ 198 w 838"/>
                <a:gd name="T41" fmla="*/ 68 h 532"/>
                <a:gd name="T42" fmla="*/ 294 w 838"/>
                <a:gd name="T43" fmla="*/ 66 h 532"/>
                <a:gd name="T44" fmla="*/ 350 w 838"/>
                <a:gd name="T45" fmla="*/ 30 h 532"/>
                <a:gd name="T46" fmla="*/ 358 w 838"/>
                <a:gd name="T47" fmla="*/ 80 h 532"/>
                <a:gd name="T48" fmla="*/ 398 w 838"/>
                <a:gd name="T49" fmla="*/ 78 h 532"/>
                <a:gd name="T50" fmla="*/ 422 w 838"/>
                <a:gd name="T51" fmla="*/ 76 h 532"/>
                <a:gd name="T52" fmla="*/ 470 w 838"/>
                <a:gd name="T53" fmla="*/ 110 h 532"/>
                <a:gd name="T54" fmla="*/ 518 w 838"/>
                <a:gd name="T55" fmla="*/ 166 h 532"/>
                <a:gd name="T56" fmla="*/ 546 w 838"/>
                <a:gd name="T57" fmla="*/ 134 h 532"/>
                <a:gd name="T58" fmla="*/ 572 w 838"/>
                <a:gd name="T59" fmla="*/ 140 h 532"/>
                <a:gd name="T60" fmla="*/ 606 w 838"/>
                <a:gd name="T61" fmla="*/ 184 h 532"/>
                <a:gd name="T62" fmla="*/ 664 w 838"/>
                <a:gd name="T63" fmla="*/ 204 h 532"/>
                <a:gd name="T64" fmla="*/ 684 w 838"/>
                <a:gd name="T65" fmla="*/ 186 h 532"/>
                <a:gd name="T66" fmla="*/ 684 w 838"/>
                <a:gd name="T67" fmla="*/ 168 h 532"/>
                <a:gd name="T68" fmla="*/ 724 w 838"/>
                <a:gd name="T69" fmla="*/ 146 h 532"/>
                <a:gd name="T70" fmla="*/ 742 w 838"/>
                <a:gd name="T71" fmla="*/ 132 h 532"/>
                <a:gd name="T72" fmla="*/ 756 w 838"/>
                <a:gd name="T73" fmla="*/ 154 h 532"/>
                <a:gd name="T74" fmla="*/ 806 w 838"/>
                <a:gd name="T75" fmla="*/ 188 h 532"/>
                <a:gd name="T76" fmla="*/ 838 w 838"/>
                <a:gd name="T77" fmla="*/ 228 h 532"/>
                <a:gd name="T78" fmla="*/ 818 w 838"/>
                <a:gd name="T79" fmla="*/ 272 h 532"/>
                <a:gd name="T80" fmla="*/ 802 w 838"/>
                <a:gd name="T81" fmla="*/ 308 h 532"/>
                <a:gd name="T82" fmla="*/ 778 w 838"/>
                <a:gd name="T83" fmla="*/ 300 h 532"/>
                <a:gd name="T84" fmla="*/ 770 w 838"/>
                <a:gd name="T85" fmla="*/ 258 h 532"/>
                <a:gd name="T86" fmla="*/ 744 w 838"/>
                <a:gd name="T87" fmla="*/ 242 h 532"/>
                <a:gd name="T88" fmla="*/ 716 w 838"/>
                <a:gd name="T89" fmla="*/ 282 h 532"/>
                <a:gd name="T90" fmla="*/ 686 w 838"/>
                <a:gd name="T91" fmla="*/ 346 h 532"/>
                <a:gd name="T92" fmla="*/ 632 w 838"/>
                <a:gd name="T93" fmla="*/ 368 h 532"/>
                <a:gd name="T94" fmla="*/ 618 w 838"/>
                <a:gd name="T95" fmla="*/ 410 h 532"/>
                <a:gd name="T96" fmla="*/ 638 w 838"/>
                <a:gd name="T97" fmla="*/ 444 h 532"/>
                <a:gd name="T98" fmla="*/ 588 w 838"/>
                <a:gd name="T99" fmla="*/ 456 h 532"/>
                <a:gd name="T100" fmla="*/ 540 w 838"/>
                <a:gd name="T101" fmla="*/ 438 h 532"/>
                <a:gd name="T102" fmla="*/ 502 w 838"/>
                <a:gd name="T103" fmla="*/ 456 h 532"/>
                <a:gd name="T104" fmla="*/ 476 w 838"/>
                <a:gd name="T105" fmla="*/ 530 h 5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38" h="532">
                  <a:moveTo>
                    <a:pt x="464" y="532"/>
                  </a:moveTo>
                  <a:lnTo>
                    <a:pt x="464" y="532"/>
                  </a:lnTo>
                  <a:lnTo>
                    <a:pt x="452" y="520"/>
                  </a:lnTo>
                  <a:lnTo>
                    <a:pt x="436" y="508"/>
                  </a:lnTo>
                  <a:lnTo>
                    <a:pt x="410" y="492"/>
                  </a:lnTo>
                  <a:lnTo>
                    <a:pt x="402" y="482"/>
                  </a:lnTo>
                  <a:lnTo>
                    <a:pt x="404" y="450"/>
                  </a:lnTo>
                  <a:lnTo>
                    <a:pt x="402" y="438"/>
                  </a:lnTo>
                  <a:lnTo>
                    <a:pt x="398" y="426"/>
                  </a:lnTo>
                  <a:lnTo>
                    <a:pt x="388" y="416"/>
                  </a:lnTo>
                  <a:lnTo>
                    <a:pt x="382" y="410"/>
                  </a:lnTo>
                  <a:lnTo>
                    <a:pt x="376" y="398"/>
                  </a:lnTo>
                  <a:lnTo>
                    <a:pt x="348" y="368"/>
                  </a:lnTo>
                  <a:lnTo>
                    <a:pt x="346" y="366"/>
                  </a:lnTo>
                  <a:lnTo>
                    <a:pt x="344" y="326"/>
                  </a:lnTo>
                  <a:lnTo>
                    <a:pt x="336" y="318"/>
                  </a:lnTo>
                  <a:lnTo>
                    <a:pt x="330" y="314"/>
                  </a:lnTo>
                  <a:lnTo>
                    <a:pt x="324" y="314"/>
                  </a:lnTo>
                  <a:lnTo>
                    <a:pt x="318" y="314"/>
                  </a:lnTo>
                  <a:lnTo>
                    <a:pt x="312" y="322"/>
                  </a:lnTo>
                  <a:lnTo>
                    <a:pt x="308" y="328"/>
                  </a:lnTo>
                  <a:lnTo>
                    <a:pt x="300" y="346"/>
                  </a:lnTo>
                  <a:lnTo>
                    <a:pt x="296" y="346"/>
                  </a:lnTo>
                  <a:lnTo>
                    <a:pt x="270" y="320"/>
                  </a:lnTo>
                  <a:lnTo>
                    <a:pt x="258" y="308"/>
                  </a:lnTo>
                  <a:lnTo>
                    <a:pt x="246" y="300"/>
                  </a:lnTo>
                  <a:lnTo>
                    <a:pt x="228" y="296"/>
                  </a:lnTo>
                  <a:lnTo>
                    <a:pt x="216" y="292"/>
                  </a:lnTo>
                  <a:lnTo>
                    <a:pt x="206" y="288"/>
                  </a:lnTo>
                  <a:lnTo>
                    <a:pt x="200" y="280"/>
                  </a:lnTo>
                  <a:lnTo>
                    <a:pt x="194" y="274"/>
                  </a:lnTo>
                  <a:lnTo>
                    <a:pt x="192" y="264"/>
                  </a:lnTo>
                  <a:lnTo>
                    <a:pt x="186" y="240"/>
                  </a:lnTo>
                  <a:lnTo>
                    <a:pt x="180" y="224"/>
                  </a:lnTo>
                  <a:lnTo>
                    <a:pt x="170" y="210"/>
                  </a:lnTo>
                  <a:lnTo>
                    <a:pt x="156" y="190"/>
                  </a:lnTo>
                  <a:lnTo>
                    <a:pt x="152" y="174"/>
                  </a:lnTo>
                  <a:lnTo>
                    <a:pt x="144" y="172"/>
                  </a:lnTo>
                  <a:lnTo>
                    <a:pt x="112" y="200"/>
                  </a:lnTo>
                  <a:lnTo>
                    <a:pt x="98" y="226"/>
                  </a:lnTo>
                  <a:lnTo>
                    <a:pt x="90" y="220"/>
                  </a:lnTo>
                  <a:lnTo>
                    <a:pt x="86" y="214"/>
                  </a:lnTo>
                  <a:lnTo>
                    <a:pt x="80" y="200"/>
                  </a:lnTo>
                  <a:lnTo>
                    <a:pt x="76" y="186"/>
                  </a:lnTo>
                  <a:lnTo>
                    <a:pt x="74" y="182"/>
                  </a:lnTo>
                  <a:lnTo>
                    <a:pt x="72" y="178"/>
                  </a:lnTo>
                  <a:lnTo>
                    <a:pt x="60" y="152"/>
                  </a:lnTo>
                  <a:lnTo>
                    <a:pt x="60" y="116"/>
                  </a:lnTo>
                  <a:lnTo>
                    <a:pt x="48" y="100"/>
                  </a:lnTo>
                  <a:lnTo>
                    <a:pt x="36" y="88"/>
                  </a:lnTo>
                  <a:lnTo>
                    <a:pt x="12" y="68"/>
                  </a:lnTo>
                  <a:lnTo>
                    <a:pt x="6" y="66"/>
                  </a:lnTo>
                  <a:lnTo>
                    <a:pt x="2" y="64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4" y="38"/>
                  </a:lnTo>
                  <a:lnTo>
                    <a:pt x="8" y="32"/>
                  </a:lnTo>
                  <a:lnTo>
                    <a:pt x="14" y="30"/>
                  </a:lnTo>
                  <a:lnTo>
                    <a:pt x="28" y="40"/>
                  </a:lnTo>
                  <a:lnTo>
                    <a:pt x="42" y="50"/>
                  </a:lnTo>
                  <a:lnTo>
                    <a:pt x="58" y="56"/>
                  </a:lnTo>
                  <a:lnTo>
                    <a:pt x="68" y="60"/>
                  </a:lnTo>
                  <a:lnTo>
                    <a:pt x="78" y="60"/>
                  </a:lnTo>
                  <a:lnTo>
                    <a:pt x="88" y="52"/>
                  </a:lnTo>
                  <a:lnTo>
                    <a:pt x="98" y="42"/>
                  </a:lnTo>
                  <a:lnTo>
                    <a:pt x="108" y="32"/>
                  </a:lnTo>
                  <a:lnTo>
                    <a:pt x="118" y="24"/>
                  </a:lnTo>
                  <a:lnTo>
                    <a:pt x="128" y="8"/>
                  </a:lnTo>
                  <a:lnTo>
                    <a:pt x="134" y="4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2" y="4"/>
                  </a:lnTo>
                  <a:lnTo>
                    <a:pt x="158" y="10"/>
                  </a:lnTo>
                  <a:lnTo>
                    <a:pt x="166" y="22"/>
                  </a:lnTo>
                  <a:lnTo>
                    <a:pt x="168" y="32"/>
                  </a:lnTo>
                  <a:lnTo>
                    <a:pt x="172" y="42"/>
                  </a:lnTo>
                  <a:lnTo>
                    <a:pt x="180" y="52"/>
                  </a:lnTo>
                  <a:lnTo>
                    <a:pt x="188" y="60"/>
                  </a:lnTo>
                  <a:lnTo>
                    <a:pt x="198" y="68"/>
                  </a:lnTo>
                  <a:lnTo>
                    <a:pt x="210" y="74"/>
                  </a:lnTo>
                  <a:lnTo>
                    <a:pt x="224" y="78"/>
                  </a:lnTo>
                  <a:lnTo>
                    <a:pt x="238" y="82"/>
                  </a:lnTo>
                  <a:lnTo>
                    <a:pt x="294" y="66"/>
                  </a:lnTo>
                  <a:lnTo>
                    <a:pt x="340" y="26"/>
                  </a:lnTo>
                  <a:lnTo>
                    <a:pt x="350" y="30"/>
                  </a:lnTo>
                  <a:lnTo>
                    <a:pt x="348" y="46"/>
                  </a:lnTo>
                  <a:lnTo>
                    <a:pt x="348" y="54"/>
                  </a:lnTo>
                  <a:lnTo>
                    <a:pt x="348" y="64"/>
                  </a:lnTo>
                  <a:lnTo>
                    <a:pt x="352" y="72"/>
                  </a:lnTo>
                  <a:lnTo>
                    <a:pt x="358" y="80"/>
                  </a:lnTo>
                  <a:lnTo>
                    <a:pt x="366" y="84"/>
                  </a:lnTo>
                  <a:lnTo>
                    <a:pt x="380" y="86"/>
                  </a:lnTo>
                  <a:lnTo>
                    <a:pt x="388" y="82"/>
                  </a:lnTo>
                  <a:lnTo>
                    <a:pt x="398" y="78"/>
                  </a:lnTo>
                  <a:lnTo>
                    <a:pt x="404" y="74"/>
                  </a:lnTo>
                  <a:lnTo>
                    <a:pt x="410" y="72"/>
                  </a:lnTo>
                  <a:lnTo>
                    <a:pt x="416" y="74"/>
                  </a:lnTo>
                  <a:lnTo>
                    <a:pt x="422" y="76"/>
                  </a:lnTo>
                  <a:lnTo>
                    <a:pt x="434" y="88"/>
                  </a:lnTo>
                  <a:lnTo>
                    <a:pt x="446" y="102"/>
                  </a:lnTo>
                  <a:lnTo>
                    <a:pt x="470" y="110"/>
                  </a:lnTo>
                  <a:lnTo>
                    <a:pt x="478" y="122"/>
                  </a:lnTo>
                  <a:lnTo>
                    <a:pt x="488" y="136"/>
                  </a:lnTo>
                  <a:lnTo>
                    <a:pt x="500" y="152"/>
                  </a:lnTo>
                  <a:lnTo>
                    <a:pt x="518" y="166"/>
                  </a:lnTo>
                  <a:lnTo>
                    <a:pt x="526" y="166"/>
                  </a:lnTo>
                  <a:lnTo>
                    <a:pt x="536" y="156"/>
                  </a:lnTo>
                  <a:lnTo>
                    <a:pt x="542" y="144"/>
                  </a:lnTo>
                  <a:lnTo>
                    <a:pt x="546" y="134"/>
                  </a:lnTo>
                  <a:lnTo>
                    <a:pt x="550" y="122"/>
                  </a:lnTo>
                  <a:lnTo>
                    <a:pt x="568" y="128"/>
                  </a:lnTo>
                  <a:lnTo>
                    <a:pt x="572" y="140"/>
                  </a:lnTo>
                  <a:lnTo>
                    <a:pt x="580" y="154"/>
                  </a:lnTo>
                  <a:lnTo>
                    <a:pt x="592" y="168"/>
                  </a:lnTo>
                  <a:lnTo>
                    <a:pt x="606" y="180"/>
                  </a:lnTo>
                  <a:lnTo>
                    <a:pt x="606" y="184"/>
                  </a:lnTo>
                  <a:lnTo>
                    <a:pt x="632" y="206"/>
                  </a:lnTo>
                  <a:lnTo>
                    <a:pt x="664" y="204"/>
                  </a:lnTo>
                  <a:lnTo>
                    <a:pt x="670" y="196"/>
                  </a:lnTo>
                  <a:lnTo>
                    <a:pt x="678" y="190"/>
                  </a:lnTo>
                  <a:lnTo>
                    <a:pt x="680" y="188"/>
                  </a:lnTo>
                  <a:lnTo>
                    <a:pt x="684" y="186"/>
                  </a:lnTo>
                  <a:lnTo>
                    <a:pt x="690" y="180"/>
                  </a:lnTo>
                  <a:lnTo>
                    <a:pt x="690" y="172"/>
                  </a:lnTo>
                  <a:lnTo>
                    <a:pt x="684" y="168"/>
                  </a:lnTo>
                  <a:lnTo>
                    <a:pt x="684" y="164"/>
                  </a:lnTo>
                  <a:lnTo>
                    <a:pt x="688" y="160"/>
                  </a:lnTo>
                  <a:lnTo>
                    <a:pt x="700" y="154"/>
                  </a:lnTo>
                  <a:lnTo>
                    <a:pt x="724" y="146"/>
                  </a:lnTo>
                  <a:lnTo>
                    <a:pt x="730" y="142"/>
                  </a:lnTo>
                  <a:lnTo>
                    <a:pt x="734" y="140"/>
                  </a:lnTo>
                  <a:lnTo>
                    <a:pt x="742" y="132"/>
                  </a:lnTo>
                  <a:lnTo>
                    <a:pt x="744" y="134"/>
                  </a:lnTo>
                  <a:lnTo>
                    <a:pt x="746" y="136"/>
                  </a:lnTo>
                  <a:lnTo>
                    <a:pt x="750" y="144"/>
                  </a:lnTo>
                  <a:lnTo>
                    <a:pt x="756" y="154"/>
                  </a:lnTo>
                  <a:lnTo>
                    <a:pt x="762" y="158"/>
                  </a:lnTo>
                  <a:lnTo>
                    <a:pt x="770" y="162"/>
                  </a:lnTo>
                  <a:lnTo>
                    <a:pt x="806" y="188"/>
                  </a:lnTo>
                  <a:lnTo>
                    <a:pt x="838" y="194"/>
                  </a:lnTo>
                  <a:lnTo>
                    <a:pt x="838" y="204"/>
                  </a:lnTo>
                  <a:lnTo>
                    <a:pt x="838" y="220"/>
                  </a:lnTo>
                  <a:lnTo>
                    <a:pt x="838" y="228"/>
                  </a:lnTo>
                  <a:lnTo>
                    <a:pt x="836" y="236"/>
                  </a:lnTo>
                  <a:lnTo>
                    <a:pt x="834" y="242"/>
                  </a:lnTo>
                  <a:lnTo>
                    <a:pt x="828" y="246"/>
                  </a:lnTo>
                  <a:lnTo>
                    <a:pt x="818" y="272"/>
                  </a:lnTo>
                  <a:lnTo>
                    <a:pt x="812" y="306"/>
                  </a:lnTo>
                  <a:lnTo>
                    <a:pt x="802" y="308"/>
                  </a:lnTo>
                  <a:lnTo>
                    <a:pt x="800" y="302"/>
                  </a:lnTo>
                  <a:lnTo>
                    <a:pt x="796" y="300"/>
                  </a:lnTo>
                  <a:lnTo>
                    <a:pt x="792" y="298"/>
                  </a:lnTo>
                  <a:lnTo>
                    <a:pt x="788" y="298"/>
                  </a:lnTo>
                  <a:lnTo>
                    <a:pt x="778" y="300"/>
                  </a:lnTo>
                  <a:lnTo>
                    <a:pt x="774" y="302"/>
                  </a:lnTo>
                  <a:lnTo>
                    <a:pt x="770" y="300"/>
                  </a:lnTo>
                  <a:lnTo>
                    <a:pt x="770" y="258"/>
                  </a:lnTo>
                  <a:lnTo>
                    <a:pt x="762" y="248"/>
                  </a:lnTo>
                  <a:lnTo>
                    <a:pt x="756" y="244"/>
                  </a:lnTo>
                  <a:lnTo>
                    <a:pt x="750" y="242"/>
                  </a:lnTo>
                  <a:lnTo>
                    <a:pt x="744" y="242"/>
                  </a:lnTo>
                  <a:lnTo>
                    <a:pt x="738" y="244"/>
                  </a:lnTo>
                  <a:lnTo>
                    <a:pt x="732" y="250"/>
                  </a:lnTo>
                  <a:lnTo>
                    <a:pt x="722" y="264"/>
                  </a:lnTo>
                  <a:lnTo>
                    <a:pt x="716" y="282"/>
                  </a:lnTo>
                  <a:lnTo>
                    <a:pt x="708" y="302"/>
                  </a:lnTo>
                  <a:lnTo>
                    <a:pt x="698" y="320"/>
                  </a:lnTo>
                  <a:lnTo>
                    <a:pt x="690" y="340"/>
                  </a:lnTo>
                  <a:lnTo>
                    <a:pt x="686" y="346"/>
                  </a:lnTo>
                  <a:lnTo>
                    <a:pt x="680" y="354"/>
                  </a:lnTo>
                  <a:lnTo>
                    <a:pt x="666" y="362"/>
                  </a:lnTo>
                  <a:lnTo>
                    <a:pt x="652" y="366"/>
                  </a:lnTo>
                  <a:lnTo>
                    <a:pt x="632" y="368"/>
                  </a:lnTo>
                  <a:lnTo>
                    <a:pt x="624" y="372"/>
                  </a:lnTo>
                  <a:lnTo>
                    <a:pt x="622" y="374"/>
                  </a:lnTo>
                  <a:lnTo>
                    <a:pt x="620" y="378"/>
                  </a:lnTo>
                  <a:lnTo>
                    <a:pt x="618" y="390"/>
                  </a:lnTo>
                  <a:lnTo>
                    <a:pt x="618" y="410"/>
                  </a:lnTo>
                  <a:lnTo>
                    <a:pt x="644" y="432"/>
                  </a:lnTo>
                  <a:lnTo>
                    <a:pt x="642" y="438"/>
                  </a:lnTo>
                  <a:lnTo>
                    <a:pt x="638" y="444"/>
                  </a:lnTo>
                  <a:lnTo>
                    <a:pt x="628" y="454"/>
                  </a:lnTo>
                  <a:lnTo>
                    <a:pt x="620" y="456"/>
                  </a:lnTo>
                  <a:lnTo>
                    <a:pt x="610" y="456"/>
                  </a:lnTo>
                  <a:lnTo>
                    <a:pt x="588" y="456"/>
                  </a:lnTo>
                  <a:lnTo>
                    <a:pt x="570" y="452"/>
                  </a:lnTo>
                  <a:lnTo>
                    <a:pt x="556" y="448"/>
                  </a:lnTo>
                  <a:lnTo>
                    <a:pt x="548" y="442"/>
                  </a:lnTo>
                  <a:lnTo>
                    <a:pt x="540" y="438"/>
                  </a:lnTo>
                  <a:lnTo>
                    <a:pt x="532" y="436"/>
                  </a:lnTo>
                  <a:lnTo>
                    <a:pt x="526" y="438"/>
                  </a:lnTo>
                  <a:lnTo>
                    <a:pt x="520" y="440"/>
                  </a:lnTo>
                  <a:lnTo>
                    <a:pt x="514" y="446"/>
                  </a:lnTo>
                  <a:lnTo>
                    <a:pt x="502" y="456"/>
                  </a:lnTo>
                  <a:lnTo>
                    <a:pt x="480" y="520"/>
                  </a:lnTo>
                  <a:lnTo>
                    <a:pt x="476" y="530"/>
                  </a:lnTo>
                  <a:lnTo>
                    <a:pt x="464" y="53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91" name="Freeform 38"/>
            <p:cNvSpPr/>
            <p:nvPr/>
          </p:nvSpPr>
          <p:spPr bwMode="auto">
            <a:xfrm>
              <a:off x="6722492" y="293801"/>
              <a:ext cx="1769158" cy="1580445"/>
            </a:xfrm>
            <a:custGeom>
              <a:avLst/>
              <a:gdLst>
                <a:gd name="T0" fmla="*/ 750 w 1114"/>
                <a:gd name="T1" fmla="*/ 920 h 996"/>
                <a:gd name="T2" fmla="*/ 698 w 1114"/>
                <a:gd name="T3" fmla="*/ 952 h 996"/>
                <a:gd name="T4" fmla="*/ 656 w 1114"/>
                <a:gd name="T5" fmla="*/ 908 h 996"/>
                <a:gd name="T6" fmla="*/ 614 w 1114"/>
                <a:gd name="T7" fmla="*/ 872 h 996"/>
                <a:gd name="T8" fmla="*/ 568 w 1114"/>
                <a:gd name="T9" fmla="*/ 866 h 996"/>
                <a:gd name="T10" fmla="*/ 534 w 1114"/>
                <a:gd name="T11" fmla="*/ 824 h 996"/>
                <a:gd name="T12" fmla="*/ 488 w 1114"/>
                <a:gd name="T13" fmla="*/ 834 h 996"/>
                <a:gd name="T14" fmla="*/ 442 w 1114"/>
                <a:gd name="T15" fmla="*/ 860 h 996"/>
                <a:gd name="T16" fmla="*/ 360 w 1114"/>
                <a:gd name="T17" fmla="*/ 840 h 996"/>
                <a:gd name="T18" fmla="*/ 320 w 1114"/>
                <a:gd name="T19" fmla="*/ 790 h 996"/>
                <a:gd name="T20" fmla="*/ 288 w 1114"/>
                <a:gd name="T21" fmla="*/ 776 h 996"/>
                <a:gd name="T22" fmla="*/ 324 w 1114"/>
                <a:gd name="T23" fmla="*/ 756 h 996"/>
                <a:gd name="T24" fmla="*/ 288 w 1114"/>
                <a:gd name="T25" fmla="*/ 712 h 996"/>
                <a:gd name="T26" fmla="*/ 244 w 1114"/>
                <a:gd name="T27" fmla="*/ 716 h 996"/>
                <a:gd name="T28" fmla="*/ 220 w 1114"/>
                <a:gd name="T29" fmla="*/ 662 h 996"/>
                <a:gd name="T30" fmla="*/ 268 w 1114"/>
                <a:gd name="T31" fmla="*/ 592 h 996"/>
                <a:gd name="T32" fmla="*/ 304 w 1114"/>
                <a:gd name="T33" fmla="*/ 516 h 996"/>
                <a:gd name="T34" fmla="*/ 314 w 1114"/>
                <a:gd name="T35" fmla="*/ 550 h 996"/>
                <a:gd name="T36" fmla="*/ 358 w 1114"/>
                <a:gd name="T37" fmla="*/ 568 h 996"/>
                <a:gd name="T38" fmla="*/ 358 w 1114"/>
                <a:gd name="T39" fmla="*/ 484 h 996"/>
                <a:gd name="T40" fmla="*/ 360 w 1114"/>
                <a:gd name="T41" fmla="*/ 428 h 996"/>
                <a:gd name="T42" fmla="*/ 338 w 1114"/>
                <a:gd name="T43" fmla="*/ 348 h 996"/>
                <a:gd name="T44" fmla="*/ 362 w 1114"/>
                <a:gd name="T45" fmla="*/ 252 h 996"/>
                <a:gd name="T46" fmla="*/ 314 w 1114"/>
                <a:gd name="T47" fmla="*/ 158 h 996"/>
                <a:gd name="T48" fmla="*/ 252 w 1114"/>
                <a:gd name="T49" fmla="*/ 188 h 996"/>
                <a:gd name="T50" fmla="*/ 166 w 1114"/>
                <a:gd name="T51" fmla="*/ 218 h 996"/>
                <a:gd name="T52" fmla="*/ 130 w 1114"/>
                <a:gd name="T53" fmla="*/ 192 h 996"/>
                <a:gd name="T54" fmla="*/ 102 w 1114"/>
                <a:gd name="T55" fmla="*/ 126 h 996"/>
                <a:gd name="T56" fmla="*/ 44 w 1114"/>
                <a:gd name="T57" fmla="*/ 140 h 996"/>
                <a:gd name="T58" fmla="*/ 20 w 1114"/>
                <a:gd name="T59" fmla="*/ 96 h 996"/>
                <a:gd name="T60" fmla="*/ 72 w 1114"/>
                <a:gd name="T61" fmla="*/ 10 h 996"/>
                <a:gd name="T62" fmla="*/ 168 w 1114"/>
                <a:gd name="T63" fmla="*/ 16 h 996"/>
                <a:gd name="T64" fmla="*/ 282 w 1114"/>
                <a:gd name="T65" fmla="*/ 26 h 996"/>
                <a:gd name="T66" fmla="*/ 392 w 1114"/>
                <a:gd name="T67" fmla="*/ 184 h 996"/>
                <a:gd name="T68" fmla="*/ 458 w 1114"/>
                <a:gd name="T69" fmla="*/ 278 h 996"/>
                <a:gd name="T70" fmla="*/ 498 w 1114"/>
                <a:gd name="T71" fmla="*/ 330 h 996"/>
                <a:gd name="T72" fmla="*/ 570 w 1114"/>
                <a:gd name="T73" fmla="*/ 354 h 996"/>
                <a:gd name="T74" fmla="*/ 638 w 1114"/>
                <a:gd name="T75" fmla="*/ 366 h 996"/>
                <a:gd name="T76" fmla="*/ 716 w 1114"/>
                <a:gd name="T77" fmla="*/ 396 h 996"/>
                <a:gd name="T78" fmla="*/ 770 w 1114"/>
                <a:gd name="T79" fmla="*/ 448 h 996"/>
                <a:gd name="T80" fmla="*/ 814 w 1114"/>
                <a:gd name="T81" fmla="*/ 512 h 996"/>
                <a:gd name="T82" fmla="*/ 912 w 1114"/>
                <a:gd name="T83" fmla="*/ 486 h 996"/>
                <a:gd name="T84" fmla="*/ 990 w 1114"/>
                <a:gd name="T85" fmla="*/ 404 h 996"/>
                <a:gd name="T86" fmla="*/ 1084 w 1114"/>
                <a:gd name="T87" fmla="*/ 340 h 996"/>
                <a:gd name="T88" fmla="*/ 1084 w 1114"/>
                <a:gd name="T89" fmla="*/ 412 h 996"/>
                <a:gd name="T90" fmla="*/ 1112 w 1114"/>
                <a:gd name="T91" fmla="*/ 498 h 996"/>
                <a:gd name="T92" fmla="*/ 1096 w 1114"/>
                <a:gd name="T93" fmla="*/ 584 h 996"/>
                <a:gd name="T94" fmla="*/ 1088 w 1114"/>
                <a:gd name="T95" fmla="*/ 732 h 996"/>
                <a:gd name="T96" fmla="*/ 1028 w 1114"/>
                <a:gd name="T97" fmla="*/ 748 h 996"/>
                <a:gd name="T98" fmla="*/ 974 w 1114"/>
                <a:gd name="T99" fmla="*/ 772 h 996"/>
                <a:gd name="T100" fmla="*/ 942 w 1114"/>
                <a:gd name="T101" fmla="*/ 800 h 996"/>
                <a:gd name="T102" fmla="*/ 984 w 1114"/>
                <a:gd name="T103" fmla="*/ 910 h 996"/>
                <a:gd name="T104" fmla="*/ 972 w 1114"/>
                <a:gd name="T105" fmla="*/ 968 h 996"/>
                <a:gd name="T106" fmla="*/ 928 w 1114"/>
                <a:gd name="T107" fmla="*/ 924 h 996"/>
                <a:gd name="T108" fmla="*/ 904 w 1114"/>
                <a:gd name="T109" fmla="*/ 930 h 996"/>
                <a:gd name="T110" fmla="*/ 848 w 1114"/>
                <a:gd name="T111" fmla="*/ 972 h 996"/>
                <a:gd name="T112" fmla="*/ 812 w 1114"/>
                <a:gd name="T113" fmla="*/ 996 h 99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114" h="996">
                  <a:moveTo>
                    <a:pt x="812" y="996"/>
                  </a:moveTo>
                  <a:lnTo>
                    <a:pt x="812" y="996"/>
                  </a:lnTo>
                  <a:lnTo>
                    <a:pt x="772" y="958"/>
                  </a:lnTo>
                  <a:lnTo>
                    <a:pt x="760" y="936"/>
                  </a:lnTo>
                  <a:lnTo>
                    <a:pt x="754" y="926"/>
                  </a:lnTo>
                  <a:lnTo>
                    <a:pt x="750" y="920"/>
                  </a:lnTo>
                  <a:lnTo>
                    <a:pt x="742" y="916"/>
                  </a:lnTo>
                  <a:lnTo>
                    <a:pt x="736" y="912"/>
                  </a:lnTo>
                  <a:lnTo>
                    <a:pt x="726" y="910"/>
                  </a:lnTo>
                  <a:lnTo>
                    <a:pt x="716" y="912"/>
                  </a:lnTo>
                  <a:lnTo>
                    <a:pt x="698" y="952"/>
                  </a:lnTo>
                  <a:lnTo>
                    <a:pt x="692" y="950"/>
                  </a:lnTo>
                  <a:lnTo>
                    <a:pt x="684" y="946"/>
                  </a:lnTo>
                  <a:lnTo>
                    <a:pt x="672" y="932"/>
                  </a:lnTo>
                  <a:lnTo>
                    <a:pt x="664" y="918"/>
                  </a:lnTo>
                  <a:lnTo>
                    <a:pt x="660" y="910"/>
                  </a:lnTo>
                  <a:lnTo>
                    <a:pt x="656" y="908"/>
                  </a:lnTo>
                  <a:lnTo>
                    <a:pt x="654" y="904"/>
                  </a:lnTo>
                  <a:lnTo>
                    <a:pt x="650" y="896"/>
                  </a:lnTo>
                  <a:lnTo>
                    <a:pt x="628" y="892"/>
                  </a:lnTo>
                  <a:lnTo>
                    <a:pt x="620" y="880"/>
                  </a:lnTo>
                  <a:lnTo>
                    <a:pt x="614" y="872"/>
                  </a:lnTo>
                  <a:lnTo>
                    <a:pt x="608" y="868"/>
                  </a:lnTo>
                  <a:lnTo>
                    <a:pt x="602" y="864"/>
                  </a:lnTo>
                  <a:lnTo>
                    <a:pt x="588" y="862"/>
                  </a:lnTo>
                  <a:lnTo>
                    <a:pt x="572" y="860"/>
                  </a:lnTo>
                  <a:lnTo>
                    <a:pt x="568" y="866"/>
                  </a:lnTo>
                  <a:lnTo>
                    <a:pt x="554" y="870"/>
                  </a:lnTo>
                  <a:lnTo>
                    <a:pt x="544" y="870"/>
                  </a:lnTo>
                  <a:lnTo>
                    <a:pt x="538" y="866"/>
                  </a:lnTo>
                  <a:lnTo>
                    <a:pt x="536" y="860"/>
                  </a:lnTo>
                  <a:lnTo>
                    <a:pt x="534" y="852"/>
                  </a:lnTo>
                  <a:lnTo>
                    <a:pt x="534" y="842"/>
                  </a:lnTo>
                  <a:lnTo>
                    <a:pt x="534" y="824"/>
                  </a:lnTo>
                  <a:lnTo>
                    <a:pt x="526" y="816"/>
                  </a:lnTo>
                  <a:lnTo>
                    <a:pt x="520" y="814"/>
                  </a:lnTo>
                  <a:lnTo>
                    <a:pt x="514" y="812"/>
                  </a:lnTo>
                  <a:lnTo>
                    <a:pt x="506" y="812"/>
                  </a:lnTo>
                  <a:lnTo>
                    <a:pt x="488" y="834"/>
                  </a:lnTo>
                  <a:lnTo>
                    <a:pt x="474" y="842"/>
                  </a:lnTo>
                  <a:lnTo>
                    <a:pt x="468" y="848"/>
                  </a:lnTo>
                  <a:lnTo>
                    <a:pt x="460" y="852"/>
                  </a:lnTo>
                  <a:lnTo>
                    <a:pt x="452" y="858"/>
                  </a:lnTo>
                  <a:lnTo>
                    <a:pt x="442" y="860"/>
                  </a:lnTo>
                  <a:lnTo>
                    <a:pt x="422" y="866"/>
                  </a:lnTo>
                  <a:lnTo>
                    <a:pt x="404" y="868"/>
                  </a:lnTo>
                  <a:lnTo>
                    <a:pt x="380" y="858"/>
                  </a:lnTo>
                  <a:lnTo>
                    <a:pt x="372" y="852"/>
                  </a:lnTo>
                  <a:lnTo>
                    <a:pt x="364" y="846"/>
                  </a:lnTo>
                  <a:lnTo>
                    <a:pt x="360" y="840"/>
                  </a:lnTo>
                  <a:lnTo>
                    <a:pt x="354" y="832"/>
                  </a:lnTo>
                  <a:lnTo>
                    <a:pt x="348" y="814"/>
                  </a:lnTo>
                  <a:lnTo>
                    <a:pt x="336" y="796"/>
                  </a:lnTo>
                  <a:lnTo>
                    <a:pt x="332" y="792"/>
                  </a:lnTo>
                  <a:lnTo>
                    <a:pt x="330" y="790"/>
                  </a:lnTo>
                  <a:lnTo>
                    <a:pt x="320" y="790"/>
                  </a:lnTo>
                  <a:lnTo>
                    <a:pt x="304" y="788"/>
                  </a:lnTo>
                  <a:lnTo>
                    <a:pt x="302" y="790"/>
                  </a:lnTo>
                  <a:lnTo>
                    <a:pt x="294" y="786"/>
                  </a:lnTo>
                  <a:lnTo>
                    <a:pt x="290" y="782"/>
                  </a:lnTo>
                  <a:lnTo>
                    <a:pt x="288" y="776"/>
                  </a:lnTo>
                  <a:lnTo>
                    <a:pt x="286" y="770"/>
                  </a:lnTo>
                  <a:lnTo>
                    <a:pt x="294" y="768"/>
                  </a:lnTo>
                  <a:lnTo>
                    <a:pt x="304" y="766"/>
                  </a:lnTo>
                  <a:lnTo>
                    <a:pt x="314" y="762"/>
                  </a:lnTo>
                  <a:lnTo>
                    <a:pt x="324" y="756"/>
                  </a:lnTo>
                  <a:lnTo>
                    <a:pt x="322" y="736"/>
                  </a:lnTo>
                  <a:lnTo>
                    <a:pt x="318" y="722"/>
                  </a:lnTo>
                  <a:lnTo>
                    <a:pt x="310" y="708"/>
                  </a:lnTo>
                  <a:lnTo>
                    <a:pt x="296" y="708"/>
                  </a:lnTo>
                  <a:lnTo>
                    <a:pt x="288" y="712"/>
                  </a:lnTo>
                  <a:lnTo>
                    <a:pt x="284" y="720"/>
                  </a:lnTo>
                  <a:lnTo>
                    <a:pt x="278" y="732"/>
                  </a:lnTo>
                  <a:lnTo>
                    <a:pt x="270" y="732"/>
                  </a:lnTo>
                  <a:lnTo>
                    <a:pt x="264" y="730"/>
                  </a:lnTo>
                  <a:lnTo>
                    <a:pt x="252" y="724"/>
                  </a:lnTo>
                  <a:lnTo>
                    <a:pt x="244" y="716"/>
                  </a:lnTo>
                  <a:lnTo>
                    <a:pt x="234" y="712"/>
                  </a:lnTo>
                  <a:lnTo>
                    <a:pt x="232" y="702"/>
                  </a:lnTo>
                  <a:lnTo>
                    <a:pt x="228" y="696"/>
                  </a:lnTo>
                  <a:lnTo>
                    <a:pt x="220" y="686"/>
                  </a:lnTo>
                  <a:lnTo>
                    <a:pt x="220" y="662"/>
                  </a:lnTo>
                  <a:lnTo>
                    <a:pt x="232" y="650"/>
                  </a:lnTo>
                  <a:lnTo>
                    <a:pt x="244" y="640"/>
                  </a:lnTo>
                  <a:lnTo>
                    <a:pt x="260" y="616"/>
                  </a:lnTo>
                  <a:lnTo>
                    <a:pt x="264" y="602"/>
                  </a:lnTo>
                  <a:lnTo>
                    <a:pt x="268" y="592"/>
                  </a:lnTo>
                  <a:lnTo>
                    <a:pt x="274" y="582"/>
                  </a:lnTo>
                  <a:lnTo>
                    <a:pt x="280" y="572"/>
                  </a:lnTo>
                  <a:lnTo>
                    <a:pt x="292" y="556"/>
                  </a:lnTo>
                  <a:lnTo>
                    <a:pt x="298" y="546"/>
                  </a:lnTo>
                  <a:lnTo>
                    <a:pt x="302" y="536"/>
                  </a:lnTo>
                  <a:lnTo>
                    <a:pt x="304" y="516"/>
                  </a:lnTo>
                  <a:lnTo>
                    <a:pt x="308" y="518"/>
                  </a:lnTo>
                  <a:lnTo>
                    <a:pt x="312" y="520"/>
                  </a:lnTo>
                  <a:lnTo>
                    <a:pt x="316" y="528"/>
                  </a:lnTo>
                  <a:lnTo>
                    <a:pt x="316" y="538"/>
                  </a:lnTo>
                  <a:lnTo>
                    <a:pt x="314" y="550"/>
                  </a:lnTo>
                  <a:lnTo>
                    <a:pt x="316" y="556"/>
                  </a:lnTo>
                  <a:lnTo>
                    <a:pt x="318" y="562"/>
                  </a:lnTo>
                  <a:lnTo>
                    <a:pt x="322" y="568"/>
                  </a:lnTo>
                  <a:lnTo>
                    <a:pt x="330" y="572"/>
                  </a:lnTo>
                  <a:lnTo>
                    <a:pt x="348" y="572"/>
                  </a:lnTo>
                  <a:lnTo>
                    <a:pt x="358" y="568"/>
                  </a:lnTo>
                  <a:lnTo>
                    <a:pt x="366" y="562"/>
                  </a:lnTo>
                  <a:lnTo>
                    <a:pt x="368" y="524"/>
                  </a:lnTo>
                  <a:lnTo>
                    <a:pt x="368" y="508"/>
                  </a:lnTo>
                  <a:lnTo>
                    <a:pt x="366" y="494"/>
                  </a:lnTo>
                  <a:lnTo>
                    <a:pt x="358" y="484"/>
                  </a:lnTo>
                  <a:lnTo>
                    <a:pt x="352" y="474"/>
                  </a:lnTo>
                  <a:lnTo>
                    <a:pt x="348" y="466"/>
                  </a:lnTo>
                  <a:lnTo>
                    <a:pt x="348" y="458"/>
                  </a:lnTo>
                  <a:lnTo>
                    <a:pt x="350" y="452"/>
                  </a:lnTo>
                  <a:lnTo>
                    <a:pt x="352" y="444"/>
                  </a:lnTo>
                  <a:lnTo>
                    <a:pt x="360" y="428"/>
                  </a:lnTo>
                  <a:lnTo>
                    <a:pt x="358" y="410"/>
                  </a:lnTo>
                  <a:lnTo>
                    <a:pt x="352" y="392"/>
                  </a:lnTo>
                  <a:lnTo>
                    <a:pt x="346" y="380"/>
                  </a:lnTo>
                  <a:lnTo>
                    <a:pt x="340" y="372"/>
                  </a:lnTo>
                  <a:lnTo>
                    <a:pt x="338" y="348"/>
                  </a:lnTo>
                  <a:lnTo>
                    <a:pt x="350" y="320"/>
                  </a:lnTo>
                  <a:lnTo>
                    <a:pt x="352" y="306"/>
                  </a:lnTo>
                  <a:lnTo>
                    <a:pt x="354" y="294"/>
                  </a:lnTo>
                  <a:lnTo>
                    <a:pt x="364" y="268"/>
                  </a:lnTo>
                  <a:lnTo>
                    <a:pt x="362" y="252"/>
                  </a:lnTo>
                  <a:lnTo>
                    <a:pt x="360" y="236"/>
                  </a:lnTo>
                  <a:lnTo>
                    <a:pt x="356" y="218"/>
                  </a:lnTo>
                  <a:lnTo>
                    <a:pt x="350" y="202"/>
                  </a:lnTo>
                  <a:lnTo>
                    <a:pt x="342" y="188"/>
                  </a:lnTo>
                  <a:lnTo>
                    <a:pt x="334" y="174"/>
                  </a:lnTo>
                  <a:lnTo>
                    <a:pt x="324" y="164"/>
                  </a:lnTo>
                  <a:lnTo>
                    <a:pt x="314" y="158"/>
                  </a:lnTo>
                  <a:lnTo>
                    <a:pt x="296" y="158"/>
                  </a:lnTo>
                  <a:lnTo>
                    <a:pt x="284" y="160"/>
                  </a:lnTo>
                  <a:lnTo>
                    <a:pt x="272" y="164"/>
                  </a:lnTo>
                  <a:lnTo>
                    <a:pt x="262" y="172"/>
                  </a:lnTo>
                  <a:lnTo>
                    <a:pt x="252" y="188"/>
                  </a:lnTo>
                  <a:lnTo>
                    <a:pt x="244" y="198"/>
                  </a:lnTo>
                  <a:lnTo>
                    <a:pt x="234" y="204"/>
                  </a:lnTo>
                  <a:lnTo>
                    <a:pt x="216" y="208"/>
                  </a:lnTo>
                  <a:lnTo>
                    <a:pt x="198" y="210"/>
                  </a:lnTo>
                  <a:lnTo>
                    <a:pt x="182" y="214"/>
                  </a:lnTo>
                  <a:lnTo>
                    <a:pt x="166" y="218"/>
                  </a:lnTo>
                  <a:lnTo>
                    <a:pt x="152" y="222"/>
                  </a:lnTo>
                  <a:lnTo>
                    <a:pt x="144" y="218"/>
                  </a:lnTo>
                  <a:lnTo>
                    <a:pt x="138" y="212"/>
                  </a:lnTo>
                  <a:lnTo>
                    <a:pt x="134" y="208"/>
                  </a:lnTo>
                  <a:lnTo>
                    <a:pt x="132" y="202"/>
                  </a:lnTo>
                  <a:lnTo>
                    <a:pt x="130" y="192"/>
                  </a:lnTo>
                  <a:lnTo>
                    <a:pt x="128" y="184"/>
                  </a:lnTo>
                  <a:lnTo>
                    <a:pt x="124" y="164"/>
                  </a:lnTo>
                  <a:lnTo>
                    <a:pt x="118" y="148"/>
                  </a:lnTo>
                  <a:lnTo>
                    <a:pt x="110" y="136"/>
                  </a:lnTo>
                  <a:lnTo>
                    <a:pt x="102" y="126"/>
                  </a:lnTo>
                  <a:lnTo>
                    <a:pt x="86" y="120"/>
                  </a:lnTo>
                  <a:lnTo>
                    <a:pt x="72" y="116"/>
                  </a:lnTo>
                  <a:lnTo>
                    <a:pt x="62" y="114"/>
                  </a:lnTo>
                  <a:lnTo>
                    <a:pt x="54" y="116"/>
                  </a:lnTo>
                  <a:lnTo>
                    <a:pt x="48" y="122"/>
                  </a:lnTo>
                  <a:lnTo>
                    <a:pt x="46" y="130"/>
                  </a:lnTo>
                  <a:lnTo>
                    <a:pt x="44" y="140"/>
                  </a:lnTo>
                  <a:lnTo>
                    <a:pt x="44" y="156"/>
                  </a:lnTo>
                  <a:lnTo>
                    <a:pt x="0" y="124"/>
                  </a:lnTo>
                  <a:lnTo>
                    <a:pt x="0" y="118"/>
                  </a:lnTo>
                  <a:lnTo>
                    <a:pt x="20" y="96"/>
                  </a:lnTo>
                  <a:lnTo>
                    <a:pt x="24" y="58"/>
                  </a:lnTo>
                  <a:lnTo>
                    <a:pt x="10" y="46"/>
                  </a:lnTo>
                  <a:lnTo>
                    <a:pt x="72" y="10"/>
                  </a:lnTo>
                  <a:lnTo>
                    <a:pt x="88" y="4"/>
                  </a:lnTo>
                  <a:lnTo>
                    <a:pt x="104" y="0"/>
                  </a:lnTo>
                  <a:lnTo>
                    <a:pt x="122" y="0"/>
                  </a:lnTo>
                  <a:lnTo>
                    <a:pt x="142" y="2"/>
                  </a:lnTo>
                  <a:lnTo>
                    <a:pt x="156" y="10"/>
                  </a:lnTo>
                  <a:lnTo>
                    <a:pt x="168" y="16"/>
                  </a:lnTo>
                  <a:lnTo>
                    <a:pt x="184" y="18"/>
                  </a:lnTo>
                  <a:lnTo>
                    <a:pt x="204" y="20"/>
                  </a:lnTo>
                  <a:lnTo>
                    <a:pt x="224" y="16"/>
                  </a:lnTo>
                  <a:lnTo>
                    <a:pt x="240" y="14"/>
                  </a:lnTo>
                  <a:lnTo>
                    <a:pt x="258" y="18"/>
                  </a:lnTo>
                  <a:lnTo>
                    <a:pt x="282" y="26"/>
                  </a:lnTo>
                  <a:lnTo>
                    <a:pt x="324" y="78"/>
                  </a:lnTo>
                  <a:lnTo>
                    <a:pt x="348" y="106"/>
                  </a:lnTo>
                  <a:lnTo>
                    <a:pt x="374" y="136"/>
                  </a:lnTo>
                  <a:lnTo>
                    <a:pt x="392" y="184"/>
                  </a:lnTo>
                  <a:lnTo>
                    <a:pt x="436" y="222"/>
                  </a:lnTo>
                  <a:lnTo>
                    <a:pt x="446" y="236"/>
                  </a:lnTo>
                  <a:lnTo>
                    <a:pt x="452" y="246"/>
                  </a:lnTo>
                  <a:lnTo>
                    <a:pt x="456" y="258"/>
                  </a:lnTo>
                  <a:lnTo>
                    <a:pt x="458" y="278"/>
                  </a:lnTo>
                  <a:lnTo>
                    <a:pt x="464" y="284"/>
                  </a:lnTo>
                  <a:lnTo>
                    <a:pt x="470" y="290"/>
                  </a:lnTo>
                  <a:lnTo>
                    <a:pt x="492" y="306"/>
                  </a:lnTo>
                  <a:lnTo>
                    <a:pt x="496" y="314"/>
                  </a:lnTo>
                  <a:lnTo>
                    <a:pt x="498" y="330"/>
                  </a:lnTo>
                  <a:lnTo>
                    <a:pt x="504" y="354"/>
                  </a:lnTo>
                  <a:lnTo>
                    <a:pt x="514" y="358"/>
                  </a:lnTo>
                  <a:lnTo>
                    <a:pt x="532" y="358"/>
                  </a:lnTo>
                  <a:lnTo>
                    <a:pt x="552" y="356"/>
                  </a:lnTo>
                  <a:lnTo>
                    <a:pt x="570" y="354"/>
                  </a:lnTo>
                  <a:lnTo>
                    <a:pt x="580" y="354"/>
                  </a:lnTo>
                  <a:lnTo>
                    <a:pt x="588" y="354"/>
                  </a:lnTo>
                  <a:lnTo>
                    <a:pt x="600" y="358"/>
                  </a:lnTo>
                  <a:lnTo>
                    <a:pt x="614" y="366"/>
                  </a:lnTo>
                  <a:lnTo>
                    <a:pt x="638" y="366"/>
                  </a:lnTo>
                  <a:lnTo>
                    <a:pt x="642" y="362"/>
                  </a:lnTo>
                  <a:lnTo>
                    <a:pt x="646" y="360"/>
                  </a:lnTo>
                  <a:lnTo>
                    <a:pt x="662" y="358"/>
                  </a:lnTo>
                  <a:lnTo>
                    <a:pt x="704" y="396"/>
                  </a:lnTo>
                  <a:lnTo>
                    <a:pt x="716" y="396"/>
                  </a:lnTo>
                  <a:lnTo>
                    <a:pt x="728" y="396"/>
                  </a:lnTo>
                  <a:lnTo>
                    <a:pt x="740" y="400"/>
                  </a:lnTo>
                  <a:lnTo>
                    <a:pt x="748" y="404"/>
                  </a:lnTo>
                  <a:lnTo>
                    <a:pt x="754" y="410"/>
                  </a:lnTo>
                  <a:lnTo>
                    <a:pt x="770" y="448"/>
                  </a:lnTo>
                  <a:lnTo>
                    <a:pt x="772" y="458"/>
                  </a:lnTo>
                  <a:lnTo>
                    <a:pt x="778" y="470"/>
                  </a:lnTo>
                  <a:lnTo>
                    <a:pt x="784" y="484"/>
                  </a:lnTo>
                  <a:lnTo>
                    <a:pt x="792" y="496"/>
                  </a:lnTo>
                  <a:lnTo>
                    <a:pt x="802" y="506"/>
                  </a:lnTo>
                  <a:lnTo>
                    <a:pt x="808" y="510"/>
                  </a:lnTo>
                  <a:lnTo>
                    <a:pt x="814" y="512"/>
                  </a:lnTo>
                  <a:lnTo>
                    <a:pt x="822" y="514"/>
                  </a:lnTo>
                  <a:lnTo>
                    <a:pt x="830" y="512"/>
                  </a:lnTo>
                  <a:lnTo>
                    <a:pt x="838" y="510"/>
                  </a:lnTo>
                  <a:lnTo>
                    <a:pt x="846" y="506"/>
                  </a:lnTo>
                  <a:lnTo>
                    <a:pt x="878" y="498"/>
                  </a:lnTo>
                  <a:lnTo>
                    <a:pt x="912" y="486"/>
                  </a:lnTo>
                  <a:lnTo>
                    <a:pt x="928" y="476"/>
                  </a:lnTo>
                  <a:lnTo>
                    <a:pt x="942" y="454"/>
                  </a:lnTo>
                  <a:lnTo>
                    <a:pt x="956" y="436"/>
                  </a:lnTo>
                  <a:lnTo>
                    <a:pt x="972" y="420"/>
                  </a:lnTo>
                  <a:lnTo>
                    <a:pt x="990" y="404"/>
                  </a:lnTo>
                  <a:lnTo>
                    <a:pt x="1016" y="376"/>
                  </a:lnTo>
                  <a:lnTo>
                    <a:pt x="1064" y="336"/>
                  </a:lnTo>
                  <a:lnTo>
                    <a:pt x="1078" y="338"/>
                  </a:lnTo>
                  <a:lnTo>
                    <a:pt x="1084" y="340"/>
                  </a:lnTo>
                  <a:lnTo>
                    <a:pt x="1086" y="342"/>
                  </a:lnTo>
                  <a:lnTo>
                    <a:pt x="1088" y="346"/>
                  </a:lnTo>
                  <a:lnTo>
                    <a:pt x="1086" y="350"/>
                  </a:lnTo>
                  <a:lnTo>
                    <a:pt x="1084" y="370"/>
                  </a:lnTo>
                  <a:lnTo>
                    <a:pt x="1084" y="412"/>
                  </a:lnTo>
                  <a:lnTo>
                    <a:pt x="1100" y="428"/>
                  </a:lnTo>
                  <a:lnTo>
                    <a:pt x="1108" y="442"/>
                  </a:lnTo>
                  <a:lnTo>
                    <a:pt x="1112" y="448"/>
                  </a:lnTo>
                  <a:lnTo>
                    <a:pt x="1114" y="456"/>
                  </a:lnTo>
                  <a:lnTo>
                    <a:pt x="1112" y="498"/>
                  </a:lnTo>
                  <a:lnTo>
                    <a:pt x="1102" y="524"/>
                  </a:lnTo>
                  <a:lnTo>
                    <a:pt x="1098" y="530"/>
                  </a:lnTo>
                  <a:lnTo>
                    <a:pt x="1094" y="536"/>
                  </a:lnTo>
                  <a:lnTo>
                    <a:pt x="1092" y="550"/>
                  </a:lnTo>
                  <a:lnTo>
                    <a:pt x="1094" y="566"/>
                  </a:lnTo>
                  <a:lnTo>
                    <a:pt x="1096" y="584"/>
                  </a:lnTo>
                  <a:lnTo>
                    <a:pt x="1096" y="650"/>
                  </a:lnTo>
                  <a:lnTo>
                    <a:pt x="1086" y="690"/>
                  </a:lnTo>
                  <a:lnTo>
                    <a:pt x="1088" y="732"/>
                  </a:lnTo>
                  <a:lnTo>
                    <a:pt x="1080" y="742"/>
                  </a:lnTo>
                  <a:lnTo>
                    <a:pt x="1074" y="746"/>
                  </a:lnTo>
                  <a:lnTo>
                    <a:pt x="1068" y="750"/>
                  </a:lnTo>
                  <a:lnTo>
                    <a:pt x="1046" y="752"/>
                  </a:lnTo>
                  <a:lnTo>
                    <a:pt x="1028" y="748"/>
                  </a:lnTo>
                  <a:lnTo>
                    <a:pt x="1014" y="746"/>
                  </a:lnTo>
                  <a:lnTo>
                    <a:pt x="990" y="744"/>
                  </a:lnTo>
                  <a:lnTo>
                    <a:pt x="986" y="752"/>
                  </a:lnTo>
                  <a:lnTo>
                    <a:pt x="982" y="758"/>
                  </a:lnTo>
                  <a:lnTo>
                    <a:pt x="978" y="764"/>
                  </a:lnTo>
                  <a:lnTo>
                    <a:pt x="974" y="772"/>
                  </a:lnTo>
                  <a:lnTo>
                    <a:pt x="964" y="774"/>
                  </a:lnTo>
                  <a:lnTo>
                    <a:pt x="956" y="778"/>
                  </a:lnTo>
                  <a:lnTo>
                    <a:pt x="950" y="782"/>
                  </a:lnTo>
                  <a:lnTo>
                    <a:pt x="946" y="788"/>
                  </a:lnTo>
                  <a:lnTo>
                    <a:pt x="944" y="794"/>
                  </a:lnTo>
                  <a:lnTo>
                    <a:pt x="942" y="800"/>
                  </a:lnTo>
                  <a:lnTo>
                    <a:pt x="944" y="820"/>
                  </a:lnTo>
                  <a:lnTo>
                    <a:pt x="960" y="846"/>
                  </a:lnTo>
                  <a:lnTo>
                    <a:pt x="964" y="866"/>
                  </a:lnTo>
                  <a:lnTo>
                    <a:pt x="972" y="888"/>
                  </a:lnTo>
                  <a:lnTo>
                    <a:pt x="984" y="910"/>
                  </a:lnTo>
                  <a:lnTo>
                    <a:pt x="996" y="936"/>
                  </a:lnTo>
                  <a:lnTo>
                    <a:pt x="1006" y="976"/>
                  </a:lnTo>
                  <a:lnTo>
                    <a:pt x="992" y="976"/>
                  </a:lnTo>
                  <a:lnTo>
                    <a:pt x="982" y="972"/>
                  </a:lnTo>
                  <a:lnTo>
                    <a:pt x="972" y="968"/>
                  </a:lnTo>
                  <a:lnTo>
                    <a:pt x="962" y="962"/>
                  </a:lnTo>
                  <a:lnTo>
                    <a:pt x="948" y="950"/>
                  </a:lnTo>
                  <a:lnTo>
                    <a:pt x="936" y="942"/>
                  </a:lnTo>
                  <a:lnTo>
                    <a:pt x="934" y="934"/>
                  </a:lnTo>
                  <a:lnTo>
                    <a:pt x="932" y="928"/>
                  </a:lnTo>
                  <a:lnTo>
                    <a:pt x="928" y="924"/>
                  </a:lnTo>
                  <a:lnTo>
                    <a:pt x="924" y="920"/>
                  </a:lnTo>
                  <a:lnTo>
                    <a:pt x="918" y="920"/>
                  </a:lnTo>
                  <a:lnTo>
                    <a:pt x="914" y="918"/>
                  </a:lnTo>
                  <a:lnTo>
                    <a:pt x="910" y="920"/>
                  </a:lnTo>
                  <a:lnTo>
                    <a:pt x="906" y="922"/>
                  </a:lnTo>
                  <a:lnTo>
                    <a:pt x="904" y="930"/>
                  </a:lnTo>
                  <a:lnTo>
                    <a:pt x="888" y="934"/>
                  </a:lnTo>
                  <a:lnTo>
                    <a:pt x="874" y="940"/>
                  </a:lnTo>
                  <a:lnTo>
                    <a:pt x="848" y="954"/>
                  </a:lnTo>
                  <a:lnTo>
                    <a:pt x="848" y="972"/>
                  </a:lnTo>
                  <a:lnTo>
                    <a:pt x="852" y="976"/>
                  </a:lnTo>
                  <a:lnTo>
                    <a:pt x="840" y="982"/>
                  </a:lnTo>
                  <a:lnTo>
                    <a:pt x="832" y="992"/>
                  </a:lnTo>
                  <a:lnTo>
                    <a:pt x="812" y="99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92" name="Freeform 39"/>
            <p:cNvSpPr/>
            <p:nvPr/>
          </p:nvSpPr>
          <p:spPr bwMode="auto">
            <a:xfrm>
              <a:off x="3181030" y="2302415"/>
              <a:ext cx="2238204" cy="1904719"/>
            </a:xfrm>
            <a:custGeom>
              <a:avLst/>
              <a:gdLst>
                <a:gd name="T0" fmla="*/ 1230 w 1410"/>
                <a:gd name="T1" fmla="*/ 918 h 1200"/>
                <a:gd name="T2" fmla="*/ 1196 w 1410"/>
                <a:gd name="T3" fmla="*/ 976 h 1200"/>
                <a:gd name="T4" fmla="*/ 1214 w 1410"/>
                <a:gd name="T5" fmla="*/ 1092 h 1200"/>
                <a:gd name="T6" fmla="*/ 1172 w 1410"/>
                <a:gd name="T7" fmla="*/ 1136 h 1200"/>
                <a:gd name="T8" fmla="*/ 1124 w 1410"/>
                <a:gd name="T9" fmla="*/ 1194 h 1200"/>
                <a:gd name="T10" fmla="*/ 1036 w 1410"/>
                <a:gd name="T11" fmla="*/ 1182 h 1200"/>
                <a:gd name="T12" fmla="*/ 972 w 1410"/>
                <a:gd name="T13" fmla="*/ 1096 h 1200"/>
                <a:gd name="T14" fmla="*/ 908 w 1410"/>
                <a:gd name="T15" fmla="*/ 1054 h 1200"/>
                <a:gd name="T16" fmla="*/ 834 w 1410"/>
                <a:gd name="T17" fmla="*/ 1030 h 1200"/>
                <a:gd name="T18" fmla="*/ 826 w 1410"/>
                <a:gd name="T19" fmla="*/ 1080 h 1200"/>
                <a:gd name="T20" fmla="*/ 788 w 1410"/>
                <a:gd name="T21" fmla="*/ 1120 h 1200"/>
                <a:gd name="T22" fmla="*/ 696 w 1410"/>
                <a:gd name="T23" fmla="*/ 1046 h 1200"/>
                <a:gd name="T24" fmla="*/ 764 w 1410"/>
                <a:gd name="T25" fmla="*/ 1022 h 1200"/>
                <a:gd name="T26" fmla="*/ 812 w 1410"/>
                <a:gd name="T27" fmla="*/ 1010 h 1200"/>
                <a:gd name="T28" fmla="*/ 818 w 1410"/>
                <a:gd name="T29" fmla="*/ 922 h 1200"/>
                <a:gd name="T30" fmla="*/ 878 w 1410"/>
                <a:gd name="T31" fmla="*/ 860 h 1200"/>
                <a:gd name="T32" fmla="*/ 876 w 1410"/>
                <a:gd name="T33" fmla="*/ 776 h 1200"/>
                <a:gd name="T34" fmla="*/ 846 w 1410"/>
                <a:gd name="T35" fmla="*/ 662 h 1200"/>
                <a:gd name="T36" fmla="*/ 760 w 1410"/>
                <a:gd name="T37" fmla="*/ 608 h 1200"/>
                <a:gd name="T38" fmla="*/ 638 w 1410"/>
                <a:gd name="T39" fmla="*/ 510 h 1200"/>
                <a:gd name="T40" fmla="*/ 506 w 1410"/>
                <a:gd name="T41" fmla="*/ 456 h 1200"/>
                <a:gd name="T42" fmla="*/ 412 w 1410"/>
                <a:gd name="T43" fmla="*/ 428 h 1200"/>
                <a:gd name="T44" fmla="*/ 356 w 1410"/>
                <a:gd name="T45" fmla="*/ 460 h 1200"/>
                <a:gd name="T46" fmla="*/ 318 w 1410"/>
                <a:gd name="T47" fmla="*/ 494 h 1200"/>
                <a:gd name="T48" fmla="*/ 182 w 1410"/>
                <a:gd name="T49" fmla="*/ 398 h 1200"/>
                <a:gd name="T50" fmla="*/ 42 w 1410"/>
                <a:gd name="T51" fmla="*/ 378 h 1200"/>
                <a:gd name="T52" fmla="*/ 8 w 1410"/>
                <a:gd name="T53" fmla="*/ 326 h 1200"/>
                <a:gd name="T54" fmla="*/ 12 w 1410"/>
                <a:gd name="T55" fmla="*/ 278 h 1200"/>
                <a:gd name="T56" fmla="*/ 100 w 1410"/>
                <a:gd name="T57" fmla="*/ 232 h 1200"/>
                <a:gd name="T58" fmla="*/ 156 w 1410"/>
                <a:gd name="T59" fmla="*/ 146 h 1200"/>
                <a:gd name="T60" fmla="*/ 274 w 1410"/>
                <a:gd name="T61" fmla="*/ 120 h 1200"/>
                <a:gd name="T62" fmla="*/ 308 w 1410"/>
                <a:gd name="T63" fmla="*/ 38 h 1200"/>
                <a:gd name="T64" fmla="*/ 346 w 1410"/>
                <a:gd name="T65" fmla="*/ 4 h 1200"/>
                <a:gd name="T66" fmla="*/ 450 w 1410"/>
                <a:gd name="T67" fmla="*/ 90 h 1200"/>
                <a:gd name="T68" fmla="*/ 446 w 1410"/>
                <a:gd name="T69" fmla="*/ 180 h 1200"/>
                <a:gd name="T70" fmla="*/ 506 w 1410"/>
                <a:gd name="T71" fmla="*/ 280 h 1200"/>
                <a:gd name="T72" fmla="*/ 652 w 1410"/>
                <a:gd name="T73" fmla="*/ 252 h 1200"/>
                <a:gd name="T74" fmla="*/ 626 w 1410"/>
                <a:gd name="T75" fmla="*/ 314 h 1200"/>
                <a:gd name="T76" fmla="*/ 632 w 1410"/>
                <a:gd name="T77" fmla="*/ 372 h 1200"/>
                <a:gd name="T78" fmla="*/ 702 w 1410"/>
                <a:gd name="T79" fmla="*/ 456 h 1200"/>
                <a:gd name="T80" fmla="*/ 780 w 1410"/>
                <a:gd name="T81" fmla="*/ 514 h 1200"/>
                <a:gd name="T82" fmla="*/ 808 w 1410"/>
                <a:gd name="T83" fmla="*/ 456 h 1200"/>
                <a:gd name="T84" fmla="*/ 868 w 1410"/>
                <a:gd name="T85" fmla="*/ 450 h 1200"/>
                <a:gd name="T86" fmla="*/ 938 w 1410"/>
                <a:gd name="T87" fmla="*/ 438 h 1200"/>
                <a:gd name="T88" fmla="*/ 1002 w 1410"/>
                <a:gd name="T89" fmla="*/ 440 h 1200"/>
                <a:gd name="T90" fmla="*/ 940 w 1410"/>
                <a:gd name="T91" fmla="*/ 512 h 1200"/>
                <a:gd name="T92" fmla="*/ 974 w 1410"/>
                <a:gd name="T93" fmla="*/ 642 h 1200"/>
                <a:gd name="T94" fmla="*/ 1024 w 1410"/>
                <a:gd name="T95" fmla="*/ 652 h 1200"/>
                <a:gd name="T96" fmla="*/ 1106 w 1410"/>
                <a:gd name="T97" fmla="*/ 762 h 1200"/>
                <a:gd name="T98" fmla="*/ 1152 w 1410"/>
                <a:gd name="T99" fmla="*/ 868 h 1200"/>
                <a:gd name="T100" fmla="*/ 1230 w 1410"/>
                <a:gd name="T101" fmla="*/ 850 h 1200"/>
                <a:gd name="T102" fmla="*/ 1250 w 1410"/>
                <a:gd name="T103" fmla="*/ 792 h 1200"/>
                <a:gd name="T104" fmla="*/ 1214 w 1410"/>
                <a:gd name="T105" fmla="*/ 742 h 1200"/>
                <a:gd name="T106" fmla="*/ 1258 w 1410"/>
                <a:gd name="T107" fmla="*/ 678 h 1200"/>
                <a:gd name="T108" fmla="*/ 1278 w 1410"/>
                <a:gd name="T109" fmla="*/ 688 h 1200"/>
                <a:gd name="T110" fmla="*/ 1344 w 1410"/>
                <a:gd name="T111" fmla="*/ 736 h 1200"/>
                <a:gd name="T112" fmla="*/ 1404 w 1410"/>
                <a:gd name="T113" fmla="*/ 860 h 1200"/>
                <a:gd name="T114" fmla="*/ 1360 w 1410"/>
                <a:gd name="T115" fmla="*/ 880 h 1200"/>
                <a:gd name="T116" fmla="*/ 1324 w 1410"/>
                <a:gd name="T117" fmla="*/ 938 h 12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10" h="1200">
                  <a:moveTo>
                    <a:pt x="1314" y="940"/>
                  </a:moveTo>
                  <a:lnTo>
                    <a:pt x="1314" y="940"/>
                  </a:lnTo>
                  <a:lnTo>
                    <a:pt x="1302" y="932"/>
                  </a:lnTo>
                  <a:lnTo>
                    <a:pt x="1290" y="926"/>
                  </a:lnTo>
                  <a:lnTo>
                    <a:pt x="1280" y="922"/>
                  </a:lnTo>
                  <a:lnTo>
                    <a:pt x="1270" y="918"/>
                  </a:lnTo>
                  <a:lnTo>
                    <a:pt x="1250" y="916"/>
                  </a:lnTo>
                  <a:lnTo>
                    <a:pt x="1230" y="918"/>
                  </a:lnTo>
                  <a:lnTo>
                    <a:pt x="1220" y="920"/>
                  </a:lnTo>
                  <a:lnTo>
                    <a:pt x="1208" y="924"/>
                  </a:lnTo>
                  <a:lnTo>
                    <a:pt x="1202" y="936"/>
                  </a:lnTo>
                  <a:lnTo>
                    <a:pt x="1198" y="950"/>
                  </a:lnTo>
                  <a:lnTo>
                    <a:pt x="1196" y="962"/>
                  </a:lnTo>
                  <a:lnTo>
                    <a:pt x="1196" y="976"/>
                  </a:lnTo>
                  <a:lnTo>
                    <a:pt x="1200" y="990"/>
                  </a:lnTo>
                  <a:lnTo>
                    <a:pt x="1204" y="1006"/>
                  </a:lnTo>
                  <a:lnTo>
                    <a:pt x="1216" y="1036"/>
                  </a:lnTo>
                  <a:lnTo>
                    <a:pt x="1218" y="1062"/>
                  </a:lnTo>
                  <a:lnTo>
                    <a:pt x="1218" y="1076"/>
                  </a:lnTo>
                  <a:lnTo>
                    <a:pt x="1214" y="1092"/>
                  </a:lnTo>
                  <a:lnTo>
                    <a:pt x="1164" y="1092"/>
                  </a:lnTo>
                  <a:lnTo>
                    <a:pt x="1154" y="1098"/>
                  </a:lnTo>
                  <a:lnTo>
                    <a:pt x="1152" y="1102"/>
                  </a:lnTo>
                  <a:lnTo>
                    <a:pt x="1150" y="1120"/>
                  </a:lnTo>
                  <a:lnTo>
                    <a:pt x="1172" y="1136"/>
                  </a:lnTo>
                  <a:lnTo>
                    <a:pt x="1172" y="1150"/>
                  </a:lnTo>
                  <a:lnTo>
                    <a:pt x="1166" y="1166"/>
                  </a:lnTo>
                  <a:lnTo>
                    <a:pt x="1160" y="1182"/>
                  </a:lnTo>
                  <a:lnTo>
                    <a:pt x="1144" y="1184"/>
                  </a:lnTo>
                  <a:lnTo>
                    <a:pt x="1134" y="1188"/>
                  </a:lnTo>
                  <a:lnTo>
                    <a:pt x="1124" y="1194"/>
                  </a:lnTo>
                  <a:lnTo>
                    <a:pt x="1112" y="1198"/>
                  </a:lnTo>
                  <a:lnTo>
                    <a:pt x="1056" y="1200"/>
                  </a:lnTo>
                  <a:lnTo>
                    <a:pt x="1050" y="1198"/>
                  </a:lnTo>
                  <a:lnTo>
                    <a:pt x="1044" y="1188"/>
                  </a:lnTo>
                  <a:lnTo>
                    <a:pt x="1036" y="1182"/>
                  </a:lnTo>
                  <a:lnTo>
                    <a:pt x="1030" y="1178"/>
                  </a:lnTo>
                  <a:lnTo>
                    <a:pt x="1024" y="1176"/>
                  </a:lnTo>
                  <a:lnTo>
                    <a:pt x="1018" y="1160"/>
                  </a:lnTo>
                  <a:lnTo>
                    <a:pt x="996" y="1116"/>
                  </a:lnTo>
                  <a:lnTo>
                    <a:pt x="972" y="1096"/>
                  </a:lnTo>
                  <a:lnTo>
                    <a:pt x="968" y="1090"/>
                  </a:lnTo>
                  <a:lnTo>
                    <a:pt x="962" y="1084"/>
                  </a:lnTo>
                  <a:lnTo>
                    <a:pt x="950" y="1074"/>
                  </a:lnTo>
                  <a:lnTo>
                    <a:pt x="938" y="1070"/>
                  </a:lnTo>
                  <a:lnTo>
                    <a:pt x="928" y="1066"/>
                  </a:lnTo>
                  <a:lnTo>
                    <a:pt x="908" y="1054"/>
                  </a:lnTo>
                  <a:lnTo>
                    <a:pt x="900" y="1036"/>
                  </a:lnTo>
                  <a:lnTo>
                    <a:pt x="892" y="1024"/>
                  </a:lnTo>
                  <a:lnTo>
                    <a:pt x="884" y="1016"/>
                  </a:lnTo>
                  <a:lnTo>
                    <a:pt x="876" y="1014"/>
                  </a:lnTo>
                  <a:lnTo>
                    <a:pt x="868" y="1014"/>
                  </a:lnTo>
                  <a:lnTo>
                    <a:pt x="858" y="1016"/>
                  </a:lnTo>
                  <a:lnTo>
                    <a:pt x="834" y="1030"/>
                  </a:lnTo>
                  <a:lnTo>
                    <a:pt x="826" y="1038"/>
                  </a:lnTo>
                  <a:lnTo>
                    <a:pt x="820" y="1044"/>
                  </a:lnTo>
                  <a:lnTo>
                    <a:pt x="818" y="1052"/>
                  </a:lnTo>
                  <a:lnTo>
                    <a:pt x="818" y="1066"/>
                  </a:lnTo>
                  <a:lnTo>
                    <a:pt x="822" y="1074"/>
                  </a:lnTo>
                  <a:lnTo>
                    <a:pt x="826" y="1080"/>
                  </a:lnTo>
                  <a:lnTo>
                    <a:pt x="828" y="1090"/>
                  </a:lnTo>
                  <a:lnTo>
                    <a:pt x="830" y="1104"/>
                  </a:lnTo>
                  <a:lnTo>
                    <a:pt x="818" y="1112"/>
                  </a:lnTo>
                  <a:lnTo>
                    <a:pt x="812" y="1116"/>
                  </a:lnTo>
                  <a:lnTo>
                    <a:pt x="804" y="1118"/>
                  </a:lnTo>
                  <a:lnTo>
                    <a:pt x="788" y="1120"/>
                  </a:lnTo>
                  <a:lnTo>
                    <a:pt x="764" y="1104"/>
                  </a:lnTo>
                  <a:lnTo>
                    <a:pt x="742" y="1090"/>
                  </a:lnTo>
                  <a:lnTo>
                    <a:pt x="724" y="1074"/>
                  </a:lnTo>
                  <a:lnTo>
                    <a:pt x="708" y="1058"/>
                  </a:lnTo>
                  <a:lnTo>
                    <a:pt x="702" y="1052"/>
                  </a:lnTo>
                  <a:lnTo>
                    <a:pt x="696" y="1046"/>
                  </a:lnTo>
                  <a:lnTo>
                    <a:pt x="692" y="1036"/>
                  </a:lnTo>
                  <a:lnTo>
                    <a:pt x="690" y="1028"/>
                  </a:lnTo>
                  <a:lnTo>
                    <a:pt x="688" y="1010"/>
                  </a:lnTo>
                  <a:lnTo>
                    <a:pt x="688" y="998"/>
                  </a:lnTo>
                  <a:lnTo>
                    <a:pt x="730" y="1000"/>
                  </a:lnTo>
                  <a:lnTo>
                    <a:pt x="764" y="1022"/>
                  </a:lnTo>
                  <a:lnTo>
                    <a:pt x="776" y="1022"/>
                  </a:lnTo>
                  <a:lnTo>
                    <a:pt x="788" y="1022"/>
                  </a:lnTo>
                  <a:lnTo>
                    <a:pt x="794" y="1022"/>
                  </a:lnTo>
                  <a:lnTo>
                    <a:pt x="800" y="1020"/>
                  </a:lnTo>
                  <a:lnTo>
                    <a:pt x="806" y="1016"/>
                  </a:lnTo>
                  <a:lnTo>
                    <a:pt x="812" y="1010"/>
                  </a:lnTo>
                  <a:lnTo>
                    <a:pt x="812" y="994"/>
                  </a:lnTo>
                  <a:lnTo>
                    <a:pt x="790" y="974"/>
                  </a:lnTo>
                  <a:lnTo>
                    <a:pt x="782" y="966"/>
                  </a:lnTo>
                  <a:lnTo>
                    <a:pt x="778" y="958"/>
                  </a:lnTo>
                  <a:lnTo>
                    <a:pt x="798" y="944"/>
                  </a:lnTo>
                  <a:lnTo>
                    <a:pt x="818" y="922"/>
                  </a:lnTo>
                  <a:lnTo>
                    <a:pt x="836" y="900"/>
                  </a:lnTo>
                  <a:lnTo>
                    <a:pt x="842" y="888"/>
                  </a:lnTo>
                  <a:lnTo>
                    <a:pt x="846" y="878"/>
                  </a:lnTo>
                  <a:lnTo>
                    <a:pt x="862" y="870"/>
                  </a:lnTo>
                  <a:lnTo>
                    <a:pt x="874" y="862"/>
                  </a:lnTo>
                  <a:lnTo>
                    <a:pt x="878" y="860"/>
                  </a:lnTo>
                  <a:lnTo>
                    <a:pt x="884" y="856"/>
                  </a:lnTo>
                  <a:lnTo>
                    <a:pt x="892" y="846"/>
                  </a:lnTo>
                  <a:lnTo>
                    <a:pt x="890" y="804"/>
                  </a:lnTo>
                  <a:lnTo>
                    <a:pt x="884" y="796"/>
                  </a:lnTo>
                  <a:lnTo>
                    <a:pt x="878" y="786"/>
                  </a:lnTo>
                  <a:lnTo>
                    <a:pt x="876" y="776"/>
                  </a:lnTo>
                  <a:lnTo>
                    <a:pt x="874" y="768"/>
                  </a:lnTo>
                  <a:lnTo>
                    <a:pt x="874" y="754"/>
                  </a:lnTo>
                  <a:lnTo>
                    <a:pt x="874" y="748"/>
                  </a:lnTo>
                  <a:lnTo>
                    <a:pt x="872" y="746"/>
                  </a:lnTo>
                  <a:lnTo>
                    <a:pt x="852" y="696"/>
                  </a:lnTo>
                  <a:lnTo>
                    <a:pt x="846" y="662"/>
                  </a:lnTo>
                  <a:lnTo>
                    <a:pt x="830" y="630"/>
                  </a:lnTo>
                  <a:lnTo>
                    <a:pt x="824" y="618"/>
                  </a:lnTo>
                  <a:lnTo>
                    <a:pt x="818" y="612"/>
                  </a:lnTo>
                  <a:lnTo>
                    <a:pt x="770" y="612"/>
                  </a:lnTo>
                  <a:lnTo>
                    <a:pt x="760" y="608"/>
                  </a:lnTo>
                  <a:lnTo>
                    <a:pt x="748" y="602"/>
                  </a:lnTo>
                  <a:lnTo>
                    <a:pt x="728" y="588"/>
                  </a:lnTo>
                  <a:lnTo>
                    <a:pt x="710" y="576"/>
                  </a:lnTo>
                  <a:lnTo>
                    <a:pt x="696" y="566"/>
                  </a:lnTo>
                  <a:lnTo>
                    <a:pt x="648" y="510"/>
                  </a:lnTo>
                  <a:lnTo>
                    <a:pt x="638" y="510"/>
                  </a:lnTo>
                  <a:lnTo>
                    <a:pt x="630" y="512"/>
                  </a:lnTo>
                  <a:lnTo>
                    <a:pt x="618" y="516"/>
                  </a:lnTo>
                  <a:lnTo>
                    <a:pt x="594" y="514"/>
                  </a:lnTo>
                  <a:lnTo>
                    <a:pt x="548" y="476"/>
                  </a:lnTo>
                  <a:lnTo>
                    <a:pt x="506" y="456"/>
                  </a:lnTo>
                  <a:lnTo>
                    <a:pt x="486" y="454"/>
                  </a:lnTo>
                  <a:lnTo>
                    <a:pt x="470" y="452"/>
                  </a:lnTo>
                  <a:lnTo>
                    <a:pt x="442" y="446"/>
                  </a:lnTo>
                  <a:lnTo>
                    <a:pt x="430" y="436"/>
                  </a:lnTo>
                  <a:lnTo>
                    <a:pt x="422" y="432"/>
                  </a:lnTo>
                  <a:lnTo>
                    <a:pt x="412" y="428"/>
                  </a:lnTo>
                  <a:lnTo>
                    <a:pt x="406" y="426"/>
                  </a:lnTo>
                  <a:lnTo>
                    <a:pt x="390" y="426"/>
                  </a:lnTo>
                  <a:lnTo>
                    <a:pt x="370" y="426"/>
                  </a:lnTo>
                  <a:lnTo>
                    <a:pt x="352" y="436"/>
                  </a:lnTo>
                  <a:lnTo>
                    <a:pt x="354" y="448"/>
                  </a:lnTo>
                  <a:lnTo>
                    <a:pt x="356" y="460"/>
                  </a:lnTo>
                  <a:lnTo>
                    <a:pt x="358" y="472"/>
                  </a:lnTo>
                  <a:lnTo>
                    <a:pt x="356" y="490"/>
                  </a:lnTo>
                  <a:lnTo>
                    <a:pt x="352" y="494"/>
                  </a:lnTo>
                  <a:lnTo>
                    <a:pt x="346" y="496"/>
                  </a:lnTo>
                  <a:lnTo>
                    <a:pt x="338" y="498"/>
                  </a:lnTo>
                  <a:lnTo>
                    <a:pt x="332" y="498"/>
                  </a:lnTo>
                  <a:lnTo>
                    <a:pt x="318" y="494"/>
                  </a:lnTo>
                  <a:lnTo>
                    <a:pt x="304" y="486"/>
                  </a:lnTo>
                  <a:lnTo>
                    <a:pt x="290" y="478"/>
                  </a:lnTo>
                  <a:lnTo>
                    <a:pt x="278" y="468"/>
                  </a:lnTo>
                  <a:lnTo>
                    <a:pt x="262" y="452"/>
                  </a:lnTo>
                  <a:lnTo>
                    <a:pt x="222" y="420"/>
                  </a:lnTo>
                  <a:lnTo>
                    <a:pt x="182" y="398"/>
                  </a:lnTo>
                  <a:lnTo>
                    <a:pt x="164" y="390"/>
                  </a:lnTo>
                  <a:lnTo>
                    <a:pt x="148" y="384"/>
                  </a:lnTo>
                  <a:lnTo>
                    <a:pt x="116" y="384"/>
                  </a:lnTo>
                  <a:lnTo>
                    <a:pt x="86" y="384"/>
                  </a:lnTo>
                  <a:lnTo>
                    <a:pt x="70" y="384"/>
                  </a:lnTo>
                  <a:lnTo>
                    <a:pt x="56" y="382"/>
                  </a:lnTo>
                  <a:lnTo>
                    <a:pt x="42" y="378"/>
                  </a:lnTo>
                  <a:lnTo>
                    <a:pt x="30" y="374"/>
                  </a:lnTo>
                  <a:lnTo>
                    <a:pt x="20" y="372"/>
                  </a:lnTo>
                  <a:lnTo>
                    <a:pt x="18" y="358"/>
                  </a:lnTo>
                  <a:lnTo>
                    <a:pt x="14" y="344"/>
                  </a:lnTo>
                  <a:lnTo>
                    <a:pt x="12" y="332"/>
                  </a:lnTo>
                  <a:lnTo>
                    <a:pt x="8" y="326"/>
                  </a:lnTo>
                  <a:lnTo>
                    <a:pt x="4" y="310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2" y="284"/>
                  </a:lnTo>
                  <a:lnTo>
                    <a:pt x="4" y="280"/>
                  </a:lnTo>
                  <a:lnTo>
                    <a:pt x="12" y="278"/>
                  </a:lnTo>
                  <a:lnTo>
                    <a:pt x="20" y="262"/>
                  </a:lnTo>
                  <a:lnTo>
                    <a:pt x="28" y="246"/>
                  </a:lnTo>
                  <a:lnTo>
                    <a:pt x="46" y="246"/>
                  </a:lnTo>
                  <a:lnTo>
                    <a:pt x="68" y="244"/>
                  </a:lnTo>
                  <a:lnTo>
                    <a:pt x="80" y="242"/>
                  </a:lnTo>
                  <a:lnTo>
                    <a:pt x="90" y="238"/>
                  </a:lnTo>
                  <a:lnTo>
                    <a:pt x="100" y="232"/>
                  </a:lnTo>
                  <a:lnTo>
                    <a:pt x="108" y="226"/>
                  </a:lnTo>
                  <a:lnTo>
                    <a:pt x="120" y="200"/>
                  </a:lnTo>
                  <a:lnTo>
                    <a:pt x="142" y="176"/>
                  </a:lnTo>
                  <a:lnTo>
                    <a:pt x="150" y="158"/>
                  </a:lnTo>
                  <a:lnTo>
                    <a:pt x="156" y="146"/>
                  </a:lnTo>
                  <a:lnTo>
                    <a:pt x="166" y="136"/>
                  </a:lnTo>
                  <a:lnTo>
                    <a:pt x="176" y="130"/>
                  </a:lnTo>
                  <a:lnTo>
                    <a:pt x="188" y="126"/>
                  </a:lnTo>
                  <a:lnTo>
                    <a:pt x="202" y="124"/>
                  </a:lnTo>
                  <a:lnTo>
                    <a:pt x="238" y="120"/>
                  </a:lnTo>
                  <a:lnTo>
                    <a:pt x="252" y="120"/>
                  </a:lnTo>
                  <a:lnTo>
                    <a:pt x="274" y="120"/>
                  </a:lnTo>
                  <a:lnTo>
                    <a:pt x="286" y="120"/>
                  </a:lnTo>
                  <a:lnTo>
                    <a:pt x="298" y="118"/>
                  </a:lnTo>
                  <a:lnTo>
                    <a:pt x="308" y="114"/>
                  </a:lnTo>
                  <a:lnTo>
                    <a:pt x="316" y="108"/>
                  </a:lnTo>
                  <a:lnTo>
                    <a:pt x="308" y="62"/>
                  </a:lnTo>
                  <a:lnTo>
                    <a:pt x="308" y="38"/>
                  </a:lnTo>
                  <a:lnTo>
                    <a:pt x="310" y="26"/>
                  </a:lnTo>
                  <a:lnTo>
                    <a:pt x="312" y="16"/>
                  </a:lnTo>
                  <a:lnTo>
                    <a:pt x="318" y="8"/>
                  </a:lnTo>
                  <a:lnTo>
                    <a:pt x="324" y="2"/>
                  </a:lnTo>
                  <a:lnTo>
                    <a:pt x="328" y="0"/>
                  </a:lnTo>
                  <a:lnTo>
                    <a:pt x="334" y="0"/>
                  </a:lnTo>
                  <a:lnTo>
                    <a:pt x="346" y="4"/>
                  </a:lnTo>
                  <a:lnTo>
                    <a:pt x="434" y="16"/>
                  </a:lnTo>
                  <a:lnTo>
                    <a:pt x="432" y="24"/>
                  </a:lnTo>
                  <a:lnTo>
                    <a:pt x="430" y="36"/>
                  </a:lnTo>
                  <a:lnTo>
                    <a:pt x="432" y="60"/>
                  </a:lnTo>
                  <a:lnTo>
                    <a:pt x="444" y="80"/>
                  </a:lnTo>
                  <a:lnTo>
                    <a:pt x="450" y="90"/>
                  </a:lnTo>
                  <a:lnTo>
                    <a:pt x="456" y="106"/>
                  </a:lnTo>
                  <a:lnTo>
                    <a:pt x="456" y="130"/>
                  </a:lnTo>
                  <a:lnTo>
                    <a:pt x="448" y="152"/>
                  </a:lnTo>
                  <a:lnTo>
                    <a:pt x="444" y="166"/>
                  </a:lnTo>
                  <a:lnTo>
                    <a:pt x="446" y="180"/>
                  </a:lnTo>
                  <a:lnTo>
                    <a:pt x="490" y="222"/>
                  </a:lnTo>
                  <a:lnTo>
                    <a:pt x="496" y="234"/>
                  </a:lnTo>
                  <a:lnTo>
                    <a:pt x="496" y="276"/>
                  </a:lnTo>
                  <a:lnTo>
                    <a:pt x="500" y="278"/>
                  </a:lnTo>
                  <a:lnTo>
                    <a:pt x="506" y="280"/>
                  </a:lnTo>
                  <a:lnTo>
                    <a:pt x="526" y="282"/>
                  </a:lnTo>
                  <a:lnTo>
                    <a:pt x="538" y="274"/>
                  </a:lnTo>
                  <a:lnTo>
                    <a:pt x="552" y="266"/>
                  </a:lnTo>
                  <a:lnTo>
                    <a:pt x="566" y="262"/>
                  </a:lnTo>
                  <a:lnTo>
                    <a:pt x="582" y="258"/>
                  </a:lnTo>
                  <a:lnTo>
                    <a:pt x="618" y="254"/>
                  </a:lnTo>
                  <a:lnTo>
                    <a:pt x="652" y="252"/>
                  </a:lnTo>
                  <a:lnTo>
                    <a:pt x="658" y="268"/>
                  </a:lnTo>
                  <a:lnTo>
                    <a:pt x="650" y="284"/>
                  </a:lnTo>
                  <a:lnTo>
                    <a:pt x="644" y="298"/>
                  </a:lnTo>
                  <a:lnTo>
                    <a:pt x="636" y="308"/>
                  </a:lnTo>
                  <a:lnTo>
                    <a:pt x="626" y="314"/>
                  </a:lnTo>
                  <a:lnTo>
                    <a:pt x="612" y="324"/>
                  </a:lnTo>
                  <a:lnTo>
                    <a:pt x="606" y="330"/>
                  </a:lnTo>
                  <a:lnTo>
                    <a:pt x="602" y="338"/>
                  </a:lnTo>
                  <a:lnTo>
                    <a:pt x="600" y="348"/>
                  </a:lnTo>
                  <a:lnTo>
                    <a:pt x="600" y="360"/>
                  </a:lnTo>
                  <a:lnTo>
                    <a:pt x="632" y="372"/>
                  </a:lnTo>
                  <a:lnTo>
                    <a:pt x="640" y="384"/>
                  </a:lnTo>
                  <a:lnTo>
                    <a:pt x="652" y="396"/>
                  </a:lnTo>
                  <a:lnTo>
                    <a:pt x="664" y="406"/>
                  </a:lnTo>
                  <a:lnTo>
                    <a:pt x="680" y="416"/>
                  </a:lnTo>
                  <a:lnTo>
                    <a:pt x="686" y="428"/>
                  </a:lnTo>
                  <a:lnTo>
                    <a:pt x="692" y="442"/>
                  </a:lnTo>
                  <a:lnTo>
                    <a:pt x="702" y="456"/>
                  </a:lnTo>
                  <a:lnTo>
                    <a:pt x="706" y="460"/>
                  </a:lnTo>
                  <a:lnTo>
                    <a:pt x="714" y="464"/>
                  </a:lnTo>
                  <a:lnTo>
                    <a:pt x="744" y="504"/>
                  </a:lnTo>
                  <a:lnTo>
                    <a:pt x="754" y="508"/>
                  </a:lnTo>
                  <a:lnTo>
                    <a:pt x="772" y="514"/>
                  </a:lnTo>
                  <a:lnTo>
                    <a:pt x="780" y="514"/>
                  </a:lnTo>
                  <a:lnTo>
                    <a:pt x="788" y="514"/>
                  </a:lnTo>
                  <a:lnTo>
                    <a:pt x="796" y="510"/>
                  </a:lnTo>
                  <a:lnTo>
                    <a:pt x="802" y="504"/>
                  </a:lnTo>
                  <a:lnTo>
                    <a:pt x="802" y="476"/>
                  </a:lnTo>
                  <a:lnTo>
                    <a:pt x="802" y="468"/>
                  </a:lnTo>
                  <a:lnTo>
                    <a:pt x="804" y="460"/>
                  </a:lnTo>
                  <a:lnTo>
                    <a:pt x="808" y="456"/>
                  </a:lnTo>
                  <a:lnTo>
                    <a:pt x="812" y="452"/>
                  </a:lnTo>
                  <a:lnTo>
                    <a:pt x="822" y="448"/>
                  </a:lnTo>
                  <a:lnTo>
                    <a:pt x="834" y="446"/>
                  </a:lnTo>
                  <a:lnTo>
                    <a:pt x="846" y="446"/>
                  </a:lnTo>
                  <a:lnTo>
                    <a:pt x="856" y="446"/>
                  </a:lnTo>
                  <a:lnTo>
                    <a:pt x="862" y="448"/>
                  </a:lnTo>
                  <a:lnTo>
                    <a:pt x="868" y="450"/>
                  </a:lnTo>
                  <a:lnTo>
                    <a:pt x="876" y="454"/>
                  </a:lnTo>
                  <a:lnTo>
                    <a:pt x="882" y="460"/>
                  </a:lnTo>
                  <a:lnTo>
                    <a:pt x="898" y="462"/>
                  </a:lnTo>
                  <a:lnTo>
                    <a:pt x="912" y="454"/>
                  </a:lnTo>
                  <a:lnTo>
                    <a:pt x="926" y="446"/>
                  </a:lnTo>
                  <a:lnTo>
                    <a:pt x="938" y="438"/>
                  </a:lnTo>
                  <a:lnTo>
                    <a:pt x="950" y="430"/>
                  </a:lnTo>
                  <a:lnTo>
                    <a:pt x="956" y="424"/>
                  </a:lnTo>
                  <a:lnTo>
                    <a:pt x="964" y="422"/>
                  </a:lnTo>
                  <a:lnTo>
                    <a:pt x="988" y="420"/>
                  </a:lnTo>
                  <a:lnTo>
                    <a:pt x="1002" y="440"/>
                  </a:lnTo>
                  <a:lnTo>
                    <a:pt x="1000" y="448"/>
                  </a:lnTo>
                  <a:lnTo>
                    <a:pt x="996" y="456"/>
                  </a:lnTo>
                  <a:lnTo>
                    <a:pt x="990" y="464"/>
                  </a:lnTo>
                  <a:lnTo>
                    <a:pt x="984" y="472"/>
                  </a:lnTo>
                  <a:lnTo>
                    <a:pt x="968" y="484"/>
                  </a:lnTo>
                  <a:lnTo>
                    <a:pt x="952" y="496"/>
                  </a:lnTo>
                  <a:lnTo>
                    <a:pt x="940" y="512"/>
                  </a:lnTo>
                  <a:lnTo>
                    <a:pt x="934" y="530"/>
                  </a:lnTo>
                  <a:lnTo>
                    <a:pt x="932" y="550"/>
                  </a:lnTo>
                  <a:lnTo>
                    <a:pt x="930" y="574"/>
                  </a:lnTo>
                  <a:lnTo>
                    <a:pt x="954" y="618"/>
                  </a:lnTo>
                  <a:lnTo>
                    <a:pt x="962" y="630"/>
                  </a:lnTo>
                  <a:lnTo>
                    <a:pt x="974" y="642"/>
                  </a:lnTo>
                  <a:lnTo>
                    <a:pt x="982" y="648"/>
                  </a:lnTo>
                  <a:lnTo>
                    <a:pt x="990" y="652"/>
                  </a:lnTo>
                  <a:lnTo>
                    <a:pt x="1000" y="656"/>
                  </a:lnTo>
                  <a:lnTo>
                    <a:pt x="1010" y="656"/>
                  </a:lnTo>
                  <a:lnTo>
                    <a:pt x="1012" y="652"/>
                  </a:lnTo>
                  <a:lnTo>
                    <a:pt x="1024" y="652"/>
                  </a:lnTo>
                  <a:lnTo>
                    <a:pt x="1032" y="656"/>
                  </a:lnTo>
                  <a:lnTo>
                    <a:pt x="1040" y="662"/>
                  </a:lnTo>
                  <a:lnTo>
                    <a:pt x="1060" y="680"/>
                  </a:lnTo>
                  <a:lnTo>
                    <a:pt x="1082" y="704"/>
                  </a:lnTo>
                  <a:lnTo>
                    <a:pt x="1098" y="726"/>
                  </a:lnTo>
                  <a:lnTo>
                    <a:pt x="1106" y="762"/>
                  </a:lnTo>
                  <a:lnTo>
                    <a:pt x="1108" y="784"/>
                  </a:lnTo>
                  <a:lnTo>
                    <a:pt x="1112" y="810"/>
                  </a:lnTo>
                  <a:lnTo>
                    <a:pt x="1118" y="840"/>
                  </a:lnTo>
                  <a:lnTo>
                    <a:pt x="1130" y="852"/>
                  </a:lnTo>
                  <a:lnTo>
                    <a:pt x="1140" y="860"/>
                  </a:lnTo>
                  <a:lnTo>
                    <a:pt x="1152" y="868"/>
                  </a:lnTo>
                  <a:lnTo>
                    <a:pt x="1172" y="882"/>
                  </a:lnTo>
                  <a:lnTo>
                    <a:pt x="1188" y="876"/>
                  </a:lnTo>
                  <a:lnTo>
                    <a:pt x="1214" y="866"/>
                  </a:lnTo>
                  <a:lnTo>
                    <a:pt x="1216" y="858"/>
                  </a:lnTo>
                  <a:lnTo>
                    <a:pt x="1220" y="854"/>
                  </a:lnTo>
                  <a:lnTo>
                    <a:pt x="1230" y="850"/>
                  </a:lnTo>
                  <a:lnTo>
                    <a:pt x="1246" y="846"/>
                  </a:lnTo>
                  <a:lnTo>
                    <a:pt x="1252" y="836"/>
                  </a:lnTo>
                  <a:lnTo>
                    <a:pt x="1258" y="826"/>
                  </a:lnTo>
                  <a:lnTo>
                    <a:pt x="1258" y="818"/>
                  </a:lnTo>
                  <a:lnTo>
                    <a:pt x="1258" y="808"/>
                  </a:lnTo>
                  <a:lnTo>
                    <a:pt x="1254" y="800"/>
                  </a:lnTo>
                  <a:lnTo>
                    <a:pt x="1250" y="792"/>
                  </a:lnTo>
                  <a:lnTo>
                    <a:pt x="1240" y="780"/>
                  </a:lnTo>
                  <a:lnTo>
                    <a:pt x="1222" y="774"/>
                  </a:lnTo>
                  <a:lnTo>
                    <a:pt x="1216" y="770"/>
                  </a:lnTo>
                  <a:lnTo>
                    <a:pt x="1214" y="766"/>
                  </a:lnTo>
                  <a:lnTo>
                    <a:pt x="1212" y="762"/>
                  </a:lnTo>
                  <a:lnTo>
                    <a:pt x="1212" y="756"/>
                  </a:lnTo>
                  <a:lnTo>
                    <a:pt x="1214" y="742"/>
                  </a:lnTo>
                  <a:lnTo>
                    <a:pt x="1234" y="712"/>
                  </a:lnTo>
                  <a:lnTo>
                    <a:pt x="1234" y="682"/>
                  </a:lnTo>
                  <a:lnTo>
                    <a:pt x="1240" y="678"/>
                  </a:lnTo>
                  <a:lnTo>
                    <a:pt x="1244" y="678"/>
                  </a:lnTo>
                  <a:lnTo>
                    <a:pt x="1258" y="678"/>
                  </a:lnTo>
                  <a:lnTo>
                    <a:pt x="1270" y="664"/>
                  </a:lnTo>
                  <a:lnTo>
                    <a:pt x="1284" y="656"/>
                  </a:lnTo>
                  <a:lnTo>
                    <a:pt x="1286" y="670"/>
                  </a:lnTo>
                  <a:lnTo>
                    <a:pt x="1284" y="678"/>
                  </a:lnTo>
                  <a:lnTo>
                    <a:pt x="1280" y="684"/>
                  </a:lnTo>
                  <a:lnTo>
                    <a:pt x="1278" y="688"/>
                  </a:lnTo>
                  <a:lnTo>
                    <a:pt x="1276" y="708"/>
                  </a:lnTo>
                  <a:lnTo>
                    <a:pt x="1280" y="714"/>
                  </a:lnTo>
                  <a:lnTo>
                    <a:pt x="1288" y="718"/>
                  </a:lnTo>
                  <a:lnTo>
                    <a:pt x="1304" y="726"/>
                  </a:lnTo>
                  <a:lnTo>
                    <a:pt x="1344" y="736"/>
                  </a:lnTo>
                  <a:lnTo>
                    <a:pt x="1394" y="770"/>
                  </a:lnTo>
                  <a:lnTo>
                    <a:pt x="1410" y="770"/>
                  </a:lnTo>
                  <a:lnTo>
                    <a:pt x="1404" y="784"/>
                  </a:lnTo>
                  <a:lnTo>
                    <a:pt x="1396" y="800"/>
                  </a:lnTo>
                  <a:lnTo>
                    <a:pt x="1404" y="860"/>
                  </a:lnTo>
                  <a:lnTo>
                    <a:pt x="1394" y="888"/>
                  </a:lnTo>
                  <a:lnTo>
                    <a:pt x="1386" y="888"/>
                  </a:lnTo>
                  <a:lnTo>
                    <a:pt x="1382" y="886"/>
                  </a:lnTo>
                  <a:lnTo>
                    <a:pt x="1376" y="884"/>
                  </a:lnTo>
                  <a:lnTo>
                    <a:pt x="1360" y="880"/>
                  </a:lnTo>
                  <a:lnTo>
                    <a:pt x="1346" y="882"/>
                  </a:lnTo>
                  <a:lnTo>
                    <a:pt x="1340" y="884"/>
                  </a:lnTo>
                  <a:lnTo>
                    <a:pt x="1334" y="886"/>
                  </a:lnTo>
                  <a:lnTo>
                    <a:pt x="1328" y="892"/>
                  </a:lnTo>
                  <a:lnTo>
                    <a:pt x="1324" y="898"/>
                  </a:lnTo>
                  <a:lnTo>
                    <a:pt x="1324" y="938"/>
                  </a:lnTo>
                  <a:lnTo>
                    <a:pt x="1314" y="94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3346" name="组合 92"/>
          <p:cNvGrpSpPr/>
          <p:nvPr/>
        </p:nvGrpSpPr>
        <p:grpSpPr bwMode="auto">
          <a:xfrm>
            <a:off x="5783263" y="2701925"/>
            <a:ext cx="760412" cy="427038"/>
            <a:chOff x="4167266" y="1813810"/>
            <a:chExt cx="1014301" cy="569877"/>
          </a:xfrm>
        </p:grpSpPr>
        <p:sp>
          <p:nvSpPr>
            <p:cNvPr id="94" name="文本框 93"/>
            <p:cNvSpPr txBox="1"/>
            <p:nvPr/>
          </p:nvSpPr>
          <p:spPr>
            <a:xfrm>
              <a:off x="4167266" y="1813810"/>
              <a:ext cx="760196" cy="5338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2000" dirty="0">
                  <a:solidFill>
                    <a:schemeClr val="bg1"/>
                  </a:solidFill>
                  <a:latin typeface="+mn-ea"/>
                  <a:ea typeface="+mn-ea"/>
                </a:rPr>
                <a:t>80</a:t>
              </a:r>
              <a:endParaRPr lang="zh-CN" altLang="en-US" sz="14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95" name="矩形 94"/>
            <p:cNvSpPr/>
            <p:nvPr/>
          </p:nvSpPr>
          <p:spPr>
            <a:xfrm>
              <a:off x="4724178" y="1932446"/>
              <a:ext cx="457389" cy="4512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1600" dirty="0">
                  <a:solidFill>
                    <a:schemeClr val="bg1"/>
                  </a:solidFill>
                  <a:latin typeface="+mn-ea"/>
                  <a:ea typeface="+mn-ea"/>
                </a:rPr>
                <a:t>%</a:t>
              </a:r>
              <a:endParaRPr lang="zh-CN" altLang="en-US" sz="16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3349" name="组合 95"/>
          <p:cNvGrpSpPr/>
          <p:nvPr/>
        </p:nvGrpSpPr>
        <p:grpSpPr bwMode="auto">
          <a:xfrm>
            <a:off x="5783263" y="3636963"/>
            <a:ext cx="760412" cy="419100"/>
            <a:chOff x="4167266" y="1813810"/>
            <a:chExt cx="1014301" cy="558586"/>
          </a:xfrm>
        </p:grpSpPr>
        <p:sp>
          <p:nvSpPr>
            <p:cNvPr id="97" name="文本框 96"/>
            <p:cNvSpPr txBox="1"/>
            <p:nvPr/>
          </p:nvSpPr>
          <p:spPr>
            <a:xfrm>
              <a:off x="4167266" y="1813810"/>
              <a:ext cx="760196" cy="5331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2000" dirty="0">
                  <a:solidFill>
                    <a:schemeClr val="bg1"/>
                  </a:solidFill>
                  <a:latin typeface="+mn-ea"/>
                  <a:ea typeface="+mn-ea"/>
                </a:rPr>
                <a:t>65</a:t>
              </a:r>
              <a:endParaRPr lang="zh-CN" altLang="en-US" sz="14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4724178" y="1921718"/>
              <a:ext cx="457389" cy="4506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1600" dirty="0">
                  <a:solidFill>
                    <a:schemeClr val="bg1"/>
                  </a:solidFill>
                  <a:latin typeface="+mn-ea"/>
                  <a:ea typeface="+mn-ea"/>
                </a:rPr>
                <a:t>%</a:t>
              </a:r>
              <a:endParaRPr lang="zh-CN" altLang="en-US" sz="16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99" name="Freeform 19"/>
          <p:cNvSpPr/>
          <p:nvPr/>
        </p:nvSpPr>
        <p:spPr bwMode="auto">
          <a:xfrm>
            <a:off x="4970463" y="3587750"/>
            <a:ext cx="722312" cy="711200"/>
          </a:xfrm>
          <a:custGeom>
            <a:avLst/>
            <a:gdLst>
              <a:gd name="T0" fmla="*/ 392 w 972"/>
              <a:gd name="T1" fmla="*/ 934 h 956"/>
              <a:gd name="T2" fmla="*/ 354 w 972"/>
              <a:gd name="T3" fmla="*/ 888 h 956"/>
              <a:gd name="T4" fmla="*/ 366 w 972"/>
              <a:gd name="T5" fmla="*/ 840 h 956"/>
              <a:gd name="T6" fmla="*/ 324 w 972"/>
              <a:gd name="T7" fmla="*/ 780 h 956"/>
              <a:gd name="T8" fmla="*/ 290 w 972"/>
              <a:gd name="T9" fmla="*/ 722 h 956"/>
              <a:gd name="T10" fmla="*/ 248 w 972"/>
              <a:gd name="T11" fmla="*/ 712 h 956"/>
              <a:gd name="T12" fmla="*/ 192 w 972"/>
              <a:gd name="T13" fmla="*/ 608 h 956"/>
              <a:gd name="T14" fmla="*/ 160 w 972"/>
              <a:gd name="T15" fmla="*/ 662 h 956"/>
              <a:gd name="T16" fmla="*/ 140 w 972"/>
              <a:gd name="T17" fmla="*/ 634 h 956"/>
              <a:gd name="T18" fmla="*/ 138 w 972"/>
              <a:gd name="T19" fmla="*/ 590 h 956"/>
              <a:gd name="T20" fmla="*/ 130 w 972"/>
              <a:gd name="T21" fmla="*/ 500 h 956"/>
              <a:gd name="T22" fmla="*/ 150 w 972"/>
              <a:gd name="T23" fmla="*/ 442 h 956"/>
              <a:gd name="T24" fmla="*/ 110 w 972"/>
              <a:gd name="T25" fmla="*/ 312 h 956"/>
              <a:gd name="T26" fmla="*/ 50 w 972"/>
              <a:gd name="T27" fmla="*/ 222 h 956"/>
              <a:gd name="T28" fmla="*/ 6 w 972"/>
              <a:gd name="T29" fmla="*/ 178 h 956"/>
              <a:gd name="T30" fmla="*/ 2 w 972"/>
              <a:gd name="T31" fmla="*/ 134 h 956"/>
              <a:gd name="T32" fmla="*/ 26 w 972"/>
              <a:gd name="T33" fmla="*/ 80 h 956"/>
              <a:gd name="T34" fmla="*/ 74 w 972"/>
              <a:gd name="T35" fmla="*/ 24 h 956"/>
              <a:gd name="T36" fmla="*/ 112 w 972"/>
              <a:gd name="T37" fmla="*/ 64 h 956"/>
              <a:gd name="T38" fmla="*/ 166 w 972"/>
              <a:gd name="T39" fmla="*/ 152 h 956"/>
              <a:gd name="T40" fmla="*/ 200 w 972"/>
              <a:gd name="T41" fmla="*/ 172 h 956"/>
              <a:gd name="T42" fmla="*/ 236 w 972"/>
              <a:gd name="T43" fmla="*/ 158 h 956"/>
              <a:gd name="T44" fmla="*/ 250 w 972"/>
              <a:gd name="T45" fmla="*/ 170 h 956"/>
              <a:gd name="T46" fmla="*/ 290 w 972"/>
              <a:gd name="T47" fmla="*/ 188 h 956"/>
              <a:gd name="T48" fmla="*/ 374 w 972"/>
              <a:gd name="T49" fmla="*/ 166 h 956"/>
              <a:gd name="T50" fmla="*/ 378 w 972"/>
              <a:gd name="T51" fmla="*/ 128 h 956"/>
              <a:gd name="T52" fmla="*/ 370 w 972"/>
              <a:gd name="T53" fmla="*/ 66 h 956"/>
              <a:gd name="T54" fmla="*/ 412 w 972"/>
              <a:gd name="T55" fmla="*/ 100 h 956"/>
              <a:gd name="T56" fmla="*/ 468 w 972"/>
              <a:gd name="T57" fmla="*/ 100 h 956"/>
              <a:gd name="T58" fmla="*/ 472 w 972"/>
              <a:gd name="T59" fmla="*/ 30 h 956"/>
              <a:gd name="T60" fmla="*/ 516 w 972"/>
              <a:gd name="T61" fmla="*/ 0 h 956"/>
              <a:gd name="T62" fmla="*/ 562 w 972"/>
              <a:gd name="T63" fmla="*/ 50 h 956"/>
              <a:gd name="T64" fmla="*/ 628 w 972"/>
              <a:gd name="T65" fmla="*/ 98 h 956"/>
              <a:gd name="T66" fmla="*/ 656 w 972"/>
              <a:gd name="T67" fmla="*/ 150 h 956"/>
              <a:gd name="T68" fmla="*/ 764 w 972"/>
              <a:gd name="T69" fmla="*/ 184 h 956"/>
              <a:gd name="T70" fmla="*/ 812 w 972"/>
              <a:gd name="T71" fmla="*/ 168 h 956"/>
              <a:gd name="T72" fmla="*/ 932 w 972"/>
              <a:gd name="T73" fmla="*/ 208 h 956"/>
              <a:gd name="T74" fmla="*/ 972 w 972"/>
              <a:gd name="T75" fmla="*/ 278 h 956"/>
              <a:gd name="T76" fmla="*/ 908 w 972"/>
              <a:gd name="T77" fmla="*/ 388 h 956"/>
              <a:gd name="T78" fmla="*/ 840 w 972"/>
              <a:gd name="T79" fmla="*/ 418 h 956"/>
              <a:gd name="T80" fmla="*/ 788 w 972"/>
              <a:gd name="T81" fmla="*/ 376 h 956"/>
              <a:gd name="T82" fmla="*/ 764 w 972"/>
              <a:gd name="T83" fmla="*/ 422 h 956"/>
              <a:gd name="T84" fmla="*/ 772 w 972"/>
              <a:gd name="T85" fmla="*/ 478 h 956"/>
              <a:gd name="T86" fmla="*/ 784 w 972"/>
              <a:gd name="T87" fmla="*/ 564 h 956"/>
              <a:gd name="T88" fmla="*/ 810 w 972"/>
              <a:gd name="T89" fmla="*/ 602 h 956"/>
              <a:gd name="T90" fmla="*/ 780 w 972"/>
              <a:gd name="T91" fmla="*/ 646 h 956"/>
              <a:gd name="T92" fmla="*/ 788 w 972"/>
              <a:gd name="T93" fmla="*/ 686 h 956"/>
              <a:gd name="T94" fmla="*/ 848 w 972"/>
              <a:gd name="T95" fmla="*/ 740 h 956"/>
              <a:gd name="T96" fmla="*/ 796 w 972"/>
              <a:gd name="T97" fmla="*/ 758 h 956"/>
              <a:gd name="T98" fmla="*/ 756 w 972"/>
              <a:gd name="T99" fmla="*/ 712 h 956"/>
              <a:gd name="T100" fmla="*/ 716 w 972"/>
              <a:gd name="T101" fmla="*/ 718 h 956"/>
              <a:gd name="T102" fmla="*/ 662 w 972"/>
              <a:gd name="T103" fmla="*/ 706 h 956"/>
              <a:gd name="T104" fmla="*/ 630 w 972"/>
              <a:gd name="T105" fmla="*/ 636 h 956"/>
              <a:gd name="T106" fmla="*/ 578 w 972"/>
              <a:gd name="T107" fmla="*/ 648 h 956"/>
              <a:gd name="T108" fmla="*/ 550 w 972"/>
              <a:gd name="T109" fmla="*/ 682 h 956"/>
              <a:gd name="T110" fmla="*/ 558 w 972"/>
              <a:gd name="T111" fmla="*/ 726 h 956"/>
              <a:gd name="T112" fmla="*/ 558 w 972"/>
              <a:gd name="T113" fmla="*/ 766 h 956"/>
              <a:gd name="T114" fmla="*/ 500 w 972"/>
              <a:gd name="T115" fmla="*/ 810 h 956"/>
              <a:gd name="T116" fmla="*/ 522 w 972"/>
              <a:gd name="T117" fmla="*/ 870 h 956"/>
              <a:gd name="T118" fmla="*/ 522 w 972"/>
              <a:gd name="T119" fmla="*/ 918 h 95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972" h="956">
                <a:moveTo>
                  <a:pt x="432" y="956"/>
                </a:moveTo>
                <a:lnTo>
                  <a:pt x="432" y="956"/>
                </a:lnTo>
                <a:lnTo>
                  <a:pt x="422" y="952"/>
                </a:lnTo>
                <a:lnTo>
                  <a:pt x="406" y="942"/>
                </a:lnTo>
                <a:lnTo>
                  <a:pt x="392" y="934"/>
                </a:lnTo>
                <a:lnTo>
                  <a:pt x="380" y="928"/>
                </a:lnTo>
                <a:lnTo>
                  <a:pt x="368" y="920"/>
                </a:lnTo>
                <a:lnTo>
                  <a:pt x="354" y="904"/>
                </a:lnTo>
                <a:lnTo>
                  <a:pt x="354" y="888"/>
                </a:lnTo>
                <a:lnTo>
                  <a:pt x="362" y="878"/>
                </a:lnTo>
                <a:lnTo>
                  <a:pt x="368" y="866"/>
                </a:lnTo>
                <a:lnTo>
                  <a:pt x="370" y="858"/>
                </a:lnTo>
                <a:lnTo>
                  <a:pt x="368" y="848"/>
                </a:lnTo>
                <a:lnTo>
                  <a:pt x="366" y="840"/>
                </a:lnTo>
                <a:lnTo>
                  <a:pt x="362" y="832"/>
                </a:lnTo>
                <a:lnTo>
                  <a:pt x="350" y="816"/>
                </a:lnTo>
                <a:lnTo>
                  <a:pt x="342" y="808"/>
                </a:lnTo>
                <a:lnTo>
                  <a:pt x="336" y="798"/>
                </a:lnTo>
                <a:lnTo>
                  <a:pt x="324" y="780"/>
                </a:lnTo>
                <a:lnTo>
                  <a:pt x="316" y="764"/>
                </a:lnTo>
                <a:lnTo>
                  <a:pt x="306" y="750"/>
                </a:lnTo>
                <a:lnTo>
                  <a:pt x="298" y="730"/>
                </a:lnTo>
                <a:lnTo>
                  <a:pt x="294" y="726"/>
                </a:lnTo>
                <a:lnTo>
                  <a:pt x="290" y="722"/>
                </a:lnTo>
                <a:lnTo>
                  <a:pt x="286" y="720"/>
                </a:lnTo>
                <a:lnTo>
                  <a:pt x="282" y="720"/>
                </a:lnTo>
                <a:lnTo>
                  <a:pt x="266" y="720"/>
                </a:lnTo>
                <a:lnTo>
                  <a:pt x="248" y="712"/>
                </a:lnTo>
                <a:lnTo>
                  <a:pt x="224" y="678"/>
                </a:lnTo>
                <a:lnTo>
                  <a:pt x="206" y="626"/>
                </a:lnTo>
                <a:lnTo>
                  <a:pt x="192" y="608"/>
                </a:lnTo>
                <a:lnTo>
                  <a:pt x="178" y="608"/>
                </a:lnTo>
                <a:lnTo>
                  <a:pt x="170" y="614"/>
                </a:lnTo>
                <a:lnTo>
                  <a:pt x="164" y="620"/>
                </a:lnTo>
                <a:lnTo>
                  <a:pt x="162" y="630"/>
                </a:lnTo>
                <a:lnTo>
                  <a:pt x="162" y="652"/>
                </a:lnTo>
                <a:lnTo>
                  <a:pt x="160" y="662"/>
                </a:lnTo>
                <a:lnTo>
                  <a:pt x="156" y="674"/>
                </a:lnTo>
                <a:lnTo>
                  <a:pt x="148" y="670"/>
                </a:lnTo>
                <a:lnTo>
                  <a:pt x="146" y="652"/>
                </a:lnTo>
                <a:lnTo>
                  <a:pt x="140" y="634"/>
                </a:lnTo>
                <a:lnTo>
                  <a:pt x="134" y="620"/>
                </a:lnTo>
                <a:lnTo>
                  <a:pt x="130" y="606"/>
                </a:lnTo>
                <a:lnTo>
                  <a:pt x="134" y="602"/>
                </a:lnTo>
                <a:lnTo>
                  <a:pt x="136" y="598"/>
                </a:lnTo>
                <a:lnTo>
                  <a:pt x="138" y="590"/>
                </a:lnTo>
                <a:lnTo>
                  <a:pt x="138" y="576"/>
                </a:lnTo>
                <a:lnTo>
                  <a:pt x="142" y="538"/>
                </a:lnTo>
                <a:lnTo>
                  <a:pt x="134" y="518"/>
                </a:lnTo>
                <a:lnTo>
                  <a:pt x="130" y="500"/>
                </a:lnTo>
                <a:lnTo>
                  <a:pt x="128" y="482"/>
                </a:lnTo>
                <a:lnTo>
                  <a:pt x="130" y="466"/>
                </a:lnTo>
                <a:lnTo>
                  <a:pt x="140" y="454"/>
                </a:lnTo>
                <a:lnTo>
                  <a:pt x="150" y="442"/>
                </a:lnTo>
                <a:lnTo>
                  <a:pt x="146" y="396"/>
                </a:lnTo>
                <a:lnTo>
                  <a:pt x="124" y="364"/>
                </a:lnTo>
                <a:lnTo>
                  <a:pt x="114" y="326"/>
                </a:lnTo>
                <a:lnTo>
                  <a:pt x="110" y="312"/>
                </a:lnTo>
                <a:lnTo>
                  <a:pt x="104" y="300"/>
                </a:lnTo>
                <a:lnTo>
                  <a:pt x="84" y="276"/>
                </a:lnTo>
                <a:lnTo>
                  <a:pt x="68" y="254"/>
                </a:lnTo>
                <a:lnTo>
                  <a:pt x="54" y="232"/>
                </a:lnTo>
                <a:lnTo>
                  <a:pt x="50" y="222"/>
                </a:lnTo>
                <a:lnTo>
                  <a:pt x="48" y="212"/>
                </a:lnTo>
                <a:lnTo>
                  <a:pt x="12" y="188"/>
                </a:lnTo>
                <a:lnTo>
                  <a:pt x="6" y="178"/>
                </a:lnTo>
                <a:lnTo>
                  <a:pt x="0" y="178"/>
                </a:lnTo>
                <a:lnTo>
                  <a:pt x="0" y="154"/>
                </a:lnTo>
                <a:lnTo>
                  <a:pt x="0" y="142"/>
                </a:lnTo>
                <a:lnTo>
                  <a:pt x="2" y="134"/>
                </a:lnTo>
                <a:lnTo>
                  <a:pt x="10" y="130"/>
                </a:lnTo>
                <a:lnTo>
                  <a:pt x="16" y="124"/>
                </a:lnTo>
                <a:lnTo>
                  <a:pt x="20" y="118"/>
                </a:lnTo>
                <a:lnTo>
                  <a:pt x="22" y="110"/>
                </a:lnTo>
                <a:lnTo>
                  <a:pt x="24" y="96"/>
                </a:lnTo>
                <a:lnTo>
                  <a:pt x="26" y="80"/>
                </a:lnTo>
                <a:lnTo>
                  <a:pt x="0" y="50"/>
                </a:lnTo>
                <a:lnTo>
                  <a:pt x="0" y="28"/>
                </a:lnTo>
                <a:lnTo>
                  <a:pt x="74" y="24"/>
                </a:lnTo>
                <a:lnTo>
                  <a:pt x="82" y="28"/>
                </a:lnTo>
                <a:lnTo>
                  <a:pt x="92" y="38"/>
                </a:lnTo>
                <a:lnTo>
                  <a:pt x="102" y="50"/>
                </a:lnTo>
                <a:lnTo>
                  <a:pt x="112" y="64"/>
                </a:lnTo>
                <a:lnTo>
                  <a:pt x="112" y="76"/>
                </a:lnTo>
                <a:lnTo>
                  <a:pt x="116" y="88"/>
                </a:lnTo>
                <a:lnTo>
                  <a:pt x="122" y="98"/>
                </a:lnTo>
                <a:lnTo>
                  <a:pt x="128" y="110"/>
                </a:lnTo>
                <a:lnTo>
                  <a:pt x="146" y="132"/>
                </a:lnTo>
                <a:lnTo>
                  <a:pt x="166" y="152"/>
                </a:lnTo>
                <a:lnTo>
                  <a:pt x="174" y="152"/>
                </a:lnTo>
                <a:lnTo>
                  <a:pt x="182" y="154"/>
                </a:lnTo>
                <a:lnTo>
                  <a:pt x="186" y="156"/>
                </a:lnTo>
                <a:lnTo>
                  <a:pt x="190" y="158"/>
                </a:lnTo>
                <a:lnTo>
                  <a:pt x="200" y="172"/>
                </a:lnTo>
                <a:lnTo>
                  <a:pt x="208" y="170"/>
                </a:lnTo>
                <a:lnTo>
                  <a:pt x="216" y="170"/>
                </a:lnTo>
                <a:lnTo>
                  <a:pt x="224" y="166"/>
                </a:lnTo>
                <a:lnTo>
                  <a:pt x="236" y="158"/>
                </a:lnTo>
                <a:lnTo>
                  <a:pt x="242" y="158"/>
                </a:lnTo>
                <a:lnTo>
                  <a:pt x="248" y="162"/>
                </a:lnTo>
                <a:lnTo>
                  <a:pt x="248" y="166"/>
                </a:lnTo>
                <a:lnTo>
                  <a:pt x="250" y="170"/>
                </a:lnTo>
                <a:lnTo>
                  <a:pt x="254" y="172"/>
                </a:lnTo>
                <a:lnTo>
                  <a:pt x="258" y="174"/>
                </a:lnTo>
                <a:lnTo>
                  <a:pt x="270" y="176"/>
                </a:lnTo>
                <a:lnTo>
                  <a:pt x="282" y="178"/>
                </a:lnTo>
                <a:lnTo>
                  <a:pt x="290" y="188"/>
                </a:lnTo>
                <a:lnTo>
                  <a:pt x="310" y="188"/>
                </a:lnTo>
                <a:lnTo>
                  <a:pt x="328" y="174"/>
                </a:lnTo>
                <a:lnTo>
                  <a:pt x="374" y="166"/>
                </a:lnTo>
                <a:lnTo>
                  <a:pt x="378" y="160"/>
                </a:lnTo>
                <a:lnTo>
                  <a:pt x="382" y="154"/>
                </a:lnTo>
                <a:lnTo>
                  <a:pt x="382" y="142"/>
                </a:lnTo>
                <a:lnTo>
                  <a:pt x="378" y="128"/>
                </a:lnTo>
                <a:lnTo>
                  <a:pt x="372" y="104"/>
                </a:lnTo>
                <a:lnTo>
                  <a:pt x="368" y="92"/>
                </a:lnTo>
                <a:lnTo>
                  <a:pt x="366" y="80"/>
                </a:lnTo>
                <a:lnTo>
                  <a:pt x="368" y="72"/>
                </a:lnTo>
                <a:lnTo>
                  <a:pt x="370" y="66"/>
                </a:lnTo>
                <a:lnTo>
                  <a:pt x="376" y="70"/>
                </a:lnTo>
                <a:lnTo>
                  <a:pt x="384" y="78"/>
                </a:lnTo>
                <a:lnTo>
                  <a:pt x="392" y="84"/>
                </a:lnTo>
                <a:lnTo>
                  <a:pt x="406" y="92"/>
                </a:lnTo>
                <a:lnTo>
                  <a:pt x="412" y="100"/>
                </a:lnTo>
                <a:lnTo>
                  <a:pt x="424" y="104"/>
                </a:lnTo>
                <a:lnTo>
                  <a:pt x="438" y="104"/>
                </a:lnTo>
                <a:lnTo>
                  <a:pt x="452" y="104"/>
                </a:lnTo>
                <a:lnTo>
                  <a:pt x="468" y="100"/>
                </a:lnTo>
                <a:lnTo>
                  <a:pt x="484" y="84"/>
                </a:lnTo>
                <a:lnTo>
                  <a:pt x="482" y="64"/>
                </a:lnTo>
                <a:lnTo>
                  <a:pt x="478" y="50"/>
                </a:lnTo>
                <a:lnTo>
                  <a:pt x="474" y="40"/>
                </a:lnTo>
                <a:lnTo>
                  <a:pt x="472" y="30"/>
                </a:lnTo>
                <a:lnTo>
                  <a:pt x="482" y="18"/>
                </a:lnTo>
                <a:lnTo>
                  <a:pt x="494" y="8"/>
                </a:lnTo>
                <a:lnTo>
                  <a:pt x="502" y="2"/>
                </a:lnTo>
                <a:lnTo>
                  <a:pt x="508" y="0"/>
                </a:lnTo>
                <a:lnTo>
                  <a:pt x="516" y="0"/>
                </a:lnTo>
                <a:lnTo>
                  <a:pt x="526" y="4"/>
                </a:lnTo>
                <a:lnTo>
                  <a:pt x="530" y="16"/>
                </a:lnTo>
                <a:lnTo>
                  <a:pt x="536" y="26"/>
                </a:lnTo>
                <a:lnTo>
                  <a:pt x="546" y="36"/>
                </a:lnTo>
                <a:lnTo>
                  <a:pt x="562" y="50"/>
                </a:lnTo>
                <a:lnTo>
                  <a:pt x="588" y="60"/>
                </a:lnTo>
                <a:lnTo>
                  <a:pt x="598" y="72"/>
                </a:lnTo>
                <a:lnTo>
                  <a:pt x="612" y="84"/>
                </a:lnTo>
                <a:lnTo>
                  <a:pt x="628" y="98"/>
                </a:lnTo>
                <a:lnTo>
                  <a:pt x="636" y="106"/>
                </a:lnTo>
                <a:lnTo>
                  <a:pt x="642" y="118"/>
                </a:lnTo>
                <a:lnTo>
                  <a:pt x="650" y="138"/>
                </a:lnTo>
                <a:lnTo>
                  <a:pt x="656" y="150"/>
                </a:lnTo>
                <a:lnTo>
                  <a:pt x="666" y="164"/>
                </a:lnTo>
                <a:lnTo>
                  <a:pt x="678" y="176"/>
                </a:lnTo>
                <a:lnTo>
                  <a:pt x="686" y="182"/>
                </a:lnTo>
                <a:lnTo>
                  <a:pt x="694" y="184"/>
                </a:lnTo>
                <a:lnTo>
                  <a:pt x="764" y="184"/>
                </a:lnTo>
                <a:lnTo>
                  <a:pt x="774" y="178"/>
                </a:lnTo>
                <a:lnTo>
                  <a:pt x="786" y="172"/>
                </a:lnTo>
                <a:lnTo>
                  <a:pt x="798" y="168"/>
                </a:lnTo>
                <a:lnTo>
                  <a:pt x="812" y="168"/>
                </a:lnTo>
                <a:lnTo>
                  <a:pt x="858" y="184"/>
                </a:lnTo>
                <a:lnTo>
                  <a:pt x="900" y="184"/>
                </a:lnTo>
                <a:lnTo>
                  <a:pt x="920" y="202"/>
                </a:lnTo>
                <a:lnTo>
                  <a:pt x="932" y="208"/>
                </a:lnTo>
                <a:lnTo>
                  <a:pt x="952" y="210"/>
                </a:lnTo>
                <a:lnTo>
                  <a:pt x="972" y="228"/>
                </a:lnTo>
                <a:lnTo>
                  <a:pt x="972" y="278"/>
                </a:lnTo>
                <a:lnTo>
                  <a:pt x="958" y="296"/>
                </a:lnTo>
                <a:lnTo>
                  <a:pt x="946" y="316"/>
                </a:lnTo>
                <a:lnTo>
                  <a:pt x="938" y="336"/>
                </a:lnTo>
                <a:lnTo>
                  <a:pt x="930" y="358"/>
                </a:lnTo>
                <a:lnTo>
                  <a:pt x="908" y="388"/>
                </a:lnTo>
                <a:lnTo>
                  <a:pt x="880" y="418"/>
                </a:lnTo>
                <a:lnTo>
                  <a:pt x="866" y="422"/>
                </a:lnTo>
                <a:lnTo>
                  <a:pt x="856" y="422"/>
                </a:lnTo>
                <a:lnTo>
                  <a:pt x="846" y="420"/>
                </a:lnTo>
                <a:lnTo>
                  <a:pt x="840" y="418"/>
                </a:lnTo>
                <a:lnTo>
                  <a:pt x="828" y="406"/>
                </a:lnTo>
                <a:lnTo>
                  <a:pt x="812" y="394"/>
                </a:lnTo>
                <a:lnTo>
                  <a:pt x="806" y="388"/>
                </a:lnTo>
                <a:lnTo>
                  <a:pt x="800" y="382"/>
                </a:lnTo>
                <a:lnTo>
                  <a:pt x="788" y="376"/>
                </a:lnTo>
                <a:lnTo>
                  <a:pt x="778" y="374"/>
                </a:lnTo>
                <a:lnTo>
                  <a:pt x="768" y="374"/>
                </a:lnTo>
                <a:lnTo>
                  <a:pt x="764" y="382"/>
                </a:lnTo>
                <a:lnTo>
                  <a:pt x="764" y="422"/>
                </a:lnTo>
                <a:lnTo>
                  <a:pt x="768" y="434"/>
                </a:lnTo>
                <a:lnTo>
                  <a:pt x="772" y="446"/>
                </a:lnTo>
                <a:lnTo>
                  <a:pt x="772" y="460"/>
                </a:lnTo>
                <a:lnTo>
                  <a:pt x="772" y="478"/>
                </a:lnTo>
                <a:lnTo>
                  <a:pt x="770" y="492"/>
                </a:lnTo>
                <a:lnTo>
                  <a:pt x="766" y="510"/>
                </a:lnTo>
                <a:lnTo>
                  <a:pt x="766" y="528"/>
                </a:lnTo>
                <a:lnTo>
                  <a:pt x="768" y="548"/>
                </a:lnTo>
                <a:lnTo>
                  <a:pt x="784" y="564"/>
                </a:lnTo>
                <a:lnTo>
                  <a:pt x="790" y="568"/>
                </a:lnTo>
                <a:lnTo>
                  <a:pt x="796" y="574"/>
                </a:lnTo>
                <a:lnTo>
                  <a:pt x="802" y="582"/>
                </a:lnTo>
                <a:lnTo>
                  <a:pt x="808" y="592"/>
                </a:lnTo>
                <a:lnTo>
                  <a:pt x="810" y="602"/>
                </a:lnTo>
                <a:lnTo>
                  <a:pt x="810" y="612"/>
                </a:lnTo>
                <a:lnTo>
                  <a:pt x="808" y="622"/>
                </a:lnTo>
                <a:lnTo>
                  <a:pt x="800" y="632"/>
                </a:lnTo>
                <a:lnTo>
                  <a:pt x="786" y="640"/>
                </a:lnTo>
                <a:lnTo>
                  <a:pt x="780" y="646"/>
                </a:lnTo>
                <a:lnTo>
                  <a:pt x="778" y="650"/>
                </a:lnTo>
                <a:lnTo>
                  <a:pt x="776" y="656"/>
                </a:lnTo>
                <a:lnTo>
                  <a:pt x="776" y="674"/>
                </a:lnTo>
                <a:lnTo>
                  <a:pt x="782" y="680"/>
                </a:lnTo>
                <a:lnTo>
                  <a:pt x="788" y="686"/>
                </a:lnTo>
                <a:lnTo>
                  <a:pt x="806" y="694"/>
                </a:lnTo>
                <a:lnTo>
                  <a:pt x="828" y="702"/>
                </a:lnTo>
                <a:lnTo>
                  <a:pt x="840" y="710"/>
                </a:lnTo>
                <a:lnTo>
                  <a:pt x="850" y="718"/>
                </a:lnTo>
                <a:lnTo>
                  <a:pt x="848" y="740"/>
                </a:lnTo>
                <a:lnTo>
                  <a:pt x="846" y="752"/>
                </a:lnTo>
                <a:lnTo>
                  <a:pt x="842" y="756"/>
                </a:lnTo>
                <a:lnTo>
                  <a:pt x="840" y="762"/>
                </a:lnTo>
                <a:lnTo>
                  <a:pt x="818" y="760"/>
                </a:lnTo>
                <a:lnTo>
                  <a:pt x="796" y="758"/>
                </a:lnTo>
                <a:lnTo>
                  <a:pt x="778" y="754"/>
                </a:lnTo>
                <a:lnTo>
                  <a:pt x="764" y="748"/>
                </a:lnTo>
                <a:lnTo>
                  <a:pt x="762" y="734"/>
                </a:lnTo>
                <a:lnTo>
                  <a:pt x="760" y="722"/>
                </a:lnTo>
                <a:lnTo>
                  <a:pt x="756" y="712"/>
                </a:lnTo>
                <a:lnTo>
                  <a:pt x="752" y="702"/>
                </a:lnTo>
                <a:lnTo>
                  <a:pt x="744" y="704"/>
                </a:lnTo>
                <a:lnTo>
                  <a:pt x="736" y="704"/>
                </a:lnTo>
                <a:lnTo>
                  <a:pt x="726" y="710"/>
                </a:lnTo>
                <a:lnTo>
                  <a:pt x="716" y="718"/>
                </a:lnTo>
                <a:lnTo>
                  <a:pt x="706" y="724"/>
                </a:lnTo>
                <a:lnTo>
                  <a:pt x="680" y="724"/>
                </a:lnTo>
                <a:lnTo>
                  <a:pt x="670" y="716"/>
                </a:lnTo>
                <a:lnTo>
                  <a:pt x="662" y="706"/>
                </a:lnTo>
                <a:lnTo>
                  <a:pt x="656" y="698"/>
                </a:lnTo>
                <a:lnTo>
                  <a:pt x="652" y="688"/>
                </a:lnTo>
                <a:lnTo>
                  <a:pt x="646" y="668"/>
                </a:lnTo>
                <a:lnTo>
                  <a:pt x="642" y="652"/>
                </a:lnTo>
                <a:lnTo>
                  <a:pt x="630" y="636"/>
                </a:lnTo>
                <a:lnTo>
                  <a:pt x="604" y="636"/>
                </a:lnTo>
                <a:lnTo>
                  <a:pt x="594" y="636"/>
                </a:lnTo>
                <a:lnTo>
                  <a:pt x="588" y="638"/>
                </a:lnTo>
                <a:lnTo>
                  <a:pt x="582" y="642"/>
                </a:lnTo>
                <a:lnTo>
                  <a:pt x="578" y="648"/>
                </a:lnTo>
                <a:lnTo>
                  <a:pt x="574" y="658"/>
                </a:lnTo>
                <a:lnTo>
                  <a:pt x="572" y="670"/>
                </a:lnTo>
                <a:lnTo>
                  <a:pt x="564" y="676"/>
                </a:lnTo>
                <a:lnTo>
                  <a:pt x="556" y="680"/>
                </a:lnTo>
                <a:lnTo>
                  <a:pt x="550" y="682"/>
                </a:lnTo>
                <a:lnTo>
                  <a:pt x="542" y="686"/>
                </a:lnTo>
                <a:lnTo>
                  <a:pt x="542" y="704"/>
                </a:lnTo>
                <a:lnTo>
                  <a:pt x="550" y="712"/>
                </a:lnTo>
                <a:lnTo>
                  <a:pt x="558" y="726"/>
                </a:lnTo>
                <a:lnTo>
                  <a:pt x="562" y="732"/>
                </a:lnTo>
                <a:lnTo>
                  <a:pt x="564" y="740"/>
                </a:lnTo>
                <a:lnTo>
                  <a:pt x="564" y="748"/>
                </a:lnTo>
                <a:lnTo>
                  <a:pt x="562" y="758"/>
                </a:lnTo>
                <a:lnTo>
                  <a:pt x="558" y="766"/>
                </a:lnTo>
                <a:lnTo>
                  <a:pt x="552" y="772"/>
                </a:lnTo>
                <a:lnTo>
                  <a:pt x="536" y="782"/>
                </a:lnTo>
                <a:lnTo>
                  <a:pt x="508" y="800"/>
                </a:lnTo>
                <a:lnTo>
                  <a:pt x="500" y="810"/>
                </a:lnTo>
                <a:lnTo>
                  <a:pt x="500" y="850"/>
                </a:lnTo>
                <a:lnTo>
                  <a:pt x="504" y="856"/>
                </a:lnTo>
                <a:lnTo>
                  <a:pt x="508" y="860"/>
                </a:lnTo>
                <a:lnTo>
                  <a:pt x="518" y="866"/>
                </a:lnTo>
                <a:lnTo>
                  <a:pt x="522" y="870"/>
                </a:lnTo>
                <a:lnTo>
                  <a:pt x="526" y="878"/>
                </a:lnTo>
                <a:lnTo>
                  <a:pt x="528" y="888"/>
                </a:lnTo>
                <a:lnTo>
                  <a:pt x="530" y="902"/>
                </a:lnTo>
                <a:lnTo>
                  <a:pt x="522" y="918"/>
                </a:lnTo>
                <a:lnTo>
                  <a:pt x="510" y="924"/>
                </a:lnTo>
                <a:lnTo>
                  <a:pt x="498" y="930"/>
                </a:lnTo>
                <a:lnTo>
                  <a:pt x="432" y="956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15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00" name="Freeform 10"/>
          <p:cNvSpPr/>
          <p:nvPr/>
        </p:nvSpPr>
        <p:spPr bwMode="auto">
          <a:xfrm>
            <a:off x="4891088" y="2701925"/>
            <a:ext cx="731837" cy="561975"/>
          </a:xfrm>
          <a:custGeom>
            <a:avLst/>
            <a:gdLst>
              <a:gd name="T0" fmla="*/ 40 w 784"/>
              <a:gd name="T1" fmla="*/ 590 h 602"/>
              <a:gd name="T2" fmla="*/ 0 w 784"/>
              <a:gd name="T3" fmla="*/ 520 h 602"/>
              <a:gd name="T4" fmla="*/ 8 w 784"/>
              <a:gd name="T5" fmla="*/ 486 h 602"/>
              <a:gd name="T6" fmla="*/ 26 w 784"/>
              <a:gd name="T7" fmla="*/ 440 h 602"/>
              <a:gd name="T8" fmla="*/ 66 w 784"/>
              <a:gd name="T9" fmla="*/ 396 h 602"/>
              <a:gd name="T10" fmla="*/ 124 w 784"/>
              <a:gd name="T11" fmla="*/ 342 h 602"/>
              <a:gd name="T12" fmla="*/ 184 w 784"/>
              <a:gd name="T13" fmla="*/ 276 h 602"/>
              <a:gd name="T14" fmla="*/ 214 w 784"/>
              <a:gd name="T15" fmla="*/ 230 h 602"/>
              <a:gd name="T16" fmla="*/ 218 w 784"/>
              <a:gd name="T17" fmla="*/ 196 h 602"/>
              <a:gd name="T18" fmla="*/ 248 w 784"/>
              <a:gd name="T19" fmla="*/ 164 h 602"/>
              <a:gd name="T20" fmla="*/ 254 w 784"/>
              <a:gd name="T21" fmla="*/ 96 h 602"/>
              <a:gd name="T22" fmla="*/ 264 w 784"/>
              <a:gd name="T23" fmla="*/ 60 h 602"/>
              <a:gd name="T24" fmla="*/ 298 w 784"/>
              <a:gd name="T25" fmla="*/ 36 h 602"/>
              <a:gd name="T26" fmla="*/ 352 w 784"/>
              <a:gd name="T27" fmla="*/ 68 h 602"/>
              <a:gd name="T28" fmla="*/ 360 w 784"/>
              <a:gd name="T29" fmla="*/ 32 h 602"/>
              <a:gd name="T30" fmla="*/ 346 w 784"/>
              <a:gd name="T31" fmla="*/ 8 h 602"/>
              <a:gd name="T32" fmla="*/ 454 w 784"/>
              <a:gd name="T33" fmla="*/ 10 h 602"/>
              <a:gd name="T34" fmla="*/ 506 w 784"/>
              <a:gd name="T35" fmla="*/ 0 h 602"/>
              <a:gd name="T36" fmla="*/ 518 w 784"/>
              <a:gd name="T37" fmla="*/ 20 h 602"/>
              <a:gd name="T38" fmla="*/ 478 w 784"/>
              <a:gd name="T39" fmla="*/ 82 h 602"/>
              <a:gd name="T40" fmla="*/ 500 w 784"/>
              <a:gd name="T41" fmla="*/ 96 h 602"/>
              <a:gd name="T42" fmla="*/ 580 w 784"/>
              <a:gd name="T43" fmla="*/ 72 h 602"/>
              <a:gd name="T44" fmla="*/ 612 w 784"/>
              <a:gd name="T45" fmla="*/ 84 h 602"/>
              <a:gd name="T46" fmla="*/ 668 w 784"/>
              <a:gd name="T47" fmla="*/ 58 h 602"/>
              <a:gd name="T48" fmla="*/ 710 w 784"/>
              <a:gd name="T49" fmla="*/ 56 h 602"/>
              <a:gd name="T50" fmla="*/ 784 w 784"/>
              <a:gd name="T51" fmla="*/ 152 h 602"/>
              <a:gd name="T52" fmla="*/ 752 w 784"/>
              <a:gd name="T53" fmla="*/ 174 h 602"/>
              <a:gd name="T54" fmla="*/ 728 w 784"/>
              <a:gd name="T55" fmla="*/ 196 h 602"/>
              <a:gd name="T56" fmla="*/ 728 w 784"/>
              <a:gd name="T57" fmla="*/ 224 h 602"/>
              <a:gd name="T58" fmla="*/ 704 w 784"/>
              <a:gd name="T59" fmla="*/ 242 h 602"/>
              <a:gd name="T60" fmla="*/ 634 w 784"/>
              <a:gd name="T61" fmla="*/ 282 h 602"/>
              <a:gd name="T62" fmla="*/ 606 w 784"/>
              <a:gd name="T63" fmla="*/ 296 h 602"/>
              <a:gd name="T64" fmla="*/ 582 w 784"/>
              <a:gd name="T65" fmla="*/ 288 h 602"/>
              <a:gd name="T66" fmla="*/ 556 w 784"/>
              <a:gd name="T67" fmla="*/ 304 h 602"/>
              <a:gd name="T68" fmla="*/ 544 w 784"/>
              <a:gd name="T69" fmla="*/ 292 h 602"/>
              <a:gd name="T70" fmla="*/ 526 w 784"/>
              <a:gd name="T71" fmla="*/ 294 h 602"/>
              <a:gd name="T72" fmla="*/ 516 w 784"/>
              <a:gd name="T73" fmla="*/ 326 h 602"/>
              <a:gd name="T74" fmla="*/ 498 w 784"/>
              <a:gd name="T75" fmla="*/ 338 h 602"/>
              <a:gd name="T76" fmla="*/ 478 w 784"/>
              <a:gd name="T77" fmla="*/ 342 h 602"/>
              <a:gd name="T78" fmla="*/ 468 w 784"/>
              <a:gd name="T79" fmla="*/ 326 h 602"/>
              <a:gd name="T80" fmla="*/ 436 w 784"/>
              <a:gd name="T81" fmla="*/ 302 h 602"/>
              <a:gd name="T82" fmla="*/ 408 w 784"/>
              <a:gd name="T83" fmla="*/ 330 h 602"/>
              <a:gd name="T84" fmla="*/ 374 w 784"/>
              <a:gd name="T85" fmla="*/ 368 h 602"/>
              <a:gd name="T86" fmla="*/ 350 w 784"/>
              <a:gd name="T87" fmla="*/ 394 h 602"/>
              <a:gd name="T88" fmla="*/ 306 w 784"/>
              <a:gd name="T89" fmla="*/ 418 h 602"/>
              <a:gd name="T90" fmla="*/ 270 w 784"/>
              <a:gd name="T91" fmla="*/ 422 h 602"/>
              <a:gd name="T92" fmla="*/ 256 w 784"/>
              <a:gd name="T93" fmla="*/ 438 h 602"/>
              <a:gd name="T94" fmla="*/ 218 w 784"/>
              <a:gd name="T95" fmla="*/ 432 h 602"/>
              <a:gd name="T96" fmla="*/ 140 w 784"/>
              <a:gd name="T97" fmla="*/ 462 h 602"/>
              <a:gd name="T98" fmla="*/ 92 w 784"/>
              <a:gd name="T99" fmla="*/ 474 h 602"/>
              <a:gd name="T100" fmla="*/ 76 w 784"/>
              <a:gd name="T101" fmla="*/ 510 h 602"/>
              <a:gd name="T102" fmla="*/ 52 w 784"/>
              <a:gd name="T103" fmla="*/ 542 h 602"/>
              <a:gd name="T104" fmla="*/ 78 w 784"/>
              <a:gd name="T105" fmla="*/ 566 h 602"/>
              <a:gd name="T106" fmla="*/ 86 w 784"/>
              <a:gd name="T107" fmla="*/ 590 h 602"/>
              <a:gd name="T108" fmla="*/ 54 w 784"/>
              <a:gd name="T109" fmla="*/ 602 h 60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84" h="602">
                <a:moveTo>
                  <a:pt x="54" y="602"/>
                </a:moveTo>
                <a:lnTo>
                  <a:pt x="54" y="602"/>
                </a:lnTo>
                <a:lnTo>
                  <a:pt x="46" y="596"/>
                </a:lnTo>
                <a:lnTo>
                  <a:pt x="40" y="590"/>
                </a:lnTo>
                <a:lnTo>
                  <a:pt x="34" y="580"/>
                </a:lnTo>
                <a:lnTo>
                  <a:pt x="28" y="558"/>
                </a:lnTo>
                <a:lnTo>
                  <a:pt x="0" y="520"/>
                </a:lnTo>
                <a:lnTo>
                  <a:pt x="0" y="502"/>
                </a:lnTo>
                <a:lnTo>
                  <a:pt x="2" y="492"/>
                </a:lnTo>
                <a:lnTo>
                  <a:pt x="8" y="486"/>
                </a:lnTo>
                <a:lnTo>
                  <a:pt x="18" y="478"/>
                </a:lnTo>
                <a:lnTo>
                  <a:pt x="22" y="450"/>
                </a:lnTo>
                <a:lnTo>
                  <a:pt x="26" y="440"/>
                </a:lnTo>
                <a:lnTo>
                  <a:pt x="30" y="430"/>
                </a:lnTo>
                <a:lnTo>
                  <a:pt x="36" y="422"/>
                </a:lnTo>
                <a:lnTo>
                  <a:pt x="44" y="414"/>
                </a:lnTo>
                <a:lnTo>
                  <a:pt x="66" y="396"/>
                </a:lnTo>
                <a:lnTo>
                  <a:pt x="94" y="366"/>
                </a:lnTo>
                <a:lnTo>
                  <a:pt x="108" y="354"/>
                </a:lnTo>
                <a:lnTo>
                  <a:pt x="124" y="342"/>
                </a:lnTo>
                <a:lnTo>
                  <a:pt x="154" y="306"/>
                </a:lnTo>
                <a:lnTo>
                  <a:pt x="184" y="276"/>
                </a:lnTo>
                <a:lnTo>
                  <a:pt x="196" y="266"/>
                </a:lnTo>
                <a:lnTo>
                  <a:pt x="204" y="256"/>
                </a:lnTo>
                <a:lnTo>
                  <a:pt x="210" y="244"/>
                </a:lnTo>
                <a:lnTo>
                  <a:pt x="214" y="230"/>
                </a:lnTo>
                <a:lnTo>
                  <a:pt x="214" y="214"/>
                </a:lnTo>
                <a:lnTo>
                  <a:pt x="216" y="204"/>
                </a:lnTo>
                <a:lnTo>
                  <a:pt x="218" y="196"/>
                </a:lnTo>
                <a:lnTo>
                  <a:pt x="222" y="190"/>
                </a:lnTo>
                <a:lnTo>
                  <a:pt x="232" y="180"/>
                </a:lnTo>
                <a:lnTo>
                  <a:pt x="240" y="174"/>
                </a:lnTo>
                <a:lnTo>
                  <a:pt x="248" y="164"/>
                </a:lnTo>
                <a:lnTo>
                  <a:pt x="244" y="106"/>
                </a:lnTo>
                <a:lnTo>
                  <a:pt x="254" y="96"/>
                </a:lnTo>
                <a:lnTo>
                  <a:pt x="260" y="84"/>
                </a:lnTo>
                <a:lnTo>
                  <a:pt x="262" y="72"/>
                </a:lnTo>
                <a:lnTo>
                  <a:pt x="264" y="60"/>
                </a:lnTo>
                <a:lnTo>
                  <a:pt x="278" y="36"/>
                </a:lnTo>
                <a:lnTo>
                  <a:pt x="298" y="36"/>
                </a:lnTo>
                <a:lnTo>
                  <a:pt x="332" y="68"/>
                </a:lnTo>
                <a:lnTo>
                  <a:pt x="352" y="68"/>
                </a:lnTo>
                <a:lnTo>
                  <a:pt x="354" y="64"/>
                </a:lnTo>
                <a:lnTo>
                  <a:pt x="356" y="60"/>
                </a:lnTo>
                <a:lnTo>
                  <a:pt x="358" y="48"/>
                </a:lnTo>
                <a:lnTo>
                  <a:pt x="360" y="32"/>
                </a:lnTo>
                <a:lnTo>
                  <a:pt x="340" y="10"/>
                </a:lnTo>
                <a:lnTo>
                  <a:pt x="346" y="8"/>
                </a:lnTo>
                <a:lnTo>
                  <a:pt x="442" y="8"/>
                </a:lnTo>
                <a:lnTo>
                  <a:pt x="454" y="10"/>
                </a:lnTo>
                <a:lnTo>
                  <a:pt x="472" y="10"/>
                </a:lnTo>
                <a:lnTo>
                  <a:pt x="490" y="8"/>
                </a:lnTo>
                <a:lnTo>
                  <a:pt x="500" y="4"/>
                </a:lnTo>
                <a:lnTo>
                  <a:pt x="506" y="0"/>
                </a:lnTo>
                <a:lnTo>
                  <a:pt x="518" y="0"/>
                </a:lnTo>
                <a:lnTo>
                  <a:pt x="518" y="20"/>
                </a:lnTo>
                <a:lnTo>
                  <a:pt x="476" y="68"/>
                </a:lnTo>
                <a:lnTo>
                  <a:pt x="478" y="82"/>
                </a:lnTo>
                <a:lnTo>
                  <a:pt x="482" y="88"/>
                </a:lnTo>
                <a:lnTo>
                  <a:pt x="486" y="92"/>
                </a:lnTo>
                <a:lnTo>
                  <a:pt x="492" y="94"/>
                </a:lnTo>
                <a:lnTo>
                  <a:pt x="500" y="96"/>
                </a:lnTo>
                <a:lnTo>
                  <a:pt x="524" y="98"/>
                </a:lnTo>
                <a:lnTo>
                  <a:pt x="580" y="72"/>
                </a:lnTo>
                <a:lnTo>
                  <a:pt x="600" y="72"/>
                </a:lnTo>
                <a:lnTo>
                  <a:pt x="612" y="84"/>
                </a:lnTo>
                <a:lnTo>
                  <a:pt x="624" y="82"/>
                </a:lnTo>
                <a:lnTo>
                  <a:pt x="634" y="78"/>
                </a:lnTo>
                <a:lnTo>
                  <a:pt x="656" y="64"/>
                </a:lnTo>
                <a:lnTo>
                  <a:pt x="668" y="58"/>
                </a:lnTo>
                <a:lnTo>
                  <a:pt x="680" y="54"/>
                </a:lnTo>
                <a:lnTo>
                  <a:pt x="694" y="52"/>
                </a:lnTo>
                <a:lnTo>
                  <a:pt x="710" y="56"/>
                </a:lnTo>
                <a:lnTo>
                  <a:pt x="740" y="92"/>
                </a:lnTo>
                <a:lnTo>
                  <a:pt x="784" y="152"/>
                </a:lnTo>
                <a:lnTo>
                  <a:pt x="784" y="168"/>
                </a:lnTo>
                <a:lnTo>
                  <a:pt x="764" y="170"/>
                </a:lnTo>
                <a:lnTo>
                  <a:pt x="752" y="174"/>
                </a:lnTo>
                <a:lnTo>
                  <a:pt x="746" y="180"/>
                </a:lnTo>
                <a:lnTo>
                  <a:pt x="740" y="186"/>
                </a:lnTo>
                <a:lnTo>
                  <a:pt x="728" y="196"/>
                </a:lnTo>
                <a:lnTo>
                  <a:pt x="724" y="200"/>
                </a:lnTo>
                <a:lnTo>
                  <a:pt x="722" y="208"/>
                </a:lnTo>
                <a:lnTo>
                  <a:pt x="722" y="214"/>
                </a:lnTo>
                <a:lnTo>
                  <a:pt x="728" y="224"/>
                </a:lnTo>
                <a:lnTo>
                  <a:pt x="728" y="230"/>
                </a:lnTo>
                <a:lnTo>
                  <a:pt x="704" y="242"/>
                </a:lnTo>
                <a:lnTo>
                  <a:pt x="680" y="256"/>
                </a:lnTo>
                <a:lnTo>
                  <a:pt x="656" y="270"/>
                </a:lnTo>
                <a:lnTo>
                  <a:pt x="634" y="282"/>
                </a:lnTo>
                <a:lnTo>
                  <a:pt x="618" y="298"/>
                </a:lnTo>
                <a:lnTo>
                  <a:pt x="612" y="298"/>
                </a:lnTo>
                <a:lnTo>
                  <a:pt x="606" y="296"/>
                </a:lnTo>
                <a:lnTo>
                  <a:pt x="602" y="292"/>
                </a:lnTo>
                <a:lnTo>
                  <a:pt x="600" y="288"/>
                </a:lnTo>
                <a:lnTo>
                  <a:pt x="582" y="288"/>
                </a:lnTo>
                <a:lnTo>
                  <a:pt x="570" y="304"/>
                </a:lnTo>
                <a:lnTo>
                  <a:pt x="556" y="304"/>
                </a:lnTo>
                <a:lnTo>
                  <a:pt x="552" y="298"/>
                </a:lnTo>
                <a:lnTo>
                  <a:pt x="548" y="294"/>
                </a:lnTo>
                <a:lnTo>
                  <a:pt x="544" y="292"/>
                </a:lnTo>
                <a:lnTo>
                  <a:pt x="540" y="292"/>
                </a:lnTo>
                <a:lnTo>
                  <a:pt x="534" y="292"/>
                </a:lnTo>
                <a:lnTo>
                  <a:pt x="526" y="294"/>
                </a:lnTo>
                <a:lnTo>
                  <a:pt x="526" y="318"/>
                </a:lnTo>
                <a:lnTo>
                  <a:pt x="520" y="322"/>
                </a:lnTo>
                <a:lnTo>
                  <a:pt x="516" y="326"/>
                </a:lnTo>
                <a:lnTo>
                  <a:pt x="508" y="328"/>
                </a:lnTo>
                <a:lnTo>
                  <a:pt x="504" y="328"/>
                </a:lnTo>
                <a:lnTo>
                  <a:pt x="500" y="332"/>
                </a:lnTo>
                <a:lnTo>
                  <a:pt x="498" y="338"/>
                </a:lnTo>
                <a:lnTo>
                  <a:pt x="494" y="346"/>
                </a:lnTo>
                <a:lnTo>
                  <a:pt x="482" y="344"/>
                </a:lnTo>
                <a:lnTo>
                  <a:pt x="478" y="342"/>
                </a:lnTo>
                <a:lnTo>
                  <a:pt x="476" y="340"/>
                </a:lnTo>
                <a:lnTo>
                  <a:pt x="472" y="334"/>
                </a:lnTo>
                <a:lnTo>
                  <a:pt x="468" y="326"/>
                </a:lnTo>
                <a:lnTo>
                  <a:pt x="462" y="326"/>
                </a:lnTo>
                <a:lnTo>
                  <a:pt x="436" y="302"/>
                </a:lnTo>
                <a:lnTo>
                  <a:pt x="420" y="302"/>
                </a:lnTo>
                <a:lnTo>
                  <a:pt x="414" y="314"/>
                </a:lnTo>
                <a:lnTo>
                  <a:pt x="408" y="330"/>
                </a:lnTo>
                <a:lnTo>
                  <a:pt x="388" y="362"/>
                </a:lnTo>
                <a:lnTo>
                  <a:pt x="374" y="368"/>
                </a:lnTo>
                <a:lnTo>
                  <a:pt x="366" y="374"/>
                </a:lnTo>
                <a:lnTo>
                  <a:pt x="358" y="382"/>
                </a:lnTo>
                <a:lnTo>
                  <a:pt x="350" y="394"/>
                </a:lnTo>
                <a:lnTo>
                  <a:pt x="338" y="396"/>
                </a:lnTo>
                <a:lnTo>
                  <a:pt x="328" y="398"/>
                </a:lnTo>
                <a:lnTo>
                  <a:pt x="306" y="418"/>
                </a:lnTo>
                <a:lnTo>
                  <a:pt x="290" y="418"/>
                </a:lnTo>
                <a:lnTo>
                  <a:pt x="278" y="420"/>
                </a:lnTo>
                <a:lnTo>
                  <a:pt x="270" y="422"/>
                </a:lnTo>
                <a:lnTo>
                  <a:pt x="262" y="426"/>
                </a:lnTo>
                <a:lnTo>
                  <a:pt x="256" y="438"/>
                </a:lnTo>
                <a:lnTo>
                  <a:pt x="244" y="438"/>
                </a:lnTo>
                <a:lnTo>
                  <a:pt x="228" y="432"/>
                </a:lnTo>
                <a:lnTo>
                  <a:pt x="218" y="432"/>
                </a:lnTo>
                <a:lnTo>
                  <a:pt x="210" y="436"/>
                </a:lnTo>
                <a:lnTo>
                  <a:pt x="198" y="440"/>
                </a:lnTo>
                <a:lnTo>
                  <a:pt x="140" y="462"/>
                </a:lnTo>
                <a:lnTo>
                  <a:pt x="120" y="464"/>
                </a:lnTo>
                <a:lnTo>
                  <a:pt x="104" y="466"/>
                </a:lnTo>
                <a:lnTo>
                  <a:pt x="92" y="474"/>
                </a:lnTo>
                <a:lnTo>
                  <a:pt x="78" y="486"/>
                </a:lnTo>
                <a:lnTo>
                  <a:pt x="76" y="510"/>
                </a:lnTo>
                <a:lnTo>
                  <a:pt x="64" y="514"/>
                </a:lnTo>
                <a:lnTo>
                  <a:pt x="56" y="520"/>
                </a:lnTo>
                <a:lnTo>
                  <a:pt x="52" y="528"/>
                </a:lnTo>
                <a:lnTo>
                  <a:pt x="52" y="542"/>
                </a:lnTo>
                <a:lnTo>
                  <a:pt x="60" y="548"/>
                </a:lnTo>
                <a:lnTo>
                  <a:pt x="72" y="558"/>
                </a:lnTo>
                <a:lnTo>
                  <a:pt x="78" y="566"/>
                </a:lnTo>
                <a:lnTo>
                  <a:pt x="82" y="572"/>
                </a:lnTo>
                <a:lnTo>
                  <a:pt x="86" y="580"/>
                </a:lnTo>
                <a:lnTo>
                  <a:pt x="86" y="590"/>
                </a:lnTo>
                <a:lnTo>
                  <a:pt x="78" y="594"/>
                </a:lnTo>
                <a:lnTo>
                  <a:pt x="68" y="598"/>
                </a:lnTo>
                <a:lnTo>
                  <a:pt x="54" y="602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15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13354" name="组合 100"/>
          <p:cNvGrpSpPr/>
          <p:nvPr/>
        </p:nvGrpSpPr>
        <p:grpSpPr bwMode="auto">
          <a:xfrm>
            <a:off x="4970463" y="954088"/>
            <a:ext cx="3436937" cy="1300162"/>
            <a:chOff x="5545416" y="1067783"/>
            <a:chExt cx="3437717" cy="1299942"/>
          </a:xfrm>
        </p:grpSpPr>
        <p:sp>
          <p:nvSpPr>
            <p:cNvPr id="102" name="文本框 101"/>
            <p:cNvSpPr txBox="1"/>
            <p:nvPr/>
          </p:nvSpPr>
          <p:spPr>
            <a:xfrm>
              <a:off x="5553355" y="1067783"/>
              <a:ext cx="1190895" cy="2968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2000" b="1" baseline="-3000" dirty="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5545416" y="1370944"/>
              <a:ext cx="3437717" cy="9967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83895" fontAlgn="auto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  </a:r>
              <a:endParaRPr lang="zh-CN" altLang="en-US" sz="1000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04" name="文本框 103"/>
          <p:cNvSpPr txBox="1"/>
          <p:nvPr/>
        </p:nvSpPr>
        <p:spPr>
          <a:xfrm>
            <a:off x="6597650" y="2698750"/>
            <a:ext cx="2006600" cy="509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3895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</a:t>
            </a:r>
            <a:endParaRPr lang="zh-CN" altLang="en-US" sz="1000" dirty="0">
              <a:solidFill>
                <a:schemeClr val="bg1"/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6597650" y="3587750"/>
            <a:ext cx="2006600" cy="509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3895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</a:t>
            </a:r>
            <a:endParaRPr lang="zh-CN" altLang="en-US" sz="1000" dirty="0">
              <a:solidFill>
                <a:schemeClr val="bg1"/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114425" y="349250"/>
            <a:ext cx="247967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点击此处添加标题</a:t>
            </a:r>
          </a:p>
        </p:txBody>
      </p:sp>
      <p:grpSp>
        <p:nvGrpSpPr>
          <p:cNvPr id="13360" name="组合 50"/>
          <p:cNvGrpSpPr/>
          <p:nvPr/>
        </p:nvGrpSpPr>
        <p:grpSpPr bwMode="auto">
          <a:xfrm>
            <a:off x="307975" y="327025"/>
            <a:ext cx="806450" cy="422275"/>
            <a:chOff x="7394576" y="3627438"/>
            <a:chExt cx="1077913" cy="566738"/>
          </a:xfrm>
        </p:grpSpPr>
        <p:sp>
          <p:nvSpPr>
            <p:cNvPr id="52" name="Freeform 100"/>
            <p:cNvSpPr/>
            <p:nvPr/>
          </p:nvSpPr>
          <p:spPr bwMode="auto">
            <a:xfrm>
              <a:off x="8122380" y="3680704"/>
              <a:ext cx="97606" cy="17045"/>
            </a:xfrm>
            <a:custGeom>
              <a:avLst/>
              <a:gdLst>
                <a:gd name="T0" fmla="*/ 31 w 31"/>
                <a:gd name="T1" fmla="*/ 2 h 5"/>
                <a:gd name="T2" fmla="*/ 30 w 31"/>
                <a:gd name="T3" fmla="*/ 5 h 5"/>
                <a:gd name="T4" fmla="*/ 0 w 31"/>
                <a:gd name="T5" fmla="*/ 4 h 5"/>
                <a:gd name="T6" fmla="*/ 12 w 31"/>
                <a:gd name="T7" fmla="*/ 1 h 5"/>
                <a:gd name="T8" fmla="*/ 18 w 31"/>
                <a:gd name="T9" fmla="*/ 0 h 5"/>
                <a:gd name="T10" fmla="*/ 26 w 31"/>
                <a:gd name="T11" fmla="*/ 2 h 5"/>
                <a:gd name="T12" fmla="*/ 31 w 31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">
                  <a:moveTo>
                    <a:pt x="31" y="2"/>
                  </a:moveTo>
                  <a:cubicBezTo>
                    <a:pt x="31" y="3"/>
                    <a:pt x="31" y="4"/>
                    <a:pt x="30" y="5"/>
                  </a:cubicBezTo>
                  <a:cubicBezTo>
                    <a:pt x="21" y="2"/>
                    <a:pt x="11" y="3"/>
                    <a:pt x="0" y="4"/>
                  </a:cubicBezTo>
                  <a:cubicBezTo>
                    <a:pt x="1" y="0"/>
                    <a:pt x="8" y="1"/>
                    <a:pt x="12" y="1"/>
                  </a:cubicBezTo>
                  <a:cubicBezTo>
                    <a:pt x="14" y="1"/>
                    <a:pt x="16" y="0"/>
                    <a:pt x="18" y="0"/>
                  </a:cubicBezTo>
                  <a:cubicBezTo>
                    <a:pt x="20" y="0"/>
                    <a:pt x="23" y="1"/>
                    <a:pt x="26" y="2"/>
                  </a:cubicBezTo>
                  <a:cubicBezTo>
                    <a:pt x="28" y="2"/>
                    <a:pt x="30" y="0"/>
                    <a:pt x="3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3" name="Freeform 101"/>
            <p:cNvSpPr/>
            <p:nvPr/>
          </p:nvSpPr>
          <p:spPr bwMode="auto">
            <a:xfrm>
              <a:off x="8128745" y="3706271"/>
              <a:ext cx="91241" cy="17045"/>
            </a:xfrm>
            <a:custGeom>
              <a:avLst/>
              <a:gdLst>
                <a:gd name="T0" fmla="*/ 28 w 29"/>
                <a:gd name="T1" fmla="*/ 2 h 5"/>
                <a:gd name="T2" fmla="*/ 29 w 29"/>
                <a:gd name="T3" fmla="*/ 5 h 5"/>
                <a:gd name="T4" fmla="*/ 21 w 29"/>
                <a:gd name="T5" fmla="*/ 3 h 5"/>
                <a:gd name="T6" fmla="*/ 0 w 29"/>
                <a:gd name="T7" fmla="*/ 5 h 5"/>
                <a:gd name="T8" fmla="*/ 0 w 29"/>
                <a:gd name="T9" fmla="*/ 3 h 5"/>
                <a:gd name="T10" fmla="*/ 18 w 29"/>
                <a:gd name="T11" fmla="*/ 0 h 5"/>
                <a:gd name="T12" fmla="*/ 28 w 2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5">
                  <a:moveTo>
                    <a:pt x="28" y="2"/>
                  </a:moveTo>
                  <a:cubicBezTo>
                    <a:pt x="28" y="2"/>
                    <a:pt x="29" y="3"/>
                    <a:pt x="29" y="5"/>
                  </a:cubicBezTo>
                  <a:cubicBezTo>
                    <a:pt x="26" y="5"/>
                    <a:pt x="23" y="3"/>
                    <a:pt x="21" y="3"/>
                  </a:cubicBezTo>
                  <a:cubicBezTo>
                    <a:pt x="13" y="2"/>
                    <a:pt x="7" y="3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0"/>
                    <a:pt x="13" y="0"/>
                    <a:pt x="18" y="0"/>
                  </a:cubicBezTo>
                  <a:cubicBezTo>
                    <a:pt x="22" y="1"/>
                    <a:pt x="24" y="1"/>
                    <a:pt x="2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4" name="Freeform 102"/>
            <p:cNvSpPr/>
            <p:nvPr/>
          </p:nvSpPr>
          <p:spPr bwMode="auto">
            <a:xfrm>
              <a:off x="8145720" y="3885241"/>
              <a:ext cx="70023" cy="14913"/>
            </a:xfrm>
            <a:custGeom>
              <a:avLst/>
              <a:gdLst>
                <a:gd name="T0" fmla="*/ 21 w 22"/>
                <a:gd name="T1" fmla="*/ 1 h 5"/>
                <a:gd name="T2" fmla="*/ 22 w 22"/>
                <a:gd name="T3" fmla="*/ 3 h 5"/>
                <a:gd name="T4" fmla="*/ 20 w 22"/>
                <a:gd name="T5" fmla="*/ 5 h 5"/>
                <a:gd name="T6" fmla="*/ 0 w 22"/>
                <a:gd name="T7" fmla="*/ 3 h 5"/>
                <a:gd name="T8" fmla="*/ 5 w 22"/>
                <a:gd name="T9" fmla="*/ 1 h 5"/>
                <a:gd name="T10" fmla="*/ 21 w 22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">
                  <a:moveTo>
                    <a:pt x="21" y="1"/>
                  </a:moveTo>
                  <a:cubicBezTo>
                    <a:pt x="21" y="2"/>
                    <a:pt x="22" y="2"/>
                    <a:pt x="22" y="3"/>
                  </a:cubicBezTo>
                  <a:cubicBezTo>
                    <a:pt x="22" y="4"/>
                    <a:pt x="21" y="4"/>
                    <a:pt x="20" y="5"/>
                  </a:cubicBezTo>
                  <a:cubicBezTo>
                    <a:pt x="15" y="2"/>
                    <a:pt x="5" y="4"/>
                    <a:pt x="0" y="3"/>
                  </a:cubicBezTo>
                  <a:cubicBezTo>
                    <a:pt x="0" y="0"/>
                    <a:pt x="4" y="1"/>
                    <a:pt x="5" y="1"/>
                  </a:cubicBezTo>
                  <a:cubicBezTo>
                    <a:pt x="9" y="0"/>
                    <a:pt x="17" y="2"/>
                    <a:pt x="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5" name="Freeform 103"/>
            <p:cNvSpPr/>
            <p:nvPr/>
          </p:nvSpPr>
          <p:spPr bwMode="auto">
            <a:xfrm>
              <a:off x="8145720" y="3900154"/>
              <a:ext cx="72144" cy="21306"/>
            </a:xfrm>
            <a:custGeom>
              <a:avLst/>
              <a:gdLst>
                <a:gd name="T0" fmla="*/ 22 w 23"/>
                <a:gd name="T1" fmla="*/ 3 h 7"/>
                <a:gd name="T2" fmla="*/ 22 w 23"/>
                <a:gd name="T3" fmla="*/ 7 h 7"/>
                <a:gd name="T4" fmla="*/ 8 w 23"/>
                <a:gd name="T5" fmla="*/ 4 h 7"/>
                <a:gd name="T6" fmla="*/ 0 w 23"/>
                <a:gd name="T7" fmla="*/ 3 h 7"/>
                <a:gd name="T8" fmla="*/ 22 w 2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7">
                  <a:moveTo>
                    <a:pt x="22" y="3"/>
                  </a:moveTo>
                  <a:cubicBezTo>
                    <a:pt x="23" y="4"/>
                    <a:pt x="22" y="6"/>
                    <a:pt x="22" y="7"/>
                  </a:cubicBezTo>
                  <a:cubicBezTo>
                    <a:pt x="18" y="6"/>
                    <a:pt x="13" y="5"/>
                    <a:pt x="8" y="4"/>
                  </a:cubicBezTo>
                  <a:cubicBezTo>
                    <a:pt x="5" y="4"/>
                    <a:pt x="0" y="6"/>
                    <a:pt x="0" y="3"/>
                  </a:cubicBezTo>
                  <a:cubicBezTo>
                    <a:pt x="6" y="0"/>
                    <a:pt x="13" y="4"/>
                    <a:pt x="2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6" name="Freeform 104"/>
            <p:cNvSpPr/>
            <p:nvPr/>
          </p:nvSpPr>
          <p:spPr bwMode="auto">
            <a:xfrm>
              <a:off x="8141476" y="4072733"/>
              <a:ext cx="78510" cy="19175"/>
            </a:xfrm>
            <a:custGeom>
              <a:avLst/>
              <a:gdLst>
                <a:gd name="T0" fmla="*/ 23 w 25"/>
                <a:gd name="T1" fmla="*/ 2 h 6"/>
                <a:gd name="T2" fmla="*/ 22 w 25"/>
                <a:gd name="T3" fmla="*/ 6 h 6"/>
                <a:gd name="T4" fmla="*/ 20 w 25"/>
                <a:gd name="T5" fmla="*/ 5 h 6"/>
                <a:gd name="T6" fmla="*/ 0 w 25"/>
                <a:gd name="T7" fmla="*/ 4 h 6"/>
                <a:gd name="T8" fmla="*/ 13 w 25"/>
                <a:gd name="T9" fmla="*/ 2 h 6"/>
                <a:gd name="T10" fmla="*/ 23 w 25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6">
                  <a:moveTo>
                    <a:pt x="23" y="2"/>
                  </a:moveTo>
                  <a:cubicBezTo>
                    <a:pt x="25" y="3"/>
                    <a:pt x="25" y="6"/>
                    <a:pt x="22" y="6"/>
                  </a:cubicBezTo>
                  <a:cubicBezTo>
                    <a:pt x="22" y="6"/>
                    <a:pt x="21" y="6"/>
                    <a:pt x="20" y="5"/>
                  </a:cubicBezTo>
                  <a:cubicBezTo>
                    <a:pt x="15" y="4"/>
                    <a:pt x="5" y="5"/>
                    <a:pt x="0" y="4"/>
                  </a:cubicBezTo>
                  <a:cubicBezTo>
                    <a:pt x="3" y="0"/>
                    <a:pt x="10" y="2"/>
                    <a:pt x="13" y="2"/>
                  </a:cubicBezTo>
                  <a:cubicBezTo>
                    <a:pt x="18" y="2"/>
                    <a:pt x="19" y="3"/>
                    <a:pt x="2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7" name="Freeform 105"/>
            <p:cNvSpPr/>
            <p:nvPr/>
          </p:nvSpPr>
          <p:spPr bwMode="auto">
            <a:xfrm>
              <a:off x="8139355" y="4098300"/>
              <a:ext cx="80631" cy="23436"/>
            </a:xfrm>
            <a:custGeom>
              <a:avLst/>
              <a:gdLst>
                <a:gd name="T0" fmla="*/ 25 w 26"/>
                <a:gd name="T1" fmla="*/ 1 h 7"/>
                <a:gd name="T2" fmla="*/ 26 w 26"/>
                <a:gd name="T3" fmla="*/ 4 h 7"/>
                <a:gd name="T4" fmla="*/ 20 w 26"/>
                <a:gd name="T5" fmla="*/ 5 h 7"/>
                <a:gd name="T6" fmla="*/ 5 w 26"/>
                <a:gd name="T7" fmla="*/ 4 h 7"/>
                <a:gd name="T8" fmla="*/ 0 w 26"/>
                <a:gd name="T9" fmla="*/ 3 h 7"/>
                <a:gd name="T10" fmla="*/ 25 w 26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7">
                  <a:moveTo>
                    <a:pt x="25" y="1"/>
                  </a:moveTo>
                  <a:cubicBezTo>
                    <a:pt x="25" y="2"/>
                    <a:pt x="26" y="3"/>
                    <a:pt x="26" y="4"/>
                  </a:cubicBezTo>
                  <a:cubicBezTo>
                    <a:pt x="25" y="7"/>
                    <a:pt x="23" y="6"/>
                    <a:pt x="20" y="5"/>
                  </a:cubicBezTo>
                  <a:cubicBezTo>
                    <a:pt x="16" y="5"/>
                    <a:pt x="10" y="4"/>
                    <a:pt x="5" y="4"/>
                  </a:cubicBezTo>
                  <a:cubicBezTo>
                    <a:pt x="3" y="4"/>
                    <a:pt x="1" y="5"/>
                    <a:pt x="0" y="3"/>
                  </a:cubicBezTo>
                  <a:cubicBezTo>
                    <a:pt x="6" y="0"/>
                    <a:pt x="17" y="5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8" name="Freeform 106"/>
            <p:cNvSpPr>
              <a:spLocks noEditPoints="1"/>
            </p:cNvSpPr>
            <p:nvPr/>
          </p:nvSpPr>
          <p:spPr bwMode="auto">
            <a:xfrm>
              <a:off x="7394576" y="3627438"/>
              <a:ext cx="1077913" cy="566738"/>
            </a:xfrm>
            <a:custGeom>
              <a:avLst/>
              <a:gdLst>
                <a:gd name="T0" fmla="*/ 114 w 342"/>
                <a:gd name="T1" fmla="*/ 19 h 179"/>
                <a:gd name="T2" fmla="*/ 194 w 342"/>
                <a:gd name="T3" fmla="*/ 30 h 179"/>
                <a:gd name="T4" fmla="*/ 265 w 342"/>
                <a:gd name="T5" fmla="*/ 19 h 179"/>
                <a:gd name="T6" fmla="*/ 335 w 342"/>
                <a:gd name="T7" fmla="*/ 144 h 179"/>
                <a:gd name="T8" fmla="*/ 288 w 342"/>
                <a:gd name="T9" fmla="*/ 167 h 179"/>
                <a:gd name="T10" fmla="*/ 235 w 342"/>
                <a:gd name="T11" fmla="*/ 178 h 179"/>
                <a:gd name="T12" fmla="*/ 173 w 342"/>
                <a:gd name="T13" fmla="*/ 172 h 179"/>
                <a:gd name="T14" fmla="*/ 112 w 342"/>
                <a:gd name="T15" fmla="*/ 168 h 179"/>
                <a:gd name="T16" fmla="*/ 43 w 342"/>
                <a:gd name="T17" fmla="*/ 169 h 179"/>
                <a:gd name="T18" fmla="*/ 52 w 342"/>
                <a:gd name="T19" fmla="*/ 47 h 179"/>
                <a:gd name="T20" fmla="*/ 264 w 342"/>
                <a:gd name="T21" fmla="*/ 132 h 179"/>
                <a:gd name="T22" fmla="*/ 229 w 342"/>
                <a:gd name="T23" fmla="*/ 10 h 179"/>
                <a:gd name="T24" fmla="*/ 246 w 342"/>
                <a:gd name="T25" fmla="*/ 177 h 179"/>
                <a:gd name="T26" fmla="*/ 224 w 342"/>
                <a:gd name="T27" fmla="*/ 168 h 179"/>
                <a:gd name="T28" fmla="*/ 225 w 342"/>
                <a:gd name="T29" fmla="*/ 11 h 179"/>
                <a:gd name="T30" fmla="*/ 134 w 342"/>
                <a:gd name="T31" fmla="*/ 20 h 179"/>
                <a:gd name="T32" fmla="*/ 98 w 342"/>
                <a:gd name="T33" fmla="*/ 49 h 179"/>
                <a:gd name="T34" fmla="*/ 112 w 342"/>
                <a:gd name="T35" fmla="*/ 165 h 179"/>
                <a:gd name="T36" fmla="*/ 111 w 342"/>
                <a:gd name="T37" fmla="*/ 24 h 179"/>
                <a:gd name="T38" fmla="*/ 195 w 342"/>
                <a:gd name="T39" fmla="*/ 57 h 179"/>
                <a:gd name="T40" fmla="*/ 154 w 342"/>
                <a:gd name="T41" fmla="*/ 34 h 179"/>
                <a:gd name="T42" fmla="*/ 156 w 342"/>
                <a:gd name="T43" fmla="*/ 142 h 179"/>
                <a:gd name="T44" fmla="*/ 114 w 342"/>
                <a:gd name="T45" fmla="*/ 39 h 179"/>
                <a:gd name="T46" fmla="*/ 52 w 342"/>
                <a:gd name="T47" fmla="*/ 50 h 179"/>
                <a:gd name="T48" fmla="*/ 15 w 342"/>
                <a:gd name="T49" fmla="*/ 153 h 179"/>
                <a:gd name="T50" fmla="*/ 75 w 342"/>
                <a:gd name="T51" fmla="*/ 45 h 179"/>
                <a:gd name="T52" fmla="*/ 221 w 342"/>
                <a:gd name="T53" fmla="*/ 51 h 179"/>
                <a:gd name="T54" fmla="*/ 221 w 342"/>
                <a:gd name="T55" fmla="*/ 170 h 179"/>
                <a:gd name="T56" fmla="*/ 69 w 342"/>
                <a:gd name="T57" fmla="*/ 85 h 179"/>
                <a:gd name="T58" fmla="*/ 82 w 342"/>
                <a:gd name="T59" fmla="*/ 58 h 179"/>
                <a:gd name="T60" fmla="*/ 72 w 342"/>
                <a:gd name="T61" fmla="*/ 74 h 179"/>
                <a:gd name="T62" fmla="*/ 63 w 342"/>
                <a:gd name="T63" fmla="*/ 93 h 179"/>
                <a:gd name="T64" fmla="*/ 45 w 342"/>
                <a:gd name="T65" fmla="*/ 133 h 179"/>
                <a:gd name="T66" fmla="*/ 50 w 342"/>
                <a:gd name="T67" fmla="*/ 131 h 179"/>
                <a:gd name="T68" fmla="*/ 114 w 342"/>
                <a:gd name="T69" fmla="*/ 51 h 179"/>
                <a:gd name="T70" fmla="*/ 153 w 342"/>
                <a:gd name="T71" fmla="*/ 110 h 179"/>
                <a:gd name="T72" fmla="*/ 198 w 342"/>
                <a:gd name="T73" fmla="*/ 165 h 179"/>
                <a:gd name="T74" fmla="*/ 279 w 342"/>
                <a:gd name="T75" fmla="*/ 76 h 179"/>
                <a:gd name="T76" fmla="*/ 267 w 342"/>
                <a:gd name="T77" fmla="*/ 63 h 179"/>
                <a:gd name="T78" fmla="*/ 76 w 342"/>
                <a:gd name="T79" fmla="*/ 57 h 179"/>
                <a:gd name="T80" fmla="*/ 85 w 342"/>
                <a:gd name="T81" fmla="*/ 61 h 179"/>
                <a:gd name="T82" fmla="*/ 107 w 342"/>
                <a:gd name="T83" fmla="*/ 167 h 179"/>
                <a:gd name="T84" fmla="*/ 93 w 342"/>
                <a:gd name="T85" fmla="*/ 64 h 179"/>
                <a:gd name="T86" fmla="*/ 265 w 342"/>
                <a:gd name="T87" fmla="*/ 103 h 179"/>
                <a:gd name="T88" fmla="*/ 306 w 342"/>
                <a:gd name="T89" fmla="*/ 169 h 179"/>
                <a:gd name="T90" fmla="*/ 265 w 342"/>
                <a:gd name="T91" fmla="*/ 73 h 179"/>
                <a:gd name="T92" fmla="*/ 300 w 342"/>
                <a:gd name="T93" fmla="*/ 78 h 179"/>
                <a:gd name="T94" fmla="*/ 278 w 342"/>
                <a:gd name="T95" fmla="*/ 96 h 179"/>
                <a:gd name="T96" fmla="*/ 64 w 342"/>
                <a:gd name="T97" fmla="*/ 105 h 179"/>
                <a:gd name="T98" fmla="*/ 71 w 342"/>
                <a:gd name="T99" fmla="*/ 123 h 179"/>
                <a:gd name="T100" fmla="*/ 280 w 342"/>
                <a:gd name="T101" fmla="*/ 100 h 179"/>
                <a:gd name="T102" fmla="*/ 52 w 342"/>
                <a:gd name="T103" fmla="*/ 111 h 179"/>
                <a:gd name="T104" fmla="*/ 66 w 342"/>
                <a:gd name="T105" fmla="*/ 118 h 179"/>
                <a:gd name="T106" fmla="*/ 323 w 342"/>
                <a:gd name="T107" fmla="*/ 125 h 179"/>
                <a:gd name="T108" fmla="*/ 37 w 342"/>
                <a:gd name="T109" fmla="*/ 140 h 179"/>
                <a:gd name="T110" fmla="*/ 332 w 342"/>
                <a:gd name="T111" fmla="*/ 153 h 179"/>
                <a:gd name="T112" fmla="*/ 153 w 342"/>
                <a:gd name="T113" fmla="*/ 156 h 179"/>
                <a:gd name="T114" fmla="*/ 34 w 342"/>
                <a:gd name="T115" fmla="*/ 149 h 179"/>
                <a:gd name="T116" fmla="*/ 339 w 342"/>
                <a:gd name="T117" fmla="*/ 162 h 179"/>
                <a:gd name="T118" fmla="*/ 115 w 342"/>
                <a:gd name="T119" fmla="*/ 16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2" h="179">
                  <a:moveTo>
                    <a:pt x="79" y="39"/>
                  </a:moveTo>
                  <a:cubicBezTo>
                    <a:pt x="80" y="39"/>
                    <a:pt x="82" y="40"/>
                    <a:pt x="83" y="40"/>
                  </a:cubicBezTo>
                  <a:cubicBezTo>
                    <a:pt x="84" y="37"/>
                    <a:pt x="83" y="32"/>
                    <a:pt x="85" y="30"/>
                  </a:cubicBezTo>
                  <a:cubicBezTo>
                    <a:pt x="92" y="28"/>
                    <a:pt x="99" y="28"/>
                    <a:pt x="106" y="24"/>
                  </a:cubicBezTo>
                  <a:cubicBezTo>
                    <a:pt x="108" y="23"/>
                    <a:pt x="110" y="22"/>
                    <a:pt x="111" y="21"/>
                  </a:cubicBezTo>
                  <a:cubicBezTo>
                    <a:pt x="112" y="21"/>
                    <a:pt x="112" y="20"/>
                    <a:pt x="113" y="21"/>
                  </a:cubicBezTo>
                  <a:cubicBezTo>
                    <a:pt x="113" y="20"/>
                    <a:pt x="114" y="20"/>
                    <a:pt x="114" y="19"/>
                  </a:cubicBezTo>
                  <a:cubicBezTo>
                    <a:pt x="120" y="18"/>
                    <a:pt x="126" y="17"/>
                    <a:pt x="131" y="17"/>
                  </a:cubicBezTo>
                  <a:cubicBezTo>
                    <a:pt x="136" y="17"/>
                    <a:pt x="140" y="18"/>
                    <a:pt x="145" y="19"/>
                  </a:cubicBezTo>
                  <a:cubicBezTo>
                    <a:pt x="147" y="20"/>
                    <a:pt x="150" y="20"/>
                    <a:pt x="152" y="23"/>
                  </a:cubicBezTo>
                  <a:cubicBezTo>
                    <a:pt x="153" y="25"/>
                    <a:pt x="153" y="26"/>
                    <a:pt x="153" y="28"/>
                  </a:cubicBezTo>
                  <a:cubicBezTo>
                    <a:pt x="155" y="28"/>
                    <a:pt x="157" y="27"/>
                    <a:pt x="160" y="26"/>
                  </a:cubicBezTo>
                  <a:cubicBezTo>
                    <a:pt x="164" y="26"/>
                    <a:pt x="170" y="28"/>
                    <a:pt x="176" y="28"/>
                  </a:cubicBezTo>
                  <a:cubicBezTo>
                    <a:pt x="182" y="29"/>
                    <a:pt x="190" y="26"/>
                    <a:pt x="194" y="30"/>
                  </a:cubicBezTo>
                  <a:cubicBezTo>
                    <a:pt x="196" y="32"/>
                    <a:pt x="198" y="37"/>
                    <a:pt x="198" y="41"/>
                  </a:cubicBezTo>
                  <a:cubicBezTo>
                    <a:pt x="199" y="43"/>
                    <a:pt x="198" y="45"/>
                    <a:pt x="198" y="47"/>
                  </a:cubicBezTo>
                  <a:cubicBezTo>
                    <a:pt x="201" y="47"/>
                    <a:pt x="203" y="45"/>
                    <a:pt x="205" y="45"/>
                  </a:cubicBezTo>
                  <a:cubicBezTo>
                    <a:pt x="207" y="34"/>
                    <a:pt x="204" y="22"/>
                    <a:pt x="207" y="15"/>
                  </a:cubicBezTo>
                  <a:cubicBezTo>
                    <a:pt x="214" y="14"/>
                    <a:pt x="221" y="10"/>
                    <a:pt x="228" y="7"/>
                  </a:cubicBezTo>
                  <a:cubicBezTo>
                    <a:pt x="237" y="0"/>
                    <a:pt x="250" y="1"/>
                    <a:pt x="260" y="4"/>
                  </a:cubicBezTo>
                  <a:cubicBezTo>
                    <a:pt x="265" y="6"/>
                    <a:pt x="264" y="12"/>
                    <a:pt x="265" y="19"/>
                  </a:cubicBezTo>
                  <a:cubicBezTo>
                    <a:pt x="266" y="31"/>
                    <a:pt x="266" y="47"/>
                    <a:pt x="265" y="59"/>
                  </a:cubicBezTo>
                  <a:cubicBezTo>
                    <a:pt x="271" y="54"/>
                    <a:pt x="281" y="50"/>
                    <a:pt x="291" y="52"/>
                  </a:cubicBezTo>
                  <a:cubicBezTo>
                    <a:pt x="293" y="56"/>
                    <a:pt x="294" y="60"/>
                    <a:pt x="296" y="64"/>
                  </a:cubicBezTo>
                  <a:cubicBezTo>
                    <a:pt x="297" y="66"/>
                    <a:pt x="298" y="68"/>
                    <a:pt x="299" y="70"/>
                  </a:cubicBezTo>
                  <a:cubicBezTo>
                    <a:pt x="302" y="80"/>
                    <a:pt x="309" y="89"/>
                    <a:pt x="313" y="99"/>
                  </a:cubicBezTo>
                  <a:cubicBezTo>
                    <a:pt x="314" y="101"/>
                    <a:pt x="316" y="103"/>
                    <a:pt x="317" y="106"/>
                  </a:cubicBezTo>
                  <a:cubicBezTo>
                    <a:pt x="323" y="118"/>
                    <a:pt x="329" y="132"/>
                    <a:pt x="335" y="144"/>
                  </a:cubicBezTo>
                  <a:cubicBezTo>
                    <a:pt x="336" y="145"/>
                    <a:pt x="336" y="146"/>
                    <a:pt x="337" y="147"/>
                  </a:cubicBezTo>
                  <a:cubicBezTo>
                    <a:pt x="337" y="148"/>
                    <a:pt x="337" y="148"/>
                    <a:pt x="337" y="148"/>
                  </a:cubicBezTo>
                  <a:cubicBezTo>
                    <a:pt x="339" y="151"/>
                    <a:pt x="340" y="155"/>
                    <a:pt x="342" y="158"/>
                  </a:cubicBezTo>
                  <a:cubicBezTo>
                    <a:pt x="342" y="165"/>
                    <a:pt x="335" y="174"/>
                    <a:pt x="327" y="175"/>
                  </a:cubicBezTo>
                  <a:cubicBezTo>
                    <a:pt x="321" y="176"/>
                    <a:pt x="316" y="176"/>
                    <a:pt x="311" y="174"/>
                  </a:cubicBezTo>
                  <a:cubicBezTo>
                    <a:pt x="308" y="173"/>
                    <a:pt x="306" y="172"/>
                    <a:pt x="303" y="172"/>
                  </a:cubicBezTo>
                  <a:cubicBezTo>
                    <a:pt x="299" y="170"/>
                    <a:pt x="293" y="169"/>
                    <a:pt x="288" y="167"/>
                  </a:cubicBezTo>
                  <a:cubicBezTo>
                    <a:pt x="285" y="167"/>
                    <a:pt x="282" y="165"/>
                    <a:pt x="281" y="164"/>
                  </a:cubicBezTo>
                  <a:cubicBezTo>
                    <a:pt x="280" y="163"/>
                    <a:pt x="279" y="158"/>
                    <a:pt x="278" y="156"/>
                  </a:cubicBezTo>
                  <a:cubicBezTo>
                    <a:pt x="277" y="153"/>
                    <a:pt x="275" y="150"/>
                    <a:pt x="274" y="148"/>
                  </a:cubicBezTo>
                  <a:cubicBezTo>
                    <a:pt x="272" y="142"/>
                    <a:pt x="269" y="137"/>
                    <a:pt x="267" y="132"/>
                  </a:cubicBezTo>
                  <a:cubicBezTo>
                    <a:pt x="266" y="141"/>
                    <a:pt x="266" y="156"/>
                    <a:pt x="267" y="168"/>
                  </a:cubicBezTo>
                  <a:cubicBezTo>
                    <a:pt x="267" y="178"/>
                    <a:pt x="255" y="179"/>
                    <a:pt x="247" y="179"/>
                  </a:cubicBezTo>
                  <a:cubicBezTo>
                    <a:pt x="243" y="179"/>
                    <a:pt x="239" y="178"/>
                    <a:pt x="235" y="178"/>
                  </a:cubicBezTo>
                  <a:cubicBezTo>
                    <a:pt x="232" y="176"/>
                    <a:pt x="227" y="171"/>
                    <a:pt x="222" y="172"/>
                  </a:cubicBezTo>
                  <a:cubicBezTo>
                    <a:pt x="220" y="172"/>
                    <a:pt x="219" y="174"/>
                    <a:pt x="217" y="174"/>
                  </a:cubicBezTo>
                  <a:cubicBezTo>
                    <a:pt x="212" y="175"/>
                    <a:pt x="208" y="175"/>
                    <a:pt x="205" y="171"/>
                  </a:cubicBezTo>
                  <a:cubicBezTo>
                    <a:pt x="203" y="171"/>
                    <a:pt x="200" y="170"/>
                    <a:pt x="198" y="168"/>
                  </a:cubicBezTo>
                  <a:cubicBezTo>
                    <a:pt x="195" y="168"/>
                    <a:pt x="194" y="170"/>
                    <a:pt x="193" y="171"/>
                  </a:cubicBezTo>
                  <a:cubicBezTo>
                    <a:pt x="190" y="173"/>
                    <a:pt x="186" y="172"/>
                    <a:pt x="182" y="172"/>
                  </a:cubicBezTo>
                  <a:cubicBezTo>
                    <a:pt x="179" y="172"/>
                    <a:pt x="176" y="172"/>
                    <a:pt x="173" y="172"/>
                  </a:cubicBezTo>
                  <a:cubicBezTo>
                    <a:pt x="169" y="172"/>
                    <a:pt x="165" y="170"/>
                    <a:pt x="161" y="171"/>
                  </a:cubicBezTo>
                  <a:cubicBezTo>
                    <a:pt x="158" y="170"/>
                    <a:pt x="156" y="170"/>
                    <a:pt x="154" y="169"/>
                  </a:cubicBezTo>
                  <a:cubicBezTo>
                    <a:pt x="151" y="172"/>
                    <a:pt x="140" y="173"/>
                    <a:pt x="138" y="172"/>
                  </a:cubicBezTo>
                  <a:cubicBezTo>
                    <a:pt x="137" y="172"/>
                    <a:pt x="138" y="173"/>
                    <a:pt x="137" y="173"/>
                  </a:cubicBezTo>
                  <a:cubicBezTo>
                    <a:pt x="134" y="171"/>
                    <a:pt x="122" y="171"/>
                    <a:pt x="115" y="169"/>
                  </a:cubicBezTo>
                  <a:cubicBezTo>
                    <a:pt x="114" y="169"/>
                    <a:pt x="114" y="172"/>
                    <a:pt x="113" y="171"/>
                  </a:cubicBezTo>
                  <a:cubicBezTo>
                    <a:pt x="112" y="171"/>
                    <a:pt x="112" y="170"/>
                    <a:pt x="112" y="168"/>
                  </a:cubicBezTo>
                  <a:cubicBezTo>
                    <a:pt x="111" y="170"/>
                    <a:pt x="109" y="171"/>
                    <a:pt x="109" y="171"/>
                  </a:cubicBezTo>
                  <a:cubicBezTo>
                    <a:pt x="102" y="171"/>
                    <a:pt x="94" y="173"/>
                    <a:pt x="86" y="170"/>
                  </a:cubicBezTo>
                  <a:cubicBezTo>
                    <a:pt x="81" y="165"/>
                    <a:pt x="75" y="160"/>
                    <a:pt x="68" y="157"/>
                  </a:cubicBezTo>
                  <a:cubicBezTo>
                    <a:pt x="69" y="144"/>
                    <a:pt x="69" y="131"/>
                    <a:pt x="70" y="117"/>
                  </a:cubicBezTo>
                  <a:cubicBezTo>
                    <a:pt x="65" y="128"/>
                    <a:pt x="60" y="139"/>
                    <a:pt x="55" y="150"/>
                  </a:cubicBezTo>
                  <a:cubicBezTo>
                    <a:pt x="53" y="155"/>
                    <a:pt x="51" y="162"/>
                    <a:pt x="48" y="167"/>
                  </a:cubicBezTo>
                  <a:cubicBezTo>
                    <a:pt x="46" y="169"/>
                    <a:pt x="45" y="167"/>
                    <a:pt x="43" y="169"/>
                  </a:cubicBezTo>
                  <a:cubicBezTo>
                    <a:pt x="38" y="167"/>
                    <a:pt x="31" y="166"/>
                    <a:pt x="28" y="161"/>
                  </a:cubicBezTo>
                  <a:cubicBezTo>
                    <a:pt x="19" y="157"/>
                    <a:pt x="9" y="153"/>
                    <a:pt x="0" y="150"/>
                  </a:cubicBezTo>
                  <a:cubicBezTo>
                    <a:pt x="0" y="149"/>
                    <a:pt x="1" y="147"/>
                    <a:pt x="0" y="147"/>
                  </a:cubicBezTo>
                  <a:cubicBezTo>
                    <a:pt x="7" y="132"/>
                    <a:pt x="15" y="118"/>
                    <a:pt x="22" y="104"/>
                  </a:cubicBezTo>
                  <a:cubicBezTo>
                    <a:pt x="22" y="98"/>
                    <a:pt x="26" y="94"/>
                    <a:pt x="28" y="89"/>
                  </a:cubicBezTo>
                  <a:cubicBezTo>
                    <a:pt x="32" y="79"/>
                    <a:pt x="37" y="72"/>
                    <a:pt x="41" y="63"/>
                  </a:cubicBezTo>
                  <a:cubicBezTo>
                    <a:pt x="43" y="59"/>
                    <a:pt x="48" y="49"/>
                    <a:pt x="52" y="47"/>
                  </a:cubicBezTo>
                  <a:cubicBezTo>
                    <a:pt x="54" y="45"/>
                    <a:pt x="59" y="44"/>
                    <a:pt x="62" y="44"/>
                  </a:cubicBezTo>
                  <a:cubicBezTo>
                    <a:pt x="64" y="43"/>
                    <a:pt x="66" y="43"/>
                    <a:pt x="68" y="42"/>
                  </a:cubicBezTo>
                  <a:cubicBezTo>
                    <a:pt x="72" y="41"/>
                    <a:pt x="76" y="42"/>
                    <a:pt x="79" y="39"/>
                  </a:cubicBezTo>
                  <a:close/>
                  <a:moveTo>
                    <a:pt x="246" y="177"/>
                  </a:moveTo>
                  <a:cubicBezTo>
                    <a:pt x="252" y="177"/>
                    <a:pt x="262" y="175"/>
                    <a:pt x="264" y="171"/>
                  </a:cubicBezTo>
                  <a:cubicBezTo>
                    <a:pt x="264" y="169"/>
                    <a:pt x="264" y="164"/>
                    <a:pt x="264" y="161"/>
                  </a:cubicBezTo>
                  <a:cubicBezTo>
                    <a:pt x="264" y="153"/>
                    <a:pt x="264" y="141"/>
                    <a:pt x="264" y="132"/>
                  </a:cubicBezTo>
                  <a:cubicBezTo>
                    <a:pt x="264" y="127"/>
                    <a:pt x="263" y="121"/>
                    <a:pt x="263" y="115"/>
                  </a:cubicBezTo>
                  <a:cubicBezTo>
                    <a:pt x="263" y="103"/>
                    <a:pt x="262" y="92"/>
                    <a:pt x="262" y="80"/>
                  </a:cubicBezTo>
                  <a:cubicBezTo>
                    <a:pt x="263" y="53"/>
                    <a:pt x="264" y="32"/>
                    <a:pt x="262" y="10"/>
                  </a:cubicBezTo>
                  <a:cubicBezTo>
                    <a:pt x="261" y="10"/>
                    <a:pt x="261" y="8"/>
                    <a:pt x="261" y="8"/>
                  </a:cubicBezTo>
                  <a:cubicBezTo>
                    <a:pt x="257" y="5"/>
                    <a:pt x="253" y="5"/>
                    <a:pt x="249" y="5"/>
                  </a:cubicBezTo>
                  <a:cubicBezTo>
                    <a:pt x="246" y="4"/>
                    <a:pt x="243" y="4"/>
                    <a:pt x="241" y="4"/>
                  </a:cubicBezTo>
                  <a:cubicBezTo>
                    <a:pt x="237" y="5"/>
                    <a:pt x="230" y="6"/>
                    <a:pt x="229" y="10"/>
                  </a:cubicBezTo>
                  <a:cubicBezTo>
                    <a:pt x="227" y="15"/>
                    <a:pt x="229" y="27"/>
                    <a:pt x="229" y="32"/>
                  </a:cubicBezTo>
                  <a:cubicBezTo>
                    <a:pt x="229" y="38"/>
                    <a:pt x="229" y="45"/>
                    <a:pt x="230" y="52"/>
                  </a:cubicBezTo>
                  <a:cubicBezTo>
                    <a:pt x="231" y="60"/>
                    <a:pt x="233" y="69"/>
                    <a:pt x="233" y="79"/>
                  </a:cubicBezTo>
                  <a:cubicBezTo>
                    <a:pt x="233" y="94"/>
                    <a:pt x="234" y="112"/>
                    <a:pt x="233" y="128"/>
                  </a:cubicBezTo>
                  <a:cubicBezTo>
                    <a:pt x="232" y="131"/>
                    <a:pt x="233" y="133"/>
                    <a:pt x="233" y="137"/>
                  </a:cubicBezTo>
                  <a:cubicBezTo>
                    <a:pt x="233" y="149"/>
                    <a:pt x="232" y="161"/>
                    <a:pt x="231" y="173"/>
                  </a:cubicBezTo>
                  <a:cubicBezTo>
                    <a:pt x="235" y="175"/>
                    <a:pt x="240" y="177"/>
                    <a:pt x="246" y="177"/>
                  </a:cubicBezTo>
                  <a:close/>
                  <a:moveTo>
                    <a:pt x="208" y="19"/>
                  </a:moveTo>
                  <a:cubicBezTo>
                    <a:pt x="208" y="28"/>
                    <a:pt x="208" y="39"/>
                    <a:pt x="208" y="45"/>
                  </a:cubicBezTo>
                  <a:cubicBezTo>
                    <a:pt x="212" y="46"/>
                    <a:pt x="218" y="47"/>
                    <a:pt x="222" y="48"/>
                  </a:cubicBezTo>
                  <a:cubicBezTo>
                    <a:pt x="222" y="49"/>
                    <a:pt x="223" y="49"/>
                    <a:pt x="224" y="50"/>
                  </a:cubicBezTo>
                  <a:cubicBezTo>
                    <a:pt x="225" y="55"/>
                    <a:pt x="224" y="62"/>
                    <a:pt x="224" y="68"/>
                  </a:cubicBezTo>
                  <a:cubicBezTo>
                    <a:pt x="224" y="85"/>
                    <a:pt x="226" y="104"/>
                    <a:pt x="225" y="123"/>
                  </a:cubicBezTo>
                  <a:cubicBezTo>
                    <a:pt x="225" y="137"/>
                    <a:pt x="225" y="151"/>
                    <a:pt x="224" y="168"/>
                  </a:cubicBezTo>
                  <a:cubicBezTo>
                    <a:pt x="226" y="169"/>
                    <a:pt x="226" y="170"/>
                    <a:pt x="229" y="171"/>
                  </a:cubicBezTo>
                  <a:cubicBezTo>
                    <a:pt x="231" y="152"/>
                    <a:pt x="230" y="134"/>
                    <a:pt x="230" y="111"/>
                  </a:cubicBezTo>
                  <a:cubicBezTo>
                    <a:pt x="230" y="108"/>
                    <a:pt x="231" y="105"/>
                    <a:pt x="231" y="102"/>
                  </a:cubicBezTo>
                  <a:cubicBezTo>
                    <a:pt x="231" y="94"/>
                    <a:pt x="231" y="85"/>
                    <a:pt x="231" y="77"/>
                  </a:cubicBezTo>
                  <a:cubicBezTo>
                    <a:pt x="230" y="68"/>
                    <a:pt x="228" y="58"/>
                    <a:pt x="228" y="48"/>
                  </a:cubicBezTo>
                  <a:cubicBezTo>
                    <a:pt x="227" y="38"/>
                    <a:pt x="227" y="29"/>
                    <a:pt x="226" y="19"/>
                  </a:cubicBezTo>
                  <a:cubicBezTo>
                    <a:pt x="226" y="16"/>
                    <a:pt x="227" y="14"/>
                    <a:pt x="225" y="11"/>
                  </a:cubicBezTo>
                  <a:cubicBezTo>
                    <a:pt x="219" y="14"/>
                    <a:pt x="214" y="16"/>
                    <a:pt x="208" y="19"/>
                  </a:cubicBezTo>
                  <a:close/>
                  <a:moveTo>
                    <a:pt x="123" y="38"/>
                  </a:moveTo>
                  <a:cubicBezTo>
                    <a:pt x="128" y="39"/>
                    <a:pt x="132" y="40"/>
                    <a:pt x="137" y="40"/>
                  </a:cubicBezTo>
                  <a:cubicBezTo>
                    <a:pt x="140" y="40"/>
                    <a:pt x="145" y="39"/>
                    <a:pt x="146" y="39"/>
                  </a:cubicBezTo>
                  <a:cubicBezTo>
                    <a:pt x="147" y="39"/>
                    <a:pt x="149" y="38"/>
                    <a:pt x="150" y="37"/>
                  </a:cubicBezTo>
                  <a:cubicBezTo>
                    <a:pt x="150" y="32"/>
                    <a:pt x="150" y="27"/>
                    <a:pt x="149" y="23"/>
                  </a:cubicBezTo>
                  <a:cubicBezTo>
                    <a:pt x="145" y="22"/>
                    <a:pt x="140" y="20"/>
                    <a:pt x="134" y="20"/>
                  </a:cubicBezTo>
                  <a:cubicBezTo>
                    <a:pt x="128" y="20"/>
                    <a:pt x="117" y="20"/>
                    <a:pt x="115" y="23"/>
                  </a:cubicBezTo>
                  <a:cubicBezTo>
                    <a:pt x="113" y="25"/>
                    <a:pt x="114" y="28"/>
                    <a:pt x="114" y="31"/>
                  </a:cubicBezTo>
                  <a:cubicBezTo>
                    <a:pt x="114" y="34"/>
                    <a:pt x="113" y="36"/>
                    <a:pt x="114" y="38"/>
                  </a:cubicBezTo>
                  <a:cubicBezTo>
                    <a:pt x="116" y="35"/>
                    <a:pt x="120" y="38"/>
                    <a:pt x="123" y="38"/>
                  </a:cubicBezTo>
                  <a:close/>
                  <a:moveTo>
                    <a:pt x="86" y="34"/>
                  </a:moveTo>
                  <a:cubicBezTo>
                    <a:pt x="86" y="36"/>
                    <a:pt x="85" y="39"/>
                    <a:pt x="85" y="41"/>
                  </a:cubicBezTo>
                  <a:cubicBezTo>
                    <a:pt x="90" y="42"/>
                    <a:pt x="94" y="46"/>
                    <a:pt x="98" y="49"/>
                  </a:cubicBezTo>
                  <a:cubicBezTo>
                    <a:pt x="99" y="52"/>
                    <a:pt x="96" y="57"/>
                    <a:pt x="95" y="61"/>
                  </a:cubicBezTo>
                  <a:cubicBezTo>
                    <a:pt x="101" y="60"/>
                    <a:pt x="105" y="61"/>
                    <a:pt x="109" y="63"/>
                  </a:cubicBezTo>
                  <a:cubicBezTo>
                    <a:pt x="109" y="66"/>
                    <a:pt x="108" y="69"/>
                    <a:pt x="110" y="71"/>
                  </a:cubicBezTo>
                  <a:cubicBezTo>
                    <a:pt x="111" y="87"/>
                    <a:pt x="112" y="105"/>
                    <a:pt x="111" y="121"/>
                  </a:cubicBezTo>
                  <a:cubicBezTo>
                    <a:pt x="111" y="124"/>
                    <a:pt x="110" y="126"/>
                    <a:pt x="110" y="129"/>
                  </a:cubicBezTo>
                  <a:cubicBezTo>
                    <a:pt x="110" y="138"/>
                    <a:pt x="111" y="148"/>
                    <a:pt x="111" y="157"/>
                  </a:cubicBezTo>
                  <a:cubicBezTo>
                    <a:pt x="110" y="160"/>
                    <a:pt x="109" y="163"/>
                    <a:pt x="112" y="165"/>
                  </a:cubicBezTo>
                  <a:cubicBezTo>
                    <a:pt x="111" y="163"/>
                    <a:pt x="113" y="157"/>
                    <a:pt x="111" y="154"/>
                  </a:cubicBezTo>
                  <a:cubicBezTo>
                    <a:pt x="111" y="153"/>
                    <a:pt x="112" y="154"/>
                    <a:pt x="112" y="153"/>
                  </a:cubicBezTo>
                  <a:cubicBezTo>
                    <a:pt x="112" y="139"/>
                    <a:pt x="112" y="122"/>
                    <a:pt x="112" y="108"/>
                  </a:cubicBezTo>
                  <a:cubicBezTo>
                    <a:pt x="113" y="97"/>
                    <a:pt x="112" y="85"/>
                    <a:pt x="112" y="75"/>
                  </a:cubicBezTo>
                  <a:cubicBezTo>
                    <a:pt x="112" y="66"/>
                    <a:pt x="112" y="56"/>
                    <a:pt x="112" y="48"/>
                  </a:cubicBezTo>
                  <a:cubicBezTo>
                    <a:pt x="112" y="40"/>
                    <a:pt x="112" y="32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05" y="28"/>
                    <a:pt x="93" y="31"/>
                    <a:pt x="86" y="34"/>
                  </a:cubicBezTo>
                  <a:close/>
                  <a:moveTo>
                    <a:pt x="179" y="170"/>
                  </a:moveTo>
                  <a:cubicBezTo>
                    <a:pt x="186" y="171"/>
                    <a:pt x="192" y="169"/>
                    <a:pt x="194" y="165"/>
                  </a:cubicBezTo>
                  <a:cubicBezTo>
                    <a:pt x="195" y="157"/>
                    <a:pt x="194" y="147"/>
                    <a:pt x="194" y="139"/>
                  </a:cubicBezTo>
                  <a:cubicBezTo>
                    <a:pt x="194" y="120"/>
                    <a:pt x="194" y="103"/>
                    <a:pt x="195" y="87"/>
                  </a:cubicBezTo>
                  <a:cubicBezTo>
                    <a:pt x="196" y="79"/>
                    <a:pt x="195" y="70"/>
                    <a:pt x="195" y="61"/>
                  </a:cubicBezTo>
                  <a:cubicBezTo>
                    <a:pt x="195" y="60"/>
                    <a:pt x="195" y="58"/>
                    <a:pt x="195" y="57"/>
                  </a:cubicBezTo>
                  <a:cubicBezTo>
                    <a:pt x="195" y="55"/>
                    <a:pt x="195" y="54"/>
                    <a:pt x="195" y="52"/>
                  </a:cubicBezTo>
                  <a:cubicBezTo>
                    <a:pt x="195" y="48"/>
                    <a:pt x="197" y="39"/>
                    <a:pt x="194" y="35"/>
                  </a:cubicBezTo>
                  <a:cubicBezTo>
                    <a:pt x="193" y="33"/>
                    <a:pt x="188" y="31"/>
                    <a:pt x="185" y="31"/>
                  </a:cubicBezTo>
                  <a:cubicBezTo>
                    <a:pt x="180" y="30"/>
                    <a:pt x="176" y="31"/>
                    <a:pt x="171" y="30"/>
                  </a:cubicBezTo>
                  <a:cubicBezTo>
                    <a:pt x="166" y="29"/>
                    <a:pt x="161" y="28"/>
                    <a:pt x="158" y="29"/>
                  </a:cubicBezTo>
                  <a:cubicBezTo>
                    <a:pt x="157" y="29"/>
                    <a:pt x="154" y="30"/>
                    <a:pt x="154" y="32"/>
                  </a:cubicBezTo>
                  <a:cubicBezTo>
                    <a:pt x="153" y="32"/>
                    <a:pt x="154" y="33"/>
                    <a:pt x="154" y="34"/>
                  </a:cubicBezTo>
                  <a:cubicBezTo>
                    <a:pt x="154" y="36"/>
                    <a:pt x="154" y="40"/>
                    <a:pt x="154" y="43"/>
                  </a:cubicBezTo>
                  <a:cubicBezTo>
                    <a:pt x="154" y="44"/>
                    <a:pt x="153" y="45"/>
                    <a:pt x="153" y="46"/>
                  </a:cubicBezTo>
                  <a:cubicBezTo>
                    <a:pt x="153" y="50"/>
                    <a:pt x="153" y="54"/>
                    <a:pt x="153" y="57"/>
                  </a:cubicBezTo>
                  <a:cubicBezTo>
                    <a:pt x="153" y="66"/>
                    <a:pt x="155" y="77"/>
                    <a:pt x="155" y="88"/>
                  </a:cubicBezTo>
                  <a:cubicBezTo>
                    <a:pt x="155" y="93"/>
                    <a:pt x="155" y="98"/>
                    <a:pt x="155" y="103"/>
                  </a:cubicBezTo>
                  <a:cubicBezTo>
                    <a:pt x="155" y="108"/>
                    <a:pt x="156" y="113"/>
                    <a:pt x="156" y="118"/>
                  </a:cubicBezTo>
                  <a:cubicBezTo>
                    <a:pt x="156" y="126"/>
                    <a:pt x="156" y="134"/>
                    <a:pt x="156" y="142"/>
                  </a:cubicBezTo>
                  <a:cubicBezTo>
                    <a:pt x="155" y="150"/>
                    <a:pt x="154" y="159"/>
                    <a:pt x="156" y="167"/>
                  </a:cubicBezTo>
                  <a:cubicBezTo>
                    <a:pt x="162" y="167"/>
                    <a:pt x="171" y="169"/>
                    <a:pt x="179" y="170"/>
                  </a:cubicBezTo>
                  <a:close/>
                  <a:moveTo>
                    <a:pt x="114" y="47"/>
                  </a:moveTo>
                  <a:cubicBezTo>
                    <a:pt x="118" y="47"/>
                    <a:pt x="122" y="50"/>
                    <a:pt x="127" y="51"/>
                  </a:cubicBezTo>
                  <a:cubicBezTo>
                    <a:pt x="133" y="52"/>
                    <a:pt x="146" y="53"/>
                    <a:pt x="151" y="49"/>
                  </a:cubicBezTo>
                  <a:cubicBezTo>
                    <a:pt x="150" y="45"/>
                    <a:pt x="150" y="44"/>
                    <a:pt x="151" y="40"/>
                  </a:cubicBezTo>
                  <a:cubicBezTo>
                    <a:pt x="140" y="44"/>
                    <a:pt x="126" y="42"/>
                    <a:pt x="114" y="39"/>
                  </a:cubicBezTo>
                  <a:cubicBezTo>
                    <a:pt x="113" y="42"/>
                    <a:pt x="114" y="44"/>
                    <a:pt x="114" y="47"/>
                  </a:cubicBezTo>
                  <a:close/>
                  <a:moveTo>
                    <a:pt x="94" y="49"/>
                  </a:moveTo>
                  <a:cubicBezTo>
                    <a:pt x="90" y="47"/>
                    <a:pt x="86" y="43"/>
                    <a:pt x="80" y="43"/>
                  </a:cubicBezTo>
                  <a:cubicBezTo>
                    <a:pt x="79" y="44"/>
                    <a:pt x="77" y="45"/>
                    <a:pt x="77" y="47"/>
                  </a:cubicBezTo>
                  <a:cubicBezTo>
                    <a:pt x="84" y="47"/>
                    <a:pt x="88" y="52"/>
                    <a:pt x="94" y="55"/>
                  </a:cubicBezTo>
                  <a:cubicBezTo>
                    <a:pt x="95" y="52"/>
                    <a:pt x="96" y="51"/>
                    <a:pt x="94" y="49"/>
                  </a:cubicBezTo>
                  <a:close/>
                  <a:moveTo>
                    <a:pt x="52" y="50"/>
                  </a:moveTo>
                  <a:cubicBezTo>
                    <a:pt x="43" y="64"/>
                    <a:pt x="36" y="80"/>
                    <a:pt x="28" y="95"/>
                  </a:cubicBezTo>
                  <a:cubicBezTo>
                    <a:pt x="28" y="96"/>
                    <a:pt x="27" y="97"/>
                    <a:pt x="26" y="98"/>
                  </a:cubicBezTo>
                  <a:cubicBezTo>
                    <a:pt x="25" y="100"/>
                    <a:pt x="25" y="103"/>
                    <a:pt x="24" y="105"/>
                  </a:cubicBezTo>
                  <a:cubicBezTo>
                    <a:pt x="21" y="113"/>
                    <a:pt x="15" y="121"/>
                    <a:pt x="12" y="130"/>
                  </a:cubicBezTo>
                  <a:cubicBezTo>
                    <a:pt x="8" y="135"/>
                    <a:pt x="6" y="141"/>
                    <a:pt x="4" y="147"/>
                  </a:cubicBezTo>
                  <a:cubicBezTo>
                    <a:pt x="6" y="150"/>
                    <a:pt x="11" y="151"/>
                    <a:pt x="13" y="152"/>
                  </a:cubicBezTo>
                  <a:cubicBezTo>
                    <a:pt x="14" y="153"/>
                    <a:pt x="15" y="153"/>
                    <a:pt x="15" y="153"/>
                  </a:cubicBezTo>
                  <a:cubicBezTo>
                    <a:pt x="20" y="155"/>
                    <a:pt x="24" y="156"/>
                    <a:pt x="27" y="156"/>
                  </a:cubicBezTo>
                  <a:cubicBezTo>
                    <a:pt x="28" y="155"/>
                    <a:pt x="28" y="154"/>
                    <a:pt x="28" y="152"/>
                  </a:cubicBezTo>
                  <a:cubicBezTo>
                    <a:pt x="28" y="151"/>
                    <a:pt x="29" y="152"/>
                    <a:pt x="30" y="151"/>
                  </a:cubicBezTo>
                  <a:cubicBezTo>
                    <a:pt x="37" y="135"/>
                    <a:pt x="45" y="119"/>
                    <a:pt x="51" y="102"/>
                  </a:cubicBezTo>
                  <a:cubicBezTo>
                    <a:pt x="58" y="85"/>
                    <a:pt x="65" y="65"/>
                    <a:pt x="74" y="50"/>
                  </a:cubicBezTo>
                  <a:cubicBezTo>
                    <a:pt x="73" y="49"/>
                    <a:pt x="72" y="49"/>
                    <a:pt x="72" y="48"/>
                  </a:cubicBezTo>
                  <a:cubicBezTo>
                    <a:pt x="74" y="47"/>
                    <a:pt x="75" y="47"/>
                    <a:pt x="75" y="45"/>
                  </a:cubicBezTo>
                  <a:cubicBezTo>
                    <a:pt x="69" y="44"/>
                    <a:pt x="58" y="46"/>
                    <a:pt x="52" y="50"/>
                  </a:cubicBezTo>
                  <a:close/>
                  <a:moveTo>
                    <a:pt x="222" y="152"/>
                  </a:moveTo>
                  <a:cubicBezTo>
                    <a:pt x="223" y="137"/>
                    <a:pt x="223" y="119"/>
                    <a:pt x="223" y="105"/>
                  </a:cubicBezTo>
                  <a:cubicBezTo>
                    <a:pt x="223" y="100"/>
                    <a:pt x="222" y="96"/>
                    <a:pt x="222" y="93"/>
                  </a:cubicBezTo>
                  <a:cubicBezTo>
                    <a:pt x="222" y="91"/>
                    <a:pt x="222" y="90"/>
                    <a:pt x="222" y="88"/>
                  </a:cubicBezTo>
                  <a:cubicBezTo>
                    <a:pt x="222" y="82"/>
                    <a:pt x="222" y="76"/>
                    <a:pt x="222" y="70"/>
                  </a:cubicBezTo>
                  <a:cubicBezTo>
                    <a:pt x="222" y="65"/>
                    <a:pt x="223" y="53"/>
                    <a:pt x="221" y="51"/>
                  </a:cubicBezTo>
                  <a:cubicBezTo>
                    <a:pt x="220" y="50"/>
                    <a:pt x="211" y="48"/>
                    <a:pt x="208" y="48"/>
                  </a:cubicBezTo>
                  <a:cubicBezTo>
                    <a:pt x="208" y="48"/>
                    <a:pt x="206" y="48"/>
                    <a:pt x="205" y="49"/>
                  </a:cubicBezTo>
                  <a:cubicBezTo>
                    <a:pt x="206" y="53"/>
                    <a:pt x="205" y="58"/>
                    <a:pt x="205" y="63"/>
                  </a:cubicBezTo>
                  <a:cubicBezTo>
                    <a:pt x="205" y="68"/>
                    <a:pt x="205" y="73"/>
                    <a:pt x="205" y="77"/>
                  </a:cubicBezTo>
                  <a:cubicBezTo>
                    <a:pt x="205" y="87"/>
                    <a:pt x="206" y="97"/>
                    <a:pt x="206" y="107"/>
                  </a:cubicBezTo>
                  <a:cubicBezTo>
                    <a:pt x="207" y="128"/>
                    <a:pt x="206" y="149"/>
                    <a:pt x="205" y="169"/>
                  </a:cubicBezTo>
                  <a:cubicBezTo>
                    <a:pt x="209" y="174"/>
                    <a:pt x="217" y="172"/>
                    <a:pt x="221" y="170"/>
                  </a:cubicBezTo>
                  <a:cubicBezTo>
                    <a:pt x="223" y="164"/>
                    <a:pt x="222" y="158"/>
                    <a:pt x="222" y="152"/>
                  </a:cubicBezTo>
                  <a:close/>
                  <a:moveTo>
                    <a:pt x="68" y="115"/>
                  </a:moveTo>
                  <a:cubicBezTo>
                    <a:pt x="68" y="114"/>
                    <a:pt x="69" y="113"/>
                    <a:pt x="70" y="111"/>
                  </a:cubicBezTo>
                  <a:cubicBezTo>
                    <a:pt x="69" y="112"/>
                    <a:pt x="68" y="112"/>
                    <a:pt x="67" y="111"/>
                  </a:cubicBezTo>
                  <a:cubicBezTo>
                    <a:pt x="67" y="107"/>
                    <a:pt x="62" y="108"/>
                    <a:pt x="60" y="105"/>
                  </a:cubicBezTo>
                  <a:cubicBezTo>
                    <a:pt x="60" y="105"/>
                    <a:pt x="60" y="103"/>
                    <a:pt x="62" y="103"/>
                  </a:cubicBezTo>
                  <a:cubicBezTo>
                    <a:pt x="63" y="97"/>
                    <a:pt x="68" y="93"/>
                    <a:pt x="69" y="85"/>
                  </a:cubicBezTo>
                  <a:cubicBezTo>
                    <a:pt x="72" y="82"/>
                    <a:pt x="76" y="87"/>
                    <a:pt x="79" y="88"/>
                  </a:cubicBezTo>
                  <a:cubicBezTo>
                    <a:pt x="80" y="87"/>
                    <a:pt x="81" y="86"/>
                    <a:pt x="81" y="85"/>
                  </a:cubicBezTo>
                  <a:cubicBezTo>
                    <a:pt x="78" y="82"/>
                    <a:pt x="75" y="83"/>
                    <a:pt x="72" y="81"/>
                  </a:cubicBezTo>
                  <a:cubicBezTo>
                    <a:pt x="71" y="76"/>
                    <a:pt x="76" y="76"/>
                    <a:pt x="76" y="71"/>
                  </a:cubicBezTo>
                  <a:cubicBezTo>
                    <a:pt x="78" y="69"/>
                    <a:pt x="79" y="66"/>
                    <a:pt x="80" y="63"/>
                  </a:cubicBezTo>
                  <a:cubicBezTo>
                    <a:pt x="81" y="61"/>
                    <a:pt x="81" y="57"/>
                    <a:pt x="82" y="59"/>
                  </a:cubicBezTo>
                  <a:cubicBezTo>
                    <a:pt x="82" y="58"/>
                    <a:pt x="81" y="58"/>
                    <a:pt x="82" y="58"/>
                  </a:cubicBezTo>
                  <a:cubicBezTo>
                    <a:pt x="86" y="56"/>
                    <a:pt x="89" y="59"/>
                    <a:pt x="92" y="61"/>
                  </a:cubicBezTo>
                  <a:cubicBezTo>
                    <a:pt x="92" y="60"/>
                    <a:pt x="93" y="59"/>
                    <a:pt x="93" y="58"/>
                  </a:cubicBezTo>
                  <a:cubicBezTo>
                    <a:pt x="89" y="53"/>
                    <a:pt x="83" y="50"/>
                    <a:pt x="76" y="49"/>
                  </a:cubicBezTo>
                  <a:cubicBezTo>
                    <a:pt x="76" y="51"/>
                    <a:pt x="74" y="52"/>
                    <a:pt x="75" y="53"/>
                  </a:cubicBezTo>
                  <a:cubicBezTo>
                    <a:pt x="77" y="54"/>
                    <a:pt x="82" y="57"/>
                    <a:pt x="78" y="60"/>
                  </a:cubicBezTo>
                  <a:cubicBezTo>
                    <a:pt x="78" y="61"/>
                    <a:pt x="77" y="62"/>
                    <a:pt x="77" y="63"/>
                  </a:cubicBezTo>
                  <a:cubicBezTo>
                    <a:pt x="75" y="67"/>
                    <a:pt x="73" y="71"/>
                    <a:pt x="72" y="74"/>
                  </a:cubicBezTo>
                  <a:cubicBezTo>
                    <a:pt x="71" y="76"/>
                    <a:pt x="71" y="79"/>
                    <a:pt x="69" y="80"/>
                  </a:cubicBezTo>
                  <a:cubicBezTo>
                    <a:pt x="68" y="79"/>
                    <a:pt x="67" y="78"/>
                    <a:pt x="66" y="77"/>
                  </a:cubicBezTo>
                  <a:cubicBezTo>
                    <a:pt x="65" y="78"/>
                    <a:pt x="64" y="78"/>
                    <a:pt x="63" y="78"/>
                  </a:cubicBezTo>
                  <a:cubicBezTo>
                    <a:pt x="62" y="79"/>
                    <a:pt x="62" y="80"/>
                    <a:pt x="62" y="82"/>
                  </a:cubicBezTo>
                  <a:cubicBezTo>
                    <a:pt x="63" y="83"/>
                    <a:pt x="66" y="84"/>
                    <a:pt x="66" y="86"/>
                  </a:cubicBezTo>
                  <a:cubicBezTo>
                    <a:pt x="66" y="87"/>
                    <a:pt x="64" y="88"/>
                    <a:pt x="63" y="90"/>
                  </a:cubicBezTo>
                  <a:cubicBezTo>
                    <a:pt x="63" y="91"/>
                    <a:pt x="63" y="92"/>
                    <a:pt x="63" y="93"/>
                  </a:cubicBezTo>
                  <a:cubicBezTo>
                    <a:pt x="61" y="97"/>
                    <a:pt x="59" y="102"/>
                    <a:pt x="58" y="105"/>
                  </a:cubicBezTo>
                  <a:cubicBezTo>
                    <a:pt x="57" y="105"/>
                    <a:pt x="57" y="105"/>
                    <a:pt x="56" y="105"/>
                  </a:cubicBezTo>
                  <a:cubicBezTo>
                    <a:pt x="55" y="105"/>
                    <a:pt x="55" y="104"/>
                    <a:pt x="53" y="103"/>
                  </a:cubicBezTo>
                  <a:cubicBezTo>
                    <a:pt x="52" y="105"/>
                    <a:pt x="52" y="107"/>
                    <a:pt x="51" y="108"/>
                  </a:cubicBezTo>
                  <a:cubicBezTo>
                    <a:pt x="53" y="109"/>
                    <a:pt x="55" y="110"/>
                    <a:pt x="55" y="112"/>
                  </a:cubicBezTo>
                  <a:cubicBezTo>
                    <a:pt x="51" y="117"/>
                    <a:pt x="48" y="125"/>
                    <a:pt x="48" y="131"/>
                  </a:cubicBezTo>
                  <a:cubicBezTo>
                    <a:pt x="47" y="132"/>
                    <a:pt x="46" y="132"/>
                    <a:pt x="45" y="133"/>
                  </a:cubicBezTo>
                  <a:cubicBezTo>
                    <a:pt x="44" y="132"/>
                    <a:pt x="43" y="130"/>
                    <a:pt x="42" y="130"/>
                  </a:cubicBezTo>
                  <a:cubicBezTo>
                    <a:pt x="41" y="133"/>
                    <a:pt x="39" y="135"/>
                    <a:pt x="39" y="138"/>
                  </a:cubicBezTo>
                  <a:cubicBezTo>
                    <a:pt x="45" y="136"/>
                    <a:pt x="50" y="141"/>
                    <a:pt x="55" y="143"/>
                  </a:cubicBezTo>
                  <a:cubicBezTo>
                    <a:pt x="56" y="142"/>
                    <a:pt x="57" y="141"/>
                    <a:pt x="57" y="140"/>
                  </a:cubicBezTo>
                  <a:cubicBezTo>
                    <a:pt x="55" y="137"/>
                    <a:pt x="52" y="135"/>
                    <a:pt x="49" y="134"/>
                  </a:cubicBezTo>
                  <a:cubicBezTo>
                    <a:pt x="49" y="134"/>
                    <a:pt x="49" y="133"/>
                    <a:pt x="49" y="133"/>
                  </a:cubicBezTo>
                  <a:cubicBezTo>
                    <a:pt x="49" y="132"/>
                    <a:pt x="49" y="131"/>
                    <a:pt x="50" y="131"/>
                  </a:cubicBezTo>
                  <a:cubicBezTo>
                    <a:pt x="50" y="130"/>
                    <a:pt x="50" y="130"/>
                    <a:pt x="50" y="129"/>
                  </a:cubicBezTo>
                  <a:cubicBezTo>
                    <a:pt x="54" y="126"/>
                    <a:pt x="54" y="120"/>
                    <a:pt x="58" y="117"/>
                  </a:cubicBezTo>
                  <a:cubicBezTo>
                    <a:pt x="58" y="114"/>
                    <a:pt x="58" y="112"/>
                    <a:pt x="60" y="111"/>
                  </a:cubicBezTo>
                  <a:cubicBezTo>
                    <a:pt x="63" y="112"/>
                    <a:pt x="65" y="114"/>
                    <a:pt x="68" y="115"/>
                  </a:cubicBezTo>
                  <a:close/>
                  <a:moveTo>
                    <a:pt x="140" y="54"/>
                  </a:moveTo>
                  <a:cubicBezTo>
                    <a:pt x="131" y="55"/>
                    <a:pt x="122" y="52"/>
                    <a:pt x="114" y="50"/>
                  </a:cubicBezTo>
                  <a:cubicBezTo>
                    <a:pt x="114" y="50"/>
                    <a:pt x="114" y="51"/>
                    <a:pt x="114" y="51"/>
                  </a:cubicBezTo>
                  <a:cubicBezTo>
                    <a:pt x="115" y="82"/>
                    <a:pt x="113" y="115"/>
                    <a:pt x="114" y="142"/>
                  </a:cubicBezTo>
                  <a:cubicBezTo>
                    <a:pt x="115" y="141"/>
                    <a:pt x="117" y="142"/>
                    <a:pt x="117" y="142"/>
                  </a:cubicBezTo>
                  <a:cubicBezTo>
                    <a:pt x="119" y="141"/>
                    <a:pt x="119" y="142"/>
                    <a:pt x="121" y="143"/>
                  </a:cubicBezTo>
                  <a:cubicBezTo>
                    <a:pt x="122" y="143"/>
                    <a:pt x="123" y="142"/>
                    <a:pt x="124" y="143"/>
                  </a:cubicBezTo>
                  <a:cubicBezTo>
                    <a:pt x="125" y="143"/>
                    <a:pt x="126" y="143"/>
                    <a:pt x="126" y="143"/>
                  </a:cubicBezTo>
                  <a:cubicBezTo>
                    <a:pt x="135" y="145"/>
                    <a:pt x="145" y="144"/>
                    <a:pt x="153" y="143"/>
                  </a:cubicBezTo>
                  <a:cubicBezTo>
                    <a:pt x="153" y="132"/>
                    <a:pt x="154" y="121"/>
                    <a:pt x="153" y="110"/>
                  </a:cubicBezTo>
                  <a:cubicBezTo>
                    <a:pt x="152" y="101"/>
                    <a:pt x="153" y="91"/>
                    <a:pt x="152" y="82"/>
                  </a:cubicBezTo>
                  <a:cubicBezTo>
                    <a:pt x="152" y="73"/>
                    <a:pt x="150" y="62"/>
                    <a:pt x="151" y="53"/>
                  </a:cubicBezTo>
                  <a:cubicBezTo>
                    <a:pt x="147" y="52"/>
                    <a:pt x="144" y="54"/>
                    <a:pt x="140" y="54"/>
                  </a:cubicBezTo>
                  <a:close/>
                  <a:moveTo>
                    <a:pt x="197" y="51"/>
                  </a:moveTo>
                  <a:cubicBezTo>
                    <a:pt x="197" y="57"/>
                    <a:pt x="198" y="59"/>
                    <a:pt x="197" y="62"/>
                  </a:cubicBezTo>
                  <a:cubicBezTo>
                    <a:pt x="198" y="70"/>
                    <a:pt x="199" y="78"/>
                    <a:pt x="198" y="86"/>
                  </a:cubicBezTo>
                  <a:cubicBezTo>
                    <a:pt x="196" y="112"/>
                    <a:pt x="197" y="141"/>
                    <a:pt x="198" y="165"/>
                  </a:cubicBezTo>
                  <a:cubicBezTo>
                    <a:pt x="199" y="166"/>
                    <a:pt x="201" y="168"/>
                    <a:pt x="202" y="167"/>
                  </a:cubicBezTo>
                  <a:cubicBezTo>
                    <a:pt x="205" y="146"/>
                    <a:pt x="204" y="126"/>
                    <a:pt x="204" y="105"/>
                  </a:cubicBezTo>
                  <a:cubicBezTo>
                    <a:pt x="204" y="98"/>
                    <a:pt x="203" y="92"/>
                    <a:pt x="202" y="85"/>
                  </a:cubicBezTo>
                  <a:cubicBezTo>
                    <a:pt x="202" y="74"/>
                    <a:pt x="203" y="62"/>
                    <a:pt x="203" y="51"/>
                  </a:cubicBezTo>
                  <a:cubicBezTo>
                    <a:pt x="200" y="51"/>
                    <a:pt x="199" y="52"/>
                    <a:pt x="198" y="51"/>
                  </a:cubicBezTo>
                  <a:cubicBezTo>
                    <a:pt x="198" y="51"/>
                    <a:pt x="197" y="51"/>
                    <a:pt x="197" y="51"/>
                  </a:cubicBezTo>
                  <a:close/>
                  <a:moveTo>
                    <a:pt x="279" y="76"/>
                  </a:moveTo>
                  <a:cubicBezTo>
                    <a:pt x="284" y="75"/>
                    <a:pt x="291" y="72"/>
                    <a:pt x="294" y="68"/>
                  </a:cubicBezTo>
                  <a:cubicBezTo>
                    <a:pt x="296" y="65"/>
                    <a:pt x="293" y="62"/>
                    <a:pt x="292" y="60"/>
                  </a:cubicBezTo>
                  <a:cubicBezTo>
                    <a:pt x="291" y="58"/>
                    <a:pt x="290" y="55"/>
                    <a:pt x="288" y="54"/>
                  </a:cubicBezTo>
                  <a:cubicBezTo>
                    <a:pt x="287" y="54"/>
                    <a:pt x="284" y="54"/>
                    <a:pt x="281" y="54"/>
                  </a:cubicBezTo>
                  <a:cubicBezTo>
                    <a:pt x="279" y="55"/>
                    <a:pt x="276" y="55"/>
                    <a:pt x="275" y="55"/>
                  </a:cubicBezTo>
                  <a:cubicBezTo>
                    <a:pt x="272" y="56"/>
                    <a:pt x="269" y="59"/>
                    <a:pt x="267" y="60"/>
                  </a:cubicBezTo>
                  <a:cubicBezTo>
                    <a:pt x="268" y="61"/>
                    <a:pt x="266" y="62"/>
                    <a:pt x="267" y="63"/>
                  </a:cubicBezTo>
                  <a:cubicBezTo>
                    <a:pt x="266" y="63"/>
                    <a:pt x="265" y="63"/>
                    <a:pt x="265" y="64"/>
                  </a:cubicBezTo>
                  <a:cubicBezTo>
                    <a:pt x="265" y="69"/>
                    <a:pt x="268" y="73"/>
                    <a:pt x="270" y="77"/>
                  </a:cubicBezTo>
                  <a:cubicBezTo>
                    <a:pt x="273" y="76"/>
                    <a:pt x="275" y="76"/>
                    <a:pt x="279" y="76"/>
                  </a:cubicBezTo>
                  <a:close/>
                  <a:moveTo>
                    <a:pt x="73" y="56"/>
                  </a:moveTo>
                  <a:cubicBezTo>
                    <a:pt x="70" y="62"/>
                    <a:pt x="67" y="68"/>
                    <a:pt x="64" y="75"/>
                  </a:cubicBezTo>
                  <a:cubicBezTo>
                    <a:pt x="66" y="74"/>
                    <a:pt x="66" y="76"/>
                    <a:pt x="68" y="76"/>
                  </a:cubicBezTo>
                  <a:cubicBezTo>
                    <a:pt x="71" y="70"/>
                    <a:pt x="74" y="63"/>
                    <a:pt x="76" y="57"/>
                  </a:cubicBezTo>
                  <a:cubicBezTo>
                    <a:pt x="76" y="56"/>
                    <a:pt x="75" y="55"/>
                    <a:pt x="73" y="56"/>
                  </a:cubicBezTo>
                  <a:close/>
                  <a:moveTo>
                    <a:pt x="85" y="61"/>
                  </a:moveTo>
                  <a:cubicBezTo>
                    <a:pt x="83" y="63"/>
                    <a:pt x="82" y="66"/>
                    <a:pt x="80" y="70"/>
                  </a:cubicBezTo>
                  <a:cubicBezTo>
                    <a:pt x="79" y="73"/>
                    <a:pt x="76" y="76"/>
                    <a:pt x="76" y="78"/>
                  </a:cubicBezTo>
                  <a:cubicBezTo>
                    <a:pt x="77" y="81"/>
                    <a:pt x="80" y="81"/>
                    <a:pt x="81" y="83"/>
                  </a:cubicBezTo>
                  <a:cubicBezTo>
                    <a:pt x="86" y="77"/>
                    <a:pt x="88" y="70"/>
                    <a:pt x="91" y="64"/>
                  </a:cubicBezTo>
                  <a:cubicBezTo>
                    <a:pt x="89" y="62"/>
                    <a:pt x="87" y="61"/>
                    <a:pt x="85" y="61"/>
                  </a:cubicBezTo>
                  <a:close/>
                  <a:moveTo>
                    <a:pt x="93" y="64"/>
                  </a:moveTo>
                  <a:cubicBezTo>
                    <a:pt x="91" y="70"/>
                    <a:pt x="86" y="77"/>
                    <a:pt x="84" y="83"/>
                  </a:cubicBezTo>
                  <a:cubicBezTo>
                    <a:pt x="83" y="89"/>
                    <a:pt x="84" y="98"/>
                    <a:pt x="85" y="105"/>
                  </a:cubicBezTo>
                  <a:cubicBezTo>
                    <a:pt x="85" y="111"/>
                    <a:pt x="84" y="117"/>
                    <a:pt x="84" y="123"/>
                  </a:cubicBezTo>
                  <a:cubicBezTo>
                    <a:pt x="85" y="135"/>
                    <a:pt x="85" y="150"/>
                    <a:pt x="85" y="163"/>
                  </a:cubicBezTo>
                  <a:cubicBezTo>
                    <a:pt x="85" y="164"/>
                    <a:pt x="87" y="165"/>
                    <a:pt x="86" y="167"/>
                  </a:cubicBezTo>
                  <a:cubicBezTo>
                    <a:pt x="93" y="170"/>
                    <a:pt x="101" y="169"/>
                    <a:pt x="107" y="167"/>
                  </a:cubicBezTo>
                  <a:cubicBezTo>
                    <a:pt x="109" y="159"/>
                    <a:pt x="108" y="152"/>
                    <a:pt x="108" y="144"/>
                  </a:cubicBezTo>
                  <a:cubicBezTo>
                    <a:pt x="108" y="132"/>
                    <a:pt x="109" y="119"/>
                    <a:pt x="109" y="105"/>
                  </a:cubicBezTo>
                  <a:cubicBezTo>
                    <a:pt x="109" y="101"/>
                    <a:pt x="109" y="96"/>
                    <a:pt x="109" y="93"/>
                  </a:cubicBezTo>
                  <a:cubicBezTo>
                    <a:pt x="109" y="92"/>
                    <a:pt x="108" y="91"/>
                    <a:pt x="108" y="90"/>
                  </a:cubicBezTo>
                  <a:cubicBezTo>
                    <a:pt x="108" y="87"/>
                    <a:pt x="109" y="84"/>
                    <a:pt x="108" y="81"/>
                  </a:cubicBezTo>
                  <a:cubicBezTo>
                    <a:pt x="108" y="75"/>
                    <a:pt x="106" y="70"/>
                    <a:pt x="106" y="64"/>
                  </a:cubicBezTo>
                  <a:cubicBezTo>
                    <a:pt x="102" y="62"/>
                    <a:pt x="97" y="62"/>
                    <a:pt x="93" y="64"/>
                  </a:cubicBezTo>
                  <a:close/>
                  <a:moveTo>
                    <a:pt x="271" y="79"/>
                  </a:moveTo>
                  <a:cubicBezTo>
                    <a:pt x="271" y="82"/>
                    <a:pt x="272" y="83"/>
                    <a:pt x="273" y="84"/>
                  </a:cubicBezTo>
                  <a:cubicBezTo>
                    <a:pt x="274" y="84"/>
                    <a:pt x="274" y="83"/>
                    <a:pt x="276" y="83"/>
                  </a:cubicBezTo>
                  <a:cubicBezTo>
                    <a:pt x="285" y="87"/>
                    <a:pt x="306" y="80"/>
                    <a:pt x="296" y="69"/>
                  </a:cubicBezTo>
                  <a:cubicBezTo>
                    <a:pt x="292" y="77"/>
                    <a:pt x="281" y="78"/>
                    <a:pt x="271" y="79"/>
                  </a:cubicBezTo>
                  <a:close/>
                  <a:moveTo>
                    <a:pt x="265" y="96"/>
                  </a:moveTo>
                  <a:cubicBezTo>
                    <a:pt x="265" y="98"/>
                    <a:pt x="265" y="100"/>
                    <a:pt x="265" y="103"/>
                  </a:cubicBezTo>
                  <a:cubicBezTo>
                    <a:pt x="265" y="107"/>
                    <a:pt x="265" y="112"/>
                    <a:pt x="265" y="118"/>
                  </a:cubicBezTo>
                  <a:cubicBezTo>
                    <a:pt x="265" y="121"/>
                    <a:pt x="265" y="125"/>
                    <a:pt x="266" y="127"/>
                  </a:cubicBezTo>
                  <a:cubicBezTo>
                    <a:pt x="266" y="128"/>
                    <a:pt x="268" y="130"/>
                    <a:pt x="269" y="132"/>
                  </a:cubicBezTo>
                  <a:cubicBezTo>
                    <a:pt x="272" y="136"/>
                    <a:pt x="274" y="141"/>
                    <a:pt x="276" y="147"/>
                  </a:cubicBezTo>
                  <a:cubicBezTo>
                    <a:pt x="278" y="151"/>
                    <a:pt x="281" y="160"/>
                    <a:pt x="284" y="163"/>
                  </a:cubicBezTo>
                  <a:cubicBezTo>
                    <a:pt x="285" y="164"/>
                    <a:pt x="289" y="165"/>
                    <a:pt x="291" y="166"/>
                  </a:cubicBezTo>
                  <a:cubicBezTo>
                    <a:pt x="296" y="168"/>
                    <a:pt x="302" y="168"/>
                    <a:pt x="306" y="169"/>
                  </a:cubicBezTo>
                  <a:cubicBezTo>
                    <a:pt x="304" y="166"/>
                    <a:pt x="303" y="162"/>
                    <a:pt x="302" y="159"/>
                  </a:cubicBezTo>
                  <a:cubicBezTo>
                    <a:pt x="301" y="156"/>
                    <a:pt x="299" y="153"/>
                    <a:pt x="298" y="151"/>
                  </a:cubicBezTo>
                  <a:cubicBezTo>
                    <a:pt x="298" y="150"/>
                    <a:pt x="298" y="148"/>
                    <a:pt x="298" y="147"/>
                  </a:cubicBezTo>
                  <a:cubicBezTo>
                    <a:pt x="296" y="141"/>
                    <a:pt x="292" y="135"/>
                    <a:pt x="290" y="128"/>
                  </a:cubicBezTo>
                  <a:cubicBezTo>
                    <a:pt x="287" y="122"/>
                    <a:pt x="285" y="115"/>
                    <a:pt x="282" y="109"/>
                  </a:cubicBezTo>
                  <a:cubicBezTo>
                    <a:pt x="276" y="97"/>
                    <a:pt x="271" y="84"/>
                    <a:pt x="265" y="73"/>
                  </a:cubicBezTo>
                  <a:cubicBezTo>
                    <a:pt x="265" y="72"/>
                    <a:pt x="265" y="72"/>
                    <a:pt x="265" y="73"/>
                  </a:cubicBezTo>
                  <a:cubicBezTo>
                    <a:pt x="264" y="79"/>
                    <a:pt x="265" y="87"/>
                    <a:pt x="265" y="96"/>
                  </a:cubicBezTo>
                  <a:close/>
                  <a:moveTo>
                    <a:pt x="274" y="87"/>
                  </a:moveTo>
                  <a:cubicBezTo>
                    <a:pt x="276" y="89"/>
                    <a:pt x="276" y="92"/>
                    <a:pt x="278" y="94"/>
                  </a:cubicBezTo>
                  <a:cubicBezTo>
                    <a:pt x="278" y="93"/>
                    <a:pt x="278" y="93"/>
                    <a:pt x="278" y="93"/>
                  </a:cubicBezTo>
                  <a:cubicBezTo>
                    <a:pt x="280" y="93"/>
                    <a:pt x="283" y="93"/>
                    <a:pt x="285" y="93"/>
                  </a:cubicBezTo>
                  <a:cubicBezTo>
                    <a:pt x="291" y="93"/>
                    <a:pt x="299" y="87"/>
                    <a:pt x="301" y="83"/>
                  </a:cubicBezTo>
                  <a:cubicBezTo>
                    <a:pt x="302" y="81"/>
                    <a:pt x="302" y="79"/>
                    <a:pt x="300" y="78"/>
                  </a:cubicBezTo>
                  <a:cubicBezTo>
                    <a:pt x="295" y="87"/>
                    <a:pt x="283" y="86"/>
                    <a:pt x="274" y="87"/>
                  </a:cubicBezTo>
                  <a:close/>
                  <a:moveTo>
                    <a:pt x="278" y="96"/>
                  </a:moveTo>
                  <a:cubicBezTo>
                    <a:pt x="279" y="96"/>
                    <a:pt x="279" y="97"/>
                    <a:pt x="279" y="98"/>
                  </a:cubicBezTo>
                  <a:cubicBezTo>
                    <a:pt x="283" y="98"/>
                    <a:pt x="287" y="99"/>
                    <a:pt x="290" y="98"/>
                  </a:cubicBezTo>
                  <a:cubicBezTo>
                    <a:pt x="297" y="98"/>
                    <a:pt x="302" y="92"/>
                    <a:pt x="305" y="87"/>
                  </a:cubicBezTo>
                  <a:cubicBezTo>
                    <a:pt x="304" y="86"/>
                    <a:pt x="304" y="84"/>
                    <a:pt x="303" y="84"/>
                  </a:cubicBezTo>
                  <a:cubicBezTo>
                    <a:pt x="298" y="92"/>
                    <a:pt x="289" y="97"/>
                    <a:pt x="278" y="96"/>
                  </a:cubicBezTo>
                  <a:close/>
                  <a:moveTo>
                    <a:pt x="54" y="102"/>
                  </a:moveTo>
                  <a:cubicBezTo>
                    <a:pt x="55" y="102"/>
                    <a:pt x="56" y="103"/>
                    <a:pt x="57" y="102"/>
                  </a:cubicBezTo>
                  <a:cubicBezTo>
                    <a:pt x="57" y="100"/>
                    <a:pt x="60" y="96"/>
                    <a:pt x="61" y="92"/>
                  </a:cubicBezTo>
                  <a:cubicBezTo>
                    <a:pt x="62" y="90"/>
                    <a:pt x="65" y="84"/>
                    <a:pt x="60" y="84"/>
                  </a:cubicBezTo>
                  <a:cubicBezTo>
                    <a:pt x="59" y="91"/>
                    <a:pt x="56" y="95"/>
                    <a:pt x="54" y="102"/>
                  </a:cubicBezTo>
                  <a:close/>
                  <a:moveTo>
                    <a:pt x="72" y="88"/>
                  </a:moveTo>
                  <a:cubicBezTo>
                    <a:pt x="69" y="92"/>
                    <a:pt x="66" y="99"/>
                    <a:pt x="64" y="105"/>
                  </a:cubicBezTo>
                  <a:cubicBezTo>
                    <a:pt x="66" y="106"/>
                    <a:pt x="68" y="108"/>
                    <a:pt x="70" y="110"/>
                  </a:cubicBezTo>
                  <a:cubicBezTo>
                    <a:pt x="73" y="104"/>
                    <a:pt x="76" y="98"/>
                    <a:pt x="78" y="91"/>
                  </a:cubicBezTo>
                  <a:cubicBezTo>
                    <a:pt x="77" y="89"/>
                    <a:pt x="74" y="88"/>
                    <a:pt x="72" y="88"/>
                  </a:cubicBezTo>
                  <a:close/>
                  <a:moveTo>
                    <a:pt x="79" y="94"/>
                  </a:moveTo>
                  <a:cubicBezTo>
                    <a:pt x="79" y="95"/>
                    <a:pt x="79" y="96"/>
                    <a:pt x="79" y="97"/>
                  </a:cubicBezTo>
                  <a:cubicBezTo>
                    <a:pt x="77" y="101"/>
                    <a:pt x="74" y="105"/>
                    <a:pt x="73" y="109"/>
                  </a:cubicBezTo>
                  <a:cubicBezTo>
                    <a:pt x="72" y="113"/>
                    <a:pt x="72" y="118"/>
                    <a:pt x="71" y="123"/>
                  </a:cubicBezTo>
                  <a:cubicBezTo>
                    <a:pt x="71" y="135"/>
                    <a:pt x="72" y="143"/>
                    <a:pt x="70" y="154"/>
                  </a:cubicBezTo>
                  <a:cubicBezTo>
                    <a:pt x="74" y="157"/>
                    <a:pt x="78" y="160"/>
                    <a:pt x="82" y="163"/>
                  </a:cubicBezTo>
                  <a:cubicBezTo>
                    <a:pt x="83" y="155"/>
                    <a:pt x="83" y="148"/>
                    <a:pt x="83" y="139"/>
                  </a:cubicBezTo>
                  <a:cubicBezTo>
                    <a:pt x="83" y="131"/>
                    <a:pt x="82" y="123"/>
                    <a:pt x="82" y="117"/>
                  </a:cubicBezTo>
                  <a:cubicBezTo>
                    <a:pt x="82" y="109"/>
                    <a:pt x="83" y="97"/>
                    <a:pt x="82" y="89"/>
                  </a:cubicBezTo>
                  <a:cubicBezTo>
                    <a:pt x="81" y="91"/>
                    <a:pt x="80" y="92"/>
                    <a:pt x="79" y="94"/>
                  </a:cubicBezTo>
                  <a:close/>
                  <a:moveTo>
                    <a:pt x="280" y="100"/>
                  </a:moveTo>
                  <a:cubicBezTo>
                    <a:pt x="285" y="111"/>
                    <a:pt x="290" y="124"/>
                    <a:pt x="295" y="136"/>
                  </a:cubicBezTo>
                  <a:cubicBezTo>
                    <a:pt x="305" y="137"/>
                    <a:pt x="318" y="131"/>
                    <a:pt x="322" y="122"/>
                  </a:cubicBezTo>
                  <a:cubicBezTo>
                    <a:pt x="317" y="111"/>
                    <a:pt x="312" y="100"/>
                    <a:pt x="306" y="90"/>
                  </a:cubicBezTo>
                  <a:cubicBezTo>
                    <a:pt x="302" y="97"/>
                    <a:pt x="291" y="104"/>
                    <a:pt x="280" y="100"/>
                  </a:cubicBezTo>
                  <a:close/>
                  <a:moveTo>
                    <a:pt x="43" y="128"/>
                  </a:moveTo>
                  <a:cubicBezTo>
                    <a:pt x="44" y="129"/>
                    <a:pt x="44" y="129"/>
                    <a:pt x="45" y="129"/>
                  </a:cubicBezTo>
                  <a:cubicBezTo>
                    <a:pt x="47" y="123"/>
                    <a:pt x="50" y="117"/>
                    <a:pt x="52" y="111"/>
                  </a:cubicBezTo>
                  <a:cubicBezTo>
                    <a:pt x="51" y="112"/>
                    <a:pt x="51" y="111"/>
                    <a:pt x="50" y="111"/>
                  </a:cubicBezTo>
                  <a:cubicBezTo>
                    <a:pt x="48" y="117"/>
                    <a:pt x="45" y="122"/>
                    <a:pt x="43" y="128"/>
                  </a:cubicBezTo>
                  <a:close/>
                  <a:moveTo>
                    <a:pt x="62" y="115"/>
                  </a:moveTo>
                  <a:cubicBezTo>
                    <a:pt x="59" y="116"/>
                    <a:pt x="58" y="121"/>
                    <a:pt x="57" y="124"/>
                  </a:cubicBezTo>
                  <a:cubicBezTo>
                    <a:pt x="56" y="126"/>
                    <a:pt x="53" y="129"/>
                    <a:pt x="52" y="133"/>
                  </a:cubicBezTo>
                  <a:cubicBezTo>
                    <a:pt x="54" y="134"/>
                    <a:pt x="57" y="136"/>
                    <a:pt x="58" y="138"/>
                  </a:cubicBezTo>
                  <a:cubicBezTo>
                    <a:pt x="61" y="132"/>
                    <a:pt x="64" y="125"/>
                    <a:pt x="66" y="118"/>
                  </a:cubicBezTo>
                  <a:cubicBezTo>
                    <a:pt x="65" y="117"/>
                    <a:pt x="64" y="116"/>
                    <a:pt x="62" y="115"/>
                  </a:cubicBezTo>
                  <a:close/>
                  <a:moveTo>
                    <a:pt x="297" y="139"/>
                  </a:moveTo>
                  <a:cubicBezTo>
                    <a:pt x="297" y="140"/>
                    <a:pt x="297" y="141"/>
                    <a:pt x="298" y="142"/>
                  </a:cubicBezTo>
                  <a:cubicBezTo>
                    <a:pt x="298" y="141"/>
                    <a:pt x="298" y="141"/>
                    <a:pt x="299" y="140"/>
                  </a:cubicBezTo>
                  <a:cubicBezTo>
                    <a:pt x="302" y="141"/>
                    <a:pt x="306" y="140"/>
                    <a:pt x="308" y="140"/>
                  </a:cubicBezTo>
                  <a:cubicBezTo>
                    <a:pt x="314" y="139"/>
                    <a:pt x="320" y="135"/>
                    <a:pt x="323" y="132"/>
                  </a:cubicBezTo>
                  <a:cubicBezTo>
                    <a:pt x="324" y="130"/>
                    <a:pt x="326" y="127"/>
                    <a:pt x="323" y="125"/>
                  </a:cubicBezTo>
                  <a:cubicBezTo>
                    <a:pt x="317" y="134"/>
                    <a:pt x="308" y="138"/>
                    <a:pt x="297" y="139"/>
                  </a:cubicBezTo>
                  <a:close/>
                  <a:moveTo>
                    <a:pt x="326" y="131"/>
                  </a:moveTo>
                  <a:cubicBezTo>
                    <a:pt x="321" y="139"/>
                    <a:pt x="310" y="145"/>
                    <a:pt x="298" y="142"/>
                  </a:cubicBezTo>
                  <a:cubicBezTo>
                    <a:pt x="299" y="146"/>
                    <a:pt x="301" y="150"/>
                    <a:pt x="306" y="148"/>
                  </a:cubicBezTo>
                  <a:cubicBezTo>
                    <a:pt x="316" y="150"/>
                    <a:pt x="327" y="146"/>
                    <a:pt x="330" y="137"/>
                  </a:cubicBezTo>
                  <a:cubicBezTo>
                    <a:pt x="328" y="135"/>
                    <a:pt x="328" y="132"/>
                    <a:pt x="326" y="131"/>
                  </a:cubicBezTo>
                  <a:close/>
                  <a:moveTo>
                    <a:pt x="37" y="140"/>
                  </a:moveTo>
                  <a:cubicBezTo>
                    <a:pt x="36" y="142"/>
                    <a:pt x="35" y="145"/>
                    <a:pt x="34" y="147"/>
                  </a:cubicBezTo>
                  <a:cubicBezTo>
                    <a:pt x="38" y="148"/>
                    <a:pt x="41" y="147"/>
                    <a:pt x="45" y="149"/>
                  </a:cubicBezTo>
                  <a:cubicBezTo>
                    <a:pt x="47" y="150"/>
                    <a:pt x="49" y="153"/>
                    <a:pt x="51" y="154"/>
                  </a:cubicBezTo>
                  <a:cubicBezTo>
                    <a:pt x="52" y="151"/>
                    <a:pt x="53" y="150"/>
                    <a:pt x="54" y="147"/>
                  </a:cubicBezTo>
                  <a:cubicBezTo>
                    <a:pt x="50" y="143"/>
                    <a:pt x="44" y="140"/>
                    <a:pt x="37" y="140"/>
                  </a:cubicBezTo>
                  <a:close/>
                  <a:moveTo>
                    <a:pt x="313" y="160"/>
                  </a:moveTo>
                  <a:cubicBezTo>
                    <a:pt x="320" y="161"/>
                    <a:pt x="328" y="157"/>
                    <a:pt x="332" y="153"/>
                  </a:cubicBezTo>
                  <a:cubicBezTo>
                    <a:pt x="335" y="149"/>
                    <a:pt x="334" y="145"/>
                    <a:pt x="332" y="141"/>
                  </a:cubicBezTo>
                  <a:cubicBezTo>
                    <a:pt x="332" y="141"/>
                    <a:pt x="331" y="141"/>
                    <a:pt x="331" y="141"/>
                  </a:cubicBezTo>
                  <a:cubicBezTo>
                    <a:pt x="326" y="150"/>
                    <a:pt x="312" y="151"/>
                    <a:pt x="302" y="151"/>
                  </a:cubicBezTo>
                  <a:cubicBezTo>
                    <a:pt x="303" y="154"/>
                    <a:pt x="304" y="157"/>
                    <a:pt x="306" y="159"/>
                  </a:cubicBezTo>
                  <a:cubicBezTo>
                    <a:pt x="308" y="159"/>
                    <a:pt x="311" y="160"/>
                    <a:pt x="313" y="160"/>
                  </a:cubicBezTo>
                  <a:close/>
                  <a:moveTo>
                    <a:pt x="114" y="154"/>
                  </a:moveTo>
                  <a:cubicBezTo>
                    <a:pt x="125" y="157"/>
                    <a:pt x="139" y="158"/>
                    <a:pt x="153" y="156"/>
                  </a:cubicBezTo>
                  <a:cubicBezTo>
                    <a:pt x="153" y="152"/>
                    <a:pt x="153" y="149"/>
                    <a:pt x="153" y="145"/>
                  </a:cubicBezTo>
                  <a:cubicBezTo>
                    <a:pt x="139" y="147"/>
                    <a:pt x="124" y="147"/>
                    <a:pt x="115" y="144"/>
                  </a:cubicBezTo>
                  <a:cubicBezTo>
                    <a:pt x="114" y="147"/>
                    <a:pt x="114" y="150"/>
                    <a:pt x="114" y="154"/>
                  </a:cubicBezTo>
                  <a:close/>
                  <a:moveTo>
                    <a:pt x="32" y="153"/>
                  </a:moveTo>
                  <a:cubicBezTo>
                    <a:pt x="40" y="153"/>
                    <a:pt x="44" y="158"/>
                    <a:pt x="49" y="160"/>
                  </a:cubicBezTo>
                  <a:cubicBezTo>
                    <a:pt x="49" y="159"/>
                    <a:pt x="50" y="158"/>
                    <a:pt x="50" y="157"/>
                  </a:cubicBezTo>
                  <a:cubicBezTo>
                    <a:pt x="47" y="152"/>
                    <a:pt x="41" y="150"/>
                    <a:pt x="34" y="149"/>
                  </a:cubicBezTo>
                  <a:cubicBezTo>
                    <a:pt x="34" y="149"/>
                    <a:pt x="33" y="149"/>
                    <a:pt x="33" y="149"/>
                  </a:cubicBezTo>
                  <a:cubicBezTo>
                    <a:pt x="33" y="150"/>
                    <a:pt x="32" y="151"/>
                    <a:pt x="32" y="153"/>
                  </a:cubicBezTo>
                  <a:close/>
                  <a:moveTo>
                    <a:pt x="332" y="156"/>
                  </a:moveTo>
                  <a:cubicBezTo>
                    <a:pt x="326" y="163"/>
                    <a:pt x="317" y="163"/>
                    <a:pt x="307" y="162"/>
                  </a:cubicBezTo>
                  <a:cubicBezTo>
                    <a:pt x="309" y="166"/>
                    <a:pt x="310" y="171"/>
                    <a:pt x="314" y="172"/>
                  </a:cubicBezTo>
                  <a:cubicBezTo>
                    <a:pt x="316" y="173"/>
                    <a:pt x="321" y="173"/>
                    <a:pt x="323" y="173"/>
                  </a:cubicBezTo>
                  <a:cubicBezTo>
                    <a:pt x="331" y="172"/>
                    <a:pt x="337" y="168"/>
                    <a:pt x="339" y="162"/>
                  </a:cubicBezTo>
                  <a:cubicBezTo>
                    <a:pt x="341" y="158"/>
                    <a:pt x="338" y="154"/>
                    <a:pt x="336" y="150"/>
                  </a:cubicBezTo>
                  <a:cubicBezTo>
                    <a:pt x="335" y="152"/>
                    <a:pt x="333" y="155"/>
                    <a:pt x="332" y="156"/>
                  </a:cubicBezTo>
                  <a:close/>
                  <a:moveTo>
                    <a:pt x="30" y="160"/>
                  </a:moveTo>
                  <a:cubicBezTo>
                    <a:pt x="33" y="164"/>
                    <a:pt x="45" y="169"/>
                    <a:pt x="48" y="162"/>
                  </a:cubicBezTo>
                  <a:cubicBezTo>
                    <a:pt x="42" y="159"/>
                    <a:pt x="38" y="155"/>
                    <a:pt x="31" y="154"/>
                  </a:cubicBezTo>
                  <a:cubicBezTo>
                    <a:pt x="30" y="156"/>
                    <a:pt x="30" y="158"/>
                    <a:pt x="30" y="160"/>
                  </a:cubicBezTo>
                  <a:close/>
                  <a:moveTo>
                    <a:pt x="115" y="166"/>
                  </a:moveTo>
                  <a:cubicBezTo>
                    <a:pt x="119" y="167"/>
                    <a:pt x="125" y="169"/>
                    <a:pt x="132" y="169"/>
                  </a:cubicBezTo>
                  <a:cubicBezTo>
                    <a:pt x="138" y="170"/>
                    <a:pt x="149" y="171"/>
                    <a:pt x="152" y="167"/>
                  </a:cubicBezTo>
                  <a:cubicBezTo>
                    <a:pt x="153" y="165"/>
                    <a:pt x="152" y="160"/>
                    <a:pt x="152" y="159"/>
                  </a:cubicBezTo>
                  <a:cubicBezTo>
                    <a:pt x="139" y="159"/>
                    <a:pt x="125" y="160"/>
                    <a:pt x="114" y="156"/>
                  </a:cubicBezTo>
                  <a:cubicBezTo>
                    <a:pt x="114" y="160"/>
                    <a:pt x="113" y="164"/>
                    <a:pt x="115" y="1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9" name="Freeform 107"/>
            <p:cNvSpPr>
              <a:spLocks noEditPoints="1"/>
            </p:cNvSpPr>
            <p:nvPr/>
          </p:nvSpPr>
          <p:spPr bwMode="auto">
            <a:xfrm>
              <a:off x="7893218" y="3755274"/>
              <a:ext cx="97606" cy="368593"/>
            </a:xfrm>
            <a:custGeom>
              <a:avLst/>
              <a:gdLst>
                <a:gd name="T0" fmla="*/ 28 w 31"/>
                <a:gd name="T1" fmla="*/ 114 h 117"/>
                <a:gd name="T2" fmla="*/ 4 w 31"/>
                <a:gd name="T3" fmla="*/ 114 h 117"/>
                <a:gd name="T4" fmla="*/ 2 w 31"/>
                <a:gd name="T5" fmla="*/ 91 h 117"/>
                <a:gd name="T6" fmla="*/ 3 w 31"/>
                <a:gd name="T7" fmla="*/ 67 h 117"/>
                <a:gd name="T8" fmla="*/ 2 w 31"/>
                <a:gd name="T9" fmla="*/ 61 h 117"/>
                <a:gd name="T10" fmla="*/ 2 w 31"/>
                <a:gd name="T11" fmla="*/ 34 h 117"/>
                <a:gd name="T12" fmla="*/ 1 w 31"/>
                <a:gd name="T13" fmla="*/ 18 h 117"/>
                <a:gd name="T14" fmla="*/ 2 w 31"/>
                <a:gd name="T15" fmla="*/ 5 h 117"/>
                <a:gd name="T16" fmla="*/ 7 w 31"/>
                <a:gd name="T17" fmla="*/ 1 h 117"/>
                <a:gd name="T18" fmla="*/ 12 w 31"/>
                <a:gd name="T19" fmla="*/ 1 h 117"/>
                <a:gd name="T20" fmla="*/ 29 w 31"/>
                <a:gd name="T21" fmla="*/ 7 h 117"/>
                <a:gd name="T22" fmla="*/ 29 w 31"/>
                <a:gd name="T23" fmla="*/ 24 h 117"/>
                <a:gd name="T24" fmla="*/ 29 w 31"/>
                <a:gd name="T25" fmla="*/ 82 h 117"/>
                <a:gd name="T26" fmla="*/ 28 w 31"/>
                <a:gd name="T27" fmla="*/ 114 h 117"/>
                <a:gd name="T28" fmla="*/ 9 w 31"/>
                <a:gd name="T29" fmla="*/ 112 h 117"/>
                <a:gd name="T30" fmla="*/ 19 w 31"/>
                <a:gd name="T31" fmla="*/ 112 h 117"/>
                <a:gd name="T32" fmla="*/ 26 w 31"/>
                <a:gd name="T33" fmla="*/ 108 h 117"/>
                <a:gd name="T34" fmla="*/ 26 w 31"/>
                <a:gd name="T35" fmla="*/ 97 h 117"/>
                <a:gd name="T36" fmla="*/ 26 w 31"/>
                <a:gd name="T37" fmla="*/ 76 h 117"/>
                <a:gd name="T38" fmla="*/ 27 w 31"/>
                <a:gd name="T39" fmla="*/ 24 h 117"/>
                <a:gd name="T40" fmla="*/ 27 w 31"/>
                <a:gd name="T41" fmla="*/ 10 h 117"/>
                <a:gd name="T42" fmla="*/ 21 w 31"/>
                <a:gd name="T43" fmla="*/ 5 h 117"/>
                <a:gd name="T44" fmla="*/ 7 w 31"/>
                <a:gd name="T45" fmla="*/ 5 h 117"/>
                <a:gd name="T46" fmla="*/ 4 w 31"/>
                <a:gd name="T47" fmla="*/ 13 h 117"/>
                <a:gd name="T48" fmla="*/ 4 w 31"/>
                <a:gd name="T49" fmla="*/ 15 h 117"/>
                <a:gd name="T50" fmla="*/ 5 w 31"/>
                <a:gd name="T51" fmla="*/ 54 h 117"/>
                <a:gd name="T52" fmla="*/ 4 w 31"/>
                <a:gd name="T53" fmla="*/ 106 h 117"/>
                <a:gd name="T54" fmla="*/ 4 w 31"/>
                <a:gd name="T55" fmla="*/ 109 h 117"/>
                <a:gd name="T56" fmla="*/ 8 w 31"/>
                <a:gd name="T57" fmla="*/ 113 h 117"/>
                <a:gd name="T58" fmla="*/ 9 w 31"/>
                <a:gd name="T59" fmla="*/ 11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117">
                  <a:moveTo>
                    <a:pt x="28" y="114"/>
                  </a:moveTo>
                  <a:cubicBezTo>
                    <a:pt x="22" y="117"/>
                    <a:pt x="12" y="117"/>
                    <a:pt x="4" y="114"/>
                  </a:cubicBezTo>
                  <a:cubicBezTo>
                    <a:pt x="0" y="108"/>
                    <a:pt x="2" y="100"/>
                    <a:pt x="2" y="91"/>
                  </a:cubicBezTo>
                  <a:cubicBezTo>
                    <a:pt x="2" y="83"/>
                    <a:pt x="3" y="75"/>
                    <a:pt x="3" y="67"/>
                  </a:cubicBezTo>
                  <a:cubicBezTo>
                    <a:pt x="3" y="65"/>
                    <a:pt x="2" y="63"/>
                    <a:pt x="2" y="61"/>
                  </a:cubicBezTo>
                  <a:cubicBezTo>
                    <a:pt x="3" y="51"/>
                    <a:pt x="2" y="42"/>
                    <a:pt x="2" y="34"/>
                  </a:cubicBezTo>
                  <a:cubicBezTo>
                    <a:pt x="1" y="28"/>
                    <a:pt x="1" y="23"/>
                    <a:pt x="1" y="18"/>
                  </a:cubicBezTo>
                  <a:cubicBezTo>
                    <a:pt x="2" y="14"/>
                    <a:pt x="0" y="9"/>
                    <a:pt x="2" y="5"/>
                  </a:cubicBezTo>
                  <a:cubicBezTo>
                    <a:pt x="3" y="3"/>
                    <a:pt x="6" y="1"/>
                    <a:pt x="7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9" y="1"/>
                    <a:pt x="26" y="0"/>
                    <a:pt x="29" y="7"/>
                  </a:cubicBezTo>
                  <a:cubicBezTo>
                    <a:pt x="31" y="13"/>
                    <a:pt x="29" y="19"/>
                    <a:pt x="29" y="24"/>
                  </a:cubicBezTo>
                  <a:cubicBezTo>
                    <a:pt x="28" y="41"/>
                    <a:pt x="29" y="64"/>
                    <a:pt x="29" y="82"/>
                  </a:cubicBezTo>
                  <a:cubicBezTo>
                    <a:pt x="29" y="94"/>
                    <a:pt x="30" y="104"/>
                    <a:pt x="28" y="114"/>
                  </a:cubicBezTo>
                  <a:close/>
                  <a:moveTo>
                    <a:pt x="9" y="112"/>
                  </a:moveTo>
                  <a:cubicBezTo>
                    <a:pt x="10" y="113"/>
                    <a:pt x="16" y="114"/>
                    <a:pt x="19" y="112"/>
                  </a:cubicBezTo>
                  <a:cubicBezTo>
                    <a:pt x="23" y="114"/>
                    <a:pt x="26" y="112"/>
                    <a:pt x="26" y="108"/>
                  </a:cubicBezTo>
                  <a:cubicBezTo>
                    <a:pt x="27" y="105"/>
                    <a:pt x="26" y="101"/>
                    <a:pt x="26" y="97"/>
                  </a:cubicBezTo>
                  <a:cubicBezTo>
                    <a:pt x="27" y="90"/>
                    <a:pt x="26" y="83"/>
                    <a:pt x="26" y="76"/>
                  </a:cubicBezTo>
                  <a:cubicBezTo>
                    <a:pt x="27" y="56"/>
                    <a:pt x="26" y="43"/>
                    <a:pt x="27" y="24"/>
                  </a:cubicBezTo>
                  <a:cubicBezTo>
                    <a:pt x="27" y="19"/>
                    <a:pt x="28" y="13"/>
                    <a:pt x="27" y="10"/>
                  </a:cubicBezTo>
                  <a:cubicBezTo>
                    <a:pt x="26" y="8"/>
                    <a:pt x="24" y="6"/>
                    <a:pt x="21" y="5"/>
                  </a:cubicBezTo>
                  <a:cubicBezTo>
                    <a:pt x="17" y="2"/>
                    <a:pt x="10" y="5"/>
                    <a:pt x="7" y="5"/>
                  </a:cubicBezTo>
                  <a:cubicBezTo>
                    <a:pt x="4" y="6"/>
                    <a:pt x="4" y="10"/>
                    <a:pt x="4" y="13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3" y="27"/>
                    <a:pt x="4" y="41"/>
                    <a:pt x="5" y="54"/>
                  </a:cubicBezTo>
                  <a:cubicBezTo>
                    <a:pt x="6" y="71"/>
                    <a:pt x="4" y="91"/>
                    <a:pt x="4" y="106"/>
                  </a:cubicBezTo>
                  <a:cubicBezTo>
                    <a:pt x="4" y="107"/>
                    <a:pt x="5" y="108"/>
                    <a:pt x="4" y="109"/>
                  </a:cubicBezTo>
                  <a:cubicBezTo>
                    <a:pt x="6" y="110"/>
                    <a:pt x="7" y="112"/>
                    <a:pt x="8" y="113"/>
                  </a:cubicBezTo>
                  <a:cubicBezTo>
                    <a:pt x="8" y="112"/>
                    <a:pt x="8" y="111"/>
                    <a:pt x="9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文本框 1"/>
          <p:cNvSpPr txBox="1">
            <a:spLocks noChangeArrowheads="1"/>
          </p:cNvSpPr>
          <p:nvPr/>
        </p:nvSpPr>
        <p:spPr bwMode="auto">
          <a:xfrm>
            <a:off x="2868613" y="2419350"/>
            <a:ext cx="3546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chemeClr val="bg1"/>
                </a:solidFill>
              </a:rPr>
              <a:t>添加第二部分标题</a:t>
            </a:r>
          </a:p>
        </p:txBody>
      </p:sp>
      <p:sp>
        <p:nvSpPr>
          <p:cNvPr id="52" name="矩形 51"/>
          <p:cNvSpPr>
            <a:spLocks noChangeArrowheads="1"/>
          </p:cNvSpPr>
          <p:nvPr/>
        </p:nvSpPr>
        <p:spPr bwMode="auto">
          <a:xfrm>
            <a:off x="1801813" y="3109913"/>
            <a:ext cx="58880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</a:t>
            </a:r>
            <a:endParaRPr lang="en-US" altLang="zh-CN" sz="105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3" name="Freeform 145"/>
          <p:cNvSpPr>
            <a:spLocks noEditPoints="1"/>
          </p:cNvSpPr>
          <p:nvPr/>
        </p:nvSpPr>
        <p:spPr bwMode="auto">
          <a:xfrm>
            <a:off x="3843338" y="949325"/>
            <a:ext cx="1597025" cy="1363663"/>
          </a:xfrm>
          <a:custGeom>
            <a:avLst/>
            <a:gdLst>
              <a:gd name="T0" fmla="*/ 101 w 238"/>
              <a:gd name="T1" fmla="*/ 32 h 203"/>
              <a:gd name="T2" fmla="*/ 188 w 238"/>
              <a:gd name="T3" fmla="*/ 87 h 203"/>
              <a:gd name="T4" fmla="*/ 234 w 238"/>
              <a:gd name="T5" fmla="*/ 141 h 203"/>
              <a:gd name="T6" fmla="*/ 140 w 238"/>
              <a:gd name="T7" fmla="*/ 201 h 203"/>
              <a:gd name="T8" fmla="*/ 32 w 238"/>
              <a:gd name="T9" fmla="*/ 188 h 203"/>
              <a:gd name="T10" fmla="*/ 6 w 238"/>
              <a:gd name="T11" fmla="*/ 171 h 203"/>
              <a:gd name="T12" fmla="*/ 21 w 238"/>
              <a:gd name="T13" fmla="*/ 138 h 203"/>
              <a:gd name="T14" fmla="*/ 13 w 238"/>
              <a:gd name="T15" fmla="*/ 118 h 203"/>
              <a:gd name="T16" fmla="*/ 47 w 238"/>
              <a:gd name="T17" fmla="*/ 85 h 203"/>
              <a:gd name="T18" fmla="*/ 79 w 238"/>
              <a:gd name="T19" fmla="*/ 36 h 203"/>
              <a:gd name="T20" fmla="*/ 82 w 238"/>
              <a:gd name="T21" fmla="*/ 20 h 203"/>
              <a:gd name="T22" fmla="*/ 91 w 238"/>
              <a:gd name="T23" fmla="*/ 12 h 203"/>
              <a:gd name="T24" fmla="*/ 129 w 238"/>
              <a:gd name="T25" fmla="*/ 6 h 203"/>
              <a:gd name="T26" fmla="*/ 107 w 238"/>
              <a:gd name="T27" fmla="*/ 4 h 203"/>
              <a:gd name="T28" fmla="*/ 84 w 238"/>
              <a:gd name="T29" fmla="*/ 33 h 203"/>
              <a:gd name="T30" fmla="*/ 97 w 238"/>
              <a:gd name="T31" fmla="*/ 19 h 203"/>
              <a:gd name="T32" fmla="*/ 108 w 238"/>
              <a:gd name="T33" fmla="*/ 16 h 203"/>
              <a:gd name="T34" fmla="*/ 91 w 238"/>
              <a:gd name="T35" fmla="*/ 28 h 203"/>
              <a:gd name="T36" fmla="*/ 99 w 238"/>
              <a:gd name="T37" fmla="*/ 30 h 203"/>
              <a:gd name="T38" fmla="*/ 81 w 238"/>
              <a:gd name="T39" fmla="*/ 6 h 203"/>
              <a:gd name="T40" fmla="*/ 82 w 238"/>
              <a:gd name="T41" fmla="*/ 32 h 203"/>
              <a:gd name="T42" fmla="*/ 109 w 238"/>
              <a:gd name="T43" fmla="*/ 101 h 203"/>
              <a:gd name="T44" fmla="*/ 93 w 238"/>
              <a:gd name="T45" fmla="*/ 36 h 203"/>
              <a:gd name="T46" fmla="*/ 80 w 238"/>
              <a:gd name="T47" fmla="*/ 41 h 203"/>
              <a:gd name="T48" fmla="*/ 55 w 238"/>
              <a:gd name="T49" fmla="*/ 95 h 203"/>
              <a:gd name="T50" fmla="*/ 95 w 238"/>
              <a:gd name="T51" fmla="*/ 96 h 203"/>
              <a:gd name="T52" fmla="*/ 25 w 238"/>
              <a:gd name="T53" fmla="*/ 107 h 203"/>
              <a:gd name="T54" fmla="*/ 137 w 238"/>
              <a:gd name="T55" fmla="*/ 124 h 203"/>
              <a:gd name="T56" fmla="*/ 201 w 238"/>
              <a:gd name="T57" fmla="*/ 90 h 203"/>
              <a:gd name="T58" fmla="*/ 132 w 238"/>
              <a:gd name="T59" fmla="*/ 85 h 203"/>
              <a:gd name="T60" fmla="*/ 90 w 238"/>
              <a:gd name="T61" fmla="*/ 110 h 203"/>
              <a:gd name="T62" fmla="*/ 190 w 238"/>
              <a:gd name="T63" fmla="*/ 126 h 203"/>
              <a:gd name="T64" fmla="*/ 200 w 238"/>
              <a:gd name="T65" fmla="*/ 97 h 203"/>
              <a:gd name="T66" fmla="*/ 87 w 238"/>
              <a:gd name="T67" fmla="*/ 106 h 203"/>
              <a:gd name="T68" fmla="*/ 80 w 238"/>
              <a:gd name="T69" fmla="*/ 107 h 203"/>
              <a:gd name="T70" fmla="*/ 146 w 238"/>
              <a:gd name="T71" fmla="*/ 154 h 203"/>
              <a:gd name="T72" fmla="*/ 85 w 238"/>
              <a:gd name="T73" fmla="*/ 147 h 203"/>
              <a:gd name="T74" fmla="*/ 93 w 238"/>
              <a:gd name="T75" fmla="*/ 158 h 203"/>
              <a:gd name="T76" fmla="*/ 170 w 238"/>
              <a:gd name="T77" fmla="*/ 150 h 203"/>
              <a:gd name="T78" fmla="*/ 229 w 238"/>
              <a:gd name="T79" fmla="*/ 143 h 203"/>
              <a:gd name="T80" fmla="*/ 15 w 238"/>
              <a:gd name="T81" fmla="*/ 120 h 203"/>
              <a:gd name="T82" fmla="*/ 48 w 238"/>
              <a:gd name="T83" fmla="*/ 131 h 203"/>
              <a:gd name="T84" fmla="*/ 95 w 238"/>
              <a:gd name="T85" fmla="*/ 142 h 203"/>
              <a:gd name="T86" fmla="*/ 123 w 238"/>
              <a:gd name="T87" fmla="*/ 137 h 203"/>
              <a:gd name="T88" fmla="*/ 135 w 238"/>
              <a:gd name="T89" fmla="*/ 130 h 203"/>
              <a:gd name="T90" fmla="*/ 229 w 238"/>
              <a:gd name="T91" fmla="*/ 133 h 203"/>
              <a:gd name="T92" fmla="*/ 216 w 238"/>
              <a:gd name="T93" fmla="*/ 122 h 203"/>
              <a:gd name="T94" fmla="*/ 143 w 238"/>
              <a:gd name="T95" fmla="*/ 151 h 203"/>
              <a:gd name="T96" fmla="*/ 135 w 238"/>
              <a:gd name="T97" fmla="*/ 149 h 203"/>
              <a:gd name="T98" fmla="*/ 69 w 238"/>
              <a:gd name="T99" fmla="*/ 142 h 203"/>
              <a:gd name="T100" fmla="*/ 135 w 238"/>
              <a:gd name="T101" fmla="*/ 149 h 203"/>
              <a:gd name="T102" fmla="*/ 37 w 238"/>
              <a:gd name="T103" fmla="*/ 154 h 203"/>
              <a:gd name="T104" fmla="*/ 13 w 238"/>
              <a:gd name="T105" fmla="*/ 157 h 203"/>
              <a:gd name="T106" fmla="*/ 10 w 238"/>
              <a:gd name="T107" fmla="*/ 175 h 203"/>
              <a:gd name="T108" fmla="*/ 98 w 238"/>
              <a:gd name="T109" fmla="*/ 182 h 203"/>
              <a:gd name="T110" fmla="*/ 115 w 238"/>
              <a:gd name="T111" fmla="*/ 171 h 203"/>
              <a:gd name="T112" fmla="*/ 74 w 238"/>
              <a:gd name="T113" fmla="*/ 163 h 203"/>
              <a:gd name="T114" fmla="*/ 165 w 238"/>
              <a:gd name="T115" fmla="*/ 155 h 203"/>
              <a:gd name="T116" fmla="*/ 160 w 238"/>
              <a:gd name="T117" fmla="*/ 158 h 203"/>
              <a:gd name="T118" fmla="*/ 148 w 238"/>
              <a:gd name="T119" fmla="*/ 165 h 203"/>
              <a:gd name="T120" fmla="*/ 144 w 238"/>
              <a:gd name="T121" fmla="*/ 197 h 203"/>
              <a:gd name="T122" fmla="*/ 53 w 238"/>
              <a:gd name="T123" fmla="*/ 186 h 203"/>
              <a:gd name="T124" fmla="*/ 143 w 238"/>
              <a:gd name="T125" fmla="*/ 20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203">
                <a:moveTo>
                  <a:pt x="137" y="9"/>
                </a:moveTo>
                <a:cubicBezTo>
                  <a:pt x="138" y="10"/>
                  <a:pt x="137" y="11"/>
                  <a:pt x="136" y="12"/>
                </a:cubicBezTo>
                <a:cubicBezTo>
                  <a:pt x="134" y="14"/>
                  <a:pt x="132" y="16"/>
                  <a:pt x="131" y="18"/>
                </a:cubicBezTo>
                <a:cubicBezTo>
                  <a:pt x="128" y="20"/>
                  <a:pt x="123" y="21"/>
                  <a:pt x="119" y="22"/>
                </a:cubicBezTo>
                <a:cubicBezTo>
                  <a:pt x="117" y="29"/>
                  <a:pt x="111" y="32"/>
                  <a:pt x="104" y="28"/>
                </a:cubicBezTo>
                <a:cubicBezTo>
                  <a:pt x="103" y="29"/>
                  <a:pt x="102" y="31"/>
                  <a:pt x="101" y="32"/>
                </a:cubicBezTo>
                <a:cubicBezTo>
                  <a:pt x="97" y="34"/>
                  <a:pt x="92" y="32"/>
                  <a:pt x="89" y="35"/>
                </a:cubicBezTo>
                <a:cubicBezTo>
                  <a:pt x="101" y="32"/>
                  <a:pt x="114" y="36"/>
                  <a:pt x="121" y="43"/>
                </a:cubicBezTo>
                <a:cubicBezTo>
                  <a:pt x="128" y="54"/>
                  <a:pt x="126" y="73"/>
                  <a:pt x="121" y="86"/>
                </a:cubicBezTo>
                <a:cubicBezTo>
                  <a:pt x="130" y="81"/>
                  <a:pt x="143" y="84"/>
                  <a:pt x="155" y="85"/>
                </a:cubicBezTo>
                <a:cubicBezTo>
                  <a:pt x="162" y="86"/>
                  <a:pt x="168" y="86"/>
                  <a:pt x="175" y="86"/>
                </a:cubicBezTo>
                <a:cubicBezTo>
                  <a:pt x="180" y="86"/>
                  <a:pt x="184" y="87"/>
                  <a:pt x="188" y="87"/>
                </a:cubicBezTo>
                <a:cubicBezTo>
                  <a:pt x="194" y="87"/>
                  <a:pt x="204" y="89"/>
                  <a:pt x="210" y="87"/>
                </a:cubicBezTo>
                <a:cubicBezTo>
                  <a:pt x="212" y="87"/>
                  <a:pt x="213" y="88"/>
                  <a:pt x="214" y="88"/>
                </a:cubicBezTo>
                <a:cubicBezTo>
                  <a:pt x="216" y="89"/>
                  <a:pt x="218" y="90"/>
                  <a:pt x="220" y="91"/>
                </a:cubicBezTo>
                <a:cubicBezTo>
                  <a:pt x="222" y="95"/>
                  <a:pt x="223" y="102"/>
                  <a:pt x="220" y="106"/>
                </a:cubicBezTo>
                <a:cubicBezTo>
                  <a:pt x="223" y="107"/>
                  <a:pt x="228" y="107"/>
                  <a:pt x="229" y="107"/>
                </a:cubicBezTo>
                <a:cubicBezTo>
                  <a:pt x="237" y="113"/>
                  <a:pt x="238" y="130"/>
                  <a:pt x="234" y="141"/>
                </a:cubicBezTo>
                <a:cubicBezTo>
                  <a:pt x="215" y="157"/>
                  <a:pt x="194" y="172"/>
                  <a:pt x="173" y="186"/>
                </a:cubicBezTo>
                <a:cubicBezTo>
                  <a:pt x="172" y="187"/>
                  <a:pt x="172" y="187"/>
                  <a:pt x="172" y="188"/>
                </a:cubicBezTo>
                <a:cubicBezTo>
                  <a:pt x="171" y="188"/>
                  <a:pt x="171" y="188"/>
                  <a:pt x="170" y="188"/>
                </a:cubicBezTo>
                <a:cubicBezTo>
                  <a:pt x="165" y="192"/>
                  <a:pt x="159" y="195"/>
                  <a:pt x="153" y="199"/>
                </a:cubicBezTo>
                <a:cubicBezTo>
                  <a:pt x="152" y="200"/>
                  <a:pt x="149" y="202"/>
                  <a:pt x="148" y="203"/>
                </a:cubicBezTo>
                <a:cubicBezTo>
                  <a:pt x="145" y="203"/>
                  <a:pt x="143" y="202"/>
                  <a:pt x="140" y="201"/>
                </a:cubicBezTo>
                <a:cubicBezTo>
                  <a:pt x="138" y="201"/>
                  <a:pt x="135" y="202"/>
                  <a:pt x="133" y="201"/>
                </a:cubicBezTo>
                <a:cubicBezTo>
                  <a:pt x="130" y="201"/>
                  <a:pt x="128" y="201"/>
                  <a:pt x="126" y="200"/>
                </a:cubicBezTo>
                <a:cubicBezTo>
                  <a:pt x="117" y="199"/>
                  <a:pt x="105" y="198"/>
                  <a:pt x="96" y="198"/>
                </a:cubicBezTo>
                <a:cubicBezTo>
                  <a:pt x="87" y="197"/>
                  <a:pt x="80" y="197"/>
                  <a:pt x="73" y="196"/>
                </a:cubicBezTo>
                <a:cubicBezTo>
                  <a:pt x="66" y="195"/>
                  <a:pt x="58" y="192"/>
                  <a:pt x="50" y="191"/>
                </a:cubicBezTo>
                <a:cubicBezTo>
                  <a:pt x="44" y="190"/>
                  <a:pt x="39" y="189"/>
                  <a:pt x="32" y="188"/>
                </a:cubicBezTo>
                <a:cubicBezTo>
                  <a:pt x="27" y="187"/>
                  <a:pt x="20" y="185"/>
                  <a:pt x="13" y="184"/>
                </a:cubicBezTo>
                <a:cubicBezTo>
                  <a:pt x="12" y="183"/>
                  <a:pt x="10" y="183"/>
                  <a:pt x="9" y="183"/>
                </a:cubicBezTo>
                <a:cubicBezTo>
                  <a:pt x="7" y="183"/>
                  <a:pt x="6" y="182"/>
                  <a:pt x="5" y="182"/>
                </a:cubicBezTo>
                <a:cubicBezTo>
                  <a:pt x="3" y="182"/>
                  <a:pt x="2" y="183"/>
                  <a:pt x="0" y="182"/>
                </a:cubicBezTo>
                <a:cubicBezTo>
                  <a:pt x="0" y="178"/>
                  <a:pt x="4" y="175"/>
                  <a:pt x="8" y="175"/>
                </a:cubicBezTo>
                <a:cubicBezTo>
                  <a:pt x="8" y="173"/>
                  <a:pt x="6" y="173"/>
                  <a:pt x="6" y="171"/>
                </a:cubicBezTo>
                <a:cubicBezTo>
                  <a:pt x="6" y="169"/>
                  <a:pt x="8" y="168"/>
                  <a:pt x="9" y="166"/>
                </a:cubicBezTo>
                <a:cubicBezTo>
                  <a:pt x="7" y="161"/>
                  <a:pt x="11" y="157"/>
                  <a:pt x="8" y="153"/>
                </a:cubicBezTo>
                <a:cubicBezTo>
                  <a:pt x="8" y="152"/>
                  <a:pt x="9" y="152"/>
                  <a:pt x="9" y="151"/>
                </a:cubicBezTo>
                <a:cubicBezTo>
                  <a:pt x="6" y="151"/>
                  <a:pt x="3" y="151"/>
                  <a:pt x="1" y="149"/>
                </a:cubicBezTo>
                <a:cubicBezTo>
                  <a:pt x="1" y="148"/>
                  <a:pt x="1" y="147"/>
                  <a:pt x="2" y="146"/>
                </a:cubicBezTo>
                <a:cubicBezTo>
                  <a:pt x="8" y="143"/>
                  <a:pt x="16" y="141"/>
                  <a:pt x="21" y="138"/>
                </a:cubicBezTo>
                <a:cubicBezTo>
                  <a:pt x="19" y="137"/>
                  <a:pt x="15" y="137"/>
                  <a:pt x="12" y="137"/>
                </a:cubicBezTo>
                <a:cubicBezTo>
                  <a:pt x="11" y="136"/>
                  <a:pt x="10" y="136"/>
                  <a:pt x="9" y="136"/>
                </a:cubicBezTo>
                <a:cubicBezTo>
                  <a:pt x="7" y="135"/>
                  <a:pt x="5" y="136"/>
                  <a:pt x="5" y="133"/>
                </a:cubicBezTo>
                <a:cubicBezTo>
                  <a:pt x="6" y="132"/>
                  <a:pt x="8" y="130"/>
                  <a:pt x="10" y="130"/>
                </a:cubicBezTo>
                <a:cubicBezTo>
                  <a:pt x="10" y="126"/>
                  <a:pt x="14" y="124"/>
                  <a:pt x="12" y="121"/>
                </a:cubicBezTo>
                <a:cubicBezTo>
                  <a:pt x="12" y="119"/>
                  <a:pt x="13" y="119"/>
                  <a:pt x="13" y="118"/>
                </a:cubicBezTo>
                <a:cubicBezTo>
                  <a:pt x="13" y="117"/>
                  <a:pt x="11" y="115"/>
                  <a:pt x="12" y="114"/>
                </a:cubicBezTo>
                <a:cubicBezTo>
                  <a:pt x="11" y="114"/>
                  <a:pt x="10" y="113"/>
                  <a:pt x="9" y="112"/>
                </a:cubicBezTo>
                <a:cubicBezTo>
                  <a:pt x="9" y="111"/>
                  <a:pt x="10" y="109"/>
                  <a:pt x="11" y="108"/>
                </a:cubicBezTo>
                <a:cubicBezTo>
                  <a:pt x="13" y="107"/>
                  <a:pt x="19" y="107"/>
                  <a:pt x="22" y="106"/>
                </a:cubicBezTo>
                <a:cubicBezTo>
                  <a:pt x="34" y="104"/>
                  <a:pt x="45" y="103"/>
                  <a:pt x="55" y="98"/>
                </a:cubicBezTo>
                <a:cubicBezTo>
                  <a:pt x="52" y="95"/>
                  <a:pt x="49" y="90"/>
                  <a:pt x="47" y="85"/>
                </a:cubicBezTo>
                <a:cubicBezTo>
                  <a:pt x="44" y="81"/>
                  <a:pt x="42" y="75"/>
                  <a:pt x="41" y="69"/>
                </a:cubicBezTo>
                <a:cubicBezTo>
                  <a:pt x="40" y="64"/>
                  <a:pt x="42" y="58"/>
                  <a:pt x="43" y="52"/>
                </a:cubicBezTo>
                <a:cubicBezTo>
                  <a:pt x="45" y="44"/>
                  <a:pt x="50" y="36"/>
                  <a:pt x="59" y="34"/>
                </a:cubicBezTo>
                <a:cubicBezTo>
                  <a:pt x="60" y="34"/>
                  <a:pt x="61" y="35"/>
                  <a:pt x="62" y="34"/>
                </a:cubicBezTo>
                <a:cubicBezTo>
                  <a:pt x="63" y="34"/>
                  <a:pt x="65" y="34"/>
                  <a:pt x="66" y="34"/>
                </a:cubicBezTo>
                <a:cubicBezTo>
                  <a:pt x="70" y="33"/>
                  <a:pt x="75" y="35"/>
                  <a:pt x="79" y="36"/>
                </a:cubicBezTo>
                <a:cubicBezTo>
                  <a:pt x="78" y="32"/>
                  <a:pt x="78" y="28"/>
                  <a:pt x="78" y="23"/>
                </a:cubicBezTo>
                <a:cubicBezTo>
                  <a:pt x="78" y="20"/>
                  <a:pt x="77" y="18"/>
                  <a:pt x="77" y="15"/>
                </a:cubicBezTo>
                <a:cubicBezTo>
                  <a:pt x="77" y="13"/>
                  <a:pt x="78" y="11"/>
                  <a:pt x="78" y="9"/>
                </a:cubicBezTo>
                <a:cubicBezTo>
                  <a:pt x="78" y="7"/>
                  <a:pt x="77" y="6"/>
                  <a:pt x="78" y="5"/>
                </a:cubicBezTo>
                <a:cubicBezTo>
                  <a:pt x="80" y="4"/>
                  <a:pt x="83" y="4"/>
                  <a:pt x="85" y="5"/>
                </a:cubicBezTo>
                <a:cubicBezTo>
                  <a:pt x="85" y="10"/>
                  <a:pt x="82" y="14"/>
                  <a:pt x="82" y="20"/>
                </a:cubicBezTo>
                <a:cubicBezTo>
                  <a:pt x="82" y="23"/>
                  <a:pt x="82" y="26"/>
                  <a:pt x="82" y="30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27"/>
                  <a:pt x="83" y="23"/>
                  <a:pt x="84" y="21"/>
                </a:cubicBezTo>
                <a:cubicBezTo>
                  <a:pt x="85" y="20"/>
                  <a:pt x="86" y="19"/>
                  <a:pt x="87" y="19"/>
                </a:cubicBezTo>
                <a:cubicBezTo>
                  <a:pt x="88" y="18"/>
                  <a:pt x="88" y="18"/>
                  <a:pt x="89" y="17"/>
                </a:cubicBezTo>
                <a:cubicBezTo>
                  <a:pt x="90" y="16"/>
                  <a:pt x="90" y="14"/>
                  <a:pt x="91" y="12"/>
                </a:cubicBezTo>
                <a:cubicBezTo>
                  <a:pt x="92" y="11"/>
                  <a:pt x="94" y="9"/>
                  <a:pt x="95" y="9"/>
                </a:cubicBezTo>
                <a:cubicBezTo>
                  <a:pt x="97" y="8"/>
                  <a:pt x="99" y="9"/>
                  <a:pt x="101" y="8"/>
                </a:cubicBezTo>
                <a:cubicBezTo>
                  <a:pt x="104" y="6"/>
                  <a:pt x="104" y="4"/>
                  <a:pt x="106" y="2"/>
                </a:cubicBezTo>
                <a:cubicBezTo>
                  <a:pt x="109" y="1"/>
                  <a:pt x="114" y="0"/>
                  <a:pt x="116" y="2"/>
                </a:cubicBezTo>
                <a:cubicBezTo>
                  <a:pt x="118" y="3"/>
                  <a:pt x="119" y="6"/>
                  <a:pt x="121" y="6"/>
                </a:cubicBezTo>
                <a:cubicBezTo>
                  <a:pt x="123" y="6"/>
                  <a:pt x="126" y="6"/>
                  <a:pt x="129" y="6"/>
                </a:cubicBezTo>
                <a:cubicBezTo>
                  <a:pt x="131" y="6"/>
                  <a:pt x="133" y="7"/>
                  <a:pt x="135" y="8"/>
                </a:cubicBezTo>
                <a:cubicBezTo>
                  <a:pt x="136" y="8"/>
                  <a:pt x="137" y="8"/>
                  <a:pt x="137" y="9"/>
                </a:cubicBezTo>
                <a:close/>
                <a:moveTo>
                  <a:pt x="125" y="7"/>
                </a:moveTo>
                <a:cubicBezTo>
                  <a:pt x="124" y="7"/>
                  <a:pt x="122" y="8"/>
                  <a:pt x="121" y="8"/>
                </a:cubicBezTo>
                <a:cubicBezTo>
                  <a:pt x="119" y="8"/>
                  <a:pt x="119" y="6"/>
                  <a:pt x="117" y="6"/>
                </a:cubicBezTo>
                <a:cubicBezTo>
                  <a:pt x="115" y="3"/>
                  <a:pt x="112" y="3"/>
                  <a:pt x="107" y="4"/>
                </a:cubicBezTo>
                <a:cubicBezTo>
                  <a:pt x="104" y="6"/>
                  <a:pt x="102" y="11"/>
                  <a:pt x="97" y="10"/>
                </a:cubicBezTo>
                <a:cubicBezTo>
                  <a:pt x="96" y="11"/>
                  <a:pt x="95" y="11"/>
                  <a:pt x="95" y="11"/>
                </a:cubicBezTo>
                <a:cubicBezTo>
                  <a:pt x="95" y="11"/>
                  <a:pt x="95" y="11"/>
                  <a:pt x="95" y="11"/>
                </a:cubicBezTo>
                <a:cubicBezTo>
                  <a:pt x="95" y="12"/>
                  <a:pt x="94" y="12"/>
                  <a:pt x="93" y="12"/>
                </a:cubicBezTo>
                <a:cubicBezTo>
                  <a:pt x="92" y="16"/>
                  <a:pt x="90" y="19"/>
                  <a:pt x="87" y="21"/>
                </a:cubicBezTo>
                <a:cubicBezTo>
                  <a:pt x="84" y="24"/>
                  <a:pt x="84" y="30"/>
                  <a:pt x="84" y="33"/>
                </a:cubicBezTo>
                <a:cubicBezTo>
                  <a:pt x="85" y="31"/>
                  <a:pt x="88" y="29"/>
                  <a:pt x="89" y="26"/>
                </a:cubicBezTo>
                <a:cubicBezTo>
                  <a:pt x="90" y="24"/>
                  <a:pt x="90" y="21"/>
                  <a:pt x="92" y="20"/>
                </a:cubicBezTo>
                <a:cubicBezTo>
                  <a:pt x="91" y="22"/>
                  <a:pt x="90" y="23"/>
                  <a:pt x="91" y="24"/>
                </a:cubicBezTo>
                <a:cubicBezTo>
                  <a:pt x="92" y="22"/>
                  <a:pt x="94" y="21"/>
                  <a:pt x="95" y="20"/>
                </a:cubicBezTo>
                <a:cubicBezTo>
                  <a:pt x="95" y="18"/>
                  <a:pt x="97" y="14"/>
                  <a:pt x="98" y="14"/>
                </a:cubicBezTo>
                <a:cubicBezTo>
                  <a:pt x="98" y="16"/>
                  <a:pt x="97" y="17"/>
                  <a:pt x="97" y="19"/>
                </a:cubicBezTo>
                <a:cubicBezTo>
                  <a:pt x="99" y="18"/>
                  <a:pt x="102" y="15"/>
                  <a:pt x="105" y="15"/>
                </a:cubicBezTo>
                <a:cubicBezTo>
                  <a:pt x="107" y="13"/>
                  <a:pt x="111" y="12"/>
                  <a:pt x="113" y="11"/>
                </a:cubicBezTo>
                <a:cubicBezTo>
                  <a:pt x="112" y="12"/>
                  <a:pt x="111" y="13"/>
                  <a:pt x="110" y="14"/>
                </a:cubicBezTo>
                <a:cubicBezTo>
                  <a:pt x="113" y="13"/>
                  <a:pt x="117" y="14"/>
                  <a:pt x="121" y="13"/>
                </a:cubicBezTo>
                <a:cubicBezTo>
                  <a:pt x="125" y="12"/>
                  <a:pt x="128" y="10"/>
                  <a:pt x="131" y="10"/>
                </a:cubicBezTo>
                <a:cubicBezTo>
                  <a:pt x="126" y="16"/>
                  <a:pt x="115" y="14"/>
                  <a:pt x="108" y="16"/>
                </a:cubicBezTo>
                <a:cubicBezTo>
                  <a:pt x="110" y="18"/>
                  <a:pt x="114" y="19"/>
                  <a:pt x="115" y="21"/>
                </a:cubicBezTo>
                <a:cubicBezTo>
                  <a:pt x="112" y="20"/>
                  <a:pt x="109" y="18"/>
                  <a:pt x="105" y="17"/>
                </a:cubicBezTo>
                <a:cubicBezTo>
                  <a:pt x="103" y="17"/>
                  <a:pt x="101" y="19"/>
                  <a:pt x="98" y="20"/>
                </a:cubicBezTo>
                <a:cubicBezTo>
                  <a:pt x="101" y="21"/>
                  <a:pt x="104" y="22"/>
                  <a:pt x="106" y="23"/>
                </a:cubicBezTo>
                <a:cubicBezTo>
                  <a:pt x="103" y="24"/>
                  <a:pt x="99" y="21"/>
                  <a:pt x="96" y="22"/>
                </a:cubicBezTo>
                <a:cubicBezTo>
                  <a:pt x="94" y="23"/>
                  <a:pt x="92" y="25"/>
                  <a:pt x="91" y="28"/>
                </a:cubicBezTo>
                <a:cubicBezTo>
                  <a:pt x="93" y="27"/>
                  <a:pt x="97" y="26"/>
                  <a:pt x="99" y="28"/>
                </a:cubicBezTo>
                <a:cubicBezTo>
                  <a:pt x="95" y="27"/>
                  <a:pt x="92" y="29"/>
                  <a:pt x="89" y="30"/>
                </a:cubicBezTo>
                <a:cubicBezTo>
                  <a:pt x="87" y="32"/>
                  <a:pt x="85" y="35"/>
                  <a:pt x="85" y="38"/>
                </a:cubicBezTo>
                <a:cubicBezTo>
                  <a:pt x="85" y="37"/>
                  <a:pt x="86" y="36"/>
                  <a:pt x="86" y="35"/>
                </a:cubicBezTo>
                <a:cubicBezTo>
                  <a:pt x="88" y="34"/>
                  <a:pt x="89" y="32"/>
                  <a:pt x="92" y="31"/>
                </a:cubicBezTo>
                <a:cubicBezTo>
                  <a:pt x="94" y="31"/>
                  <a:pt x="97" y="31"/>
                  <a:pt x="99" y="30"/>
                </a:cubicBezTo>
                <a:cubicBezTo>
                  <a:pt x="101" y="29"/>
                  <a:pt x="102" y="26"/>
                  <a:pt x="105" y="26"/>
                </a:cubicBezTo>
                <a:cubicBezTo>
                  <a:pt x="110" y="30"/>
                  <a:pt x="116" y="27"/>
                  <a:pt x="117" y="21"/>
                </a:cubicBezTo>
                <a:cubicBezTo>
                  <a:pt x="119" y="19"/>
                  <a:pt x="123" y="20"/>
                  <a:pt x="125" y="19"/>
                </a:cubicBezTo>
                <a:cubicBezTo>
                  <a:pt x="130" y="17"/>
                  <a:pt x="132" y="13"/>
                  <a:pt x="134" y="10"/>
                </a:cubicBezTo>
                <a:cubicBezTo>
                  <a:pt x="131" y="9"/>
                  <a:pt x="129" y="7"/>
                  <a:pt x="125" y="7"/>
                </a:cubicBezTo>
                <a:close/>
                <a:moveTo>
                  <a:pt x="81" y="6"/>
                </a:moveTo>
                <a:cubicBezTo>
                  <a:pt x="78" y="12"/>
                  <a:pt x="79" y="22"/>
                  <a:pt x="80" y="29"/>
                </a:cubicBezTo>
                <a:cubicBezTo>
                  <a:pt x="81" y="23"/>
                  <a:pt x="80" y="16"/>
                  <a:pt x="82" y="11"/>
                </a:cubicBezTo>
                <a:cubicBezTo>
                  <a:pt x="82" y="9"/>
                  <a:pt x="84" y="8"/>
                  <a:pt x="82" y="6"/>
                </a:cubicBezTo>
                <a:cubicBezTo>
                  <a:pt x="82" y="5"/>
                  <a:pt x="82" y="6"/>
                  <a:pt x="81" y="6"/>
                </a:cubicBezTo>
                <a:close/>
                <a:moveTo>
                  <a:pt x="82" y="34"/>
                </a:moveTo>
                <a:cubicBezTo>
                  <a:pt x="82" y="36"/>
                  <a:pt x="83" y="33"/>
                  <a:pt x="82" y="32"/>
                </a:cubicBezTo>
                <a:cubicBezTo>
                  <a:pt x="82" y="33"/>
                  <a:pt x="82" y="33"/>
                  <a:pt x="82" y="34"/>
                </a:cubicBezTo>
                <a:close/>
                <a:moveTo>
                  <a:pt x="95" y="96"/>
                </a:moveTo>
                <a:cubicBezTo>
                  <a:pt x="97" y="97"/>
                  <a:pt x="91" y="104"/>
                  <a:pt x="89" y="104"/>
                </a:cubicBezTo>
                <a:cubicBezTo>
                  <a:pt x="89" y="104"/>
                  <a:pt x="89" y="104"/>
                  <a:pt x="89" y="104"/>
                </a:cubicBezTo>
                <a:cubicBezTo>
                  <a:pt x="90" y="104"/>
                  <a:pt x="92" y="105"/>
                  <a:pt x="93" y="106"/>
                </a:cubicBezTo>
                <a:cubicBezTo>
                  <a:pt x="100" y="106"/>
                  <a:pt x="105" y="104"/>
                  <a:pt x="109" y="101"/>
                </a:cubicBezTo>
                <a:cubicBezTo>
                  <a:pt x="111" y="99"/>
                  <a:pt x="112" y="98"/>
                  <a:pt x="113" y="97"/>
                </a:cubicBezTo>
                <a:cubicBezTo>
                  <a:pt x="115" y="95"/>
                  <a:pt x="117" y="90"/>
                  <a:pt x="117" y="87"/>
                </a:cubicBezTo>
                <a:cubicBezTo>
                  <a:pt x="118" y="87"/>
                  <a:pt x="118" y="86"/>
                  <a:pt x="119" y="86"/>
                </a:cubicBezTo>
                <a:cubicBezTo>
                  <a:pt x="121" y="78"/>
                  <a:pt x="124" y="69"/>
                  <a:pt x="123" y="60"/>
                </a:cubicBezTo>
                <a:cubicBezTo>
                  <a:pt x="123" y="53"/>
                  <a:pt x="121" y="45"/>
                  <a:pt x="116" y="42"/>
                </a:cubicBezTo>
                <a:cubicBezTo>
                  <a:pt x="110" y="38"/>
                  <a:pt x="101" y="34"/>
                  <a:pt x="93" y="36"/>
                </a:cubicBezTo>
                <a:cubicBezTo>
                  <a:pt x="89" y="37"/>
                  <a:pt x="85" y="39"/>
                  <a:pt x="83" y="42"/>
                </a:cubicBezTo>
                <a:cubicBezTo>
                  <a:pt x="81" y="42"/>
                  <a:pt x="80" y="43"/>
                  <a:pt x="78" y="44"/>
                </a:cubicBezTo>
                <a:cubicBezTo>
                  <a:pt x="76" y="43"/>
                  <a:pt x="75" y="43"/>
                  <a:pt x="73" y="44"/>
                </a:cubicBezTo>
                <a:cubicBezTo>
                  <a:pt x="72" y="42"/>
                  <a:pt x="70" y="43"/>
                  <a:pt x="70" y="40"/>
                </a:cubicBezTo>
                <a:cubicBezTo>
                  <a:pt x="71" y="40"/>
                  <a:pt x="71" y="40"/>
                  <a:pt x="72" y="39"/>
                </a:cubicBezTo>
                <a:cubicBezTo>
                  <a:pt x="73" y="42"/>
                  <a:pt x="78" y="42"/>
                  <a:pt x="80" y="41"/>
                </a:cubicBezTo>
                <a:cubicBezTo>
                  <a:pt x="81" y="40"/>
                  <a:pt x="80" y="39"/>
                  <a:pt x="79" y="37"/>
                </a:cubicBezTo>
                <a:cubicBezTo>
                  <a:pt x="78" y="38"/>
                  <a:pt x="76" y="37"/>
                  <a:pt x="74" y="37"/>
                </a:cubicBezTo>
                <a:cubicBezTo>
                  <a:pt x="67" y="35"/>
                  <a:pt x="57" y="36"/>
                  <a:pt x="52" y="40"/>
                </a:cubicBezTo>
                <a:cubicBezTo>
                  <a:pt x="51" y="41"/>
                  <a:pt x="50" y="42"/>
                  <a:pt x="49" y="42"/>
                </a:cubicBezTo>
                <a:cubicBezTo>
                  <a:pt x="43" y="49"/>
                  <a:pt x="42" y="65"/>
                  <a:pt x="44" y="74"/>
                </a:cubicBezTo>
                <a:cubicBezTo>
                  <a:pt x="46" y="81"/>
                  <a:pt x="49" y="90"/>
                  <a:pt x="55" y="95"/>
                </a:cubicBezTo>
                <a:cubicBezTo>
                  <a:pt x="60" y="100"/>
                  <a:pt x="64" y="104"/>
                  <a:pt x="71" y="106"/>
                </a:cubicBezTo>
                <a:cubicBezTo>
                  <a:pt x="74" y="106"/>
                  <a:pt x="77" y="105"/>
                  <a:pt x="80" y="105"/>
                </a:cubicBezTo>
                <a:cubicBezTo>
                  <a:pt x="76" y="102"/>
                  <a:pt x="73" y="99"/>
                  <a:pt x="71" y="94"/>
                </a:cubicBezTo>
                <a:cubicBezTo>
                  <a:pt x="75" y="97"/>
                  <a:pt x="77" y="102"/>
                  <a:pt x="82" y="103"/>
                </a:cubicBezTo>
                <a:cubicBezTo>
                  <a:pt x="85" y="103"/>
                  <a:pt x="87" y="103"/>
                  <a:pt x="90" y="101"/>
                </a:cubicBezTo>
                <a:cubicBezTo>
                  <a:pt x="92" y="100"/>
                  <a:pt x="94" y="95"/>
                  <a:pt x="95" y="96"/>
                </a:cubicBezTo>
                <a:close/>
                <a:moveTo>
                  <a:pt x="63" y="105"/>
                </a:moveTo>
                <a:cubicBezTo>
                  <a:pt x="62" y="103"/>
                  <a:pt x="60" y="102"/>
                  <a:pt x="58" y="100"/>
                </a:cubicBezTo>
                <a:cubicBezTo>
                  <a:pt x="58" y="100"/>
                  <a:pt x="58" y="100"/>
                  <a:pt x="57" y="100"/>
                </a:cubicBezTo>
                <a:cubicBezTo>
                  <a:pt x="57" y="100"/>
                  <a:pt x="57" y="101"/>
                  <a:pt x="56" y="100"/>
                </a:cubicBezTo>
                <a:cubicBezTo>
                  <a:pt x="49" y="103"/>
                  <a:pt x="43" y="104"/>
                  <a:pt x="35" y="106"/>
                </a:cubicBezTo>
                <a:cubicBezTo>
                  <a:pt x="32" y="106"/>
                  <a:pt x="28" y="107"/>
                  <a:pt x="25" y="107"/>
                </a:cubicBezTo>
                <a:cubicBezTo>
                  <a:pt x="21" y="108"/>
                  <a:pt x="14" y="109"/>
                  <a:pt x="11" y="112"/>
                </a:cubicBezTo>
                <a:cubicBezTo>
                  <a:pt x="22" y="115"/>
                  <a:pt x="39" y="117"/>
                  <a:pt x="50" y="116"/>
                </a:cubicBezTo>
                <a:cubicBezTo>
                  <a:pt x="53" y="117"/>
                  <a:pt x="57" y="117"/>
                  <a:pt x="62" y="117"/>
                </a:cubicBezTo>
                <a:cubicBezTo>
                  <a:pt x="69" y="118"/>
                  <a:pt x="78" y="119"/>
                  <a:pt x="86" y="120"/>
                </a:cubicBezTo>
                <a:cubicBezTo>
                  <a:pt x="100" y="121"/>
                  <a:pt x="115" y="123"/>
                  <a:pt x="129" y="124"/>
                </a:cubicBezTo>
                <a:cubicBezTo>
                  <a:pt x="132" y="124"/>
                  <a:pt x="135" y="124"/>
                  <a:pt x="137" y="124"/>
                </a:cubicBezTo>
                <a:cubicBezTo>
                  <a:pt x="139" y="124"/>
                  <a:pt x="140" y="124"/>
                  <a:pt x="140" y="123"/>
                </a:cubicBezTo>
                <a:cubicBezTo>
                  <a:pt x="141" y="123"/>
                  <a:pt x="141" y="123"/>
                  <a:pt x="142" y="123"/>
                </a:cubicBezTo>
                <a:cubicBezTo>
                  <a:pt x="154" y="117"/>
                  <a:pt x="168" y="113"/>
                  <a:pt x="179" y="106"/>
                </a:cubicBezTo>
                <a:cubicBezTo>
                  <a:pt x="180" y="106"/>
                  <a:pt x="180" y="105"/>
                  <a:pt x="181" y="106"/>
                </a:cubicBezTo>
                <a:cubicBezTo>
                  <a:pt x="190" y="100"/>
                  <a:pt x="199" y="95"/>
                  <a:pt x="208" y="90"/>
                </a:cubicBezTo>
                <a:cubicBezTo>
                  <a:pt x="206" y="91"/>
                  <a:pt x="204" y="89"/>
                  <a:pt x="201" y="90"/>
                </a:cubicBezTo>
                <a:cubicBezTo>
                  <a:pt x="197" y="89"/>
                  <a:pt x="193" y="90"/>
                  <a:pt x="189" y="90"/>
                </a:cubicBezTo>
                <a:cubicBezTo>
                  <a:pt x="187" y="90"/>
                  <a:pt x="186" y="89"/>
                  <a:pt x="184" y="89"/>
                </a:cubicBezTo>
                <a:cubicBezTo>
                  <a:pt x="182" y="88"/>
                  <a:pt x="180" y="89"/>
                  <a:pt x="178" y="88"/>
                </a:cubicBezTo>
                <a:cubicBezTo>
                  <a:pt x="174" y="88"/>
                  <a:pt x="172" y="88"/>
                  <a:pt x="169" y="88"/>
                </a:cubicBezTo>
                <a:cubicBezTo>
                  <a:pt x="167" y="88"/>
                  <a:pt x="165" y="88"/>
                  <a:pt x="163" y="88"/>
                </a:cubicBezTo>
                <a:cubicBezTo>
                  <a:pt x="154" y="87"/>
                  <a:pt x="141" y="84"/>
                  <a:pt x="132" y="85"/>
                </a:cubicBezTo>
                <a:cubicBezTo>
                  <a:pt x="132" y="85"/>
                  <a:pt x="130" y="85"/>
                  <a:pt x="130" y="85"/>
                </a:cubicBezTo>
                <a:cubicBezTo>
                  <a:pt x="126" y="85"/>
                  <a:pt x="124" y="87"/>
                  <a:pt x="120" y="88"/>
                </a:cubicBezTo>
                <a:cubicBezTo>
                  <a:pt x="117" y="95"/>
                  <a:pt x="114" y="102"/>
                  <a:pt x="108" y="105"/>
                </a:cubicBezTo>
                <a:cubicBezTo>
                  <a:pt x="103" y="108"/>
                  <a:pt x="96" y="109"/>
                  <a:pt x="90" y="106"/>
                </a:cubicBezTo>
                <a:cubicBezTo>
                  <a:pt x="90" y="108"/>
                  <a:pt x="91" y="108"/>
                  <a:pt x="91" y="109"/>
                </a:cubicBezTo>
                <a:cubicBezTo>
                  <a:pt x="91" y="109"/>
                  <a:pt x="91" y="110"/>
                  <a:pt x="90" y="110"/>
                </a:cubicBezTo>
                <a:cubicBezTo>
                  <a:pt x="88" y="111"/>
                  <a:pt x="87" y="109"/>
                  <a:pt x="85" y="110"/>
                </a:cubicBezTo>
                <a:cubicBezTo>
                  <a:pt x="83" y="110"/>
                  <a:pt x="82" y="113"/>
                  <a:pt x="79" y="112"/>
                </a:cubicBezTo>
                <a:cubicBezTo>
                  <a:pt x="79" y="110"/>
                  <a:pt x="78" y="109"/>
                  <a:pt x="78" y="108"/>
                </a:cubicBezTo>
                <a:cubicBezTo>
                  <a:pt x="72" y="109"/>
                  <a:pt x="68" y="106"/>
                  <a:pt x="63" y="105"/>
                </a:cubicBezTo>
                <a:close/>
                <a:moveTo>
                  <a:pt x="183" y="131"/>
                </a:moveTo>
                <a:cubicBezTo>
                  <a:pt x="185" y="129"/>
                  <a:pt x="187" y="127"/>
                  <a:pt x="190" y="126"/>
                </a:cubicBezTo>
                <a:cubicBezTo>
                  <a:pt x="195" y="123"/>
                  <a:pt x="200" y="120"/>
                  <a:pt x="204" y="117"/>
                </a:cubicBezTo>
                <a:cubicBezTo>
                  <a:pt x="208" y="114"/>
                  <a:pt x="214" y="111"/>
                  <a:pt x="217" y="108"/>
                </a:cubicBezTo>
                <a:cubicBezTo>
                  <a:pt x="221" y="103"/>
                  <a:pt x="221" y="92"/>
                  <a:pt x="213" y="91"/>
                </a:cubicBezTo>
                <a:cubicBezTo>
                  <a:pt x="213" y="90"/>
                  <a:pt x="212" y="91"/>
                  <a:pt x="212" y="92"/>
                </a:cubicBezTo>
                <a:cubicBezTo>
                  <a:pt x="209" y="92"/>
                  <a:pt x="207" y="93"/>
                  <a:pt x="205" y="95"/>
                </a:cubicBezTo>
                <a:cubicBezTo>
                  <a:pt x="203" y="96"/>
                  <a:pt x="201" y="96"/>
                  <a:pt x="200" y="97"/>
                </a:cubicBezTo>
                <a:cubicBezTo>
                  <a:pt x="182" y="108"/>
                  <a:pt x="163" y="116"/>
                  <a:pt x="143" y="124"/>
                </a:cubicBezTo>
                <a:cubicBezTo>
                  <a:pt x="148" y="130"/>
                  <a:pt x="151" y="143"/>
                  <a:pt x="148" y="151"/>
                </a:cubicBezTo>
                <a:cubicBezTo>
                  <a:pt x="158" y="145"/>
                  <a:pt x="171" y="137"/>
                  <a:pt x="183" y="131"/>
                </a:cubicBezTo>
                <a:close/>
                <a:moveTo>
                  <a:pt x="85" y="107"/>
                </a:moveTo>
                <a:cubicBezTo>
                  <a:pt x="86" y="107"/>
                  <a:pt x="87" y="108"/>
                  <a:pt x="88" y="107"/>
                </a:cubicBezTo>
                <a:cubicBezTo>
                  <a:pt x="87" y="107"/>
                  <a:pt x="87" y="107"/>
                  <a:pt x="87" y="106"/>
                </a:cubicBezTo>
                <a:cubicBezTo>
                  <a:pt x="86" y="106"/>
                  <a:pt x="86" y="106"/>
                  <a:pt x="85" y="107"/>
                </a:cubicBezTo>
                <a:close/>
                <a:moveTo>
                  <a:pt x="80" y="107"/>
                </a:moveTo>
                <a:cubicBezTo>
                  <a:pt x="80" y="107"/>
                  <a:pt x="80" y="108"/>
                  <a:pt x="80" y="108"/>
                </a:cubicBezTo>
                <a:cubicBezTo>
                  <a:pt x="80" y="108"/>
                  <a:pt x="80" y="109"/>
                  <a:pt x="81" y="110"/>
                </a:cubicBezTo>
                <a:cubicBezTo>
                  <a:pt x="82" y="109"/>
                  <a:pt x="83" y="108"/>
                  <a:pt x="84" y="107"/>
                </a:cubicBezTo>
                <a:cubicBezTo>
                  <a:pt x="83" y="108"/>
                  <a:pt x="82" y="107"/>
                  <a:pt x="80" y="107"/>
                </a:cubicBezTo>
                <a:close/>
                <a:moveTo>
                  <a:pt x="229" y="109"/>
                </a:moveTo>
                <a:cubicBezTo>
                  <a:pt x="226" y="108"/>
                  <a:pt x="222" y="109"/>
                  <a:pt x="219" y="109"/>
                </a:cubicBezTo>
                <a:cubicBezTo>
                  <a:pt x="216" y="113"/>
                  <a:pt x="211" y="115"/>
                  <a:pt x="207" y="117"/>
                </a:cubicBezTo>
                <a:cubicBezTo>
                  <a:pt x="204" y="119"/>
                  <a:pt x="201" y="121"/>
                  <a:pt x="199" y="123"/>
                </a:cubicBezTo>
                <a:cubicBezTo>
                  <a:pt x="193" y="127"/>
                  <a:pt x="187" y="130"/>
                  <a:pt x="181" y="134"/>
                </a:cubicBezTo>
                <a:cubicBezTo>
                  <a:pt x="170" y="140"/>
                  <a:pt x="158" y="148"/>
                  <a:pt x="146" y="154"/>
                </a:cubicBezTo>
                <a:cubicBezTo>
                  <a:pt x="144" y="154"/>
                  <a:pt x="143" y="155"/>
                  <a:pt x="142" y="155"/>
                </a:cubicBezTo>
                <a:cubicBezTo>
                  <a:pt x="142" y="155"/>
                  <a:pt x="142" y="154"/>
                  <a:pt x="142" y="155"/>
                </a:cubicBezTo>
                <a:cubicBezTo>
                  <a:pt x="139" y="153"/>
                  <a:pt x="137" y="154"/>
                  <a:pt x="133" y="154"/>
                </a:cubicBezTo>
                <a:cubicBezTo>
                  <a:pt x="130" y="153"/>
                  <a:pt x="127" y="152"/>
                  <a:pt x="125" y="152"/>
                </a:cubicBezTo>
                <a:cubicBezTo>
                  <a:pt x="121" y="151"/>
                  <a:pt x="118" y="151"/>
                  <a:pt x="115" y="151"/>
                </a:cubicBezTo>
                <a:cubicBezTo>
                  <a:pt x="104" y="148"/>
                  <a:pt x="95" y="148"/>
                  <a:pt x="85" y="147"/>
                </a:cubicBezTo>
                <a:cubicBezTo>
                  <a:pt x="78" y="146"/>
                  <a:pt x="72" y="145"/>
                  <a:pt x="65" y="144"/>
                </a:cubicBezTo>
                <a:cubicBezTo>
                  <a:pt x="51" y="142"/>
                  <a:pt x="38" y="140"/>
                  <a:pt x="24" y="138"/>
                </a:cubicBezTo>
                <a:cubicBezTo>
                  <a:pt x="20" y="141"/>
                  <a:pt x="15" y="143"/>
                  <a:pt x="11" y="145"/>
                </a:cubicBezTo>
                <a:cubicBezTo>
                  <a:pt x="8" y="146"/>
                  <a:pt x="4" y="146"/>
                  <a:pt x="4" y="149"/>
                </a:cubicBezTo>
                <a:cubicBezTo>
                  <a:pt x="16" y="148"/>
                  <a:pt x="30" y="151"/>
                  <a:pt x="43" y="152"/>
                </a:cubicBezTo>
                <a:cubicBezTo>
                  <a:pt x="60" y="153"/>
                  <a:pt x="77" y="155"/>
                  <a:pt x="93" y="158"/>
                </a:cubicBezTo>
                <a:cubicBezTo>
                  <a:pt x="100" y="159"/>
                  <a:pt x="107" y="159"/>
                  <a:pt x="113" y="160"/>
                </a:cubicBezTo>
                <a:cubicBezTo>
                  <a:pt x="121" y="160"/>
                  <a:pt x="128" y="160"/>
                  <a:pt x="135" y="161"/>
                </a:cubicBezTo>
                <a:cubicBezTo>
                  <a:pt x="137" y="162"/>
                  <a:pt x="139" y="162"/>
                  <a:pt x="142" y="163"/>
                </a:cubicBezTo>
                <a:cubicBezTo>
                  <a:pt x="144" y="163"/>
                  <a:pt x="145" y="162"/>
                  <a:pt x="147" y="163"/>
                </a:cubicBezTo>
                <a:cubicBezTo>
                  <a:pt x="148" y="162"/>
                  <a:pt x="150" y="159"/>
                  <a:pt x="153" y="161"/>
                </a:cubicBezTo>
                <a:cubicBezTo>
                  <a:pt x="158" y="157"/>
                  <a:pt x="164" y="153"/>
                  <a:pt x="170" y="150"/>
                </a:cubicBezTo>
                <a:cubicBezTo>
                  <a:pt x="175" y="146"/>
                  <a:pt x="181" y="142"/>
                  <a:pt x="187" y="139"/>
                </a:cubicBezTo>
                <a:cubicBezTo>
                  <a:pt x="192" y="135"/>
                  <a:pt x="198" y="131"/>
                  <a:pt x="204" y="128"/>
                </a:cubicBezTo>
                <a:cubicBezTo>
                  <a:pt x="210" y="124"/>
                  <a:pt x="214" y="120"/>
                  <a:pt x="220" y="116"/>
                </a:cubicBezTo>
                <a:cubicBezTo>
                  <a:pt x="222" y="114"/>
                  <a:pt x="224" y="112"/>
                  <a:pt x="227" y="112"/>
                </a:cubicBezTo>
                <a:cubicBezTo>
                  <a:pt x="228" y="113"/>
                  <a:pt x="226" y="114"/>
                  <a:pt x="225" y="115"/>
                </a:cubicBezTo>
                <a:cubicBezTo>
                  <a:pt x="232" y="121"/>
                  <a:pt x="231" y="133"/>
                  <a:pt x="229" y="143"/>
                </a:cubicBezTo>
                <a:cubicBezTo>
                  <a:pt x="237" y="135"/>
                  <a:pt x="236" y="117"/>
                  <a:pt x="229" y="109"/>
                </a:cubicBezTo>
                <a:close/>
                <a:moveTo>
                  <a:pt x="71" y="120"/>
                </a:moveTo>
                <a:cubicBezTo>
                  <a:pt x="52" y="118"/>
                  <a:pt x="32" y="119"/>
                  <a:pt x="15" y="115"/>
                </a:cubicBezTo>
                <a:cubicBezTo>
                  <a:pt x="15" y="115"/>
                  <a:pt x="15" y="115"/>
                  <a:pt x="14" y="115"/>
                </a:cubicBezTo>
                <a:cubicBezTo>
                  <a:pt x="15" y="119"/>
                  <a:pt x="20" y="115"/>
                  <a:pt x="23" y="118"/>
                </a:cubicBezTo>
                <a:cubicBezTo>
                  <a:pt x="20" y="119"/>
                  <a:pt x="16" y="117"/>
                  <a:pt x="15" y="120"/>
                </a:cubicBezTo>
                <a:cubicBezTo>
                  <a:pt x="17" y="120"/>
                  <a:pt x="19" y="121"/>
                  <a:pt x="21" y="122"/>
                </a:cubicBezTo>
                <a:cubicBezTo>
                  <a:pt x="24" y="122"/>
                  <a:pt x="26" y="122"/>
                  <a:pt x="28" y="124"/>
                </a:cubicBezTo>
                <a:cubicBezTo>
                  <a:pt x="23" y="124"/>
                  <a:pt x="19" y="121"/>
                  <a:pt x="15" y="123"/>
                </a:cubicBezTo>
                <a:cubicBezTo>
                  <a:pt x="15" y="124"/>
                  <a:pt x="15" y="124"/>
                  <a:pt x="14" y="125"/>
                </a:cubicBezTo>
                <a:cubicBezTo>
                  <a:pt x="21" y="126"/>
                  <a:pt x="27" y="126"/>
                  <a:pt x="34" y="127"/>
                </a:cubicBezTo>
                <a:cubicBezTo>
                  <a:pt x="39" y="128"/>
                  <a:pt x="43" y="130"/>
                  <a:pt x="48" y="131"/>
                </a:cubicBezTo>
                <a:cubicBezTo>
                  <a:pt x="53" y="132"/>
                  <a:pt x="59" y="132"/>
                  <a:pt x="64" y="134"/>
                </a:cubicBezTo>
                <a:cubicBezTo>
                  <a:pt x="48" y="132"/>
                  <a:pt x="29" y="126"/>
                  <a:pt x="13" y="127"/>
                </a:cubicBezTo>
                <a:cubicBezTo>
                  <a:pt x="13" y="128"/>
                  <a:pt x="13" y="128"/>
                  <a:pt x="13" y="129"/>
                </a:cubicBezTo>
                <a:cubicBezTo>
                  <a:pt x="19" y="130"/>
                  <a:pt x="24" y="132"/>
                  <a:pt x="30" y="133"/>
                </a:cubicBezTo>
                <a:cubicBezTo>
                  <a:pt x="45" y="136"/>
                  <a:pt x="61" y="137"/>
                  <a:pt x="76" y="140"/>
                </a:cubicBezTo>
                <a:cubicBezTo>
                  <a:pt x="82" y="141"/>
                  <a:pt x="89" y="141"/>
                  <a:pt x="95" y="142"/>
                </a:cubicBezTo>
                <a:cubicBezTo>
                  <a:pt x="111" y="143"/>
                  <a:pt x="125" y="145"/>
                  <a:pt x="139" y="148"/>
                </a:cubicBezTo>
                <a:cubicBezTo>
                  <a:pt x="138" y="147"/>
                  <a:pt x="138" y="144"/>
                  <a:pt x="138" y="144"/>
                </a:cubicBezTo>
                <a:cubicBezTo>
                  <a:pt x="127" y="142"/>
                  <a:pt x="113" y="141"/>
                  <a:pt x="103" y="138"/>
                </a:cubicBezTo>
                <a:cubicBezTo>
                  <a:pt x="113" y="140"/>
                  <a:pt x="128" y="141"/>
                  <a:pt x="138" y="142"/>
                </a:cubicBezTo>
                <a:cubicBezTo>
                  <a:pt x="138" y="140"/>
                  <a:pt x="138" y="140"/>
                  <a:pt x="138" y="139"/>
                </a:cubicBezTo>
                <a:cubicBezTo>
                  <a:pt x="133" y="140"/>
                  <a:pt x="127" y="138"/>
                  <a:pt x="123" y="137"/>
                </a:cubicBezTo>
                <a:cubicBezTo>
                  <a:pt x="126" y="136"/>
                  <a:pt x="131" y="138"/>
                  <a:pt x="136" y="138"/>
                </a:cubicBezTo>
                <a:cubicBezTo>
                  <a:pt x="136" y="136"/>
                  <a:pt x="137" y="134"/>
                  <a:pt x="138" y="133"/>
                </a:cubicBezTo>
                <a:cubicBezTo>
                  <a:pt x="131" y="130"/>
                  <a:pt x="122" y="132"/>
                  <a:pt x="115" y="131"/>
                </a:cubicBezTo>
                <a:cubicBezTo>
                  <a:pt x="108" y="130"/>
                  <a:pt x="100" y="128"/>
                  <a:pt x="93" y="126"/>
                </a:cubicBezTo>
                <a:cubicBezTo>
                  <a:pt x="103" y="127"/>
                  <a:pt x="112" y="130"/>
                  <a:pt x="122" y="130"/>
                </a:cubicBezTo>
                <a:cubicBezTo>
                  <a:pt x="126" y="130"/>
                  <a:pt x="131" y="130"/>
                  <a:pt x="135" y="130"/>
                </a:cubicBezTo>
                <a:cubicBezTo>
                  <a:pt x="136" y="130"/>
                  <a:pt x="138" y="131"/>
                  <a:pt x="139" y="129"/>
                </a:cubicBezTo>
                <a:cubicBezTo>
                  <a:pt x="139" y="128"/>
                  <a:pt x="137" y="127"/>
                  <a:pt x="137" y="126"/>
                </a:cubicBezTo>
                <a:cubicBezTo>
                  <a:pt x="115" y="125"/>
                  <a:pt x="93" y="122"/>
                  <a:pt x="71" y="120"/>
                </a:cubicBezTo>
                <a:close/>
                <a:moveTo>
                  <a:pt x="226" y="146"/>
                </a:moveTo>
                <a:cubicBezTo>
                  <a:pt x="225" y="144"/>
                  <a:pt x="227" y="144"/>
                  <a:pt x="227" y="142"/>
                </a:cubicBezTo>
                <a:cubicBezTo>
                  <a:pt x="228" y="140"/>
                  <a:pt x="228" y="136"/>
                  <a:pt x="229" y="133"/>
                </a:cubicBezTo>
                <a:cubicBezTo>
                  <a:pt x="229" y="125"/>
                  <a:pt x="228" y="119"/>
                  <a:pt x="223" y="116"/>
                </a:cubicBezTo>
                <a:cubicBezTo>
                  <a:pt x="221" y="117"/>
                  <a:pt x="219" y="119"/>
                  <a:pt x="217" y="120"/>
                </a:cubicBezTo>
                <a:cubicBezTo>
                  <a:pt x="222" y="128"/>
                  <a:pt x="224" y="140"/>
                  <a:pt x="221" y="149"/>
                </a:cubicBezTo>
                <a:cubicBezTo>
                  <a:pt x="223" y="148"/>
                  <a:pt x="224" y="147"/>
                  <a:pt x="226" y="146"/>
                </a:cubicBezTo>
                <a:close/>
                <a:moveTo>
                  <a:pt x="220" y="139"/>
                </a:moveTo>
                <a:cubicBezTo>
                  <a:pt x="220" y="132"/>
                  <a:pt x="219" y="125"/>
                  <a:pt x="216" y="122"/>
                </a:cubicBezTo>
                <a:cubicBezTo>
                  <a:pt x="200" y="133"/>
                  <a:pt x="183" y="143"/>
                  <a:pt x="167" y="154"/>
                </a:cubicBezTo>
                <a:cubicBezTo>
                  <a:pt x="171" y="162"/>
                  <a:pt x="174" y="173"/>
                  <a:pt x="173" y="183"/>
                </a:cubicBezTo>
                <a:cubicBezTo>
                  <a:pt x="189" y="173"/>
                  <a:pt x="203" y="162"/>
                  <a:pt x="219" y="151"/>
                </a:cubicBezTo>
                <a:cubicBezTo>
                  <a:pt x="219" y="148"/>
                  <a:pt x="221" y="143"/>
                  <a:pt x="220" y="139"/>
                </a:cubicBezTo>
                <a:close/>
                <a:moveTo>
                  <a:pt x="145" y="144"/>
                </a:moveTo>
                <a:cubicBezTo>
                  <a:pt x="145" y="146"/>
                  <a:pt x="143" y="148"/>
                  <a:pt x="143" y="151"/>
                </a:cubicBezTo>
                <a:cubicBezTo>
                  <a:pt x="146" y="150"/>
                  <a:pt x="147" y="147"/>
                  <a:pt x="147" y="144"/>
                </a:cubicBezTo>
                <a:cubicBezTo>
                  <a:pt x="148" y="138"/>
                  <a:pt x="146" y="132"/>
                  <a:pt x="144" y="128"/>
                </a:cubicBezTo>
                <a:cubicBezTo>
                  <a:pt x="143" y="128"/>
                  <a:pt x="142" y="127"/>
                  <a:pt x="142" y="126"/>
                </a:cubicBezTo>
                <a:cubicBezTo>
                  <a:pt x="140" y="127"/>
                  <a:pt x="140" y="126"/>
                  <a:pt x="139" y="126"/>
                </a:cubicBezTo>
                <a:cubicBezTo>
                  <a:pt x="141" y="132"/>
                  <a:pt x="145" y="137"/>
                  <a:pt x="145" y="144"/>
                </a:cubicBezTo>
                <a:close/>
                <a:moveTo>
                  <a:pt x="135" y="149"/>
                </a:moveTo>
                <a:cubicBezTo>
                  <a:pt x="127" y="147"/>
                  <a:pt x="119" y="146"/>
                  <a:pt x="111" y="145"/>
                </a:cubicBezTo>
                <a:cubicBezTo>
                  <a:pt x="106" y="144"/>
                  <a:pt x="101" y="144"/>
                  <a:pt x="97" y="144"/>
                </a:cubicBezTo>
                <a:cubicBezTo>
                  <a:pt x="87" y="143"/>
                  <a:pt x="78" y="141"/>
                  <a:pt x="67" y="140"/>
                </a:cubicBezTo>
                <a:cubicBezTo>
                  <a:pt x="53" y="139"/>
                  <a:pt x="39" y="137"/>
                  <a:pt x="24" y="134"/>
                </a:cubicBezTo>
                <a:cubicBezTo>
                  <a:pt x="19" y="133"/>
                  <a:pt x="10" y="129"/>
                  <a:pt x="8" y="133"/>
                </a:cubicBezTo>
                <a:cubicBezTo>
                  <a:pt x="27" y="138"/>
                  <a:pt x="48" y="140"/>
                  <a:pt x="69" y="142"/>
                </a:cubicBezTo>
                <a:cubicBezTo>
                  <a:pt x="74" y="143"/>
                  <a:pt x="79" y="144"/>
                  <a:pt x="84" y="145"/>
                </a:cubicBezTo>
                <a:cubicBezTo>
                  <a:pt x="89" y="145"/>
                  <a:pt x="94" y="146"/>
                  <a:pt x="99" y="146"/>
                </a:cubicBezTo>
                <a:cubicBezTo>
                  <a:pt x="106" y="147"/>
                  <a:pt x="114" y="149"/>
                  <a:pt x="121" y="150"/>
                </a:cubicBezTo>
                <a:cubicBezTo>
                  <a:pt x="126" y="150"/>
                  <a:pt x="133" y="151"/>
                  <a:pt x="136" y="151"/>
                </a:cubicBezTo>
                <a:cubicBezTo>
                  <a:pt x="137" y="152"/>
                  <a:pt x="139" y="152"/>
                  <a:pt x="140" y="151"/>
                </a:cubicBezTo>
                <a:cubicBezTo>
                  <a:pt x="139" y="150"/>
                  <a:pt x="137" y="149"/>
                  <a:pt x="135" y="149"/>
                </a:cubicBezTo>
                <a:close/>
                <a:moveTo>
                  <a:pt x="141" y="165"/>
                </a:moveTo>
                <a:cubicBezTo>
                  <a:pt x="136" y="165"/>
                  <a:pt x="132" y="163"/>
                  <a:pt x="128" y="162"/>
                </a:cubicBezTo>
                <a:cubicBezTo>
                  <a:pt x="121" y="162"/>
                  <a:pt x="110" y="162"/>
                  <a:pt x="101" y="161"/>
                </a:cubicBezTo>
                <a:cubicBezTo>
                  <a:pt x="93" y="160"/>
                  <a:pt x="84" y="158"/>
                  <a:pt x="76" y="158"/>
                </a:cubicBezTo>
                <a:cubicBezTo>
                  <a:pt x="67" y="157"/>
                  <a:pt x="58" y="155"/>
                  <a:pt x="48" y="155"/>
                </a:cubicBezTo>
                <a:cubicBezTo>
                  <a:pt x="44" y="154"/>
                  <a:pt x="41" y="154"/>
                  <a:pt x="37" y="154"/>
                </a:cubicBezTo>
                <a:cubicBezTo>
                  <a:pt x="30" y="153"/>
                  <a:pt x="21" y="151"/>
                  <a:pt x="12" y="151"/>
                </a:cubicBezTo>
                <a:cubicBezTo>
                  <a:pt x="11" y="152"/>
                  <a:pt x="11" y="152"/>
                  <a:pt x="10" y="153"/>
                </a:cubicBezTo>
                <a:cubicBezTo>
                  <a:pt x="10" y="156"/>
                  <a:pt x="13" y="155"/>
                  <a:pt x="15" y="155"/>
                </a:cubicBezTo>
                <a:cubicBezTo>
                  <a:pt x="17" y="155"/>
                  <a:pt x="20" y="155"/>
                  <a:pt x="22" y="155"/>
                </a:cubicBezTo>
                <a:cubicBezTo>
                  <a:pt x="26" y="155"/>
                  <a:pt x="30" y="155"/>
                  <a:pt x="32" y="157"/>
                </a:cubicBezTo>
                <a:cubicBezTo>
                  <a:pt x="26" y="157"/>
                  <a:pt x="18" y="156"/>
                  <a:pt x="13" y="157"/>
                </a:cubicBezTo>
                <a:cubicBezTo>
                  <a:pt x="17" y="158"/>
                  <a:pt x="24" y="157"/>
                  <a:pt x="28" y="160"/>
                </a:cubicBezTo>
                <a:cubicBezTo>
                  <a:pt x="23" y="160"/>
                  <a:pt x="19" y="159"/>
                  <a:pt x="11" y="159"/>
                </a:cubicBezTo>
                <a:cubicBezTo>
                  <a:pt x="10" y="161"/>
                  <a:pt x="11" y="164"/>
                  <a:pt x="12" y="166"/>
                </a:cubicBezTo>
                <a:cubicBezTo>
                  <a:pt x="29" y="168"/>
                  <a:pt x="43" y="171"/>
                  <a:pt x="59" y="174"/>
                </a:cubicBezTo>
                <a:cubicBezTo>
                  <a:pt x="43" y="172"/>
                  <a:pt x="28" y="169"/>
                  <a:pt x="10" y="168"/>
                </a:cubicBezTo>
                <a:cubicBezTo>
                  <a:pt x="7" y="170"/>
                  <a:pt x="11" y="173"/>
                  <a:pt x="10" y="175"/>
                </a:cubicBezTo>
                <a:cubicBezTo>
                  <a:pt x="16" y="176"/>
                  <a:pt x="21" y="177"/>
                  <a:pt x="26" y="178"/>
                </a:cubicBezTo>
                <a:cubicBezTo>
                  <a:pt x="42" y="182"/>
                  <a:pt x="56" y="185"/>
                  <a:pt x="72" y="186"/>
                </a:cubicBezTo>
                <a:cubicBezTo>
                  <a:pt x="93" y="187"/>
                  <a:pt x="113" y="191"/>
                  <a:pt x="136" y="193"/>
                </a:cubicBezTo>
                <a:cubicBezTo>
                  <a:pt x="138" y="194"/>
                  <a:pt x="142" y="194"/>
                  <a:pt x="144" y="194"/>
                </a:cubicBezTo>
                <a:cubicBezTo>
                  <a:pt x="144" y="193"/>
                  <a:pt x="142" y="192"/>
                  <a:pt x="142" y="189"/>
                </a:cubicBezTo>
                <a:cubicBezTo>
                  <a:pt x="129" y="187"/>
                  <a:pt x="112" y="185"/>
                  <a:pt x="98" y="182"/>
                </a:cubicBezTo>
                <a:cubicBezTo>
                  <a:pt x="95" y="182"/>
                  <a:pt x="91" y="181"/>
                  <a:pt x="88" y="180"/>
                </a:cubicBezTo>
                <a:cubicBezTo>
                  <a:pt x="108" y="182"/>
                  <a:pt x="125" y="186"/>
                  <a:pt x="143" y="187"/>
                </a:cubicBezTo>
                <a:cubicBezTo>
                  <a:pt x="141" y="182"/>
                  <a:pt x="145" y="180"/>
                  <a:pt x="144" y="175"/>
                </a:cubicBezTo>
                <a:cubicBezTo>
                  <a:pt x="140" y="175"/>
                  <a:pt x="136" y="175"/>
                  <a:pt x="131" y="174"/>
                </a:cubicBezTo>
                <a:cubicBezTo>
                  <a:pt x="127" y="174"/>
                  <a:pt x="123" y="172"/>
                  <a:pt x="120" y="172"/>
                </a:cubicBezTo>
                <a:cubicBezTo>
                  <a:pt x="118" y="172"/>
                  <a:pt x="115" y="173"/>
                  <a:pt x="115" y="171"/>
                </a:cubicBezTo>
                <a:cubicBezTo>
                  <a:pt x="120" y="170"/>
                  <a:pt x="127" y="173"/>
                  <a:pt x="133" y="173"/>
                </a:cubicBezTo>
                <a:cubicBezTo>
                  <a:pt x="137" y="173"/>
                  <a:pt x="141" y="173"/>
                  <a:pt x="144" y="174"/>
                </a:cubicBezTo>
                <a:cubicBezTo>
                  <a:pt x="145" y="172"/>
                  <a:pt x="146" y="172"/>
                  <a:pt x="145" y="171"/>
                </a:cubicBezTo>
                <a:cubicBezTo>
                  <a:pt x="141" y="170"/>
                  <a:pt x="137" y="170"/>
                  <a:pt x="132" y="170"/>
                </a:cubicBezTo>
                <a:cubicBezTo>
                  <a:pt x="127" y="170"/>
                  <a:pt x="123" y="169"/>
                  <a:pt x="118" y="169"/>
                </a:cubicBezTo>
                <a:cubicBezTo>
                  <a:pt x="102" y="167"/>
                  <a:pt x="87" y="167"/>
                  <a:pt x="74" y="163"/>
                </a:cubicBezTo>
                <a:cubicBezTo>
                  <a:pt x="87" y="164"/>
                  <a:pt x="101" y="166"/>
                  <a:pt x="115" y="167"/>
                </a:cubicBezTo>
                <a:cubicBezTo>
                  <a:pt x="126" y="167"/>
                  <a:pt x="135" y="169"/>
                  <a:pt x="145" y="168"/>
                </a:cubicBezTo>
                <a:cubicBezTo>
                  <a:pt x="145" y="167"/>
                  <a:pt x="145" y="167"/>
                  <a:pt x="145" y="165"/>
                </a:cubicBezTo>
                <a:cubicBezTo>
                  <a:pt x="143" y="165"/>
                  <a:pt x="142" y="165"/>
                  <a:pt x="141" y="165"/>
                </a:cubicBezTo>
                <a:close/>
                <a:moveTo>
                  <a:pt x="170" y="185"/>
                </a:moveTo>
                <a:cubicBezTo>
                  <a:pt x="172" y="174"/>
                  <a:pt x="170" y="162"/>
                  <a:pt x="165" y="155"/>
                </a:cubicBezTo>
                <a:cubicBezTo>
                  <a:pt x="164" y="156"/>
                  <a:pt x="163" y="156"/>
                  <a:pt x="162" y="156"/>
                </a:cubicBezTo>
                <a:cubicBezTo>
                  <a:pt x="165" y="168"/>
                  <a:pt x="168" y="177"/>
                  <a:pt x="165" y="189"/>
                </a:cubicBezTo>
                <a:cubicBezTo>
                  <a:pt x="167" y="188"/>
                  <a:pt x="169" y="187"/>
                  <a:pt x="170" y="185"/>
                </a:cubicBezTo>
                <a:close/>
                <a:moveTo>
                  <a:pt x="162" y="192"/>
                </a:moveTo>
                <a:cubicBezTo>
                  <a:pt x="163" y="190"/>
                  <a:pt x="164" y="187"/>
                  <a:pt x="164" y="186"/>
                </a:cubicBezTo>
                <a:cubicBezTo>
                  <a:pt x="165" y="177"/>
                  <a:pt x="163" y="165"/>
                  <a:pt x="160" y="158"/>
                </a:cubicBezTo>
                <a:cubicBezTo>
                  <a:pt x="157" y="160"/>
                  <a:pt x="154" y="162"/>
                  <a:pt x="151" y="164"/>
                </a:cubicBezTo>
                <a:cubicBezTo>
                  <a:pt x="155" y="175"/>
                  <a:pt x="155" y="188"/>
                  <a:pt x="152" y="198"/>
                </a:cubicBezTo>
                <a:cubicBezTo>
                  <a:pt x="154" y="195"/>
                  <a:pt x="160" y="194"/>
                  <a:pt x="162" y="192"/>
                </a:cubicBezTo>
                <a:close/>
                <a:moveTo>
                  <a:pt x="150" y="197"/>
                </a:moveTo>
                <a:cubicBezTo>
                  <a:pt x="154" y="187"/>
                  <a:pt x="153" y="172"/>
                  <a:pt x="149" y="165"/>
                </a:cubicBezTo>
                <a:cubicBezTo>
                  <a:pt x="149" y="165"/>
                  <a:pt x="149" y="164"/>
                  <a:pt x="148" y="165"/>
                </a:cubicBezTo>
                <a:cubicBezTo>
                  <a:pt x="146" y="165"/>
                  <a:pt x="147" y="168"/>
                  <a:pt x="147" y="170"/>
                </a:cubicBezTo>
                <a:cubicBezTo>
                  <a:pt x="147" y="173"/>
                  <a:pt x="147" y="176"/>
                  <a:pt x="148" y="179"/>
                </a:cubicBezTo>
                <a:cubicBezTo>
                  <a:pt x="148" y="183"/>
                  <a:pt x="148" y="187"/>
                  <a:pt x="147" y="190"/>
                </a:cubicBezTo>
                <a:cubicBezTo>
                  <a:pt x="147" y="194"/>
                  <a:pt x="145" y="198"/>
                  <a:pt x="146" y="200"/>
                </a:cubicBezTo>
                <a:cubicBezTo>
                  <a:pt x="148" y="201"/>
                  <a:pt x="149" y="198"/>
                  <a:pt x="150" y="197"/>
                </a:cubicBezTo>
                <a:close/>
                <a:moveTo>
                  <a:pt x="144" y="197"/>
                </a:moveTo>
                <a:cubicBezTo>
                  <a:pt x="142" y="196"/>
                  <a:pt x="140" y="196"/>
                  <a:pt x="138" y="196"/>
                </a:cubicBezTo>
                <a:cubicBezTo>
                  <a:pt x="137" y="196"/>
                  <a:pt x="136" y="195"/>
                  <a:pt x="135" y="195"/>
                </a:cubicBezTo>
                <a:cubicBezTo>
                  <a:pt x="132" y="194"/>
                  <a:pt x="129" y="194"/>
                  <a:pt x="127" y="194"/>
                </a:cubicBezTo>
                <a:cubicBezTo>
                  <a:pt x="118" y="194"/>
                  <a:pt x="108" y="191"/>
                  <a:pt x="99" y="191"/>
                </a:cubicBezTo>
                <a:cubicBezTo>
                  <a:pt x="96" y="191"/>
                  <a:pt x="93" y="190"/>
                  <a:pt x="89" y="189"/>
                </a:cubicBezTo>
                <a:cubicBezTo>
                  <a:pt x="77" y="188"/>
                  <a:pt x="65" y="188"/>
                  <a:pt x="53" y="186"/>
                </a:cubicBezTo>
                <a:cubicBezTo>
                  <a:pt x="44" y="185"/>
                  <a:pt x="34" y="182"/>
                  <a:pt x="26" y="180"/>
                </a:cubicBezTo>
                <a:cubicBezTo>
                  <a:pt x="23" y="180"/>
                  <a:pt x="19" y="179"/>
                  <a:pt x="16" y="178"/>
                </a:cubicBezTo>
                <a:cubicBezTo>
                  <a:pt x="12" y="178"/>
                  <a:pt x="4" y="175"/>
                  <a:pt x="4" y="180"/>
                </a:cubicBezTo>
                <a:cubicBezTo>
                  <a:pt x="29" y="184"/>
                  <a:pt x="55" y="191"/>
                  <a:pt x="81" y="194"/>
                </a:cubicBezTo>
                <a:cubicBezTo>
                  <a:pt x="84" y="194"/>
                  <a:pt x="88" y="195"/>
                  <a:pt x="91" y="195"/>
                </a:cubicBezTo>
                <a:cubicBezTo>
                  <a:pt x="107" y="196"/>
                  <a:pt x="126" y="199"/>
                  <a:pt x="143" y="200"/>
                </a:cubicBezTo>
                <a:cubicBezTo>
                  <a:pt x="143" y="199"/>
                  <a:pt x="144" y="197"/>
                  <a:pt x="144" y="1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组合 32"/>
          <p:cNvGrpSpPr/>
          <p:nvPr/>
        </p:nvGrpSpPr>
        <p:grpSpPr bwMode="auto">
          <a:xfrm>
            <a:off x="1419225" y="1270000"/>
            <a:ext cx="1214438" cy="2355850"/>
            <a:chOff x="1419709" y="1270654"/>
            <a:chExt cx="1213553" cy="2354901"/>
          </a:xfrm>
        </p:grpSpPr>
        <p:sp>
          <p:nvSpPr>
            <p:cNvPr id="34" name="圆角矩形 33"/>
            <p:cNvSpPr/>
            <p:nvPr/>
          </p:nvSpPr>
          <p:spPr bwMode="auto">
            <a:xfrm rot="5400000">
              <a:off x="849035" y="1841328"/>
              <a:ext cx="2354901" cy="1213553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6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5" name="椭圆 34"/>
            <p:cNvSpPr/>
            <p:nvPr/>
          </p:nvSpPr>
          <p:spPr bwMode="auto">
            <a:xfrm>
              <a:off x="1551376" y="1411885"/>
              <a:ext cx="950219" cy="94894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6" name="Text Box 39"/>
            <p:cNvSpPr txBox="1">
              <a:spLocks noChangeArrowheads="1"/>
            </p:cNvSpPr>
            <p:nvPr/>
          </p:nvSpPr>
          <p:spPr bwMode="auto">
            <a:xfrm>
              <a:off x="1505018" y="1355957"/>
              <a:ext cx="1042932" cy="7386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FontTx/>
                <a:buNone/>
                <a:defRPr/>
              </a:pPr>
              <a:r>
                <a:rPr lang="en-US" altLang="zh-CN" sz="3200" b="1" spc="50" dirty="0">
                  <a:ln w="11430"/>
                  <a:solidFill>
                    <a:schemeClr val="bg1"/>
                  </a:solidFill>
                  <a:latin typeface="+mn-ea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7" name="矩形 261"/>
            <p:cNvSpPr>
              <a:spLocks noChangeArrowheads="1"/>
            </p:cNvSpPr>
            <p:nvPr/>
          </p:nvSpPr>
          <p:spPr bwMode="auto">
            <a:xfrm>
              <a:off x="1625934" y="1951418"/>
              <a:ext cx="801104" cy="27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</a:p>
          </p:txBody>
        </p:sp>
        <p:sp>
          <p:nvSpPr>
            <p:cNvPr id="38" name="Text Box 39"/>
            <p:cNvSpPr txBox="1">
              <a:spLocks noChangeArrowheads="1"/>
            </p:cNvSpPr>
            <p:nvPr/>
          </p:nvSpPr>
          <p:spPr bwMode="auto">
            <a:xfrm>
              <a:off x="1499026" y="2711523"/>
              <a:ext cx="1086646" cy="43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auto"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100" dirty="0">
                  <a:solidFill>
                    <a:schemeClr val="bg1"/>
                  </a:solidFill>
                  <a:latin typeface="+mn-ea"/>
                  <a:ea typeface="+mn-ea"/>
                </a:rPr>
                <a:t>您的内容打在这里或者</a:t>
              </a:r>
              <a:endParaRPr lang="en-US" altLang="zh-CN" sz="11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39" name="TextBox 36"/>
          <p:cNvSpPr txBox="1"/>
          <p:nvPr/>
        </p:nvSpPr>
        <p:spPr>
          <a:xfrm>
            <a:off x="957263" y="3976688"/>
            <a:ext cx="7170737" cy="560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389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1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</a:r>
            <a:r>
              <a:rPr lang="zh-CN" altLang="en-US" sz="1050" dirty="0">
                <a:solidFill>
                  <a:schemeClr val="bg1"/>
                </a:solidFill>
                <a:latin typeface="+mn-ea"/>
                <a:ea typeface="+mn-ea"/>
              </a:rPr>
              <a:t>这里，或者通过复制您的文本后</a:t>
            </a:r>
            <a:endParaRPr lang="zh-CN" altLang="en-US" sz="1050" dirty="0">
              <a:solidFill>
                <a:schemeClr val="bg1"/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grpSp>
        <p:nvGrpSpPr>
          <p:cNvPr id="17416" name="组合 39"/>
          <p:cNvGrpSpPr/>
          <p:nvPr/>
        </p:nvGrpSpPr>
        <p:grpSpPr bwMode="auto">
          <a:xfrm>
            <a:off x="3155950" y="1270000"/>
            <a:ext cx="1214438" cy="2355850"/>
            <a:chOff x="3156432" y="1270654"/>
            <a:chExt cx="1213553" cy="2354901"/>
          </a:xfrm>
        </p:grpSpPr>
        <p:sp>
          <p:nvSpPr>
            <p:cNvPr id="41" name="圆角矩形 40"/>
            <p:cNvSpPr/>
            <p:nvPr/>
          </p:nvSpPr>
          <p:spPr bwMode="auto">
            <a:xfrm rot="5400000">
              <a:off x="2585758" y="1841328"/>
              <a:ext cx="2354901" cy="1213553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6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42" name="椭圆 41"/>
            <p:cNvSpPr/>
            <p:nvPr/>
          </p:nvSpPr>
          <p:spPr bwMode="auto">
            <a:xfrm>
              <a:off x="3288099" y="1411885"/>
              <a:ext cx="950219" cy="94894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43" name="Text Box 39"/>
            <p:cNvSpPr txBox="1">
              <a:spLocks noChangeArrowheads="1"/>
            </p:cNvSpPr>
            <p:nvPr/>
          </p:nvSpPr>
          <p:spPr bwMode="auto">
            <a:xfrm>
              <a:off x="3241741" y="1355957"/>
              <a:ext cx="1042932" cy="6229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FontTx/>
                <a:buNone/>
                <a:defRPr/>
              </a:pPr>
              <a:r>
                <a:rPr lang="en-US" altLang="zh-CN" sz="3200" b="1" spc="50" dirty="0">
                  <a:ln w="11430"/>
                  <a:solidFill>
                    <a:schemeClr val="bg1"/>
                  </a:solidFill>
                  <a:latin typeface="+mn-ea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44" name="矩形 261"/>
            <p:cNvSpPr>
              <a:spLocks noChangeArrowheads="1"/>
            </p:cNvSpPr>
            <p:nvPr/>
          </p:nvSpPr>
          <p:spPr bwMode="auto">
            <a:xfrm>
              <a:off x="3362657" y="1951418"/>
              <a:ext cx="801104" cy="27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</a:p>
          </p:txBody>
        </p:sp>
        <p:sp>
          <p:nvSpPr>
            <p:cNvPr id="66" name="Text Box 39"/>
            <p:cNvSpPr txBox="1">
              <a:spLocks noChangeArrowheads="1"/>
            </p:cNvSpPr>
            <p:nvPr/>
          </p:nvSpPr>
          <p:spPr bwMode="auto">
            <a:xfrm>
              <a:off x="3219886" y="2711523"/>
              <a:ext cx="1086646" cy="43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auto"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100" dirty="0">
                  <a:solidFill>
                    <a:schemeClr val="bg1"/>
                  </a:solidFill>
                  <a:latin typeface="+mn-ea"/>
                  <a:ea typeface="+mn-ea"/>
                </a:rPr>
                <a:t>您的内容打在这里或者</a:t>
              </a:r>
              <a:endParaRPr lang="en-US" altLang="zh-CN" sz="11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7422" name="组合 66"/>
          <p:cNvGrpSpPr/>
          <p:nvPr/>
        </p:nvGrpSpPr>
        <p:grpSpPr bwMode="auto">
          <a:xfrm>
            <a:off x="4897438" y="1270000"/>
            <a:ext cx="1212850" cy="2355850"/>
            <a:chOff x="4896956" y="1270654"/>
            <a:chExt cx="1213553" cy="2354901"/>
          </a:xfrm>
        </p:grpSpPr>
        <p:sp>
          <p:nvSpPr>
            <p:cNvPr id="68" name="圆角矩形 67"/>
            <p:cNvSpPr/>
            <p:nvPr/>
          </p:nvSpPr>
          <p:spPr bwMode="auto">
            <a:xfrm rot="5400000">
              <a:off x="4326282" y="1841328"/>
              <a:ext cx="2354901" cy="1213553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6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69" name="椭圆 68"/>
            <p:cNvSpPr/>
            <p:nvPr/>
          </p:nvSpPr>
          <p:spPr bwMode="auto">
            <a:xfrm>
              <a:off x="5028794" y="1411885"/>
              <a:ext cx="949875" cy="94894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70" name="Text Box 39"/>
            <p:cNvSpPr txBox="1">
              <a:spLocks noChangeArrowheads="1"/>
            </p:cNvSpPr>
            <p:nvPr/>
          </p:nvSpPr>
          <p:spPr bwMode="auto">
            <a:xfrm>
              <a:off x="4982265" y="1355957"/>
              <a:ext cx="1042932" cy="7386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FontTx/>
                <a:buNone/>
                <a:defRPr/>
              </a:pPr>
              <a:r>
                <a:rPr lang="en-US" altLang="zh-CN" sz="3200" b="1" spc="50" dirty="0">
                  <a:ln w="11430"/>
                  <a:solidFill>
                    <a:schemeClr val="bg1"/>
                  </a:solidFill>
                  <a:latin typeface="+mn-ea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71" name="矩形 261"/>
            <p:cNvSpPr>
              <a:spLocks noChangeArrowheads="1"/>
            </p:cNvSpPr>
            <p:nvPr/>
          </p:nvSpPr>
          <p:spPr bwMode="auto">
            <a:xfrm>
              <a:off x="5103451" y="1951418"/>
              <a:ext cx="800564" cy="27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</a:p>
          </p:txBody>
        </p:sp>
        <p:sp>
          <p:nvSpPr>
            <p:cNvPr id="72" name="Text Box 39"/>
            <p:cNvSpPr txBox="1">
              <a:spLocks noChangeArrowheads="1"/>
            </p:cNvSpPr>
            <p:nvPr/>
          </p:nvSpPr>
          <p:spPr bwMode="auto">
            <a:xfrm>
              <a:off x="4965258" y="2711523"/>
              <a:ext cx="1086479" cy="43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auto"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100" dirty="0">
                  <a:solidFill>
                    <a:schemeClr val="bg1"/>
                  </a:solidFill>
                  <a:latin typeface="+mn-ea"/>
                  <a:ea typeface="+mn-ea"/>
                </a:rPr>
                <a:t>您的内容打在这里或者</a:t>
              </a:r>
              <a:endParaRPr lang="en-US" altLang="zh-CN" sz="11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7428" name="组合 72"/>
          <p:cNvGrpSpPr/>
          <p:nvPr/>
        </p:nvGrpSpPr>
        <p:grpSpPr bwMode="auto">
          <a:xfrm>
            <a:off x="6591300" y="1270000"/>
            <a:ext cx="1212850" cy="2355850"/>
            <a:chOff x="6590610" y="1270654"/>
            <a:chExt cx="1213553" cy="2354901"/>
          </a:xfrm>
        </p:grpSpPr>
        <p:sp>
          <p:nvSpPr>
            <p:cNvPr id="74" name="圆角矩形 73"/>
            <p:cNvSpPr/>
            <p:nvPr/>
          </p:nvSpPr>
          <p:spPr bwMode="auto">
            <a:xfrm rot="5400000">
              <a:off x="6019936" y="1841328"/>
              <a:ext cx="2354901" cy="1213553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6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75" name="椭圆 74"/>
            <p:cNvSpPr/>
            <p:nvPr/>
          </p:nvSpPr>
          <p:spPr bwMode="auto">
            <a:xfrm>
              <a:off x="6722449" y="1411885"/>
              <a:ext cx="949875" cy="94894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76" name="Text Box 39"/>
            <p:cNvSpPr txBox="1">
              <a:spLocks noChangeArrowheads="1"/>
            </p:cNvSpPr>
            <p:nvPr/>
          </p:nvSpPr>
          <p:spPr bwMode="auto">
            <a:xfrm>
              <a:off x="6675919" y="1355957"/>
              <a:ext cx="1042932" cy="7386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FontTx/>
                <a:buNone/>
                <a:defRPr/>
              </a:pPr>
              <a:r>
                <a:rPr lang="en-US" altLang="zh-CN" sz="3200" b="1" spc="50" dirty="0">
                  <a:ln w="11430"/>
                  <a:solidFill>
                    <a:schemeClr val="bg1"/>
                  </a:solidFill>
                  <a:latin typeface="+mn-ea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77" name="矩形 261"/>
            <p:cNvSpPr>
              <a:spLocks noChangeArrowheads="1"/>
            </p:cNvSpPr>
            <p:nvPr/>
          </p:nvSpPr>
          <p:spPr bwMode="auto">
            <a:xfrm>
              <a:off x="6797105" y="1951418"/>
              <a:ext cx="800564" cy="27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</a:p>
          </p:txBody>
        </p:sp>
        <p:sp>
          <p:nvSpPr>
            <p:cNvPr id="78" name="Text Box 39"/>
            <p:cNvSpPr txBox="1">
              <a:spLocks noChangeArrowheads="1"/>
            </p:cNvSpPr>
            <p:nvPr/>
          </p:nvSpPr>
          <p:spPr bwMode="auto">
            <a:xfrm>
              <a:off x="6654147" y="2711523"/>
              <a:ext cx="1086479" cy="43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auto"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100" dirty="0">
                  <a:solidFill>
                    <a:schemeClr val="bg1"/>
                  </a:solidFill>
                  <a:latin typeface="+mn-ea"/>
                  <a:ea typeface="+mn-ea"/>
                </a:rPr>
                <a:t>您的内容打在这里或者</a:t>
              </a:r>
              <a:endParaRPr lang="en-US" altLang="zh-CN" sz="11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1108075" y="393700"/>
            <a:ext cx="247967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点击此处添加标题</a:t>
            </a:r>
          </a:p>
        </p:txBody>
      </p:sp>
      <p:sp>
        <p:nvSpPr>
          <p:cNvPr id="40" name="Freeform 145"/>
          <p:cNvSpPr>
            <a:spLocks noEditPoints="1"/>
          </p:cNvSpPr>
          <p:nvPr/>
        </p:nvSpPr>
        <p:spPr bwMode="auto">
          <a:xfrm>
            <a:off x="373063" y="247650"/>
            <a:ext cx="682625" cy="584200"/>
          </a:xfrm>
          <a:custGeom>
            <a:avLst/>
            <a:gdLst>
              <a:gd name="T0" fmla="*/ 101 w 238"/>
              <a:gd name="T1" fmla="*/ 32 h 203"/>
              <a:gd name="T2" fmla="*/ 188 w 238"/>
              <a:gd name="T3" fmla="*/ 87 h 203"/>
              <a:gd name="T4" fmla="*/ 234 w 238"/>
              <a:gd name="T5" fmla="*/ 141 h 203"/>
              <a:gd name="T6" fmla="*/ 140 w 238"/>
              <a:gd name="T7" fmla="*/ 201 h 203"/>
              <a:gd name="T8" fmla="*/ 32 w 238"/>
              <a:gd name="T9" fmla="*/ 188 h 203"/>
              <a:gd name="T10" fmla="*/ 6 w 238"/>
              <a:gd name="T11" fmla="*/ 171 h 203"/>
              <a:gd name="T12" fmla="*/ 21 w 238"/>
              <a:gd name="T13" fmla="*/ 138 h 203"/>
              <a:gd name="T14" fmla="*/ 13 w 238"/>
              <a:gd name="T15" fmla="*/ 118 h 203"/>
              <a:gd name="T16" fmla="*/ 47 w 238"/>
              <a:gd name="T17" fmla="*/ 85 h 203"/>
              <a:gd name="T18" fmla="*/ 79 w 238"/>
              <a:gd name="T19" fmla="*/ 36 h 203"/>
              <a:gd name="T20" fmla="*/ 82 w 238"/>
              <a:gd name="T21" fmla="*/ 20 h 203"/>
              <a:gd name="T22" fmla="*/ 91 w 238"/>
              <a:gd name="T23" fmla="*/ 12 h 203"/>
              <a:gd name="T24" fmla="*/ 129 w 238"/>
              <a:gd name="T25" fmla="*/ 6 h 203"/>
              <a:gd name="T26" fmla="*/ 107 w 238"/>
              <a:gd name="T27" fmla="*/ 4 h 203"/>
              <a:gd name="T28" fmla="*/ 84 w 238"/>
              <a:gd name="T29" fmla="*/ 33 h 203"/>
              <a:gd name="T30" fmla="*/ 97 w 238"/>
              <a:gd name="T31" fmla="*/ 19 h 203"/>
              <a:gd name="T32" fmla="*/ 108 w 238"/>
              <a:gd name="T33" fmla="*/ 16 h 203"/>
              <a:gd name="T34" fmla="*/ 91 w 238"/>
              <a:gd name="T35" fmla="*/ 28 h 203"/>
              <a:gd name="T36" fmla="*/ 99 w 238"/>
              <a:gd name="T37" fmla="*/ 30 h 203"/>
              <a:gd name="T38" fmla="*/ 81 w 238"/>
              <a:gd name="T39" fmla="*/ 6 h 203"/>
              <a:gd name="T40" fmla="*/ 82 w 238"/>
              <a:gd name="T41" fmla="*/ 32 h 203"/>
              <a:gd name="T42" fmla="*/ 109 w 238"/>
              <a:gd name="T43" fmla="*/ 101 h 203"/>
              <a:gd name="T44" fmla="*/ 93 w 238"/>
              <a:gd name="T45" fmla="*/ 36 h 203"/>
              <a:gd name="T46" fmla="*/ 80 w 238"/>
              <a:gd name="T47" fmla="*/ 41 h 203"/>
              <a:gd name="T48" fmla="*/ 55 w 238"/>
              <a:gd name="T49" fmla="*/ 95 h 203"/>
              <a:gd name="T50" fmla="*/ 95 w 238"/>
              <a:gd name="T51" fmla="*/ 96 h 203"/>
              <a:gd name="T52" fmla="*/ 25 w 238"/>
              <a:gd name="T53" fmla="*/ 107 h 203"/>
              <a:gd name="T54" fmla="*/ 137 w 238"/>
              <a:gd name="T55" fmla="*/ 124 h 203"/>
              <a:gd name="T56" fmla="*/ 201 w 238"/>
              <a:gd name="T57" fmla="*/ 90 h 203"/>
              <a:gd name="T58" fmla="*/ 132 w 238"/>
              <a:gd name="T59" fmla="*/ 85 h 203"/>
              <a:gd name="T60" fmla="*/ 90 w 238"/>
              <a:gd name="T61" fmla="*/ 110 h 203"/>
              <a:gd name="T62" fmla="*/ 190 w 238"/>
              <a:gd name="T63" fmla="*/ 126 h 203"/>
              <a:gd name="T64" fmla="*/ 200 w 238"/>
              <a:gd name="T65" fmla="*/ 97 h 203"/>
              <a:gd name="T66" fmla="*/ 87 w 238"/>
              <a:gd name="T67" fmla="*/ 106 h 203"/>
              <a:gd name="T68" fmla="*/ 80 w 238"/>
              <a:gd name="T69" fmla="*/ 107 h 203"/>
              <a:gd name="T70" fmla="*/ 146 w 238"/>
              <a:gd name="T71" fmla="*/ 154 h 203"/>
              <a:gd name="T72" fmla="*/ 85 w 238"/>
              <a:gd name="T73" fmla="*/ 147 h 203"/>
              <a:gd name="T74" fmla="*/ 93 w 238"/>
              <a:gd name="T75" fmla="*/ 158 h 203"/>
              <a:gd name="T76" fmla="*/ 170 w 238"/>
              <a:gd name="T77" fmla="*/ 150 h 203"/>
              <a:gd name="T78" fmla="*/ 229 w 238"/>
              <a:gd name="T79" fmla="*/ 143 h 203"/>
              <a:gd name="T80" fmla="*/ 15 w 238"/>
              <a:gd name="T81" fmla="*/ 120 h 203"/>
              <a:gd name="T82" fmla="*/ 48 w 238"/>
              <a:gd name="T83" fmla="*/ 131 h 203"/>
              <a:gd name="T84" fmla="*/ 95 w 238"/>
              <a:gd name="T85" fmla="*/ 142 h 203"/>
              <a:gd name="T86" fmla="*/ 123 w 238"/>
              <a:gd name="T87" fmla="*/ 137 h 203"/>
              <a:gd name="T88" fmla="*/ 135 w 238"/>
              <a:gd name="T89" fmla="*/ 130 h 203"/>
              <a:gd name="T90" fmla="*/ 229 w 238"/>
              <a:gd name="T91" fmla="*/ 133 h 203"/>
              <a:gd name="T92" fmla="*/ 216 w 238"/>
              <a:gd name="T93" fmla="*/ 122 h 203"/>
              <a:gd name="T94" fmla="*/ 143 w 238"/>
              <a:gd name="T95" fmla="*/ 151 h 203"/>
              <a:gd name="T96" fmla="*/ 135 w 238"/>
              <a:gd name="T97" fmla="*/ 149 h 203"/>
              <a:gd name="T98" fmla="*/ 69 w 238"/>
              <a:gd name="T99" fmla="*/ 142 h 203"/>
              <a:gd name="T100" fmla="*/ 135 w 238"/>
              <a:gd name="T101" fmla="*/ 149 h 203"/>
              <a:gd name="T102" fmla="*/ 37 w 238"/>
              <a:gd name="T103" fmla="*/ 154 h 203"/>
              <a:gd name="T104" fmla="*/ 13 w 238"/>
              <a:gd name="T105" fmla="*/ 157 h 203"/>
              <a:gd name="T106" fmla="*/ 10 w 238"/>
              <a:gd name="T107" fmla="*/ 175 h 203"/>
              <a:gd name="T108" fmla="*/ 98 w 238"/>
              <a:gd name="T109" fmla="*/ 182 h 203"/>
              <a:gd name="T110" fmla="*/ 115 w 238"/>
              <a:gd name="T111" fmla="*/ 171 h 203"/>
              <a:gd name="T112" fmla="*/ 74 w 238"/>
              <a:gd name="T113" fmla="*/ 163 h 203"/>
              <a:gd name="T114" fmla="*/ 165 w 238"/>
              <a:gd name="T115" fmla="*/ 155 h 203"/>
              <a:gd name="T116" fmla="*/ 160 w 238"/>
              <a:gd name="T117" fmla="*/ 158 h 203"/>
              <a:gd name="T118" fmla="*/ 148 w 238"/>
              <a:gd name="T119" fmla="*/ 165 h 203"/>
              <a:gd name="T120" fmla="*/ 144 w 238"/>
              <a:gd name="T121" fmla="*/ 197 h 203"/>
              <a:gd name="T122" fmla="*/ 53 w 238"/>
              <a:gd name="T123" fmla="*/ 186 h 203"/>
              <a:gd name="T124" fmla="*/ 143 w 238"/>
              <a:gd name="T125" fmla="*/ 20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203">
                <a:moveTo>
                  <a:pt x="137" y="9"/>
                </a:moveTo>
                <a:cubicBezTo>
                  <a:pt x="138" y="10"/>
                  <a:pt x="137" y="11"/>
                  <a:pt x="136" y="12"/>
                </a:cubicBezTo>
                <a:cubicBezTo>
                  <a:pt x="134" y="14"/>
                  <a:pt x="132" y="16"/>
                  <a:pt x="131" y="18"/>
                </a:cubicBezTo>
                <a:cubicBezTo>
                  <a:pt x="128" y="20"/>
                  <a:pt x="123" y="21"/>
                  <a:pt x="119" y="22"/>
                </a:cubicBezTo>
                <a:cubicBezTo>
                  <a:pt x="117" y="29"/>
                  <a:pt x="111" y="32"/>
                  <a:pt x="104" y="28"/>
                </a:cubicBezTo>
                <a:cubicBezTo>
                  <a:pt x="103" y="29"/>
                  <a:pt x="102" y="31"/>
                  <a:pt x="101" y="32"/>
                </a:cubicBezTo>
                <a:cubicBezTo>
                  <a:pt x="97" y="34"/>
                  <a:pt x="92" y="32"/>
                  <a:pt x="89" y="35"/>
                </a:cubicBezTo>
                <a:cubicBezTo>
                  <a:pt x="101" y="32"/>
                  <a:pt x="114" y="36"/>
                  <a:pt x="121" y="43"/>
                </a:cubicBezTo>
                <a:cubicBezTo>
                  <a:pt x="128" y="54"/>
                  <a:pt x="126" y="73"/>
                  <a:pt x="121" y="86"/>
                </a:cubicBezTo>
                <a:cubicBezTo>
                  <a:pt x="130" y="81"/>
                  <a:pt x="143" y="84"/>
                  <a:pt x="155" y="85"/>
                </a:cubicBezTo>
                <a:cubicBezTo>
                  <a:pt x="162" y="86"/>
                  <a:pt x="168" y="86"/>
                  <a:pt x="175" y="86"/>
                </a:cubicBezTo>
                <a:cubicBezTo>
                  <a:pt x="180" y="86"/>
                  <a:pt x="184" y="87"/>
                  <a:pt x="188" y="87"/>
                </a:cubicBezTo>
                <a:cubicBezTo>
                  <a:pt x="194" y="87"/>
                  <a:pt x="204" y="89"/>
                  <a:pt x="210" y="87"/>
                </a:cubicBezTo>
                <a:cubicBezTo>
                  <a:pt x="212" y="87"/>
                  <a:pt x="213" y="88"/>
                  <a:pt x="214" y="88"/>
                </a:cubicBezTo>
                <a:cubicBezTo>
                  <a:pt x="216" y="89"/>
                  <a:pt x="218" y="90"/>
                  <a:pt x="220" y="91"/>
                </a:cubicBezTo>
                <a:cubicBezTo>
                  <a:pt x="222" y="95"/>
                  <a:pt x="223" y="102"/>
                  <a:pt x="220" y="106"/>
                </a:cubicBezTo>
                <a:cubicBezTo>
                  <a:pt x="223" y="107"/>
                  <a:pt x="228" y="107"/>
                  <a:pt x="229" y="107"/>
                </a:cubicBezTo>
                <a:cubicBezTo>
                  <a:pt x="237" y="113"/>
                  <a:pt x="238" y="130"/>
                  <a:pt x="234" y="141"/>
                </a:cubicBezTo>
                <a:cubicBezTo>
                  <a:pt x="215" y="157"/>
                  <a:pt x="194" y="172"/>
                  <a:pt x="173" y="186"/>
                </a:cubicBezTo>
                <a:cubicBezTo>
                  <a:pt x="172" y="187"/>
                  <a:pt x="172" y="187"/>
                  <a:pt x="172" y="188"/>
                </a:cubicBezTo>
                <a:cubicBezTo>
                  <a:pt x="171" y="188"/>
                  <a:pt x="171" y="188"/>
                  <a:pt x="170" y="188"/>
                </a:cubicBezTo>
                <a:cubicBezTo>
                  <a:pt x="165" y="192"/>
                  <a:pt x="159" y="195"/>
                  <a:pt x="153" y="199"/>
                </a:cubicBezTo>
                <a:cubicBezTo>
                  <a:pt x="152" y="200"/>
                  <a:pt x="149" y="202"/>
                  <a:pt x="148" y="203"/>
                </a:cubicBezTo>
                <a:cubicBezTo>
                  <a:pt x="145" y="203"/>
                  <a:pt x="143" y="202"/>
                  <a:pt x="140" y="201"/>
                </a:cubicBezTo>
                <a:cubicBezTo>
                  <a:pt x="138" y="201"/>
                  <a:pt x="135" y="202"/>
                  <a:pt x="133" y="201"/>
                </a:cubicBezTo>
                <a:cubicBezTo>
                  <a:pt x="130" y="201"/>
                  <a:pt x="128" y="201"/>
                  <a:pt x="126" y="200"/>
                </a:cubicBezTo>
                <a:cubicBezTo>
                  <a:pt x="117" y="199"/>
                  <a:pt x="105" y="198"/>
                  <a:pt x="96" y="198"/>
                </a:cubicBezTo>
                <a:cubicBezTo>
                  <a:pt x="87" y="197"/>
                  <a:pt x="80" y="197"/>
                  <a:pt x="73" y="196"/>
                </a:cubicBezTo>
                <a:cubicBezTo>
                  <a:pt x="66" y="195"/>
                  <a:pt x="58" y="192"/>
                  <a:pt x="50" y="191"/>
                </a:cubicBezTo>
                <a:cubicBezTo>
                  <a:pt x="44" y="190"/>
                  <a:pt x="39" y="189"/>
                  <a:pt x="32" y="188"/>
                </a:cubicBezTo>
                <a:cubicBezTo>
                  <a:pt x="27" y="187"/>
                  <a:pt x="20" y="185"/>
                  <a:pt x="13" y="184"/>
                </a:cubicBezTo>
                <a:cubicBezTo>
                  <a:pt x="12" y="183"/>
                  <a:pt x="10" y="183"/>
                  <a:pt x="9" y="183"/>
                </a:cubicBezTo>
                <a:cubicBezTo>
                  <a:pt x="7" y="183"/>
                  <a:pt x="6" y="182"/>
                  <a:pt x="5" y="182"/>
                </a:cubicBezTo>
                <a:cubicBezTo>
                  <a:pt x="3" y="182"/>
                  <a:pt x="2" y="183"/>
                  <a:pt x="0" y="182"/>
                </a:cubicBezTo>
                <a:cubicBezTo>
                  <a:pt x="0" y="178"/>
                  <a:pt x="4" y="175"/>
                  <a:pt x="8" y="175"/>
                </a:cubicBezTo>
                <a:cubicBezTo>
                  <a:pt x="8" y="173"/>
                  <a:pt x="6" y="173"/>
                  <a:pt x="6" y="171"/>
                </a:cubicBezTo>
                <a:cubicBezTo>
                  <a:pt x="6" y="169"/>
                  <a:pt x="8" y="168"/>
                  <a:pt x="9" y="166"/>
                </a:cubicBezTo>
                <a:cubicBezTo>
                  <a:pt x="7" y="161"/>
                  <a:pt x="11" y="157"/>
                  <a:pt x="8" y="153"/>
                </a:cubicBezTo>
                <a:cubicBezTo>
                  <a:pt x="8" y="152"/>
                  <a:pt x="9" y="152"/>
                  <a:pt x="9" y="151"/>
                </a:cubicBezTo>
                <a:cubicBezTo>
                  <a:pt x="6" y="151"/>
                  <a:pt x="3" y="151"/>
                  <a:pt x="1" y="149"/>
                </a:cubicBezTo>
                <a:cubicBezTo>
                  <a:pt x="1" y="148"/>
                  <a:pt x="1" y="147"/>
                  <a:pt x="2" y="146"/>
                </a:cubicBezTo>
                <a:cubicBezTo>
                  <a:pt x="8" y="143"/>
                  <a:pt x="16" y="141"/>
                  <a:pt x="21" y="138"/>
                </a:cubicBezTo>
                <a:cubicBezTo>
                  <a:pt x="19" y="137"/>
                  <a:pt x="15" y="137"/>
                  <a:pt x="12" y="137"/>
                </a:cubicBezTo>
                <a:cubicBezTo>
                  <a:pt x="11" y="136"/>
                  <a:pt x="10" y="136"/>
                  <a:pt x="9" y="136"/>
                </a:cubicBezTo>
                <a:cubicBezTo>
                  <a:pt x="7" y="135"/>
                  <a:pt x="5" y="136"/>
                  <a:pt x="5" y="133"/>
                </a:cubicBezTo>
                <a:cubicBezTo>
                  <a:pt x="6" y="132"/>
                  <a:pt x="8" y="130"/>
                  <a:pt x="10" y="130"/>
                </a:cubicBezTo>
                <a:cubicBezTo>
                  <a:pt x="10" y="126"/>
                  <a:pt x="14" y="124"/>
                  <a:pt x="12" y="121"/>
                </a:cubicBezTo>
                <a:cubicBezTo>
                  <a:pt x="12" y="119"/>
                  <a:pt x="13" y="119"/>
                  <a:pt x="13" y="118"/>
                </a:cubicBezTo>
                <a:cubicBezTo>
                  <a:pt x="13" y="117"/>
                  <a:pt x="11" y="115"/>
                  <a:pt x="12" y="114"/>
                </a:cubicBezTo>
                <a:cubicBezTo>
                  <a:pt x="11" y="114"/>
                  <a:pt x="10" y="113"/>
                  <a:pt x="9" y="112"/>
                </a:cubicBezTo>
                <a:cubicBezTo>
                  <a:pt x="9" y="111"/>
                  <a:pt x="10" y="109"/>
                  <a:pt x="11" y="108"/>
                </a:cubicBezTo>
                <a:cubicBezTo>
                  <a:pt x="13" y="107"/>
                  <a:pt x="19" y="107"/>
                  <a:pt x="22" y="106"/>
                </a:cubicBezTo>
                <a:cubicBezTo>
                  <a:pt x="34" y="104"/>
                  <a:pt x="45" y="103"/>
                  <a:pt x="55" y="98"/>
                </a:cubicBezTo>
                <a:cubicBezTo>
                  <a:pt x="52" y="95"/>
                  <a:pt x="49" y="90"/>
                  <a:pt x="47" y="85"/>
                </a:cubicBezTo>
                <a:cubicBezTo>
                  <a:pt x="44" y="81"/>
                  <a:pt x="42" y="75"/>
                  <a:pt x="41" y="69"/>
                </a:cubicBezTo>
                <a:cubicBezTo>
                  <a:pt x="40" y="64"/>
                  <a:pt x="42" y="58"/>
                  <a:pt x="43" y="52"/>
                </a:cubicBezTo>
                <a:cubicBezTo>
                  <a:pt x="45" y="44"/>
                  <a:pt x="50" y="36"/>
                  <a:pt x="59" y="34"/>
                </a:cubicBezTo>
                <a:cubicBezTo>
                  <a:pt x="60" y="34"/>
                  <a:pt x="61" y="35"/>
                  <a:pt x="62" y="34"/>
                </a:cubicBezTo>
                <a:cubicBezTo>
                  <a:pt x="63" y="34"/>
                  <a:pt x="65" y="34"/>
                  <a:pt x="66" y="34"/>
                </a:cubicBezTo>
                <a:cubicBezTo>
                  <a:pt x="70" y="33"/>
                  <a:pt x="75" y="35"/>
                  <a:pt x="79" y="36"/>
                </a:cubicBezTo>
                <a:cubicBezTo>
                  <a:pt x="78" y="32"/>
                  <a:pt x="78" y="28"/>
                  <a:pt x="78" y="23"/>
                </a:cubicBezTo>
                <a:cubicBezTo>
                  <a:pt x="78" y="20"/>
                  <a:pt x="77" y="18"/>
                  <a:pt x="77" y="15"/>
                </a:cubicBezTo>
                <a:cubicBezTo>
                  <a:pt x="77" y="13"/>
                  <a:pt x="78" y="11"/>
                  <a:pt x="78" y="9"/>
                </a:cubicBezTo>
                <a:cubicBezTo>
                  <a:pt x="78" y="7"/>
                  <a:pt x="77" y="6"/>
                  <a:pt x="78" y="5"/>
                </a:cubicBezTo>
                <a:cubicBezTo>
                  <a:pt x="80" y="4"/>
                  <a:pt x="83" y="4"/>
                  <a:pt x="85" y="5"/>
                </a:cubicBezTo>
                <a:cubicBezTo>
                  <a:pt x="85" y="10"/>
                  <a:pt x="82" y="14"/>
                  <a:pt x="82" y="20"/>
                </a:cubicBezTo>
                <a:cubicBezTo>
                  <a:pt x="82" y="23"/>
                  <a:pt x="82" y="26"/>
                  <a:pt x="82" y="30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27"/>
                  <a:pt x="83" y="23"/>
                  <a:pt x="84" y="21"/>
                </a:cubicBezTo>
                <a:cubicBezTo>
                  <a:pt x="85" y="20"/>
                  <a:pt x="86" y="19"/>
                  <a:pt x="87" y="19"/>
                </a:cubicBezTo>
                <a:cubicBezTo>
                  <a:pt x="88" y="18"/>
                  <a:pt x="88" y="18"/>
                  <a:pt x="89" y="17"/>
                </a:cubicBezTo>
                <a:cubicBezTo>
                  <a:pt x="90" y="16"/>
                  <a:pt x="90" y="14"/>
                  <a:pt x="91" y="12"/>
                </a:cubicBezTo>
                <a:cubicBezTo>
                  <a:pt x="92" y="11"/>
                  <a:pt x="94" y="9"/>
                  <a:pt x="95" y="9"/>
                </a:cubicBezTo>
                <a:cubicBezTo>
                  <a:pt x="97" y="8"/>
                  <a:pt x="99" y="9"/>
                  <a:pt x="101" y="8"/>
                </a:cubicBezTo>
                <a:cubicBezTo>
                  <a:pt x="104" y="6"/>
                  <a:pt x="104" y="4"/>
                  <a:pt x="106" y="2"/>
                </a:cubicBezTo>
                <a:cubicBezTo>
                  <a:pt x="109" y="1"/>
                  <a:pt x="114" y="0"/>
                  <a:pt x="116" y="2"/>
                </a:cubicBezTo>
                <a:cubicBezTo>
                  <a:pt x="118" y="3"/>
                  <a:pt x="119" y="6"/>
                  <a:pt x="121" y="6"/>
                </a:cubicBezTo>
                <a:cubicBezTo>
                  <a:pt x="123" y="6"/>
                  <a:pt x="126" y="6"/>
                  <a:pt x="129" y="6"/>
                </a:cubicBezTo>
                <a:cubicBezTo>
                  <a:pt x="131" y="6"/>
                  <a:pt x="133" y="7"/>
                  <a:pt x="135" y="8"/>
                </a:cubicBezTo>
                <a:cubicBezTo>
                  <a:pt x="136" y="8"/>
                  <a:pt x="137" y="8"/>
                  <a:pt x="137" y="9"/>
                </a:cubicBezTo>
                <a:close/>
                <a:moveTo>
                  <a:pt x="125" y="7"/>
                </a:moveTo>
                <a:cubicBezTo>
                  <a:pt x="124" y="7"/>
                  <a:pt x="122" y="8"/>
                  <a:pt x="121" y="8"/>
                </a:cubicBezTo>
                <a:cubicBezTo>
                  <a:pt x="119" y="8"/>
                  <a:pt x="119" y="6"/>
                  <a:pt x="117" y="6"/>
                </a:cubicBezTo>
                <a:cubicBezTo>
                  <a:pt x="115" y="3"/>
                  <a:pt x="112" y="3"/>
                  <a:pt x="107" y="4"/>
                </a:cubicBezTo>
                <a:cubicBezTo>
                  <a:pt x="104" y="6"/>
                  <a:pt x="102" y="11"/>
                  <a:pt x="97" y="10"/>
                </a:cubicBezTo>
                <a:cubicBezTo>
                  <a:pt x="96" y="11"/>
                  <a:pt x="95" y="11"/>
                  <a:pt x="95" y="11"/>
                </a:cubicBezTo>
                <a:cubicBezTo>
                  <a:pt x="95" y="11"/>
                  <a:pt x="95" y="11"/>
                  <a:pt x="95" y="11"/>
                </a:cubicBezTo>
                <a:cubicBezTo>
                  <a:pt x="95" y="12"/>
                  <a:pt x="94" y="12"/>
                  <a:pt x="93" y="12"/>
                </a:cubicBezTo>
                <a:cubicBezTo>
                  <a:pt x="92" y="16"/>
                  <a:pt x="90" y="19"/>
                  <a:pt x="87" y="21"/>
                </a:cubicBezTo>
                <a:cubicBezTo>
                  <a:pt x="84" y="24"/>
                  <a:pt x="84" y="30"/>
                  <a:pt x="84" y="33"/>
                </a:cubicBezTo>
                <a:cubicBezTo>
                  <a:pt x="85" y="31"/>
                  <a:pt x="88" y="29"/>
                  <a:pt x="89" y="26"/>
                </a:cubicBezTo>
                <a:cubicBezTo>
                  <a:pt x="90" y="24"/>
                  <a:pt x="90" y="21"/>
                  <a:pt x="92" y="20"/>
                </a:cubicBezTo>
                <a:cubicBezTo>
                  <a:pt x="91" y="22"/>
                  <a:pt x="90" y="23"/>
                  <a:pt x="91" y="24"/>
                </a:cubicBezTo>
                <a:cubicBezTo>
                  <a:pt x="92" y="22"/>
                  <a:pt x="94" y="21"/>
                  <a:pt x="95" y="20"/>
                </a:cubicBezTo>
                <a:cubicBezTo>
                  <a:pt x="95" y="18"/>
                  <a:pt x="97" y="14"/>
                  <a:pt x="98" y="14"/>
                </a:cubicBezTo>
                <a:cubicBezTo>
                  <a:pt x="98" y="16"/>
                  <a:pt x="97" y="17"/>
                  <a:pt x="97" y="19"/>
                </a:cubicBezTo>
                <a:cubicBezTo>
                  <a:pt x="99" y="18"/>
                  <a:pt x="102" y="15"/>
                  <a:pt x="105" y="15"/>
                </a:cubicBezTo>
                <a:cubicBezTo>
                  <a:pt x="107" y="13"/>
                  <a:pt x="111" y="12"/>
                  <a:pt x="113" y="11"/>
                </a:cubicBezTo>
                <a:cubicBezTo>
                  <a:pt x="112" y="12"/>
                  <a:pt x="111" y="13"/>
                  <a:pt x="110" y="14"/>
                </a:cubicBezTo>
                <a:cubicBezTo>
                  <a:pt x="113" y="13"/>
                  <a:pt x="117" y="14"/>
                  <a:pt x="121" y="13"/>
                </a:cubicBezTo>
                <a:cubicBezTo>
                  <a:pt x="125" y="12"/>
                  <a:pt x="128" y="10"/>
                  <a:pt x="131" y="10"/>
                </a:cubicBezTo>
                <a:cubicBezTo>
                  <a:pt x="126" y="16"/>
                  <a:pt x="115" y="14"/>
                  <a:pt x="108" y="16"/>
                </a:cubicBezTo>
                <a:cubicBezTo>
                  <a:pt x="110" y="18"/>
                  <a:pt x="114" y="19"/>
                  <a:pt x="115" y="21"/>
                </a:cubicBezTo>
                <a:cubicBezTo>
                  <a:pt x="112" y="20"/>
                  <a:pt x="109" y="18"/>
                  <a:pt x="105" y="17"/>
                </a:cubicBezTo>
                <a:cubicBezTo>
                  <a:pt x="103" y="17"/>
                  <a:pt x="101" y="19"/>
                  <a:pt x="98" y="20"/>
                </a:cubicBezTo>
                <a:cubicBezTo>
                  <a:pt x="101" y="21"/>
                  <a:pt x="104" y="22"/>
                  <a:pt x="106" y="23"/>
                </a:cubicBezTo>
                <a:cubicBezTo>
                  <a:pt x="103" y="24"/>
                  <a:pt x="99" y="21"/>
                  <a:pt x="96" y="22"/>
                </a:cubicBezTo>
                <a:cubicBezTo>
                  <a:pt x="94" y="23"/>
                  <a:pt x="92" y="25"/>
                  <a:pt x="91" y="28"/>
                </a:cubicBezTo>
                <a:cubicBezTo>
                  <a:pt x="93" y="27"/>
                  <a:pt x="97" y="26"/>
                  <a:pt x="99" y="28"/>
                </a:cubicBezTo>
                <a:cubicBezTo>
                  <a:pt x="95" y="27"/>
                  <a:pt x="92" y="29"/>
                  <a:pt x="89" y="30"/>
                </a:cubicBezTo>
                <a:cubicBezTo>
                  <a:pt x="87" y="32"/>
                  <a:pt x="85" y="35"/>
                  <a:pt x="85" y="38"/>
                </a:cubicBezTo>
                <a:cubicBezTo>
                  <a:pt x="85" y="37"/>
                  <a:pt x="86" y="36"/>
                  <a:pt x="86" y="35"/>
                </a:cubicBezTo>
                <a:cubicBezTo>
                  <a:pt x="88" y="34"/>
                  <a:pt x="89" y="32"/>
                  <a:pt x="92" y="31"/>
                </a:cubicBezTo>
                <a:cubicBezTo>
                  <a:pt x="94" y="31"/>
                  <a:pt x="97" y="31"/>
                  <a:pt x="99" y="30"/>
                </a:cubicBezTo>
                <a:cubicBezTo>
                  <a:pt x="101" y="29"/>
                  <a:pt x="102" y="26"/>
                  <a:pt x="105" y="26"/>
                </a:cubicBezTo>
                <a:cubicBezTo>
                  <a:pt x="110" y="30"/>
                  <a:pt x="116" y="27"/>
                  <a:pt x="117" y="21"/>
                </a:cubicBezTo>
                <a:cubicBezTo>
                  <a:pt x="119" y="19"/>
                  <a:pt x="123" y="20"/>
                  <a:pt x="125" y="19"/>
                </a:cubicBezTo>
                <a:cubicBezTo>
                  <a:pt x="130" y="17"/>
                  <a:pt x="132" y="13"/>
                  <a:pt x="134" y="10"/>
                </a:cubicBezTo>
                <a:cubicBezTo>
                  <a:pt x="131" y="9"/>
                  <a:pt x="129" y="7"/>
                  <a:pt x="125" y="7"/>
                </a:cubicBezTo>
                <a:close/>
                <a:moveTo>
                  <a:pt x="81" y="6"/>
                </a:moveTo>
                <a:cubicBezTo>
                  <a:pt x="78" y="12"/>
                  <a:pt x="79" y="22"/>
                  <a:pt x="80" y="29"/>
                </a:cubicBezTo>
                <a:cubicBezTo>
                  <a:pt x="81" y="23"/>
                  <a:pt x="80" y="16"/>
                  <a:pt x="82" y="11"/>
                </a:cubicBezTo>
                <a:cubicBezTo>
                  <a:pt x="82" y="9"/>
                  <a:pt x="84" y="8"/>
                  <a:pt x="82" y="6"/>
                </a:cubicBezTo>
                <a:cubicBezTo>
                  <a:pt x="82" y="5"/>
                  <a:pt x="82" y="6"/>
                  <a:pt x="81" y="6"/>
                </a:cubicBezTo>
                <a:close/>
                <a:moveTo>
                  <a:pt x="82" y="34"/>
                </a:moveTo>
                <a:cubicBezTo>
                  <a:pt x="82" y="36"/>
                  <a:pt x="83" y="33"/>
                  <a:pt x="82" y="32"/>
                </a:cubicBezTo>
                <a:cubicBezTo>
                  <a:pt x="82" y="33"/>
                  <a:pt x="82" y="33"/>
                  <a:pt x="82" y="34"/>
                </a:cubicBezTo>
                <a:close/>
                <a:moveTo>
                  <a:pt x="95" y="96"/>
                </a:moveTo>
                <a:cubicBezTo>
                  <a:pt x="97" y="97"/>
                  <a:pt x="91" y="104"/>
                  <a:pt x="89" y="104"/>
                </a:cubicBezTo>
                <a:cubicBezTo>
                  <a:pt x="89" y="104"/>
                  <a:pt x="89" y="104"/>
                  <a:pt x="89" y="104"/>
                </a:cubicBezTo>
                <a:cubicBezTo>
                  <a:pt x="90" y="104"/>
                  <a:pt x="92" y="105"/>
                  <a:pt x="93" y="106"/>
                </a:cubicBezTo>
                <a:cubicBezTo>
                  <a:pt x="100" y="106"/>
                  <a:pt x="105" y="104"/>
                  <a:pt x="109" y="101"/>
                </a:cubicBezTo>
                <a:cubicBezTo>
                  <a:pt x="111" y="99"/>
                  <a:pt x="112" y="98"/>
                  <a:pt x="113" y="97"/>
                </a:cubicBezTo>
                <a:cubicBezTo>
                  <a:pt x="115" y="95"/>
                  <a:pt x="117" y="90"/>
                  <a:pt x="117" y="87"/>
                </a:cubicBezTo>
                <a:cubicBezTo>
                  <a:pt x="118" y="87"/>
                  <a:pt x="118" y="86"/>
                  <a:pt x="119" y="86"/>
                </a:cubicBezTo>
                <a:cubicBezTo>
                  <a:pt x="121" y="78"/>
                  <a:pt x="124" y="69"/>
                  <a:pt x="123" y="60"/>
                </a:cubicBezTo>
                <a:cubicBezTo>
                  <a:pt x="123" y="53"/>
                  <a:pt x="121" y="45"/>
                  <a:pt x="116" y="42"/>
                </a:cubicBezTo>
                <a:cubicBezTo>
                  <a:pt x="110" y="38"/>
                  <a:pt x="101" y="34"/>
                  <a:pt x="93" y="36"/>
                </a:cubicBezTo>
                <a:cubicBezTo>
                  <a:pt x="89" y="37"/>
                  <a:pt x="85" y="39"/>
                  <a:pt x="83" y="42"/>
                </a:cubicBezTo>
                <a:cubicBezTo>
                  <a:pt x="81" y="42"/>
                  <a:pt x="80" y="43"/>
                  <a:pt x="78" y="44"/>
                </a:cubicBezTo>
                <a:cubicBezTo>
                  <a:pt x="76" y="43"/>
                  <a:pt x="75" y="43"/>
                  <a:pt x="73" y="44"/>
                </a:cubicBezTo>
                <a:cubicBezTo>
                  <a:pt x="72" y="42"/>
                  <a:pt x="70" y="43"/>
                  <a:pt x="70" y="40"/>
                </a:cubicBezTo>
                <a:cubicBezTo>
                  <a:pt x="71" y="40"/>
                  <a:pt x="71" y="40"/>
                  <a:pt x="72" y="39"/>
                </a:cubicBezTo>
                <a:cubicBezTo>
                  <a:pt x="73" y="42"/>
                  <a:pt x="78" y="42"/>
                  <a:pt x="80" y="41"/>
                </a:cubicBezTo>
                <a:cubicBezTo>
                  <a:pt x="81" y="40"/>
                  <a:pt x="80" y="39"/>
                  <a:pt x="79" y="37"/>
                </a:cubicBezTo>
                <a:cubicBezTo>
                  <a:pt x="78" y="38"/>
                  <a:pt x="76" y="37"/>
                  <a:pt x="74" y="37"/>
                </a:cubicBezTo>
                <a:cubicBezTo>
                  <a:pt x="67" y="35"/>
                  <a:pt x="57" y="36"/>
                  <a:pt x="52" y="40"/>
                </a:cubicBezTo>
                <a:cubicBezTo>
                  <a:pt x="51" y="41"/>
                  <a:pt x="50" y="42"/>
                  <a:pt x="49" y="42"/>
                </a:cubicBezTo>
                <a:cubicBezTo>
                  <a:pt x="43" y="49"/>
                  <a:pt x="42" y="65"/>
                  <a:pt x="44" y="74"/>
                </a:cubicBezTo>
                <a:cubicBezTo>
                  <a:pt x="46" y="81"/>
                  <a:pt x="49" y="90"/>
                  <a:pt x="55" y="95"/>
                </a:cubicBezTo>
                <a:cubicBezTo>
                  <a:pt x="60" y="100"/>
                  <a:pt x="64" y="104"/>
                  <a:pt x="71" y="106"/>
                </a:cubicBezTo>
                <a:cubicBezTo>
                  <a:pt x="74" y="106"/>
                  <a:pt x="77" y="105"/>
                  <a:pt x="80" y="105"/>
                </a:cubicBezTo>
                <a:cubicBezTo>
                  <a:pt x="76" y="102"/>
                  <a:pt x="73" y="99"/>
                  <a:pt x="71" y="94"/>
                </a:cubicBezTo>
                <a:cubicBezTo>
                  <a:pt x="75" y="97"/>
                  <a:pt x="77" y="102"/>
                  <a:pt x="82" y="103"/>
                </a:cubicBezTo>
                <a:cubicBezTo>
                  <a:pt x="85" y="103"/>
                  <a:pt x="87" y="103"/>
                  <a:pt x="90" y="101"/>
                </a:cubicBezTo>
                <a:cubicBezTo>
                  <a:pt x="92" y="100"/>
                  <a:pt x="94" y="95"/>
                  <a:pt x="95" y="96"/>
                </a:cubicBezTo>
                <a:close/>
                <a:moveTo>
                  <a:pt x="63" y="105"/>
                </a:moveTo>
                <a:cubicBezTo>
                  <a:pt x="62" y="103"/>
                  <a:pt x="60" y="102"/>
                  <a:pt x="58" y="100"/>
                </a:cubicBezTo>
                <a:cubicBezTo>
                  <a:pt x="58" y="100"/>
                  <a:pt x="58" y="100"/>
                  <a:pt x="57" y="100"/>
                </a:cubicBezTo>
                <a:cubicBezTo>
                  <a:pt x="57" y="100"/>
                  <a:pt x="57" y="101"/>
                  <a:pt x="56" y="100"/>
                </a:cubicBezTo>
                <a:cubicBezTo>
                  <a:pt x="49" y="103"/>
                  <a:pt x="43" y="104"/>
                  <a:pt x="35" y="106"/>
                </a:cubicBezTo>
                <a:cubicBezTo>
                  <a:pt x="32" y="106"/>
                  <a:pt x="28" y="107"/>
                  <a:pt x="25" y="107"/>
                </a:cubicBezTo>
                <a:cubicBezTo>
                  <a:pt x="21" y="108"/>
                  <a:pt x="14" y="109"/>
                  <a:pt x="11" y="112"/>
                </a:cubicBezTo>
                <a:cubicBezTo>
                  <a:pt x="22" y="115"/>
                  <a:pt x="39" y="117"/>
                  <a:pt x="50" y="116"/>
                </a:cubicBezTo>
                <a:cubicBezTo>
                  <a:pt x="53" y="117"/>
                  <a:pt x="57" y="117"/>
                  <a:pt x="62" y="117"/>
                </a:cubicBezTo>
                <a:cubicBezTo>
                  <a:pt x="69" y="118"/>
                  <a:pt x="78" y="119"/>
                  <a:pt x="86" y="120"/>
                </a:cubicBezTo>
                <a:cubicBezTo>
                  <a:pt x="100" y="121"/>
                  <a:pt x="115" y="123"/>
                  <a:pt x="129" y="124"/>
                </a:cubicBezTo>
                <a:cubicBezTo>
                  <a:pt x="132" y="124"/>
                  <a:pt x="135" y="124"/>
                  <a:pt x="137" y="124"/>
                </a:cubicBezTo>
                <a:cubicBezTo>
                  <a:pt x="139" y="124"/>
                  <a:pt x="140" y="124"/>
                  <a:pt x="140" y="123"/>
                </a:cubicBezTo>
                <a:cubicBezTo>
                  <a:pt x="141" y="123"/>
                  <a:pt x="141" y="123"/>
                  <a:pt x="142" y="123"/>
                </a:cubicBezTo>
                <a:cubicBezTo>
                  <a:pt x="154" y="117"/>
                  <a:pt x="168" y="113"/>
                  <a:pt x="179" y="106"/>
                </a:cubicBezTo>
                <a:cubicBezTo>
                  <a:pt x="180" y="106"/>
                  <a:pt x="180" y="105"/>
                  <a:pt x="181" y="106"/>
                </a:cubicBezTo>
                <a:cubicBezTo>
                  <a:pt x="190" y="100"/>
                  <a:pt x="199" y="95"/>
                  <a:pt x="208" y="90"/>
                </a:cubicBezTo>
                <a:cubicBezTo>
                  <a:pt x="206" y="91"/>
                  <a:pt x="204" y="89"/>
                  <a:pt x="201" y="90"/>
                </a:cubicBezTo>
                <a:cubicBezTo>
                  <a:pt x="197" y="89"/>
                  <a:pt x="193" y="90"/>
                  <a:pt x="189" y="90"/>
                </a:cubicBezTo>
                <a:cubicBezTo>
                  <a:pt x="187" y="90"/>
                  <a:pt x="186" y="89"/>
                  <a:pt x="184" y="89"/>
                </a:cubicBezTo>
                <a:cubicBezTo>
                  <a:pt x="182" y="88"/>
                  <a:pt x="180" y="89"/>
                  <a:pt x="178" y="88"/>
                </a:cubicBezTo>
                <a:cubicBezTo>
                  <a:pt x="174" y="88"/>
                  <a:pt x="172" y="88"/>
                  <a:pt x="169" y="88"/>
                </a:cubicBezTo>
                <a:cubicBezTo>
                  <a:pt x="167" y="88"/>
                  <a:pt x="165" y="88"/>
                  <a:pt x="163" y="88"/>
                </a:cubicBezTo>
                <a:cubicBezTo>
                  <a:pt x="154" y="87"/>
                  <a:pt x="141" y="84"/>
                  <a:pt x="132" y="85"/>
                </a:cubicBezTo>
                <a:cubicBezTo>
                  <a:pt x="132" y="85"/>
                  <a:pt x="130" y="85"/>
                  <a:pt x="130" y="85"/>
                </a:cubicBezTo>
                <a:cubicBezTo>
                  <a:pt x="126" y="85"/>
                  <a:pt x="124" y="87"/>
                  <a:pt x="120" y="88"/>
                </a:cubicBezTo>
                <a:cubicBezTo>
                  <a:pt x="117" y="95"/>
                  <a:pt x="114" y="102"/>
                  <a:pt x="108" y="105"/>
                </a:cubicBezTo>
                <a:cubicBezTo>
                  <a:pt x="103" y="108"/>
                  <a:pt x="96" y="109"/>
                  <a:pt x="90" y="106"/>
                </a:cubicBezTo>
                <a:cubicBezTo>
                  <a:pt x="90" y="108"/>
                  <a:pt x="91" y="108"/>
                  <a:pt x="91" y="109"/>
                </a:cubicBezTo>
                <a:cubicBezTo>
                  <a:pt x="91" y="109"/>
                  <a:pt x="91" y="110"/>
                  <a:pt x="90" y="110"/>
                </a:cubicBezTo>
                <a:cubicBezTo>
                  <a:pt x="88" y="111"/>
                  <a:pt x="87" y="109"/>
                  <a:pt x="85" y="110"/>
                </a:cubicBezTo>
                <a:cubicBezTo>
                  <a:pt x="83" y="110"/>
                  <a:pt x="82" y="113"/>
                  <a:pt x="79" y="112"/>
                </a:cubicBezTo>
                <a:cubicBezTo>
                  <a:pt x="79" y="110"/>
                  <a:pt x="78" y="109"/>
                  <a:pt x="78" y="108"/>
                </a:cubicBezTo>
                <a:cubicBezTo>
                  <a:pt x="72" y="109"/>
                  <a:pt x="68" y="106"/>
                  <a:pt x="63" y="105"/>
                </a:cubicBezTo>
                <a:close/>
                <a:moveTo>
                  <a:pt x="183" y="131"/>
                </a:moveTo>
                <a:cubicBezTo>
                  <a:pt x="185" y="129"/>
                  <a:pt x="187" y="127"/>
                  <a:pt x="190" y="126"/>
                </a:cubicBezTo>
                <a:cubicBezTo>
                  <a:pt x="195" y="123"/>
                  <a:pt x="200" y="120"/>
                  <a:pt x="204" y="117"/>
                </a:cubicBezTo>
                <a:cubicBezTo>
                  <a:pt x="208" y="114"/>
                  <a:pt x="214" y="111"/>
                  <a:pt x="217" y="108"/>
                </a:cubicBezTo>
                <a:cubicBezTo>
                  <a:pt x="221" y="103"/>
                  <a:pt x="221" y="92"/>
                  <a:pt x="213" y="91"/>
                </a:cubicBezTo>
                <a:cubicBezTo>
                  <a:pt x="213" y="90"/>
                  <a:pt x="212" y="91"/>
                  <a:pt x="212" y="92"/>
                </a:cubicBezTo>
                <a:cubicBezTo>
                  <a:pt x="209" y="92"/>
                  <a:pt x="207" y="93"/>
                  <a:pt x="205" y="95"/>
                </a:cubicBezTo>
                <a:cubicBezTo>
                  <a:pt x="203" y="96"/>
                  <a:pt x="201" y="96"/>
                  <a:pt x="200" y="97"/>
                </a:cubicBezTo>
                <a:cubicBezTo>
                  <a:pt x="182" y="108"/>
                  <a:pt x="163" y="116"/>
                  <a:pt x="143" y="124"/>
                </a:cubicBezTo>
                <a:cubicBezTo>
                  <a:pt x="148" y="130"/>
                  <a:pt x="151" y="143"/>
                  <a:pt x="148" y="151"/>
                </a:cubicBezTo>
                <a:cubicBezTo>
                  <a:pt x="158" y="145"/>
                  <a:pt x="171" y="137"/>
                  <a:pt x="183" y="131"/>
                </a:cubicBezTo>
                <a:close/>
                <a:moveTo>
                  <a:pt x="85" y="107"/>
                </a:moveTo>
                <a:cubicBezTo>
                  <a:pt x="86" y="107"/>
                  <a:pt x="87" y="108"/>
                  <a:pt x="88" y="107"/>
                </a:cubicBezTo>
                <a:cubicBezTo>
                  <a:pt x="87" y="107"/>
                  <a:pt x="87" y="107"/>
                  <a:pt x="87" y="106"/>
                </a:cubicBezTo>
                <a:cubicBezTo>
                  <a:pt x="86" y="106"/>
                  <a:pt x="86" y="106"/>
                  <a:pt x="85" y="107"/>
                </a:cubicBezTo>
                <a:close/>
                <a:moveTo>
                  <a:pt x="80" y="107"/>
                </a:moveTo>
                <a:cubicBezTo>
                  <a:pt x="80" y="107"/>
                  <a:pt x="80" y="108"/>
                  <a:pt x="80" y="108"/>
                </a:cubicBezTo>
                <a:cubicBezTo>
                  <a:pt x="80" y="108"/>
                  <a:pt x="80" y="109"/>
                  <a:pt x="81" y="110"/>
                </a:cubicBezTo>
                <a:cubicBezTo>
                  <a:pt x="82" y="109"/>
                  <a:pt x="83" y="108"/>
                  <a:pt x="84" y="107"/>
                </a:cubicBezTo>
                <a:cubicBezTo>
                  <a:pt x="83" y="108"/>
                  <a:pt x="82" y="107"/>
                  <a:pt x="80" y="107"/>
                </a:cubicBezTo>
                <a:close/>
                <a:moveTo>
                  <a:pt x="229" y="109"/>
                </a:moveTo>
                <a:cubicBezTo>
                  <a:pt x="226" y="108"/>
                  <a:pt x="222" y="109"/>
                  <a:pt x="219" y="109"/>
                </a:cubicBezTo>
                <a:cubicBezTo>
                  <a:pt x="216" y="113"/>
                  <a:pt x="211" y="115"/>
                  <a:pt x="207" y="117"/>
                </a:cubicBezTo>
                <a:cubicBezTo>
                  <a:pt x="204" y="119"/>
                  <a:pt x="201" y="121"/>
                  <a:pt x="199" y="123"/>
                </a:cubicBezTo>
                <a:cubicBezTo>
                  <a:pt x="193" y="127"/>
                  <a:pt x="187" y="130"/>
                  <a:pt x="181" y="134"/>
                </a:cubicBezTo>
                <a:cubicBezTo>
                  <a:pt x="170" y="140"/>
                  <a:pt x="158" y="148"/>
                  <a:pt x="146" y="154"/>
                </a:cubicBezTo>
                <a:cubicBezTo>
                  <a:pt x="144" y="154"/>
                  <a:pt x="143" y="155"/>
                  <a:pt x="142" y="155"/>
                </a:cubicBezTo>
                <a:cubicBezTo>
                  <a:pt x="142" y="155"/>
                  <a:pt x="142" y="154"/>
                  <a:pt x="142" y="155"/>
                </a:cubicBezTo>
                <a:cubicBezTo>
                  <a:pt x="139" y="153"/>
                  <a:pt x="137" y="154"/>
                  <a:pt x="133" y="154"/>
                </a:cubicBezTo>
                <a:cubicBezTo>
                  <a:pt x="130" y="153"/>
                  <a:pt x="127" y="152"/>
                  <a:pt x="125" y="152"/>
                </a:cubicBezTo>
                <a:cubicBezTo>
                  <a:pt x="121" y="151"/>
                  <a:pt x="118" y="151"/>
                  <a:pt x="115" y="151"/>
                </a:cubicBezTo>
                <a:cubicBezTo>
                  <a:pt x="104" y="148"/>
                  <a:pt x="95" y="148"/>
                  <a:pt x="85" y="147"/>
                </a:cubicBezTo>
                <a:cubicBezTo>
                  <a:pt x="78" y="146"/>
                  <a:pt x="72" y="145"/>
                  <a:pt x="65" y="144"/>
                </a:cubicBezTo>
                <a:cubicBezTo>
                  <a:pt x="51" y="142"/>
                  <a:pt x="38" y="140"/>
                  <a:pt x="24" y="138"/>
                </a:cubicBezTo>
                <a:cubicBezTo>
                  <a:pt x="20" y="141"/>
                  <a:pt x="15" y="143"/>
                  <a:pt x="11" y="145"/>
                </a:cubicBezTo>
                <a:cubicBezTo>
                  <a:pt x="8" y="146"/>
                  <a:pt x="4" y="146"/>
                  <a:pt x="4" y="149"/>
                </a:cubicBezTo>
                <a:cubicBezTo>
                  <a:pt x="16" y="148"/>
                  <a:pt x="30" y="151"/>
                  <a:pt x="43" y="152"/>
                </a:cubicBezTo>
                <a:cubicBezTo>
                  <a:pt x="60" y="153"/>
                  <a:pt x="77" y="155"/>
                  <a:pt x="93" y="158"/>
                </a:cubicBezTo>
                <a:cubicBezTo>
                  <a:pt x="100" y="159"/>
                  <a:pt x="107" y="159"/>
                  <a:pt x="113" y="160"/>
                </a:cubicBezTo>
                <a:cubicBezTo>
                  <a:pt x="121" y="160"/>
                  <a:pt x="128" y="160"/>
                  <a:pt x="135" y="161"/>
                </a:cubicBezTo>
                <a:cubicBezTo>
                  <a:pt x="137" y="162"/>
                  <a:pt x="139" y="162"/>
                  <a:pt x="142" y="163"/>
                </a:cubicBezTo>
                <a:cubicBezTo>
                  <a:pt x="144" y="163"/>
                  <a:pt x="145" y="162"/>
                  <a:pt x="147" y="163"/>
                </a:cubicBezTo>
                <a:cubicBezTo>
                  <a:pt x="148" y="162"/>
                  <a:pt x="150" y="159"/>
                  <a:pt x="153" y="161"/>
                </a:cubicBezTo>
                <a:cubicBezTo>
                  <a:pt x="158" y="157"/>
                  <a:pt x="164" y="153"/>
                  <a:pt x="170" y="150"/>
                </a:cubicBezTo>
                <a:cubicBezTo>
                  <a:pt x="175" y="146"/>
                  <a:pt x="181" y="142"/>
                  <a:pt x="187" y="139"/>
                </a:cubicBezTo>
                <a:cubicBezTo>
                  <a:pt x="192" y="135"/>
                  <a:pt x="198" y="131"/>
                  <a:pt x="204" y="128"/>
                </a:cubicBezTo>
                <a:cubicBezTo>
                  <a:pt x="210" y="124"/>
                  <a:pt x="214" y="120"/>
                  <a:pt x="220" y="116"/>
                </a:cubicBezTo>
                <a:cubicBezTo>
                  <a:pt x="222" y="114"/>
                  <a:pt x="224" y="112"/>
                  <a:pt x="227" y="112"/>
                </a:cubicBezTo>
                <a:cubicBezTo>
                  <a:pt x="228" y="113"/>
                  <a:pt x="226" y="114"/>
                  <a:pt x="225" y="115"/>
                </a:cubicBezTo>
                <a:cubicBezTo>
                  <a:pt x="232" y="121"/>
                  <a:pt x="231" y="133"/>
                  <a:pt x="229" y="143"/>
                </a:cubicBezTo>
                <a:cubicBezTo>
                  <a:pt x="237" y="135"/>
                  <a:pt x="236" y="117"/>
                  <a:pt x="229" y="109"/>
                </a:cubicBezTo>
                <a:close/>
                <a:moveTo>
                  <a:pt x="71" y="120"/>
                </a:moveTo>
                <a:cubicBezTo>
                  <a:pt x="52" y="118"/>
                  <a:pt x="32" y="119"/>
                  <a:pt x="15" y="115"/>
                </a:cubicBezTo>
                <a:cubicBezTo>
                  <a:pt x="15" y="115"/>
                  <a:pt x="15" y="115"/>
                  <a:pt x="14" y="115"/>
                </a:cubicBezTo>
                <a:cubicBezTo>
                  <a:pt x="15" y="119"/>
                  <a:pt x="20" y="115"/>
                  <a:pt x="23" y="118"/>
                </a:cubicBezTo>
                <a:cubicBezTo>
                  <a:pt x="20" y="119"/>
                  <a:pt x="16" y="117"/>
                  <a:pt x="15" y="120"/>
                </a:cubicBezTo>
                <a:cubicBezTo>
                  <a:pt x="17" y="120"/>
                  <a:pt x="19" y="121"/>
                  <a:pt x="21" y="122"/>
                </a:cubicBezTo>
                <a:cubicBezTo>
                  <a:pt x="24" y="122"/>
                  <a:pt x="26" y="122"/>
                  <a:pt x="28" y="124"/>
                </a:cubicBezTo>
                <a:cubicBezTo>
                  <a:pt x="23" y="124"/>
                  <a:pt x="19" y="121"/>
                  <a:pt x="15" y="123"/>
                </a:cubicBezTo>
                <a:cubicBezTo>
                  <a:pt x="15" y="124"/>
                  <a:pt x="15" y="124"/>
                  <a:pt x="14" y="125"/>
                </a:cubicBezTo>
                <a:cubicBezTo>
                  <a:pt x="21" y="126"/>
                  <a:pt x="27" y="126"/>
                  <a:pt x="34" y="127"/>
                </a:cubicBezTo>
                <a:cubicBezTo>
                  <a:pt x="39" y="128"/>
                  <a:pt x="43" y="130"/>
                  <a:pt x="48" y="131"/>
                </a:cubicBezTo>
                <a:cubicBezTo>
                  <a:pt x="53" y="132"/>
                  <a:pt x="59" y="132"/>
                  <a:pt x="64" y="134"/>
                </a:cubicBezTo>
                <a:cubicBezTo>
                  <a:pt x="48" y="132"/>
                  <a:pt x="29" y="126"/>
                  <a:pt x="13" y="127"/>
                </a:cubicBezTo>
                <a:cubicBezTo>
                  <a:pt x="13" y="128"/>
                  <a:pt x="13" y="128"/>
                  <a:pt x="13" y="129"/>
                </a:cubicBezTo>
                <a:cubicBezTo>
                  <a:pt x="19" y="130"/>
                  <a:pt x="24" y="132"/>
                  <a:pt x="30" y="133"/>
                </a:cubicBezTo>
                <a:cubicBezTo>
                  <a:pt x="45" y="136"/>
                  <a:pt x="61" y="137"/>
                  <a:pt x="76" y="140"/>
                </a:cubicBezTo>
                <a:cubicBezTo>
                  <a:pt x="82" y="141"/>
                  <a:pt x="89" y="141"/>
                  <a:pt x="95" y="142"/>
                </a:cubicBezTo>
                <a:cubicBezTo>
                  <a:pt x="111" y="143"/>
                  <a:pt x="125" y="145"/>
                  <a:pt x="139" y="148"/>
                </a:cubicBezTo>
                <a:cubicBezTo>
                  <a:pt x="138" y="147"/>
                  <a:pt x="138" y="144"/>
                  <a:pt x="138" y="144"/>
                </a:cubicBezTo>
                <a:cubicBezTo>
                  <a:pt x="127" y="142"/>
                  <a:pt x="113" y="141"/>
                  <a:pt x="103" y="138"/>
                </a:cubicBezTo>
                <a:cubicBezTo>
                  <a:pt x="113" y="140"/>
                  <a:pt x="128" y="141"/>
                  <a:pt x="138" y="142"/>
                </a:cubicBezTo>
                <a:cubicBezTo>
                  <a:pt x="138" y="140"/>
                  <a:pt x="138" y="140"/>
                  <a:pt x="138" y="139"/>
                </a:cubicBezTo>
                <a:cubicBezTo>
                  <a:pt x="133" y="140"/>
                  <a:pt x="127" y="138"/>
                  <a:pt x="123" y="137"/>
                </a:cubicBezTo>
                <a:cubicBezTo>
                  <a:pt x="126" y="136"/>
                  <a:pt x="131" y="138"/>
                  <a:pt x="136" y="138"/>
                </a:cubicBezTo>
                <a:cubicBezTo>
                  <a:pt x="136" y="136"/>
                  <a:pt x="137" y="134"/>
                  <a:pt x="138" y="133"/>
                </a:cubicBezTo>
                <a:cubicBezTo>
                  <a:pt x="131" y="130"/>
                  <a:pt x="122" y="132"/>
                  <a:pt x="115" y="131"/>
                </a:cubicBezTo>
                <a:cubicBezTo>
                  <a:pt x="108" y="130"/>
                  <a:pt x="100" y="128"/>
                  <a:pt x="93" y="126"/>
                </a:cubicBezTo>
                <a:cubicBezTo>
                  <a:pt x="103" y="127"/>
                  <a:pt x="112" y="130"/>
                  <a:pt x="122" y="130"/>
                </a:cubicBezTo>
                <a:cubicBezTo>
                  <a:pt x="126" y="130"/>
                  <a:pt x="131" y="130"/>
                  <a:pt x="135" y="130"/>
                </a:cubicBezTo>
                <a:cubicBezTo>
                  <a:pt x="136" y="130"/>
                  <a:pt x="138" y="131"/>
                  <a:pt x="139" y="129"/>
                </a:cubicBezTo>
                <a:cubicBezTo>
                  <a:pt x="139" y="128"/>
                  <a:pt x="137" y="127"/>
                  <a:pt x="137" y="126"/>
                </a:cubicBezTo>
                <a:cubicBezTo>
                  <a:pt x="115" y="125"/>
                  <a:pt x="93" y="122"/>
                  <a:pt x="71" y="120"/>
                </a:cubicBezTo>
                <a:close/>
                <a:moveTo>
                  <a:pt x="226" y="146"/>
                </a:moveTo>
                <a:cubicBezTo>
                  <a:pt x="225" y="144"/>
                  <a:pt x="227" y="144"/>
                  <a:pt x="227" y="142"/>
                </a:cubicBezTo>
                <a:cubicBezTo>
                  <a:pt x="228" y="140"/>
                  <a:pt x="228" y="136"/>
                  <a:pt x="229" y="133"/>
                </a:cubicBezTo>
                <a:cubicBezTo>
                  <a:pt x="229" y="125"/>
                  <a:pt x="228" y="119"/>
                  <a:pt x="223" y="116"/>
                </a:cubicBezTo>
                <a:cubicBezTo>
                  <a:pt x="221" y="117"/>
                  <a:pt x="219" y="119"/>
                  <a:pt x="217" y="120"/>
                </a:cubicBezTo>
                <a:cubicBezTo>
                  <a:pt x="222" y="128"/>
                  <a:pt x="224" y="140"/>
                  <a:pt x="221" y="149"/>
                </a:cubicBezTo>
                <a:cubicBezTo>
                  <a:pt x="223" y="148"/>
                  <a:pt x="224" y="147"/>
                  <a:pt x="226" y="146"/>
                </a:cubicBezTo>
                <a:close/>
                <a:moveTo>
                  <a:pt x="220" y="139"/>
                </a:moveTo>
                <a:cubicBezTo>
                  <a:pt x="220" y="132"/>
                  <a:pt x="219" y="125"/>
                  <a:pt x="216" y="122"/>
                </a:cubicBezTo>
                <a:cubicBezTo>
                  <a:pt x="200" y="133"/>
                  <a:pt x="183" y="143"/>
                  <a:pt x="167" y="154"/>
                </a:cubicBezTo>
                <a:cubicBezTo>
                  <a:pt x="171" y="162"/>
                  <a:pt x="174" y="173"/>
                  <a:pt x="173" y="183"/>
                </a:cubicBezTo>
                <a:cubicBezTo>
                  <a:pt x="189" y="173"/>
                  <a:pt x="203" y="162"/>
                  <a:pt x="219" y="151"/>
                </a:cubicBezTo>
                <a:cubicBezTo>
                  <a:pt x="219" y="148"/>
                  <a:pt x="221" y="143"/>
                  <a:pt x="220" y="139"/>
                </a:cubicBezTo>
                <a:close/>
                <a:moveTo>
                  <a:pt x="145" y="144"/>
                </a:moveTo>
                <a:cubicBezTo>
                  <a:pt x="145" y="146"/>
                  <a:pt x="143" y="148"/>
                  <a:pt x="143" y="151"/>
                </a:cubicBezTo>
                <a:cubicBezTo>
                  <a:pt x="146" y="150"/>
                  <a:pt x="147" y="147"/>
                  <a:pt x="147" y="144"/>
                </a:cubicBezTo>
                <a:cubicBezTo>
                  <a:pt x="148" y="138"/>
                  <a:pt x="146" y="132"/>
                  <a:pt x="144" y="128"/>
                </a:cubicBezTo>
                <a:cubicBezTo>
                  <a:pt x="143" y="128"/>
                  <a:pt x="142" y="127"/>
                  <a:pt x="142" y="126"/>
                </a:cubicBezTo>
                <a:cubicBezTo>
                  <a:pt x="140" y="127"/>
                  <a:pt x="140" y="126"/>
                  <a:pt x="139" y="126"/>
                </a:cubicBezTo>
                <a:cubicBezTo>
                  <a:pt x="141" y="132"/>
                  <a:pt x="145" y="137"/>
                  <a:pt x="145" y="144"/>
                </a:cubicBezTo>
                <a:close/>
                <a:moveTo>
                  <a:pt x="135" y="149"/>
                </a:moveTo>
                <a:cubicBezTo>
                  <a:pt x="127" y="147"/>
                  <a:pt x="119" y="146"/>
                  <a:pt x="111" y="145"/>
                </a:cubicBezTo>
                <a:cubicBezTo>
                  <a:pt x="106" y="144"/>
                  <a:pt x="101" y="144"/>
                  <a:pt x="97" y="144"/>
                </a:cubicBezTo>
                <a:cubicBezTo>
                  <a:pt x="87" y="143"/>
                  <a:pt x="78" y="141"/>
                  <a:pt x="67" y="140"/>
                </a:cubicBezTo>
                <a:cubicBezTo>
                  <a:pt x="53" y="139"/>
                  <a:pt x="39" y="137"/>
                  <a:pt x="24" y="134"/>
                </a:cubicBezTo>
                <a:cubicBezTo>
                  <a:pt x="19" y="133"/>
                  <a:pt x="10" y="129"/>
                  <a:pt x="8" y="133"/>
                </a:cubicBezTo>
                <a:cubicBezTo>
                  <a:pt x="27" y="138"/>
                  <a:pt x="48" y="140"/>
                  <a:pt x="69" y="142"/>
                </a:cubicBezTo>
                <a:cubicBezTo>
                  <a:pt x="74" y="143"/>
                  <a:pt x="79" y="144"/>
                  <a:pt x="84" y="145"/>
                </a:cubicBezTo>
                <a:cubicBezTo>
                  <a:pt x="89" y="145"/>
                  <a:pt x="94" y="146"/>
                  <a:pt x="99" y="146"/>
                </a:cubicBezTo>
                <a:cubicBezTo>
                  <a:pt x="106" y="147"/>
                  <a:pt x="114" y="149"/>
                  <a:pt x="121" y="150"/>
                </a:cubicBezTo>
                <a:cubicBezTo>
                  <a:pt x="126" y="150"/>
                  <a:pt x="133" y="151"/>
                  <a:pt x="136" y="151"/>
                </a:cubicBezTo>
                <a:cubicBezTo>
                  <a:pt x="137" y="152"/>
                  <a:pt x="139" y="152"/>
                  <a:pt x="140" y="151"/>
                </a:cubicBezTo>
                <a:cubicBezTo>
                  <a:pt x="139" y="150"/>
                  <a:pt x="137" y="149"/>
                  <a:pt x="135" y="149"/>
                </a:cubicBezTo>
                <a:close/>
                <a:moveTo>
                  <a:pt x="141" y="165"/>
                </a:moveTo>
                <a:cubicBezTo>
                  <a:pt x="136" y="165"/>
                  <a:pt x="132" y="163"/>
                  <a:pt x="128" y="162"/>
                </a:cubicBezTo>
                <a:cubicBezTo>
                  <a:pt x="121" y="162"/>
                  <a:pt x="110" y="162"/>
                  <a:pt x="101" y="161"/>
                </a:cubicBezTo>
                <a:cubicBezTo>
                  <a:pt x="93" y="160"/>
                  <a:pt x="84" y="158"/>
                  <a:pt x="76" y="158"/>
                </a:cubicBezTo>
                <a:cubicBezTo>
                  <a:pt x="67" y="157"/>
                  <a:pt x="58" y="155"/>
                  <a:pt x="48" y="155"/>
                </a:cubicBezTo>
                <a:cubicBezTo>
                  <a:pt x="44" y="154"/>
                  <a:pt x="41" y="154"/>
                  <a:pt x="37" y="154"/>
                </a:cubicBezTo>
                <a:cubicBezTo>
                  <a:pt x="30" y="153"/>
                  <a:pt x="21" y="151"/>
                  <a:pt x="12" y="151"/>
                </a:cubicBezTo>
                <a:cubicBezTo>
                  <a:pt x="11" y="152"/>
                  <a:pt x="11" y="152"/>
                  <a:pt x="10" y="153"/>
                </a:cubicBezTo>
                <a:cubicBezTo>
                  <a:pt x="10" y="156"/>
                  <a:pt x="13" y="155"/>
                  <a:pt x="15" y="155"/>
                </a:cubicBezTo>
                <a:cubicBezTo>
                  <a:pt x="17" y="155"/>
                  <a:pt x="20" y="155"/>
                  <a:pt x="22" y="155"/>
                </a:cubicBezTo>
                <a:cubicBezTo>
                  <a:pt x="26" y="155"/>
                  <a:pt x="30" y="155"/>
                  <a:pt x="32" y="157"/>
                </a:cubicBezTo>
                <a:cubicBezTo>
                  <a:pt x="26" y="157"/>
                  <a:pt x="18" y="156"/>
                  <a:pt x="13" y="157"/>
                </a:cubicBezTo>
                <a:cubicBezTo>
                  <a:pt x="17" y="158"/>
                  <a:pt x="24" y="157"/>
                  <a:pt x="28" y="160"/>
                </a:cubicBezTo>
                <a:cubicBezTo>
                  <a:pt x="23" y="160"/>
                  <a:pt x="19" y="159"/>
                  <a:pt x="11" y="159"/>
                </a:cubicBezTo>
                <a:cubicBezTo>
                  <a:pt x="10" y="161"/>
                  <a:pt x="11" y="164"/>
                  <a:pt x="12" y="166"/>
                </a:cubicBezTo>
                <a:cubicBezTo>
                  <a:pt x="29" y="168"/>
                  <a:pt x="43" y="171"/>
                  <a:pt x="59" y="174"/>
                </a:cubicBezTo>
                <a:cubicBezTo>
                  <a:pt x="43" y="172"/>
                  <a:pt x="28" y="169"/>
                  <a:pt x="10" y="168"/>
                </a:cubicBezTo>
                <a:cubicBezTo>
                  <a:pt x="7" y="170"/>
                  <a:pt x="11" y="173"/>
                  <a:pt x="10" y="175"/>
                </a:cubicBezTo>
                <a:cubicBezTo>
                  <a:pt x="16" y="176"/>
                  <a:pt x="21" y="177"/>
                  <a:pt x="26" y="178"/>
                </a:cubicBezTo>
                <a:cubicBezTo>
                  <a:pt x="42" y="182"/>
                  <a:pt x="56" y="185"/>
                  <a:pt x="72" y="186"/>
                </a:cubicBezTo>
                <a:cubicBezTo>
                  <a:pt x="93" y="187"/>
                  <a:pt x="113" y="191"/>
                  <a:pt x="136" y="193"/>
                </a:cubicBezTo>
                <a:cubicBezTo>
                  <a:pt x="138" y="194"/>
                  <a:pt x="142" y="194"/>
                  <a:pt x="144" y="194"/>
                </a:cubicBezTo>
                <a:cubicBezTo>
                  <a:pt x="144" y="193"/>
                  <a:pt x="142" y="192"/>
                  <a:pt x="142" y="189"/>
                </a:cubicBezTo>
                <a:cubicBezTo>
                  <a:pt x="129" y="187"/>
                  <a:pt x="112" y="185"/>
                  <a:pt x="98" y="182"/>
                </a:cubicBezTo>
                <a:cubicBezTo>
                  <a:pt x="95" y="182"/>
                  <a:pt x="91" y="181"/>
                  <a:pt x="88" y="180"/>
                </a:cubicBezTo>
                <a:cubicBezTo>
                  <a:pt x="108" y="182"/>
                  <a:pt x="125" y="186"/>
                  <a:pt x="143" y="187"/>
                </a:cubicBezTo>
                <a:cubicBezTo>
                  <a:pt x="141" y="182"/>
                  <a:pt x="145" y="180"/>
                  <a:pt x="144" y="175"/>
                </a:cubicBezTo>
                <a:cubicBezTo>
                  <a:pt x="140" y="175"/>
                  <a:pt x="136" y="175"/>
                  <a:pt x="131" y="174"/>
                </a:cubicBezTo>
                <a:cubicBezTo>
                  <a:pt x="127" y="174"/>
                  <a:pt x="123" y="172"/>
                  <a:pt x="120" y="172"/>
                </a:cubicBezTo>
                <a:cubicBezTo>
                  <a:pt x="118" y="172"/>
                  <a:pt x="115" y="173"/>
                  <a:pt x="115" y="171"/>
                </a:cubicBezTo>
                <a:cubicBezTo>
                  <a:pt x="120" y="170"/>
                  <a:pt x="127" y="173"/>
                  <a:pt x="133" y="173"/>
                </a:cubicBezTo>
                <a:cubicBezTo>
                  <a:pt x="137" y="173"/>
                  <a:pt x="141" y="173"/>
                  <a:pt x="144" y="174"/>
                </a:cubicBezTo>
                <a:cubicBezTo>
                  <a:pt x="145" y="172"/>
                  <a:pt x="146" y="172"/>
                  <a:pt x="145" y="171"/>
                </a:cubicBezTo>
                <a:cubicBezTo>
                  <a:pt x="141" y="170"/>
                  <a:pt x="137" y="170"/>
                  <a:pt x="132" y="170"/>
                </a:cubicBezTo>
                <a:cubicBezTo>
                  <a:pt x="127" y="170"/>
                  <a:pt x="123" y="169"/>
                  <a:pt x="118" y="169"/>
                </a:cubicBezTo>
                <a:cubicBezTo>
                  <a:pt x="102" y="167"/>
                  <a:pt x="87" y="167"/>
                  <a:pt x="74" y="163"/>
                </a:cubicBezTo>
                <a:cubicBezTo>
                  <a:pt x="87" y="164"/>
                  <a:pt x="101" y="166"/>
                  <a:pt x="115" y="167"/>
                </a:cubicBezTo>
                <a:cubicBezTo>
                  <a:pt x="126" y="167"/>
                  <a:pt x="135" y="169"/>
                  <a:pt x="145" y="168"/>
                </a:cubicBezTo>
                <a:cubicBezTo>
                  <a:pt x="145" y="167"/>
                  <a:pt x="145" y="167"/>
                  <a:pt x="145" y="165"/>
                </a:cubicBezTo>
                <a:cubicBezTo>
                  <a:pt x="143" y="165"/>
                  <a:pt x="142" y="165"/>
                  <a:pt x="141" y="165"/>
                </a:cubicBezTo>
                <a:close/>
                <a:moveTo>
                  <a:pt x="170" y="185"/>
                </a:moveTo>
                <a:cubicBezTo>
                  <a:pt x="172" y="174"/>
                  <a:pt x="170" y="162"/>
                  <a:pt x="165" y="155"/>
                </a:cubicBezTo>
                <a:cubicBezTo>
                  <a:pt x="164" y="156"/>
                  <a:pt x="163" y="156"/>
                  <a:pt x="162" y="156"/>
                </a:cubicBezTo>
                <a:cubicBezTo>
                  <a:pt x="165" y="168"/>
                  <a:pt x="168" y="177"/>
                  <a:pt x="165" y="189"/>
                </a:cubicBezTo>
                <a:cubicBezTo>
                  <a:pt x="167" y="188"/>
                  <a:pt x="169" y="187"/>
                  <a:pt x="170" y="185"/>
                </a:cubicBezTo>
                <a:close/>
                <a:moveTo>
                  <a:pt x="162" y="192"/>
                </a:moveTo>
                <a:cubicBezTo>
                  <a:pt x="163" y="190"/>
                  <a:pt x="164" y="187"/>
                  <a:pt x="164" y="186"/>
                </a:cubicBezTo>
                <a:cubicBezTo>
                  <a:pt x="165" y="177"/>
                  <a:pt x="163" y="165"/>
                  <a:pt x="160" y="158"/>
                </a:cubicBezTo>
                <a:cubicBezTo>
                  <a:pt x="157" y="160"/>
                  <a:pt x="154" y="162"/>
                  <a:pt x="151" y="164"/>
                </a:cubicBezTo>
                <a:cubicBezTo>
                  <a:pt x="155" y="175"/>
                  <a:pt x="155" y="188"/>
                  <a:pt x="152" y="198"/>
                </a:cubicBezTo>
                <a:cubicBezTo>
                  <a:pt x="154" y="195"/>
                  <a:pt x="160" y="194"/>
                  <a:pt x="162" y="192"/>
                </a:cubicBezTo>
                <a:close/>
                <a:moveTo>
                  <a:pt x="150" y="197"/>
                </a:moveTo>
                <a:cubicBezTo>
                  <a:pt x="154" y="187"/>
                  <a:pt x="153" y="172"/>
                  <a:pt x="149" y="165"/>
                </a:cubicBezTo>
                <a:cubicBezTo>
                  <a:pt x="149" y="165"/>
                  <a:pt x="149" y="164"/>
                  <a:pt x="148" y="165"/>
                </a:cubicBezTo>
                <a:cubicBezTo>
                  <a:pt x="146" y="165"/>
                  <a:pt x="147" y="168"/>
                  <a:pt x="147" y="170"/>
                </a:cubicBezTo>
                <a:cubicBezTo>
                  <a:pt x="147" y="173"/>
                  <a:pt x="147" y="176"/>
                  <a:pt x="148" y="179"/>
                </a:cubicBezTo>
                <a:cubicBezTo>
                  <a:pt x="148" y="183"/>
                  <a:pt x="148" y="187"/>
                  <a:pt x="147" y="190"/>
                </a:cubicBezTo>
                <a:cubicBezTo>
                  <a:pt x="147" y="194"/>
                  <a:pt x="145" y="198"/>
                  <a:pt x="146" y="200"/>
                </a:cubicBezTo>
                <a:cubicBezTo>
                  <a:pt x="148" y="201"/>
                  <a:pt x="149" y="198"/>
                  <a:pt x="150" y="197"/>
                </a:cubicBezTo>
                <a:close/>
                <a:moveTo>
                  <a:pt x="144" y="197"/>
                </a:moveTo>
                <a:cubicBezTo>
                  <a:pt x="142" y="196"/>
                  <a:pt x="140" y="196"/>
                  <a:pt x="138" y="196"/>
                </a:cubicBezTo>
                <a:cubicBezTo>
                  <a:pt x="137" y="196"/>
                  <a:pt x="136" y="195"/>
                  <a:pt x="135" y="195"/>
                </a:cubicBezTo>
                <a:cubicBezTo>
                  <a:pt x="132" y="194"/>
                  <a:pt x="129" y="194"/>
                  <a:pt x="127" y="194"/>
                </a:cubicBezTo>
                <a:cubicBezTo>
                  <a:pt x="118" y="194"/>
                  <a:pt x="108" y="191"/>
                  <a:pt x="99" y="191"/>
                </a:cubicBezTo>
                <a:cubicBezTo>
                  <a:pt x="96" y="191"/>
                  <a:pt x="93" y="190"/>
                  <a:pt x="89" y="189"/>
                </a:cubicBezTo>
                <a:cubicBezTo>
                  <a:pt x="77" y="188"/>
                  <a:pt x="65" y="188"/>
                  <a:pt x="53" y="186"/>
                </a:cubicBezTo>
                <a:cubicBezTo>
                  <a:pt x="44" y="185"/>
                  <a:pt x="34" y="182"/>
                  <a:pt x="26" y="180"/>
                </a:cubicBezTo>
                <a:cubicBezTo>
                  <a:pt x="23" y="180"/>
                  <a:pt x="19" y="179"/>
                  <a:pt x="16" y="178"/>
                </a:cubicBezTo>
                <a:cubicBezTo>
                  <a:pt x="12" y="178"/>
                  <a:pt x="4" y="175"/>
                  <a:pt x="4" y="180"/>
                </a:cubicBezTo>
                <a:cubicBezTo>
                  <a:pt x="29" y="184"/>
                  <a:pt x="55" y="191"/>
                  <a:pt x="81" y="194"/>
                </a:cubicBezTo>
                <a:cubicBezTo>
                  <a:pt x="84" y="194"/>
                  <a:pt x="88" y="195"/>
                  <a:pt x="91" y="195"/>
                </a:cubicBezTo>
                <a:cubicBezTo>
                  <a:pt x="107" y="196"/>
                  <a:pt x="126" y="199"/>
                  <a:pt x="143" y="200"/>
                </a:cubicBezTo>
                <a:cubicBezTo>
                  <a:pt x="143" y="199"/>
                  <a:pt x="144" y="197"/>
                  <a:pt x="144" y="1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LiuChBZh#"/>
  <p:tag name="MH_LAYOUT" val="SubTitleText"/>
  <p:tag name="MH" val="20151008135026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026"/>
  <p:tag name="MH_LIBRARY" val="GRAPHIC"/>
  <p:tag name="MH_TYPE" val="Other"/>
  <p:tag name="MH_ORDER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026"/>
  <p:tag name="MH_LIBRARY" val="GRAPHIC"/>
  <p:tag name="MH_TYPE" val="Other"/>
  <p:tag name="MH_ORDER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026"/>
  <p:tag name="MH_LIBRARY" val="GRAPHIC"/>
  <p:tag name="MH_TYPE" val="Other"/>
  <p:tag name="MH_ORDER" val="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BingLLB#"/>
  <p:tag name="MH_LAYOUT" val="SubTitleDesc"/>
  <p:tag name="MH" val="20151008135130"/>
  <p:tag name="MH_LIBRARY" val="GRAPHI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30"/>
  <p:tag name="MH_LIBRARY" val="GRAPHIC"/>
  <p:tag name="MH_TYPE" val="Other"/>
  <p:tag name="MH_ORDER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30"/>
  <p:tag name="MH_LIBRARY" val="GRAPHIC"/>
  <p:tag name="MH_TYPE" val="Other"/>
  <p:tag name="MH_ORDER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30"/>
  <p:tag name="MH_LIBRARY" val="GRAPHIC"/>
  <p:tag name="MH_TYPE" val="Other"/>
  <p:tag name="MH_ORDER" val="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30"/>
  <p:tag name="MH_LIBRARY" val="GRAPHIC"/>
  <p:tag name="MH_TYPE" val="Other"/>
  <p:tag name="MH_ORDER" val="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30"/>
  <p:tag name="MH_LIBRARY" val="GRAPHIC"/>
  <p:tag name="MH_TYPE" val="Other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30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026"/>
  <p:tag name="MH_LIBRARY" val="GRAPHIC"/>
  <p:tag name="MH_TYPE" val="SubTitle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30"/>
  <p:tag name="MH_LIBRARY" val="GRAPHIC"/>
  <p:tag name="MH_TYPE" val="Other"/>
  <p:tag name="MH_ORDER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30"/>
  <p:tag name="MH_LIBRARY" val="GRAPHIC"/>
  <p:tag name="MH_TYPE" val="Other"/>
  <p:tag name="MH_ORDER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30"/>
  <p:tag name="MH_LIBRARY" val="GRAPHIC"/>
  <p:tag name="MH_TYPE" val="Other"/>
  <p:tag name="MH_ORDER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BingLLB#"/>
  <p:tag name="MH_LAYOUT" val="SubTitle"/>
  <p:tag name="MH" val="20151008134811"/>
  <p:tag name="MH_LIBRARY" val="GRAPHIC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SubTitle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Other"/>
  <p:tag name="MH_ORDER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Other"/>
  <p:tag name="MH_ORDER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Other"/>
  <p:tag name="MH_ORDER" val="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SubTitle"/>
  <p:tag name="MH_ORDER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Other"/>
  <p:tag name="MH_ORDER" val="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026"/>
  <p:tag name="MH_LIBRARY" val="GRAPHIC"/>
  <p:tag name="MH_TYPE" val="Other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SubTitle"/>
  <p:tag name="MH_ORDER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Other"/>
  <p:tag name="MH_ORDER" val="1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SubTitle"/>
  <p:tag name="MH_ORDER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SubTitle"/>
  <p:tag name="MH_ORDER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LiuChBZh#"/>
  <p:tag name="MH_LAYOUT" val="SubTitleText"/>
  <p:tag name="MH" val="20151008135141"/>
  <p:tag name="MH_LIBRARY" val="GRAPHIC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1"/>
  <p:tag name="MH_LIBRARY" val="GRAPHIC"/>
  <p:tag name="MH_TYPE" val="SubTitle"/>
  <p:tag name="MH_ORDER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1"/>
  <p:tag name="MH_LIBRARY" val="GRAPHIC"/>
  <p:tag name="MH_TYPE" val="SubTitle"/>
  <p:tag name="MH_ORDER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1"/>
  <p:tag name="MH_LIBRARY" val="GRAPHIC"/>
  <p:tag name="MH_TYPE" val="SubTitle"/>
  <p:tag name="MH_ORDER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1"/>
  <p:tag name="MH_LIBRARY" val="GRAPHIC"/>
  <p:tag name="MH_TYPE" val="Other"/>
  <p:tag name="MH_ORDER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1"/>
  <p:tag name="MH_LIBRARY" val="GRAPHIC"/>
  <p:tag name="MH_TYPE" val="Other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026"/>
  <p:tag name="MH_LIBRARY" val="GRAPHIC"/>
  <p:tag name="MH_TYPE" val="SubTitle"/>
  <p:tag name="MH_ORDER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1"/>
  <p:tag name="MH_LIBRARY" val="GRAPHIC"/>
  <p:tag name="MH_TYPE" val="SubTitle"/>
  <p:tag name="MH_ORDER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1"/>
  <p:tag name="MH_LIBRARY" val="GRAPHIC"/>
  <p:tag name="MH_TYPE" val="Other"/>
  <p:tag name="MH_ORDER" val="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51008135147"/>
  <p:tag name="MH_LIBRARY" val="GRAPHIC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Other"/>
  <p:tag name="MH_ORDER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Other"/>
  <p:tag name="MH_ORDER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Other"/>
  <p:tag name="MH_ORDER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Other"/>
  <p:tag name="MH_ORDER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SubTitle"/>
  <p:tag name="MH_ORDER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SubTitle"/>
  <p:tag name="MH_ORDER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SubTitle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026"/>
  <p:tag name="MH_LIBRARY" val="GRAPHIC"/>
  <p:tag name="MH_TYPE" val="SubTitle"/>
  <p:tag name="MH_ORDER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SubTitle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026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026"/>
  <p:tag name="MH_LIBRARY" val="GRAPHIC"/>
  <p:tag name="MH_TYPE" val="SubTitle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026"/>
  <p:tag name="MH_LIBRARY" val="GRAPHIC"/>
  <p:tag name="MH_TYPE" val="Other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026"/>
  <p:tag name="MH_LIBRARY" val="GRAPHIC"/>
  <p:tag name="MH_TYPE" val="Other"/>
  <p:tag name="MH_ORDER" val="4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华康少女体-Lao UI">
      <a:majorFont>
        <a:latin typeface="Lao UI"/>
        <a:ea typeface="华康少女文字W5(P)"/>
        <a:cs typeface=""/>
      </a:majorFont>
      <a:minorFont>
        <a:latin typeface="Lao UI"/>
        <a:ea typeface="华康少女文字W5(P)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2637</Words>
  <Application>Microsoft Office PowerPoint</Application>
  <PresentationFormat>全屏显示(16:9)</PresentationFormat>
  <Paragraphs>204</Paragraphs>
  <Slides>22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微软雅黑</vt:lpstr>
      <vt:lpstr>DFPOP1-W9</vt:lpstr>
      <vt:lpstr>华文细黑</vt:lpstr>
      <vt:lpstr>Calibri</vt:lpstr>
      <vt:lpstr>Lao UI</vt:lpstr>
      <vt:lpstr>华康少女文字W5(P)</vt:lpstr>
      <vt:lpstr>Arial</vt:lpstr>
      <vt:lpstr>Times New Roman</vt:lpstr>
      <vt:lpstr>Segoe UI Semilight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68</cp:revision>
  <dcterms:created xsi:type="dcterms:W3CDTF">2015-03-31T05:49:00Z</dcterms:created>
  <dcterms:modified xsi:type="dcterms:W3CDTF">2021-01-05T11:43:28Z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