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97" r:id="rId2"/>
    <p:sldId id="359" r:id="rId3"/>
    <p:sldId id="392" r:id="rId4"/>
    <p:sldId id="367" r:id="rId5"/>
    <p:sldId id="368" r:id="rId6"/>
    <p:sldId id="369" r:id="rId7"/>
    <p:sldId id="370" r:id="rId8"/>
    <p:sldId id="399" r:id="rId9"/>
    <p:sldId id="373" r:id="rId10"/>
    <p:sldId id="400" r:id="rId11"/>
    <p:sldId id="371" r:id="rId12"/>
    <p:sldId id="401" r:id="rId13"/>
    <p:sldId id="380" r:id="rId14"/>
    <p:sldId id="375" r:id="rId15"/>
    <p:sldId id="376" r:id="rId16"/>
    <p:sldId id="377" r:id="rId17"/>
    <p:sldId id="378" r:id="rId18"/>
    <p:sldId id="381" r:id="rId19"/>
    <p:sldId id="384" r:id="rId20"/>
    <p:sldId id="383" r:id="rId21"/>
    <p:sldId id="402" r:id="rId22"/>
    <p:sldId id="385" r:id="rId23"/>
    <p:sldId id="403" r:id="rId24"/>
    <p:sldId id="386" r:id="rId25"/>
    <p:sldId id="404" r:id="rId2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微软雅黑 Light" panose="020B0502040204020203" pitchFamily="34" charset="-122"/>
      <p:regular r:id="rId30"/>
    </p:embeddedFont>
    <p:embeddedFont>
      <p:font typeface="造字工房悦黑（非商用）常规体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Impact" panose="020B0806030902050204" pitchFamily="34" charset="0"/>
      <p:regular r:id="rId36"/>
    </p:embeddedFont>
    <p:embeddedFont>
      <p:font typeface="Lao UI" panose="020B0502040204020203" pitchFamily="34" charset="0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3107-0A21-4975-BD4E-9E3FA157165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51D9C-74F3-4A50-80CE-FCA0A04698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F27D2C-E811-4A8A-AC4B-56C3B13A28E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CCE1-DE81-4C12-98AA-36B1AE9358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6118" y="4786626"/>
            <a:ext cx="410853" cy="273844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D16D-63B5-4F0E-9AE2-7A8064D5570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F21E-FE76-4E28-A5CE-5B9C9B887E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963816" y="3589190"/>
            <a:ext cx="551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汇报人：</a:t>
            </a:r>
            <a:r>
              <a:rPr lang="en-US" altLang="zh-CN" sz="200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xiazaii</a:t>
            </a:r>
            <a:endParaRPr lang="zh-CN" altLang="en-US" sz="2000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96287" y="2677374"/>
            <a:ext cx="58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 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信息话教学 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 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公开课 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  示范课 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 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说课微课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85834" y="1502501"/>
            <a:ext cx="646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说课公开课模板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29565" y="4240917"/>
            <a:ext cx="25790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时间：</a:t>
            </a:r>
            <a:r>
              <a:rPr lang="en-US" altLang="zh-CN" sz="20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202X.12.16</a:t>
            </a:r>
            <a:endParaRPr lang="zh-CN" altLang="en-US" sz="2000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73035" cy="3118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68806" y="1772664"/>
            <a:ext cx="2672862" cy="3370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68684" y="3005433"/>
            <a:ext cx="993610" cy="128107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1707" y="847520"/>
            <a:ext cx="3180587" cy="3448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44487" y="1549624"/>
            <a:ext cx="38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学法分析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62340" y="2303391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155833" y="2435377"/>
            <a:ext cx="2832335" cy="11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9" y="847520"/>
            <a:ext cx="993610" cy="1281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17165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学法指导</a:t>
            </a:r>
          </a:p>
        </p:txBody>
      </p:sp>
      <p:sp>
        <p:nvSpPr>
          <p:cNvPr id="5" name="椭圆 6"/>
          <p:cNvSpPr/>
          <p:nvPr/>
        </p:nvSpPr>
        <p:spPr>
          <a:xfrm>
            <a:off x="1018080" y="3222020"/>
            <a:ext cx="1370854" cy="685427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2960334" y="3222020"/>
            <a:ext cx="1370854" cy="685427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02585" y="3222020"/>
            <a:ext cx="1370854" cy="685427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椭圆 13"/>
          <p:cNvSpPr/>
          <p:nvPr/>
        </p:nvSpPr>
        <p:spPr>
          <a:xfrm>
            <a:off x="1020156" y="1039091"/>
            <a:ext cx="4079967" cy="2119984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椭圆 6"/>
          <p:cNvSpPr/>
          <p:nvPr/>
        </p:nvSpPr>
        <p:spPr>
          <a:xfrm>
            <a:off x="6844840" y="3222020"/>
            <a:ext cx="1370854" cy="685427"/>
          </a:xfrm>
          <a:custGeom>
            <a:avLst/>
            <a:gdLst/>
            <a:ahLst/>
            <a:cxnLst/>
            <a:rect l="l" t="t" r="r" b="b"/>
            <a:pathLst>
              <a:path w="1296144" h="648072">
                <a:moveTo>
                  <a:pt x="0" y="0"/>
                </a:moveTo>
                <a:lnTo>
                  <a:pt x="171519" y="0"/>
                </a:lnTo>
                <a:cubicBezTo>
                  <a:pt x="171519" y="263193"/>
                  <a:pt x="384879" y="476553"/>
                  <a:pt x="648072" y="476553"/>
                </a:cubicBezTo>
                <a:cubicBezTo>
                  <a:pt x="911265" y="476553"/>
                  <a:pt x="1124625" y="263193"/>
                  <a:pt x="1124625" y="0"/>
                </a:cubicBezTo>
                <a:lnTo>
                  <a:pt x="1296144" y="0"/>
                </a:lnTo>
                <a:cubicBezTo>
                  <a:pt x="1296144" y="357920"/>
                  <a:pt x="1005992" y="648072"/>
                  <a:pt x="648072" y="648072"/>
                </a:cubicBezTo>
                <a:cubicBezTo>
                  <a:pt x="290152" y="648072"/>
                  <a:pt x="0" y="357920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椭圆 13"/>
          <p:cNvSpPr/>
          <p:nvPr/>
        </p:nvSpPr>
        <p:spPr>
          <a:xfrm>
            <a:off x="2947145" y="1039094"/>
            <a:ext cx="4079967" cy="2119983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椭圆 13"/>
          <p:cNvSpPr/>
          <p:nvPr/>
        </p:nvSpPr>
        <p:spPr>
          <a:xfrm>
            <a:off x="4148923" y="1039094"/>
            <a:ext cx="4079967" cy="2119983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椭圆 13"/>
          <p:cNvSpPr/>
          <p:nvPr/>
        </p:nvSpPr>
        <p:spPr>
          <a:xfrm>
            <a:off x="2206671" y="1039094"/>
            <a:ext cx="4079967" cy="2119983"/>
          </a:xfrm>
          <a:custGeom>
            <a:avLst/>
            <a:gdLst/>
            <a:ahLst/>
            <a:cxnLst/>
            <a:rect l="l" t="t" r="r" b="b"/>
            <a:pathLst>
              <a:path w="3672408" h="1908212">
                <a:moveTo>
                  <a:pt x="1836204" y="0"/>
                </a:moveTo>
                <a:cubicBezTo>
                  <a:pt x="2850311" y="0"/>
                  <a:pt x="3672408" y="822097"/>
                  <a:pt x="3672408" y="1836204"/>
                </a:cubicBezTo>
                <a:lnTo>
                  <a:pt x="3668772" y="1908212"/>
                </a:lnTo>
                <a:lnTo>
                  <a:pt x="3488752" y="1908212"/>
                </a:lnTo>
                <a:cubicBezTo>
                  <a:pt x="3491871" y="1884397"/>
                  <a:pt x="3492388" y="1860361"/>
                  <a:pt x="3492388" y="1836204"/>
                </a:cubicBezTo>
                <a:cubicBezTo>
                  <a:pt x="3492388" y="921519"/>
                  <a:pt x="2750889" y="180020"/>
                  <a:pt x="1836204" y="180020"/>
                </a:cubicBezTo>
                <a:cubicBezTo>
                  <a:pt x="921519" y="180020"/>
                  <a:pt x="180020" y="921519"/>
                  <a:pt x="180020" y="1836204"/>
                </a:cubicBezTo>
                <a:lnTo>
                  <a:pt x="183656" y="1908212"/>
                </a:lnTo>
                <a:lnTo>
                  <a:pt x="3636" y="1908212"/>
                </a:lnTo>
                <a:cubicBezTo>
                  <a:pt x="466" y="1884382"/>
                  <a:pt x="0" y="1860347"/>
                  <a:pt x="0" y="1836204"/>
                </a:cubicBezTo>
                <a:cubicBezTo>
                  <a:pt x="0" y="822097"/>
                  <a:pt x="822097" y="0"/>
                  <a:pt x="1836204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椭圆 33"/>
          <p:cNvSpPr/>
          <p:nvPr/>
        </p:nvSpPr>
        <p:spPr>
          <a:xfrm>
            <a:off x="1279966" y="2802405"/>
            <a:ext cx="845279" cy="845279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lang="zh-CN" altLang="en-US" sz="3610" kern="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椭圆 34"/>
          <p:cNvSpPr/>
          <p:nvPr/>
        </p:nvSpPr>
        <p:spPr>
          <a:xfrm>
            <a:off x="3234328" y="2810692"/>
            <a:ext cx="845279" cy="845279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lang="zh-CN" altLang="en-US" sz="3610" kern="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椭圆 35"/>
          <p:cNvSpPr/>
          <p:nvPr/>
        </p:nvSpPr>
        <p:spPr>
          <a:xfrm>
            <a:off x="5165210" y="2810692"/>
            <a:ext cx="845279" cy="845279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</a:t>
            </a:r>
            <a:endParaRPr lang="zh-CN" altLang="en-US" sz="3610" kern="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36"/>
          <p:cNvSpPr/>
          <p:nvPr/>
        </p:nvSpPr>
        <p:spPr>
          <a:xfrm>
            <a:off x="7107142" y="2799643"/>
            <a:ext cx="845279" cy="845279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10" kern="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</a:t>
            </a:r>
            <a:endParaRPr lang="zh-CN" altLang="en-US" sz="3610" kern="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 Placeholder 32"/>
          <p:cNvSpPr txBox="1"/>
          <p:nvPr/>
        </p:nvSpPr>
        <p:spPr>
          <a:xfrm>
            <a:off x="723357" y="4045466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8" name="Text Placeholder 32"/>
          <p:cNvSpPr txBox="1"/>
          <p:nvPr/>
        </p:nvSpPr>
        <p:spPr>
          <a:xfrm>
            <a:off x="2720536" y="4045466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9" name="Text Placeholder 32"/>
          <p:cNvSpPr txBox="1"/>
          <p:nvPr/>
        </p:nvSpPr>
        <p:spPr>
          <a:xfrm>
            <a:off x="6716274" y="4045466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0" name="Text Placeholder 32"/>
          <p:cNvSpPr txBox="1"/>
          <p:nvPr/>
        </p:nvSpPr>
        <p:spPr>
          <a:xfrm>
            <a:off x="4719095" y="4045466"/>
            <a:ext cx="1704369" cy="10980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9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995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68684" y="3005433"/>
            <a:ext cx="993610" cy="128107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1707" y="847520"/>
            <a:ext cx="3180587" cy="3448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44487" y="1549624"/>
            <a:ext cx="38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教学过程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62340" y="2303391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155833" y="2435377"/>
            <a:ext cx="2832335" cy="11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9" y="847520"/>
            <a:ext cx="993610" cy="12810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77983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+mn-ea"/>
              </a:rPr>
              <a:t>导入新课</a:t>
            </a:r>
          </a:p>
          <a:p>
            <a:pPr algn="ctr"/>
            <a:r>
              <a:rPr lang="en-US" altLang="zh-CN" sz="180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1800">
                <a:solidFill>
                  <a:schemeClr val="bg1"/>
                </a:solidFill>
                <a:latin typeface="+mn-ea"/>
              </a:rPr>
              <a:t>２分钟</a:t>
            </a:r>
            <a:r>
              <a:rPr lang="en-US" altLang="zh-CN" sz="180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85520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出示目标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（２分钟）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893056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自主学习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分钟）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100592" y="1748350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合作探究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（１５分钟）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7147793" y="3147408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+mn-ea"/>
              </a:rPr>
              <a:t>达标测评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+mn-ea"/>
              </a:rPr>
              <a:t>（１</a:t>
            </a:r>
            <a:r>
              <a:rPr lang="en-US" altLang="zh-CN" sz="180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800">
                <a:solidFill>
                  <a:schemeClr val="bg1"/>
                </a:solidFill>
                <a:latin typeface="+mn-ea"/>
              </a:rPr>
              <a:t>分钟）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940257" y="3147408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课堂总结</a:t>
            </a:r>
          </a:p>
          <a:p>
            <a:pPr algn="ctr"/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分钟）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195939" y="3433048"/>
            <a:ext cx="744318" cy="137971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6334490" y="3495966"/>
            <a:ext cx="744318" cy="137971"/>
          </a:xfrm>
          <a:prstGeom prst="leftArrow">
            <a:avLst>
              <a:gd name="adj1" fmla="val 50000"/>
              <a:gd name="adj2" fmla="val 134868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1872217" y="2013400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4079754" y="2013400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2796260" y="3161949"/>
            <a:ext cx="1394234" cy="69711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1800">
                <a:solidFill>
                  <a:schemeClr val="bg1"/>
                </a:solidFill>
                <a:latin typeface="+mn-ea"/>
              </a:rPr>
              <a:t>布置作业</a:t>
            </a:r>
          </a:p>
          <a:p>
            <a:pPr algn="ctr"/>
            <a:r>
              <a:rPr lang="zh-CN" altLang="en-US" sz="1800">
                <a:solidFill>
                  <a:schemeClr val="bg1"/>
                </a:solidFill>
                <a:latin typeface="+mn-ea"/>
              </a:rPr>
              <a:t>（２分钟）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7739616" y="2445467"/>
            <a:ext cx="137971" cy="716482"/>
          </a:xfrm>
          <a:prstGeom prst="downArrow">
            <a:avLst>
              <a:gd name="adj1" fmla="val 50000"/>
              <a:gd name="adj2" fmla="val 129825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6294550" y="2013400"/>
            <a:ext cx="806042" cy="167017"/>
          </a:xfrm>
          <a:prstGeom prst="rightArrow">
            <a:avLst>
              <a:gd name="adj1" fmla="val 50000"/>
              <a:gd name="adj2" fmla="val 120652"/>
            </a:avLst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关于我们"/>
          <p:cNvSpPr/>
          <p:nvPr/>
        </p:nvSpPr>
        <p:spPr>
          <a:xfrm>
            <a:off x="1231910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教学过程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65656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导入新课</a:t>
            </a:r>
          </a:p>
        </p:txBody>
      </p:sp>
      <p:sp>
        <p:nvSpPr>
          <p:cNvPr id="5" name="矩形 4"/>
          <p:cNvSpPr/>
          <p:nvPr/>
        </p:nvSpPr>
        <p:spPr>
          <a:xfrm>
            <a:off x="402410" y="1323108"/>
            <a:ext cx="1721064" cy="14849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6360" y="1323108"/>
            <a:ext cx="1721065" cy="14849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32154" y="1323108"/>
            <a:ext cx="1721064" cy="148494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56"/>
          <p:cNvSpPr>
            <a:spLocks noChangeArrowheads="1"/>
          </p:cNvSpPr>
          <p:nvPr/>
        </p:nvSpPr>
        <p:spPr bwMode="auto">
          <a:xfrm>
            <a:off x="6478683" y="1323108"/>
            <a:ext cx="2322960" cy="305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sym typeface="微软雅黑" panose="020B0503020204020204" charset="-122"/>
              </a:rPr>
              <a:t>点击添加标题</a:t>
            </a:r>
            <a:endParaRPr lang="en-US" sz="1600" dirty="0">
              <a:solidFill>
                <a:schemeClr val="bg1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矩形 57"/>
          <p:cNvSpPr>
            <a:spLocks noChangeArrowheads="1"/>
          </p:cNvSpPr>
          <p:nvPr/>
        </p:nvSpPr>
        <p:spPr bwMode="auto">
          <a:xfrm>
            <a:off x="6478683" y="1679336"/>
            <a:ext cx="232296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anose="020B0306030504020204" pitchFamily="34" charset="0"/>
              <a:cs typeface="Lao UI" panose="020B0502040204020203" pitchFamily="34" charset="0"/>
            </a:endParaRPr>
          </a:p>
        </p:txBody>
      </p:sp>
      <p:sp>
        <p:nvSpPr>
          <p:cNvPr id="10" name="矩形 58"/>
          <p:cNvSpPr>
            <a:spLocks noChangeArrowheads="1"/>
          </p:cNvSpPr>
          <p:nvPr/>
        </p:nvSpPr>
        <p:spPr bwMode="auto">
          <a:xfrm>
            <a:off x="6478683" y="3020970"/>
            <a:ext cx="2322960" cy="305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sym typeface="微软雅黑" panose="020B0503020204020204" charset="-122"/>
              </a:rPr>
              <a:t>点击添加标题</a:t>
            </a:r>
            <a:endParaRPr lang="en-US" sz="1600">
              <a:solidFill>
                <a:schemeClr val="bg1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59"/>
          <p:cNvSpPr>
            <a:spLocks noChangeArrowheads="1"/>
          </p:cNvSpPr>
          <p:nvPr/>
        </p:nvSpPr>
        <p:spPr bwMode="auto">
          <a:xfrm>
            <a:off x="6478683" y="3377198"/>
            <a:ext cx="232296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您的内容打在这里，或者通过复制您的文本后，在此框中选择粘贴，并选择只保留文字您的内容您的内容打在这里您的内容打在这里，或者通过复制您的文本后，在此框中选择粘贴，并选择只保留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anose="020B0306030504020204" pitchFamily="34" charset="0"/>
              <a:cs typeface="Lao UI" panose="020B0502040204020203" pitchFamily="34" charset="0"/>
            </a:endParaRPr>
          </a:p>
        </p:txBody>
      </p:sp>
      <p:sp>
        <p:nvSpPr>
          <p:cNvPr id="12" name="直接连接符 3"/>
          <p:cNvSpPr>
            <a:spLocks noChangeShapeType="1"/>
          </p:cNvSpPr>
          <p:nvPr/>
        </p:nvSpPr>
        <p:spPr bwMode="auto">
          <a:xfrm>
            <a:off x="6216630" y="1323112"/>
            <a:ext cx="0" cy="3039502"/>
          </a:xfrm>
          <a:prstGeom prst="line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文本框 54"/>
          <p:cNvSpPr txBox="1">
            <a:spLocks noChangeArrowheads="1"/>
          </p:cNvSpPr>
          <p:nvPr/>
        </p:nvSpPr>
        <p:spPr bwMode="auto">
          <a:xfrm>
            <a:off x="720414" y="3006291"/>
            <a:ext cx="9458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示例一</a:t>
            </a:r>
          </a:p>
        </p:txBody>
      </p:sp>
      <p:sp>
        <p:nvSpPr>
          <p:cNvPr id="14" name="Rectangle 37"/>
          <p:cNvSpPr/>
          <p:nvPr/>
        </p:nvSpPr>
        <p:spPr>
          <a:xfrm>
            <a:off x="342357" y="3305196"/>
            <a:ext cx="178111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anose="020B0306030504020204" pitchFamily="34" charset="0"/>
              <a:cs typeface="Lao UI" panose="020B0502040204020203" pitchFamily="34" charset="0"/>
            </a:endParaRPr>
          </a:p>
        </p:txBody>
      </p:sp>
      <p:sp>
        <p:nvSpPr>
          <p:cNvPr id="15" name="文本框 57"/>
          <p:cNvSpPr txBox="1">
            <a:spLocks noChangeArrowheads="1"/>
          </p:cNvSpPr>
          <p:nvPr/>
        </p:nvSpPr>
        <p:spPr bwMode="auto">
          <a:xfrm>
            <a:off x="2624371" y="3006291"/>
            <a:ext cx="945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示例二</a:t>
            </a:r>
          </a:p>
        </p:txBody>
      </p:sp>
      <p:sp>
        <p:nvSpPr>
          <p:cNvPr id="16" name="Rectangle 37"/>
          <p:cNvSpPr/>
          <p:nvPr/>
        </p:nvSpPr>
        <p:spPr>
          <a:xfrm>
            <a:off x="2246306" y="3305196"/>
            <a:ext cx="178111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anose="020B0306030504020204" pitchFamily="34" charset="0"/>
              <a:cs typeface="Lao UI" panose="020B0502040204020203" pitchFamily="34" charset="0"/>
            </a:endParaRPr>
          </a:p>
        </p:txBody>
      </p:sp>
      <p:sp>
        <p:nvSpPr>
          <p:cNvPr id="17" name="文本框 60"/>
          <p:cNvSpPr txBox="1">
            <a:spLocks noChangeArrowheads="1"/>
          </p:cNvSpPr>
          <p:nvPr/>
        </p:nvSpPr>
        <p:spPr bwMode="auto">
          <a:xfrm>
            <a:off x="4681187" y="3021304"/>
            <a:ext cx="94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/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示例三</a:t>
            </a:r>
          </a:p>
        </p:txBody>
      </p:sp>
      <p:sp>
        <p:nvSpPr>
          <p:cNvPr id="18" name="Rectangle 37"/>
          <p:cNvSpPr/>
          <p:nvPr/>
        </p:nvSpPr>
        <p:spPr>
          <a:xfrm>
            <a:off x="4304487" y="3318844"/>
            <a:ext cx="178111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rPr>
              <a:t>您的内容打在这里，或者通过复制您的文本后，在此框中选择粘贴，并选择只保留文字您的内容您的内容打在这里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Lao UI" panose="020B0502040204020203" pitchFamily="34" charset="0"/>
              <a:ea typeface="Open Sans Light" panose="020B0306030504020204" pitchFamily="34" charset="0"/>
              <a:cs typeface="Lao UI" panose="020B0502040204020203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34928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出示目标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36252" y="857819"/>
            <a:ext cx="3516086" cy="3658147"/>
            <a:chOff x="839089" y="1015825"/>
            <a:chExt cx="4688114" cy="4877531"/>
          </a:xfrm>
        </p:grpSpPr>
        <p:grpSp>
          <p:nvGrpSpPr>
            <p:cNvPr id="5" name="组合 4"/>
            <p:cNvGrpSpPr/>
            <p:nvPr/>
          </p:nvGrpSpPr>
          <p:grpSpPr>
            <a:xfrm rot="21302113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9" idx="3"/>
              </p:cNvCxnSpPr>
              <p:nvPr/>
            </p:nvCxnSpPr>
            <p:spPr>
              <a:xfrm rot="297887" flipV="1">
                <a:off x="3130077" y="2231435"/>
                <a:ext cx="809535" cy="569192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9" idx="5"/>
              </p:cNvCxnSpPr>
              <p:nvPr/>
            </p:nvCxnSpPr>
            <p:spPr>
              <a:xfrm rot="297887">
                <a:off x="4141385" y="2297757"/>
                <a:ext cx="723917" cy="586970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9" name="椭圆 8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4244"/>
              <a:ext cx="4688114" cy="34291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804" y="2370030"/>
            <a:ext cx="3119291" cy="72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804" y="3299265"/>
            <a:ext cx="3119291" cy="7294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788" y="1010877"/>
            <a:ext cx="2600580" cy="2855609"/>
            <a:chOff x="6502470" y="1193017"/>
            <a:chExt cx="3467440" cy="3807479"/>
          </a:xfrm>
        </p:grpSpPr>
        <p:grpSp>
          <p:nvGrpSpPr>
            <p:cNvPr id="13" name="组合 12"/>
            <p:cNvGrpSpPr/>
            <p:nvPr/>
          </p:nvGrpSpPr>
          <p:grpSpPr>
            <a:xfrm rot="21302113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endCxn id="17" idx="3"/>
              </p:cNvCxnSpPr>
              <p:nvPr/>
            </p:nvCxnSpPr>
            <p:spPr>
              <a:xfrm rot="297887" flipV="1">
                <a:off x="3103525" y="2334225"/>
                <a:ext cx="841583" cy="443544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17" idx="5"/>
              </p:cNvCxnSpPr>
              <p:nvPr/>
            </p:nvCxnSpPr>
            <p:spPr>
              <a:xfrm rot="297887">
                <a:off x="4146778" y="2402940"/>
                <a:ext cx="747181" cy="461322"/>
              </a:xfrm>
              <a:prstGeom prst="line">
                <a:avLst/>
              </a:prstGeom>
              <a:noFill/>
              <a:ln w="9525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spAutoFit/>
              </a:bodyPr>
              <a:lstStyle/>
              <a:p>
                <a:pPr algn="ctr"/>
                <a:endParaRPr lang="zh-CN" alt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244"/>
              <a:ext cx="3467440" cy="253625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3794" y="2235651"/>
            <a:ext cx="2300568" cy="116955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ea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21074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自主学习</a:t>
            </a:r>
          </a:p>
        </p:txBody>
      </p:sp>
      <p:sp>
        <p:nvSpPr>
          <p:cNvPr id="4" name="椭圆 3"/>
          <p:cNvSpPr/>
          <p:nvPr/>
        </p:nvSpPr>
        <p:spPr>
          <a:xfrm>
            <a:off x="3563888" y="146139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61284" y="2108071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61284" y="2868302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63888" y="3514976"/>
            <a:ext cx="394692" cy="39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3995937" y="14521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：添加相关的文字描述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4421284" y="2100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：添加相关的文字描述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4440676" y="289366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添加相关的文字描述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4067944" y="3539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学习内容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</a:t>
            </a: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：添加相关的文字描述</a:t>
            </a:r>
          </a:p>
        </p:txBody>
      </p:sp>
      <p:sp>
        <p:nvSpPr>
          <p:cNvPr id="12" name="弧形 11"/>
          <p:cNvSpPr/>
          <p:nvPr/>
        </p:nvSpPr>
        <p:spPr>
          <a:xfrm rot="2700000">
            <a:off x="-103679" y="910828"/>
            <a:ext cx="3573400" cy="3573400"/>
          </a:xfrm>
          <a:prstGeom prst="arc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994517" y="1549238"/>
            <a:ext cx="2289699" cy="22896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34928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4.5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合作探究</a:t>
            </a:r>
          </a:p>
        </p:txBody>
      </p:sp>
      <p:sp>
        <p:nvSpPr>
          <p:cNvPr id="22" name="矩形 21"/>
          <p:cNvSpPr/>
          <p:nvPr/>
        </p:nvSpPr>
        <p:spPr bwMode="auto">
          <a:xfrm>
            <a:off x="832667" y="1490396"/>
            <a:ext cx="526837" cy="526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948982" y="1587554"/>
            <a:ext cx="525469" cy="5268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" name="文本框 47"/>
          <p:cNvSpPr txBox="1">
            <a:spLocks noChangeArrowheads="1"/>
          </p:cNvSpPr>
          <p:nvPr/>
        </p:nvSpPr>
        <p:spPr bwMode="auto">
          <a:xfrm>
            <a:off x="940474" y="1505533"/>
            <a:ext cx="4110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84858" y="1350817"/>
            <a:ext cx="8211" cy="3032398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 bwMode="auto">
          <a:xfrm>
            <a:off x="3655692" y="1442502"/>
            <a:ext cx="524101" cy="5268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3772008" y="1539658"/>
            <a:ext cx="524100" cy="5268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1" name="文本框 84"/>
          <p:cNvSpPr txBox="1">
            <a:spLocks noChangeArrowheads="1"/>
          </p:cNvSpPr>
          <p:nvPr/>
        </p:nvSpPr>
        <p:spPr bwMode="auto">
          <a:xfrm>
            <a:off x="3763628" y="1456933"/>
            <a:ext cx="4101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bg1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>
              <a:solidFill>
                <a:schemeClr val="bg1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370620" y="1456185"/>
            <a:ext cx="525469" cy="525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486936" y="1553341"/>
            <a:ext cx="525469" cy="525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8" name="文本框 88"/>
          <p:cNvSpPr txBox="1">
            <a:spLocks noChangeArrowheads="1"/>
          </p:cNvSpPr>
          <p:nvPr/>
        </p:nvSpPr>
        <p:spPr bwMode="auto">
          <a:xfrm>
            <a:off x="6478787" y="1470584"/>
            <a:ext cx="411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ea typeface="Arial Unicode MS" panose="020B0604020202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95786" y="1350817"/>
            <a:ext cx="6841" cy="3032398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492241" y="1727131"/>
            <a:ext cx="1676302" cy="4065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合作探究一</a:t>
            </a:r>
          </a:p>
        </p:txBody>
      </p:sp>
      <p:sp>
        <p:nvSpPr>
          <p:cNvPr id="11" name="文本框 92"/>
          <p:cNvSpPr txBox="1">
            <a:spLocks noChangeArrowheads="1"/>
          </p:cNvSpPr>
          <p:nvPr/>
        </p:nvSpPr>
        <p:spPr bwMode="auto">
          <a:xfrm>
            <a:off x="4302951" y="1687450"/>
            <a:ext cx="1585988" cy="4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合作探究二</a:t>
            </a:r>
          </a:p>
        </p:txBody>
      </p:sp>
      <p:sp>
        <p:nvSpPr>
          <p:cNvPr id="12" name="文本框 94"/>
          <p:cNvSpPr txBox="1">
            <a:spLocks noChangeArrowheads="1"/>
          </p:cNvSpPr>
          <p:nvPr/>
        </p:nvSpPr>
        <p:spPr bwMode="auto">
          <a:xfrm>
            <a:off x="7038407" y="1703871"/>
            <a:ext cx="1584616" cy="40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合作探究三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2242" y="2232077"/>
            <a:ext cx="2231877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57167" y="2204709"/>
            <a:ext cx="2584928" cy="2354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87147" y="2217026"/>
            <a:ext cx="2335876" cy="23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defTabSz="68770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</a:t>
            </a:r>
            <a:r>
              <a: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为成交创造有利条件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6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、添加相关的描述文字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62637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4.6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达标测试</a:t>
            </a:r>
          </a:p>
        </p:txBody>
      </p:sp>
      <p:sp>
        <p:nvSpPr>
          <p:cNvPr id="5" name="圆角矩形 4"/>
          <p:cNvSpPr/>
          <p:nvPr/>
        </p:nvSpPr>
        <p:spPr bwMode="auto">
          <a:xfrm rot="5400000">
            <a:off x="849035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1552084" y="1411263"/>
            <a:ext cx="948800" cy="9500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505018" y="1355957"/>
            <a:ext cx="104293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矩形 261"/>
          <p:cNvSpPr>
            <a:spLocks noChangeArrowheads="1"/>
          </p:cNvSpPr>
          <p:nvPr/>
        </p:nvSpPr>
        <p:spPr bwMode="auto">
          <a:xfrm>
            <a:off x="1600801" y="1951982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1499515" y="2712116"/>
            <a:ext cx="10861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956732" y="3976340"/>
            <a:ext cx="7171267" cy="54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530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这里，或者通过复制您的文本后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 rot="5400000">
            <a:off x="2585758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288808" y="1411263"/>
            <a:ext cx="948801" cy="9500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3241741" y="1355957"/>
            <a:ext cx="1042932" cy="7320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矩形 261"/>
          <p:cNvSpPr>
            <a:spLocks noChangeArrowheads="1"/>
          </p:cNvSpPr>
          <p:nvPr/>
        </p:nvSpPr>
        <p:spPr bwMode="auto">
          <a:xfrm>
            <a:off x="3382425" y="1951982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3220112" y="2712116"/>
            <a:ext cx="10861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圆角矩形 17"/>
          <p:cNvSpPr/>
          <p:nvPr/>
        </p:nvSpPr>
        <p:spPr bwMode="auto">
          <a:xfrm rot="5400000">
            <a:off x="4326282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5029333" y="1411263"/>
            <a:ext cx="948801" cy="9500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4982265" y="1355957"/>
            <a:ext cx="104293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矩形 261"/>
          <p:cNvSpPr>
            <a:spLocks noChangeArrowheads="1"/>
          </p:cNvSpPr>
          <p:nvPr/>
        </p:nvSpPr>
        <p:spPr bwMode="auto">
          <a:xfrm>
            <a:off x="5071654" y="1951982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4965616" y="2712116"/>
            <a:ext cx="10861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4" name="圆角矩形 23"/>
          <p:cNvSpPr/>
          <p:nvPr/>
        </p:nvSpPr>
        <p:spPr bwMode="auto">
          <a:xfrm rot="5400000">
            <a:off x="6019936" y="1841328"/>
            <a:ext cx="2354901" cy="12135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6722985" y="1411263"/>
            <a:ext cx="948800" cy="95006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6675919" y="1355957"/>
            <a:ext cx="1042932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lang="en-US" altLang="zh-CN" sz="32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矩形 261"/>
          <p:cNvSpPr>
            <a:spLocks noChangeArrowheads="1"/>
          </p:cNvSpPr>
          <p:nvPr/>
        </p:nvSpPr>
        <p:spPr bwMode="auto">
          <a:xfrm>
            <a:off x="6778096" y="1951982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6654290" y="2712116"/>
            <a:ext cx="10861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您的内容打在这里或者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36"/>
          <p:cNvSpPr/>
          <p:nvPr/>
        </p:nvSpPr>
        <p:spPr>
          <a:xfrm>
            <a:off x="3877878" y="1121768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918" y="2607606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301" y="2625344"/>
            <a:ext cx="1374647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accent1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1894823"/>
            <a:ext cx="258049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01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说明性文字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894823"/>
            <a:ext cx="258049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说明性文字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753" y="3598634"/>
            <a:ext cx="2580493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03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说明性文字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文字说明性文字说明性文字说明性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关于我们"/>
          <p:cNvSpPr/>
          <p:nvPr/>
        </p:nvSpPr>
        <p:spPr>
          <a:xfrm>
            <a:off x="850909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4.7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课题总结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3241406" y="2405548"/>
            <a:ext cx="2580493" cy="50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标题文字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7"/>
          <p:cNvGrpSpPr/>
          <p:nvPr/>
        </p:nvGrpSpPr>
        <p:grpSpPr bwMode="auto">
          <a:xfrm>
            <a:off x="158821" y="1391553"/>
            <a:ext cx="2759995" cy="958170"/>
            <a:chOff x="219753" y="1976522"/>
            <a:chExt cx="2765362" cy="960080"/>
          </a:xfrm>
        </p:grpSpPr>
        <p:sp>
          <p:nvSpPr>
            <p:cNvPr id="69" name="文本框 38"/>
            <p:cNvSpPr txBox="1"/>
            <p:nvPr/>
          </p:nvSpPr>
          <p:spPr>
            <a:xfrm>
              <a:off x="219753" y="2474788"/>
              <a:ext cx="2741523" cy="4618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395" dirty="0">
                  <a:solidFill>
                    <a:schemeClr val="accent1"/>
                  </a:solidFill>
                  <a:cs typeface="Mongolian Baiti" panose="03000500000000000000" pitchFamily="66" charset="0"/>
                </a:rPr>
                <a:t>Lessons Process</a:t>
              </a:r>
              <a:endParaRPr lang="zh-CN" altLang="en-US" sz="2395" dirty="0">
                <a:solidFill>
                  <a:schemeClr val="accent1"/>
                </a:solidFill>
                <a:cs typeface="Mongolian Baiti" panose="03000500000000000000" pitchFamily="66" charset="0"/>
              </a:endParaRPr>
            </a:p>
          </p:txBody>
        </p:sp>
        <p:sp>
          <p:nvSpPr>
            <p:cNvPr id="70" name="文本框 11"/>
            <p:cNvSpPr txBox="1"/>
            <p:nvPr/>
          </p:nvSpPr>
          <p:spPr>
            <a:xfrm>
              <a:off x="832424" y="1976522"/>
              <a:ext cx="2152691" cy="584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3195" dirty="0">
                  <a:solidFill>
                    <a:schemeClr val="accent1"/>
                  </a:solidFill>
                  <a:latin typeface="+mn-ea"/>
                </a:rPr>
                <a:t>说课过程</a:t>
              </a: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3921696" y="1528362"/>
            <a:ext cx="1397842" cy="3994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accent1"/>
                </a:solidFill>
                <a:latin typeface="+mn-ea"/>
              </a:rPr>
              <a:t>教学背景</a:t>
            </a:r>
          </a:p>
        </p:txBody>
      </p:sp>
      <p:sp>
        <p:nvSpPr>
          <p:cNvPr id="73" name="文本框 16"/>
          <p:cNvSpPr txBox="1"/>
          <p:nvPr/>
        </p:nvSpPr>
        <p:spPr bwMode="auto">
          <a:xfrm>
            <a:off x="3485032" y="1461739"/>
            <a:ext cx="322524" cy="5224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795" dirty="0">
                <a:solidFill>
                  <a:schemeClr val="accent1"/>
                </a:solidFill>
                <a:latin typeface="+mn-ea"/>
              </a:rPr>
              <a:t>1</a:t>
            </a:r>
            <a:endParaRPr lang="zh-CN" altLang="en-US" sz="2795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74" name="直接连接符 73"/>
          <p:cNvCxnSpPr/>
          <p:nvPr/>
        </p:nvCxnSpPr>
        <p:spPr bwMode="auto">
          <a:xfrm flipH="1">
            <a:off x="3668304" y="1641376"/>
            <a:ext cx="246257" cy="246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21"/>
          <p:cNvSpPr txBox="1"/>
          <p:nvPr/>
        </p:nvSpPr>
        <p:spPr>
          <a:xfrm>
            <a:off x="6503242" y="1553345"/>
            <a:ext cx="1415687" cy="3994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accent1"/>
                </a:solidFill>
                <a:latin typeface="+mn-ea"/>
              </a:rPr>
              <a:t>教学过程</a:t>
            </a:r>
          </a:p>
        </p:txBody>
      </p:sp>
      <p:sp>
        <p:nvSpPr>
          <p:cNvPr id="77" name="文本框 20"/>
          <p:cNvSpPr txBox="1"/>
          <p:nvPr/>
        </p:nvSpPr>
        <p:spPr bwMode="auto">
          <a:xfrm>
            <a:off x="6003166" y="1472446"/>
            <a:ext cx="389850" cy="5224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795" dirty="0">
                <a:solidFill>
                  <a:schemeClr val="accent1"/>
                </a:solidFill>
                <a:latin typeface="+mn-ea"/>
              </a:rPr>
              <a:t>4</a:t>
            </a:r>
            <a:endParaRPr lang="zh-CN" altLang="en-US" sz="2795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78" name="直接连接符 77"/>
          <p:cNvCxnSpPr/>
          <p:nvPr/>
        </p:nvCxnSpPr>
        <p:spPr bwMode="auto">
          <a:xfrm flipH="1">
            <a:off x="6251030" y="1641377"/>
            <a:ext cx="246258" cy="246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本框 24"/>
          <p:cNvSpPr txBox="1"/>
          <p:nvPr/>
        </p:nvSpPr>
        <p:spPr>
          <a:xfrm>
            <a:off x="3921696" y="2343274"/>
            <a:ext cx="1397842" cy="3994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accent1"/>
                </a:solidFill>
                <a:latin typeface="+mn-ea"/>
              </a:rPr>
              <a:t>教学分析</a:t>
            </a:r>
          </a:p>
        </p:txBody>
      </p:sp>
      <p:sp>
        <p:nvSpPr>
          <p:cNvPr id="81" name="文本框 23"/>
          <p:cNvSpPr txBox="1"/>
          <p:nvPr/>
        </p:nvSpPr>
        <p:spPr bwMode="auto">
          <a:xfrm>
            <a:off x="3453981" y="2276652"/>
            <a:ext cx="383439" cy="5224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795" dirty="0">
                <a:solidFill>
                  <a:schemeClr val="accent1"/>
                </a:solidFill>
                <a:latin typeface="+mn-ea"/>
              </a:rPr>
              <a:t>2</a:t>
            </a:r>
            <a:endParaRPr lang="zh-CN" altLang="en-US" sz="2795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82" name="直接连接符 81"/>
          <p:cNvCxnSpPr/>
          <p:nvPr/>
        </p:nvCxnSpPr>
        <p:spPr bwMode="auto">
          <a:xfrm flipH="1">
            <a:off x="3668305" y="2456290"/>
            <a:ext cx="246258" cy="246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27"/>
          <p:cNvSpPr txBox="1"/>
          <p:nvPr/>
        </p:nvSpPr>
        <p:spPr>
          <a:xfrm>
            <a:off x="6503242" y="2367068"/>
            <a:ext cx="1415687" cy="3994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accent1"/>
                </a:solidFill>
                <a:latin typeface="+mn-ea"/>
              </a:rPr>
              <a:t>板书设计</a:t>
            </a:r>
          </a:p>
        </p:txBody>
      </p:sp>
      <p:sp>
        <p:nvSpPr>
          <p:cNvPr id="85" name="文本框 26"/>
          <p:cNvSpPr txBox="1"/>
          <p:nvPr/>
        </p:nvSpPr>
        <p:spPr bwMode="auto">
          <a:xfrm>
            <a:off x="6005767" y="2286169"/>
            <a:ext cx="383439" cy="5224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795" dirty="0">
                <a:solidFill>
                  <a:schemeClr val="accent1"/>
                </a:solidFill>
                <a:latin typeface="+mn-ea"/>
              </a:rPr>
              <a:t>5</a:t>
            </a:r>
            <a:endParaRPr lang="zh-CN" altLang="en-US" sz="2795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86" name="直接连接符 85"/>
          <p:cNvCxnSpPr/>
          <p:nvPr/>
        </p:nvCxnSpPr>
        <p:spPr bwMode="auto">
          <a:xfrm flipH="1">
            <a:off x="6251020" y="2455100"/>
            <a:ext cx="246258" cy="246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3211470" y="1547401"/>
            <a:ext cx="0" cy="20473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24"/>
          <p:cNvSpPr txBox="1"/>
          <p:nvPr/>
        </p:nvSpPr>
        <p:spPr>
          <a:xfrm>
            <a:off x="3921696" y="3101084"/>
            <a:ext cx="1397842" cy="3994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accent1"/>
                </a:solidFill>
                <a:latin typeface="+mn-ea"/>
              </a:rPr>
              <a:t>学法分析</a:t>
            </a:r>
          </a:p>
        </p:txBody>
      </p:sp>
      <p:sp>
        <p:nvSpPr>
          <p:cNvPr id="44" name="文本框 23"/>
          <p:cNvSpPr txBox="1"/>
          <p:nvPr/>
        </p:nvSpPr>
        <p:spPr bwMode="auto">
          <a:xfrm>
            <a:off x="3453981" y="3034461"/>
            <a:ext cx="383439" cy="5224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795" dirty="0">
                <a:solidFill>
                  <a:schemeClr val="accent1"/>
                </a:solidFill>
                <a:latin typeface="+mn-ea"/>
              </a:rPr>
              <a:t>3</a:t>
            </a:r>
            <a:endParaRPr lang="zh-CN" altLang="en-US" sz="2795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45" name="直接连接符 44"/>
          <p:cNvCxnSpPr/>
          <p:nvPr/>
        </p:nvCxnSpPr>
        <p:spPr bwMode="auto">
          <a:xfrm flipH="1">
            <a:off x="3668305" y="3214098"/>
            <a:ext cx="246258" cy="24625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27"/>
          <p:cNvSpPr txBox="1"/>
          <p:nvPr/>
        </p:nvSpPr>
        <p:spPr>
          <a:xfrm>
            <a:off x="6503242" y="3126065"/>
            <a:ext cx="1415687" cy="3994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995" dirty="0">
                <a:solidFill>
                  <a:schemeClr val="accent1"/>
                </a:solidFill>
                <a:latin typeface="+mn-ea"/>
              </a:rPr>
              <a:t>教学效果</a:t>
            </a:r>
          </a:p>
        </p:txBody>
      </p:sp>
      <p:sp>
        <p:nvSpPr>
          <p:cNvPr id="48" name="文本框 26"/>
          <p:cNvSpPr txBox="1"/>
          <p:nvPr/>
        </p:nvSpPr>
        <p:spPr bwMode="auto">
          <a:xfrm>
            <a:off x="6005767" y="3045172"/>
            <a:ext cx="383439" cy="5224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795" dirty="0">
                <a:solidFill>
                  <a:schemeClr val="accent1"/>
                </a:solidFill>
                <a:latin typeface="+mn-ea"/>
              </a:rPr>
              <a:t>6</a:t>
            </a:r>
            <a:endParaRPr lang="zh-CN" altLang="en-US" sz="2795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 flipH="1">
            <a:off x="6251020" y="3214103"/>
            <a:ext cx="246258" cy="24506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0399" y="-8165"/>
            <a:ext cx="2133600" cy="269075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612" y="2241433"/>
            <a:ext cx="2320321" cy="29262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14145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布置作业</a:t>
            </a:r>
          </a:p>
        </p:txBody>
      </p:sp>
      <p:sp>
        <p:nvSpPr>
          <p:cNvPr id="5" name="Rectangle 10"/>
          <p:cNvSpPr/>
          <p:nvPr/>
        </p:nvSpPr>
        <p:spPr>
          <a:xfrm>
            <a:off x="505551" y="1253836"/>
            <a:ext cx="4552149" cy="33561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3610887" y="1976567"/>
            <a:ext cx="4565633" cy="1179837"/>
            <a:chOff x="3875568" y="2208594"/>
            <a:chExt cx="4354033" cy="1124393"/>
          </a:xfrm>
        </p:grpSpPr>
        <p:sp>
          <p:nvSpPr>
            <p:cNvPr id="9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0" name="Group 25"/>
            <p:cNvGrpSpPr/>
            <p:nvPr/>
          </p:nvGrpSpPr>
          <p:grpSpPr bwMode="auto">
            <a:xfrm>
              <a:off x="4202185" y="2470264"/>
              <a:ext cx="3700800" cy="762711"/>
              <a:chOff x="5559532" y="2765548"/>
              <a:chExt cx="4934399" cy="1016949"/>
            </a:xfrm>
          </p:grpSpPr>
          <p:sp>
            <p:nvSpPr>
              <p:cNvPr id="11" name="TextBox 23"/>
              <p:cNvSpPr txBox="1">
                <a:spLocks noChangeArrowheads="1"/>
              </p:cNvSpPr>
              <p:nvPr/>
            </p:nvSpPr>
            <p:spPr bwMode="auto">
              <a:xfrm>
                <a:off x="5560028" y="2765548"/>
                <a:ext cx="2543269" cy="50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dirty="0">
                    <a:solidFill>
                      <a:schemeClr val="bg1"/>
                    </a:solidFill>
                  </a:rPr>
                  <a:t>添加标题文字：</a:t>
                </a:r>
                <a:endParaRPr lang="en-US" sz="18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Open Sans" panose="020B0606030504020204"/>
                  <a:cs typeface="Open Sans" panose="020B0606030504020204"/>
                </a:endParaRPr>
              </a:p>
            </p:txBody>
          </p:sp>
          <p:sp>
            <p:nvSpPr>
              <p:cNvPr id="12" name="TextBox 24"/>
              <p:cNvSpPr txBox="1">
                <a:spLocks noChangeArrowheads="1"/>
              </p:cNvSpPr>
              <p:nvPr/>
            </p:nvSpPr>
            <p:spPr bwMode="auto">
              <a:xfrm>
                <a:off x="5559532" y="3167108"/>
                <a:ext cx="4934399" cy="615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 Light" panose="020B0502040204020203" pitchFamily="34" charset="-122"/>
                  </a:defRPr>
                </a:lvl9pPr>
              </a:lstStyle>
              <a:p>
                <a:pPr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>
                    <a:solidFill>
                      <a:schemeClr val="bg1"/>
                    </a:solidFill>
                    <a:latin typeface="微软雅黑 Light" panose="020B0502040204020203" pitchFamily="34" charset="-122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lang="en-US" altLang="zh-CN" sz="900">
                  <a:solidFill>
                    <a:schemeClr val="bg1"/>
                  </a:solidFill>
                  <a:latin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5185801" y="3306078"/>
            <a:ext cx="3588054" cy="6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</a:endParaRPr>
          </a:p>
        </p:txBody>
      </p:sp>
      <p:sp>
        <p:nvSpPr>
          <p:cNvPr id="8" name="Rectangle 27"/>
          <p:cNvSpPr/>
          <p:nvPr/>
        </p:nvSpPr>
        <p:spPr>
          <a:xfrm>
            <a:off x="5277492" y="4289051"/>
            <a:ext cx="992579" cy="2539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添加文字信息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68684" y="3005433"/>
            <a:ext cx="993610" cy="128107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1707" y="847520"/>
            <a:ext cx="3180587" cy="3448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44487" y="1549624"/>
            <a:ext cx="38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板书过程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62340" y="2303391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155833" y="2435377"/>
            <a:ext cx="2832335" cy="11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9" y="847520"/>
            <a:ext cx="993610" cy="12810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0" y="277672"/>
            <a:ext cx="332755" cy="414303"/>
          </a:xfrm>
          <a:prstGeom prst="rect">
            <a:avLst/>
          </a:prstGeom>
        </p:spPr>
      </p:pic>
      <p:sp>
        <p:nvSpPr>
          <p:cNvPr id="33" name="关于我们"/>
          <p:cNvSpPr/>
          <p:nvPr/>
        </p:nvSpPr>
        <p:spPr>
          <a:xfrm>
            <a:off x="1065656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板书设计</a:t>
            </a:r>
          </a:p>
        </p:txBody>
      </p:sp>
      <p:pic>
        <p:nvPicPr>
          <p:cNvPr id="4" name="Picture 25" descr="图片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/>
          <a:stretch>
            <a:fillRect/>
          </a:stretch>
        </p:blipFill>
        <p:spPr bwMode="auto">
          <a:xfrm>
            <a:off x="1271020" y="1198577"/>
            <a:ext cx="6601960" cy="388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68684" y="3005433"/>
            <a:ext cx="993610" cy="128107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1707" y="847520"/>
            <a:ext cx="3180587" cy="3448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44487" y="1549624"/>
            <a:ext cx="38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教学效果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62340" y="2303391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155833" y="2435377"/>
            <a:ext cx="2832335" cy="11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9" y="847520"/>
            <a:ext cx="993610" cy="12810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44873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4.8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布置作业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647798" y="1144908"/>
            <a:ext cx="1684045" cy="40029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</a:rPr>
              <a:t>教学效果</a:t>
            </a:r>
          </a:p>
        </p:txBody>
      </p:sp>
      <p:sp>
        <p:nvSpPr>
          <p:cNvPr id="6" name="文本框 16"/>
          <p:cNvSpPr txBox="1">
            <a:spLocks noChangeArrowheads="1"/>
          </p:cNvSpPr>
          <p:nvPr/>
        </p:nvSpPr>
        <p:spPr bwMode="auto">
          <a:xfrm>
            <a:off x="1280702" y="2020611"/>
            <a:ext cx="1440195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解决问题为目的</a:t>
            </a: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3775782" y="2020611"/>
            <a:ext cx="1438848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独立思考为前提</a:t>
            </a: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6427141" y="2020611"/>
            <a:ext cx="1440195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</a:rPr>
              <a:t>小组合作为基础</a:t>
            </a:r>
          </a:p>
        </p:txBody>
      </p:sp>
      <p:sp>
        <p:nvSpPr>
          <p:cNvPr id="9" name="矩形 8"/>
          <p:cNvSpPr/>
          <p:nvPr/>
        </p:nvSpPr>
        <p:spPr>
          <a:xfrm>
            <a:off x="1061107" y="2644377"/>
            <a:ext cx="1872657" cy="202220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0228" y="2644377"/>
            <a:ext cx="1874005" cy="202220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11584" y="2644377"/>
            <a:ext cx="1871310" cy="202220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文本框 28"/>
          <p:cNvSpPr txBox="1">
            <a:spLocks noChangeArrowheads="1"/>
          </p:cNvSpPr>
          <p:nvPr/>
        </p:nvSpPr>
        <p:spPr bwMode="auto">
          <a:xfrm>
            <a:off x="1061107" y="2651118"/>
            <a:ext cx="187265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1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13" name="文本框 29"/>
          <p:cNvSpPr txBox="1">
            <a:spLocks noChangeArrowheads="1"/>
          </p:cNvSpPr>
          <p:nvPr/>
        </p:nvSpPr>
        <p:spPr bwMode="auto">
          <a:xfrm>
            <a:off x="3560225" y="2699618"/>
            <a:ext cx="19507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1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</p:txBody>
      </p:sp>
      <p:sp>
        <p:nvSpPr>
          <p:cNvPr id="14" name="文本框 30"/>
          <p:cNvSpPr txBox="1">
            <a:spLocks noChangeArrowheads="1"/>
          </p:cNvSpPr>
          <p:nvPr/>
        </p:nvSpPr>
        <p:spPr bwMode="auto">
          <a:xfrm>
            <a:off x="6211584" y="2643034"/>
            <a:ext cx="187131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1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  <a:p>
            <a:pPr defTabSz="9169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4E2D"/>
              </a:buClr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6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n-ea"/>
              </a:rPr>
              <a:t>、添加相关的描述文字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n-ea"/>
            </a:endParaRPr>
          </a:p>
        </p:txBody>
      </p:sp>
      <p:cxnSp>
        <p:nvCxnSpPr>
          <p:cNvPr id="15" name="直接连接符 14"/>
          <p:cNvCxnSpPr>
            <a:stCxn id="5" idx="2"/>
            <a:endCxn id="6" idx="0"/>
          </p:cNvCxnSpPr>
          <p:nvPr/>
        </p:nvCxnSpPr>
        <p:spPr>
          <a:xfrm flipH="1">
            <a:off x="2000800" y="1545200"/>
            <a:ext cx="2489021" cy="47541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5" idx="2"/>
            <a:endCxn id="7" idx="0"/>
          </p:cNvCxnSpPr>
          <p:nvPr/>
        </p:nvCxnSpPr>
        <p:spPr>
          <a:xfrm>
            <a:off x="4489821" y="1545200"/>
            <a:ext cx="5385" cy="47541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5" idx="2"/>
            <a:endCxn id="8" idx="0"/>
          </p:cNvCxnSpPr>
          <p:nvPr/>
        </p:nvCxnSpPr>
        <p:spPr>
          <a:xfrm>
            <a:off x="4489821" y="1545200"/>
            <a:ext cx="2657418" cy="47541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2"/>
            <a:endCxn id="12" idx="0"/>
          </p:cNvCxnSpPr>
          <p:nvPr/>
        </p:nvCxnSpPr>
        <p:spPr>
          <a:xfrm flipH="1">
            <a:off x="1997436" y="2328388"/>
            <a:ext cx="3364" cy="32273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7" idx="2"/>
            <a:endCxn id="10" idx="0"/>
          </p:cNvCxnSpPr>
          <p:nvPr/>
        </p:nvCxnSpPr>
        <p:spPr>
          <a:xfrm>
            <a:off x="4495206" y="2328388"/>
            <a:ext cx="2025" cy="31598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8" idx="2"/>
            <a:endCxn id="14" idx="0"/>
          </p:cNvCxnSpPr>
          <p:nvPr/>
        </p:nvCxnSpPr>
        <p:spPr>
          <a:xfrm>
            <a:off x="7147239" y="2328388"/>
            <a:ext cx="0" cy="31464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" y="0"/>
            <a:ext cx="2473035" cy="31188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71138" y="1772664"/>
            <a:ext cx="2672862" cy="337083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963816" y="3589190"/>
            <a:ext cx="551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汇报人：</a:t>
            </a:r>
            <a:r>
              <a:rPr lang="en-US" altLang="zh-CN" sz="200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xiazaii</a:t>
            </a:r>
            <a:endParaRPr lang="zh-CN" altLang="en-US" sz="2000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96287" y="2677374"/>
            <a:ext cx="584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 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信息话教学 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 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公开课 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  示范课 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 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说课微课 </a:t>
            </a:r>
            <a:r>
              <a:rPr lang="en-US" altLang="zh-CN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|</a:t>
            </a:r>
            <a:r>
              <a:rPr lang="zh-CN" altLang="en-US" sz="18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85834" y="1516355"/>
            <a:ext cx="646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感谢大家的聆听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29565" y="4240917"/>
            <a:ext cx="25790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时间：</a:t>
            </a:r>
            <a:r>
              <a:rPr lang="en-US" altLang="zh-CN" sz="2000">
                <a:solidFill>
                  <a:schemeClr val="accent1"/>
                </a:solidFill>
                <a:latin typeface="造字工房悦黑（非商用）常规体" pitchFamily="2" charset="-122"/>
                <a:ea typeface="造字工房悦黑（非商用）常规体" pitchFamily="2" charset="-122"/>
              </a:rPr>
              <a:t>202X.12.16</a:t>
            </a:r>
            <a:endParaRPr lang="zh-CN" altLang="en-US" sz="2000" dirty="0">
              <a:solidFill>
                <a:schemeClr val="accent1"/>
              </a:solidFill>
              <a:latin typeface="造字工房悦黑（非商用）常规体" pitchFamily="2" charset="-122"/>
              <a:ea typeface="造字工房悦黑（非商用）常规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68684" y="3005433"/>
            <a:ext cx="993610" cy="128107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1707" y="847520"/>
            <a:ext cx="3180587" cy="3448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44487" y="1549624"/>
            <a:ext cx="3855027" cy="73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教学背景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62340" y="2303391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155833" y="2435377"/>
            <a:ext cx="2832335" cy="11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9" y="847520"/>
            <a:ext cx="993610" cy="1281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3402063" y="2750231"/>
            <a:ext cx="1843673" cy="18714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791245" y="2848884"/>
            <a:ext cx="125066" cy="1269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741277" y="2848884"/>
            <a:ext cx="125066" cy="1269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350530" y="3625975"/>
            <a:ext cx="125066" cy="1269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184650" y="3625975"/>
            <a:ext cx="125066" cy="1269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791245" y="4403065"/>
            <a:ext cx="125066" cy="1269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741277" y="4378781"/>
            <a:ext cx="125066" cy="1269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563459" y="3042734"/>
            <a:ext cx="1533712" cy="1277408"/>
            <a:chOff x="3269294" y="2943617"/>
            <a:chExt cx="1465544" cy="1202498"/>
          </a:xfrm>
        </p:grpSpPr>
        <p:sp>
          <p:nvSpPr>
            <p:cNvPr id="48" name="任意多边形 47"/>
            <p:cNvSpPr/>
            <p:nvPr/>
          </p:nvSpPr>
          <p:spPr>
            <a:xfrm>
              <a:off x="4280560" y="2956142"/>
              <a:ext cx="153654" cy="212541"/>
            </a:xfrm>
            <a:custGeom>
              <a:avLst/>
              <a:gdLst>
                <a:gd name="connsiteX0" fmla="*/ 0 w 425885"/>
                <a:gd name="connsiteY0" fmla="*/ 588724 h 588724"/>
                <a:gd name="connsiteX1" fmla="*/ 425885 w 425885"/>
                <a:gd name="connsiteY1" fmla="*/ 0 h 5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885" h="588724">
                  <a:moveTo>
                    <a:pt x="0" y="588724"/>
                  </a:moveTo>
                  <a:lnTo>
                    <a:pt x="425885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4475702" y="3526880"/>
              <a:ext cx="259136" cy="43038"/>
            </a:xfrm>
            <a:custGeom>
              <a:avLst/>
              <a:gdLst>
                <a:gd name="connsiteX0" fmla="*/ 0 w 739035"/>
                <a:gd name="connsiteY0" fmla="*/ 0 h 0"/>
                <a:gd name="connsiteX1" fmla="*/ 739035 w 73903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035">
                  <a:moveTo>
                    <a:pt x="0" y="0"/>
                  </a:moveTo>
                  <a:lnTo>
                    <a:pt x="739035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3594970" y="2943617"/>
              <a:ext cx="142508" cy="213491"/>
            </a:xfrm>
            <a:custGeom>
              <a:avLst/>
              <a:gdLst>
                <a:gd name="connsiteX0" fmla="*/ 413359 w 413359"/>
                <a:gd name="connsiteY0" fmla="*/ 588724 h 588724"/>
                <a:gd name="connsiteX1" fmla="*/ 0 w 413359"/>
                <a:gd name="connsiteY1" fmla="*/ 0 h 58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3359" h="588724">
                  <a:moveTo>
                    <a:pt x="413359" y="588724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3269294" y="3557391"/>
              <a:ext cx="246875" cy="43038"/>
            </a:xfrm>
            <a:custGeom>
              <a:avLst/>
              <a:gdLst>
                <a:gd name="connsiteX0" fmla="*/ 726510 w 726510"/>
                <a:gd name="connsiteY0" fmla="*/ 0 h 0"/>
                <a:gd name="connsiteX1" fmla="*/ 0 w 72651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6510">
                  <a:moveTo>
                    <a:pt x="726510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582444" y="3937590"/>
              <a:ext cx="155034" cy="208525"/>
            </a:xfrm>
            <a:custGeom>
              <a:avLst/>
              <a:gdLst>
                <a:gd name="connsiteX0" fmla="*/ 425885 w 425885"/>
                <a:gd name="connsiteY0" fmla="*/ 0 h 576197"/>
                <a:gd name="connsiteX1" fmla="*/ 0 w 425885"/>
                <a:gd name="connsiteY1" fmla="*/ 576197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885" h="576197">
                  <a:moveTo>
                    <a:pt x="425885" y="0"/>
                  </a:moveTo>
                  <a:lnTo>
                    <a:pt x="0" y="576197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4266920" y="3937590"/>
              <a:ext cx="142243" cy="208525"/>
            </a:xfrm>
            <a:custGeom>
              <a:avLst/>
              <a:gdLst>
                <a:gd name="connsiteX0" fmla="*/ 0 w 388307"/>
                <a:gd name="connsiteY0" fmla="*/ 0 h 576197"/>
                <a:gd name="connsiteX1" fmla="*/ 388307 w 388307"/>
                <a:gd name="connsiteY1" fmla="*/ 576197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307" h="576197">
                  <a:moveTo>
                    <a:pt x="0" y="0"/>
                  </a:moveTo>
                  <a:lnTo>
                    <a:pt x="388307" y="576197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864905" y="1481136"/>
            <a:ext cx="7495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74074" y="111480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58" name="椭圆 57"/>
          <p:cNvSpPr/>
          <p:nvPr/>
        </p:nvSpPr>
        <p:spPr>
          <a:xfrm>
            <a:off x="3834076" y="3188759"/>
            <a:ext cx="979646" cy="99442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059069" y="3522493"/>
            <a:ext cx="6335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dirty="0">
                <a:solidFill>
                  <a:schemeClr val="bg1"/>
                </a:solidFill>
                <a:latin typeface="+mn-ea"/>
              </a:rPr>
              <a:t>标题</a:t>
            </a:r>
            <a:r>
              <a:rPr lang="en-US" altLang="zh-CN" sz="1500" dirty="0">
                <a:solidFill>
                  <a:schemeClr val="bg1"/>
                </a:solidFill>
                <a:latin typeface="+mn-ea"/>
              </a:rPr>
              <a:t> </a:t>
            </a:r>
            <a:endParaRPr lang="zh-CN" altLang="en-US" sz="15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1" name="TextBox 23"/>
          <p:cNvSpPr txBox="1"/>
          <p:nvPr/>
        </p:nvSpPr>
        <p:spPr>
          <a:xfrm>
            <a:off x="5579158" y="3193225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62" name="矩形 61"/>
          <p:cNvSpPr/>
          <p:nvPr/>
        </p:nvSpPr>
        <p:spPr>
          <a:xfrm>
            <a:off x="5540794" y="3490064"/>
            <a:ext cx="20539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4" name="TextBox 26"/>
          <p:cNvSpPr txBox="1"/>
          <p:nvPr/>
        </p:nvSpPr>
        <p:spPr>
          <a:xfrm>
            <a:off x="2170922" y="3269524"/>
            <a:ext cx="877163" cy="300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65" name="矩形 64"/>
          <p:cNvSpPr/>
          <p:nvPr/>
        </p:nvSpPr>
        <p:spPr>
          <a:xfrm>
            <a:off x="992090" y="3490066"/>
            <a:ext cx="20539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105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3" name="关于我们"/>
          <p:cNvSpPr/>
          <p:nvPr/>
        </p:nvSpPr>
        <p:spPr>
          <a:xfrm>
            <a:off x="992090" y="294094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在教材中的地位和作用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62638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学情分析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751972" y="1317248"/>
            <a:ext cx="2139814" cy="734543"/>
          </a:xfrm>
          <a:prstGeom prst="downArrowCallout">
            <a:avLst>
              <a:gd name="adj1" fmla="val 72692"/>
              <a:gd name="adj2" fmla="val 36346"/>
              <a:gd name="adj3" fmla="val 14028"/>
              <a:gd name="adj4" fmla="val 8594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87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490557" y="1317248"/>
            <a:ext cx="2141170" cy="734543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87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250858" y="1317248"/>
            <a:ext cx="2141171" cy="734543"/>
          </a:xfrm>
          <a:prstGeom prst="downArrowCallout">
            <a:avLst>
              <a:gd name="adj1" fmla="val 72692"/>
              <a:gd name="adj2" fmla="val 36346"/>
              <a:gd name="adj3" fmla="val 14060"/>
              <a:gd name="adj4" fmla="val 8594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487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 rot="10800000">
            <a:off x="751972" y="2252741"/>
            <a:ext cx="2139814" cy="240729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4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7" name="Rectangle 18"/>
          <p:cNvSpPr>
            <a:spLocks noChangeArrowheads="1"/>
          </p:cNvSpPr>
          <p:nvPr/>
        </p:nvSpPr>
        <p:spPr bwMode="auto">
          <a:xfrm rot="10800000">
            <a:off x="3490557" y="2252741"/>
            <a:ext cx="2141170" cy="240729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4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8" name="Rectangle 23"/>
          <p:cNvSpPr>
            <a:spLocks noChangeArrowheads="1"/>
          </p:cNvSpPr>
          <p:nvPr/>
        </p:nvSpPr>
        <p:spPr bwMode="auto">
          <a:xfrm rot="10800000">
            <a:off x="6250858" y="2252741"/>
            <a:ext cx="2141171" cy="240729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45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9" name="文本框 83"/>
          <p:cNvSpPr txBox="1">
            <a:spLocks noChangeArrowheads="1"/>
          </p:cNvSpPr>
          <p:nvPr/>
        </p:nvSpPr>
        <p:spPr bwMode="auto">
          <a:xfrm>
            <a:off x="1204777" y="1442164"/>
            <a:ext cx="1293944" cy="4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30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65" dirty="0">
                <a:solidFill>
                  <a:schemeClr val="bg1"/>
                </a:solidFill>
              </a:rPr>
              <a:t>学习状况</a:t>
            </a:r>
          </a:p>
        </p:txBody>
      </p:sp>
      <p:sp>
        <p:nvSpPr>
          <p:cNvPr id="40" name="文本框 83"/>
          <p:cNvSpPr txBox="1">
            <a:spLocks noChangeArrowheads="1"/>
          </p:cNvSpPr>
          <p:nvPr/>
        </p:nvSpPr>
        <p:spPr bwMode="auto">
          <a:xfrm>
            <a:off x="3992921" y="1442164"/>
            <a:ext cx="1293944" cy="4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30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65">
                <a:solidFill>
                  <a:schemeClr val="bg1"/>
                </a:solidFill>
              </a:rPr>
              <a:t>学生情况</a:t>
            </a:r>
          </a:p>
        </p:txBody>
      </p:sp>
      <p:sp>
        <p:nvSpPr>
          <p:cNvPr id="41" name="文本框 83"/>
          <p:cNvSpPr txBox="1">
            <a:spLocks noChangeArrowheads="1"/>
          </p:cNvSpPr>
          <p:nvPr/>
        </p:nvSpPr>
        <p:spPr bwMode="auto">
          <a:xfrm>
            <a:off x="6708420" y="1442164"/>
            <a:ext cx="1293944" cy="42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308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 defTabSz="51308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defTabSz="51308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165">
                <a:solidFill>
                  <a:schemeClr val="bg1"/>
                </a:solidFill>
              </a:rPr>
              <a:t>解决对策</a:t>
            </a:r>
          </a:p>
        </p:txBody>
      </p:sp>
      <p:sp>
        <p:nvSpPr>
          <p:cNvPr id="42" name="矩形 13"/>
          <p:cNvSpPr>
            <a:spLocks noChangeArrowheads="1"/>
          </p:cNvSpPr>
          <p:nvPr/>
        </p:nvSpPr>
        <p:spPr bwMode="auto">
          <a:xfrm>
            <a:off x="794067" y="2374935"/>
            <a:ext cx="2050202" cy="18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178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085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3" name="矩形 13"/>
          <p:cNvSpPr>
            <a:spLocks noChangeArrowheads="1"/>
          </p:cNvSpPr>
          <p:nvPr/>
        </p:nvSpPr>
        <p:spPr bwMode="auto">
          <a:xfrm>
            <a:off x="3548936" y="2374935"/>
            <a:ext cx="2048844" cy="18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178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085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4" name="矩形 13"/>
          <p:cNvSpPr>
            <a:spLocks noChangeArrowheads="1"/>
          </p:cNvSpPr>
          <p:nvPr/>
        </p:nvSpPr>
        <p:spPr bwMode="auto">
          <a:xfrm>
            <a:off x="6297022" y="2374935"/>
            <a:ext cx="2048844" cy="184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6178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8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</a:t>
            </a:r>
            <a:endParaRPr lang="zh-CN" altLang="en-US" sz="1085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121074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教学目标</a:t>
            </a: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3600000">
            <a:off x="4570604" y="1228373"/>
            <a:ext cx="2703474" cy="270217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 rot="3600000">
            <a:off x="1854170" y="1228373"/>
            <a:ext cx="2703474" cy="2702178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2329955" y="2580755"/>
            <a:ext cx="15033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5245975" y="2580755"/>
            <a:ext cx="150337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122594" y="1904242"/>
            <a:ext cx="1932349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122594" y="2580755"/>
            <a:ext cx="1932349" cy="6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981589" y="1904242"/>
            <a:ext cx="1932349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4981589" y="2580755"/>
            <a:ext cx="1932349" cy="6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单击此处添加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段落文字内容</a:t>
            </a:r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247791" y="2069870"/>
            <a:ext cx="1048876" cy="103421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263339" y="2241204"/>
            <a:ext cx="1027735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知识目标</a:t>
            </a:r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6781746" y="2069870"/>
            <a:ext cx="1047588" cy="103421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6805073" y="2241204"/>
            <a:ext cx="1027735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情感目标</a:t>
            </a:r>
          </a:p>
        </p:txBody>
      </p:sp>
      <p:sp>
        <p:nvSpPr>
          <p:cNvPr id="47" name="Oval 28"/>
          <p:cNvSpPr>
            <a:spLocks noChangeArrowheads="1"/>
          </p:cNvSpPr>
          <p:nvPr/>
        </p:nvSpPr>
        <p:spPr bwMode="auto">
          <a:xfrm>
            <a:off x="3942194" y="1967481"/>
            <a:ext cx="1258981" cy="1238985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073087" y="2241204"/>
            <a:ext cx="1027735" cy="6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ea typeface="+mn-ea"/>
              </a:rPr>
              <a:t>能力目标</a:t>
            </a:r>
          </a:p>
        </p:txBody>
      </p:sp>
      <p:sp>
        <p:nvSpPr>
          <p:cNvPr id="45" name="Rectangle 9"/>
          <p:cNvSpPr/>
          <p:nvPr/>
        </p:nvSpPr>
        <p:spPr>
          <a:xfrm>
            <a:off x="743644" y="4209017"/>
            <a:ext cx="7362626" cy="6149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 Light" panose="020B0502040204020203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</a:t>
            </a:r>
            <a:endParaRPr lang="id-ID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Open Sans Light" panose="020B0306030504020204"/>
              <a:cs typeface="Open Sans Light" panose="020B0306030504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关于我们"/>
          <p:cNvSpPr/>
          <p:nvPr/>
        </p:nvSpPr>
        <p:spPr>
          <a:xfrm>
            <a:off x="1024092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教学重点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50822" y="2106553"/>
            <a:ext cx="1643702" cy="1631546"/>
          </a:xfrm>
          <a:prstGeom prst="ellipse">
            <a:avLst/>
          </a:prstGeom>
          <a:noFill/>
          <a:ln w="9525" cap="rnd">
            <a:solidFill>
              <a:schemeClr val="accent1"/>
            </a:solidFill>
            <a:prstDash val="solid"/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点击此处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添加标题</a:t>
            </a:r>
          </a:p>
        </p:txBody>
      </p:sp>
      <p:sp>
        <p:nvSpPr>
          <p:cNvPr id="6" name="未知"/>
          <p:cNvSpPr/>
          <p:nvPr/>
        </p:nvSpPr>
        <p:spPr bwMode="auto">
          <a:xfrm rot="5400000">
            <a:off x="2525817" y="1791863"/>
            <a:ext cx="3102368" cy="1957045"/>
          </a:xfrm>
          <a:custGeom>
            <a:avLst/>
            <a:gdLst>
              <a:gd name="T0" fmla="*/ 286886 w 2848"/>
              <a:gd name="T1" fmla="*/ 620240 h 1795"/>
              <a:gd name="T2" fmla="*/ 295851 w 2848"/>
              <a:gd name="T3" fmla="*/ 752233 h 1795"/>
              <a:gd name="T4" fmla="*/ 315062 w 2848"/>
              <a:gd name="T5" fmla="*/ 880382 h 1795"/>
              <a:gd name="T6" fmla="*/ 341958 w 2848"/>
              <a:gd name="T7" fmla="*/ 1005968 h 1795"/>
              <a:gd name="T8" fmla="*/ 377818 w 2848"/>
              <a:gd name="T9" fmla="*/ 1128990 h 1795"/>
              <a:gd name="T10" fmla="*/ 421363 w 2848"/>
              <a:gd name="T11" fmla="*/ 1246887 h 1795"/>
              <a:gd name="T12" fmla="*/ 475154 w 2848"/>
              <a:gd name="T13" fmla="*/ 1360940 h 1795"/>
              <a:gd name="T14" fmla="*/ 536630 w 2848"/>
              <a:gd name="T15" fmla="*/ 1469866 h 1795"/>
              <a:gd name="T16" fmla="*/ 604509 w 2848"/>
              <a:gd name="T17" fmla="*/ 1573667 h 1795"/>
              <a:gd name="T18" fmla="*/ 680073 w 2848"/>
              <a:gd name="T19" fmla="*/ 1672341 h 1795"/>
              <a:gd name="T20" fmla="*/ 762040 w 2848"/>
              <a:gd name="T21" fmla="*/ 1764608 h 1795"/>
              <a:gd name="T22" fmla="*/ 851692 w 2848"/>
              <a:gd name="T23" fmla="*/ 1851749 h 1795"/>
              <a:gd name="T24" fmla="*/ 946467 w 2848"/>
              <a:gd name="T25" fmla="*/ 1932483 h 1795"/>
              <a:gd name="T26" fmla="*/ 1046364 w 2848"/>
              <a:gd name="T27" fmla="*/ 2005528 h 1795"/>
              <a:gd name="T28" fmla="*/ 1152666 w 2848"/>
              <a:gd name="T29" fmla="*/ 2072165 h 1795"/>
              <a:gd name="T30" fmla="*/ 1262809 w 2848"/>
              <a:gd name="T31" fmla="*/ 2129832 h 1795"/>
              <a:gd name="T32" fmla="*/ 1378076 w 2848"/>
              <a:gd name="T33" fmla="*/ 2181092 h 1795"/>
              <a:gd name="T34" fmla="*/ 1497185 w 2848"/>
              <a:gd name="T35" fmla="*/ 2222099 h 1795"/>
              <a:gd name="T36" fmla="*/ 1621417 w 2848"/>
              <a:gd name="T37" fmla="*/ 2256699 h 1795"/>
              <a:gd name="T38" fmla="*/ 1748210 w 2848"/>
              <a:gd name="T39" fmla="*/ 2281048 h 1795"/>
              <a:gd name="T40" fmla="*/ 1878845 w 2848"/>
              <a:gd name="T41" fmla="*/ 2293863 h 1795"/>
              <a:gd name="T42" fmla="*/ 2009481 w 2848"/>
              <a:gd name="T43" fmla="*/ 2300270 h 1795"/>
              <a:gd name="T44" fmla="*/ 2151643 w 2848"/>
              <a:gd name="T45" fmla="*/ 2293863 h 1795"/>
              <a:gd name="T46" fmla="*/ 2359123 w 2848"/>
              <a:gd name="T47" fmla="*/ 2264388 h 1795"/>
              <a:gd name="T48" fmla="*/ 2557637 w 2848"/>
              <a:gd name="T49" fmla="*/ 2210566 h 1795"/>
              <a:gd name="T50" fmla="*/ 2744625 w 2848"/>
              <a:gd name="T51" fmla="*/ 2134958 h 1795"/>
              <a:gd name="T52" fmla="*/ 2921368 w 2848"/>
              <a:gd name="T53" fmla="*/ 2040128 h 1795"/>
              <a:gd name="T54" fmla="*/ 3084021 w 2848"/>
              <a:gd name="T55" fmla="*/ 1923513 h 1795"/>
              <a:gd name="T56" fmla="*/ 3233868 w 2848"/>
              <a:gd name="T57" fmla="*/ 1790238 h 1795"/>
              <a:gd name="T58" fmla="*/ 3364504 w 2848"/>
              <a:gd name="T59" fmla="*/ 1640304 h 1795"/>
              <a:gd name="T60" fmla="*/ 3478489 w 2848"/>
              <a:gd name="T61" fmla="*/ 1477555 h 1795"/>
              <a:gd name="T62" fmla="*/ 3573264 w 2848"/>
              <a:gd name="T63" fmla="*/ 1300710 h 1795"/>
              <a:gd name="T64" fmla="*/ 3647547 w 2848"/>
              <a:gd name="T65" fmla="*/ 1111050 h 1795"/>
              <a:gd name="T66" fmla="*/ 3484893 w 2848"/>
              <a:gd name="T67" fmla="*/ 1273799 h 1795"/>
              <a:gd name="T68" fmla="*/ 3446471 w 2848"/>
              <a:gd name="T69" fmla="*/ 1285332 h 1795"/>
              <a:gd name="T70" fmla="*/ 3420856 w 2848"/>
              <a:gd name="T71" fmla="*/ 1280206 h 1795"/>
              <a:gd name="T72" fmla="*/ 3092987 w 2848"/>
              <a:gd name="T73" fmla="*/ 959834 h 1795"/>
              <a:gd name="T74" fmla="*/ 3060968 w 2848"/>
              <a:gd name="T75" fmla="*/ 1041849 h 1795"/>
              <a:gd name="T76" fmla="*/ 3000773 w 2848"/>
              <a:gd name="T77" fmla="*/ 1159746 h 1795"/>
              <a:gd name="T78" fmla="*/ 2927771 w 2848"/>
              <a:gd name="T79" fmla="*/ 1268673 h 1795"/>
              <a:gd name="T80" fmla="*/ 2843242 w 2848"/>
              <a:gd name="T81" fmla="*/ 1366066 h 1795"/>
              <a:gd name="T82" fmla="*/ 2748468 w 2848"/>
              <a:gd name="T83" fmla="*/ 1455770 h 1795"/>
              <a:gd name="T84" fmla="*/ 2643447 w 2848"/>
              <a:gd name="T85" fmla="*/ 1535222 h 1795"/>
              <a:gd name="T86" fmla="*/ 2530742 w 2848"/>
              <a:gd name="T87" fmla="*/ 1600578 h 1795"/>
              <a:gd name="T88" fmla="*/ 2410352 w 2848"/>
              <a:gd name="T89" fmla="*/ 1654400 h 1795"/>
              <a:gd name="T90" fmla="*/ 2282278 w 2848"/>
              <a:gd name="T91" fmla="*/ 1691563 h 1795"/>
              <a:gd name="T92" fmla="*/ 2149081 w 2848"/>
              <a:gd name="T93" fmla="*/ 1715912 h 1795"/>
              <a:gd name="T94" fmla="*/ 2009481 w 2848"/>
              <a:gd name="T95" fmla="*/ 1724882 h 1795"/>
              <a:gd name="T96" fmla="*/ 1892933 w 2848"/>
              <a:gd name="T97" fmla="*/ 1719756 h 1795"/>
              <a:gd name="T98" fmla="*/ 1722595 w 2848"/>
              <a:gd name="T99" fmla="*/ 1689000 h 1795"/>
              <a:gd name="T100" fmla="*/ 1563783 w 2848"/>
              <a:gd name="T101" fmla="*/ 1633897 h 1795"/>
              <a:gd name="T102" fmla="*/ 1413937 w 2848"/>
              <a:gd name="T103" fmla="*/ 1558289 h 1795"/>
              <a:gd name="T104" fmla="*/ 1279459 w 2848"/>
              <a:gd name="T105" fmla="*/ 1462177 h 1795"/>
              <a:gd name="T106" fmla="*/ 1160350 w 2848"/>
              <a:gd name="T107" fmla="*/ 1348125 h 1795"/>
              <a:gd name="T108" fmla="*/ 1056610 w 2848"/>
              <a:gd name="T109" fmla="*/ 1218695 h 1795"/>
              <a:gd name="T110" fmla="*/ 973362 w 2848"/>
              <a:gd name="T111" fmla="*/ 1075168 h 1795"/>
              <a:gd name="T112" fmla="*/ 913167 w 2848"/>
              <a:gd name="T113" fmla="*/ 917545 h 1795"/>
              <a:gd name="T114" fmla="*/ 874745 w 2848"/>
              <a:gd name="T115" fmla="*/ 750952 h 1795"/>
              <a:gd name="T116" fmla="*/ 861938 w 2848"/>
              <a:gd name="T117" fmla="*/ 575388 h 1795"/>
              <a:gd name="T118" fmla="*/ 0 w 2848"/>
              <a:gd name="T119" fmla="*/ 575388 h 1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8"/>
              <a:gd name="T181" fmla="*/ 0 h 1795"/>
              <a:gd name="T182" fmla="*/ 2848 w 2848"/>
              <a:gd name="T183" fmla="*/ 1795 h 179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8" h="1795">
                <a:moveTo>
                  <a:pt x="224" y="449"/>
                </a:moveTo>
                <a:lnTo>
                  <a:pt x="224" y="449"/>
                </a:lnTo>
                <a:lnTo>
                  <a:pt x="224" y="484"/>
                </a:lnTo>
                <a:lnTo>
                  <a:pt x="226" y="519"/>
                </a:lnTo>
                <a:lnTo>
                  <a:pt x="228" y="553"/>
                </a:lnTo>
                <a:lnTo>
                  <a:pt x="231" y="587"/>
                </a:lnTo>
                <a:lnTo>
                  <a:pt x="235" y="620"/>
                </a:lnTo>
                <a:lnTo>
                  <a:pt x="240" y="654"/>
                </a:lnTo>
                <a:lnTo>
                  <a:pt x="246" y="687"/>
                </a:lnTo>
                <a:lnTo>
                  <a:pt x="252" y="720"/>
                </a:lnTo>
                <a:lnTo>
                  <a:pt x="259" y="754"/>
                </a:lnTo>
                <a:lnTo>
                  <a:pt x="267" y="785"/>
                </a:lnTo>
                <a:lnTo>
                  <a:pt x="275" y="817"/>
                </a:lnTo>
                <a:lnTo>
                  <a:pt x="285" y="849"/>
                </a:lnTo>
                <a:lnTo>
                  <a:pt x="295" y="881"/>
                </a:lnTo>
                <a:lnTo>
                  <a:pt x="306" y="912"/>
                </a:lnTo>
                <a:lnTo>
                  <a:pt x="318" y="942"/>
                </a:lnTo>
                <a:lnTo>
                  <a:pt x="329" y="973"/>
                </a:lnTo>
                <a:lnTo>
                  <a:pt x="342" y="1003"/>
                </a:lnTo>
                <a:lnTo>
                  <a:pt x="357" y="1032"/>
                </a:lnTo>
                <a:lnTo>
                  <a:pt x="371" y="1062"/>
                </a:lnTo>
                <a:lnTo>
                  <a:pt x="386" y="1090"/>
                </a:lnTo>
                <a:lnTo>
                  <a:pt x="403" y="1118"/>
                </a:lnTo>
                <a:lnTo>
                  <a:pt x="419" y="1147"/>
                </a:lnTo>
                <a:lnTo>
                  <a:pt x="436" y="1174"/>
                </a:lnTo>
                <a:lnTo>
                  <a:pt x="453" y="1201"/>
                </a:lnTo>
                <a:lnTo>
                  <a:pt x="472" y="1228"/>
                </a:lnTo>
                <a:lnTo>
                  <a:pt x="491" y="1254"/>
                </a:lnTo>
                <a:lnTo>
                  <a:pt x="511" y="1280"/>
                </a:lnTo>
                <a:lnTo>
                  <a:pt x="531" y="1305"/>
                </a:lnTo>
                <a:lnTo>
                  <a:pt x="553" y="1330"/>
                </a:lnTo>
                <a:lnTo>
                  <a:pt x="574" y="1353"/>
                </a:lnTo>
                <a:lnTo>
                  <a:pt x="595" y="1377"/>
                </a:lnTo>
                <a:lnTo>
                  <a:pt x="618" y="1401"/>
                </a:lnTo>
                <a:lnTo>
                  <a:pt x="641" y="1423"/>
                </a:lnTo>
                <a:lnTo>
                  <a:pt x="665" y="1445"/>
                </a:lnTo>
                <a:lnTo>
                  <a:pt x="690" y="1467"/>
                </a:lnTo>
                <a:lnTo>
                  <a:pt x="713" y="1487"/>
                </a:lnTo>
                <a:lnTo>
                  <a:pt x="739" y="1508"/>
                </a:lnTo>
                <a:lnTo>
                  <a:pt x="764" y="1527"/>
                </a:lnTo>
                <a:lnTo>
                  <a:pt x="791" y="1546"/>
                </a:lnTo>
                <a:lnTo>
                  <a:pt x="817" y="1565"/>
                </a:lnTo>
                <a:lnTo>
                  <a:pt x="844" y="1582"/>
                </a:lnTo>
                <a:lnTo>
                  <a:pt x="872" y="1600"/>
                </a:lnTo>
                <a:lnTo>
                  <a:pt x="900" y="1617"/>
                </a:lnTo>
                <a:lnTo>
                  <a:pt x="928" y="1632"/>
                </a:lnTo>
                <a:lnTo>
                  <a:pt x="957" y="1647"/>
                </a:lnTo>
                <a:lnTo>
                  <a:pt x="986" y="1662"/>
                </a:lnTo>
                <a:lnTo>
                  <a:pt x="1016" y="1676"/>
                </a:lnTo>
                <a:lnTo>
                  <a:pt x="1046" y="1689"/>
                </a:lnTo>
                <a:lnTo>
                  <a:pt x="1076" y="1702"/>
                </a:lnTo>
                <a:lnTo>
                  <a:pt x="1106" y="1714"/>
                </a:lnTo>
                <a:lnTo>
                  <a:pt x="1138" y="1724"/>
                </a:lnTo>
                <a:lnTo>
                  <a:pt x="1169" y="1734"/>
                </a:lnTo>
                <a:lnTo>
                  <a:pt x="1201" y="1743"/>
                </a:lnTo>
                <a:lnTo>
                  <a:pt x="1233" y="1752"/>
                </a:lnTo>
                <a:lnTo>
                  <a:pt x="1266" y="1761"/>
                </a:lnTo>
                <a:lnTo>
                  <a:pt x="1299" y="1768"/>
                </a:lnTo>
                <a:lnTo>
                  <a:pt x="1332" y="1774"/>
                </a:lnTo>
                <a:lnTo>
                  <a:pt x="1365" y="1780"/>
                </a:lnTo>
                <a:lnTo>
                  <a:pt x="1398" y="1784"/>
                </a:lnTo>
                <a:lnTo>
                  <a:pt x="1432" y="1788"/>
                </a:lnTo>
                <a:lnTo>
                  <a:pt x="1467" y="1790"/>
                </a:lnTo>
                <a:lnTo>
                  <a:pt x="1501" y="1793"/>
                </a:lnTo>
                <a:lnTo>
                  <a:pt x="1535" y="1794"/>
                </a:lnTo>
                <a:lnTo>
                  <a:pt x="1569" y="1795"/>
                </a:lnTo>
                <a:lnTo>
                  <a:pt x="1625" y="1794"/>
                </a:lnTo>
                <a:lnTo>
                  <a:pt x="1680" y="1790"/>
                </a:lnTo>
                <a:lnTo>
                  <a:pt x="1735" y="1784"/>
                </a:lnTo>
                <a:lnTo>
                  <a:pt x="1789" y="1777"/>
                </a:lnTo>
                <a:lnTo>
                  <a:pt x="1842" y="1767"/>
                </a:lnTo>
                <a:lnTo>
                  <a:pt x="1894" y="1755"/>
                </a:lnTo>
                <a:lnTo>
                  <a:pt x="1946" y="1742"/>
                </a:lnTo>
                <a:lnTo>
                  <a:pt x="1997" y="1725"/>
                </a:lnTo>
                <a:lnTo>
                  <a:pt x="2046" y="1708"/>
                </a:lnTo>
                <a:lnTo>
                  <a:pt x="2096" y="1688"/>
                </a:lnTo>
                <a:lnTo>
                  <a:pt x="2143" y="1666"/>
                </a:lnTo>
                <a:lnTo>
                  <a:pt x="2191" y="1643"/>
                </a:lnTo>
                <a:lnTo>
                  <a:pt x="2237" y="1618"/>
                </a:lnTo>
                <a:lnTo>
                  <a:pt x="2281" y="1592"/>
                </a:lnTo>
                <a:lnTo>
                  <a:pt x="2325" y="1562"/>
                </a:lnTo>
                <a:lnTo>
                  <a:pt x="2368" y="1533"/>
                </a:lnTo>
                <a:lnTo>
                  <a:pt x="2408" y="1501"/>
                </a:lnTo>
                <a:lnTo>
                  <a:pt x="2448" y="1468"/>
                </a:lnTo>
                <a:lnTo>
                  <a:pt x="2487" y="1434"/>
                </a:lnTo>
                <a:lnTo>
                  <a:pt x="2525" y="1397"/>
                </a:lnTo>
                <a:lnTo>
                  <a:pt x="2560" y="1359"/>
                </a:lnTo>
                <a:lnTo>
                  <a:pt x="2594" y="1322"/>
                </a:lnTo>
                <a:lnTo>
                  <a:pt x="2627" y="1280"/>
                </a:lnTo>
                <a:lnTo>
                  <a:pt x="2658" y="1239"/>
                </a:lnTo>
                <a:lnTo>
                  <a:pt x="2689" y="1196"/>
                </a:lnTo>
                <a:lnTo>
                  <a:pt x="2716" y="1153"/>
                </a:lnTo>
                <a:lnTo>
                  <a:pt x="2743" y="1108"/>
                </a:lnTo>
                <a:lnTo>
                  <a:pt x="2768" y="1062"/>
                </a:lnTo>
                <a:lnTo>
                  <a:pt x="2790" y="1015"/>
                </a:lnTo>
                <a:lnTo>
                  <a:pt x="2812" y="966"/>
                </a:lnTo>
                <a:lnTo>
                  <a:pt x="2832" y="918"/>
                </a:lnTo>
                <a:lnTo>
                  <a:pt x="2848" y="867"/>
                </a:lnTo>
                <a:lnTo>
                  <a:pt x="2728" y="987"/>
                </a:lnTo>
                <a:lnTo>
                  <a:pt x="2721" y="994"/>
                </a:lnTo>
                <a:lnTo>
                  <a:pt x="2711" y="999"/>
                </a:lnTo>
                <a:lnTo>
                  <a:pt x="2702" y="1002"/>
                </a:lnTo>
                <a:lnTo>
                  <a:pt x="2691" y="1003"/>
                </a:lnTo>
                <a:lnTo>
                  <a:pt x="2681" y="1002"/>
                </a:lnTo>
                <a:lnTo>
                  <a:pt x="2671" y="999"/>
                </a:lnTo>
                <a:lnTo>
                  <a:pt x="2662" y="994"/>
                </a:lnTo>
                <a:lnTo>
                  <a:pt x="2653" y="987"/>
                </a:lnTo>
                <a:lnTo>
                  <a:pt x="2415" y="749"/>
                </a:lnTo>
                <a:lnTo>
                  <a:pt x="2403" y="782"/>
                </a:lnTo>
                <a:lnTo>
                  <a:pt x="2390" y="813"/>
                </a:lnTo>
                <a:lnTo>
                  <a:pt x="2375" y="844"/>
                </a:lnTo>
                <a:lnTo>
                  <a:pt x="2359" y="875"/>
                </a:lnTo>
                <a:lnTo>
                  <a:pt x="2343" y="905"/>
                </a:lnTo>
                <a:lnTo>
                  <a:pt x="2325" y="933"/>
                </a:lnTo>
                <a:lnTo>
                  <a:pt x="2306" y="961"/>
                </a:lnTo>
                <a:lnTo>
                  <a:pt x="2286" y="990"/>
                </a:lnTo>
                <a:lnTo>
                  <a:pt x="2265" y="1016"/>
                </a:lnTo>
                <a:lnTo>
                  <a:pt x="2243" y="1042"/>
                </a:lnTo>
                <a:lnTo>
                  <a:pt x="2220" y="1066"/>
                </a:lnTo>
                <a:lnTo>
                  <a:pt x="2196" y="1091"/>
                </a:lnTo>
                <a:lnTo>
                  <a:pt x="2172" y="1114"/>
                </a:lnTo>
                <a:lnTo>
                  <a:pt x="2146" y="1136"/>
                </a:lnTo>
                <a:lnTo>
                  <a:pt x="2120" y="1157"/>
                </a:lnTo>
                <a:lnTo>
                  <a:pt x="2093" y="1179"/>
                </a:lnTo>
                <a:lnTo>
                  <a:pt x="2064" y="1198"/>
                </a:lnTo>
                <a:lnTo>
                  <a:pt x="2036" y="1215"/>
                </a:lnTo>
                <a:lnTo>
                  <a:pt x="2006" y="1233"/>
                </a:lnTo>
                <a:lnTo>
                  <a:pt x="1976" y="1249"/>
                </a:lnTo>
                <a:lnTo>
                  <a:pt x="1945" y="1264"/>
                </a:lnTo>
                <a:lnTo>
                  <a:pt x="1914" y="1278"/>
                </a:lnTo>
                <a:lnTo>
                  <a:pt x="1882" y="1291"/>
                </a:lnTo>
                <a:lnTo>
                  <a:pt x="1849" y="1301"/>
                </a:lnTo>
                <a:lnTo>
                  <a:pt x="1816" y="1312"/>
                </a:lnTo>
                <a:lnTo>
                  <a:pt x="1782" y="1320"/>
                </a:lnTo>
                <a:lnTo>
                  <a:pt x="1748" y="1329"/>
                </a:lnTo>
                <a:lnTo>
                  <a:pt x="1713" y="1334"/>
                </a:lnTo>
                <a:lnTo>
                  <a:pt x="1678" y="1339"/>
                </a:lnTo>
                <a:lnTo>
                  <a:pt x="1643" y="1343"/>
                </a:lnTo>
                <a:lnTo>
                  <a:pt x="1606" y="1345"/>
                </a:lnTo>
                <a:lnTo>
                  <a:pt x="1569" y="1346"/>
                </a:lnTo>
                <a:lnTo>
                  <a:pt x="1523" y="1345"/>
                </a:lnTo>
                <a:lnTo>
                  <a:pt x="1478" y="1342"/>
                </a:lnTo>
                <a:lnTo>
                  <a:pt x="1434" y="1336"/>
                </a:lnTo>
                <a:lnTo>
                  <a:pt x="1389" y="1327"/>
                </a:lnTo>
                <a:lnTo>
                  <a:pt x="1345" y="1318"/>
                </a:lnTo>
                <a:lnTo>
                  <a:pt x="1303" y="1306"/>
                </a:lnTo>
                <a:lnTo>
                  <a:pt x="1261" y="1292"/>
                </a:lnTo>
                <a:lnTo>
                  <a:pt x="1221" y="1275"/>
                </a:lnTo>
                <a:lnTo>
                  <a:pt x="1181" y="1258"/>
                </a:lnTo>
                <a:lnTo>
                  <a:pt x="1142" y="1238"/>
                </a:lnTo>
                <a:lnTo>
                  <a:pt x="1104" y="1216"/>
                </a:lnTo>
                <a:lnTo>
                  <a:pt x="1069" y="1193"/>
                </a:lnTo>
                <a:lnTo>
                  <a:pt x="1033" y="1168"/>
                </a:lnTo>
                <a:lnTo>
                  <a:pt x="999" y="1141"/>
                </a:lnTo>
                <a:lnTo>
                  <a:pt x="966" y="1114"/>
                </a:lnTo>
                <a:lnTo>
                  <a:pt x="935" y="1083"/>
                </a:lnTo>
                <a:lnTo>
                  <a:pt x="906" y="1052"/>
                </a:lnTo>
                <a:lnTo>
                  <a:pt x="877" y="1019"/>
                </a:lnTo>
                <a:lnTo>
                  <a:pt x="850" y="986"/>
                </a:lnTo>
                <a:lnTo>
                  <a:pt x="825" y="951"/>
                </a:lnTo>
                <a:lnTo>
                  <a:pt x="803" y="914"/>
                </a:lnTo>
                <a:lnTo>
                  <a:pt x="781" y="876"/>
                </a:lnTo>
                <a:lnTo>
                  <a:pt x="760" y="839"/>
                </a:lnTo>
                <a:lnTo>
                  <a:pt x="743" y="798"/>
                </a:lnTo>
                <a:lnTo>
                  <a:pt x="727" y="757"/>
                </a:lnTo>
                <a:lnTo>
                  <a:pt x="713" y="716"/>
                </a:lnTo>
                <a:lnTo>
                  <a:pt x="700" y="673"/>
                </a:lnTo>
                <a:lnTo>
                  <a:pt x="691" y="630"/>
                </a:lnTo>
                <a:lnTo>
                  <a:pt x="683" y="586"/>
                </a:lnTo>
                <a:lnTo>
                  <a:pt x="677" y="541"/>
                </a:lnTo>
                <a:lnTo>
                  <a:pt x="674" y="495"/>
                </a:lnTo>
                <a:lnTo>
                  <a:pt x="673" y="449"/>
                </a:lnTo>
                <a:lnTo>
                  <a:pt x="897" y="449"/>
                </a:lnTo>
                <a:lnTo>
                  <a:pt x="449" y="0"/>
                </a:lnTo>
                <a:lnTo>
                  <a:pt x="0" y="449"/>
                </a:lnTo>
                <a:lnTo>
                  <a:pt x="224" y="449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未知"/>
          <p:cNvSpPr>
            <a:spLocks noChangeAspect="1"/>
          </p:cNvSpPr>
          <p:nvPr/>
        </p:nvSpPr>
        <p:spPr bwMode="auto">
          <a:xfrm rot="5400000">
            <a:off x="3502987" y="2109934"/>
            <a:ext cx="3103719" cy="1957045"/>
          </a:xfrm>
          <a:custGeom>
            <a:avLst/>
            <a:gdLst>
              <a:gd name="T0" fmla="*/ 3359381 w 2849"/>
              <a:gd name="T1" fmla="*/ 1680030 h 1794"/>
              <a:gd name="T2" fmla="*/ 3352977 w 2849"/>
              <a:gd name="T3" fmla="*/ 1548037 h 1794"/>
              <a:gd name="T4" fmla="*/ 3333766 w 2849"/>
              <a:gd name="T5" fmla="*/ 1417325 h 1794"/>
              <a:gd name="T6" fmla="*/ 3306870 w 2849"/>
              <a:gd name="T7" fmla="*/ 1291739 h 1794"/>
              <a:gd name="T8" fmla="*/ 3271010 w 2849"/>
              <a:gd name="T9" fmla="*/ 1171279 h 1794"/>
              <a:gd name="T10" fmla="*/ 3224903 w 2849"/>
              <a:gd name="T11" fmla="*/ 1053382 h 1794"/>
              <a:gd name="T12" fmla="*/ 3172393 w 2849"/>
              <a:gd name="T13" fmla="*/ 938049 h 1794"/>
              <a:gd name="T14" fmla="*/ 3112198 w 2849"/>
              <a:gd name="T15" fmla="*/ 829122 h 1794"/>
              <a:gd name="T16" fmla="*/ 3044319 w 2849"/>
              <a:gd name="T17" fmla="*/ 726603 h 1794"/>
              <a:gd name="T18" fmla="*/ 2968755 w 2849"/>
              <a:gd name="T19" fmla="*/ 626647 h 1794"/>
              <a:gd name="T20" fmla="*/ 2885507 w 2849"/>
              <a:gd name="T21" fmla="*/ 534380 h 1794"/>
              <a:gd name="T22" fmla="*/ 2795855 w 2849"/>
              <a:gd name="T23" fmla="*/ 448521 h 1794"/>
              <a:gd name="T24" fmla="*/ 2702361 w 2849"/>
              <a:gd name="T25" fmla="*/ 367787 h 1794"/>
              <a:gd name="T26" fmla="*/ 2601183 w 2849"/>
              <a:gd name="T27" fmla="*/ 293461 h 1794"/>
              <a:gd name="T28" fmla="*/ 2494881 w 2849"/>
              <a:gd name="T29" fmla="*/ 228105 h 1794"/>
              <a:gd name="T30" fmla="*/ 2384738 w 2849"/>
              <a:gd name="T31" fmla="*/ 169156 h 1794"/>
              <a:gd name="T32" fmla="*/ 2269471 w 2849"/>
              <a:gd name="T33" fmla="*/ 119178 h 1794"/>
              <a:gd name="T34" fmla="*/ 2150362 w 2849"/>
              <a:gd name="T35" fmla="*/ 76889 h 1794"/>
              <a:gd name="T36" fmla="*/ 2027411 w 2849"/>
              <a:gd name="T37" fmla="*/ 43571 h 1794"/>
              <a:gd name="T38" fmla="*/ 1900618 w 2849"/>
              <a:gd name="T39" fmla="*/ 19222 h 1794"/>
              <a:gd name="T40" fmla="*/ 1769983 w 2849"/>
              <a:gd name="T41" fmla="*/ 5126 h 1794"/>
              <a:gd name="T42" fmla="*/ 1636786 w 2849"/>
              <a:gd name="T43" fmla="*/ 0 h 1794"/>
              <a:gd name="T44" fmla="*/ 1494623 w 2849"/>
              <a:gd name="T45" fmla="*/ 5126 h 1794"/>
              <a:gd name="T46" fmla="*/ 1289705 w 2849"/>
              <a:gd name="T47" fmla="*/ 34600 h 1794"/>
              <a:gd name="T48" fmla="*/ 1091190 w 2849"/>
              <a:gd name="T49" fmla="*/ 87141 h 1794"/>
              <a:gd name="T50" fmla="*/ 901641 w 2849"/>
              <a:gd name="T51" fmla="*/ 164030 h 1794"/>
              <a:gd name="T52" fmla="*/ 727460 w 2849"/>
              <a:gd name="T53" fmla="*/ 260142 h 1794"/>
              <a:gd name="T54" fmla="*/ 563526 w 2849"/>
              <a:gd name="T55" fmla="*/ 375476 h 1794"/>
              <a:gd name="T56" fmla="*/ 414960 w 2849"/>
              <a:gd name="T57" fmla="*/ 508750 h 1794"/>
              <a:gd name="T58" fmla="*/ 284324 w 2849"/>
              <a:gd name="T59" fmla="*/ 658684 h 1794"/>
              <a:gd name="T60" fmla="*/ 169058 w 2849"/>
              <a:gd name="T61" fmla="*/ 821433 h 1794"/>
              <a:gd name="T62" fmla="*/ 73002 w 2849"/>
              <a:gd name="T63" fmla="*/ 998279 h 1794"/>
              <a:gd name="T64" fmla="*/ 0 w 2849"/>
              <a:gd name="T65" fmla="*/ 1187939 h 1794"/>
              <a:gd name="T66" fmla="*/ 163935 w 2849"/>
              <a:gd name="T67" fmla="*/ 1026471 h 1794"/>
              <a:gd name="T68" fmla="*/ 202357 w 2849"/>
              <a:gd name="T69" fmla="*/ 1013656 h 1794"/>
              <a:gd name="T70" fmla="*/ 227972 w 2849"/>
              <a:gd name="T71" fmla="*/ 1018782 h 1794"/>
              <a:gd name="T72" fmla="*/ 554560 w 2849"/>
              <a:gd name="T73" fmla="*/ 1339154 h 1794"/>
              <a:gd name="T74" fmla="*/ 587860 w 2849"/>
              <a:gd name="T75" fmla="*/ 1257139 h 1794"/>
              <a:gd name="T76" fmla="*/ 648054 w 2849"/>
              <a:gd name="T77" fmla="*/ 1140524 h 1794"/>
              <a:gd name="T78" fmla="*/ 721057 w 2849"/>
              <a:gd name="T79" fmla="*/ 1031597 h 1794"/>
              <a:gd name="T80" fmla="*/ 804305 w 2849"/>
              <a:gd name="T81" fmla="*/ 931641 h 1794"/>
              <a:gd name="T82" fmla="*/ 899079 w 2849"/>
              <a:gd name="T83" fmla="*/ 843219 h 1794"/>
              <a:gd name="T84" fmla="*/ 1004100 w 2849"/>
              <a:gd name="T85" fmla="*/ 763766 h 1794"/>
              <a:gd name="T86" fmla="*/ 1116805 w 2849"/>
              <a:gd name="T87" fmla="*/ 699692 h 1794"/>
              <a:gd name="T88" fmla="*/ 1238475 w 2849"/>
              <a:gd name="T89" fmla="*/ 645870 h 1794"/>
              <a:gd name="T90" fmla="*/ 1365269 w 2849"/>
              <a:gd name="T91" fmla="*/ 606143 h 1794"/>
              <a:gd name="T92" fmla="*/ 1499746 w 2849"/>
              <a:gd name="T93" fmla="*/ 583077 h 1794"/>
              <a:gd name="T94" fmla="*/ 1636786 w 2849"/>
              <a:gd name="T95" fmla="*/ 574106 h 1794"/>
              <a:gd name="T96" fmla="*/ 1755894 w 2849"/>
              <a:gd name="T97" fmla="*/ 579232 h 1794"/>
              <a:gd name="T98" fmla="*/ 1924952 w 2849"/>
              <a:gd name="T99" fmla="*/ 609988 h 1794"/>
              <a:gd name="T100" fmla="*/ 2085045 w 2849"/>
              <a:gd name="T101" fmla="*/ 663810 h 1794"/>
              <a:gd name="T102" fmla="*/ 2233610 w 2849"/>
              <a:gd name="T103" fmla="*/ 739418 h 1794"/>
              <a:gd name="T104" fmla="*/ 2369369 w 2849"/>
              <a:gd name="T105" fmla="*/ 836811 h 1794"/>
              <a:gd name="T106" fmla="*/ 2488478 w 2849"/>
              <a:gd name="T107" fmla="*/ 950863 h 1794"/>
              <a:gd name="T108" fmla="*/ 2589656 w 2849"/>
              <a:gd name="T109" fmla="*/ 1080294 h 1794"/>
              <a:gd name="T110" fmla="*/ 2672904 w 2849"/>
              <a:gd name="T111" fmla="*/ 1225102 h 1794"/>
              <a:gd name="T112" fmla="*/ 2735660 w 2849"/>
              <a:gd name="T113" fmla="*/ 1381443 h 1794"/>
              <a:gd name="T114" fmla="*/ 2772802 w 2849"/>
              <a:gd name="T115" fmla="*/ 1548037 h 1794"/>
              <a:gd name="T116" fmla="*/ 2786890 w 2849"/>
              <a:gd name="T117" fmla="*/ 1723600 h 1794"/>
              <a:gd name="T118" fmla="*/ 3648828 w 2849"/>
              <a:gd name="T119" fmla="*/ 1723600 h 17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9"/>
              <a:gd name="T181" fmla="*/ 0 h 1794"/>
              <a:gd name="T182" fmla="*/ 2849 w 2849"/>
              <a:gd name="T183" fmla="*/ 1794 h 17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9" h="1794">
                <a:moveTo>
                  <a:pt x="2625" y="1345"/>
                </a:moveTo>
                <a:lnTo>
                  <a:pt x="2625" y="1345"/>
                </a:lnTo>
                <a:lnTo>
                  <a:pt x="2623" y="1311"/>
                </a:lnTo>
                <a:lnTo>
                  <a:pt x="2622" y="1276"/>
                </a:lnTo>
                <a:lnTo>
                  <a:pt x="2620" y="1242"/>
                </a:lnTo>
                <a:lnTo>
                  <a:pt x="2618" y="1208"/>
                </a:lnTo>
                <a:lnTo>
                  <a:pt x="2614" y="1174"/>
                </a:lnTo>
                <a:lnTo>
                  <a:pt x="2609" y="1141"/>
                </a:lnTo>
                <a:lnTo>
                  <a:pt x="2603" y="1106"/>
                </a:lnTo>
                <a:lnTo>
                  <a:pt x="2597" y="1075"/>
                </a:lnTo>
                <a:lnTo>
                  <a:pt x="2590" y="1041"/>
                </a:lnTo>
                <a:lnTo>
                  <a:pt x="2582" y="1008"/>
                </a:lnTo>
                <a:lnTo>
                  <a:pt x="2574" y="977"/>
                </a:lnTo>
                <a:lnTo>
                  <a:pt x="2564" y="945"/>
                </a:lnTo>
                <a:lnTo>
                  <a:pt x="2554" y="914"/>
                </a:lnTo>
                <a:lnTo>
                  <a:pt x="2543" y="882"/>
                </a:lnTo>
                <a:lnTo>
                  <a:pt x="2531" y="851"/>
                </a:lnTo>
                <a:lnTo>
                  <a:pt x="2518" y="822"/>
                </a:lnTo>
                <a:lnTo>
                  <a:pt x="2505" y="791"/>
                </a:lnTo>
                <a:lnTo>
                  <a:pt x="2491" y="762"/>
                </a:lnTo>
                <a:lnTo>
                  <a:pt x="2477" y="732"/>
                </a:lnTo>
                <a:lnTo>
                  <a:pt x="2462" y="704"/>
                </a:lnTo>
                <a:lnTo>
                  <a:pt x="2446" y="675"/>
                </a:lnTo>
                <a:lnTo>
                  <a:pt x="2430" y="647"/>
                </a:lnTo>
                <a:lnTo>
                  <a:pt x="2412" y="620"/>
                </a:lnTo>
                <a:lnTo>
                  <a:pt x="2394" y="593"/>
                </a:lnTo>
                <a:lnTo>
                  <a:pt x="2377" y="567"/>
                </a:lnTo>
                <a:lnTo>
                  <a:pt x="2357" y="540"/>
                </a:lnTo>
                <a:lnTo>
                  <a:pt x="2338" y="515"/>
                </a:lnTo>
                <a:lnTo>
                  <a:pt x="2318" y="489"/>
                </a:lnTo>
                <a:lnTo>
                  <a:pt x="2296" y="464"/>
                </a:lnTo>
                <a:lnTo>
                  <a:pt x="2275" y="440"/>
                </a:lnTo>
                <a:lnTo>
                  <a:pt x="2253" y="417"/>
                </a:lnTo>
                <a:lnTo>
                  <a:pt x="2230" y="393"/>
                </a:lnTo>
                <a:lnTo>
                  <a:pt x="2207" y="371"/>
                </a:lnTo>
                <a:lnTo>
                  <a:pt x="2183" y="350"/>
                </a:lnTo>
                <a:lnTo>
                  <a:pt x="2159" y="328"/>
                </a:lnTo>
                <a:lnTo>
                  <a:pt x="2135" y="307"/>
                </a:lnTo>
                <a:lnTo>
                  <a:pt x="2110" y="287"/>
                </a:lnTo>
                <a:lnTo>
                  <a:pt x="2084" y="267"/>
                </a:lnTo>
                <a:lnTo>
                  <a:pt x="2058" y="248"/>
                </a:lnTo>
                <a:lnTo>
                  <a:pt x="2031" y="229"/>
                </a:lnTo>
                <a:lnTo>
                  <a:pt x="2003" y="211"/>
                </a:lnTo>
                <a:lnTo>
                  <a:pt x="1976" y="195"/>
                </a:lnTo>
                <a:lnTo>
                  <a:pt x="1948" y="178"/>
                </a:lnTo>
                <a:lnTo>
                  <a:pt x="1920" y="162"/>
                </a:lnTo>
                <a:lnTo>
                  <a:pt x="1891" y="146"/>
                </a:lnTo>
                <a:lnTo>
                  <a:pt x="1862" y="132"/>
                </a:lnTo>
                <a:lnTo>
                  <a:pt x="1832" y="118"/>
                </a:lnTo>
                <a:lnTo>
                  <a:pt x="1803" y="105"/>
                </a:lnTo>
                <a:lnTo>
                  <a:pt x="1772" y="93"/>
                </a:lnTo>
                <a:lnTo>
                  <a:pt x="1741" y="81"/>
                </a:lnTo>
                <a:lnTo>
                  <a:pt x="1711" y="71"/>
                </a:lnTo>
                <a:lnTo>
                  <a:pt x="1679" y="60"/>
                </a:lnTo>
                <a:lnTo>
                  <a:pt x="1647" y="51"/>
                </a:lnTo>
                <a:lnTo>
                  <a:pt x="1615" y="43"/>
                </a:lnTo>
                <a:lnTo>
                  <a:pt x="1583" y="34"/>
                </a:lnTo>
                <a:lnTo>
                  <a:pt x="1550" y="27"/>
                </a:lnTo>
                <a:lnTo>
                  <a:pt x="1517" y="20"/>
                </a:lnTo>
                <a:lnTo>
                  <a:pt x="1484" y="15"/>
                </a:lnTo>
                <a:lnTo>
                  <a:pt x="1450" y="11"/>
                </a:lnTo>
                <a:lnTo>
                  <a:pt x="1417" y="7"/>
                </a:lnTo>
                <a:lnTo>
                  <a:pt x="1382" y="4"/>
                </a:lnTo>
                <a:lnTo>
                  <a:pt x="1348" y="1"/>
                </a:lnTo>
                <a:lnTo>
                  <a:pt x="1314" y="0"/>
                </a:lnTo>
                <a:lnTo>
                  <a:pt x="1278" y="0"/>
                </a:lnTo>
                <a:lnTo>
                  <a:pt x="1223" y="1"/>
                </a:lnTo>
                <a:lnTo>
                  <a:pt x="1167" y="4"/>
                </a:lnTo>
                <a:lnTo>
                  <a:pt x="1113" y="9"/>
                </a:lnTo>
                <a:lnTo>
                  <a:pt x="1060" y="18"/>
                </a:lnTo>
                <a:lnTo>
                  <a:pt x="1007" y="27"/>
                </a:lnTo>
                <a:lnTo>
                  <a:pt x="954" y="39"/>
                </a:lnTo>
                <a:lnTo>
                  <a:pt x="903" y="53"/>
                </a:lnTo>
                <a:lnTo>
                  <a:pt x="852" y="68"/>
                </a:lnTo>
                <a:lnTo>
                  <a:pt x="801" y="86"/>
                </a:lnTo>
                <a:lnTo>
                  <a:pt x="753" y="106"/>
                </a:lnTo>
                <a:lnTo>
                  <a:pt x="704" y="128"/>
                </a:lnTo>
                <a:lnTo>
                  <a:pt x="658" y="151"/>
                </a:lnTo>
                <a:lnTo>
                  <a:pt x="612" y="176"/>
                </a:lnTo>
                <a:lnTo>
                  <a:pt x="568" y="203"/>
                </a:lnTo>
                <a:lnTo>
                  <a:pt x="524" y="231"/>
                </a:lnTo>
                <a:lnTo>
                  <a:pt x="481" y="261"/>
                </a:lnTo>
                <a:lnTo>
                  <a:pt x="440" y="293"/>
                </a:lnTo>
                <a:lnTo>
                  <a:pt x="400" y="326"/>
                </a:lnTo>
                <a:lnTo>
                  <a:pt x="362" y="361"/>
                </a:lnTo>
                <a:lnTo>
                  <a:pt x="324" y="397"/>
                </a:lnTo>
                <a:lnTo>
                  <a:pt x="289" y="435"/>
                </a:lnTo>
                <a:lnTo>
                  <a:pt x="255" y="473"/>
                </a:lnTo>
                <a:lnTo>
                  <a:pt x="222" y="514"/>
                </a:lnTo>
                <a:lnTo>
                  <a:pt x="190" y="555"/>
                </a:lnTo>
                <a:lnTo>
                  <a:pt x="160" y="597"/>
                </a:lnTo>
                <a:lnTo>
                  <a:pt x="132" y="641"/>
                </a:lnTo>
                <a:lnTo>
                  <a:pt x="106" y="686"/>
                </a:lnTo>
                <a:lnTo>
                  <a:pt x="81" y="732"/>
                </a:lnTo>
                <a:lnTo>
                  <a:pt x="57" y="779"/>
                </a:lnTo>
                <a:lnTo>
                  <a:pt x="36" y="828"/>
                </a:lnTo>
                <a:lnTo>
                  <a:pt x="17" y="877"/>
                </a:lnTo>
                <a:lnTo>
                  <a:pt x="0" y="927"/>
                </a:lnTo>
                <a:lnTo>
                  <a:pt x="120" y="806"/>
                </a:lnTo>
                <a:lnTo>
                  <a:pt x="128" y="801"/>
                </a:lnTo>
                <a:lnTo>
                  <a:pt x="138" y="795"/>
                </a:lnTo>
                <a:lnTo>
                  <a:pt x="147" y="792"/>
                </a:lnTo>
                <a:lnTo>
                  <a:pt x="158" y="791"/>
                </a:lnTo>
                <a:lnTo>
                  <a:pt x="167" y="792"/>
                </a:lnTo>
                <a:lnTo>
                  <a:pt x="178" y="795"/>
                </a:lnTo>
                <a:lnTo>
                  <a:pt x="186" y="801"/>
                </a:lnTo>
                <a:lnTo>
                  <a:pt x="194" y="806"/>
                </a:lnTo>
                <a:lnTo>
                  <a:pt x="433" y="1045"/>
                </a:lnTo>
                <a:lnTo>
                  <a:pt x="446" y="1013"/>
                </a:lnTo>
                <a:lnTo>
                  <a:pt x="459" y="981"/>
                </a:lnTo>
                <a:lnTo>
                  <a:pt x="473" y="951"/>
                </a:lnTo>
                <a:lnTo>
                  <a:pt x="488" y="920"/>
                </a:lnTo>
                <a:lnTo>
                  <a:pt x="506" y="890"/>
                </a:lnTo>
                <a:lnTo>
                  <a:pt x="524" y="861"/>
                </a:lnTo>
                <a:lnTo>
                  <a:pt x="543" y="832"/>
                </a:lnTo>
                <a:lnTo>
                  <a:pt x="563" y="805"/>
                </a:lnTo>
                <a:lnTo>
                  <a:pt x="584" y="778"/>
                </a:lnTo>
                <a:lnTo>
                  <a:pt x="605" y="752"/>
                </a:lnTo>
                <a:lnTo>
                  <a:pt x="628" y="727"/>
                </a:lnTo>
                <a:lnTo>
                  <a:pt x="653" y="704"/>
                </a:lnTo>
                <a:lnTo>
                  <a:pt x="677" y="680"/>
                </a:lnTo>
                <a:lnTo>
                  <a:pt x="702" y="658"/>
                </a:lnTo>
                <a:lnTo>
                  <a:pt x="729" y="636"/>
                </a:lnTo>
                <a:lnTo>
                  <a:pt x="756" y="616"/>
                </a:lnTo>
                <a:lnTo>
                  <a:pt x="784" y="596"/>
                </a:lnTo>
                <a:lnTo>
                  <a:pt x="813" y="579"/>
                </a:lnTo>
                <a:lnTo>
                  <a:pt x="843" y="561"/>
                </a:lnTo>
                <a:lnTo>
                  <a:pt x="872" y="546"/>
                </a:lnTo>
                <a:lnTo>
                  <a:pt x="903" y="530"/>
                </a:lnTo>
                <a:lnTo>
                  <a:pt x="935" y="516"/>
                </a:lnTo>
                <a:lnTo>
                  <a:pt x="967" y="504"/>
                </a:lnTo>
                <a:lnTo>
                  <a:pt x="1000" y="492"/>
                </a:lnTo>
                <a:lnTo>
                  <a:pt x="1033" y="482"/>
                </a:lnTo>
                <a:lnTo>
                  <a:pt x="1066" y="473"/>
                </a:lnTo>
                <a:lnTo>
                  <a:pt x="1100" y="465"/>
                </a:lnTo>
                <a:lnTo>
                  <a:pt x="1136" y="459"/>
                </a:lnTo>
                <a:lnTo>
                  <a:pt x="1171" y="455"/>
                </a:lnTo>
                <a:lnTo>
                  <a:pt x="1206" y="451"/>
                </a:lnTo>
                <a:lnTo>
                  <a:pt x="1242" y="449"/>
                </a:lnTo>
                <a:lnTo>
                  <a:pt x="1278" y="448"/>
                </a:lnTo>
                <a:lnTo>
                  <a:pt x="1324" y="449"/>
                </a:lnTo>
                <a:lnTo>
                  <a:pt x="1371" y="452"/>
                </a:lnTo>
                <a:lnTo>
                  <a:pt x="1415" y="458"/>
                </a:lnTo>
                <a:lnTo>
                  <a:pt x="1459" y="466"/>
                </a:lnTo>
                <a:lnTo>
                  <a:pt x="1503" y="476"/>
                </a:lnTo>
                <a:lnTo>
                  <a:pt x="1545" y="489"/>
                </a:lnTo>
                <a:lnTo>
                  <a:pt x="1587" y="503"/>
                </a:lnTo>
                <a:lnTo>
                  <a:pt x="1628" y="518"/>
                </a:lnTo>
                <a:lnTo>
                  <a:pt x="1668" y="536"/>
                </a:lnTo>
                <a:lnTo>
                  <a:pt x="1706" y="556"/>
                </a:lnTo>
                <a:lnTo>
                  <a:pt x="1744" y="577"/>
                </a:lnTo>
                <a:lnTo>
                  <a:pt x="1780" y="601"/>
                </a:lnTo>
                <a:lnTo>
                  <a:pt x="1816" y="626"/>
                </a:lnTo>
                <a:lnTo>
                  <a:pt x="1850" y="653"/>
                </a:lnTo>
                <a:lnTo>
                  <a:pt x="1882" y="681"/>
                </a:lnTo>
                <a:lnTo>
                  <a:pt x="1913" y="711"/>
                </a:lnTo>
                <a:lnTo>
                  <a:pt x="1943" y="742"/>
                </a:lnTo>
                <a:lnTo>
                  <a:pt x="1970" y="775"/>
                </a:lnTo>
                <a:lnTo>
                  <a:pt x="1998" y="809"/>
                </a:lnTo>
                <a:lnTo>
                  <a:pt x="2022" y="843"/>
                </a:lnTo>
                <a:lnTo>
                  <a:pt x="2046" y="880"/>
                </a:lnTo>
                <a:lnTo>
                  <a:pt x="2067" y="917"/>
                </a:lnTo>
                <a:lnTo>
                  <a:pt x="2087" y="956"/>
                </a:lnTo>
                <a:lnTo>
                  <a:pt x="2105" y="995"/>
                </a:lnTo>
                <a:lnTo>
                  <a:pt x="2122" y="1037"/>
                </a:lnTo>
                <a:lnTo>
                  <a:pt x="2136" y="1078"/>
                </a:lnTo>
                <a:lnTo>
                  <a:pt x="2148" y="1121"/>
                </a:lnTo>
                <a:lnTo>
                  <a:pt x="2158" y="1164"/>
                </a:lnTo>
                <a:lnTo>
                  <a:pt x="2165" y="1208"/>
                </a:lnTo>
                <a:lnTo>
                  <a:pt x="2171" y="1254"/>
                </a:lnTo>
                <a:lnTo>
                  <a:pt x="2175" y="1299"/>
                </a:lnTo>
                <a:lnTo>
                  <a:pt x="2176" y="1345"/>
                </a:lnTo>
                <a:lnTo>
                  <a:pt x="1952" y="1345"/>
                </a:lnTo>
                <a:lnTo>
                  <a:pt x="2400" y="1794"/>
                </a:lnTo>
                <a:lnTo>
                  <a:pt x="2849" y="1345"/>
                </a:lnTo>
                <a:lnTo>
                  <a:pt x="2625" y="1345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WordArt 9"/>
          <p:cNvSpPr>
            <a:spLocks noChangeArrowheads="1" noChangeShapeType="1"/>
          </p:cNvSpPr>
          <p:nvPr/>
        </p:nvSpPr>
        <p:spPr bwMode="auto">
          <a:xfrm rot="5400000">
            <a:off x="3625219" y="1901262"/>
            <a:ext cx="2206909" cy="20880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3041511"/>
              </a:avLst>
            </a:prstTxWarp>
          </a:bodyPr>
          <a:lstStyle/>
          <a:p>
            <a:pPr algn="ctr"/>
            <a:r>
              <a:rPr lang="zh-CN" altLang="en-US" sz="905" kern="1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rPr>
              <a:t>单击此处添加标题文字</a:t>
            </a:r>
          </a:p>
        </p:txBody>
      </p:sp>
      <p:sp>
        <p:nvSpPr>
          <p:cNvPr id="9" name="WordArt 10"/>
          <p:cNvSpPr>
            <a:spLocks noChangeArrowheads="1" noChangeShapeType="1"/>
          </p:cNvSpPr>
          <p:nvPr/>
        </p:nvSpPr>
        <p:spPr bwMode="auto">
          <a:xfrm rot="16200000">
            <a:off x="3247721" y="2008633"/>
            <a:ext cx="1947590" cy="18138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275840"/>
              </a:avLst>
            </a:prstTxWarp>
          </a:bodyPr>
          <a:lstStyle/>
          <a:p>
            <a:pPr algn="ctr"/>
            <a:r>
              <a:rPr lang="zh-CN" altLang="en-US" sz="905" kern="1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</a:rPr>
              <a:t>单击此处添加标题文字</a:t>
            </a:r>
          </a:p>
        </p:txBody>
      </p:sp>
      <p:sp>
        <p:nvSpPr>
          <p:cNvPr id="10" name="Text Placeholder 32"/>
          <p:cNvSpPr txBox="1"/>
          <p:nvPr/>
        </p:nvSpPr>
        <p:spPr>
          <a:xfrm>
            <a:off x="6325099" y="2122761"/>
            <a:ext cx="2167742" cy="7144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1" name="Text Placeholder 33"/>
          <p:cNvSpPr txBox="1"/>
          <p:nvPr/>
        </p:nvSpPr>
        <p:spPr>
          <a:xfrm>
            <a:off x="6314294" y="1917466"/>
            <a:ext cx="1501887" cy="2052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CN" altLang="en-US" sz="1265" dirty="0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sz="1265" dirty="0">
              <a:solidFill>
                <a:schemeClr val="tx1">
                  <a:lumMod val="85000"/>
                  <a:lumOff val="15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6325099" y="3503095"/>
            <a:ext cx="2167742" cy="7266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</a:t>
            </a:r>
            <a:endParaRPr lang="en-US" altLang="zh-CN" sz="9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3" name="Text Placeholder 33"/>
          <p:cNvSpPr txBox="1"/>
          <p:nvPr/>
        </p:nvSpPr>
        <p:spPr>
          <a:xfrm>
            <a:off x="6314294" y="3311304"/>
            <a:ext cx="1501887" cy="20664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CN" altLang="en-US" sz="1265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altLang="zh-CN" sz="1265" dirty="0">
              <a:solidFill>
                <a:schemeClr val="tx1">
                  <a:lumMod val="85000"/>
                  <a:lumOff val="15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14" name="Text Placeholder 32"/>
          <p:cNvSpPr txBox="1"/>
          <p:nvPr/>
        </p:nvSpPr>
        <p:spPr>
          <a:xfrm>
            <a:off x="651159" y="2047126"/>
            <a:ext cx="2167741" cy="71447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5" name="Text Placeholder 33"/>
          <p:cNvSpPr txBox="1"/>
          <p:nvPr/>
        </p:nvSpPr>
        <p:spPr>
          <a:xfrm>
            <a:off x="1317009" y="1841832"/>
            <a:ext cx="1501887" cy="2052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zh-CN" altLang="en-US" sz="1265" dirty="0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sz="1265" dirty="0">
              <a:solidFill>
                <a:schemeClr val="tx1">
                  <a:lumMod val="85000"/>
                  <a:lumOff val="15000"/>
                </a:schemeClr>
              </a:solidFill>
              <a:latin typeface="Lato Bold" panose="020F0802020204030203" pitchFamily="34" charset="0"/>
            </a:endParaRPr>
          </a:p>
        </p:txBody>
      </p:sp>
      <p:sp>
        <p:nvSpPr>
          <p:cNvPr id="16" name="Text Placeholder 32"/>
          <p:cNvSpPr txBox="1"/>
          <p:nvPr/>
        </p:nvSpPr>
        <p:spPr>
          <a:xfrm>
            <a:off x="651159" y="3427461"/>
            <a:ext cx="2167741" cy="7266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CN" alt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</a:rPr>
              <a:t>您的内容打在这里，或者通过复制您的文本后，在此框中选择粘贴，并选择只保留文字。您的内容打在这里</a:t>
            </a:r>
            <a:endParaRPr lang="en-US" altLang="zh-CN" sz="95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" name="Text Placeholder 33"/>
          <p:cNvSpPr txBox="1"/>
          <p:nvPr/>
        </p:nvSpPr>
        <p:spPr>
          <a:xfrm>
            <a:off x="1317009" y="3235669"/>
            <a:ext cx="1501887" cy="20664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zh-CN" altLang="en-US" sz="1265">
                <a:solidFill>
                  <a:schemeClr val="tx1">
                    <a:lumMod val="85000"/>
                    <a:lumOff val="15000"/>
                  </a:schemeClr>
                </a:solidFill>
                <a:latin typeface="Lato Bold" panose="020F0802020204030203" pitchFamily="34" charset="0"/>
              </a:rPr>
              <a:t>添加文字标题</a:t>
            </a:r>
            <a:endParaRPr lang="en-AU" altLang="zh-CN" sz="1265" dirty="0">
              <a:solidFill>
                <a:schemeClr val="tx1">
                  <a:lumMod val="85000"/>
                  <a:lumOff val="15000"/>
                </a:schemeClr>
              </a:solidFill>
              <a:latin typeface="Lato Bold" panose="020F0802020204030203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168684" y="3005433"/>
            <a:ext cx="993610" cy="128107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81707" y="847520"/>
            <a:ext cx="3180587" cy="3448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644487" y="1549624"/>
            <a:ext cx="385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教学分析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4062340" y="2303391"/>
            <a:ext cx="101932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155833" y="2435377"/>
            <a:ext cx="2832335" cy="11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通过复制您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9" y="847520"/>
            <a:ext cx="993610" cy="1281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/>
        </p:nvSpPr>
        <p:spPr>
          <a:xfrm>
            <a:off x="1067903" y="1806883"/>
            <a:ext cx="2674144" cy="2674144"/>
          </a:xfrm>
          <a:prstGeom prst="triangle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2410702" y="2247180"/>
            <a:ext cx="5342772" cy="633020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902" tIns="65192" rIns="65192" bIns="65192" numCol="1" spcCol="1270" anchor="ctr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2410702" y="2965548"/>
            <a:ext cx="5342772" cy="633020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902" tIns="65192" rIns="65192" bIns="65192" numCol="1" spcCol="1270" anchor="ctr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3" name="任意多边形 22"/>
          <p:cNvSpPr/>
          <p:nvPr/>
        </p:nvSpPr>
        <p:spPr>
          <a:xfrm>
            <a:off x="2410702" y="3671475"/>
            <a:ext cx="5342772" cy="633020"/>
          </a:xfrm>
          <a:custGeom>
            <a:avLst/>
            <a:gdLst>
              <a:gd name="connsiteX0" fmla="*/ 0 w 7123696"/>
              <a:gd name="connsiteY0" fmla="*/ 140674 h 844026"/>
              <a:gd name="connsiteX1" fmla="*/ 140674 w 7123696"/>
              <a:gd name="connsiteY1" fmla="*/ 0 h 844026"/>
              <a:gd name="connsiteX2" fmla="*/ 6983022 w 7123696"/>
              <a:gd name="connsiteY2" fmla="*/ 0 h 844026"/>
              <a:gd name="connsiteX3" fmla="*/ 7123696 w 7123696"/>
              <a:gd name="connsiteY3" fmla="*/ 140674 h 844026"/>
              <a:gd name="connsiteX4" fmla="*/ 7123696 w 7123696"/>
              <a:gd name="connsiteY4" fmla="*/ 703352 h 844026"/>
              <a:gd name="connsiteX5" fmla="*/ 6983022 w 7123696"/>
              <a:gd name="connsiteY5" fmla="*/ 844026 h 844026"/>
              <a:gd name="connsiteX6" fmla="*/ 140674 w 7123696"/>
              <a:gd name="connsiteY6" fmla="*/ 844026 h 844026"/>
              <a:gd name="connsiteX7" fmla="*/ 0 w 7123696"/>
              <a:gd name="connsiteY7" fmla="*/ 703352 h 844026"/>
              <a:gd name="connsiteX8" fmla="*/ 0 w 7123696"/>
              <a:gd name="connsiteY8" fmla="*/ 140674 h 8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23696" h="844026">
                <a:moveTo>
                  <a:pt x="0" y="140674"/>
                </a:moveTo>
                <a:cubicBezTo>
                  <a:pt x="0" y="62982"/>
                  <a:pt x="62982" y="0"/>
                  <a:pt x="140674" y="0"/>
                </a:cubicBezTo>
                <a:lnTo>
                  <a:pt x="6983022" y="0"/>
                </a:lnTo>
                <a:cubicBezTo>
                  <a:pt x="7060714" y="0"/>
                  <a:pt x="7123696" y="62982"/>
                  <a:pt x="7123696" y="140674"/>
                </a:cubicBezTo>
                <a:lnTo>
                  <a:pt x="7123696" y="703352"/>
                </a:lnTo>
                <a:cubicBezTo>
                  <a:pt x="7123696" y="781044"/>
                  <a:pt x="7060714" y="844026"/>
                  <a:pt x="6983022" y="844026"/>
                </a:cubicBezTo>
                <a:lnTo>
                  <a:pt x="140674" y="844026"/>
                </a:lnTo>
                <a:cubicBezTo>
                  <a:pt x="62982" y="844026"/>
                  <a:pt x="0" y="781044"/>
                  <a:pt x="0" y="703352"/>
                </a:cubicBezTo>
                <a:lnTo>
                  <a:pt x="0" y="14067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2902" tIns="65192" rIns="65192" bIns="65192" numCol="1" spcCol="1270" anchor="ctr" anchorCtr="0">
            <a:noAutofit/>
          </a:bodyPr>
          <a:lstStyle/>
          <a:p>
            <a:pPr defTabSz="400050">
              <a:lnSpc>
                <a:spcPct val="15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544166" y="1198074"/>
            <a:ext cx="8267667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883430" y="2880200"/>
            <a:ext cx="461665" cy="11880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添加标题</a:t>
            </a:r>
          </a:p>
        </p:txBody>
      </p:sp>
      <p:sp>
        <p:nvSpPr>
          <p:cNvPr id="11" name="关于我们"/>
          <p:cNvSpPr/>
          <p:nvPr/>
        </p:nvSpPr>
        <p:spPr>
          <a:xfrm>
            <a:off x="1031019" y="259132"/>
            <a:ext cx="347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教法分析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082100" cy="136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381574187e997b2c9de1ec6f89284451fdd7c2"/>
</p:tagLst>
</file>

<file path=ppt/theme/theme1.xml><?xml version="1.0" encoding="utf-8"?>
<a:theme xmlns:a="http://schemas.openxmlformats.org/drawingml/2006/main" name="Office 主题">
  <a:themeElements>
    <a:clrScheme name="自定义 45-深绿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017D36"/>
      </a:accent1>
      <a:accent2>
        <a:srgbClr val="2A3D52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2383</Words>
  <Application>Microsoft Office PowerPoint</Application>
  <PresentationFormat>全屏显示(16:9)</PresentationFormat>
  <Paragraphs>231</Paragraphs>
  <Slides>25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微软雅黑</vt:lpstr>
      <vt:lpstr>造字工房悦黑（非商用）常规体</vt:lpstr>
      <vt:lpstr>Calibri</vt:lpstr>
      <vt:lpstr>Lato Light</vt:lpstr>
      <vt:lpstr>Lao UI</vt:lpstr>
      <vt:lpstr>Impact</vt:lpstr>
      <vt:lpstr>Arial</vt:lpstr>
      <vt:lpstr>微软雅黑 Light</vt:lpstr>
      <vt:lpstr>Lato 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95</cp:revision>
  <dcterms:created xsi:type="dcterms:W3CDTF">2015-03-31T05:49:00Z</dcterms:created>
  <dcterms:modified xsi:type="dcterms:W3CDTF">2021-01-05T11:44:18Z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