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6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3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4" r:id="rId10"/>
    <p:sldId id="272" r:id="rId11"/>
    <p:sldId id="273" r:id="rId12"/>
    <p:sldId id="274" r:id="rId13"/>
    <p:sldId id="275" r:id="rId14"/>
    <p:sldId id="265" r:id="rId15"/>
    <p:sldId id="276" r:id="rId16"/>
    <p:sldId id="277" r:id="rId17"/>
    <p:sldId id="278" r:id="rId18"/>
    <p:sldId id="279" r:id="rId19"/>
    <p:sldId id="266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E85"/>
    <a:srgbClr val="128784"/>
    <a:srgbClr val="EBC226"/>
    <a:srgbClr val="DD7632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18" autoAdjust="0"/>
  </p:normalViewPr>
  <p:slideViewPr>
    <p:cSldViewPr snapToGrid="0" showGuides="1">
      <p:cViewPr varScale="1">
        <p:scale>
          <a:sx n="54" d="100"/>
          <a:sy n="54" d="100"/>
        </p:scale>
        <p:origin x="90" y="3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69" y="4288970"/>
            <a:ext cx="4344342" cy="2569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r="32404" b="85280"/>
          <a:stretch>
            <a:fillRect/>
          </a:stretch>
        </p:blipFill>
        <p:spPr>
          <a:xfrm>
            <a:off x="-116152" y="451260"/>
            <a:ext cx="6589486" cy="1009546"/>
          </a:xfrm>
          <a:custGeom>
            <a:avLst/>
            <a:gdLst>
              <a:gd name="connsiteX0" fmla="*/ 0 w 6589486"/>
              <a:gd name="connsiteY0" fmla="*/ 0 h 2569029"/>
              <a:gd name="connsiteX1" fmla="*/ 6589486 w 6589486"/>
              <a:gd name="connsiteY1" fmla="*/ 0 h 2569029"/>
              <a:gd name="connsiteX2" fmla="*/ 6589486 w 6589486"/>
              <a:gd name="connsiteY2" fmla="*/ 2569029 h 2569029"/>
              <a:gd name="connsiteX3" fmla="*/ 0 w 6589486"/>
              <a:gd name="connsiteY3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9486" h="2569029">
                <a:moveTo>
                  <a:pt x="0" y="0"/>
                </a:moveTo>
                <a:lnTo>
                  <a:pt x="6589486" y="0"/>
                </a:lnTo>
                <a:lnTo>
                  <a:pt x="6589486" y="2569029"/>
                </a:lnTo>
                <a:lnTo>
                  <a:pt x="0" y="2569029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3625842" y="5487121"/>
            <a:ext cx="15817842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2660" r="32404" b="62540"/>
          <a:stretch>
            <a:fillRect/>
          </a:stretch>
        </p:blipFill>
        <p:spPr>
          <a:xfrm>
            <a:off x="-1020906" y="1304597"/>
            <a:ext cx="6589486" cy="1700795"/>
          </a:xfrm>
          <a:custGeom>
            <a:avLst/>
            <a:gdLst>
              <a:gd name="connsiteX0" fmla="*/ 0 w 6589486"/>
              <a:gd name="connsiteY0" fmla="*/ 0 h 2569029"/>
              <a:gd name="connsiteX1" fmla="*/ 6589486 w 6589486"/>
              <a:gd name="connsiteY1" fmla="*/ 0 h 2569029"/>
              <a:gd name="connsiteX2" fmla="*/ 6589486 w 6589486"/>
              <a:gd name="connsiteY2" fmla="*/ 2569029 h 2569029"/>
              <a:gd name="connsiteX3" fmla="*/ 0 w 6589486"/>
              <a:gd name="connsiteY3" fmla="*/ 2569029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9486" h="2569029">
                <a:moveTo>
                  <a:pt x="0" y="0"/>
                </a:moveTo>
                <a:lnTo>
                  <a:pt x="6589486" y="0"/>
                </a:lnTo>
                <a:lnTo>
                  <a:pt x="6589486" y="2569029"/>
                </a:lnTo>
                <a:lnTo>
                  <a:pt x="0" y="2569029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r="32098"/>
          <a:stretch>
            <a:fillRect/>
          </a:stretch>
        </p:blipFill>
        <p:spPr>
          <a:xfrm>
            <a:off x="0" y="5497779"/>
            <a:ext cx="10740571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1" y="3686628"/>
            <a:ext cx="3903271" cy="2788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93" y="758371"/>
            <a:ext cx="2470332" cy="26706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/>
          <a:srcRect r="67141" b="61359"/>
          <a:stretch>
            <a:fillRect/>
          </a:stretch>
        </p:blipFill>
        <p:spPr>
          <a:xfrm>
            <a:off x="-528" y="1"/>
            <a:ext cx="4006472" cy="2662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34329" y="233265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audio" Target="../media/media1.m4a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110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7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19.xml"/><Relationship Id="rId10" Type="http://schemas.openxmlformats.org/officeDocument/2006/relationships/image" Target="../media/image6.png"/><Relationship Id="rId4" Type="http://schemas.openxmlformats.org/officeDocument/2006/relationships/tags" Target="../tags/tag118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46685" r="52560" b="14497"/>
          <a:stretch>
            <a:fillRect/>
          </a:stretch>
        </p:blipFill>
        <p:spPr>
          <a:xfrm>
            <a:off x="553179" y="3539252"/>
            <a:ext cx="2949677" cy="2662084"/>
          </a:xfrm>
          <a:custGeom>
            <a:avLst/>
            <a:gdLst>
              <a:gd name="connsiteX0" fmla="*/ 0 w 2949677"/>
              <a:gd name="connsiteY0" fmla="*/ 0 h 2662084"/>
              <a:gd name="connsiteX1" fmla="*/ 2949677 w 2949677"/>
              <a:gd name="connsiteY1" fmla="*/ 0 h 2662084"/>
              <a:gd name="connsiteX2" fmla="*/ 2949677 w 2949677"/>
              <a:gd name="connsiteY2" fmla="*/ 2662084 h 2662084"/>
              <a:gd name="connsiteX3" fmla="*/ 0 w 2949677"/>
              <a:gd name="connsiteY3" fmla="*/ 2662084 h 26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677" h="2662084">
                <a:moveTo>
                  <a:pt x="0" y="0"/>
                </a:moveTo>
                <a:lnTo>
                  <a:pt x="2949677" y="0"/>
                </a:lnTo>
                <a:lnTo>
                  <a:pt x="2949677" y="2662084"/>
                </a:lnTo>
                <a:lnTo>
                  <a:pt x="0" y="2662084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5" y="5515897"/>
            <a:ext cx="15817842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6" t="18003" b="6997"/>
          <a:stretch>
            <a:fillRect/>
          </a:stretch>
        </p:blipFill>
        <p:spPr>
          <a:xfrm>
            <a:off x="8401050" y="1743276"/>
            <a:ext cx="3790950" cy="5143500"/>
          </a:xfrm>
          <a:custGeom>
            <a:avLst/>
            <a:gdLst>
              <a:gd name="connsiteX0" fmla="*/ 0 w 3790950"/>
              <a:gd name="connsiteY0" fmla="*/ 0 h 5143500"/>
              <a:gd name="connsiteX1" fmla="*/ 3790950 w 3790950"/>
              <a:gd name="connsiteY1" fmla="*/ 0 h 5143500"/>
              <a:gd name="connsiteX2" fmla="*/ 3790950 w 3790950"/>
              <a:gd name="connsiteY2" fmla="*/ 5143500 h 5143500"/>
              <a:gd name="connsiteX3" fmla="*/ 0 w 379095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143500">
                <a:moveTo>
                  <a:pt x="0" y="0"/>
                </a:moveTo>
                <a:lnTo>
                  <a:pt x="3790950" y="0"/>
                </a:lnTo>
                <a:lnTo>
                  <a:pt x="3790950" y="5143500"/>
                </a:lnTo>
                <a:lnTo>
                  <a:pt x="0" y="5143500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/>
          <a:srcRect r="67141" b="61359"/>
          <a:stretch>
            <a:fillRect/>
          </a:stretch>
        </p:blipFill>
        <p:spPr>
          <a:xfrm>
            <a:off x="-528" y="1"/>
            <a:ext cx="4006472" cy="26620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2"/>
          <a:srcRect l="70772" t="75870"/>
          <a:stretch>
            <a:fillRect/>
          </a:stretch>
        </p:blipFill>
        <p:spPr>
          <a:xfrm>
            <a:off x="9956794" y="5667425"/>
            <a:ext cx="2692929" cy="1233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2"/>
          <a:srcRect t="63672" r="67141"/>
          <a:stretch>
            <a:fillRect/>
          </a:stretch>
        </p:blipFill>
        <p:spPr>
          <a:xfrm>
            <a:off x="-1405" y="5253896"/>
            <a:ext cx="2613976" cy="1632880"/>
          </a:xfrm>
          <a:prstGeom prst="rect">
            <a:avLst/>
          </a:prstGeom>
        </p:spPr>
      </p:pic>
      <p:pic>
        <p:nvPicPr>
          <p:cNvPr id="23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005944" y="1457974"/>
            <a:ext cx="3099434" cy="3099433"/>
          </a:xfrm>
          <a:custGeom>
            <a:avLst/>
            <a:gdLst>
              <a:gd name="connsiteX0" fmla="*/ 0 w 2487384"/>
              <a:gd name="connsiteY0" fmla="*/ 0 h 2487384"/>
              <a:gd name="connsiteX1" fmla="*/ 1678560 w 2487384"/>
              <a:gd name="connsiteY1" fmla="*/ 0 h 2487384"/>
              <a:gd name="connsiteX2" fmla="*/ 1661498 w 2487384"/>
              <a:gd name="connsiteY2" fmla="*/ 14038 h 2487384"/>
              <a:gd name="connsiteX3" fmla="*/ 1479764 w 2487384"/>
              <a:gd name="connsiteY3" fmla="*/ 451545 h 2487384"/>
              <a:gd name="connsiteX4" fmla="*/ 2100243 w 2487384"/>
              <a:gd name="connsiteY4" fmla="*/ 1070274 h 2487384"/>
              <a:gd name="connsiteX5" fmla="*/ 2447159 w 2487384"/>
              <a:gd name="connsiteY5" fmla="*/ 964605 h 2487384"/>
              <a:gd name="connsiteX6" fmla="*/ 2487384 w 2487384"/>
              <a:gd name="connsiteY6" fmla="*/ 931510 h 2487384"/>
              <a:gd name="connsiteX7" fmla="*/ 2487384 w 2487384"/>
              <a:gd name="connsiteY7" fmla="*/ 2487384 h 2487384"/>
              <a:gd name="connsiteX8" fmla="*/ 0 w 2487384"/>
              <a:gd name="connsiteY8" fmla="*/ 2487384 h 24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384" h="2487384">
                <a:moveTo>
                  <a:pt x="0" y="0"/>
                </a:moveTo>
                <a:lnTo>
                  <a:pt x="1678560" y="0"/>
                </a:lnTo>
                <a:lnTo>
                  <a:pt x="1661498" y="14038"/>
                </a:lnTo>
                <a:cubicBezTo>
                  <a:pt x="1549214" y="126005"/>
                  <a:pt x="1479764" y="280688"/>
                  <a:pt x="1479764" y="451545"/>
                </a:cubicBezTo>
                <a:cubicBezTo>
                  <a:pt x="1479764" y="793260"/>
                  <a:pt x="1757562" y="1070274"/>
                  <a:pt x="2100243" y="1070274"/>
                </a:cubicBezTo>
                <a:cubicBezTo>
                  <a:pt x="2228748" y="1070274"/>
                  <a:pt x="2348130" y="1031319"/>
                  <a:pt x="2447159" y="964605"/>
                </a:cubicBezTo>
                <a:lnTo>
                  <a:pt x="2487384" y="931510"/>
                </a:lnTo>
                <a:lnTo>
                  <a:pt x="2487384" y="2487384"/>
                </a:lnTo>
                <a:lnTo>
                  <a:pt x="0" y="2487384"/>
                </a:lnTo>
                <a:close/>
              </a:path>
            </a:pathLst>
          </a:custGeom>
        </p:spPr>
      </p:pic>
      <p:sp>
        <p:nvSpPr>
          <p:cNvPr id="24" name="PA_文本框 21"/>
          <p:cNvSpPr txBox="1"/>
          <p:nvPr>
            <p:custDataLst>
              <p:tags r:id="rId2"/>
            </p:custDataLst>
          </p:nvPr>
        </p:nvSpPr>
        <p:spPr>
          <a:xfrm>
            <a:off x="5730039" y="938610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dirty="0">
                <a:solidFill>
                  <a:srgbClr val="DD7632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插</a:t>
            </a:r>
          </a:p>
        </p:txBody>
      </p:sp>
      <p:sp>
        <p:nvSpPr>
          <p:cNvPr id="25" name="PA_文本框 22"/>
          <p:cNvSpPr txBox="1"/>
          <p:nvPr>
            <p:custDataLst>
              <p:tags r:id="rId3"/>
            </p:custDataLst>
          </p:nvPr>
        </p:nvSpPr>
        <p:spPr>
          <a:xfrm>
            <a:off x="4938939" y="2120892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dirty="0">
                <a:solidFill>
                  <a:srgbClr val="EBC226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画</a:t>
            </a:r>
          </a:p>
        </p:txBody>
      </p:sp>
      <p:sp>
        <p:nvSpPr>
          <p:cNvPr id="26" name="PA_矩形 23"/>
          <p:cNvSpPr/>
          <p:nvPr>
            <p:custDataLst>
              <p:tags r:id="rId4"/>
            </p:custDataLst>
          </p:nvPr>
        </p:nvSpPr>
        <p:spPr>
          <a:xfrm>
            <a:off x="4329324" y="2137444"/>
            <a:ext cx="738664" cy="48399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200" dirty="0"/>
              <a:t>Lorem ipsum dolor sit amet, consectetuer adipiscing elit.</a:t>
            </a:r>
          </a:p>
          <a:p>
            <a:r>
              <a:rPr lang="zh-CN" altLang="en-US" sz="1200" dirty="0"/>
              <a:t>Aenean commodo ligula eget dolor. Aenean massa. Cum sociis </a:t>
            </a:r>
            <a:endParaRPr lang="en-US" altLang="zh-CN" sz="1200" dirty="0"/>
          </a:p>
          <a:p>
            <a:r>
              <a:rPr lang="zh-CN" altLang="en-US" sz="1200" dirty="0"/>
              <a:t>montes,nascetur ridiculus mus. </a:t>
            </a:r>
          </a:p>
        </p:txBody>
      </p:sp>
      <p:sp>
        <p:nvSpPr>
          <p:cNvPr id="27" name="PA_文本框 24"/>
          <p:cNvSpPr txBox="1"/>
          <p:nvPr>
            <p:custDataLst>
              <p:tags r:id="rId5"/>
            </p:custDataLst>
          </p:nvPr>
        </p:nvSpPr>
        <p:spPr>
          <a:xfrm>
            <a:off x="4941675" y="4652126"/>
            <a:ext cx="2521844" cy="5355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教学通用</a:t>
            </a:r>
            <a:r>
              <a:rPr lang="en-US" altLang="zh-CN" sz="2400" dirty="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2400" dirty="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模板</a:t>
            </a:r>
          </a:p>
        </p:txBody>
      </p:sp>
      <p:pic>
        <p:nvPicPr>
          <p:cNvPr id="28" name="2848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42900" y="-19827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4" grpId="0"/>
      <p:bldP spid="25" grpId="0"/>
      <p:bldP spid="26" grpId="0" animBg="1" autoUpdateAnimBg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6317091" y="1520788"/>
            <a:ext cx="4277945" cy="2578412"/>
            <a:chOff x="6317091" y="1520788"/>
            <a:chExt cx="4277945" cy="257841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057052"/>
              <a:ext cx="434506" cy="46747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61"/>
            <p:cNvSpPr txBox="1"/>
            <p:nvPr/>
          </p:nvSpPr>
          <p:spPr>
            <a:xfrm>
              <a:off x="690068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02</a:t>
              </a:r>
            </a:p>
          </p:txBody>
        </p:sp>
        <p:grpSp>
          <p:nvGrpSpPr>
            <p:cNvPr id="20" name="Group 45"/>
            <p:cNvGrpSpPr/>
            <p:nvPr/>
          </p:nvGrpSpPr>
          <p:grpSpPr>
            <a:xfrm>
              <a:off x="8097424" y="2013859"/>
              <a:ext cx="2497612" cy="866137"/>
              <a:chOff x="7645890" y="3344328"/>
              <a:chExt cx="2122517" cy="866137"/>
            </a:xfrm>
          </p:grpSpPr>
          <p:sp>
            <p:nvSpPr>
              <p:cNvPr id="30" name="TextBox 57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TextBox 58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621407" y="1520788"/>
            <a:ext cx="4986391" cy="1837213"/>
            <a:chOff x="1621407" y="1520788"/>
            <a:chExt cx="4986391" cy="1837213"/>
          </a:xfrm>
        </p:grpSpPr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11325" y="1520788"/>
              <a:ext cx="1780332" cy="1837213"/>
              <a:chOff x="2803525" y="1157288"/>
              <a:chExt cx="1565275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803525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002887"/>
              <a:ext cx="387709" cy="5709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50"/>
            <p:cNvSpPr txBox="1"/>
            <p:nvPr/>
          </p:nvSpPr>
          <p:spPr>
            <a:xfrm>
              <a:off x="457031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1621407" y="1990164"/>
              <a:ext cx="2389919" cy="866137"/>
              <a:chOff x="2378292" y="4060687"/>
              <a:chExt cx="2389919" cy="866137"/>
            </a:xfrm>
          </p:grpSpPr>
          <p:sp>
            <p:nvSpPr>
              <p:cNvPr id="28" name="TextBox 60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66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3"/>
            </p:custDataLst>
          </p:nvPr>
        </p:nvGrpSpPr>
        <p:grpSpPr>
          <a:xfrm>
            <a:off x="5519014" y="3826552"/>
            <a:ext cx="5076022" cy="1839558"/>
            <a:chOff x="5519014" y="3826552"/>
            <a:chExt cx="5076022" cy="1839558"/>
          </a:xfrm>
        </p:grpSpPr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9"/>
            <p:cNvGrpSpPr/>
            <p:nvPr/>
          </p:nvGrpSpPr>
          <p:grpSpPr>
            <a:xfrm>
              <a:off x="6317091" y="3826552"/>
              <a:ext cx="1780332" cy="1839558"/>
              <a:chOff x="4830763" y="3184525"/>
              <a:chExt cx="1565275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30763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52"/>
            <p:cNvSpPr/>
            <p:nvPr/>
          </p:nvSpPr>
          <p:spPr bwMode="auto">
            <a:xfrm>
              <a:off x="6992070" y="4380874"/>
              <a:ext cx="473708" cy="44387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63"/>
            <p:cNvSpPr txBox="1"/>
            <p:nvPr/>
          </p:nvSpPr>
          <p:spPr>
            <a:xfrm>
              <a:off x="690068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22" name="Group 67"/>
            <p:cNvGrpSpPr/>
            <p:nvPr/>
          </p:nvGrpSpPr>
          <p:grpSpPr>
            <a:xfrm>
              <a:off x="8097424" y="4339729"/>
              <a:ext cx="2497612" cy="866137"/>
              <a:chOff x="7645890" y="3344328"/>
              <a:chExt cx="2122517" cy="866137"/>
            </a:xfrm>
          </p:grpSpPr>
          <p:sp>
            <p:nvSpPr>
              <p:cNvPr id="26" name="TextBox 68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TextBox 69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4"/>
            </p:custDataLst>
          </p:nvPr>
        </p:nvGrpSpPr>
        <p:grpSpPr>
          <a:xfrm>
            <a:off x="1621407" y="3012222"/>
            <a:ext cx="4170250" cy="2653888"/>
            <a:chOff x="1621407" y="3012222"/>
            <a:chExt cx="4170250" cy="2653888"/>
          </a:xfrm>
        </p:grpSpPr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380874"/>
              <a:ext cx="502324" cy="46421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62"/>
            <p:cNvSpPr txBox="1"/>
            <p:nvPr/>
          </p:nvSpPr>
          <p:spPr>
            <a:xfrm>
              <a:off x="457031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04</a:t>
              </a:r>
            </a:p>
          </p:txBody>
        </p:sp>
        <p:grpSp>
          <p:nvGrpSpPr>
            <p:cNvPr id="23" name="Group 70"/>
            <p:cNvGrpSpPr/>
            <p:nvPr/>
          </p:nvGrpSpPr>
          <p:grpSpPr>
            <a:xfrm>
              <a:off x="1621407" y="4403954"/>
              <a:ext cx="2389919" cy="866137"/>
              <a:chOff x="2378292" y="4060687"/>
              <a:chExt cx="2389919" cy="866137"/>
            </a:xfrm>
          </p:grpSpPr>
          <p:sp>
            <p:nvSpPr>
              <p:cNvPr id="24" name="TextBox 71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TextBox 72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684720" y="1233135"/>
            <a:ext cx="4855365" cy="4356601"/>
            <a:chOff x="3684720" y="1233135"/>
            <a:chExt cx="4855365" cy="4356601"/>
          </a:xfrm>
        </p:grpSpPr>
        <p:sp>
          <p:nvSpPr>
            <p:cNvPr id="4" name="Freeform: Shape 35"/>
            <p:cNvSpPr/>
            <p:nvPr/>
          </p:nvSpPr>
          <p:spPr bwMode="auto">
            <a:xfrm>
              <a:off x="7470897" y="1233135"/>
              <a:ext cx="1069188" cy="2538126"/>
            </a:xfrm>
            <a:custGeom>
              <a:avLst/>
              <a:gdLst>
                <a:gd name="T0" fmla="*/ 0 w 255"/>
                <a:gd name="T1" fmla="*/ 656 h 656"/>
                <a:gd name="T2" fmla="*/ 114 w 255"/>
                <a:gd name="T3" fmla="*/ 97 h 656"/>
                <a:gd name="T4" fmla="*/ 67 w 255"/>
                <a:gd name="T5" fmla="*/ 97 h 656"/>
                <a:gd name="T6" fmla="*/ 181 w 255"/>
                <a:gd name="T7" fmla="*/ 0 h 656"/>
                <a:gd name="T8" fmla="*/ 255 w 255"/>
                <a:gd name="T9" fmla="*/ 93 h 656"/>
                <a:gd name="T10" fmla="*/ 210 w 255"/>
                <a:gd name="T11" fmla="*/ 97 h 656"/>
                <a:gd name="T12" fmla="*/ 93 w 255"/>
                <a:gd name="T13" fmla="*/ 656 h 656"/>
                <a:gd name="T14" fmla="*/ 0 w 255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6">
                  <a:moveTo>
                    <a:pt x="0" y="656"/>
                  </a:moveTo>
                  <a:lnTo>
                    <a:pt x="114" y="97"/>
                  </a:lnTo>
                  <a:lnTo>
                    <a:pt x="67" y="97"/>
                  </a:lnTo>
                  <a:lnTo>
                    <a:pt x="181" y="0"/>
                  </a:lnTo>
                  <a:lnTo>
                    <a:pt x="255" y="93"/>
                  </a:lnTo>
                  <a:lnTo>
                    <a:pt x="210" y="97"/>
                  </a:lnTo>
                  <a:lnTo>
                    <a:pt x="9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4"/>
            <p:cNvSpPr/>
            <p:nvPr/>
          </p:nvSpPr>
          <p:spPr bwMode="auto">
            <a:xfrm>
              <a:off x="7135462" y="3771256"/>
              <a:ext cx="725369" cy="154763"/>
            </a:xfrm>
            <a:custGeom>
              <a:avLst/>
              <a:gdLst>
                <a:gd name="T0" fmla="*/ 173 w 173"/>
                <a:gd name="T1" fmla="*/ 0 h 40"/>
                <a:gd name="T2" fmla="*/ 80 w 173"/>
                <a:gd name="T3" fmla="*/ 0 h 40"/>
                <a:gd name="T4" fmla="*/ 0 w 173"/>
                <a:gd name="T5" fmla="*/ 40 h 40"/>
                <a:gd name="T6" fmla="*/ 95 w 173"/>
                <a:gd name="T7" fmla="*/ 40 h 40"/>
                <a:gd name="T8" fmla="*/ 173 w 17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0">
                  <a:moveTo>
                    <a:pt x="173" y="0"/>
                  </a:moveTo>
                  <a:lnTo>
                    <a:pt x="80" y="0"/>
                  </a:lnTo>
                  <a:lnTo>
                    <a:pt x="0" y="40"/>
                  </a:lnTo>
                  <a:lnTo>
                    <a:pt x="95" y="4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6913238" y="2455767"/>
              <a:ext cx="620546" cy="1470257"/>
            </a:xfrm>
            <a:custGeom>
              <a:avLst/>
              <a:gdLst>
                <a:gd name="T0" fmla="*/ 0 w 148"/>
                <a:gd name="T1" fmla="*/ 0 h 380"/>
                <a:gd name="T2" fmla="*/ 98 w 148"/>
                <a:gd name="T3" fmla="*/ 0 h 380"/>
                <a:gd name="T4" fmla="*/ 148 w 148"/>
                <a:gd name="T5" fmla="*/ 380 h 380"/>
                <a:gd name="T6" fmla="*/ 53 w 148"/>
                <a:gd name="T7" fmla="*/ 380 h 380"/>
                <a:gd name="T8" fmla="*/ 0 w 148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80">
                  <a:moveTo>
                    <a:pt x="0" y="0"/>
                  </a:moveTo>
                  <a:lnTo>
                    <a:pt x="98" y="0"/>
                  </a:lnTo>
                  <a:lnTo>
                    <a:pt x="148" y="380"/>
                  </a:lnTo>
                  <a:lnTo>
                    <a:pt x="53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1"/>
            <p:cNvSpPr/>
            <p:nvPr/>
          </p:nvSpPr>
          <p:spPr bwMode="auto">
            <a:xfrm>
              <a:off x="6208838" y="2595055"/>
              <a:ext cx="796648" cy="1779784"/>
            </a:xfrm>
            <a:custGeom>
              <a:avLst/>
              <a:gdLst>
                <a:gd name="T0" fmla="*/ 0 w 190"/>
                <a:gd name="T1" fmla="*/ 460 h 460"/>
                <a:gd name="T2" fmla="*/ 95 w 190"/>
                <a:gd name="T3" fmla="*/ 0 h 460"/>
                <a:gd name="T4" fmla="*/ 190 w 190"/>
                <a:gd name="T5" fmla="*/ 0 h 460"/>
                <a:gd name="T6" fmla="*/ 95 w 190"/>
                <a:gd name="T7" fmla="*/ 460 h 460"/>
                <a:gd name="T8" fmla="*/ 0 w 190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0">
                  <a:moveTo>
                    <a:pt x="0" y="460"/>
                  </a:moveTo>
                  <a:lnTo>
                    <a:pt x="95" y="0"/>
                  </a:lnTo>
                  <a:lnTo>
                    <a:pt x="190" y="0"/>
                  </a:lnTo>
                  <a:lnTo>
                    <a:pt x="95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5877600" y="4374838"/>
              <a:ext cx="729562" cy="158634"/>
            </a:xfrm>
            <a:custGeom>
              <a:avLst/>
              <a:gdLst>
                <a:gd name="T0" fmla="*/ 174 w 174"/>
                <a:gd name="T1" fmla="*/ 0 h 41"/>
                <a:gd name="T2" fmla="*/ 79 w 174"/>
                <a:gd name="T3" fmla="*/ 0 h 41"/>
                <a:gd name="T4" fmla="*/ 0 w 174"/>
                <a:gd name="T5" fmla="*/ 41 h 41"/>
                <a:gd name="T6" fmla="*/ 95 w 174"/>
                <a:gd name="T7" fmla="*/ 41 h 41"/>
                <a:gd name="T8" fmla="*/ 174 w 17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174" y="0"/>
                  </a:moveTo>
                  <a:lnTo>
                    <a:pt x="79" y="0"/>
                  </a:lnTo>
                  <a:lnTo>
                    <a:pt x="0" y="41"/>
                  </a:lnTo>
                  <a:lnTo>
                    <a:pt x="95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/>
            <p:cNvSpPr/>
            <p:nvPr/>
          </p:nvSpPr>
          <p:spPr bwMode="auto">
            <a:xfrm>
              <a:off x="5659567" y="3051608"/>
              <a:ext cx="616355" cy="1481866"/>
            </a:xfrm>
            <a:custGeom>
              <a:avLst/>
              <a:gdLst>
                <a:gd name="T0" fmla="*/ 52 w 147"/>
                <a:gd name="T1" fmla="*/ 383 h 383"/>
                <a:gd name="T2" fmla="*/ 147 w 147"/>
                <a:gd name="T3" fmla="*/ 383 h 383"/>
                <a:gd name="T4" fmla="*/ 97 w 147"/>
                <a:gd name="T5" fmla="*/ 0 h 383"/>
                <a:gd name="T6" fmla="*/ 0 w 147"/>
                <a:gd name="T7" fmla="*/ 0 h 383"/>
                <a:gd name="T8" fmla="*/ 52 w 147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83">
                  <a:moveTo>
                    <a:pt x="52" y="383"/>
                  </a:moveTo>
                  <a:lnTo>
                    <a:pt x="147" y="38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52" y="3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9"/>
            <p:cNvSpPr/>
            <p:nvPr/>
          </p:nvSpPr>
          <p:spPr bwMode="auto">
            <a:xfrm>
              <a:off x="4913235" y="3198631"/>
              <a:ext cx="825999" cy="1783656"/>
            </a:xfrm>
            <a:custGeom>
              <a:avLst/>
              <a:gdLst>
                <a:gd name="T0" fmla="*/ 102 w 197"/>
                <a:gd name="T1" fmla="*/ 461 h 461"/>
                <a:gd name="T2" fmla="*/ 0 w 197"/>
                <a:gd name="T3" fmla="*/ 461 h 461"/>
                <a:gd name="T4" fmla="*/ 104 w 197"/>
                <a:gd name="T5" fmla="*/ 0 h 461"/>
                <a:gd name="T6" fmla="*/ 197 w 197"/>
                <a:gd name="T7" fmla="*/ 0 h 461"/>
                <a:gd name="T8" fmla="*/ 102 w 197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461">
                  <a:moveTo>
                    <a:pt x="102" y="461"/>
                  </a:moveTo>
                  <a:lnTo>
                    <a:pt x="0" y="461"/>
                  </a:lnTo>
                  <a:lnTo>
                    <a:pt x="104" y="0"/>
                  </a:lnTo>
                  <a:lnTo>
                    <a:pt x="197" y="0"/>
                  </a:lnTo>
                  <a:lnTo>
                    <a:pt x="10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6"/>
            <p:cNvSpPr/>
            <p:nvPr/>
          </p:nvSpPr>
          <p:spPr bwMode="auto">
            <a:xfrm>
              <a:off x="4611350" y="4982287"/>
              <a:ext cx="729562" cy="158634"/>
            </a:xfrm>
            <a:custGeom>
              <a:avLst/>
              <a:gdLst>
                <a:gd name="T0" fmla="*/ 0 w 174"/>
                <a:gd name="T1" fmla="*/ 41 h 41"/>
                <a:gd name="T2" fmla="*/ 72 w 174"/>
                <a:gd name="T3" fmla="*/ 0 h 41"/>
                <a:gd name="T4" fmla="*/ 174 w 174"/>
                <a:gd name="T5" fmla="*/ 0 h 41"/>
                <a:gd name="T6" fmla="*/ 98 w 174"/>
                <a:gd name="T7" fmla="*/ 41 h 41"/>
                <a:gd name="T8" fmla="*/ 0 w 17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0" y="41"/>
                  </a:moveTo>
                  <a:lnTo>
                    <a:pt x="72" y="0"/>
                  </a:lnTo>
                  <a:lnTo>
                    <a:pt x="174" y="0"/>
                  </a:lnTo>
                  <a:lnTo>
                    <a:pt x="9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  <a:gd name="T8" fmla="*/ 0 w 15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3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4083046" y="3659057"/>
              <a:ext cx="729562" cy="147026"/>
            </a:xfrm>
            <a:custGeom>
              <a:avLst/>
              <a:gdLst>
                <a:gd name="T0" fmla="*/ 95 w 174"/>
                <a:gd name="T1" fmla="*/ 38 h 38"/>
                <a:gd name="T2" fmla="*/ 0 w 174"/>
                <a:gd name="T3" fmla="*/ 38 h 38"/>
                <a:gd name="T4" fmla="*/ 74 w 174"/>
                <a:gd name="T5" fmla="*/ 0 h 38"/>
                <a:gd name="T6" fmla="*/ 174 w 174"/>
                <a:gd name="T7" fmla="*/ 0 h 38"/>
                <a:gd name="T8" fmla="*/ 95 w 174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8">
                  <a:moveTo>
                    <a:pt x="95" y="38"/>
                  </a:moveTo>
                  <a:lnTo>
                    <a:pt x="0" y="38"/>
                  </a:lnTo>
                  <a:lnTo>
                    <a:pt x="74" y="0"/>
                  </a:lnTo>
                  <a:lnTo>
                    <a:pt x="174" y="0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3684720" y="3806080"/>
              <a:ext cx="796648" cy="1783656"/>
            </a:xfrm>
            <a:custGeom>
              <a:avLst/>
              <a:gdLst>
                <a:gd name="T0" fmla="*/ 0 w 190"/>
                <a:gd name="T1" fmla="*/ 461 h 461"/>
                <a:gd name="T2" fmla="*/ 95 w 190"/>
                <a:gd name="T3" fmla="*/ 461 h 461"/>
                <a:gd name="T4" fmla="*/ 190 w 190"/>
                <a:gd name="T5" fmla="*/ 0 h 461"/>
                <a:gd name="T6" fmla="*/ 95 w 190"/>
                <a:gd name="T7" fmla="*/ 0 h 461"/>
                <a:gd name="T8" fmla="*/ 0 w 190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1">
                  <a:moveTo>
                    <a:pt x="0" y="461"/>
                  </a:moveTo>
                  <a:lnTo>
                    <a:pt x="95" y="461"/>
                  </a:lnTo>
                  <a:lnTo>
                    <a:pt x="190" y="0"/>
                  </a:lnTo>
                  <a:lnTo>
                    <a:pt x="9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5349294" y="3051608"/>
              <a:ext cx="716985" cy="147026"/>
            </a:xfrm>
            <a:custGeom>
              <a:avLst/>
              <a:gdLst>
                <a:gd name="T0" fmla="*/ 0 w 171"/>
                <a:gd name="T1" fmla="*/ 38 h 38"/>
                <a:gd name="T2" fmla="*/ 93 w 171"/>
                <a:gd name="T3" fmla="*/ 38 h 38"/>
                <a:gd name="T4" fmla="*/ 171 w 171"/>
                <a:gd name="T5" fmla="*/ 0 h 38"/>
                <a:gd name="T6" fmla="*/ 74 w 171"/>
                <a:gd name="T7" fmla="*/ 0 h 38"/>
                <a:gd name="T8" fmla="*/ 0 w 17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8">
                  <a:moveTo>
                    <a:pt x="0" y="38"/>
                  </a:moveTo>
                  <a:lnTo>
                    <a:pt x="93" y="38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6607159" y="2455767"/>
              <a:ext cx="716985" cy="139287"/>
            </a:xfrm>
            <a:custGeom>
              <a:avLst/>
              <a:gdLst>
                <a:gd name="T0" fmla="*/ 0 w 171"/>
                <a:gd name="T1" fmla="*/ 36 h 36"/>
                <a:gd name="T2" fmla="*/ 95 w 171"/>
                <a:gd name="T3" fmla="*/ 36 h 36"/>
                <a:gd name="T4" fmla="*/ 171 w 171"/>
                <a:gd name="T5" fmla="*/ 0 h 36"/>
                <a:gd name="T6" fmla="*/ 73 w 171"/>
                <a:gd name="T7" fmla="*/ 0 h 36"/>
                <a:gd name="T8" fmla="*/ 0 w 17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6">
                  <a:moveTo>
                    <a:pt x="0" y="36"/>
                  </a:moveTo>
                  <a:lnTo>
                    <a:pt x="95" y="36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10"/>
          <p:cNvGrpSpPr/>
          <p:nvPr>
            <p:custDataLst>
              <p:tags r:id="rId2"/>
            </p:custDataLst>
          </p:nvPr>
        </p:nvGrpSpPr>
        <p:grpSpPr>
          <a:xfrm>
            <a:off x="796366" y="4606818"/>
            <a:ext cx="2823417" cy="882103"/>
            <a:chOff x="796366" y="4606818"/>
            <a:chExt cx="2823417" cy="882103"/>
          </a:xfrm>
        </p:grpSpPr>
        <p:sp>
          <p:nvSpPr>
            <p:cNvPr id="28" name="TextBox 54"/>
            <p:cNvSpPr txBox="1"/>
            <p:nvPr/>
          </p:nvSpPr>
          <p:spPr bwMode="auto">
            <a:xfrm>
              <a:off x="796366" y="4606818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9" name="TextBox 55"/>
            <p:cNvSpPr txBox="1"/>
            <p:nvPr/>
          </p:nvSpPr>
          <p:spPr bwMode="auto">
            <a:xfrm>
              <a:off x="796366" y="4916776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9" name="千图PPT彼岸天：ID 8661124库_组合 9"/>
          <p:cNvGrpSpPr/>
          <p:nvPr>
            <p:custDataLst>
              <p:tags r:id="rId3"/>
            </p:custDataLst>
          </p:nvPr>
        </p:nvGrpSpPr>
        <p:grpSpPr>
          <a:xfrm>
            <a:off x="5511102" y="5020534"/>
            <a:ext cx="2823417" cy="882103"/>
            <a:chOff x="5511102" y="5020534"/>
            <a:chExt cx="2823417" cy="882103"/>
          </a:xfrm>
        </p:grpSpPr>
        <p:sp>
          <p:nvSpPr>
            <p:cNvPr id="26" name="TextBox 76"/>
            <p:cNvSpPr txBox="1"/>
            <p:nvPr/>
          </p:nvSpPr>
          <p:spPr bwMode="auto">
            <a:xfrm>
              <a:off x="5511102" y="5020534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77"/>
            <p:cNvSpPr txBox="1"/>
            <p:nvPr/>
          </p:nvSpPr>
          <p:spPr bwMode="auto">
            <a:xfrm>
              <a:off x="5511102" y="5330492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20" name="千图PPT彼岸天：ID 8661124库_组合 7"/>
          <p:cNvGrpSpPr/>
          <p:nvPr>
            <p:custDataLst>
              <p:tags r:id="rId4"/>
            </p:custDataLst>
          </p:nvPr>
        </p:nvGrpSpPr>
        <p:grpSpPr>
          <a:xfrm>
            <a:off x="4710368" y="1306102"/>
            <a:ext cx="2823417" cy="882103"/>
            <a:chOff x="4710368" y="1306102"/>
            <a:chExt cx="2823417" cy="882103"/>
          </a:xfrm>
        </p:grpSpPr>
        <p:sp>
          <p:nvSpPr>
            <p:cNvPr id="24" name="TextBox 78"/>
            <p:cNvSpPr txBox="1"/>
            <p:nvPr/>
          </p:nvSpPr>
          <p:spPr bwMode="auto">
            <a:xfrm>
              <a:off x="4710368" y="1306102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79"/>
            <p:cNvSpPr txBox="1"/>
            <p:nvPr/>
          </p:nvSpPr>
          <p:spPr bwMode="auto">
            <a:xfrm>
              <a:off x="4710368" y="1616060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21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8572217" y="2440075"/>
            <a:ext cx="2823417" cy="882103"/>
            <a:chOff x="8572217" y="2440075"/>
            <a:chExt cx="2823417" cy="882103"/>
          </a:xfrm>
        </p:grpSpPr>
        <p:sp>
          <p:nvSpPr>
            <p:cNvPr id="22" name="TextBox 82"/>
            <p:cNvSpPr txBox="1"/>
            <p:nvPr/>
          </p:nvSpPr>
          <p:spPr bwMode="auto">
            <a:xfrm>
              <a:off x="8572217" y="2440075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83"/>
            <p:cNvSpPr txBox="1"/>
            <p:nvPr/>
          </p:nvSpPr>
          <p:spPr bwMode="auto">
            <a:xfrm>
              <a:off x="8572217" y="2750033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57610" y="1789164"/>
            <a:ext cx="8179073" cy="3182524"/>
            <a:chOff x="2157610" y="1789164"/>
            <a:chExt cx="8179073" cy="3182524"/>
          </a:xfrm>
        </p:grpSpPr>
        <p:sp>
          <p:nvSpPr>
            <p:cNvPr id="4" name="Freeform: Shape 24"/>
            <p:cNvSpPr/>
            <p:nvPr/>
          </p:nvSpPr>
          <p:spPr bwMode="auto">
            <a:xfrm>
              <a:off x="8004226" y="3861048"/>
              <a:ext cx="2221278" cy="1110639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157610" y="1794295"/>
              <a:ext cx="2222002" cy="3177393"/>
              <a:chOff x="1440292" y="2185987"/>
              <a:chExt cx="2564487" cy="3667135"/>
            </a:xfrm>
            <a:solidFill>
              <a:schemeClr val="accent1"/>
            </a:solidFill>
          </p:grpSpPr>
          <p:sp>
            <p:nvSpPr>
              <p:cNvPr id="36" name="Rectangle 26"/>
              <p:cNvSpPr/>
              <p:nvPr/>
            </p:nvSpPr>
            <p:spPr>
              <a:xfrm>
                <a:off x="1440292" y="3467812"/>
                <a:ext cx="314808" cy="23853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>
                <a:off x="1440292" y="2185987"/>
                <a:ext cx="2564487" cy="128182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28"/>
              <p:cNvSpPr/>
              <p:nvPr/>
            </p:nvSpPr>
            <p:spPr>
              <a:xfrm>
                <a:off x="3689971" y="3467811"/>
                <a:ext cx="314808" cy="11034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4106662" y="2904940"/>
              <a:ext cx="2221278" cy="2066748"/>
              <a:chOff x="3689754" y="3467812"/>
              <a:chExt cx="2563650" cy="2385304"/>
            </a:xfrm>
            <a:solidFill>
              <a:schemeClr val="accent2"/>
            </a:solidFill>
          </p:grpSpPr>
          <p:sp>
            <p:nvSpPr>
              <p:cNvPr id="34" name="Freeform: Shape 30"/>
              <p:cNvSpPr/>
              <p:nvPr/>
            </p:nvSpPr>
            <p:spPr bwMode="auto">
              <a:xfrm>
                <a:off x="3689754" y="4571290"/>
                <a:ext cx="2563650" cy="1281826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 31"/>
              <p:cNvSpPr/>
              <p:nvPr/>
            </p:nvSpPr>
            <p:spPr>
              <a:xfrm>
                <a:off x="5938595" y="3467812"/>
                <a:ext cx="314808" cy="11034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6055175" y="1794299"/>
              <a:ext cx="2222001" cy="2066746"/>
              <a:chOff x="5938596" y="2185987"/>
              <a:chExt cx="2564485" cy="2385300"/>
            </a:xfrm>
            <a:solidFill>
              <a:schemeClr val="accent3"/>
            </a:solidFill>
          </p:grpSpPr>
          <p:sp>
            <p:nvSpPr>
              <p:cNvPr id="32" name="Freeform: Shape 33"/>
              <p:cNvSpPr/>
              <p:nvPr/>
            </p:nvSpPr>
            <p:spPr bwMode="auto">
              <a:xfrm>
                <a:off x="5938596" y="2185987"/>
                <a:ext cx="2564485" cy="128182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34"/>
              <p:cNvSpPr/>
              <p:nvPr/>
            </p:nvSpPr>
            <p:spPr>
              <a:xfrm>
                <a:off x="8188273" y="3467813"/>
                <a:ext cx="314808" cy="11034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9841507" y="1789164"/>
              <a:ext cx="495176" cy="2071879"/>
              <a:chOff x="10308554" y="2180060"/>
              <a:chExt cx="571500" cy="2391224"/>
            </a:xfrm>
            <a:solidFill>
              <a:schemeClr val="accent4"/>
            </a:solidFill>
          </p:grpSpPr>
          <p:sp>
            <p:nvSpPr>
              <p:cNvPr id="30" name="Rectangle 36"/>
              <p:cNvSpPr/>
              <p:nvPr/>
            </p:nvSpPr>
            <p:spPr>
              <a:xfrm>
                <a:off x="10436900" y="2534392"/>
                <a:ext cx="314808" cy="20368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sosceles Triangle 37"/>
              <p:cNvSpPr/>
              <p:nvPr/>
            </p:nvSpPr>
            <p:spPr>
              <a:xfrm>
                <a:off x="10308554" y="2180060"/>
                <a:ext cx="571500" cy="4488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4364665" y="2466639"/>
            <a:ext cx="1704544" cy="2097769"/>
            <a:chOff x="4364665" y="2466639"/>
            <a:chExt cx="1704544" cy="2097769"/>
          </a:xfrm>
        </p:grpSpPr>
        <p:sp>
          <p:nvSpPr>
            <p:cNvPr id="11" name="Oval 44"/>
            <p:cNvSpPr/>
            <p:nvPr/>
          </p:nvSpPr>
          <p:spPr>
            <a:xfrm>
              <a:off x="4756731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9"/>
            <p:cNvSpPr/>
            <p:nvPr/>
          </p:nvSpPr>
          <p:spPr bwMode="auto">
            <a:xfrm>
              <a:off x="4849438" y="2559346"/>
              <a:ext cx="653040" cy="65304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4364665" y="3585677"/>
              <a:ext cx="1704544" cy="978731"/>
              <a:chOff x="4364660" y="3585678"/>
              <a:chExt cx="1704540" cy="978729"/>
            </a:xfrm>
          </p:grpSpPr>
          <p:sp>
            <p:nvSpPr>
              <p:cNvPr id="28" name="TextBox 54"/>
              <p:cNvSpPr txBox="1"/>
              <p:nvPr/>
            </p:nvSpPr>
            <p:spPr bwMode="auto">
              <a:xfrm>
                <a:off x="4678321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9" name="Rectangle 55"/>
              <p:cNvSpPr/>
              <p:nvPr/>
            </p:nvSpPr>
            <p:spPr>
              <a:xfrm>
                <a:off x="4364660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2443005" y="2466639"/>
            <a:ext cx="1704544" cy="2097769"/>
            <a:chOff x="2443005" y="2466639"/>
            <a:chExt cx="1704544" cy="2097769"/>
          </a:xfrm>
        </p:grpSpPr>
        <p:sp>
          <p:nvSpPr>
            <p:cNvPr id="9" name="Freeform: Shape 41"/>
            <p:cNvSpPr/>
            <p:nvPr/>
          </p:nvSpPr>
          <p:spPr bwMode="auto">
            <a:xfrm>
              <a:off x="2919396" y="2550393"/>
              <a:ext cx="670947" cy="67094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42"/>
            <p:cNvSpPr/>
            <p:nvPr/>
          </p:nvSpPr>
          <p:spPr>
            <a:xfrm>
              <a:off x="2835642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2443005" y="3585677"/>
              <a:ext cx="1704544" cy="978731"/>
              <a:chOff x="2443004" y="3585678"/>
              <a:chExt cx="1704540" cy="978729"/>
            </a:xfrm>
          </p:grpSpPr>
          <p:sp>
            <p:nvSpPr>
              <p:cNvPr id="26" name="TextBox 56"/>
              <p:cNvSpPr txBox="1"/>
              <p:nvPr/>
            </p:nvSpPr>
            <p:spPr bwMode="auto">
              <a:xfrm>
                <a:off x="2756665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7" name="Rectangle 57"/>
              <p:cNvSpPr/>
              <p:nvPr/>
            </p:nvSpPr>
            <p:spPr>
              <a:xfrm>
                <a:off x="2443004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322419" y="2466639"/>
            <a:ext cx="1704544" cy="2097769"/>
            <a:chOff x="6322419" y="2466639"/>
            <a:chExt cx="1704544" cy="2097769"/>
          </a:xfrm>
        </p:grpSpPr>
        <p:sp>
          <p:nvSpPr>
            <p:cNvPr id="12" name="Oval 46"/>
            <p:cNvSpPr/>
            <p:nvPr/>
          </p:nvSpPr>
          <p:spPr>
            <a:xfrm>
              <a:off x="6705967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0"/>
            <p:cNvSpPr/>
            <p:nvPr/>
          </p:nvSpPr>
          <p:spPr bwMode="auto">
            <a:xfrm>
              <a:off x="6787439" y="2548111"/>
              <a:ext cx="675510" cy="67551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"/>
            <p:cNvGrpSpPr/>
            <p:nvPr/>
          </p:nvGrpSpPr>
          <p:grpSpPr>
            <a:xfrm>
              <a:off x="6322419" y="3585677"/>
              <a:ext cx="1704544" cy="978731"/>
              <a:chOff x="6322409" y="3585678"/>
              <a:chExt cx="1704540" cy="978729"/>
            </a:xfrm>
          </p:grpSpPr>
          <p:sp>
            <p:nvSpPr>
              <p:cNvPr id="24" name="TextBox 58"/>
              <p:cNvSpPr txBox="1"/>
              <p:nvPr/>
            </p:nvSpPr>
            <p:spPr bwMode="auto">
              <a:xfrm>
                <a:off x="6636070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322409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8233563" y="2466639"/>
            <a:ext cx="1704544" cy="2097769"/>
            <a:chOff x="8233563" y="2466639"/>
            <a:chExt cx="1704544" cy="2097769"/>
          </a:xfrm>
        </p:grpSpPr>
        <p:sp>
          <p:nvSpPr>
            <p:cNvPr id="13" name="Oval 48"/>
            <p:cNvSpPr/>
            <p:nvPr/>
          </p:nvSpPr>
          <p:spPr>
            <a:xfrm>
              <a:off x="8611972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1"/>
            <p:cNvSpPr/>
            <p:nvPr/>
          </p:nvSpPr>
          <p:spPr bwMode="auto">
            <a:xfrm>
              <a:off x="8704679" y="2559346"/>
              <a:ext cx="653040" cy="653041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4"/>
            <p:cNvGrpSpPr/>
            <p:nvPr/>
          </p:nvGrpSpPr>
          <p:grpSpPr>
            <a:xfrm>
              <a:off x="8233563" y="3585677"/>
              <a:ext cx="1704544" cy="978731"/>
              <a:chOff x="8233549" y="3585678"/>
              <a:chExt cx="1704540" cy="978729"/>
            </a:xfrm>
          </p:grpSpPr>
          <p:sp>
            <p:nvSpPr>
              <p:cNvPr id="22" name="TextBox 60"/>
              <p:cNvSpPr txBox="1"/>
              <p:nvPr/>
            </p:nvSpPr>
            <p:spPr bwMode="auto">
              <a:xfrm>
                <a:off x="8547210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23" name="Rectangle 61"/>
              <p:cNvSpPr/>
              <p:nvPr/>
            </p:nvSpPr>
            <p:spPr>
              <a:xfrm>
                <a:off x="8233549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sp>
        <p:nvSpPr>
          <p:cNvPr id="21" name="千图PPT彼岸天：ID 8661124库_文本框 62"/>
          <p:cNvSpPr txBox="1"/>
          <p:nvPr>
            <p:custDataLst>
              <p:tags r:id="rId6"/>
            </p:custDataLst>
          </p:nvPr>
        </p:nvSpPr>
        <p:spPr bwMode="auto">
          <a:xfrm>
            <a:off x="2046311" y="5268659"/>
            <a:ext cx="8246248" cy="726197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如需更改请在（设置形状格式）菜单下（文本选项）中调整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917348" y="4643424"/>
            <a:ext cx="10359834" cy="115463"/>
            <a:chOff x="1838329" y="4285217"/>
            <a:chExt cx="8973502" cy="100012"/>
          </a:xfrm>
        </p:grpSpPr>
        <p:sp>
          <p:nvSpPr>
            <p:cNvPr id="21" name="Rectangle 10"/>
            <p:cNvSpPr/>
            <p:nvPr/>
          </p:nvSpPr>
          <p:spPr>
            <a:xfrm>
              <a:off x="1933578" y="4312361"/>
              <a:ext cx="8778241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35"/>
            <p:cNvSpPr/>
            <p:nvPr/>
          </p:nvSpPr>
          <p:spPr>
            <a:xfrm>
              <a:off x="1838329" y="4285217"/>
              <a:ext cx="100012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36"/>
            <p:cNvSpPr/>
            <p:nvPr/>
          </p:nvSpPr>
          <p:spPr>
            <a:xfrm>
              <a:off x="10711819" y="4285217"/>
              <a:ext cx="100012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773039" y="1916832"/>
            <a:ext cx="3333695" cy="3676149"/>
            <a:chOff x="7773039" y="1916832"/>
            <a:chExt cx="3333695" cy="3676149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7773039" y="1916832"/>
              <a:ext cx="2130143" cy="265631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8"/>
            <p:cNvSpPr/>
            <p:nvPr/>
          </p:nvSpPr>
          <p:spPr>
            <a:xfrm>
              <a:off x="9826204" y="4563697"/>
              <a:ext cx="274913" cy="274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2"/>
            <p:cNvSpPr/>
            <p:nvPr/>
          </p:nvSpPr>
          <p:spPr>
            <a:xfrm>
              <a:off x="7942130" y="2114771"/>
              <a:ext cx="2023362" cy="403207"/>
            </a:xfrm>
            <a:custGeom>
              <a:avLst/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17" name="TextBox 38"/>
            <p:cNvSpPr txBox="1"/>
            <p:nvPr/>
          </p:nvSpPr>
          <p:spPr bwMode="auto">
            <a:xfrm>
              <a:off x="8820586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3"/>
            </p:custDataLst>
          </p:nvPr>
        </p:nvGrpSpPr>
        <p:grpSpPr>
          <a:xfrm>
            <a:off x="5710948" y="2302214"/>
            <a:ext cx="3024653" cy="3290767"/>
            <a:chOff x="5710948" y="2302214"/>
            <a:chExt cx="3024653" cy="3290767"/>
          </a:xfrm>
        </p:grpSpPr>
        <p:cxnSp>
          <p:nvCxnSpPr>
            <p:cNvPr id="9" name="Straight Connector 24"/>
            <p:cNvCxnSpPr/>
            <p:nvPr/>
          </p:nvCxnSpPr>
          <p:spPr>
            <a:xfrm>
              <a:off x="5710948" y="2302214"/>
              <a:ext cx="1821100" cy="227093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2"/>
            <p:cNvSpPr/>
            <p:nvPr/>
          </p:nvSpPr>
          <p:spPr>
            <a:xfrm>
              <a:off x="7455071" y="4563697"/>
              <a:ext cx="274913" cy="2749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5904557" y="2532638"/>
              <a:ext cx="2023362" cy="403207"/>
            </a:xfrm>
            <a:custGeom>
              <a:avLst/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18" name="TextBox 23"/>
            <p:cNvSpPr txBox="1"/>
            <p:nvPr/>
          </p:nvSpPr>
          <p:spPr bwMode="auto">
            <a:xfrm>
              <a:off x="6449453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3604721" y="2741026"/>
            <a:ext cx="2672764" cy="2851955"/>
            <a:chOff x="3604721" y="2741026"/>
            <a:chExt cx="2672764" cy="2851955"/>
          </a:xfrm>
        </p:grpSpPr>
        <p:cxnSp>
          <p:nvCxnSpPr>
            <p:cNvPr id="7" name="Straight Connector 18"/>
            <p:cNvCxnSpPr/>
            <p:nvPr/>
          </p:nvCxnSpPr>
          <p:spPr>
            <a:xfrm>
              <a:off x="3604721" y="2741026"/>
              <a:ext cx="1469211" cy="183212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16"/>
            <p:cNvSpPr/>
            <p:nvPr/>
          </p:nvSpPr>
          <p:spPr>
            <a:xfrm>
              <a:off x="4996955" y="4563697"/>
              <a:ext cx="274913" cy="274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47"/>
            <p:cNvSpPr/>
            <p:nvPr/>
          </p:nvSpPr>
          <p:spPr>
            <a:xfrm>
              <a:off x="3812993" y="2976165"/>
              <a:ext cx="2023362" cy="403207"/>
            </a:xfrm>
            <a:custGeom>
              <a:avLst/>
              <a:gdLst>
                <a:gd name="connsiteX0" fmla="*/ 0 w 1752600"/>
                <a:gd name="connsiteY0" fmla="*/ 0 h 349250"/>
                <a:gd name="connsiteX1" fmla="*/ 1752600 w 1752600"/>
                <a:gd name="connsiteY1" fmla="*/ 0 h 349250"/>
                <a:gd name="connsiteX2" fmla="*/ 1486456 w 1752600"/>
                <a:gd name="connsiteY2" fmla="*/ 349250 h 349250"/>
                <a:gd name="connsiteX3" fmla="*/ 266144 w 1752600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49250">
                  <a:moveTo>
                    <a:pt x="0" y="0"/>
                  </a:moveTo>
                  <a:lnTo>
                    <a:pt x="1752600" y="0"/>
                  </a:lnTo>
                  <a:lnTo>
                    <a:pt x="1486456" y="349250"/>
                  </a:lnTo>
                  <a:lnTo>
                    <a:pt x="266144" y="349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19" name="TextBox 25"/>
            <p:cNvSpPr txBox="1"/>
            <p:nvPr/>
          </p:nvSpPr>
          <p:spPr bwMode="auto">
            <a:xfrm>
              <a:off x="3991337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1555212" y="3234687"/>
            <a:ext cx="2286148" cy="2358294"/>
            <a:chOff x="1555212" y="3234687"/>
            <a:chExt cx="2286148" cy="2358294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1564471" y="3234687"/>
              <a:ext cx="1073336" cy="13384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11"/>
            <p:cNvSpPr/>
            <p:nvPr/>
          </p:nvSpPr>
          <p:spPr>
            <a:xfrm>
              <a:off x="2560830" y="4563697"/>
              <a:ext cx="274913" cy="2749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45"/>
            <p:cNvSpPr/>
            <p:nvPr/>
          </p:nvSpPr>
          <p:spPr>
            <a:xfrm>
              <a:off x="1692103" y="3372041"/>
              <a:ext cx="2023362" cy="403207"/>
            </a:xfrm>
            <a:custGeom>
              <a:avLst/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</a:p>
          </p:txBody>
        </p:sp>
        <p:sp>
          <p:nvSpPr>
            <p:cNvPr id="20" name="TextBox 26"/>
            <p:cNvSpPr txBox="1"/>
            <p:nvPr/>
          </p:nvSpPr>
          <p:spPr bwMode="auto">
            <a:xfrm>
              <a:off x="1555212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叁</a:t>
            </a:r>
          </a:p>
        </p:txBody>
      </p:sp>
      <p:sp>
        <p:nvSpPr>
          <p:cNvPr id="4" name="PA_半闭框 7"/>
          <p:cNvSpPr/>
          <p:nvPr>
            <p:custDataLst>
              <p:tags r:id="rId2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PA_半闭框 7"/>
          <p:cNvSpPr/>
          <p:nvPr>
            <p:custDataLst>
              <p:tags r:id="rId3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91988" y="2625612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课文赏析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5356580" y="2402902"/>
            <a:ext cx="1706039" cy="3480816"/>
            <a:chOff x="5327555" y="2391229"/>
            <a:chExt cx="1752715" cy="3576048"/>
          </a:xfrm>
          <a:solidFill>
            <a:schemeClr val="tx2"/>
          </a:solidFill>
        </p:grpSpPr>
        <p:sp>
          <p:nvSpPr>
            <p:cNvPr id="33" name="Oval 1"/>
            <p:cNvSpPr/>
            <p:nvPr/>
          </p:nvSpPr>
          <p:spPr>
            <a:xfrm>
              <a:off x="5613852" y="2391229"/>
              <a:ext cx="972458" cy="97245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23"/>
            <p:cNvGrpSpPr/>
            <p:nvPr/>
          </p:nvGrpSpPr>
          <p:grpSpPr>
            <a:xfrm>
              <a:off x="5327555" y="3180303"/>
              <a:ext cx="1752715" cy="2786974"/>
              <a:chOff x="4941496" y="3075325"/>
              <a:chExt cx="2587561" cy="4114461"/>
            </a:xfrm>
            <a:grpFill/>
          </p:grpSpPr>
          <p:sp>
            <p:nvSpPr>
              <p:cNvPr id="35" name="Rectangle 2"/>
              <p:cNvSpPr/>
              <p:nvPr/>
            </p:nvSpPr>
            <p:spPr>
              <a:xfrm rot="1059798">
                <a:off x="5211257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 3"/>
              <p:cNvSpPr/>
              <p:nvPr/>
            </p:nvSpPr>
            <p:spPr>
              <a:xfrm rot="20540202" flipV="1">
                <a:off x="6784470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 5"/>
              <p:cNvSpPr/>
              <p:nvPr/>
            </p:nvSpPr>
            <p:spPr>
              <a:xfrm rot="2965124" flipV="1">
                <a:off x="5920990" y="3324396"/>
                <a:ext cx="183203" cy="1036296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6"/>
              <p:cNvSpPr/>
              <p:nvPr/>
            </p:nvSpPr>
            <p:spPr>
              <a:xfrm rot="17632735" flipV="1">
                <a:off x="6067857" y="3877690"/>
                <a:ext cx="183203" cy="130743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Rectangle 7"/>
              <p:cNvSpPr/>
              <p:nvPr/>
            </p:nvSpPr>
            <p:spPr>
              <a:xfrm rot="3542085" flipV="1">
                <a:off x="5875544" y="4290062"/>
                <a:ext cx="183203" cy="20513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Rectangle 8"/>
              <p:cNvSpPr/>
              <p:nvPr/>
            </p:nvSpPr>
            <p:spPr>
              <a:xfrm rot="17632735" flipV="1">
                <a:off x="6187063" y="5125446"/>
                <a:ext cx="183203" cy="250078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645442" y="1877318"/>
            <a:ext cx="2895256" cy="1994351"/>
            <a:chOff x="4458310" y="2499242"/>
            <a:chExt cx="3255677" cy="2242621"/>
          </a:xfrm>
        </p:grpSpPr>
        <p:grpSp>
          <p:nvGrpSpPr>
            <p:cNvPr id="23" name="Group 13"/>
            <p:cNvGrpSpPr/>
            <p:nvPr/>
          </p:nvGrpSpPr>
          <p:grpSpPr>
            <a:xfrm>
              <a:off x="5471366" y="2499242"/>
              <a:ext cx="2242621" cy="2242621"/>
              <a:chOff x="4891834" y="1056196"/>
              <a:chExt cx="3541350" cy="3541350"/>
            </a:xfrm>
          </p:grpSpPr>
          <p:sp>
            <p:nvSpPr>
              <p:cNvPr id="29" name="Arc 9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Arc 10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Arc 11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Arc 12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 flipH="1">
              <a:off x="4458310" y="2499242"/>
              <a:ext cx="2242621" cy="2242621"/>
              <a:chOff x="4891834" y="1056196"/>
              <a:chExt cx="3541350" cy="3541350"/>
            </a:xfrm>
          </p:grpSpPr>
          <p:sp>
            <p:nvSpPr>
              <p:cNvPr id="25" name="Arc 15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Arc 16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Arc 17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Arc 18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0" name="千图PPT彼岸天：ID 8661124库_Freeform: Shape 34"/>
          <p:cNvSpPr/>
          <p:nvPr>
            <p:custDataLst>
              <p:tags r:id="rId3"/>
            </p:custDataLst>
          </p:nvPr>
        </p:nvSpPr>
        <p:spPr bwMode="auto">
          <a:xfrm>
            <a:off x="5853082" y="2615915"/>
            <a:ext cx="510901" cy="472666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852038" y="1743621"/>
            <a:ext cx="2718427" cy="743252"/>
            <a:chOff x="1852038" y="1743621"/>
            <a:chExt cx="2718427" cy="743252"/>
          </a:xfrm>
        </p:grpSpPr>
        <p:grpSp>
          <p:nvGrpSpPr>
            <p:cNvPr id="6" name="Group 20"/>
            <p:cNvGrpSpPr/>
            <p:nvPr/>
          </p:nvGrpSpPr>
          <p:grpSpPr>
            <a:xfrm>
              <a:off x="1852038" y="1743621"/>
              <a:ext cx="2141079" cy="743252"/>
              <a:chOff x="609599" y="3139323"/>
              <a:chExt cx="2407615" cy="83577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2" name="Rectangle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1" name="Freeform: Shape 39"/>
            <p:cNvSpPr/>
            <p:nvPr/>
          </p:nvSpPr>
          <p:spPr>
            <a:xfrm>
              <a:off x="4190263" y="1866690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7614092" y="1736812"/>
            <a:ext cx="2831204" cy="743252"/>
            <a:chOff x="7614092" y="1736812"/>
            <a:chExt cx="2831204" cy="743252"/>
          </a:xfrm>
        </p:grpSpPr>
        <p:grpSp>
          <p:nvGrpSpPr>
            <p:cNvPr id="7" name="Group 25"/>
            <p:cNvGrpSpPr/>
            <p:nvPr/>
          </p:nvGrpSpPr>
          <p:grpSpPr>
            <a:xfrm>
              <a:off x="8260006" y="1736812"/>
              <a:ext cx="2185290" cy="743252"/>
              <a:chOff x="9029821" y="3139323"/>
              <a:chExt cx="2457329" cy="835777"/>
            </a:xfrm>
          </p:grpSpPr>
          <p:sp>
            <p:nvSpPr>
              <p:cNvPr id="19" name="TextBox 2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0" name="Rectangle 2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2" name="Freeform: Shape 41"/>
            <p:cNvSpPr/>
            <p:nvPr/>
          </p:nvSpPr>
          <p:spPr>
            <a:xfrm>
              <a:off x="7614092" y="1824877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1852038" y="3539374"/>
            <a:ext cx="2718425" cy="743252"/>
            <a:chOff x="1852038" y="3539374"/>
            <a:chExt cx="2718425" cy="743252"/>
          </a:xfrm>
        </p:grpSpPr>
        <p:grpSp>
          <p:nvGrpSpPr>
            <p:cNvPr id="8" name="Group 28"/>
            <p:cNvGrpSpPr/>
            <p:nvPr/>
          </p:nvGrpSpPr>
          <p:grpSpPr>
            <a:xfrm>
              <a:off x="1852038" y="3539374"/>
              <a:ext cx="2141079" cy="743252"/>
              <a:chOff x="609599" y="3139323"/>
              <a:chExt cx="2407615" cy="835777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8" name="Rectangle 30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3" name="Freeform: Shape 40"/>
            <p:cNvSpPr/>
            <p:nvPr/>
          </p:nvSpPr>
          <p:spPr>
            <a:xfrm>
              <a:off x="4190261" y="3575119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7"/>
            </p:custDataLst>
          </p:nvPr>
        </p:nvGrpSpPr>
        <p:grpSpPr>
          <a:xfrm>
            <a:off x="7664712" y="3532565"/>
            <a:ext cx="2780584" cy="743252"/>
            <a:chOff x="7664712" y="3532565"/>
            <a:chExt cx="2780584" cy="743252"/>
          </a:xfrm>
        </p:grpSpPr>
        <p:grpSp>
          <p:nvGrpSpPr>
            <p:cNvPr id="9" name="Group 31"/>
            <p:cNvGrpSpPr/>
            <p:nvPr/>
          </p:nvGrpSpPr>
          <p:grpSpPr>
            <a:xfrm>
              <a:off x="8260006" y="3532565"/>
              <a:ext cx="2185290" cy="743252"/>
              <a:chOff x="9029821" y="3139323"/>
              <a:chExt cx="2457329" cy="835777"/>
            </a:xfrm>
          </p:grpSpPr>
          <p:sp>
            <p:nvSpPr>
              <p:cNvPr id="15" name="TextBox 3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6" name="Rectangle 3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4" name="Freeform: Shape 42"/>
            <p:cNvSpPr/>
            <p:nvPr/>
          </p:nvSpPr>
          <p:spPr>
            <a:xfrm>
              <a:off x="7664712" y="3575119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577329" y="1115368"/>
            <a:ext cx="2991855" cy="5742632"/>
            <a:chOff x="5192717" y="2125664"/>
            <a:chExt cx="1806575" cy="3467584"/>
          </a:xfrm>
        </p:grpSpPr>
        <p:sp>
          <p:nvSpPr>
            <p:cNvPr id="13" name="Freeform: Shape 29"/>
            <p:cNvSpPr/>
            <p:nvPr/>
          </p:nvSpPr>
          <p:spPr bwMode="auto">
            <a:xfrm>
              <a:off x="5997579" y="2125664"/>
              <a:ext cx="285751" cy="3467584"/>
            </a:xfrm>
            <a:custGeom>
              <a:avLst/>
              <a:gdLst>
                <a:gd name="T0" fmla="*/ 0 w 124"/>
                <a:gd name="T1" fmla="*/ 20 h 1338"/>
                <a:gd name="T2" fmla="*/ 124 w 124"/>
                <a:gd name="T3" fmla="*/ 20 h 1338"/>
                <a:gd name="T4" fmla="*/ 66 w 124"/>
                <a:gd name="T5" fmla="*/ 1338 h 1338"/>
                <a:gd name="T6" fmla="*/ 8 w 124"/>
                <a:gd name="T7" fmla="*/ 1338 h 1338"/>
                <a:gd name="T8" fmla="*/ 0 w 124"/>
                <a:gd name="T9" fmla="*/ 2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338">
                  <a:moveTo>
                    <a:pt x="0" y="20"/>
                  </a:moveTo>
                  <a:cubicBezTo>
                    <a:pt x="0" y="20"/>
                    <a:pt x="64" y="0"/>
                    <a:pt x="124" y="20"/>
                  </a:cubicBezTo>
                  <a:cubicBezTo>
                    <a:pt x="66" y="1338"/>
                    <a:pt x="66" y="1338"/>
                    <a:pt x="66" y="1338"/>
                  </a:cubicBezTo>
                  <a:cubicBezTo>
                    <a:pt x="8" y="1338"/>
                    <a:pt x="8" y="1338"/>
                    <a:pt x="8" y="1338"/>
                  </a:cubicBezTo>
                  <a:lnTo>
                    <a:pt x="0" y="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30"/>
            <p:cNvGrpSpPr/>
            <p:nvPr/>
          </p:nvGrpSpPr>
          <p:grpSpPr>
            <a:xfrm>
              <a:off x="5207005" y="2318802"/>
              <a:ext cx="1792287" cy="515937"/>
              <a:chOff x="3683001" y="1335088"/>
              <a:chExt cx="1792287" cy="515937"/>
            </a:xfrm>
          </p:grpSpPr>
          <p:sp>
            <p:nvSpPr>
              <p:cNvPr id="29" name="Freeform: Shape 19"/>
              <p:cNvSpPr/>
              <p:nvPr/>
            </p:nvSpPr>
            <p:spPr bwMode="auto">
              <a:xfrm>
                <a:off x="3683001" y="1335088"/>
                <a:ext cx="1768475" cy="476250"/>
              </a:xfrm>
              <a:custGeom>
                <a:avLst/>
                <a:gdLst>
                  <a:gd name="T0" fmla="*/ 125 w 1114"/>
                  <a:gd name="T1" fmla="*/ 0 h 300"/>
                  <a:gd name="T2" fmla="*/ 1114 w 1114"/>
                  <a:gd name="T3" fmla="*/ 110 h 300"/>
                  <a:gd name="T4" fmla="*/ 1029 w 1114"/>
                  <a:gd name="T5" fmla="*/ 186 h 300"/>
                  <a:gd name="T6" fmla="*/ 1091 w 1114"/>
                  <a:gd name="T7" fmla="*/ 300 h 300"/>
                  <a:gd name="T8" fmla="*/ 107 w 1114"/>
                  <a:gd name="T9" fmla="*/ 196 h 300"/>
                  <a:gd name="T10" fmla="*/ 0 w 1114"/>
                  <a:gd name="T11" fmla="*/ 80 h 300"/>
                  <a:gd name="T12" fmla="*/ 125 w 1114"/>
                  <a:gd name="T1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4" h="300">
                    <a:moveTo>
                      <a:pt x="125" y="0"/>
                    </a:moveTo>
                    <a:lnTo>
                      <a:pt x="1114" y="110"/>
                    </a:lnTo>
                    <a:lnTo>
                      <a:pt x="1029" y="186"/>
                    </a:lnTo>
                    <a:lnTo>
                      <a:pt x="1091" y="300"/>
                    </a:lnTo>
                    <a:lnTo>
                      <a:pt x="107" y="196"/>
                    </a:lnTo>
                    <a:lnTo>
                      <a:pt x="0" y="8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0"/>
              <p:cNvSpPr/>
              <p:nvPr/>
            </p:nvSpPr>
            <p:spPr bwMode="auto">
              <a:xfrm>
                <a:off x="5316538" y="1509713"/>
                <a:ext cx="158750" cy="166687"/>
              </a:xfrm>
              <a:custGeom>
                <a:avLst/>
                <a:gdLst>
                  <a:gd name="T0" fmla="*/ 85 w 100"/>
                  <a:gd name="T1" fmla="*/ 0 h 105"/>
                  <a:gd name="T2" fmla="*/ 0 w 100"/>
                  <a:gd name="T3" fmla="*/ 76 h 105"/>
                  <a:gd name="T4" fmla="*/ 16 w 100"/>
                  <a:gd name="T5" fmla="*/ 105 h 105"/>
                  <a:gd name="T6" fmla="*/ 100 w 100"/>
                  <a:gd name="T7" fmla="*/ 26 h 105"/>
                  <a:gd name="T8" fmla="*/ 85 w 100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05">
                    <a:moveTo>
                      <a:pt x="85" y="0"/>
                    </a:moveTo>
                    <a:lnTo>
                      <a:pt x="0" y="76"/>
                    </a:lnTo>
                    <a:lnTo>
                      <a:pt x="16" y="105"/>
                    </a:lnTo>
                    <a:lnTo>
                      <a:pt x="100" y="2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1"/>
              <p:cNvSpPr/>
              <p:nvPr/>
            </p:nvSpPr>
            <p:spPr bwMode="auto">
              <a:xfrm>
                <a:off x="3683001" y="1462088"/>
                <a:ext cx="1755775" cy="388937"/>
              </a:xfrm>
              <a:custGeom>
                <a:avLst/>
                <a:gdLst>
                  <a:gd name="T0" fmla="*/ 107 w 1106"/>
                  <a:gd name="T1" fmla="*/ 116 h 245"/>
                  <a:gd name="T2" fmla="*/ 0 w 1106"/>
                  <a:gd name="T3" fmla="*/ 0 h 245"/>
                  <a:gd name="T4" fmla="*/ 6 w 1106"/>
                  <a:gd name="T5" fmla="*/ 30 h 245"/>
                  <a:gd name="T6" fmla="*/ 115 w 1106"/>
                  <a:gd name="T7" fmla="*/ 142 h 245"/>
                  <a:gd name="T8" fmla="*/ 1106 w 1106"/>
                  <a:gd name="T9" fmla="*/ 245 h 245"/>
                  <a:gd name="T10" fmla="*/ 1091 w 1106"/>
                  <a:gd name="T11" fmla="*/ 220 h 245"/>
                  <a:gd name="T12" fmla="*/ 107 w 1106"/>
                  <a:gd name="T13" fmla="*/ 11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6" h="245">
                    <a:moveTo>
                      <a:pt x="107" y="116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115" y="142"/>
                    </a:lnTo>
                    <a:lnTo>
                      <a:pt x="1106" y="245"/>
                    </a:lnTo>
                    <a:lnTo>
                      <a:pt x="1091" y="220"/>
                    </a:lnTo>
                    <a:lnTo>
                      <a:pt x="107" y="11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31"/>
            <p:cNvGrpSpPr/>
            <p:nvPr/>
          </p:nvGrpSpPr>
          <p:grpSpPr>
            <a:xfrm>
              <a:off x="5192717" y="2871885"/>
              <a:ext cx="1806575" cy="338137"/>
              <a:chOff x="3668713" y="1947863"/>
              <a:chExt cx="1806575" cy="338137"/>
            </a:xfrm>
          </p:grpSpPr>
          <p:sp>
            <p:nvSpPr>
              <p:cNvPr id="27" name="Freeform: Shape 22"/>
              <p:cNvSpPr/>
              <p:nvPr/>
            </p:nvSpPr>
            <p:spPr bwMode="auto">
              <a:xfrm>
                <a:off x="3668713" y="1947863"/>
                <a:ext cx="1782763" cy="312737"/>
              </a:xfrm>
              <a:custGeom>
                <a:avLst/>
                <a:gdLst>
                  <a:gd name="T0" fmla="*/ 0 w 1123"/>
                  <a:gd name="T1" fmla="*/ 183 h 197"/>
                  <a:gd name="T2" fmla="*/ 81 w 1123"/>
                  <a:gd name="T3" fmla="*/ 99 h 197"/>
                  <a:gd name="T4" fmla="*/ 3 w 1123"/>
                  <a:gd name="T5" fmla="*/ 0 h 197"/>
                  <a:gd name="T6" fmla="*/ 1010 w 1123"/>
                  <a:gd name="T7" fmla="*/ 13 h 197"/>
                  <a:gd name="T8" fmla="*/ 1123 w 1123"/>
                  <a:gd name="T9" fmla="*/ 107 h 197"/>
                  <a:gd name="T10" fmla="*/ 1017 w 1123"/>
                  <a:gd name="T11" fmla="*/ 197 h 197"/>
                  <a:gd name="T12" fmla="*/ 0 w 1123"/>
                  <a:gd name="T13" fmla="*/ 18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3" h="197">
                    <a:moveTo>
                      <a:pt x="0" y="183"/>
                    </a:moveTo>
                    <a:lnTo>
                      <a:pt x="81" y="99"/>
                    </a:lnTo>
                    <a:lnTo>
                      <a:pt x="3" y="0"/>
                    </a:lnTo>
                    <a:lnTo>
                      <a:pt x="1010" y="13"/>
                    </a:lnTo>
                    <a:lnTo>
                      <a:pt x="1123" y="107"/>
                    </a:lnTo>
                    <a:lnTo>
                      <a:pt x="1017" y="197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3"/>
              <p:cNvSpPr/>
              <p:nvPr/>
            </p:nvSpPr>
            <p:spPr bwMode="auto">
              <a:xfrm>
                <a:off x="3668713" y="2117725"/>
                <a:ext cx="1806575" cy="168275"/>
              </a:xfrm>
              <a:custGeom>
                <a:avLst/>
                <a:gdLst>
                  <a:gd name="T0" fmla="*/ 1017 w 1138"/>
                  <a:gd name="T1" fmla="*/ 90 h 106"/>
                  <a:gd name="T2" fmla="*/ 1123 w 1138"/>
                  <a:gd name="T3" fmla="*/ 0 h 106"/>
                  <a:gd name="T4" fmla="*/ 1138 w 1138"/>
                  <a:gd name="T5" fmla="*/ 19 h 106"/>
                  <a:gd name="T6" fmla="*/ 1017 w 1138"/>
                  <a:gd name="T7" fmla="*/ 106 h 106"/>
                  <a:gd name="T8" fmla="*/ 9 w 1138"/>
                  <a:gd name="T9" fmla="*/ 90 h 106"/>
                  <a:gd name="T10" fmla="*/ 0 w 1138"/>
                  <a:gd name="T11" fmla="*/ 76 h 106"/>
                  <a:gd name="T12" fmla="*/ 1017 w 1138"/>
                  <a:gd name="T13" fmla="*/ 9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8" h="106">
                    <a:moveTo>
                      <a:pt x="1017" y="90"/>
                    </a:moveTo>
                    <a:lnTo>
                      <a:pt x="1123" y="0"/>
                    </a:lnTo>
                    <a:lnTo>
                      <a:pt x="1138" y="19"/>
                    </a:lnTo>
                    <a:lnTo>
                      <a:pt x="1017" y="106"/>
                    </a:lnTo>
                    <a:lnTo>
                      <a:pt x="9" y="90"/>
                    </a:lnTo>
                    <a:lnTo>
                      <a:pt x="0" y="76"/>
                    </a:lnTo>
                    <a:lnTo>
                      <a:pt x="1017" y="9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32"/>
            <p:cNvGrpSpPr/>
            <p:nvPr/>
          </p:nvGrpSpPr>
          <p:grpSpPr>
            <a:xfrm>
              <a:off x="5285749" y="3257787"/>
              <a:ext cx="1596697" cy="706269"/>
              <a:chOff x="3908426" y="2351088"/>
              <a:chExt cx="1252538" cy="554037"/>
            </a:xfrm>
          </p:grpSpPr>
          <p:sp>
            <p:nvSpPr>
              <p:cNvPr id="24" name="Freeform: Shape 24"/>
              <p:cNvSpPr/>
              <p:nvPr/>
            </p:nvSpPr>
            <p:spPr bwMode="auto">
              <a:xfrm>
                <a:off x="3908426" y="2351088"/>
                <a:ext cx="1239838" cy="523875"/>
              </a:xfrm>
              <a:custGeom>
                <a:avLst/>
                <a:gdLst>
                  <a:gd name="T0" fmla="*/ 740 w 781"/>
                  <a:gd name="T1" fmla="*/ 0 h 330"/>
                  <a:gd name="T2" fmla="*/ 708 w 781"/>
                  <a:gd name="T3" fmla="*/ 82 h 330"/>
                  <a:gd name="T4" fmla="*/ 781 w 781"/>
                  <a:gd name="T5" fmla="*/ 142 h 330"/>
                  <a:gd name="T6" fmla="*/ 102 w 781"/>
                  <a:gd name="T7" fmla="*/ 330 h 330"/>
                  <a:gd name="T8" fmla="*/ 0 w 781"/>
                  <a:gd name="T9" fmla="*/ 287 h 330"/>
                  <a:gd name="T10" fmla="*/ 58 w 781"/>
                  <a:gd name="T11" fmla="*/ 195 h 330"/>
                  <a:gd name="T12" fmla="*/ 740 w 781"/>
                  <a:gd name="T13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1" h="330">
                    <a:moveTo>
                      <a:pt x="740" y="0"/>
                    </a:moveTo>
                    <a:lnTo>
                      <a:pt x="708" y="82"/>
                    </a:lnTo>
                    <a:lnTo>
                      <a:pt x="781" y="142"/>
                    </a:lnTo>
                    <a:lnTo>
                      <a:pt x="102" y="330"/>
                    </a:lnTo>
                    <a:lnTo>
                      <a:pt x="0" y="287"/>
                    </a:lnTo>
                    <a:lnTo>
                      <a:pt x="58" y="195"/>
                    </a:lnTo>
                    <a:lnTo>
                      <a:pt x="7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5"/>
              <p:cNvSpPr/>
              <p:nvPr/>
            </p:nvSpPr>
            <p:spPr bwMode="auto">
              <a:xfrm>
                <a:off x="5032376" y="2351088"/>
                <a:ext cx="66675" cy="150812"/>
              </a:xfrm>
              <a:custGeom>
                <a:avLst/>
                <a:gdLst>
                  <a:gd name="T0" fmla="*/ 32 w 42"/>
                  <a:gd name="T1" fmla="*/ 0 h 95"/>
                  <a:gd name="T2" fmla="*/ 42 w 42"/>
                  <a:gd name="T3" fmla="*/ 16 h 95"/>
                  <a:gd name="T4" fmla="*/ 16 w 42"/>
                  <a:gd name="T5" fmla="*/ 95 h 95"/>
                  <a:gd name="T6" fmla="*/ 0 w 42"/>
                  <a:gd name="T7" fmla="*/ 82 h 95"/>
                  <a:gd name="T8" fmla="*/ 32 w 42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5">
                    <a:moveTo>
                      <a:pt x="32" y="0"/>
                    </a:moveTo>
                    <a:lnTo>
                      <a:pt x="42" y="16"/>
                    </a:lnTo>
                    <a:lnTo>
                      <a:pt x="16" y="95"/>
                    </a:lnTo>
                    <a:lnTo>
                      <a:pt x="0" y="8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6"/>
              <p:cNvSpPr/>
              <p:nvPr/>
            </p:nvSpPr>
            <p:spPr bwMode="auto">
              <a:xfrm>
                <a:off x="3908426" y="2576513"/>
                <a:ext cx="1252538" cy="328612"/>
              </a:xfrm>
              <a:custGeom>
                <a:avLst/>
                <a:gdLst>
                  <a:gd name="T0" fmla="*/ 102 w 789"/>
                  <a:gd name="T1" fmla="*/ 188 h 207"/>
                  <a:gd name="T2" fmla="*/ 0 w 789"/>
                  <a:gd name="T3" fmla="*/ 145 h 207"/>
                  <a:gd name="T4" fmla="*/ 16 w 789"/>
                  <a:gd name="T5" fmla="*/ 167 h 207"/>
                  <a:gd name="T6" fmla="*/ 109 w 789"/>
                  <a:gd name="T7" fmla="*/ 207 h 207"/>
                  <a:gd name="T8" fmla="*/ 789 w 789"/>
                  <a:gd name="T9" fmla="*/ 13 h 207"/>
                  <a:gd name="T10" fmla="*/ 781 w 789"/>
                  <a:gd name="T11" fmla="*/ 0 h 207"/>
                  <a:gd name="T12" fmla="*/ 102 w 789"/>
                  <a:gd name="T13" fmla="*/ 18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9" h="207">
                    <a:moveTo>
                      <a:pt x="102" y="188"/>
                    </a:moveTo>
                    <a:lnTo>
                      <a:pt x="0" y="145"/>
                    </a:lnTo>
                    <a:lnTo>
                      <a:pt x="16" y="167"/>
                    </a:lnTo>
                    <a:lnTo>
                      <a:pt x="109" y="207"/>
                    </a:lnTo>
                    <a:lnTo>
                      <a:pt x="789" y="13"/>
                    </a:lnTo>
                    <a:lnTo>
                      <a:pt x="781" y="0"/>
                    </a:lnTo>
                    <a:lnTo>
                      <a:pt x="102" y="18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3"/>
            <p:cNvGrpSpPr/>
            <p:nvPr/>
          </p:nvGrpSpPr>
          <p:grpSpPr>
            <a:xfrm>
              <a:off x="5282702" y="3973371"/>
              <a:ext cx="1557839" cy="605311"/>
              <a:chOff x="3932238" y="2974975"/>
              <a:chExt cx="1190625" cy="503237"/>
            </a:xfrm>
          </p:grpSpPr>
          <p:sp>
            <p:nvSpPr>
              <p:cNvPr id="22" name="Freeform: Shape 27"/>
              <p:cNvSpPr/>
              <p:nvPr/>
            </p:nvSpPr>
            <p:spPr bwMode="auto">
              <a:xfrm>
                <a:off x="3932238" y="2974975"/>
                <a:ext cx="1166813" cy="481012"/>
              </a:xfrm>
              <a:custGeom>
                <a:avLst/>
                <a:gdLst>
                  <a:gd name="T0" fmla="*/ 36 w 735"/>
                  <a:gd name="T1" fmla="*/ 0 h 303"/>
                  <a:gd name="T2" fmla="*/ 677 w 735"/>
                  <a:gd name="T3" fmla="*/ 136 h 303"/>
                  <a:gd name="T4" fmla="*/ 735 w 735"/>
                  <a:gd name="T5" fmla="*/ 238 h 303"/>
                  <a:gd name="T6" fmla="*/ 641 w 735"/>
                  <a:gd name="T7" fmla="*/ 303 h 303"/>
                  <a:gd name="T8" fmla="*/ 0 w 735"/>
                  <a:gd name="T9" fmla="*/ 166 h 303"/>
                  <a:gd name="T10" fmla="*/ 67 w 735"/>
                  <a:gd name="T11" fmla="*/ 98 h 303"/>
                  <a:gd name="T12" fmla="*/ 36 w 735"/>
                  <a:gd name="T13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5" h="303">
                    <a:moveTo>
                      <a:pt x="36" y="0"/>
                    </a:moveTo>
                    <a:lnTo>
                      <a:pt x="677" y="136"/>
                    </a:lnTo>
                    <a:lnTo>
                      <a:pt x="735" y="238"/>
                    </a:lnTo>
                    <a:lnTo>
                      <a:pt x="641" y="303"/>
                    </a:lnTo>
                    <a:lnTo>
                      <a:pt x="0" y="166"/>
                    </a:lnTo>
                    <a:lnTo>
                      <a:pt x="67" y="9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28"/>
              <p:cNvSpPr/>
              <p:nvPr/>
            </p:nvSpPr>
            <p:spPr bwMode="auto">
              <a:xfrm>
                <a:off x="3932238" y="3190875"/>
                <a:ext cx="1190625" cy="287337"/>
              </a:xfrm>
              <a:custGeom>
                <a:avLst/>
                <a:gdLst>
                  <a:gd name="T0" fmla="*/ 735 w 750"/>
                  <a:gd name="T1" fmla="*/ 102 h 181"/>
                  <a:gd name="T2" fmla="*/ 677 w 750"/>
                  <a:gd name="T3" fmla="*/ 0 h 181"/>
                  <a:gd name="T4" fmla="*/ 750 w 750"/>
                  <a:gd name="T5" fmla="*/ 110 h 181"/>
                  <a:gd name="T6" fmla="*/ 655 w 750"/>
                  <a:gd name="T7" fmla="*/ 181 h 181"/>
                  <a:gd name="T8" fmla="*/ 14 w 750"/>
                  <a:gd name="T9" fmla="*/ 45 h 181"/>
                  <a:gd name="T10" fmla="*/ 0 w 750"/>
                  <a:gd name="T11" fmla="*/ 30 h 181"/>
                  <a:gd name="T12" fmla="*/ 641 w 750"/>
                  <a:gd name="T13" fmla="*/ 167 h 181"/>
                  <a:gd name="T14" fmla="*/ 735 w 750"/>
                  <a:gd name="T15" fmla="*/ 10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0" h="181">
                    <a:moveTo>
                      <a:pt x="735" y="102"/>
                    </a:moveTo>
                    <a:lnTo>
                      <a:pt x="677" y="0"/>
                    </a:lnTo>
                    <a:lnTo>
                      <a:pt x="750" y="110"/>
                    </a:lnTo>
                    <a:lnTo>
                      <a:pt x="655" y="181"/>
                    </a:lnTo>
                    <a:lnTo>
                      <a:pt x="14" y="45"/>
                    </a:lnTo>
                    <a:lnTo>
                      <a:pt x="0" y="30"/>
                    </a:lnTo>
                    <a:lnTo>
                      <a:pt x="641" y="167"/>
                    </a:lnTo>
                    <a:lnTo>
                      <a:pt x="735" y="102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8" name="TextBox 43"/>
            <p:cNvSpPr txBox="1"/>
            <p:nvPr/>
          </p:nvSpPr>
          <p:spPr bwMode="auto">
            <a:xfrm>
              <a:off x="5497998" y="2917536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/>
              <a:r>
                <a:rPr lang="zh-CN" altLang="en-US" sz="1600" b="1" dirty="0">
                  <a:solidFill>
                    <a:schemeClr val="bg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TextBox 45"/>
            <p:cNvSpPr txBox="1"/>
            <p:nvPr/>
          </p:nvSpPr>
          <p:spPr bwMode="auto">
            <a:xfrm rot="20670409">
              <a:off x="5667032" y="3514043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0" name="TextBox 48"/>
            <p:cNvSpPr txBox="1"/>
            <p:nvPr/>
          </p:nvSpPr>
          <p:spPr bwMode="auto">
            <a:xfrm rot="305725">
              <a:off x="5746571" y="2449780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50"/>
            <p:cNvSpPr txBox="1"/>
            <p:nvPr/>
          </p:nvSpPr>
          <p:spPr bwMode="auto">
            <a:xfrm rot="594815">
              <a:off x="5649434" y="4200487"/>
              <a:ext cx="853132" cy="205747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effectLst/>
                </a:rPr>
                <a:t>输入标题文本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559496" y="1359472"/>
            <a:ext cx="2808312" cy="748235"/>
            <a:chOff x="1559496" y="1359472"/>
            <a:chExt cx="2808312" cy="748235"/>
          </a:xfrm>
        </p:grpSpPr>
        <p:sp>
          <p:nvSpPr>
            <p:cNvPr id="6" name="TextBox 49"/>
            <p:cNvSpPr txBox="1"/>
            <p:nvPr/>
          </p:nvSpPr>
          <p:spPr bwMode="auto">
            <a:xfrm>
              <a:off x="1624842" y="1359472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  <p:cxnSp>
          <p:nvCxnSpPr>
            <p:cNvPr id="9" name="Straight Connector 3"/>
            <p:cNvCxnSpPr/>
            <p:nvPr/>
          </p:nvCxnSpPr>
          <p:spPr>
            <a:xfrm>
              <a:off x="1559496" y="2107707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1559496" y="3591697"/>
            <a:ext cx="2808312" cy="706551"/>
            <a:chOff x="1559496" y="3591697"/>
            <a:chExt cx="2808312" cy="706551"/>
          </a:xfrm>
        </p:grpSpPr>
        <p:sp>
          <p:nvSpPr>
            <p:cNvPr id="8" name="TextBox 51"/>
            <p:cNvSpPr txBox="1"/>
            <p:nvPr/>
          </p:nvSpPr>
          <p:spPr bwMode="auto">
            <a:xfrm>
              <a:off x="1624842" y="3591697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  <p:cxnSp>
          <p:nvCxnSpPr>
            <p:cNvPr id="10" name="Straight Connector 34"/>
            <p:cNvCxnSpPr/>
            <p:nvPr/>
          </p:nvCxnSpPr>
          <p:spPr>
            <a:xfrm>
              <a:off x="1559496" y="4298248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000489" y="2359853"/>
            <a:ext cx="2808312" cy="732592"/>
            <a:chOff x="8000489" y="2359853"/>
            <a:chExt cx="2808312" cy="732592"/>
          </a:xfrm>
        </p:grpSpPr>
        <p:sp>
          <p:nvSpPr>
            <p:cNvPr id="4" name="TextBox 44"/>
            <p:cNvSpPr txBox="1"/>
            <p:nvPr/>
          </p:nvSpPr>
          <p:spPr bwMode="auto">
            <a:xfrm>
              <a:off x="8017165" y="2359853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  <p:cxnSp>
          <p:nvCxnSpPr>
            <p:cNvPr id="11" name="Straight Connector 35"/>
            <p:cNvCxnSpPr/>
            <p:nvPr/>
          </p:nvCxnSpPr>
          <p:spPr>
            <a:xfrm>
              <a:off x="8000489" y="3092445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8000489" y="4537162"/>
            <a:ext cx="2808312" cy="745824"/>
            <a:chOff x="8000489" y="4537162"/>
            <a:chExt cx="2808312" cy="745824"/>
          </a:xfrm>
        </p:grpSpPr>
        <p:sp>
          <p:nvSpPr>
            <p:cNvPr id="5" name="TextBox 46"/>
            <p:cNvSpPr txBox="1"/>
            <p:nvPr/>
          </p:nvSpPr>
          <p:spPr bwMode="auto">
            <a:xfrm>
              <a:off x="8017165" y="4537162"/>
              <a:ext cx="2616696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请替换文字内容复制你的内容到此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  <p:cxnSp>
          <p:nvCxnSpPr>
            <p:cNvPr id="12" name="Straight Connector 36"/>
            <p:cNvCxnSpPr/>
            <p:nvPr/>
          </p:nvCxnSpPr>
          <p:spPr>
            <a:xfrm>
              <a:off x="8000489" y="5282986"/>
              <a:ext cx="280831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4"/>
          <p:cNvGrpSpPr/>
          <p:nvPr>
            <p:custDataLst>
              <p:tags r:id="rId1"/>
            </p:custDataLst>
          </p:nvPr>
        </p:nvGrpSpPr>
        <p:grpSpPr>
          <a:xfrm>
            <a:off x="6096002" y="1548480"/>
            <a:ext cx="4811398" cy="4229424"/>
            <a:chOff x="5859078" y="1032155"/>
            <a:chExt cx="5669643" cy="4983861"/>
          </a:xfrm>
        </p:grpSpPr>
        <p:sp>
          <p:nvSpPr>
            <p:cNvPr id="17" name="Oval 1"/>
            <p:cNvSpPr/>
            <p:nvPr/>
          </p:nvSpPr>
          <p:spPr>
            <a:xfrm>
              <a:off x="7053895" y="4043378"/>
              <a:ext cx="3917373" cy="5610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14300" dist="1765300" dir="5400000" algn="t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7382966" y="2100255"/>
              <a:ext cx="3622606" cy="1781407"/>
              <a:chOff x="7920054" y="2672021"/>
              <a:chExt cx="2904933" cy="1428493"/>
            </a:xfrm>
          </p:grpSpPr>
          <p:grpSp>
            <p:nvGrpSpPr>
              <p:cNvPr id="40" name="Group 3"/>
              <p:cNvGrpSpPr/>
              <p:nvPr/>
            </p:nvGrpSpPr>
            <p:grpSpPr>
              <a:xfrm rot="16200000" flipH="1">
                <a:off x="8658274" y="1933802"/>
                <a:ext cx="1428493" cy="2904932"/>
                <a:chOff x="8645978" y="2272708"/>
                <a:chExt cx="1652155" cy="3359761"/>
              </a:xfrm>
              <a:solidFill>
                <a:schemeClr val="accent2"/>
              </a:solidFill>
            </p:grpSpPr>
            <p:sp>
              <p:nvSpPr>
                <p:cNvPr id="43" name="Freeform: Shape 6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7"/>
                <p:cNvSpPr/>
                <p:nvPr/>
              </p:nvSpPr>
              <p:spPr>
                <a:xfrm rot="10800000">
                  <a:off x="8972361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8"/>
                <p:cNvSpPr/>
                <p:nvPr/>
              </p:nvSpPr>
              <p:spPr>
                <a:xfrm rot="10800000">
                  <a:off x="8645978" y="4794517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1" name="TextBox 4"/>
              <p:cNvSpPr txBox="1"/>
              <p:nvPr/>
            </p:nvSpPr>
            <p:spPr>
              <a:xfrm>
                <a:off x="9603841" y="325129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</a:p>
            </p:txBody>
          </p:sp>
          <p:sp>
            <p:nvSpPr>
              <p:cNvPr id="42" name="Parallelogram 5"/>
              <p:cNvSpPr/>
              <p:nvPr/>
            </p:nvSpPr>
            <p:spPr>
              <a:xfrm>
                <a:off x="7920054" y="2961815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9"/>
            <p:cNvGrpSpPr/>
            <p:nvPr/>
          </p:nvGrpSpPr>
          <p:grpSpPr>
            <a:xfrm>
              <a:off x="5859078" y="1032155"/>
              <a:ext cx="4166346" cy="1781406"/>
              <a:chOff x="6698064" y="1815523"/>
              <a:chExt cx="3340952" cy="1428493"/>
            </a:xfrm>
          </p:grpSpPr>
          <p:grpSp>
            <p:nvGrpSpPr>
              <p:cNvPr id="34" name="Group 10"/>
              <p:cNvGrpSpPr/>
              <p:nvPr/>
            </p:nvGrpSpPr>
            <p:grpSpPr>
              <a:xfrm rot="5400000">
                <a:off x="7646037" y="867550"/>
                <a:ext cx="1428493" cy="3324439"/>
                <a:chOff x="6468835" y="2272708"/>
                <a:chExt cx="1652155" cy="3844952"/>
              </a:xfrm>
              <a:solidFill>
                <a:schemeClr val="accent1"/>
              </a:solidFill>
            </p:grpSpPr>
            <p:sp>
              <p:nvSpPr>
                <p:cNvPr id="37" name="Freeform: Shape 13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14"/>
                <p:cNvSpPr/>
                <p:nvPr/>
              </p:nvSpPr>
              <p:spPr>
                <a:xfrm rot="10800000">
                  <a:off x="6795220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5"/>
                <p:cNvSpPr/>
                <p:nvPr/>
              </p:nvSpPr>
              <p:spPr>
                <a:xfrm rot="10800000">
                  <a:off x="6468835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5" name="TextBox 11"/>
              <p:cNvSpPr txBox="1"/>
              <p:nvPr/>
            </p:nvSpPr>
            <p:spPr>
              <a:xfrm>
                <a:off x="6935552" y="2376077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20%</a:t>
                </a:r>
              </a:p>
            </p:txBody>
          </p:sp>
          <p:sp>
            <p:nvSpPr>
              <p:cNvPr id="36" name="Parallelogram 12"/>
              <p:cNvSpPr/>
              <p:nvPr/>
            </p:nvSpPr>
            <p:spPr>
              <a:xfrm flipH="1">
                <a:off x="7936570" y="2100726"/>
                <a:ext cx="2102446" cy="861089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6"/>
            <p:cNvGrpSpPr/>
            <p:nvPr/>
          </p:nvGrpSpPr>
          <p:grpSpPr>
            <a:xfrm>
              <a:off x="6336666" y="3165481"/>
              <a:ext cx="3677275" cy="1781406"/>
              <a:chOff x="7081037" y="3526217"/>
              <a:chExt cx="2948770" cy="1428493"/>
            </a:xfrm>
          </p:grpSpPr>
          <p:grpSp>
            <p:nvGrpSpPr>
              <p:cNvPr id="28" name="Group 17"/>
              <p:cNvGrpSpPr/>
              <p:nvPr/>
            </p:nvGrpSpPr>
            <p:grpSpPr>
              <a:xfrm rot="5400000" flipH="1">
                <a:off x="7837521" y="2769733"/>
                <a:ext cx="1428493" cy="2941462"/>
                <a:chOff x="6468835" y="2272708"/>
                <a:chExt cx="1652155" cy="3402010"/>
              </a:xfrm>
              <a:solidFill>
                <a:schemeClr val="accent3"/>
              </a:solidFill>
            </p:grpSpPr>
            <p:sp>
              <p:nvSpPr>
                <p:cNvPr id="31" name="Freeform: Shape 20"/>
                <p:cNvSpPr/>
                <p:nvPr/>
              </p:nvSpPr>
              <p:spPr>
                <a:xfrm rot="10800000">
                  <a:off x="6795218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21"/>
                <p:cNvSpPr/>
                <p:nvPr/>
              </p:nvSpPr>
              <p:spPr>
                <a:xfrm rot="10800000">
                  <a:off x="6795220" y="3291018"/>
                  <a:ext cx="999385" cy="1593680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22"/>
                <p:cNvSpPr/>
                <p:nvPr/>
              </p:nvSpPr>
              <p:spPr>
                <a:xfrm rot="10800000">
                  <a:off x="6468835" y="4836766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TextBox 18"/>
              <p:cNvSpPr txBox="1"/>
              <p:nvPr/>
            </p:nvSpPr>
            <p:spPr>
              <a:xfrm>
                <a:off x="7318530" y="4108919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15%</a:t>
                </a:r>
              </a:p>
            </p:txBody>
          </p:sp>
          <p:sp>
            <p:nvSpPr>
              <p:cNvPr id="30" name="Parallelogram 19"/>
              <p:cNvSpPr/>
              <p:nvPr/>
            </p:nvSpPr>
            <p:spPr>
              <a:xfrm flipH="1" flipV="1">
                <a:off x="7927361" y="38160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7337412" y="4234609"/>
              <a:ext cx="4191309" cy="1781407"/>
              <a:chOff x="7883524" y="4383540"/>
              <a:chExt cx="3360970" cy="1428493"/>
            </a:xfrm>
          </p:grpSpPr>
          <p:grpSp>
            <p:nvGrpSpPr>
              <p:cNvPr id="22" name="Group 24"/>
              <p:cNvGrpSpPr/>
              <p:nvPr/>
            </p:nvGrpSpPr>
            <p:grpSpPr>
              <a:xfrm rot="16200000">
                <a:off x="8868028" y="3435567"/>
                <a:ext cx="1428493" cy="3324439"/>
                <a:chOff x="8645978" y="2272708"/>
                <a:chExt cx="1652155" cy="3844952"/>
              </a:xfrm>
              <a:solidFill>
                <a:schemeClr val="accent4"/>
              </a:solidFill>
            </p:grpSpPr>
            <p:sp>
              <p:nvSpPr>
                <p:cNvPr id="25" name="Freeform: Shape 27"/>
                <p:cNvSpPr/>
                <p:nvPr/>
              </p:nvSpPr>
              <p:spPr>
                <a:xfrm rot="10800000">
                  <a:off x="8972361" y="2272708"/>
                  <a:ext cx="999386" cy="1018309"/>
                </a:xfrm>
                <a:custGeom>
                  <a:avLst/>
                  <a:gdLst>
                    <a:gd name="connsiteX0" fmla="*/ 4153 w 826077"/>
                    <a:gd name="connsiteY0" fmla="*/ 1018309 h 1018309"/>
                    <a:gd name="connsiteX1" fmla="*/ 0 w 826077"/>
                    <a:gd name="connsiteY1" fmla="*/ 1018309 h 1018309"/>
                    <a:gd name="connsiteX2" fmla="*/ 0 w 826077"/>
                    <a:gd name="connsiteY2" fmla="*/ 0 h 1018309"/>
                    <a:gd name="connsiteX3" fmla="*/ 826077 w 826077"/>
                    <a:gd name="connsiteY3" fmla="*/ 0 h 1018309"/>
                    <a:gd name="connsiteX4" fmla="*/ 826077 w 826077"/>
                    <a:gd name="connsiteY4" fmla="*/ 196385 h 1018309"/>
                    <a:gd name="connsiteX5" fmla="*/ 4153 w 826077"/>
                    <a:gd name="connsiteY5" fmla="*/ 1018309 h 1018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6077" h="1018309">
                      <a:moveTo>
                        <a:pt x="4153" y="1018309"/>
                      </a:moveTo>
                      <a:lnTo>
                        <a:pt x="0" y="1018309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96385"/>
                      </a:lnTo>
                      <a:lnTo>
                        <a:pt x="4153" y="10183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Freeform: Shape 28"/>
                <p:cNvSpPr/>
                <p:nvPr/>
              </p:nvSpPr>
              <p:spPr>
                <a:xfrm rot="10800000">
                  <a:off x="8972363" y="3291018"/>
                  <a:ext cx="999385" cy="2179121"/>
                </a:xfrm>
                <a:custGeom>
                  <a:avLst/>
                  <a:gdLst>
                    <a:gd name="connsiteX0" fmla="*/ 826077 w 826077"/>
                    <a:gd name="connsiteY0" fmla="*/ 1312966 h 1312966"/>
                    <a:gd name="connsiteX1" fmla="*/ 0 w 826077"/>
                    <a:gd name="connsiteY1" fmla="*/ 1312966 h 1312966"/>
                    <a:gd name="connsiteX2" fmla="*/ 0 w 826077"/>
                    <a:gd name="connsiteY2" fmla="*/ 0 h 1312966"/>
                    <a:gd name="connsiteX3" fmla="*/ 826077 w 826077"/>
                    <a:gd name="connsiteY3" fmla="*/ 0 h 1312966"/>
                    <a:gd name="connsiteX4" fmla="*/ 826077 w 826077"/>
                    <a:gd name="connsiteY4" fmla="*/ 1312966 h 131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6077" h="1312966">
                      <a:moveTo>
                        <a:pt x="826077" y="1312966"/>
                      </a:moveTo>
                      <a:lnTo>
                        <a:pt x="0" y="1312966"/>
                      </a:lnTo>
                      <a:lnTo>
                        <a:pt x="0" y="0"/>
                      </a:lnTo>
                      <a:lnTo>
                        <a:pt x="826077" y="0"/>
                      </a:lnTo>
                      <a:lnTo>
                        <a:pt x="826077" y="13129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29"/>
                <p:cNvSpPr/>
                <p:nvPr/>
              </p:nvSpPr>
              <p:spPr>
                <a:xfrm rot="10800000">
                  <a:off x="8645978" y="5279708"/>
                  <a:ext cx="1652155" cy="837952"/>
                </a:xfrm>
                <a:custGeom>
                  <a:avLst/>
                  <a:gdLst>
                    <a:gd name="connsiteX0" fmla="*/ 1239116 w 1652155"/>
                    <a:gd name="connsiteY0" fmla="*/ 837952 h 837952"/>
                    <a:gd name="connsiteX1" fmla="*/ 413039 w 1652155"/>
                    <a:gd name="connsiteY1" fmla="*/ 837952 h 837952"/>
                    <a:gd name="connsiteX2" fmla="*/ 413039 w 1652155"/>
                    <a:gd name="connsiteY2" fmla="*/ 826078 h 837952"/>
                    <a:gd name="connsiteX3" fmla="*/ 0 w 1652155"/>
                    <a:gd name="connsiteY3" fmla="*/ 826078 h 837952"/>
                    <a:gd name="connsiteX4" fmla="*/ 826078 w 1652155"/>
                    <a:gd name="connsiteY4" fmla="*/ 0 h 837952"/>
                    <a:gd name="connsiteX5" fmla="*/ 1652155 w 1652155"/>
                    <a:gd name="connsiteY5" fmla="*/ 826078 h 837952"/>
                    <a:gd name="connsiteX6" fmla="*/ 1239116 w 1652155"/>
                    <a:gd name="connsiteY6" fmla="*/ 826078 h 837952"/>
                    <a:gd name="connsiteX7" fmla="*/ 1239116 w 1652155"/>
                    <a:gd name="connsiteY7" fmla="*/ 837952 h 83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2155" h="837952">
                      <a:moveTo>
                        <a:pt x="1239116" y="837952"/>
                      </a:moveTo>
                      <a:lnTo>
                        <a:pt x="413039" y="837952"/>
                      </a:lnTo>
                      <a:lnTo>
                        <a:pt x="413039" y="826078"/>
                      </a:lnTo>
                      <a:lnTo>
                        <a:pt x="0" y="826078"/>
                      </a:lnTo>
                      <a:lnTo>
                        <a:pt x="826078" y="0"/>
                      </a:lnTo>
                      <a:lnTo>
                        <a:pt x="1652155" y="826078"/>
                      </a:lnTo>
                      <a:lnTo>
                        <a:pt x="1239116" y="826078"/>
                      </a:lnTo>
                      <a:lnTo>
                        <a:pt x="1239116" y="8379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TextBox 25"/>
              <p:cNvSpPr txBox="1"/>
              <p:nvPr/>
            </p:nvSpPr>
            <p:spPr>
              <a:xfrm>
                <a:off x="10079253" y="4979901"/>
                <a:ext cx="757666" cy="436241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</a:rPr>
                  <a:t>72%</a:t>
                </a:r>
              </a:p>
            </p:txBody>
          </p:sp>
          <p:sp>
            <p:nvSpPr>
              <p:cNvPr id="24" name="Parallelogram 26"/>
              <p:cNvSpPr/>
              <p:nvPr/>
            </p:nvSpPr>
            <p:spPr>
              <a:xfrm flipV="1">
                <a:off x="7883524" y="4662602"/>
                <a:ext cx="2102446" cy="839017"/>
              </a:xfrm>
              <a:prstGeom prst="parallelogram">
                <a:avLst>
                  <a:gd name="adj" fmla="val 83852"/>
                </a:avLst>
              </a:prstGeom>
              <a:gradFill flip="none" rotWithShape="1">
                <a:gsLst>
                  <a:gs pos="59000">
                    <a:schemeClr val="accent2">
                      <a:alpha val="0"/>
                    </a:schemeClr>
                  </a:gs>
                  <a:gs pos="100000">
                    <a:schemeClr val="bg1">
                      <a:alpha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63539" y="1556796"/>
            <a:ext cx="4109554" cy="935451"/>
            <a:chOff x="1363539" y="1556796"/>
            <a:chExt cx="4109554" cy="935451"/>
          </a:xfrm>
        </p:grpSpPr>
        <p:sp>
          <p:nvSpPr>
            <p:cNvPr id="5" name="TextBox 43"/>
            <p:cNvSpPr txBox="1"/>
            <p:nvPr/>
          </p:nvSpPr>
          <p:spPr>
            <a:xfrm>
              <a:off x="1972795" y="155679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6" name="Rectangle 44"/>
            <p:cNvSpPr/>
            <p:nvPr/>
          </p:nvSpPr>
          <p:spPr>
            <a:xfrm>
              <a:off x="1972795" y="1845916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3" name="Freeform: Shape 59"/>
            <p:cNvSpPr/>
            <p:nvPr/>
          </p:nvSpPr>
          <p:spPr bwMode="auto">
            <a:xfrm flipH="1">
              <a:off x="1363539" y="1671745"/>
              <a:ext cx="487359" cy="399016"/>
            </a:xfrm>
            <a:custGeom>
              <a:avLst/>
              <a:gdLst>
                <a:gd name="T0" fmla="*/ 100 w 176"/>
                <a:gd name="T1" fmla="*/ 120 h 144"/>
                <a:gd name="T2" fmla="*/ 116 w 176"/>
                <a:gd name="T3" fmla="*/ 120 h 144"/>
                <a:gd name="T4" fmla="*/ 120 w 176"/>
                <a:gd name="T5" fmla="*/ 116 h 144"/>
                <a:gd name="T6" fmla="*/ 120 w 176"/>
                <a:gd name="T7" fmla="*/ 100 h 144"/>
                <a:gd name="T8" fmla="*/ 116 w 176"/>
                <a:gd name="T9" fmla="*/ 96 h 144"/>
                <a:gd name="T10" fmla="*/ 100 w 176"/>
                <a:gd name="T11" fmla="*/ 96 h 144"/>
                <a:gd name="T12" fmla="*/ 96 w 176"/>
                <a:gd name="T13" fmla="*/ 100 h 144"/>
                <a:gd name="T14" fmla="*/ 96 w 176"/>
                <a:gd name="T15" fmla="*/ 116 h 144"/>
                <a:gd name="T16" fmla="*/ 100 w 176"/>
                <a:gd name="T17" fmla="*/ 120 h 144"/>
                <a:gd name="T18" fmla="*/ 28 w 176"/>
                <a:gd name="T19" fmla="*/ 104 h 144"/>
                <a:gd name="T20" fmla="*/ 76 w 176"/>
                <a:gd name="T21" fmla="*/ 104 h 144"/>
                <a:gd name="T22" fmla="*/ 80 w 176"/>
                <a:gd name="T23" fmla="*/ 100 h 144"/>
                <a:gd name="T24" fmla="*/ 76 w 176"/>
                <a:gd name="T25" fmla="*/ 96 h 144"/>
                <a:gd name="T26" fmla="*/ 28 w 176"/>
                <a:gd name="T27" fmla="*/ 96 h 144"/>
                <a:gd name="T28" fmla="*/ 24 w 176"/>
                <a:gd name="T29" fmla="*/ 100 h 144"/>
                <a:gd name="T30" fmla="*/ 28 w 176"/>
                <a:gd name="T31" fmla="*/ 104 h 144"/>
                <a:gd name="T32" fmla="*/ 28 w 176"/>
                <a:gd name="T33" fmla="*/ 120 h 144"/>
                <a:gd name="T34" fmla="*/ 60 w 176"/>
                <a:gd name="T35" fmla="*/ 120 h 144"/>
                <a:gd name="T36" fmla="*/ 64 w 176"/>
                <a:gd name="T37" fmla="*/ 116 h 144"/>
                <a:gd name="T38" fmla="*/ 60 w 176"/>
                <a:gd name="T39" fmla="*/ 112 h 144"/>
                <a:gd name="T40" fmla="*/ 28 w 176"/>
                <a:gd name="T41" fmla="*/ 112 h 144"/>
                <a:gd name="T42" fmla="*/ 24 w 176"/>
                <a:gd name="T43" fmla="*/ 116 h 144"/>
                <a:gd name="T44" fmla="*/ 28 w 176"/>
                <a:gd name="T45" fmla="*/ 120 h 144"/>
                <a:gd name="T46" fmla="*/ 136 w 176"/>
                <a:gd name="T47" fmla="*/ 32 h 144"/>
                <a:gd name="T48" fmla="*/ 8 w 176"/>
                <a:gd name="T49" fmla="*/ 32 h 144"/>
                <a:gd name="T50" fmla="*/ 0 w 176"/>
                <a:gd name="T51" fmla="*/ 40 h 144"/>
                <a:gd name="T52" fmla="*/ 0 w 176"/>
                <a:gd name="T53" fmla="*/ 136 h 144"/>
                <a:gd name="T54" fmla="*/ 8 w 176"/>
                <a:gd name="T55" fmla="*/ 144 h 144"/>
                <a:gd name="T56" fmla="*/ 136 w 176"/>
                <a:gd name="T57" fmla="*/ 144 h 144"/>
                <a:gd name="T58" fmla="*/ 144 w 176"/>
                <a:gd name="T59" fmla="*/ 136 h 144"/>
                <a:gd name="T60" fmla="*/ 144 w 176"/>
                <a:gd name="T61" fmla="*/ 40 h 144"/>
                <a:gd name="T62" fmla="*/ 136 w 176"/>
                <a:gd name="T63" fmla="*/ 32 h 144"/>
                <a:gd name="T64" fmla="*/ 136 w 176"/>
                <a:gd name="T65" fmla="*/ 136 h 144"/>
                <a:gd name="T66" fmla="*/ 8 w 176"/>
                <a:gd name="T67" fmla="*/ 136 h 144"/>
                <a:gd name="T68" fmla="*/ 8 w 176"/>
                <a:gd name="T69" fmla="*/ 80 h 144"/>
                <a:gd name="T70" fmla="*/ 136 w 176"/>
                <a:gd name="T71" fmla="*/ 80 h 144"/>
                <a:gd name="T72" fmla="*/ 136 w 176"/>
                <a:gd name="T73" fmla="*/ 136 h 144"/>
                <a:gd name="T74" fmla="*/ 136 w 176"/>
                <a:gd name="T75" fmla="*/ 56 h 144"/>
                <a:gd name="T76" fmla="*/ 8 w 176"/>
                <a:gd name="T77" fmla="*/ 56 h 144"/>
                <a:gd name="T78" fmla="*/ 8 w 176"/>
                <a:gd name="T79" fmla="*/ 40 h 144"/>
                <a:gd name="T80" fmla="*/ 136 w 176"/>
                <a:gd name="T81" fmla="*/ 40 h 144"/>
                <a:gd name="T82" fmla="*/ 136 w 176"/>
                <a:gd name="T83" fmla="*/ 56 h 144"/>
                <a:gd name="T84" fmla="*/ 168 w 176"/>
                <a:gd name="T85" fmla="*/ 0 h 144"/>
                <a:gd name="T86" fmla="*/ 40 w 176"/>
                <a:gd name="T87" fmla="*/ 0 h 144"/>
                <a:gd name="T88" fmla="*/ 32 w 176"/>
                <a:gd name="T89" fmla="*/ 8 h 144"/>
                <a:gd name="T90" fmla="*/ 32 w 176"/>
                <a:gd name="T91" fmla="*/ 20 h 144"/>
                <a:gd name="T92" fmla="*/ 36 w 176"/>
                <a:gd name="T93" fmla="*/ 24 h 144"/>
                <a:gd name="T94" fmla="*/ 40 w 176"/>
                <a:gd name="T95" fmla="*/ 20 h 144"/>
                <a:gd name="T96" fmla="*/ 40 w 176"/>
                <a:gd name="T97" fmla="*/ 8 h 144"/>
                <a:gd name="T98" fmla="*/ 168 w 176"/>
                <a:gd name="T99" fmla="*/ 8 h 144"/>
                <a:gd name="T100" fmla="*/ 168 w 176"/>
                <a:gd name="T101" fmla="*/ 104 h 144"/>
                <a:gd name="T102" fmla="*/ 156 w 176"/>
                <a:gd name="T103" fmla="*/ 104 h 144"/>
                <a:gd name="T104" fmla="*/ 152 w 176"/>
                <a:gd name="T105" fmla="*/ 108 h 144"/>
                <a:gd name="T106" fmla="*/ 156 w 176"/>
                <a:gd name="T107" fmla="*/ 112 h 144"/>
                <a:gd name="T108" fmla="*/ 168 w 176"/>
                <a:gd name="T109" fmla="*/ 112 h 144"/>
                <a:gd name="T110" fmla="*/ 176 w 176"/>
                <a:gd name="T111" fmla="*/ 104 h 144"/>
                <a:gd name="T112" fmla="*/ 176 w 176"/>
                <a:gd name="T113" fmla="*/ 8 h 144"/>
                <a:gd name="T114" fmla="*/ 168 w 176"/>
                <a:gd name="T1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" h="144">
                  <a:moveTo>
                    <a:pt x="100" y="120"/>
                  </a:moveTo>
                  <a:cubicBezTo>
                    <a:pt x="116" y="120"/>
                    <a:pt x="116" y="120"/>
                    <a:pt x="116" y="120"/>
                  </a:cubicBezTo>
                  <a:cubicBezTo>
                    <a:pt x="118" y="120"/>
                    <a:pt x="120" y="118"/>
                    <a:pt x="120" y="116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0" y="98"/>
                    <a:pt x="118" y="96"/>
                    <a:pt x="11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98" y="96"/>
                    <a:pt x="96" y="98"/>
                    <a:pt x="96" y="100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8"/>
                    <a:pt x="98" y="120"/>
                    <a:pt x="100" y="120"/>
                  </a:cubicBezTo>
                  <a:moveTo>
                    <a:pt x="28" y="104"/>
                  </a:move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ubicBezTo>
                    <a:pt x="24" y="102"/>
                    <a:pt x="26" y="104"/>
                    <a:pt x="28" y="104"/>
                  </a:cubicBezTo>
                  <a:moveTo>
                    <a:pt x="28" y="12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4" y="118"/>
                    <a:pt x="64" y="116"/>
                  </a:cubicBezTo>
                  <a:cubicBezTo>
                    <a:pt x="64" y="114"/>
                    <a:pt x="62" y="112"/>
                    <a:pt x="60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6" y="112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moveTo>
                    <a:pt x="136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4" y="144"/>
                    <a:pt x="8" y="144"/>
                  </a:cubicBezTo>
                  <a:cubicBezTo>
                    <a:pt x="136" y="144"/>
                    <a:pt x="136" y="144"/>
                    <a:pt x="136" y="144"/>
                  </a:cubicBezTo>
                  <a:cubicBezTo>
                    <a:pt x="140" y="144"/>
                    <a:pt x="144" y="140"/>
                    <a:pt x="144" y="136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36"/>
                    <a:pt x="140" y="32"/>
                    <a:pt x="136" y="32"/>
                  </a:cubicBezTo>
                  <a:moveTo>
                    <a:pt x="136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6" y="136"/>
                  </a:lnTo>
                  <a:close/>
                  <a:moveTo>
                    <a:pt x="136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36" y="40"/>
                    <a:pt x="136" y="40"/>
                    <a:pt x="136" y="40"/>
                  </a:cubicBezTo>
                  <a:lnTo>
                    <a:pt x="136" y="56"/>
                  </a:lnTo>
                  <a:close/>
                  <a:moveTo>
                    <a:pt x="1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2"/>
                    <a:pt x="34" y="24"/>
                    <a:pt x="36" y="24"/>
                  </a:cubicBezTo>
                  <a:cubicBezTo>
                    <a:pt x="38" y="24"/>
                    <a:pt x="40" y="22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56" y="104"/>
                    <a:pt x="156" y="104"/>
                    <a:pt x="156" y="104"/>
                  </a:cubicBezTo>
                  <a:cubicBezTo>
                    <a:pt x="154" y="104"/>
                    <a:pt x="152" y="106"/>
                    <a:pt x="152" y="108"/>
                  </a:cubicBezTo>
                  <a:cubicBezTo>
                    <a:pt x="152" y="110"/>
                    <a:pt x="154" y="112"/>
                    <a:pt x="156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72" y="112"/>
                    <a:pt x="176" y="108"/>
                    <a:pt x="176" y="104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1363539" y="2681457"/>
            <a:ext cx="4109554" cy="935453"/>
            <a:chOff x="1363539" y="2681457"/>
            <a:chExt cx="4109554" cy="935453"/>
          </a:xfrm>
        </p:grpSpPr>
        <p:sp>
          <p:nvSpPr>
            <p:cNvPr id="7" name="TextBox 46"/>
            <p:cNvSpPr txBox="1"/>
            <p:nvPr/>
          </p:nvSpPr>
          <p:spPr>
            <a:xfrm>
              <a:off x="1972795" y="2681457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8" name="Rectangle 47"/>
            <p:cNvSpPr/>
            <p:nvPr/>
          </p:nvSpPr>
          <p:spPr>
            <a:xfrm>
              <a:off x="1972795" y="2970579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4" name="Freeform: Shape 60"/>
            <p:cNvSpPr/>
            <p:nvPr/>
          </p:nvSpPr>
          <p:spPr bwMode="auto">
            <a:xfrm flipH="1">
              <a:off x="1363539" y="2842969"/>
              <a:ext cx="487359" cy="354845"/>
            </a:xfrm>
            <a:custGeom>
              <a:avLst/>
              <a:gdLst>
                <a:gd name="T0" fmla="*/ 156 w 176"/>
                <a:gd name="T1" fmla="*/ 24 h 128"/>
                <a:gd name="T2" fmla="*/ 156 w 176"/>
                <a:gd name="T3" fmla="*/ 16 h 128"/>
                <a:gd name="T4" fmla="*/ 16 w 176"/>
                <a:gd name="T5" fmla="*/ 20 h 128"/>
                <a:gd name="T6" fmla="*/ 36 w 176"/>
                <a:gd name="T7" fmla="*/ 8 h 128"/>
                <a:gd name="T8" fmla="*/ 144 w 176"/>
                <a:gd name="T9" fmla="*/ 4 h 128"/>
                <a:gd name="T10" fmla="*/ 36 w 176"/>
                <a:gd name="T11" fmla="*/ 0 h 128"/>
                <a:gd name="T12" fmla="*/ 36 w 176"/>
                <a:gd name="T13" fmla="*/ 8 h 128"/>
                <a:gd name="T14" fmla="*/ 132 w 176"/>
                <a:gd name="T15" fmla="*/ 104 h 128"/>
                <a:gd name="T16" fmla="*/ 132 w 176"/>
                <a:gd name="T17" fmla="*/ 112 h 128"/>
                <a:gd name="T18" fmla="*/ 144 w 176"/>
                <a:gd name="T19" fmla="*/ 108 h 128"/>
                <a:gd name="T20" fmla="*/ 168 w 176"/>
                <a:gd name="T21" fmla="*/ 32 h 128"/>
                <a:gd name="T22" fmla="*/ 0 w 176"/>
                <a:gd name="T23" fmla="*/ 40 h 128"/>
                <a:gd name="T24" fmla="*/ 8 w 176"/>
                <a:gd name="T25" fmla="*/ 128 h 128"/>
                <a:gd name="T26" fmla="*/ 176 w 176"/>
                <a:gd name="T27" fmla="*/ 120 h 128"/>
                <a:gd name="T28" fmla="*/ 168 w 176"/>
                <a:gd name="T29" fmla="*/ 32 h 128"/>
                <a:gd name="T30" fmla="*/ 16 w 176"/>
                <a:gd name="T31" fmla="*/ 44 h 128"/>
                <a:gd name="T32" fmla="*/ 8 w 176"/>
                <a:gd name="T33" fmla="*/ 44 h 128"/>
                <a:gd name="T34" fmla="*/ 12 w 176"/>
                <a:gd name="T35" fmla="*/ 120 h 128"/>
                <a:gd name="T36" fmla="*/ 12 w 176"/>
                <a:gd name="T37" fmla="*/ 112 h 128"/>
                <a:gd name="T38" fmla="*/ 12 w 176"/>
                <a:gd name="T39" fmla="*/ 120 h 128"/>
                <a:gd name="T40" fmla="*/ 160 w 176"/>
                <a:gd name="T41" fmla="*/ 116 h 128"/>
                <a:gd name="T42" fmla="*/ 168 w 176"/>
                <a:gd name="T43" fmla="*/ 116 h 128"/>
                <a:gd name="T44" fmla="*/ 168 w 176"/>
                <a:gd name="T45" fmla="*/ 105 h 128"/>
                <a:gd name="T46" fmla="*/ 152 w 176"/>
                <a:gd name="T47" fmla="*/ 116 h 128"/>
                <a:gd name="T48" fmla="*/ 23 w 176"/>
                <a:gd name="T49" fmla="*/ 120 h 128"/>
                <a:gd name="T50" fmla="*/ 12 w 176"/>
                <a:gd name="T51" fmla="*/ 104 h 128"/>
                <a:gd name="T52" fmla="*/ 8 w 176"/>
                <a:gd name="T53" fmla="*/ 55 h 128"/>
                <a:gd name="T54" fmla="*/ 24 w 176"/>
                <a:gd name="T55" fmla="*/ 44 h 128"/>
                <a:gd name="T56" fmla="*/ 153 w 176"/>
                <a:gd name="T57" fmla="*/ 40 h 128"/>
                <a:gd name="T58" fmla="*/ 164 w 176"/>
                <a:gd name="T59" fmla="*/ 56 h 128"/>
                <a:gd name="T60" fmla="*/ 168 w 176"/>
                <a:gd name="T61" fmla="*/ 105 h 128"/>
                <a:gd name="T62" fmla="*/ 160 w 176"/>
                <a:gd name="T63" fmla="*/ 44 h 128"/>
                <a:gd name="T64" fmla="*/ 168 w 176"/>
                <a:gd name="T65" fmla="*/ 44 h 128"/>
                <a:gd name="T66" fmla="*/ 88 w 176"/>
                <a:gd name="T67" fmla="*/ 48 h 128"/>
                <a:gd name="T68" fmla="*/ 88 w 176"/>
                <a:gd name="T69" fmla="*/ 112 h 128"/>
                <a:gd name="T70" fmla="*/ 88 w 176"/>
                <a:gd name="T71" fmla="*/ 48 h 128"/>
                <a:gd name="T72" fmla="*/ 95 w 176"/>
                <a:gd name="T73" fmla="*/ 78 h 128"/>
                <a:gd name="T74" fmla="*/ 81 w 176"/>
                <a:gd name="T75" fmla="*/ 79 h 128"/>
                <a:gd name="T76" fmla="*/ 81 w 176"/>
                <a:gd name="T77" fmla="*/ 82 h 128"/>
                <a:gd name="T78" fmla="*/ 93 w 176"/>
                <a:gd name="T79" fmla="*/ 85 h 128"/>
                <a:gd name="T80" fmla="*/ 84 w 176"/>
                <a:gd name="T81" fmla="*/ 92 h 128"/>
                <a:gd name="T82" fmla="*/ 96 w 176"/>
                <a:gd name="T83" fmla="*/ 94 h 128"/>
                <a:gd name="T84" fmla="*/ 100 w 176"/>
                <a:gd name="T85" fmla="*/ 98 h 128"/>
                <a:gd name="T86" fmla="*/ 79 w 176"/>
                <a:gd name="T87" fmla="*/ 95 h 128"/>
                <a:gd name="T88" fmla="*/ 70 w 176"/>
                <a:gd name="T89" fmla="*/ 85 h 128"/>
                <a:gd name="T90" fmla="*/ 74 w 176"/>
                <a:gd name="T91" fmla="*/ 82 h 128"/>
                <a:gd name="T92" fmla="*/ 74 w 176"/>
                <a:gd name="T93" fmla="*/ 80 h 128"/>
                <a:gd name="T94" fmla="*/ 74 w 176"/>
                <a:gd name="T95" fmla="*/ 78 h 128"/>
                <a:gd name="T96" fmla="*/ 71 w 176"/>
                <a:gd name="T97" fmla="*/ 74 h 128"/>
                <a:gd name="T98" fmla="*/ 80 w 176"/>
                <a:gd name="T99" fmla="*/ 64 h 128"/>
                <a:gd name="T100" fmla="*/ 102 w 176"/>
                <a:gd name="T101" fmla="*/ 63 h 128"/>
                <a:gd name="T102" fmla="*/ 91 w 176"/>
                <a:gd name="T103" fmla="*/ 65 h 128"/>
                <a:gd name="T104" fmla="*/ 81 w 176"/>
                <a:gd name="T105" fmla="*/ 74 h 128"/>
                <a:gd name="T106" fmla="*/ 44 w 176"/>
                <a:gd name="T107" fmla="*/ 48 h 128"/>
                <a:gd name="T108" fmla="*/ 32 w 176"/>
                <a:gd name="T109" fmla="*/ 52 h 128"/>
                <a:gd name="T110" fmla="*/ 44 w 176"/>
                <a:gd name="T111" fmla="*/ 56 h 128"/>
                <a:gd name="T112" fmla="*/ 44 w 176"/>
                <a:gd name="T113" fmla="*/ 4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28">
                  <a:moveTo>
                    <a:pt x="20" y="24"/>
                  </a:moveTo>
                  <a:cubicBezTo>
                    <a:pt x="156" y="24"/>
                    <a:pt x="156" y="24"/>
                    <a:pt x="156" y="24"/>
                  </a:cubicBezTo>
                  <a:cubicBezTo>
                    <a:pt x="158" y="24"/>
                    <a:pt x="160" y="22"/>
                    <a:pt x="160" y="20"/>
                  </a:cubicBezTo>
                  <a:cubicBezTo>
                    <a:pt x="160" y="18"/>
                    <a:pt x="158" y="16"/>
                    <a:pt x="156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6" y="18"/>
                    <a:pt x="16" y="20"/>
                  </a:cubicBezTo>
                  <a:cubicBezTo>
                    <a:pt x="16" y="22"/>
                    <a:pt x="18" y="24"/>
                    <a:pt x="20" y="24"/>
                  </a:cubicBezTo>
                  <a:moveTo>
                    <a:pt x="36" y="8"/>
                  </a:moveTo>
                  <a:cubicBezTo>
                    <a:pt x="140" y="8"/>
                    <a:pt x="140" y="8"/>
                    <a:pt x="140" y="8"/>
                  </a:cubicBezTo>
                  <a:cubicBezTo>
                    <a:pt x="142" y="8"/>
                    <a:pt x="144" y="6"/>
                    <a:pt x="144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2" y="2"/>
                    <a:pt x="32" y="4"/>
                  </a:cubicBezTo>
                  <a:cubicBezTo>
                    <a:pt x="32" y="6"/>
                    <a:pt x="34" y="8"/>
                    <a:pt x="36" y="8"/>
                  </a:cubicBezTo>
                  <a:moveTo>
                    <a:pt x="140" y="104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0" y="104"/>
                    <a:pt x="128" y="106"/>
                    <a:pt x="128" y="108"/>
                  </a:cubicBezTo>
                  <a:cubicBezTo>
                    <a:pt x="128" y="110"/>
                    <a:pt x="130" y="112"/>
                    <a:pt x="132" y="112"/>
                  </a:cubicBezTo>
                  <a:cubicBezTo>
                    <a:pt x="140" y="112"/>
                    <a:pt x="140" y="112"/>
                    <a:pt x="140" y="112"/>
                  </a:cubicBezTo>
                  <a:cubicBezTo>
                    <a:pt x="142" y="112"/>
                    <a:pt x="144" y="110"/>
                    <a:pt x="144" y="108"/>
                  </a:cubicBezTo>
                  <a:cubicBezTo>
                    <a:pt x="144" y="106"/>
                    <a:pt x="142" y="104"/>
                    <a:pt x="140" y="104"/>
                  </a:cubicBezTo>
                  <a:moveTo>
                    <a:pt x="168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72" y="128"/>
                    <a:pt x="176" y="124"/>
                    <a:pt x="176" y="12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76" y="36"/>
                    <a:pt x="172" y="32"/>
                    <a:pt x="168" y="32"/>
                  </a:cubicBezTo>
                  <a:moveTo>
                    <a:pt x="12" y="40"/>
                  </a:moveTo>
                  <a:cubicBezTo>
                    <a:pt x="14" y="40"/>
                    <a:pt x="16" y="42"/>
                    <a:pt x="16" y="44"/>
                  </a:cubicBezTo>
                  <a:cubicBezTo>
                    <a:pt x="16" y="46"/>
                    <a:pt x="14" y="48"/>
                    <a:pt x="12" y="48"/>
                  </a:cubicBezTo>
                  <a:cubicBezTo>
                    <a:pt x="10" y="48"/>
                    <a:pt x="8" y="46"/>
                    <a:pt x="8" y="44"/>
                  </a:cubicBezTo>
                  <a:cubicBezTo>
                    <a:pt x="8" y="42"/>
                    <a:pt x="10" y="40"/>
                    <a:pt x="12" y="40"/>
                  </a:cubicBezTo>
                  <a:moveTo>
                    <a:pt x="12" y="120"/>
                  </a:moveTo>
                  <a:cubicBezTo>
                    <a:pt x="10" y="120"/>
                    <a:pt x="8" y="118"/>
                    <a:pt x="8" y="116"/>
                  </a:cubicBezTo>
                  <a:cubicBezTo>
                    <a:pt x="8" y="114"/>
                    <a:pt x="10" y="112"/>
                    <a:pt x="12" y="112"/>
                  </a:cubicBezTo>
                  <a:cubicBezTo>
                    <a:pt x="14" y="112"/>
                    <a:pt x="16" y="114"/>
                    <a:pt x="16" y="116"/>
                  </a:cubicBezTo>
                  <a:cubicBezTo>
                    <a:pt x="16" y="118"/>
                    <a:pt x="14" y="120"/>
                    <a:pt x="12" y="120"/>
                  </a:cubicBezTo>
                  <a:moveTo>
                    <a:pt x="164" y="120"/>
                  </a:moveTo>
                  <a:cubicBezTo>
                    <a:pt x="162" y="120"/>
                    <a:pt x="160" y="118"/>
                    <a:pt x="160" y="116"/>
                  </a:cubicBezTo>
                  <a:cubicBezTo>
                    <a:pt x="160" y="114"/>
                    <a:pt x="162" y="112"/>
                    <a:pt x="164" y="112"/>
                  </a:cubicBezTo>
                  <a:cubicBezTo>
                    <a:pt x="166" y="112"/>
                    <a:pt x="168" y="114"/>
                    <a:pt x="168" y="116"/>
                  </a:cubicBezTo>
                  <a:cubicBezTo>
                    <a:pt x="168" y="118"/>
                    <a:pt x="166" y="120"/>
                    <a:pt x="164" y="120"/>
                  </a:cubicBezTo>
                  <a:moveTo>
                    <a:pt x="168" y="105"/>
                  </a:moveTo>
                  <a:cubicBezTo>
                    <a:pt x="167" y="104"/>
                    <a:pt x="165" y="104"/>
                    <a:pt x="164" y="104"/>
                  </a:cubicBezTo>
                  <a:cubicBezTo>
                    <a:pt x="157" y="104"/>
                    <a:pt x="152" y="109"/>
                    <a:pt x="152" y="116"/>
                  </a:cubicBezTo>
                  <a:cubicBezTo>
                    <a:pt x="152" y="117"/>
                    <a:pt x="152" y="119"/>
                    <a:pt x="15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4" y="119"/>
                    <a:pt x="24" y="117"/>
                    <a:pt x="24" y="116"/>
                  </a:cubicBezTo>
                  <a:cubicBezTo>
                    <a:pt x="24" y="109"/>
                    <a:pt x="19" y="104"/>
                    <a:pt x="12" y="104"/>
                  </a:cubicBezTo>
                  <a:cubicBezTo>
                    <a:pt x="11" y="104"/>
                    <a:pt x="9" y="104"/>
                    <a:pt x="8" y="10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6"/>
                    <a:pt x="11" y="56"/>
                    <a:pt x="12" y="56"/>
                  </a:cubicBezTo>
                  <a:cubicBezTo>
                    <a:pt x="19" y="56"/>
                    <a:pt x="24" y="51"/>
                    <a:pt x="24" y="44"/>
                  </a:cubicBezTo>
                  <a:cubicBezTo>
                    <a:pt x="24" y="43"/>
                    <a:pt x="24" y="41"/>
                    <a:pt x="23" y="4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2" y="41"/>
                    <a:pt x="152" y="43"/>
                    <a:pt x="152" y="44"/>
                  </a:cubicBezTo>
                  <a:cubicBezTo>
                    <a:pt x="152" y="51"/>
                    <a:pt x="157" y="56"/>
                    <a:pt x="164" y="56"/>
                  </a:cubicBezTo>
                  <a:cubicBezTo>
                    <a:pt x="165" y="56"/>
                    <a:pt x="167" y="56"/>
                    <a:pt x="168" y="55"/>
                  </a:cubicBezTo>
                  <a:lnTo>
                    <a:pt x="168" y="105"/>
                  </a:lnTo>
                  <a:close/>
                  <a:moveTo>
                    <a:pt x="164" y="48"/>
                  </a:moveTo>
                  <a:cubicBezTo>
                    <a:pt x="162" y="48"/>
                    <a:pt x="160" y="46"/>
                    <a:pt x="160" y="44"/>
                  </a:cubicBezTo>
                  <a:cubicBezTo>
                    <a:pt x="160" y="42"/>
                    <a:pt x="162" y="40"/>
                    <a:pt x="164" y="40"/>
                  </a:cubicBezTo>
                  <a:cubicBezTo>
                    <a:pt x="166" y="40"/>
                    <a:pt x="168" y="42"/>
                    <a:pt x="168" y="44"/>
                  </a:cubicBezTo>
                  <a:cubicBezTo>
                    <a:pt x="168" y="46"/>
                    <a:pt x="166" y="48"/>
                    <a:pt x="164" y="48"/>
                  </a:cubicBezTo>
                  <a:moveTo>
                    <a:pt x="88" y="48"/>
                  </a:moveTo>
                  <a:cubicBezTo>
                    <a:pt x="70" y="48"/>
                    <a:pt x="56" y="62"/>
                    <a:pt x="56" y="80"/>
                  </a:cubicBezTo>
                  <a:cubicBezTo>
                    <a:pt x="56" y="98"/>
                    <a:pt x="70" y="112"/>
                    <a:pt x="88" y="112"/>
                  </a:cubicBezTo>
                  <a:cubicBezTo>
                    <a:pt x="106" y="112"/>
                    <a:pt x="120" y="98"/>
                    <a:pt x="120" y="80"/>
                  </a:cubicBezTo>
                  <a:cubicBezTo>
                    <a:pt x="120" y="62"/>
                    <a:pt x="106" y="48"/>
                    <a:pt x="88" y="48"/>
                  </a:cubicBezTo>
                  <a:moveTo>
                    <a:pt x="97" y="74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8"/>
                    <a:pt x="81" y="79"/>
                  </a:cubicBezTo>
                  <a:cubicBezTo>
                    <a:pt x="81" y="80"/>
                    <a:pt x="81" y="80"/>
                    <a:pt x="81" y="80"/>
                  </a:cubicBezTo>
                  <a:cubicBezTo>
                    <a:pt x="81" y="81"/>
                    <a:pt x="81" y="81"/>
                    <a:pt x="81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88"/>
                    <a:pt x="82" y="90"/>
                    <a:pt x="84" y="92"/>
                  </a:cubicBezTo>
                  <a:cubicBezTo>
                    <a:pt x="86" y="94"/>
                    <a:pt x="88" y="95"/>
                    <a:pt x="91" y="95"/>
                  </a:cubicBezTo>
                  <a:cubicBezTo>
                    <a:pt x="93" y="95"/>
                    <a:pt x="95" y="95"/>
                    <a:pt x="96" y="94"/>
                  </a:cubicBezTo>
                  <a:cubicBezTo>
                    <a:pt x="97" y="94"/>
                    <a:pt x="99" y="93"/>
                    <a:pt x="100" y="91"/>
                  </a:cubicBezTo>
                  <a:cubicBezTo>
                    <a:pt x="100" y="98"/>
                    <a:pt x="100" y="98"/>
                    <a:pt x="100" y="98"/>
                  </a:cubicBezTo>
                  <a:cubicBezTo>
                    <a:pt x="97" y="99"/>
                    <a:pt x="94" y="100"/>
                    <a:pt x="91" y="100"/>
                  </a:cubicBezTo>
                  <a:cubicBezTo>
                    <a:pt x="86" y="100"/>
                    <a:pt x="82" y="99"/>
                    <a:pt x="79" y="95"/>
                  </a:cubicBezTo>
                  <a:cubicBezTo>
                    <a:pt x="76" y="93"/>
                    <a:pt x="75" y="89"/>
                    <a:pt x="74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4" y="79"/>
                    <a:pt x="74" y="78"/>
                    <a:pt x="74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5" y="70"/>
                    <a:pt x="77" y="67"/>
                    <a:pt x="80" y="64"/>
                  </a:cubicBezTo>
                  <a:cubicBezTo>
                    <a:pt x="83" y="61"/>
                    <a:pt x="86" y="60"/>
                    <a:pt x="91" y="60"/>
                  </a:cubicBezTo>
                  <a:cubicBezTo>
                    <a:pt x="95" y="60"/>
                    <a:pt x="98" y="61"/>
                    <a:pt x="102" y="63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6" y="66"/>
                    <a:pt x="94" y="65"/>
                    <a:pt x="91" y="65"/>
                  </a:cubicBezTo>
                  <a:cubicBezTo>
                    <a:pt x="88" y="65"/>
                    <a:pt x="86" y="66"/>
                    <a:pt x="84" y="68"/>
                  </a:cubicBezTo>
                  <a:cubicBezTo>
                    <a:pt x="83" y="70"/>
                    <a:pt x="82" y="72"/>
                    <a:pt x="81" y="74"/>
                  </a:cubicBezTo>
                  <a:lnTo>
                    <a:pt x="97" y="74"/>
                  </a:lnTo>
                  <a:close/>
                  <a:moveTo>
                    <a:pt x="44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4" y="48"/>
                    <a:pt x="32" y="50"/>
                    <a:pt x="32" y="52"/>
                  </a:cubicBezTo>
                  <a:cubicBezTo>
                    <a:pt x="32" y="54"/>
                    <a:pt x="34" y="56"/>
                    <a:pt x="36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6" y="56"/>
                    <a:pt x="48" y="54"/>
                    <a:pt x="48" y="52"/>
                  </a:cubicBezTo>
                  <a:cubicBezTo>
                    <a:pt x="48" y="50"/>
                    <a:pt x="46" y="48"/>
                    <a:pt x="44" y="4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1363539" y="3922480"/>
            <a:ext cx="4109554" cy="935453"/>
            <a:chOff x="1363539" y="3922480"/>
            <a:chExt cx="4109554" cy="935453"/>
          </a:xfrm>
        </p:grpSpPr>
        <p:sp>
          <p:nvSpPr>
            <p:cNvPr id="9" name="TextBox 49"/>
            <p:cNvSpPr txBox="1"/>
            <p:nvPr/>
          </p:nvSpPr>
          <p:spPr>
            <a:xfrm>
              <a:off x="1972795" y="392248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10" name="Rectangle 50"/>
            <p:cNvSpPr/>
            <p:nvPr/>
          </p:nvSpPr>
          <p:spPr>
            <a:xfrm>
              <a:off x="1972795" y="4211602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5" name="Freeform: Shape 61"/>
            <p:cNvSpPr/>
            <p:nvPr/>
          </p:nvSpPr>
          <p:spPr bwMode="auto">
            <a:xfrm flipH="1">
              <a:off x="1363539" y="3970020"/>
              <a:ext cx="487359" cy="443188"/>
            </a:xfrm>
            <a:custGeom>
              <a:avLst/>
              <a:gdLst>
                <a:gd name="T0" fmla="*/ 104 w 176"/>
                <a:gd name="T1" fmla="*/ 28 h 160"/>
                <a:gd name="T2" fmla="*/ 108 w 176"/>
                <a:gd name="T3" fmla="*/ 48 h 160"/>
                <a:gd name="T4" fmla="*/ 112 w 176"/>
                <a:gd name="T5" fmla="*/ 28 h 160"/>
                <a:gd name="T6" fmla="*/ 132 w 176"/>
                <a:gd name="T7" fmla="*/ 24 h 160"/>
                <a:gd name="T8" fmla="*/ 112 w 176"/>
                <a:gd name="T9" fmla="*/ 20 h 160"/>
                <a:gd name="T10" fmla="*/ 108 w 176"/>
                <a:gd name="T11" fmla="*/ 0 h 160"/>
                <a:gd name="T12" fmla="*/ 104 w 176"/>
                <a:gd name="T13" fmla="*/ 20 h 160"/>
                <a:gd name="T14" fmla="*/ 84 w 176"/>
                <a:gd name="T15" fmla="*/ 24 h 160"/>
                <a:gd name="T16" fmla="*/ 160 w 176"/>
                <a:gd name="T17" fmla="*/ 133 h 160"/>
                <a:gd name="T18" fmla="*/ 176 w 176"/>
                <a:gd name="T19" fmla="*/ 61 h 160"/>
                <a:gd name="T20" fmla="*/ 176 w 176"/>
                <a:gd name="T21" fmla="*/ 60 h 160"/>
                <a:gd name="T22" fmla="*/ 44 w 176"/>
                <a:gd name="T23" fmla="*/ 56 h 160"/>
                <a:gd name="T24" fmla="*/ 38 w 176"/>
                <a:gd name="T25" fmla="*/ 35 h 160"/>
                <a:gd name="T26" fmla="*/ 4 w 176"/>
                <a:gd name="T27" fmla="*/ 32 h 160"/>
                <a:gd name="T28" fmla="*/ 4 w 176"/>
                <a:gd name="T29" fmla="*/ 40 h 160"/>
                <a:gd name="T30" fmla="*/ 56 w 176"/>
                <a:gd name="T31" fmla="*/ 133 h 160"/>
                <a:gd name="T32" fmla="*/ 58 w 176"/>
                <a:gd name="T33" fmla="*/ 136 h 160"/>
                <a:gd name="T34" fmla="*/ 72 w 176"/>
                <a:gd name="T35" fmla="*/ 160 h 160"/>
                <a:gd name="T36" fmla="*/ 86 w 176"/>
                <a:gd name="T37" fmla="*/ 136 h 160"/>
                <a:gd name="T38" fmla="*/ 128 w 176"/>
                <a:gd name="T39" fmla="*/ 144 h 160"/>
                <a:gd name="T40" fmla="*/ 160 w 176"/>
                <a:gd name="T41" fmla="*/ 144 h 160"/>
                <a:gd name="T42" fmla="*/ 160 w 176"/>
                <a:gd name="T43" fmla="*/ 133 h 160"/>
                <a:gd name="T44" fmla="*/ 167 w 176"/>
                <a:gd name="T45" fmla="*/ 64 h 160"/>
                <a:gd name="T46" fmla="*/ 142 w 176"/>
                <a:gd name="T47" fmla="*/ 80 h 160"/>
                <a:gd name="T48" fmla="*/ 46 w 176"/>
                <a:gd name="T49" fmla="*/ 64 h 160"/>
                <a:gd name="T50" fmla="*/ 74 w 176"/>
                <a:gd name="T51" fmla="*/ 80 h 160"/>
                <a:gd name="T52" fmla="*/ 46 w 176"/>
                <a:gd name="T53" fmla="*/ 64 h 160"/>
                <a:gd name="T54" fmla="*/ 52 w 176"/>
                <a:gd name="T55" fmla="*/ 88 h 160"/>
                <a:gd name="T56" fmla="*/ 77 w 176"/>
                <a:gd name="T57" fmla="*/ 104 h 160"/>
                <a:gd name="T58" fmla="*/ 59 w 176"/>
                <a:gd name="T59" fmla="*/ 112 h 160"/>
                <a:gd name="T60" fmla="*/ 80 w 176"/>
                <a:gd name="T61" fmla="*/ 128 h 160"/>
                <a:gd name="T62" fmla="*/ 59 w 176"/>
                <a:gd name="T63" fmla="*/ 112 h 160"/>
                <a:gd name="T64" fmla="*/ 64 w 176"/>
                <a:gd name="T65" fmla="*/ 144 h 160"/>
                <a:gd name="T66" fmla="*/ 80 w 176"/>
                <a:gd name="T67" fmla="*/ 144 h 160"/>
                <a:gd name="T68" fmla="*/ 104 w 176"/>
                <a:gd name="T69" fmla="*/ 128 h 160"/>
                <a:gd name="T70" fmla="*/ 86 w 176"/>
                <a:gd name="T71" fmla="*/ 112 h 160"/>
                <a:gd name="T72" fmla="*/ 104 w 176"/>
                <a:gd name="T73" fmla="*/ 128 h 160"/>
                <a:gd name="T74" fmla="*/ 85 w 176"/>
                <a:gd name="T75" fmla="*/ 104 h 160"/>
                <a:gd name="T76" fmla="*/ 104 w 176"/>
                <a:gd name="T77" fmla="*/ 88 h 160"/>
                <a:gd name="T78" fmla="*/ 104 w 176"/>
                <a:gd name="T79" fmla="*/ 80 h 160"/>
                <a:gd name="T80" fmla="*/ 80 w 176"/>
                <a:gd name="T81" fmla="*/ 64 h 160"/>
                <a:gd name="T82" fmla="*/ 104 w 176"/>
                <a:gd name="T83" fmla="*/ 80 h 160"/>
                <a:gd name="T84" fmla="*/ 112 w 176"/>
                <a:gd name="T85" fmla="*/ 128 h 160"/>
                <a:gd name="T86" fmla="*/ 130 w 176"/>
                <a:gd name="T87" fmla="*/ 112 h 160"/>
                <a:gd name="T88" fmla="*/ 131 w 176"/>
                <a:gd name="T89" fmla="*/ 104 h 160"/>
                <a:gd name="T90" fmla="*/ 112 w 176"/>
                <a:gd name="T91" fmla="*/ 88 h 160"/>
                <a:gd name="T92" fmla="*/ 131 w 176"/>
                <a:gd name="T93" fmla="*/ 104 h 160"/>
                <a:gd name="T94" fmla="*/ 112 w 176"/>
                <a:gd name="T95" fmla="*/ 80 h 160"/>
                <a:gd name="T96" fmla="*/ 136 w 176"/>
                <a:gd name="T97" fmla="*/ 64 h 160"/>
                <a:gd name="T98" fmla="*/ 144 w 176"/>
                <a:gd name="T99" fmla="*/ 152 h 160"/>
                <a:gd name="T100" fmla="*/ 144 w 176"/>
                <a:gd name="T101" fmla="*/ 136 h 160"/>
                <a:gd name="T102" fmla="*/ 144 w 176"/>
                <a:gd name="T103" fmla="*/ 152 h 160"/>
                <a:gd name="T104" fmla="*/ 136 w 176"/>
                <a:gd name="T105" fmla="*/ 128 h 160"/>
                <a:gd name="T106" fmla="*/ 156 w 176"/>
                <a:gd name="T107" fmla="*/ 112 h 160"/>
                <a:gd name="T108" fmla="*/ 139 w 176"/>
                <a:gd name="T109" fmla="*/ 104 h 160"/>
                <a:gd name="T110" fmla="*/ 162 w 176"/>
                <a:gd name="T111" fmla="*/ 88 h 160"/>
                <a:gd name="T112" fmla="*/ 139 w 176"/>
                <a:gd name="T113" fmla="*/ 10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60">
                  <a:moveTo>
                    <a:pt x="88" y="28"/>
                  </a:moveTo>
                  <a:cubicBezTo>
                    <a:pt x="104" y="28"/>
                    <a:pt x="104" y="28"/>
                    <a:pt x="104" y="28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6"/>
                    <a:pt x="106" y="48"/>
                    <a:pt x="108" y="48"/>
                  </a:cubicBezTo>
                  <a:cubicBezTo>
                    <a:pt x="110" y="48"/>
                    <a:pt x="112" y="46"/>
                    <a:pt x="112" y="44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30" y="28"/>
                    <a:pt x="132" y="26"/>
                    <a:pt x="132" y="24"/>
                  </a:cubicBezTo>
                  <a:cubicBezTo>
                    <a:pt x="132" y="22"/>
                    <a:pt x="130" y="20"/>
                    <a:pt x="128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106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4" y="22"/>
                    <a:pt x="84" y="24"/>
                  </a:cubicBezTo>
                  <a:cubicBezTo>
                    <a:pt x="84" y="26"/>
                    <a:pt x="86" y="28"/>
                    <a:pt x="88" y="28"/>
                  </a:cubicBezTo>
                  <a:moveTo>
                    <a:pt x="160" y="133"/>
                  </a:moveTo>
                  <a:cubicBezTo>
                    <a:pt x="160" y="133"/>
                    <a:pt x="160" y="133"/>
                    <a:pt x="160" y="133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0"/>
                    <a:pt x="176" y="60"/>
                  </a:cubicBezTo>
                  <a:cubicBezTo>
                    <a:pt x="176" y="58"/>
                    <a:pt x="174" y="56"/>
                    <a:pt x="172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3"/>
                    <a:pt x="36" y="32"/>
                    <a:pt x="3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7" y="134"/>
                    <a:pt x="57" y="135"/>
                    <a:pt x="58" y="136"/>
                  </a:cubicBezTo>
                  <a:cubicBezTo>
                    <a:pt x="57" y="138"/>
                    <a:pt x="56" y="141"/>
                    <a:pt x="56" y="144"/>
                  </a:cubicBezTo>
                  <a:cubicBezTo>
                    <a:pt x="56" y="153"/>
                    <a:pt x="63" y="160"/>
                    <a:pt x="72" y="160"/>
                  </a:cubicBezTo>
                  <a:cubicBezTo>
                    <a:pt x="81" y="160"/>
                    <a:pt x="88" y="153"/>
                    <a:pt x="88" y="144"/>
                  </a:cubicBezTo>
                  <a:cubicBezTo>
                    <a:pt x="88" y="141"/>
                    <a:pt x="87" y="138"/>
                    <a:pt x="86" y="136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29" y="138"/>
                    <a:pt x="128" y="141"/>
                    <a:pt x="128" y="144"/>
                  </a:cubicBezTo>
                  <a:cubicBezTo>
                    <a:pt x="128" y="153"/>
                    <a:pt x="135" y="160"/>
                    <a:pt x="144" y="160"/>
                  </a:cubicBezTo>
                  <a:cubicBezTo>
                    <a:pt x="153" y="160"/>
                    <a:pt x="160" y="153"/>
                    <a:pt x="160" y="144"/>
                  </a:cubicBezTo>
                  <a:cubicBezTo>
                    <a:pt x="160" y="141"/>
                    <a:pt x="159" y="138"/>
                    <a:pt x="158" y="136"/>
                  </a:cubicBezTo>
                  <a:cubicBezTo>
                    <a:pt x="159" y="135"/>
                    <a:pt x="160" y="134"/>
                    <a:pt x="160" y="133"/>
                  </a:cubicBezTo>
                  <a:moveTo>
                    <a:pt x="144" y="64"/>
                  </a:moveTo>
                  <a:cubicBezTo>
                    <a:pt x="167" y="64"/>
                    <a:pt x="167" y="64"/>
                    <a:pt x="167" y="64"/>
                  </a:cubicBezTo>
                  <a:cubicBezTo>
                    <a:pt x="163" y="80"/>
                    <a:pt x="163" y="80"/>
                    <a:pt x="163" y="80"/>
                  </a:cubicBezTo>
                  <a:cubicBezTo>
                    <a:pt x="142" y="80"/>
                    <a:pt x="142" y="80"/>
                    <a:pt x="142" y="80"/>
                  </a:cubicBezTo>
                  <a:lnTo>
                    <a:pt x="144" y="64"/>
                  </a:lnTo>
                  <a:close/>
                  <a:moveTo>
                    <a:pt x="46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46" y="64"/>
                  </a:lnTo>
                  <a:close/>
                  <a:moveTo>
                    <a:pt x="57" y="104"/>
                  </a:moveTo>
                  <a:cubicBezTo>
                    <a:pt x="52" y="88"/>
                    <a:pt x="52" y="88"/>
                    <a:pt x="52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7" y="104"/>
                    <a:pt x="77" y="104"/>
                    <a:pt x="77" y="104"/>
                  </a:cubicBezTo>
                  <a:lnTo>
                    <a:pt x="57" y="104"/>
                  </a:lnTo>
                  <a:close/>
                  <a:moveTo>
                    <a:pt x="59" y="112"/>
                  </a:moveTo>
                  <a:cubicBezTo>
                    <a:pt x="78" y="112"/>
                    <a:pt x="78" y="112"/>
                    <a:pt x="78" y="112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63" y="128"/>
                    <a:pt x="63" y="128"/>
                    <a:pt x="63" y="128"/>
                  </a:cubicBezTo>
                  <a:lnTo>
                    <a:pt x="59" y="112"/>
                  </a:lnTo>
                  <a:close/>
                  <a:moveTo>
                    <a:pt x="72" y="152"/>
                  </a:moveTo>
                  <a:cubicBezTo>
                    <a:pt x="68" y="152"/>
                    <a:pt x="64" y="148"/>
                    <a:pt x="64" y="144"/>
                  </a:cubicBezTo>
                  <a:cubicBezTo>
                    <a:pt x="64" y="140"/>
                    <a:pt x="68" y="136"/>
                    <a:pt x="72" y="136"/>
                  </a:cubicBezTo>
                  <a:cubicBezTo>
                    <a:pt x="76" y="136"/>
                    <a:pt x="80" y="140"/>
                    <a:pt x="80" y="144"/>
                  </a:cubicBezTo>
                  <a:cubicBezTo>
                    <a:pt x="80" y="148"/>
                    <a:pt x="76" y="152"/>
                    <a:pt x="72" y="152"/>
                  </a:cubicBezTo>
                  <a:moveTo>
                    <a:pt x="104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4" y="112"/>
                    <a:pt x="104" y="112"/>
                    <a:pt x="104" y="112"/>
                  </a:cubicBezTo>
                  <a:lnTo>
                    <a:pt x="104" y="128"/>
                  </a:lnTo>
                  <a:close/>
                  <a:moveTo>
                    <a:pt x="104" y="104"/>
                  </a:moveTo>
                  <a:cubicBezTo>
                    <a:pt x="85" y="104"/>
                    <a:pt x="85" y="104"/>
                    <a:pt x="85" y="104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104" y="88"/>
                    <a:pt x="104" y="88"/>
                    <a:pt x="104" y="88"/>
                  </a:cubicBezTo>
                  <a:lnTo>
                    <a:pt x="104" y="104"/>
                  </a:lnTo>
                  <a:close/>
                  <a:moveTo>
                    <a:pt x="104" y="80"/>
                  </a:moveTo>
                  <a:cubicBezTo>
                    <a:pt x="82" y="80"/>
                    <a:pt x="82" y="80"/>
                    <a:pt x="82" y="80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104" y="64"/>
                    <a:pt x="104" y="64"/>
                    <a:pt x="104" y="64"/>
                  </a:cubicBezTo>
                  <a:lnTo>
                    <a:pt x="104" y="80"/>
                  </a:lnTo>
                  <a:close/>
                  <a:moveTo>
                    <a:pt x="128" y="128"/>
                  </a:moveTo>
                  <a:cubicBezTo>
                    <a:pt x="112" y="128"/>
                    <a:pt x="112" y="128"/>
                    <a:pt x="112" y="128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30" y="112"/>
                    <a:pt x="130" y="112"/>
                    <a:pt x="130" y="112"/>
                  </a:cubicBezTo>
                  <a:lnTo>
                    <a:pt x="128" y="128"/>
                  </a:lnTo>
                  <a:close/>
                  <a:moveTo>
                    <a:pt x="131" y="104"/>
                  </a:moveTo>
                  <a:cubicBezTo>
                    <a:pt x="112" y="104"/>
                    <a:pt x="112" y="104"/>
                    <a:pt x="112" y="104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33" y="88"/>
                    <a:pt x="133" y="88"/>
                    <a:pt x="133" y="88"/>
                  </a:cubicBezTo>
                  <a:lnTo>
                    <a:pt x="131" y="104"/>
                  </a:lnTo>
                  <a:close/>
                  <a:moveTo>
                    <a:pt x="134" y="80"/>
                  </a:moveTo>
                  <a:cubicBezTo>
                    <a:pt x="112" y="80"/>
                    <a:pt x="112" y="80"/>
                    <a:pt x="112" y="80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4" y="80"/>
                  </a:lnTo>
                  <a:close/>
                  <a:moveTo>
                    <a:pt x="144" y="152"/>
                  </a:moveTo>
                  <a:cubicBezTo>
                    <a:pt x="140" y="152"/>
                    <a:pt x="136" y="148"/>
                    <a:pt x="136" y="144"/>
                  </a:cubicBezTo>
                  <a:cubicBezTo>
                    <a:pt x="136" y="140"/>
                    <a:pt x="140" y="136"/>
                    <a:pt x="144" y="136"/>
                  </a:cubicBezTo>
                  <a:cubicBezTo>
                    <a:pt x="148" y="136"/>
                    <a:pt x="152" y="140"/>
                    <a:pt x="152" y="144"/>
                  </a:cubicBezTo>
                  <a:cubicBezTo>
                    <a:pt x="152" y="148"/>
                    <a:pt x="148" y="152"/>
                    <a:pt x="144" y="152"/>
                  </a:cubicBezTo>
                  <a:moveTo>
                    <a:pt x="153" y="128"/>
                  </a:moveTo>
                  <a:cubicBezTo>
                    <a:pt x="136" y="128"/>
                    <a:pt x="136" y="128"/>
                    <a:pt x="136" y="128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56" y="112"/>
                    <a:pt x="156" y="112"/>
                    <a:pt x="156" y="112"/>
                  </a:cubicBezTo>
                  <a:lnTo>
                    <a:pt x="153" y="128"/>
                  </a:lnTo>
                  <a:close/>
                  <a:moveTo>
                    <a:pt x="139" y="104"/>
                  </a:moveTo>
                  <a:cubicBezTo>
                    <a:pt x="141" y="88"/>
                    <a:pt x="141" y="88"/>
                    <a:pt x="141" y="88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8" y="104"/>
                    <a:pt x="158" y="104"/>
                    <a:pt x="158" y="104"/>
                  </a:cubicBezTo>
                  <a:lnTo>
                    <a:pt x="139" y="1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1363539" y="5090543"/>
            <a:ext cx="4113870" cy="935452"/>
            <a:chOff x="1363539" y="5090543"/>
            <a:chExt cx="4113870" cy="935452"/>
          </a:xfrm>
        </p:grpSpPr>
        <p:sp>
          <p:nvSpPr>
            <p:cNvPr id="11" name="TextBox 52"/>
            <p:cNvSpPr txBox="1"/>
            <p:nvPr/>
          </p:nvSpPr>
          <p:spPr>
            <a:xfrm>
              <a:off x="1977111" y="509054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 dirty="0"/>
                <a:t>输入标题文本</a:t>
              </a:r>
            </a:p>
          </p:txBody>
        </p:sp>
        <p:sp>
          <p:nvSpPr>
            <p:cNvPr id="12" name="Rectangle 53"/>
            <p:cNvSpPr/>
            <p:nvPr/>
          </p:nvSpPr>
          <p:spPr>
            <a:xfrm>
              <a:off x="1977111" y="5379664"/>
              <a:ext cx="3500298" cy="6463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/>
                <a:t>请替换文字内容复制你的内容到此</a:t>
              </a:r>
              <a:br>
                <a:rPr lang="zh-CN" altLang="en-US" sz="1200" dirty="0"/>
              </a:br>
              <a:r>
                <a:rPr lang="zh-CN" altLang="en-US" sz="1200" dirty="0"/>
                <a:t>。</a:t>
              </a:r>
            </a:p>
          </p:txBody>
        </p:sp>
        <p:sp>
          <p:nvSpPr>
            <p:cNvPr id="16" name="Freeform: Shape 62"/>
            <p:cNvSpPr/>
            <p:nvPr/>
          </p:nvSpPr>
          <p:spPr bwMode="auto">
            <a:xfrm flipH="1">
              <a:off x="1363539" y="5185418"/>
              <a:ext cx="487359" cy="487359"/>
            </a:xfrm>
            <a:custGeom>
              <a:avLst/>
              <a:gdLst>
                <a:gd name="T0" fmla="*/ 136 w 176"/>
                <a:gd name="T1" fmla="*/ 67 h 176"/>
                <a:gd name="T2" fmla="*/ 132 w 176"/>
                <a:gd name="T3" fmla="*/ 64 h 176"/>
                <a:gd name="T4" fmla="*/ 104 w 176"/>
                <a:gd name="T5" fmla="*/ 56 h 176"/>
                <a:gd name="T6" fmla="*/ 40 w 176"/>
                <a:gd name="T7" fmla="*/ 56 h 176"/>
                <a:gd name="T8" fmla="*/ 12 w 176"/>
                <a:gd name="T9" fmla="*/ 64 h 176"/>
                <a:gd name="T10" fmla="*/ 8 w 176"/>
                <a:gd name="T11" fmla="*/ 67 h 176"/>
                <a:gd name="T12" fmla="*/ 0 w 176"/>
                <a:gd name="T13" fmla="*/ 171 h 176"/>
                <a:gd name="T14" fmla="*/ 4 w 176"/>
                <a:gd name="T15" fmla="*/ 176 h 176"/>
                <a:gd name="T16" fmla="*/ 144 w 176"/>
                <a:gd name="T17" fmla="*/ 172 h 176"/>
                <a:gd name="T18" fmla="*/ 48 w 176"/>
                <a:gd name="T19" fmla="*/ 56 h 176"/>
                <a:gd name="T20" fmla="*/ 96 w 176"/>
                <a:gd name="T21" fmla="*/ 56 h 176"/>
                <a:gd name="T22" fmla="*/ 48 w 176"/>
                <a:gd name="T23" fmla="*/ 64 h 176"/>
                <a:gd name="T24" fmla="*/ 16 w 176"/>
                <a:gd name="T25" fmla="*/ 72 h 176"/>
                <a:gd name="T26" fmla="*/ 40 w 176"/>
                <a:gd name="T27" fmla="*/ 89 h 176"/>
                <a:gd name="T28" fmla="*/ 44 w 176"/>
                <a:gd name="T29" fmla="*/ 104 h 176"/>
                <a:gd name="T30" fmla="*/ 48 w 176"/>
                <a:gd name="T31" fmla="*/ 89 h 176"/>
                <a:gd name="T32" fmla="*/ 96 w 176"/>
                <a:gd name="T33" fmla="*/ 72 h 176"/>
                <a:gd name="T34" fmla="*/ 92 w 176"/>
                <a:gd name="T35" fmla="*/ 96 h 176"/>
                <a:gd name="T36" fmla="*/ 108 w 176"/>
                <a:gd name="T37" fmla="*/ 96 h 176"/>
                <a:gd name="T38" fmla="*/ 104 w 176"/>
                <a:gd name="T39" fmla="*/ 72 h 176"/>
                <a:gd name="T40" fmla="*/ 134 w 176"/>
                <a:gd name="T41" fmla="*/ 152 h 176"/>
                <a:gd name="T42" fmla="*/ 16 w 176"/>
                <a:gd name="T43" fmla="*/ 72 h 176"/>
                <a:gd name="T44" fmla="*/ 9 w 176"/>
                <a:gd name="T45" fmla="*/ 160 h 176"/>
                <a:gd name="T46" fmla="*/ 136 w 176"/>
                <a:gd name="T47" fmla="*/ 168 h 176"/>
                <a:gd name="T48" fmla="*/ 176 w 176"/>
                <a:gd name="T49" fmla="*/ 147 h 176"/>
                <a:gd name="T50" fmla="*/ 168 w 176"/>
                <a:gd name="T51" fmla="*/ 43 h 176"/>
                <a:gd name="T52" fmla="*/ 164 w 176"/>
                <a:gd name="T53" fmla="*/ 40 h 176"/>
                <a:gd name="T54" fmla="*/ 136 w 176"/>
                <a:gd name="T55" fmla="*/ 32 h 176"/>
                <a:gd name="T56" fmla="*/ 76 w 176"/>
                <a:gd name="T57" fmla="*/ 16 h 176"/>
                <a:gd name="T58" fmla="*/ 104 w 176"/>
                <a:gd name="T59" fmla="*/ 8 h 176"/>
                <a:gd name="T60" fmla="*/ 128 w 176"/>
                <a:gd name="T61" fmla="*/ 40 h 176"/>
                <a:gd name="T62" fmla="*/ 111 w 176"/>
                <a:gd name="T63" fmla="*/ 48 h 176"/>
                <a:gd name="T64" fmla="*/ 128 w 176"/>
                <a:gd name="T65" fmla="*/ 56 h 176"/>
                <a:gd name="T66" fmla="*/ 136 w 176"/>
                <a:gd name="T67" fmla="*/ 57 h 176"/>
                <a:gd name="T68" fmla="*/ 160 w 176"/>
                <a:gd name="T69" fmla="*/ 48 h 176"/>
                <a:gd name="T70" fmla="*/ 149 w 176"/>
                <a:gd name="T71" fmla="*/ 128 h 176"/>
                <a:gd name="T72" fmla="*/ 167 w 176"/>
                <a:gd name="T73" fmla="*/ 136 h 176"/>
                <a:gd name="T74" fmla="*/ 150 w 176"/>
                <a:gd name="T75" fmla="*/ 144 h 176"/>
                <a:gd name="T76" fmla="*/ 172 w 176"/>
                <a:gd name="T77" fmla="*/ 152 h 176"/>
                <a:gd name="T78" fmla="*/ 176 w 176"/>
                <a:gd name="T79" fmla="*/ 14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76">
                  <a:moveTo>
                    <a:pt x="144" y="171"/>
                  </a:moveTo>
                  <a:cubicBezTo>
                    <a:pt x="136" y="67"/>
                    <a:pt x="136" y="67"/>
                    <a:pt x="136" y="67"/>
                  </a:cubicBezTo>
                  <a:cubicBezTo>
                    <a:pt x="136" y="67"/>
                    <a:pt x="136" y="67"/>
                    <a:pt x="136" y="67"/>
                  </a:cubicBezTo>
                  <a:cubicBezTo>
                    <a:pt x="136" y="66"/>
                    <a:pt x="134" y="64"/>
                    <a:pt x="13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38"/>
                    <a:pt x="90" y="24"/>
                    <a:pt x="72" y="24"/>
                  </a:cubicBezTo>
                  <a:cubicBezTo>
                    <a:pt x="54" y="24"/>
                    <a:pt x="40" y="38"/>
                    <a:pt x="40" y="5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6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40" y="176"/>
                    <a:pt x="140" y="176"/>
                    <a:pt x="140" y="176"/>
                  </a:cubicBezTo>
                  <a:cubicBezTo>
                    <a:pt x="142" y="176"/>
                    <a:pt x="144" y="174"/>
                    <a:pt x="144" y="172"/>
                  </a:cubicBezTo>
                  <a:cubicBezTo>
                    <a:pt x="144" y="172"/>
                    <a:pt x="144" y="172"/>
                    <a:pt x="144" y="171"/>
                  </a:cubicBezTo>
                  <a:close/>
                  <a:moveTo>
                    <a:pt x="48" y="56"/>
                  </a:moveTo>
                  <a:cubicBezTo>
                    <a:pt x="48" y="43"/>
                    <a:pt x="59" y="32"/>
                    <a:pt x="72" y="32"/>
                  </a:cubicBezTo>
                  <a:cubicBezTo>
                    <a:pt x="85" y="32"/>
                    <a:pt x="96" y="43"/>
                    <a:pt x="96" y="5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56"/>
                  </a:lnTo>
                  <a:close/>
                  <a:moveTo>
                    <a:pt x="16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38" y="90"/>
                    <a:pt x="36" y="93"/>
                    <a:pt x="36" y="96"/>
                  </a:cubicBezTo>
                  <a:cubicBezTo>
                    <a:pt x="36" y="100"/>
                    <a:pt x="40" y="104"/>
                    <a:pt x="44" y="104"/>
                  </a:cubicBezTo>
                  <a:cubicBezTo>
                    <a:pt x="48" y="104"/>
                    <a:pt x="52" y="100"/>
                    <a:pt x="52" y="96"/>
                  </a:cubicBezTo>
                  <a:cubicBezTo>
                    <a:pt x="52" y="93"/>
                    <a:pt x="50" y="90"/>
                    <a:pt x="48" y="8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4" y="90"/>
                    <a:pt x="92" y="93"/>
                    <a:pt x="92" y="96"/>
                  </a:cubicBezTo>
                  <a:cubicBezTo>
                    <a:pt x="92" y="100"/>
                    <a:pt x="96" y="104"/>
                    <a:pt x="100" y="104"/>
                  </a:cubicBezTo>
                  <a:cubicBezTo>
                    <a:pt x="104" y="104"/>
                    <a:pt x="108" y="100"/>
                    <a:pt x="108" y="96"/>
                  </a:cubicBezTo>
                  <a:cubicBezTo>
                    <a:pt x="108" y="93"/>
                    <a:pt x="106" y="90"/>
                    <a:pt x="104" y="89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0" y="152"/>
                    <a:pt x="10" y="152"/>
                    <a:pt x="10" y="152"/>
                  </a:cubicBezTo>
                  <a:lnTo>
                    <a:pt x="16" y="72"/>
                  </a:lnTo>
                  <a:close/>
                  <a:moveTo>
                    <a:pt x="8" y="168"/>
                  </a:moveTo>
                  <a:cubicBezTo>
                    <a:pt x="9" y="160"/>
                    <a:pt x="9" y="160"/>
                    <a:pt x="9" y="160"/>
                  </a:cubicBezTo>
                  <a:cubicBezTo>
                    <a:pt x="135" y="160"/>
                    <a:pt x="135" y="160"/>
                    <a:pt x="135" y="160"/>
                  </a:cubicBezTo>
                  <a:cubicBezTo>
                    <a:pt x="136" y="168"/>
                    <a:pt x="136" y="168"/>
                    <a:pt x="136" y="168"/>
                  </a:cubicBezTo>
                  <a:lnTo>
                    <a:pt x="8" y="168"/>
                  </a:lnTo>
                  <a:close/>
                  <a:moveTo>
                    <a:pt x="176" y="147"/>
                  </a:moveTo>
                  <a:cubicBezTo>
                    <a:pt x="176" y="147"/>
                    <a:pt x="176" y="147"/>
                    <a:pt x="176" y="147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3"/>
                    <a:pt x="168" y="43"/>
                    <a:pt x="168" y="43"/>
                  </a:cubicBezTo>
                  <a:cubicBezTo>
                    <a:pt x="168" y="42"/>
                    <a:pt x="166" y="40"/>
                    <a:pt x="164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6" y="14"/>
                    <a:pt x="122" y="0"/>
                    <a:pt x="104" y="0"/>
                  </a:cubicBezTo>
                  <a:cubicBezTo>
                    <a:pt x="92" y="0"/>
                    <a:pt x="82" y="7"/>
                    <a:pt x="76" y="16"/>
                  </a:cubicBezTo>
                  <a:cubicBezTo>
                    <a:pt x="79" y="17"/>
                    <a:pt x="82" y="17"/>
                    <a:pt x="85" y="18"/>
                  </a:cubicBezTo>
                  <a:cubicBezTo>
                    <a:pt x="89" y="12"/>
                    <a:pt x="96" y="8"/>
                    <a:pt x="104" y="8"/>
                  </a:cubicBezTo>
                  <a:cubicBezTo>
                    <a:pt x="117" y="8"/>
                    <a:pt x="128" y="19"/>
                    <a:pt x="128" y="32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43"/>
                    <a:pt x="111" y="45"/>
                    <a:pt x="111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3" y="56"/>
                    <a:pt x="135" y="56"/>
                    <a:pt x="136" y="57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74" y="152"/>
                    <a:pt x="176" y="150"/>
                    <a:pt x="176" y="148"/>
                  </a:cubicBezTo>
                  <a:cubicBezTo>
                    <a:pt x="176" y="148"/>
                    <a:pt x="176" y="148"/>
                    <a:pt x="176" y="14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9" idx="6"/>
            <a:endCxn id="12" idx="2"/>
          </p:cNvCxnSpPr>
          <p:nvPr/>
        </p:nvCxnSpPr>
        <p:spPr>
          <a:xfrm>
            <a:off x="2377082" y="5076819"/>
            <a:ext cx="7558733" cy="0"/>
          </a:xfrm>
          <a:prstGeom prst="line">
            <a:avLst/>
          </a:prstGeom>
          <a:ln w="12700" cap="rnd">
            <a:solidFill>
              <a:schemeClr val="tx2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95351" y="1322623"/>
            <a:ext cx="2475567" cy="4069867"/>
            <a:chOff x="895351" y="1322623"/>
            <a:chExt cx="2475567" cy="4069867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1711895" y="1322623"/>
              <a:ext cx="699033" cy="2009215"/>
            </a:xfrm>
            <a:custGeom>
              <a:avLst/>
              <a:gdLst>
                <a:gd name="T0" fmla="*/ 85 w 119"/>
                <a:gd name="T1" fmla="*/ 310 h 343"/>
                <a:gd name="T2" fmla="*/ 90 w 119"/>
                <a:gd name="T3" fmla="*/ 242 h 343"/>
                <a:gd name="T4" fmla="*/ 105 w 119"/>
                <a:gd name="T5" fmla="*/ 185 h 343"/>
                <a:gd name="T6" fmla="*/ 114 w 119"/>
                <a:gd name="T7" fmla="*/ 166 h 343"/>
                <a:gd name="T8" fmla="*/ 101 w 119"/>
                <a:gd name="T9" fmla="*/ 148 h 343"/>
                <a:gd name="T10" fmla="*/ 80 w 119"/>
                <a:gd name="T11" fmla="*/ 133 h 343"/>
                <a:gd name="T12" fmla="*/ 69 w 119"/>
                <a:gd name="T13" fmla="*/ 107 h 343"/>
                <a:gd name="T14" fmla="*/ 84 w 119"/>
                <a:gd name="T15" fmla="*/ 96 h 343"/>
                <a:gd name="T16" fmla="*/ 82 w 119"/>
                <a:gd name="T17" fmla="*/ 85 h 343"/>
                <a:gd name="T18" fmla="*/ 72 w 119"/>
                <a:gd name="T19" fmla="*/ 74 h 343"/>
                <a:gd name="T20" fmla="*/ 55 w 119"/>
                <a:gd name="T21" fmla="*/ 67 h 343"/>
                <a:gd name="T22" fmla="*/ 49 w 119"/>
                <a:gd name="T23" fmla="*/ 85 h 343"/>
                <a:gd name="T24" fmla="*/ 43 w 119"/>
                <a:gd name="T25" fmla="*/ 89 h 343"/>
                <a:gd name="T26" fmla="*/ 41 w 119"/>
                <a:gd name="T27" fmla="*/ 92 h 343"/>
                <a:gd name="T28" fmla="*/ 35 w 119"/>
                <a:gd name="T29" fmla="*/ 97 h 343"/>
                <a:gd name="T30" fmla="*/ 43 w 119"/>
                <a:gd name="T31" fmla="*/ 102 h 343"/>
                <a:gd name="T32" fmla="*/ 40 w 119"/>
                <a:gd name="T33" fmla="*/ 114 h 343"/>
                <a:gd name="T34" fmla="*/ 31 w 119"/>
                <a:gd name="T35" fmla="*/ 90 h 343"/>
                <a:gd name="T36" fmla="*/ 31 w 119"/>
                <a:gd name="T37" fmla="*/ 86 h 343"/>
                <a:gd name="T38" fmla="*/ 25 w 119"/>
                <a:gd name="T39" fmla="*/ 47 h 343"/>
                <a:gd name="T40" fmla="*/ 24 w 119"/>
                <a:gd name="T41" fmla="*/ 33 h 343"/>
                <a:gd name="T42" fmla="*/ 28 w 119"/>
                <a:gd name="T43" fmla="*/ 26 h 343"/>
                <a:gd name="T44" fmla="*/ 22 w 119"/>
                <a:gd name="T45" fmla="*/ 18 h 343"/>
                <a:gd name="T46" fmla="*/ 27 w 119"/>
                <a:gd name="T47" fmla="*/ 6 h 343"/>
                <a:gd name="T48" fmla="*/ 14 w 119"/>
                <a:gd name="T49" fmla="*/ 6 h 343"/>
                <a:gd name="T50" fmla="*/ 6 w 119"/>
                <a:gd name="T51" fmla="*/ 24 h 343"/>
                <a:gd name="T52" fmla="*/ 6 w 119"/>
                <a:gd name="T53" fmla="*/ 30 h 343"/>
                <a:gd name="T54" fmla="*/ 12 w 119"/>
                <a:gd name="T55" fmla="*/ 37 h 343"/>
                <a:gd name="T56" fmla="*/ 13 w 119"/>
                <a:gd name="T57" fmla="*/ 56 h 343"/>
                <a:gd name="T58" fmla="*/ 20 w 119"/>
                <a:gd name="T59" fmla="*/ 98 h 343"/>
                <a:gd name="T60" fmla="*/ 25 w 119"/>
                <a:gd name="T61" fmla="*/ 147 h 343"/>
                <a:gd name="T62" fmla="*/ 26 w 119"/>
                <a:gd name="T63" fmla="*/ 293 h 343"/>
                <a:gd name="T64" fmla="*/ 0 w 119"/>
                <a:gd name="T65" fmla="*/ 332 h 343"/>
                <a:gd name="T66" fmla="*/ 119 w 119"/>
                <a:gd name="T67" fmla="*/ 332 h 343"/>
                <a:gd name="T68" fmla="*/ 114 w 119"/>
                <a:gd name="T69" fmla="*/ 157 h 343"/>
                <a:gd name="T70" fmla="*/ 103 w 119"/>
                <a:gd name="T71" fmla="*/ 172 h 343"/>
                <a:gd name="T72" fmla="*/ 91 w 119"/>
                <a:gd name="T73" fmla="*/ 192 h 343"/>
                <a:gd name="T74" fmla="*/ 57 w 119"/>
                <a:gd name="T75" fmla="*/ 105 h 343"/>
                <a:gd name="T76" fmla="*/ 55 w 119"/>
                <a:gd name="T77" fmla="*/ 108 h 343"/>
                <a:gd name="T78" fmla="*/ 53 w 119"/>
                <a:gd name="T79" fmla="*/ 110 h 343"/>
                <a:gd name="T80" fmla="*/ 56 w 119"/>
                <a:gd name="T81" fmla="*/ 114 h 343"/>
                <a:gd name="T82" fmla="*/ 49 w 119"/>
                <a:gd name="T83" fmla="*/ 106 h 343"/>
                <a:gd name="T84" fmla="*/ 51 w 119"/>
                <a:gd name="T85" fmla="*/ 99 h 343"/>
                <a:gd name="T86" fmla="*/ 57 w 119"/>
                <a:gd name="T87" fmla="*/ 100 h 343"/>
                <a:gd name="T88" fmla="*/ 59 w 119"/>
                <a:gd name="T89" fmla="*/ 104 h 343"/>
                <a:gd name="T90" fmla="*/ 59 w 119"/>
                <a:gd name="T91" fmla="*/ 94 h 343"/>
                <a:gd name="T92" fmla="*/ 45 w 119"/>
                <a:gd name="T93" fmla="*/ 96 h 343"/>
                <a:gd name="T94" fmla="*/ 63 w 119"/>
                <a:gd name="T95" fmla="*/ 9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343">
                  <a:moveTo>
                    <a:pt x="86" y="332"/>
                  </a:moveTo>
                  <a:cubicBezTo>
                    <a:pt x="86" y="330"/>
                    <a:pt x="86" y="330"/>
                    <a:pt x="86" y="330"/>
                  </a:cubicBezTo>
                  <a:cubicBezTo>
                    <a:pt x="85" y="310"/>
                    <a:pt x="85" y="310"/>
                    <a:pt x="85" y="310"/>
                  </a:cubicBezTo>
                  <a:cubicBezTo>
                    <a:pt x="85" y="310"/>
                    <a:pt x="86" y="307"/>
                    <a:pt x="88" y="304"/>
                  </a:cubicBezTo>
                  <a:cubicBezTo>
                    <a:pt x="90" y="301"/>
                    <a:pt x="87" y="249"/>
                    <a:pt x="87" y="249"/>
                  </a:cubicBezTo>
                  <a:cubicBezTo>
                    <a:pt x="87" y="249"/>
                    <a:pt x="89" y="243"/>
                    <a:pt x="90" y="242"/>
                  </a:cubicBezTo>
                  <a:cubicBezTo>
                    <a:pt x="92" y="241"/>
                    <a:pt x="87" y="207"/>
                    <a:pt x="88" y="207"/>
                  </a:cubicBezTo>
                  <a:cubicBezTo>
                    <a:pt x="89" y="206"/>
                    <a:pt x="94" y="204"/>
                    <a:pt x="97" y="202"/>
                  </a:cubicBezTo>
                  <a:cubicBezTo>
                    <a:pt x="99" y="201"/>
                    <a:pt x="105" y="185"/>
                    <a:pt x="105" y="185"/>
                  </a:cubicBezTo>
                  <a:cubicBezTo>
                    <a:pt x="105" y="185"/>
                    <a:pt x="106" y="183"/>
                    <a:pt x="109" y="181"/>
                  </a:cubicBezTo>
                  <a:cubicBezTo>
                    <a:pt x="112" y="179"/>
                    <a:pt x="114" y="174"/>
                    <a:pt x="115" y="172"/>
                  </a:cubicBezTo>
                  <a:cubicBezTo>
                    <a:pt x="116" y="169"/>
                    <a:pt x="114" y="166"/>
                    <a:pt x="114" y="166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5"/>
                    <a:pt x="116" y="155"/>
                    <a:pt x="116" y="155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4" y="158"/>
                    <a:pt x="89" y="154"/>
                    <a:pt x="86" y="151"/>
                  </a:cubicBezTo>
                  <a:cubicBezTo>
                    <a:pt x="82" y="147"/>
                    <a:pt x="83" y="138"/>
                    <a:pt x="80" y="133"/>
                  </a:cubicBezTo>
                  <a:cubicBezTo>
                    <a:pt x="78" y="130"/>
                    <a:pt x="75" y="129"/>
                    <a:pt x="72" y="127"/>
                  </a:cubicBezTo>
                  <a:cubicBezTo>
                    <a:pt x="71" y="124"/>
                    <a:pt x="69" y="119"/>
                    <a:pt x="69" y="118"/>
                  </a:cubicBezTo>
                  <a:cubicBezTo>
                    <a:pt x="68" y="114"/>
                    <a:pt x="68" y="109"/>
                    <a:pt x="69" y="107"/>
                  </a:cubicBezTo>
                  <a:cubicBezTo>
                    <a:pt x="70" y="106"/>
                    <a:pt x="69" y="102"/>
                    <a:pt x="69" y="100"/>
                  </a:cubicBezTo>
                  <a:cubicBezTo>
                    <a:pt x="69" y="100"/>
                    <a:pt x="70" y="100"/>
                    <a:pt x="70" y="99"/>
                  </a:cubicBezTo>
                  <a:cubicBezTo>
                    <a:pt x="75" y="98"/>
                    <a:pt x="84" y="96"/>
                    <a:pt x="84" y="96"/>
                  </a:cubicBezTo>
                  <a:cubicBezTo>
                    <a:pt x="84" y="96"/>
                    <a:pt x="74" y="95"/>
                    <a:pt x="70" y="94"/>
                  </a:cubicBezTo>
                  <a:cubicBezTo>
                    <a:pt x="69" y="93"/>
                    <a:pt x="70" y="94"/>
                    <a:pt x="69" y="93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6" y="88"/>
                    <a:pt x="66" y="88"/>
                    <a:pt x="65" y="87"/>
                  </a:cubicBezTo>
                  <a:cubicBezTo>
                    <a:pt x="67" y="85"/>
                    <a:pt x="72" y="74"/>
                    <a:pt x="72" y="74"/>
                  </a:cubicBezTo>
                  <a:cubicBezTo>
                    <a:pt x="70" y="76"/>
                    <a:pt x="62" y="84"/>
                    <a:pt x="61" y="85"/>
                  </a:cubicBezTo>
                  <a:cubicBezTo>
                    <a:pt x="60" y="85"/>
                    <a:pt x="59" y="85"/>
                    <a:pt x="57" y="84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1" y="85"/>
                    <a:pt x="51" y="84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85"/>
                    <a:pt x="38" y="74"/>
                    <a:pt x="37" y="74"/>
                  </a:cubicBezTo>
                  <a:cubicBezTo>
                    <a:pt x="36" y="73"/>
                    <a:pt x="44" y="87"/>
                    <a:pt x="44" y="87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3" y="87"/>
                    <a:pt x="33" y="88"/>
                    <a:pt x="33" y="89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37" y="94"/>
                    <a:pt x="34" y="94"/>
                  </a:cubicBezTo>
                  <a:cubicBezTo>
                    <a:pt x="34" y="95"/>
                    <a:pt x="35" y="96"/>
                    <a:pt x="35" y="97"/>
                  </a:cubicBezTo>
                  <a:cubicBezTo>
                    <a:pt x="37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9"/>
                  </a:cubicBezTo>
                  <a:cubicBezTo>
                    <a:pt x="42" y="100"/>
                    <a:pt x="42" y="101"/>
                    <a:pt x="43" y="102"/>
                  </a:cubicBezTo>
                  <a:cubicBezTo>
                    <a:pt x="43" y="107"/>
                    <a:pt x="44" y="108"/>
                    <a:pt x="44" y="108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16"/>
                    <a:pt x="41" y="115"/>
                    <a:pt x="40" y="114"/>
                  </a:cubicBezTo>
                  <a:cubicBezTo>
                    <a:pt x="39" y="113"/>
                    <a:pt x="35" y="109"/>
                    <a:pt x="35" y="105"/>
                  </a:cubicBezTo>
                  <a:cubicBezTo>
                    <a:pt x="35" y="102"/>
                    <a:pt x="34" y="99"/>
                    <a:pt x="33" y="97"/>
                  </a:cubicBezTo>
                  <a:cubicBezTo>
                    <a:pt x="33" y="97"/>
                    <a:pt x="31" y="92"/>
                    <a:pt x="31" y="90"/>
                  </a:cubicBezTo>
                  <a:cubicBezTo>
                    <a:pt x="31" y="89"/>
                    <a:pt x="31" y="88"/>
                    <a:pt x="31" y="87"/>
                  </a:cubicBezTo>
                  <a:cubicBezTo>
                    <a:pt x="31" y="87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0" y="77"/>
                    <a:pt x="25" y="63"/>
                    <a:pt x="25" y="60"/>
                  </a:cubicBezTo>
                  <a:cubicBezTo>
                    <a:pt x="25" y="58"/>
                    <a:pt x="24" y="52"/>
                    <a:pt x="25" y="47"/>
                  </a:cubicBezTo>
                  <a:cubicBezTo>
                    <a:pt x="25" y="42"/>
                    <a:pt x="21" y="38"/>
                    <a:pt x="21" y="38"/>
                  </a:cubicBezTo>
                  <a:cubicBezTo>
                    <a:pt x="21" y="38"/>
                    <a:pt x="22" y="37"/>
                    <a:pt x="23" y="35"/>
                  </a:cubicBezTo>
                  <a:cubicBezTo>
                    <a:pt x="23" y="35"/>
                    <a:pt x="24" y="34"/>
                    <a:pt x="24" y="33"/>
                  </a:cubicBezTo>
                  <a:cubicBezTo>
                    <a:pt x="27" y="33"/>
                    <a:pt x="29" y="32"/>
                    <a:pt x="29" y="30"/>
                  </a:cubicBezTo>
                  <a:cubicBezTo>
                    <a:pt x="29" y="30"/>
                    <a:pt x="29" y="29"/>
                    <a:pt x="28" y="2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3"/>
                    <a:pt x="26" y="21"/>
                    <a:pt x="21" y="21"/>
                  </a:cubicBezTo>
                  <a:cubicBezTo>
                    <a:pt x="21" y="20"/>
                    <a:pt x="21" y="18"/>
                    <a:pt x="22" y="18"/>
                  </a:cubicBezTo>
                  <a:cubicBezTo>
                    <a:pt x="23" y="17"/>
                    <a:pt x="25" y="16"/>
                    <a:pt x="25" y="13"/>
                  </a:cubicBezTo>
                  <a:cubicBezTo>
                    <a:pt x="24" y="10"/>
                    <a:pt x="24" y="9"/>
                    <a:pt x="25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17" y="3"/>
                    <a:pt x="14" y="6"/>
                  </a:cubicBezTo>
                  <a:cubicBezTo>
                    <a:pt x="12" y="8"/>
                    <a:pt x="10" y="10"/>
                    <a:pt x="12" y="15"/>
                  </a:cubicBezTo>
                  <a:cubicBezTo>
                    <a:pt x="13" y="18"/>
                    <a:pt x="13" y="19"/>
                    <a:pt x="15" y="21"/>
                  </a:cubicBezTo>
                  <a:cubicBezTo>
                    <a:pt x="10" y="21"/>
                    <a:pt x="6" y="23"/>
                    <a:pt x="6" y="24"/>
                  </a:cubicBezTo>
                  <a:cubicBezTo>
                    <a:pt x="6" y="25"/>
                    <a:pt x="6" y="25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8" y="32"/>
                    <a:pt x="11" y="33"/>
                  </a:cubicBezTo>
                  <a:cubicBezTo>
                    <a:pt x="10" y="35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1" y="39"/>
                    <a:pt x="11" y="44"/>
                  </a:cubicBezTo>
                  <a:cubicBezTo>
                    <a:pt x="10" y="48"/>
                    <a:pt x="13" y="52"/>
                    <a:pt x="13" y="52"/>
                  </a:cubicBezTo>
                  <a:cubicBezTo>
                    <a:pt x="13" y="52"/>
                    <a:pt x="13" y="53"/>
                    <a:pt x="13" y="56"/>
                  </a:cubicBezTo>
                  <a:cubicBezTo>
                    <a:pt x="13" y="59"/>
                    <a:pt x="16" y="64"/>
                    <a:pt x="16" y="64"/>
                  </a:cubicBezTo>
                  <a:cubicBezTo>
                    <a:pt x="16" y="64"/>
                    <a:pt x="17" y="68"/>
                    <a:pt x="16" y="76"/>
                  </a:cubicBezTo>
                  <a:cubicBezTo>
                    <a:pt x="16" y="84"/>
                    <a:pt x="20" y="98"/>
                    <a:pt x="20" y="98"/>
                  </a:cubicBezTo>
                  <a:cubicBezTo>
                    <a:pt x="20" y="98"/>
                    <a:pt x="16" y="104"/>
                    <a:pt x="14" y="110"/>
                  </a:cubicBezTo>
                  <a:cubicBezTo>
                    <a:pt x="11" y="117"/>
                    <a:pt x="19" y="126"/>
                    <a:pt x="19" y="126"/>
                  </a:cubicBezTo>
                  <a:cubicBezTo>
                    <a:pt x="19" y="126"/>
                    <a:pt x="25" y="141"/>
                    <a:pt x="25" y="147"/>
                  </a:cubicBezTo>
                  <a:cubicBezTo>
                    <a:pt x="26" y="153"/>
                    <a:pt x="28" y="201"/>
                    <a:pt x="26" y="211"/>
                  </a:cubicBezTo>
                  <a:cubicBezTo>
                    <a:pt x="25" y="221"/>
                    <a:pt x="24" y="254"/>
                    <a:pt x="24" y="258"/>
                  </a:cubicBezTo>
                  <a:cubicBezTo>
                    <a:pt x="24" y="262"/>
                    <a:pt x="27" y="279"/>
                    <a:pt x="26" y="293"/>
                  </a:cubicBezTo>
                  <a:cubicBezTo>
                    <a:pt x="25" y="306"/>
                    <a:pt x="25" y="328"/>
                    <a:pt x="25" y="328"/>
                  </a:cubicBezTo>
                  <a:cubicBezTo>
                    <a:pt x="25" y="332"/>
                    <a:pt x="25" y="332"/>
                    <a:pt x="25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19" y="343"/>
                    <a:pt x="119" y="343"/>
                    <a:pt x="119" y="343"/>
                  </a:cubicBezTo>
                  <a:cubicBezTo>
                    <a:pt x="119" y="332"/>
                    <a:pt x="119" y="332"/>
                    <a:pt x="119" y="332"/>
                  </a:cubicBezTo>
                  <a:cubicBezTo>
                    <a:pt x="86" y="332"/>
                    <a:pt x="86" y="332"/>
                    <a:pt x="86" y="332"/>
                  </a:cubicBezTo>
                  <a:close/>
                  <a:moveTo>
                    <a:pt x="102" y="151"/>
                  </a:moveTo>
                  <a:cubicBezTo>
                    <a:pt x="114" y="157"/>
                    <a:pt x="114" y="157"/>
                    <a:pt x="114" y="157"/>
                  </a:cubicBezTo>
                  <a:cubicBezTo>
                    <a:pt x="112" y="163"/>
                    <a:pt x="112" y="163"/>
                    <a:pt x="112" y="163"/>
                  </a:cubicBezTo>
                  <a:cubicBezTo>
                    <a:pt x="112" y="163"/>
                    <a:pt x="109" y="163"/>
                    <a:pt x="107" y="164"/>
                  </a:cubicBezTo>
                  <a:cubicBezTo>
                    <a:pt x="105" y="166"/>
                    <a:pt x="103" y="170"/>
                    <a:pt x="103" y="172"/>
                  </a:cubicBezTo>
                  <a:cubicBezTo>
                    <a:pt x="103" y="173"/>
                    <a:pt x="103" y="176"/>
                    <a:pt x="103" y="176"/>
                  </a:cubicBezTo>
                  <a:cubicBezTo>
                    <a:pt x="93" y="193"/>
                    <a:pt x="93" y="193"/>
                    <a:pt x="93" y="193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0" y="168"/>
                    <a:pt x="90" y="168"/>
                    <a:pt x="90" y="168"/>
                  </a:cubicBezTo>
                  <a:lnTo>
                    <a:pt x="102" y="151"/>
                  </a:lnTo>
                  <a:close/>
                  <a:moveTo>
                    <a:pt x="57" y="105"/>
                  </a:moveTo>
                  <a:cubicBezTo>
                    <a:pt x="57" y="106"/>
                    <a:pt x="57" y="106"/>
                    <a:pt x="56" y="106"/>
                  </a:cubicBezTo>
                  <a:cubicBezTo>
                    <a:pt x="55" y="106"/>
                    <a:pt x="54" y="106"/>
                    <a:pt x="54" y="106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5" y="109"/>
                    <a:pt x="55" y="109"/>
                    <a:pt x="54" y="109"/>
                  </a:cubicBezTo>
                  <a:cubicBezTo>
                    <a:pt x="54" y="109"/>
                    <a:pt x="53" y="110"/>
                    <a:pt x="53" y="110"/>
                  </a:cubicBezTo>
                  <a:cubicBezTo>
                    <a:pt x="53" y="111"/>
                    <a:pt x="54" y="110"/>
                    <a:pt x="55" y="110"/>
                  </a:cubicBezTo>
                  <a:cubicBezTo>
                    <a:pt x="56" y="110"/>
                    <a:pt x="56" y="111"/>
                    <a:pt x="56" y="111"/>
                  </a:cubicBezTo>
                  <a:cubicBezTo>
                    <a:pt x="56" y="111"/>
                    <a:pt x="56" y="113"/>
                    <a:pt x="56" y="114"/>
                  </a:cubicBezTo>
                  <a:cubicBezTo>
                    <a:pt x="56" y="115"/>
                    <a:pt x="55" y="115"/>
                    <a:pt x="54" y="115"/>
                  </a:cubicBezTo>
                  <a:cubicBezTo>
                    <a:pt x="54" y="114"/>
                    <a:pt x="51" y="114"/>
                    <a:pt x="50" y="113"/>
                  </a:cubicBezTo>
                  <a:cubicBezTo>
                    <a:pt x="49" y="111"/>
                    <a:pt x="49" y="107"/>
                    <a:pt x="49" y="106"/>
                  </a:cubicBezTo>
                  <a:cubicBezTo>
                    <a:pt x="50" y="105"/>
                    <a:pt x="53" y="104"/>
                    <a:pt x="53" y="104"/>
                  </a:cubicBezTo>
                  <a:cubicBezTo>
                    <a:pt x="54" y="103"/>
                    <a:pt x="54" y="102"/>
                    <a:pt x="54" y="101"/>
                  </a:cubicBezTo>
                  <a:cubicBezTo>
                    <a:pt x="54" y="100"/>
                    <a:pt x="51" y="99"/>
                    <a:pt x="51" y="99"/>
                  </a:cubicBezTo>
                  <a:cubicBezTo>
                    <a:pt x="50" y="98"/>
                    <a:pt x="56" y="95"/>
                    <a:pt x="57" y="95"/>
                  </a:cubicBezTo>
                  <a:cubicBezTo>
                    <a:pt x="58" y="96"/>
                    <a:pt x="61" y="99"/>
                    <a:pt x="61" y="99"/>
                  </a:cubicBezTo>
                  <a:cubicBezTo>
                    <a:pt x="61" y="99"/>
                    <a:pt x="58" y="100"/>
                    <a:pt x="57" y="100"/>
                  </a:cubicBezTo>
                  <a:cubicBezTo>
                    <a:pt x="57" y="101"/>
                    <a:pt x="57" y="105"/>
                    <a:pt x="57" y="105"/>
                  </a:cubicBezTo>
                  <a:close/>
                  <a:moveTo>
                    <a:pt x="61" y="109"/>
                  </a:moveTo>
                  <a:cubicBezTo>
                    <a:pt x="60" y="109"/>
                    <a:pt x="58" y="104"/>
                    <a:pt x="59" y="104"/>
                  </a:cubicBezTo>
                  <a:cubicBezTo>
                    <a:pt x="59" y="104"/>
                    <a:pt x="62" y="104"/>
                    <a:pt x="62" y="105"/>
                  </a:cubicBezTo>
                  <a:cubicBezTo>
                    <a:pt x="62" y="106"/>
                    <a:pt x="61" y="109"/>
                    <a:pt x="61" y="109"/>
                  </a:cubicBezTo>
                  <a:close/>
                  <a:moveTo>
                    <a:pt x="59" y="94"/>
                  </a:moveTo>
                  <a:cubicBezTo>
                    <a:pt x="58" y="94"/>
                    <a:pt x="56" y="93"/>
                    <a:pt x="54" y="94"/>
                  </a:cubicBezTo>
                  <a:cubicBezTo>
                    <a:pt x="53" y="95"/>
                    <a:pt x="49" y="98"/>
                    <a:pt x="47" y="99"/>
                  </a:cubicBezTo>
                  <a:cubicBezTo>
                    <a:pt x="45" y="100"/>
                    <a:pt x="45" y="96"/>
                    <a:pt x="45" y="96"/>
                  </a:cubicBezTo>
                  <a:cubicBezTo>
                    <a:pt x="47" y="93"/>
                    <a:pt x="51" y="91"/>
                    <a:pt x="53" y="91"/>
                  </a:cubicBezTo>
                  <a:cubicBezTo>
                    <a:pt x="55" y="90"/>
                    <a:pt x="58" y="91"/>
                    <a:pt x="59" y="91"/>
                  </a:cubicBezTo>
                  <a:cubicBezTo>
                    <a:pt x="60" y="92"/>
                    <a:pt x="62" y="91"/>
                    <a:pt x="63" y="92"/>
                  </a:cubicBezTo>
                  <a:cubicBezTo>
                    <a:pt x="65" y="94"/>
                    <a:pt x="66" y="97"/>
                    <a:pt x="66" y="98"/>
                  </a:cubicBezTo>
                  <a:cubicBezTo>
                    <a:pt x="66" y="98"/>
                    <a:pt x="60" y="94"/>
                    <a:pt x="59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1745740" y="4761148"/>
              <a:ext cx="631342" cy="63134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895351" y="3501254"/>
              <a:ext cx="2475567" cy="857260"/>
              <a:chOff x="1732858" y="5001250"/>
              <a:chExt cx="2213143" cy="857260"/>
            </a:xfrm>
          </p:grpSpPr>
          <p:sp>
            <p:nvSpPr>
              <p:cNvPr id="24" name="TextBox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5" name="TextBox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37262" y="1322623"/>
            <a:ext cx="2475567" cy="4069867"/>
            <a:chOff x="3537262" y="1322623"/>
            <a:chExt cx="2475567" cy="4069867"/>
          </a:xfrm>
        </p:grpSpPr>
        <p:sp>
          <p:nvSpPr>
            <p:cNvPr id="5" name="Freeform: Shape 2"/>
            <p:cNvSpPr/>
            <p:nvPr/>
          </p:nvSpPr>
          <p:spPr bwMode="auto">
            <a:xfrm>
              <a:off x="4322279" y="1322623"/>
              <a:ext cx="938315" cy="2009215"/>
            </a:xfrm>
            <a:custGeom>
              <a:avLst/>
              <a:gdLst>
                <a:gd name="T0" fmla="*/ 150 w 188"/>
                <a:gd name="T1" fmla="*/ 319 h 403"/>
                <a:gd name="T2" fmla="*/ 120 w 188"/>
                <a:gd name="T3" fmla="*/ 255 h 403"/>
                <a:gd name="T4" fmla="*/ 125 w 188"/>
                <a:gd name="T5" fmla="*/ 249 h 403"/>
                <a:gd name="T6" fmla="*/ 119 w 188"/>
                <a:gd name="T7" fmla="*/ 246 h 403"/>
                <a:gd name="T8" fmla="*/ 102 w 188"/>
                <a:gd name="T9" fmla="*/ 58 h 403"/>
                <a:gd name="T10" fmla="*/ 103 w 188"/>
                <a:gd name="T11" fmla="*/ 42 h 403"/>
                <a:gd name="T12" fmla="*/ 103 w 188"/>
                <a:gd name="T13" fmla="*/ 39 h 403"/>
                <a:gd name="T14" fmla="*/ 99 w 188"/>
                <a:gd name="T15" fmla="*/ 35 h 403"/>
                <a:gd name="T16" fmla="*/ 96 w 188"/>
                <a:gd name="T17" fmla="*/ 32 h 403"/>
                <a:gd name="T18" fmla="*/ 95 w 188"/>
                <a:gd name="T19" fmla="*/ 17 h 403"/>
                <a:gd name="T20" fmla="*/ 94 w 188"/>
                <a:gd name="T21" fmla="*/ 0 h 403"/>
                <a:gd name="T22" fmla="*/ 93 w 188"/>
                <a:gd name="T23" fmla="*/ 0 h 403"/>
                <a:gd name="T24" fmla="*/ 93 w 188"/>
                <a:gd name="T25" fmla="*/ 16 h 403"/>
                <a:gd name="T26" fmla="*/ 92 w 188"/>
                <a:gd name="T27" fmla="*/ 32 h 403"/>
                <a:gd name="T28" fmla="*/ 88 w 188"/>
                <a:gd name="T29" fmla="*/ 34 h 403"/>
                <a:gd name="T30" fmla="*/ 87 w 188"/>
                <a:gd name="T31" fmla="*/ 35 h 403"/>
                <a:gd name="T32" fmla="*/ 84 w 188"/>
                <a:gd name="T33" fmla="*/ 41 h 403"/>
                <a:gd name="T34" fmla="*/ 82 w 188"/>
                <a:gd name="T35" fmla="*/ 45 h 403"/>
                <a:gd name="T36" fmla="*/ 86 w 188"/>
                <a:gd name="T37" fmla="*/ 58 h 403"/>
                <a:gd name="T38" fmla="*/ 66 w 188"/>
                <a:gd name="T39" fmla="*/ 246 h 403"/>
                <a:gd name="T40" fmla="*/ 66 w 188"/>
                <a:gd name="T41" fmla="*/ 255 h 403"/>
                <a:gd name="T42" fmla="*/ 45 w 188"/>
                <a:gd name="T43" fmla="*/ 319 h 403"/>
                <a:gd name="T44" fmla="*/ 37 w 188"/>
                <a:gd name="T45" fmla="*/ 337 h 403"/>
                <a:gd name="T46" fmla="*/ 37 w 188"/>
                <a:gd name="T47" fmla="*/ 403 h 403"/>
                <a:gd name="T48" fmla="*/ 93 w 188"/>
                <a:gd name="T49" fmla="*/ 353 h 403"/>
                <a:gd name="T50" fmla="*/ 94 w 188"/>
                <a:gd name="T51" fmla="*/ 353 h 403"/>
                <a:gd name="T52" fmla="*/ 151 w 188"/>
                <a:gd name="T53" fmla="*/ 403 h 403"/>
                <a:gd name="T54" fmla="*/ 150 w 188"/>
                <a:gd name="T55" fmla="*/ 336 h 403"/>
                <a:gd name="T56" fmla="*/ 93 w 188"/>
                <a:gd name="T57" fmla="*/ 319 h 403"/>
                <a:gd name="T58" fmla="*/ 82 w 188"/>
                <a:gd name="T59" fmla="*/ 275 h 403"/>
                <a:gd name="T60" fmla="*/ 94 w 188"/>
                <a:gd name="T61" fmla="*/ 275 h 403"/>
                <a:gd name="T62" fmla="*/ 115 w 188"/>
                <a:gd name="T63" fmla="*/ 319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403">
                  <a:moveTo>
                    <a:pt x="150" y="336"/>
                  </a:moveTo>
                  <a:cubicBezTo>
                    <a:pt x="150" y="319"/>
                    <a:pt x="150" y="319"/>
                    <a:pt x="150" y="319"/>
                  </a:cubicBezTo>
                  <a:cubicBezTo>
                    <a:pt x="142" y="319"/>
                    <a:pt x="142" y="319"/>
                    <a:pt x="142" y="319"/>
                  </a:cubicBezTo>
                  <a:cubicBezTo>
                    <a:pt x="132" y="297"/>
                    <a:pt x="124" y="275"/>
                    <a:pt x="120" y="255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124" y="255"/>
                    <a:pt x="125" y="249"/>
                    <a:pt x="125" y="249"/>
                  </a:cubicBezTo>
                  <a:cubicBezTo>
                    <a:pt x="125" y="247"/>
                    <a:pt x="124" y="246"/>
                    <a:pt x="122" y="246"/>
                  </a:cubicBezTo>
                  <a:cubicBezTo>
                    <a:pt x="119" y="246"/>
                    <a:pt x="119" y="246"/>
                    <a:pt x="119" y="246"/>
                  </a:cubicBezTo>
                  <a:cubicBezTo>
                    <a:pt x="115" y="223"/>
                    <a:pt x="101" y="129"/>
                    <a:pt x="101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4" y="58"/>
                    <a:pt x="105" y="45"/>
                    <a:pt x="105" y="45"/>
                  </a:cubicBezTo>
                  <a:cubicBezTo>
                    <a:pt x="105" y="44"/>
                    <a:pt x="104" y="43"/>
                    <a:pt x="103" y="42"/>
                  </a:cubicBezTo>
                  <a:cubicBezTo>
                    <a:pt x="103" y="42"/>
                    <a:pt x="103" y="41"/>
                    <a:pt x="103" y="41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3" y="37"/>
                    <a:pt x="102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4"/>
                  </a:cubicBezTo>
                  <a:cubicBezTo>
                    <a:pt x="99" y="33"/>
                    <a:pt x="98" y="32"/>
                    <a:pt x="96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6"/>
                    <a:pt x="94" y="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2" y="16"/>
                    <a:pt x="92" y="17"/>
                    <a:pt x="92" y="17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89" y="32"/>
                    <a:pt x="88" y="33"/>
                    <a:pt x="88" y="34"/>
                  </a:cubicBezTo>
                  <a:cubicBezTo>
                    <a:pt x="88" y="35"/>
                    <a:pt x="88" y="35"/>
                    <a:pt x="89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5"/>
                    <a:pt x="84" y="37"/>
                    <a:pt x="84" y="3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2"/>
                    <a:pt x="84" y="42"/>
                  </a:cubicBezTo>
                  <a:cubicBezTo>
                    <a:pt x="83" y="43"/>
                    <a:pt x="82" y="44"/>
                    <a:pt x="82" y="45"/>
                  </a:cubicBezTo>
                  <a:cubicBezTo>
                    <a:pt x="82" y="45"/>
                    <a:pt x="83" y="58"/>
                    <a:pt x="85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129"/>
                    <a:pt x="72" y="223"/>
                    <a:pt x="68" y="246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64" y="246"/>
                    <a:pt x="62" y="247"/>
                    <a:pt x="62" y="249"/>
                  </a:cubicBezTo>
                  <a:cubicBezTo>
                    <a:pt x="62" y="249"/>
                    <a:pt x="64" y="255"/>
                    <a:pt x="66" y="255"/>
                  </a:cubicBezTo>
                  <a:cubicBezTo>
                    <a:pt x="67" y="255"/>
                    <a:pt x="67" y="255"/>
                    <a:pt x="67" y="255"/>
                  </a:cubicBezTo>
                  <a:cubicBezTo>
                    <a:pt x="63" y="275"/>
                    <a:pt x="55" y="297"/>
                    <a:pt x="45" y="319"/>
                  </a:cubicBezTo>
                  <a:cubicBezTo>
                    <a:pt x="37" y="319"/>
                    <a:pt x="37" y="319"/>
                    <a:pt x="37" y="319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18" y="373"/>
                    <a:pt x="0" y="403"/>
                    <a:pt x="0" y="40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9" y="403"/>
                    <a:pt x="39" y="403"/>
                    <a:pt x="39" y="403"/>
                  </a:cubicBezTo>
                  <a:cubicBezTo>
                    <a:pt x="40" y="375"/>
                    <a:pt x="64" y="353"/>
                    <a:pt x="93" y="353"/>
                  </a:cubicBezTo>
                  <a:cubicBezTo>
                    <a:pt x="93" y="353"/>
                    <a:pt x="93" y="353"/>
                    <a:pt x="94" y="353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23" y="353"/>
                    <a:pt x="147" y="375"/>
                    <a:pt x="148" y="403"/>
                  </a:cubicBezTo>
                  <a:cubicBezTo>
                    <a:pt x="151" y="403"/>
                    <a:pt x="151" y="403"/>
                    <a:pt x="151" y="403"/>
                  </a:cubicBezTo>
                  <a:cubicBezTo>
                    <a:pt x="188" y="403"/>
                    <a:pt x="188" y="403"/>
                    <a:pt x="188" y="403"/>
                  </a:cubicBezTo>
                  <a:cubicBezTo>
                    <a:pt x="188" y="403"/>
                    <a:pt x="168" y="373"/>
                    <a:pt x="150" y="336"/>
                  </a:cubicBezTo>
                  <a:close/>
                  <a:moveTo>
                    <a:pt x="94" y="319"/>
                  </a:moveTo>
                  <a:cubicBezTo>
                    <a:pt x="93" y="319"/>
                    <a:pt x="93" y="319"/>
                    <a:pt x="93" y="319"/>
                  </a:cubicBezTo>
                  <a:cubicBezTo>
                    <a:pt x="73" y="319"/>
                    <a:pt x="73" y="319"/>
                    <a:pt x="73" y="319"/>
                  </a:cubicBezTo>
                  <a:cubicBezTo>
                    <a:pt x="73" y="319"/>
                    <a:pt x="82" y="284"/>
                    <a:pt x="82" y="27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5" y="275"/>
                    <a:pt x="111" y="310"/>
                    <a:pt x="115" y="319"/>
                  </a:cubicBezTo>
                  <a:lnTo>
                    <a:pt x="94" y="3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475765" y="4761148"/>
              <a:ext cx="631342" cy="6313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5" name="Group 16"/>
            <p:cNvGrpSpPr/>
            <p:nvPr/>
          </p:nvGrpSpPr>
          <p:grpSpPr>
            <a:xfrm>
              <a:off x="3537262" y="3501254"/>
              <a:ext cx="2475567" cy="857260"/>
              <a:chOff x="1732858" y="5001250"/>
              <a:chExt cx="2213143" cy="857260"/>
            </a:xfrm>
          </p:grpSpPr>
          <p:sp>
            <p:nvSpPr>
              <p:cNvPr id="22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3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179173" y="1322631"/>
            <a:ext cx="2475567" cy="4069859"/>
            <a:chOff x="6179173" y="1322631"/>
            <a:chExt cx="2475567" cy="4069859"/>
          </a:xfrm>
        </p:grpSpPr>
        <p:grpSp>
          <p:nvGrpSpPr>
            <p:cNvPr id="6" name="Group 3"/>
            <p:cNvGrpSpPr/>
            <p:nvPr/>
          </p:nvGrpSpPr>
          <p:grpSpPr>
            <a:xfrm>
              <a:off x="7171945" y="1322631"/>
              <a:ext cx="855364" cy="2009216"/>
              <a:chOff x="3576638" y="5540375"/>
              <a:chExt cx="304800" cy="715962"/>
            </a:xfrm>
            <a:solidFill>
              <a:schemeClr val="tx2"/>
            </a:solidFill>
            <a:effectLst/>
          </p:grpSpPr>
          <p:sp>
            <p:nvSpPr>
              <p:cNvPr id="26" name="Freeform: Shape 4"/>
              <p:cNvSpPr/>
              <p:nvPr/>
            </p:nvSpPr>
            <p:spPr bwMode="auto">
              <a:xfrm>
                <a:off x="3582988" y="5540375"/>
                <a:ext cx="298450" cy="623887"/>
              </a:xfrm>
              <a:custGeom>
                <a:avLst/>
                <a:gdLst>
                  <a:gd name="T0" fmla="*/ 47 w 128"/>
                  <a:gd name="T1" fmla="*/ 13 h 268"/>
                  <a:gd name="T2" fmla="*/ 24 w 128"/>
                  <a:gd name="T3" fmla="*/ 84 h 268"/>
                  <a:gd name="T4" fmla="*/ 18 w 128"/>
                  <a:gd name="T5" fmla="*/ 127 h 268"/>
                  <a:gd name="T6" fmla="*/ 13 w 128"/>
                  <a:gd name="T7" fmla="*/ 165 h 268"/>
                  <a:gd name="T8" fmla="*/ 4 w 128"/>
                  <a:gd name="T9" fmla="*/ 217 h 268"/>
                  <a:gd name="T10" fmla="*/ 100 w 128"/>
                  <a:gd name="T11" fmla="*/ 265 h 268"/>
                  <a:gd name="T12" fmla="*/ 106 w 128"/>
                  <a:gd name="T13" fmla="*/ 213 h 268"/>
                  <a:gd name="T14" fmla="*/ 111 w 128"/>
                  <a:gd name="T15" fmla="*/ 180 h 268"/>
                  <a:gd name="T16" fmla="*/ 114 w 128"/>
                  <a:gd name="T17" fmla="*/ 145 h 268"/>
                  <a:gd name="T18" fmla="*/ 123 w 128"/>
                  <a:gd name="T19" fmla="*/ 102 h 268"/>
                  <a:gd name="T20" fmla="*/ 109 w 128"/>
                  <a:gd name="T21" fmla="*/ 73 h 268"/>
                  <a:gd name="T22" fmla="*/ 105 w 128"/>
                  <a:gd name="T23" fmla="*/ 76 h 268"/>
                  <a:gd name="T24" fmla="*/ 104 w 128"/>
                  <a:gd name="T25" fmla="*/ 146 h 268"/>
                  <a:gd name="T26" fmla="*/ 100 w 128"/>
                  <a:gd name="T27" fmla="*/ 179 h 268"/>
                  <a:gd name="T28" fmla="*/ 95 w 128"/>
                  <a:gd name="T29" fmla="*/ 212 h 268"/>
                  <a:gd name="T30" fmla="*/ 21 w 128"/>
                  <a:gd name="T31" fmla="*/ 197 h 268"/>
                  <a:gd name="T32" fmla="*/ 26 w 128"/>
                  <a:gd name="T33" fmla="*/ 165 h 268"/>
                  <a:gd name="T34" fmla="*/ 29 w 128"/>
                  <a:gd name="T35" fmla="*/ 131 h 268"/>
                  <a:gd name="T36" fmla="*/ 35 w 128"/>
                  <a:gd name="T37" fmla="*/ 99 h 268"/>
                  <a:gd name="T38" fmla="*/ 43 w 128"/>
                  <a:gd name="T39" fmla="*/ 100 h 268"/>
                  <a:gd name="T40" fmla="*/ 60 w 128"/>
                  <a:gd name="T41" fmla="*/ 99 h 268"/>
                  <a:gd name="T42" fmla="*/ 69 w 128"/>
                  <a:gd name="T43" fmla="*/ 70 h 268"/>
                  <a:gd name="T44" fmla="*/ 87 w 128"/>
                  <a:gd name="T45" fmla="*/ 107 h 268"/>
                  <a:gd name="T46" fmla="*/ 97 w 128"/>
                  <a:gd name="T47" fmla="*/ 111 h 268"/>
                  <a:gd name="T48" fmla="*/ 101 w 128"/>
                  <a:gd name="T49" fmla="*/ 78 h 268"/>
                  <a:gd name="T50" fmla="*/ 84 w 128"/>
                  <a:gd name="T51" fmla="*/ 161 h 268"/>
                  <a:gd name="T52" fmla="*/ 79 w 128"/>
                  <a:gd name="T53" fmla="*/ 193 h 268"/>
                  <a:gd name="T54" fmla="*/ 44 w 128"/>
                  <a:gd name="T55" fmla="*/ 170 h 268"/>
                  <a:gd name="T56" fmla="*/ 46 w 128"/>
                  <a:gd name="T57" fmla="*/ 153 h 268"/>
                  <a:gd name="T58" fmla="*/ 56 w 128"/>
                  <a:gd name="T59" fmla="*/ 157 h 268"/>
                  <a:gd name="T60" fmla="*/ 61 w 128"/>
                  <a:gd name="T61" fmla="*/ 157 h 268"/>
                  <a:gd name="T62" fmla="*/ 71 w 128"/>
                  <a:gd name="T63" fmla="*/ 157 h 268"/>
                  <a:gd name="T64" fmla="*/ 51 w 128"/>
                  <a:gd name="T65" fmla="*/ 189 h 268"/>
                  <a:gd name="T66" fmla="*/ 60 w 128"/>
                  <a:gd name="T67" fmla="*/ 191 h 268"/>
                  <a:gd name="T68" fmla="*/ 67 w 128"/>
                  <a:gd name="T69" fmla="*/ 190 h 268"/>
                  <a:gd name="T70" fmla="*/ 74 w 128"/>
                  <a:gd name="T71" fmla="*/ 107 h 268"/>
                  <a:gd name="T72" fmla="*/ 41 w 128"/>
                  <a:gd name="T73" fmla="*/ 204 h 268"/>
                  <a:gd name="T74" fmla="*/ 54 w 128"/>
                  <a:gd name="T75" fmla="*/ 205 h 268"/>
                  <a:gd name="T76" fmla="*/ 66 w 128"/>
                  <a:gd name="T77" fmla="*/ 207 h 268"/>
                  <a:gd name="T78" fmla="*/ 77 w 128"/>
                  <a:gd name="T79" fmla="*/ 207 h 268"/>
                  <a:gd name="T80" fmla="*/ 90 w 128"/>
                  <a:gd name="T81" fmla="*/ 61 h 268"/>
                  <a:gd name="T82" fmla="*/ 82 w 128"/>
                  <a:gd name="T83" fmla="*/ 72 h 268"/>
                  <a:gd name="T84" fmla="*/ 68 w 128"/>
                  <a:gd name="T85" fmla="*/ 89 h 268"/>
                  <a:gd name="T86" fmla="*/ 56 w 128"/>
                  <a:gd name="T87" fmla="*/ 71 h 268"/>
                  <a:gd name="T88" fmla="*/ 42 w 128"/>
                  <a:gd name="T89" fmla="*/ 85 h 268"/>
                  <a:gd name="T90" fmla="*/ 34 w 128"/>
                  <a:gd name="T91" fmla="*/ 67 h 268"/>
                  <a:gd name="T92" fmla="*/ 31 w 128"/>
                  <a:gd name="T93" fmla="*/ 100 h 268"/>
                  <a:gd name="T94" fmla="*/ 27 w 128"/>
                  <a:gd name="T95" fmla="*/ 134 h 268"/>
                  <a:gd name="T96" fmla="*/ 21 w 128"/>
                  <a:gd name="T97" fmla="*/ 183 h 268"/>
                  <a:gd name="T98" fmla="*/ 15 w 128"/>
                  <a:gd name="T99" fmla="*/ 217 h 268"/>
                  <a:gd name="T100" fmla="*/ 13 w 128"/>
                  <a:gd name="T101" fmla="*/ 231 h 268"/>
                  <a:gd name="T102" fmla="*/ 22 w 128"/>
                  <a:gd name="T103" fmla="*/ 233 h 268"/>
                  <a:gd name="T104" fmla="*/ 34 w 128"/>
                  <a:gd name="T105" fmla="*/ 235 h 268"/>
                  <a:gd name="T106" fmla="*/ 45 w 128"/>
                  <a:gd name="T107" fmla="*/ 237 h 268"/>
                  <a:gd name="T108" fmla="*/ 57 w 128"/>
                  <a:gd name="T109" fmla="*/ 239 h 268"/>
                  <a:gd name="T110" fmla="*/ 70 w 128"/>
                  <a:gd name="T111" fmla="*/ 242 h 268"/>
                  <a:gd name="T112" fmla="*/ 82 w 128"/>
                  <a:gd name="T113" fmla="*/ 262 h 268"/>
                  <a:gd name="T114" fmla="*/ 92 w 128"/>
                  <a:gd name="T115" fmla="*/ 263 h 268"/>
                  <a:gd name="T116" fmla="*/ 95 w 128"/>
                  <a:gd name="T117" fmla="*/ 228 h 268"/>
                  <a:gd name="T118" fmla="*/ 101 w 128"/>
                  <a:gd name="T119" fmla="*/ 180 h 268"/>
                  <a:gd name="T120" fmla="*/ 106 w 128"/>
                  <a:gd name="T121" fmla="*/ 147 h 268"/>
                  <a:gd name="T122" fmla="*/ 110 w 128"/>
                  <a:gd name="T123" fmla="*/ 114 h 268"/>
                  <a:gd name="T124" fmla="*/ 112 w 128"/>
                  <a:gd name="T125" fmla="*/ 9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8" h="268">
                    <a:moveTo>
                      <a:pt x="126" y="67"/>
                    </a:moveTo>
                    <a:cubicBezTo>
                      <a:pt x="114" y="65"/>
                      <a:pt x="114" y="65"/>
                      <a:pt x="114" y="65"/>
                    </a:cubicBezTo>
                    <a:cubicBezTo>
                      <a:pt x="114" y="64"/>
                      <a:pt x="114" y="63"/>
                      <a:pt x="113" y="63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8"/>
                      <a:pt x="118" y="28"/>
                      <a:pt x="118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19" y="27"/>
                      <a:pt x="119" y="27"/>
                      <a:pt x="119" y="27"/>
                    </a:cubicBezTo>
                    <a:cubicBezTo>
                      <a:pt x="120" y="26"/>
                      <a:pt x="119" y="26"/>
                      <a:pt x="119" y="25"/>
                    </a:cubicBezTo>
                    <a:cubicBezTo>
                      <a:pt x="119" y="25"/>
                      <a:pt x="118" y="24"/>
                      <a:pt x="118" y="24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7"/>
                      <a:pt x="122" y="16"/>
                      <a:pt x="123" y="14"/>
                    </a:cubicBezTo>
                    <a:cubicBezTo>
                      <a:pt x="123" y="13"/>
                      <a:pt x="123" y="13"/>
                      <a:pt x="122" y="13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5" y="0"/>
                      <a:pt x="45" y="1"/>
                      <a:pt x="45" y="1"/>
                    </a:cubicBezTo>
                    <a:cubicBezTo>
                      <a:pt x="45" y="3"/>
                      <a:pt x="46" y="5"/>
                      <a:pt x="48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5" y="14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6"/>
                      <a:pt x="46" y="16"/>
                      <a:pt x="46" y="17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1" y="51"/>
                      <a:pt x="40" y="52"/>
                      <a:pt x="40" y="53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6" y="52"/>
                      <a:pt x="26" y="53"/>
                    </a:cubicBezTo>
                    <a:cubicBezTo>
                      <a:pt x="26" y="53"/>
                      <a:pt x="26" y="53"/>
                      <a:pt x="26" y="54"/>
                    </a:cubicBezTo>
                    <a:cubicBezTo>
                      <a:pt x="26" y="54"/>
                      <a:pt x="27" y="54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8" y="61"/>
                      <a:pt x="28" y="62"/>
                      <a:pt x="28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3"/>
                      <a:pt x="26" y="64"/>
                      <a:pt x="26" y="6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8" y="66"/>
                      <a:pt x="28" y="67"/>
                      <a:pt x="28" y="67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5" y="82"/>
                      <a:pt x="25" y="82"/>
                      <a:pt x="25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3" y="84"/>
                      <a:pt x="22" y="84"/>
                      <a:pt x="22" y="85"/>
                    </a:cubicBezTo>
                    <a:cubicBezTo>
                      <a:pt x="22" y="86"/>
                      <a:pt x="22" y="86"/>
                      <a:pt x="22" y="87"/>
                    </a:cubicBezTo>
                    <a:cubicBezTo>
                      <a:pt x="22" y="87"/>
                      <a:pt x="23" y="87"/>
                      <a:pt x="23" y="87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5"/>
                      <a:pt x="24" y="96"/>
                    </a:cubicBezTo>
                    <a:cubicBezTo>
                      <a:pt x="23" y="96"/>
                      <a:pt x="23" y="97"/>
                      <a:pt x="23" y="97"/>
                    </a:cubicBezTo>
                    <a:cubicBezTo>
                      <a:pt x="22" y="97"/>
                      <a:pt x="22" y="98"/>
                      <a:pt x="22" y="98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3" y="99"/>
                      <a:pt x="23" y="99"/>
                      <a:pt x="23" y="100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1" y="115"/>
                      <a:pt x="20" y="116"/>
                    </a:cubicBezTo>
                    <a:cubicBezTo>
                      <a:pt x="20" y="116"/>
                      <a:pt x="20" y="116"/>
                      <a:pt x="20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8" y="117"/>
                      <a:pt x="17" y="117"/>
                      <a:pt x="17" y="118"/>
                    </a:cubicBezTo>
                    <a:cubicBezTo>
                      <a:pt x="17" y="119"/>
                      <a:pt x="18" y="120"/>
                      <a:pt x="19" y="120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9" y="127"/>
                      <a:pt x="19" y="128"/>
                      <a:pt x="19" y="129"/>
                    </a:cubicBezTo>
                    <a:cubicBezTo>
                      <a:pt x="19" y="129"/>
                      <a:pt x="19" y="129"/>
                      <a:pt x="18" y="130"/>
                    </a:cubicBezTo>
                    <a:cubicBezTo>
                      <a:pt x="18" y="130"/>
                      <a:pt x="18" y="131"/>
                      <a:pt x="18" y="131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9" y="132"/>
                      <a:pt x="19" y="132"/>
                      <a:pt x="19" y="132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7" y="148"/>
                      <a:pt x="16" y="148"/>
                      <a:pt x="16" y="148"/>
                    </a:cubicBezTo>
                    <a:cubicBezTo>
                      <a:pt x="16" y="149"/>
                      <a:pt x="15" y="149"/>
                      <a:pt x="1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2"/>
                      <a:pt x="13" y="152"/>
                      <a:pt x="13" y="153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5" y="160"/>
                      <a:pt x="15" y="161"/>
                      <a:pt x="15" y="162"/>
                    </a:cubicBezTo>
                    <a:cubicBezTo>
                      <a:pt x="14" y="162"/>
                      <a:pt x="13" y="163"/>
                      <a:pt x="13" y="164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15" y="165"/>
                      <a:pt x="15" y="165"/>
                      <a:pt x="15" y="166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13" y="181"/>
                      <a:pt x="13" y="181"/>
                      <a:pt x="13" y="181"/>
                    </a:cubicBezTo>
                    <a:cubicBezTo>
                      <a:pt x="12" y="181"/>
                      <a:pt x="11" y="182"/>
                      <a:pt x="11" y="183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10" y="183"/>
                      <a:pt x="9" y="183"/>
                      <a:pt x="9" y="184"/>
                    </a:cubicBezTo>
                    <a:cubicBezTo>
                      <a:pt x="9" y="185"/>
                      <a:pt x="9" y="186"/>
                      <a:pt x="10" y="186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0" y="193"/>
                      <a:pt x="10" y="193"/>
                    </a:cubicBezTo>
                    <a:cubicBezTo>
                      <a:pt x="10" y="193"/>
                      <a:pt x="11" y="194"/>
                      <a:pt x="11" y="195"/>
                    </a:cubicBezTo>
                    <a:cubicBezTo>
                      <a:pt x="10" y="195"/>
                      <a:pt x="9" y="196"/>
                      <a:pt x="9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0" y="198"/>
                      <a:pt x="10" y="198"/>
                      <a:pt x="11" y="199"/>
                    </a:cubicBezTo>
                    <a:cubicBezTo>
                      <a:pt x="8" y="214"/>
                      <a:pt x="8" y="214"/>
                      <a:pt x="8" y="214"/>
                    </a:cubicBezTo>
                    <a:cubicBezTo>
                      <a:pt x="8" y="214"/>
                      <a:pt x="8" y="214"/>
                      <a:pt x="8" y="214"/>
                    </a:cubicBezTo>
                    <a:cubicBezTo>
                      <a:pt x="8" y="214"/>
                      <a:pt x="8" y="214"/>
                      <a:pt x="7" y="214"/>
                    </a:cubicBezTo>
                    <a:cubicBezTo>
                      <a:pt x="7" y="215"/>
                      <a:pt x="7" y="215"/>
                      <a:pt x="7" y="216"/>
                    </a:cubicBezTo>
                    <a:cubicBezTo>
                      <a:pt x="6" y="216"/>
                      <a:pt x="6" y="216"/>
                      <a:pt x="6" y="216"/>
                    </a:cubicBezTo>
                    <a:cubicBezTo>
                      <a:pt x="5" y="216"/>
                      <a:pt x="4" y="216"/>
                      <a:pt x="4" y="217"/>
                    </a:cubicBezTo>
                    <a:cubicBezTo>
                      <a:pt x="4" y="218"/>
                      <a:pt x="5" y="219"/>
                      <a:pt x="6" y="219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5" y="226"/>
                      <a:pt x="5" y="226"/>
                      <a:pt x="5" y="226"/>
                    </a:cubicBezTo>
                    <a:cubicBezTo>
                      <a:pt x="6" y="226"/>
                      <a:pt x="6" y="226"/>
                      <a:pt x="6" y="226"/>
                    </a:cubicBezTo>
                    <a:cubicBezTo>
                      <a:pt x="6" y="226"/>
                      <a:pt x="6" y="227"/>
                      <a:pt x="6" y="228"/>
                    </a:cubicBezTo>
                    <a:cubicBezTo>
                      <a:pt x="6" y="228"/>
                      <a:pt x="5" y="229"/>
                      <a:pt x="5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6" y="231"/>
                      <a:pt x="6" y="231"/>
                      <a:pt x="6" y="231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8"/>
                      <a:pt x="2" y="249"/>
                    </a:cubicBezTo>
                    <a:cubicBezTo>
                      <a:pt x="2" y="249"/>
                      <a:pt x="2" y="249"/>
                      <a:pt x="2" y="249"/>
                    </a:cubicBezTo>
                    <a:cubicBezTo>
                      <a:pt x="1" y="249"/>
                      <a:pt x="0" y="249"/>
                      <a:pt x="0" y="25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252"/>
                      <a:pt x="1" y="252"/>
                      <a:pt x="1" y="252"/>
                    </a:cubicBezTo>
                    <a:cubicBezTo>
                      <a:pt x="51" y="260"/>
                      <a:pt x="51" y="260"/>
                      <a:pt x="51" y="260"/>
                    </a:cubicBezTo>
                    <a:cubicBezTo>
                      <a:pt x="100" y="268"/>
                      <a:pt x="100" y="268"/>
                      <a:pt x="100" y="268"/>
                    </a:cubicBezTo>
                    <a:cubicBezTo>
                      <a:pt x="100" y="268"/>
                      <a:pt x="101" y="268"/>
                      <a:pt x="101" y="268"/>
                    </a:cubicBezTo>
                    <a:cubicBezTo>
                      <a:pt x="102" y="268"/>
                      <a:pt x="102" y="267"/>
                      <a:pt x="102" y="267"/>
                    </a:cubicBezTo>
                    <a:cubicBezTo>
                      <a:pt x="102" y="266"/>
                      <a:pt x="101" y="265"/>
                      <a:pt x="100" y="265"/>
                    </a:cubicBezTo>
                    <a:cubicBezTo>
                      <a:pt x="100" y="265"/>
                      <a:pt x="100" y="265"/>
                      <a:pt x="100" y="265"/>
                    </a:cubicBezTo>
                    <a:cubicBezTo>
                      <a:pt x="100" y="264"/>
                      <a:pt x="100" y="263"/>
                      <a:pt x="99" y="263"/>
                    </a:cubicBezTo>
                    <a:cubicBezTo>
                      <a:pt x="99" y="262"/>
                      <a:pt x="99" y="262"/>
                      <a:pt x="99" y="262"/>
                    </a:cubicBezTo>
                    <a:cubicBezTo>
                      <a:pt x="101" y="247"/>
                      <a:pt x="101" y="247"/>
                      <a:pt x="101" y="247"/>
                    </a:cubicBezTo>
                    <a:cubicBezTo>
                      <a:pt x="101" y="247"/>
                      <a:pt x="101" y="246"/>
                      <a:pt x="101" y="24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103" y="246"/>
                      <a:pt x="103" y="246"/>
                      <a:pt x="103" y="246"/>
                    </a:cubicBezTo>
                    <a:cubicBezTo>
                      <a:pt x="103" y="245"/>
                      <a:pt x="102" y="244"/>
                      <a:pt x="101" y="244"/>
                    </a:cubicBezTo>
                    <a:cubicBezTo>
                      <a:pt x="101" y="244"/>
                      <a:pt x="101" y="244"/>
                      <a:pt x="101" y="244"/>
                    </a:cubicBezTo>
                    <a:cubicBezTo>
                      <a:pt x="102" y="243"/>
                      <a:pt x="102" y="242"/>
                      <a:pt x="103" y="242"/>
                    </a:cubicBezTo>
                    <a:cubicBezTo>
                      <a:pt x="103" y="241"/>
                      <a:pt x="103" y="241"/>
                      <a:pt x="103" y="241"/>
                    </a:cubicBezTo>
                    <a:cubicBezTo>
                      <a:pt x="103" y="235"/>
                      <a:pt x="103" y="235"/>
                      <a:pt x="103" y="235"/>
                    </a:cubicBezTo>
                    <a:cubicBezTo>
                      <a:pt x="104" y="235"/>
                      <a:pt x="104" y="235"/>
                      <a:pt x="104" y="235"/>
                    </a:cubicBezTo>
                    <a:cubicBezTo>
                      <a:pt x="105" y="235"/>
                      <a:pt x="105" y="235"/>
                      <a:pt x="106" y="235"/>
                    </a:cubicBezTo>
                    <a:cubicBezTo>
                      <a:pt x="106" y="235"/>
                      <a:pt x="106" y="234"/>
                      <a:pt x="106" y="234"/>
                    </a:cubicBez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6" y="233"/>
                      <a:pt x="106" y="233"/>
                      <a:pt x="106" y="232"/>
                    </a:cubicBezTo>
                    <a:cubicBezTo>
                      <a:pt x="106" y="232"/>
                      <a:pt x="105" y="232"/>
                      <a:pt x="105" y="232"/>
                    </a:cubicBezTo>
                    <a:cubicBezTo>
                      <a:pt x="104" y="232"/>
                      <a:pt x="104" y="232"/>
                      <a:pt x="104" y="232"/>
                    </a:cubicBezTo>
                    <a:cubicBezTo>
                      <a:pt x="104" y="231"/>
                      <a:pt x="104" y="230"/>
                      <a:pt x="103" y="230"/>
                    </a:cubicBezTo>
                    <a:cubicBezTo>
                      <a:pt x="103" y="230"/>
                      <a:pt x="103" y="230"/>
                      <a:pt x="103" y="230"/>
                    </a:cubicBezTo>
                    <a:cubicBezTo>
                      <a:pt x="105" y="214"/>
                      <a:pt x="105" y="214"/>
                      <a:pt x="105" y="214"/>
                    </a:cubicBezTo>
                    <a:cubicBezTo>
                      <a:pt x="105" y="214"/>
                      <a:pt x="105" y="214"/>
                      <a:pt x="106" y="213"/>
                    </a:cubicBezTo>
                    <a:cubicBezTo>
                      <a:pt x="107" y="214"/>
                      <a:pt x="107" y="214"/>
                      <a:pt x="107" y="214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7" y="213"/>
                      <a:pt x="107" y="212"/>
                      <a:pt x="106" y="211"/>
                    </a:cubicBezTo>
                    <a:cubicBezTo>
                      <a:pt x="106" y="211"/>
                      <a:pt x="106" y="211"/>
                      <a:pt x="106" y="211"/>
                    </a:cubicBezTo>
                    <a:cubicBezTo>
                      <a:pt x="106" y="211"/>
                      <a:pt x="106" y="211"/>
                      <a:pt x="106" y="211"/>
                    </a:cubicBezTo>
                    <a:cubicBezTo>
                      <a:pt x="106" y="210"/>
                      <a:pt x="106" y="209"/>
                      <a:pt x="107" y="209"/>
                    </a:cubicBezTo>
                    <a:cubicBezTo>
                      <a:pt x="107" y="209"/>
                      <a:pt x="107" y="209"/>
                      <a:pt x="107" y="209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9" y="202"/>
                      <a:pt x="109" y="202"/>
                      <a:pt x="109" y="202"/>
                    </a:cubicBezTo>
                    <a:cubicBezTo>
                      <a:pt x="109" y="203"/>
                      <a:pt x="109" y="202"/>
                      <a:pt x="110" y="202"/>
                    </a:cubicBezTo>
                    <a:cubicBezTo>
                      <a:pt x="110" y="202"/>
                      <a:pt x="110" y="201"/>
                      <a:pt x="110" y="201"/>
                    </a:cubicBezTo>
                    <a:cubicBezTo>
                      <a:pt x="110" y="201"/>
                      <a:pt x="110" y="201"/>
                      <a:pt x="110" y="201"/>
                    </a:cubicBezTo>
                    <a:cubicBezTo>
                      <a:pt x="110" y="200"/>
                      <a:pt x="110" y="200"/>
                      <a:pt x="110" y="200"/>
                    </a:cubicBezTo>
                    <a:cubicBezTo>
                      <a:pt x="110" y="199"/>
                      <a:pt x="110" y="199"/>
                      <a:pt x="109" y="199"/>
                    </a:cubicBezTo>
                    <a:cubicBezTo>
                      <a:pt x="109" y="199"/>
                      <a:pt x="109" y="199"/>
                      <a:pt x="109" y="199"/>
                    </a:cubicBezTo>
                    <a:cubicBezTo>
                      <a:pt x="109" y="198"/>
                      <a:pt x="109" y="198"/>
                      <a:pt x="108" y="197"/>
                    </a:cubicBezTo>
                    <a:cubicBezTo>
                      <a:pt x="108" y="197"/>
                      <a:pt x="108" y="197"/>
                      <a:pt x="107" y="197"/>
                    </a:cubicBezTo>
                    <a:cubicBezTo>
                      <a:pt x="107" y="197"/>
                      <a:pt x="107" y="197"/>
                      <a:pt x="107" y="197"/>
                    </a:cubicBezTo>
                    <a:cubicBezTo>
                      <a:pt x="109" y="181"/>
                      <a:pt x="109" y="181"/>
                      <a:pt x="109" y="181"/>
                    </a:cubicBezTo>
                    <a:cubicBezTo>
                      <a:pt x="110" y="181"/>
                      <a:pt x="110" y="181"/>
                      <a:pt x="110" y="180"/>
                    </a:cubicBezTo>
                    <a:cubicBezTo>
                      <a:pt x="111" y="181"/>
                      <a:pt x="111" y="181"/>
                      <a:pt x="111" y="181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1" y="180"/>
                      <a:pt x="111" y="179"/>
                      <a:pt x="111" y="178"/>
                    </a:cubicBezTo>
                    <a:cubicBezTo>
                      <a:pt x="111" y="178"/>
                      <a:pt x="110" y="178"/>
                      <a:pt x="110" y="178"/>
                    </a:cubicBezTo>
                    <a:cubicBezTo>
                      <a:pt x="110" y="178"/>
                      <a:pt x="110" y="178"/>
                      <a:pt x="110" y="178"/>
                    </a:cubicBezTo>
                    <a:cubicBezTo>
                      <a:pt x="110" y="177"/>
                      <a:pt x="111" y="176"/>
                      <a:pt x="111" y="176"/>
                    </a:cubicBezTo>
                    <a:cubicBezTo>
                      <a:pt x="111" y="176"/>
                      <a:pt x="111" y="176"/>
                      <a:pt x="111" y="176"/>
                    </a:cubicBezTo>
                    <a:cubicBezTo>
                      <a:pt x="112" y="169"/>
                      <a:pt x="112" y="169"/>
                      <a:pt x="112" y="169"/>
                    </a:cubicBezTo>
                    <a:cubicBezTo>
                      <a:pt x="113" y="170"/>
                      <a:pt x="113" y="170"/>
                      <a:pt x="113" y="170"/>
                    </a:cubicBezTo>
                    <a:cubicBezTo>
                      <a:pt x="113" y="170"/>
                      <a:pt x="114" y="169"/>
                      <a:pt x="114" y="169"/>
                    </a:cubicBezTo>
                    <a:cubicBezTo>
                      <a:pt x="114" y="169"/>
                      <a:pt x="115" y="168"/>
                      <a:pt x="115" y="168"/>
                    </a:cubicBezTo>
                    <a:cubicBezTo>
                      <a:pt x="115" y="168"/>
                      <a:pt x="115" y="168"/>
                      <a:pt x="115" y="168"/>
                    </a:cubicBezTo>
                    <a:cubicBezTo>
                      <a:pt x="115" y="167"/>
                      <a:pt x="115" y="167"/>
                      <a:pt x="114" y="167"/>
                    </a:cubicBezTo>
                    <a:cubicBezTo>
                      <a:pt x="114" y="166"/>
                      <a:pt x="114" y="166"/>
                      <a:pt x="113" y="166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13" y="165"/>
                      <a:pt x="113" y="164"/>
                      <a:pt x="112" y="164"/>
                    </a:cubicBezTo>
                    <a:cubicBezTo>
                      <a:pt x="112" y="164"/>
                      <a:pt x="112" y="164"/>
                      <a:pt x="112" y="164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14" y="148"/>
                      <a:pt x="114" y="148"/>
                      <a:pt x="114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5" y="147"/>
                      <a:pt x="115" y="147"/>
                      <a:pt x="115" y="147"/>
                    </a:cubicBezTo>
                    <a:cubicBezTo>
                      <a:pt x="116" y="147"/>
                      <a:pt x="115" y="146"/>
                      <a:pt x="115" y="145"/>
                    </a:cubicBezTo>
                    <a:cubicBezTo>
                      <a:pt x="115" y="145"/>
                      <a:pt x="115" y="145"/>
                      <a:pt x="114" y="145"/>
                    </a:cubicBezTo>
                    <a:cubicBezTo>
                      <a:pt x="114" y="145"/>
                      <a:pt x="114" y="145"/>
                      <a:pt x="114" y="145"/>
                    </a:cubicBezTo>
                    <a:cubicBezTo>
                      <a:pt x="115" y="144"/>
                      <a:pt x="115" y="143"/>
                      <a:pt x="115" y="143"/>
                    </a:cubicBezTo>
                    <a:cubicBezTo>
                      <a:pt x="116" y="143"/>
                      <a:pt x="116" y="143"/>
                      <a:pt x="116" y="143"/>
                    </a:cubicBezTo>
                    <a:cubicBezTo>
                      <a:pt x="116" y="136"/>
                      <a:pt x="116" y="136"/>
                      <a:pt x="116" y="136"/>
                    </a:cubicBez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9" y="136"/>
                      <a:pt x="119" y="135"/>
                      <a:pt x="119" y="135"/>
                    </a:cubicBezTo>
                    <a:cubicBezTo>
                      <a:pt x="119" y="134"/>
                      <a:pt x="119" y="133"/>
                      <a:pt x="118" y="133"/>
                    </a:cubicBezTo>
                    <a:cubicBezTo>
                      <a:pt x="117" y="133"/>
                      <a:pt x="117" y="133"/>
                      <a:pt x="117" y="133"/>
                    </a:cubicBezTo>
                    <a:cubicBezTo>
                      <a:pt x="117" y="132"/>
                      <a:pt x="117" y="131"/>
                      <a:pt x="116" y="131"/>
                    </a:cubicBezTo>
                    <a:cubicBezTo>
                      <a:pt x="116" y="131"/>
                      <a:pt x="116" y="131"/>
                      <a:pt x="116" y="131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18" y="115"/>
                      <a:pt x="118" y="115"/>
                      <a:pt x="118" y="114"/>
                    </a:cubicBezTo>
                    <a:cubicBezTo>
                      <a:pt x="120" y="115"/>
                      <a:pt x="120" y="115"/>
                      <a:pt x="120" y="115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20" y="113"/>
                      <a:pt x="119" y="112"/>
                      <a:pt x="119" y="112"/>
                    </a:cubicBezTo>
                    <a:cubicBezTo>
                      <a:pt x="119" y="112"/>
                      <a:pt x="119" y="112"/>
                      <a:pt x="119" y="112"/>
                    </a:cubicBezTo>
                    <a:cubicBezTo>
                      <a:pt x="119" y="111"/>
                      <a:pt x="119" y="110"/>
                      <a:pt x="120" y="110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22" y="104"/>
                      <a:pt x="122" y="103"/>
                      <a:pt x="123" y="103"/>
                    </a:cubicBezTo>
                    <a:cubicBezTo>
                      <a:pt x="123" y="103"/>
                      <a:pt x="123" y="102"/>
                      <a:pt x="123" y="102"/>
                    </a:cubicBezTo>
                    <a:cubicBezTo>
                      <a:pt x="123" y="102"/>
                      <a:pt x="123" y="102"/>
                      <a:pt x="123" y="102"/>
                    </a:cubicBezTo>
                    <a:cubicBezTo>
                      <a:pt x="123" y="101"/>
                      <a:pt x="123" y="101"/>
                      <a:pt x="123" y="101"/>
                    </a:cubicBezTo>
                    <a:cubicBezTo>
                      <a:pt x="123" y="100"/>
                      <a:pt x="122" y="100"/>
                      <a:pt x="122" y="100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9"/>
                      <a:pt x="122" y="99"/>
                      <a:pt x="121" y="98"/>
                    </a:cubicBezTo>
                    <a:cubicBezTo>
                      <a:pt x="121" y="98"/>
                      <a:pt x="121" y="98"/>
                      <a:pt x="120" y="98"/>
                    </a:cubicBezTo>
                    <a:cubicBezTo>
                      <a:pt x="120" y="98"/>
                      <a:pt x="120" y="98"/>
                      <a:pt x="120" y="98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3" y="82"/>
                      <a:pt x="123" y="82"/>
                      <a:pt x="123" y="81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24" y="81"/>
                      <a:pt x="124" y="80"/>
                      <a:pt x="124" y="80"/>
                    </a:cubicBezTo>
                    <a:cubicBezTo>
                      <a:pt x="124" y="79"/>
                      <a:pt x="123" y="79"/>
                      <a:pt x="123" y="79"/>
                    </a:cubicBezTo>
                    <a:cubicBezTo>
                      <a:pt x="123" y="79"/>
                      <a:pt x="123" y="79"/>
                      <a:pt x="123" y="79"/>
                    </a:cubicBezTo>
                    <a:cubicBezTo>
                      <a:pt x="123" y="78"/>
                      <a:pt x="123" y="77"/>
                      <a:pt x="124" y="77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6" y="71"/>
                      <a:pt x="127" y="71"/>
                      <a:pt x="127" y="70"/>
                    </a:cubicBezTo>
                    <a:cubicBezTo>
                      <a:pt x="127" y="70"/>
                      <a:pt x="128" y="70"/>
                      <a:pt x="128" y="69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8" y="68"/>
                      <a:pt x="127" y="67"/>
                      <a:pt x="126" y="67"/>
                    </a:cubicBezTo>
                    <a:close/>
                    <a:moveTo>
                      <a:pt x="109" y="73"/>
                    </a:moveTo>
                    <a:cubicBezTo>
                      <a:pt x="110" y="73"/>
                      <a:pt x="110" y="73"/>
                      <a:pt x="110" y="73"/>
                    </a:cubicBezTo>
                    <a:cubicBezTo>
                      <a:pt x="111" y="73"/>
                      <a:pt x="113" y="75"/>
                      <a:pt x="113" y="77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2" y="77"/>
                      <a:pt x="112" y="77"/>
                      <a:pt x="112" y="78"/>
                    </a:cubicBezTo>
                    <a:cubicBezTo>
                      <a:pt x="111" y="78"/>
                      <a:pt x="111" y="79"/>
                      <a:pt x="111" y="79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12" y="80"/>
                      <a:pt x="112" y="80"/>
                      <a:pt x="113" y="8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0" y="96"/>
                      <a:pt x="110" y="96"/>
                      <a:pt x="109" y="96"/>
                    </a:cubicBezTo>
                    <a:cubicBezTo>
                      <a:pt x="109" y="97"/>
                      <a:pt x="109" y="97"/>
                      <a:pt x="109" y="98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7" y="78"/>
                      <a:pt x="106" y="77"/>
                      <a:pt x="106" y="77"/>
                    </a:cubicBezTo>
                    <a:cubicBezTo>
                      <a:pt x="106" y="76"/>
                      <a:pt x="106" y="76"/>
                      <a:pt x="105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4"/>
                      <a:pt x="108" y="73"/>
                      <a:pt x="109" y="73"/>
                    </a:cubicBezTo>
                    <a:close/>
                    <a:moveTo>
                      <a:pt x="108" y="113"/>
                    </a:moveTo>
                    <a:cubicBezTo>
                      <a:pt x="108" y="113"/>
                      <a:pt x="108" y="113"/>
                      <a:pt x="108" y="113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6" y="129"/>
                      <a:pt x="106" y="129"/>
                      <a:pt x="106" y="129"/>
                    </a:cubicBezTo>
                    <a:cubicBezTo>
                      <a:pt x="105" y="129"/>
                      <a:pt x="105" y="130"/>
                      <a:pt x="104" y="131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0" y="129"/>
                      <a:pt x="99" y="128"/>
                      <a:pt x="99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1" y="112"/>
                      <a:pt x="101" y="112"/>
                      <a:pt x="101" y="111"/>
                    </a:cubicBezTo>
                    <a:cubicBezTo>
                      <a:pt x="102" y="112"/>
                      <a:pt x="102" y="112"/>
                      <a:pt x="102" y="112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02" y="110"/>
                      <a:pt x="102" y="109"/>
                      <a:pt x="101" y="109"/>
                    </a:cubicBezTo>
                    <a:cubicBezTo>
                      <a:pt x="102" y="107"/>
                      <a:pt x="103" y="106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7" y="106"/>
                      <a:pt x="108" y="108"/>
                      <a:pt x="108" y="110"/>
                    </a:cubicBezTo>
                    <a:cubicBezTo>
                      <a:pt x="108" y="110"/>
                      <a:pt x="107" y="111"/>
                      <a:pt x="107" y="112"/>
                    </a:cubicBezTo>
                    <a:cubicBezTo>
                      <a:pt x="107" y="112"/>
                      <a:pt x="107" y="112"/>
                      <a:pt x="107" y="112"/>
                    </a:cubicBezTo>
                    <a:lnTo>
                      <a:pt x="108" y="113"/>
                    </a:lnTo>
                    <a:close/>
                    <a:moveTo>
                      <a:pt x="104" y="146"/>
                    </a:moveTo>
                    <a:cubicBezTo>
                      <a:pt x="104" y="146"/>
                      <a:pt x="104" y="146"/>
                      <a:pt x="104" y="146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1" y="162"/>
                      <a:pt x="100" y="163"/>
                      <a:pt x="100" y="164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96" y="162"/>
                      <a:pt x="95" y="161"/>
                      <a:pt x="94" y="161"/>
                    </a:cubicBezTo>
                    <a:cubicBezTo>
                      <a:pt x="94" y="161"/>
                      <a:pt x="94" y="161"/>
                      <a:pt x="94" y="161"/>
                    </a:cubicBezTo>
                    <a:cubicBezTo>
                      <a:pt x="96" y="145"/>
                      <a:pt x="96" y="145"/>
                      <a:pt x="96" y="145"/>
                    </a:cubicBezTo>
                    <a:cubicBezTo>
                      <a:pt x="96" y="145"/>
                      <a:pt x="96" y="145"/>
                      <a:pt x="97" y="144"/>
                    </a:cubicBezTo>
                    <a:cubicBezTo>
                      <a:pt x="98" y="145"/>
                      <a:pt x="98" y="145"/>
                      <a:pt x="98" y="145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98" y="144"/>
                      <a:pt x="98" y="143"/>
                      <a:pt x="98" y="143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8" y="140"/>
                      <a:pt x="99" y="139"/>
                      <a:pt x="101" y="139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03" y="139"/>
                      <a:pt x="104" y="141"/>
                      <a:pt x="104" y="143"/>
                    </a:cubicBezTo>
                    <a:cubicBezTo>
                      <a:pt x="104" y="143"/>
                      <a:pt x="103" y="143"/>
                      <a:pt x="103" y="143"/>
                    </a:cubicBezTo>
                    <a:cubicBezTo>
                      <a:pt x="103" y="144"/>
                      <a:pt x="102" y="144"/>
                      <a:pt x="102" y="145"/>
                    </a:cubicBezTo>
                    <a:cubicBezTo>
                      <a:pt x="102" y="145"/>
                      <a:pt x="102" y="145"/>
                      <a:pt x="102" y="145"/>
                    </a:cubicBezTo>
                    <a:lnTo>
                      <a:pt x="104" y="146"/>
                    </a:lnTo>
                    <a:close/>
                    <a:moveTo>
                      <a:pt x="99" y="179"/>
                    </a:moveTo>
                    <a:cubicBezTo>
                      <a:pt x="99" y="179"/>
                      <a:pt x="99" y="179"/>
                      <a:pt x="100" y="179"/>
                    </a:cubicBezTo>
                    <a:cubicBezTo>
                      <a:pt x="98" y="195"/>
                      <a:pt x="98" y="195"/>
                      <a:pt x="98" y="195"/>
                    </a:cubicBezTo>
                    <a:cubicBezTo>
                      <a:pt x="97" y="195"/>
                      <a:pt x="97" y="195"/>
                      <a:pt x="97" y="195"/>
                    </a:cubicBezTo>
                    <a:cubicBezTo>
                      <a:pt x="97" y="195"/>
                      <a:pt x="97" y="195"/>
                      <a:pt x="96" y="195"/>
                    </a:cubicBezTo>
                    <a:cubicBezTo>
                      <a:pt x="96" y="196"/>
                      <a:pt x="96" y="196"/>
                      <a:pt x="96" y="197"/>
                    </a:cubicBezTo>
                    <a:cubicBezTo>
                      <a:pt x="91" y="196"/>
                      <a:pt x="91" y="196"/>
                      <a:pt x="91" y="196"/>
                    </a:cubicBezTo>
                    <a:cubicBezTo>
                      <a:pt x="91" y="195"/>
                      <a:pt x="91" y="194"/>
                      <a:pt x="90" y="194"/>
                    </a:cubicBezTo>
                    <a:cubicBezTo>
                      <a:pt x="90" y="194"/>
                      <a:pt x="90" y="194"/>
                      <a:pt x="90" y="194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78"/>
                      <a:pt x="92" y="178"/>
                      <a:pt x="92" y="177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4" y="177"/>
                      <a:pt x="94" y="177"/>
                      <a:pt x="94" y="177"/>
                    </a:cubicBezTo>
                    <a:cubicBezTo>
                      <a:pt x="94" y="177"/>
                      <a:pt x="93" y="176"/>
                      <a:pt x="93" y="176"/>
                    </a:cubicBezTo>
                    <a:cubicBezTo>
                      <a:pt x="93" y="175"/>
                      <a:pt x="93" y="175"/>
                      <a:pt x="92" y="175"/>
                    </a:cubicBezTo>
                    <a:cubicBezTo>
                      <a:pt x="93" y="173"/>
                      <a:pt x="95" y="172"/>
                      <a:pt x="96" y="172"/>
                    </a:cubicBezTo>
                    <a:cubicBezTo>
                      <a:pt x="97" y="172"/>
                      <a:pt x="97" y="172"/>
                      <a:pt x="97" y="172"/>
                    </a:cubicBezTo>
                    <a:cubicBezTo>
                      <a:pt x="98" y="172"/>
                      <a:pt x="99" y="174"/>
                      <a:pt x="100" y="176"/>
                    </a:cubicBezTo>
                    <a:cubicBezTo>
                      <a:pt x="99" y="176"/>
                      <a:pt x="99" y="176"/>
                      <a:pt x="99" y="177"/>
                    </a:cubicBezTo>
                    <a:cubicBezTo>
                      <a:pt x="98" y="177"/>
                      <a:pt x="98" y="177"/>
                      <a:pt x="98" y="178"/>
                    </a:cubicBezTo>
                    <a:cubicBezTo>
                      <a:pt x="98" y="178"/>
                      <a:pt x="98" y="178"/>
                      <a:pt x="98" y="178"/>
                    </a:cubicBezTo>
                    <a:lnTo>
                      <a:pt x="99" y="179"/>
                    </a:lnTo>
                    <a:close/>
                    <a:moveTo>
                      <a:pt x="95" y="212"/>
                    </a:moveTo>
                    <a:cubicBezTo>
                      <a:pt x="95" y="212"/>
                      <a:pt x="95" y="212"/>
                      <a:pt x="95" y="212"/>
                    </a:cubicBezTo>
                    <a:cubicBezTo>
                      <a:pt x="93" y="228"/>
                      <a:pt x="93" y="228"/>
                      <a:pt x="93" y="228"/>
                    </a:cubicBezTo>
                    <a:cubicBezTo>
                      <a:pt x="93" y="228"/>
                      <a:pt x="93" y="228"/>
                      <a:pt x="93" y="228"/>
                    </a:cubicBezTo>
                    <a:cubicBezTo>
                      <a:pt x="93" y="228"/>
                      <a:pt x="92" y="228"/>
                      <a:pt x="92" y="228"/>
                    </a:cubicBezTo>
                    <a:cubicBezTo>
                      <a:pt x="92" y="229"/>
                      <a:pt x="91" y="229"/>
                      <a:pt x="91" y="230"/>
                    </a:cubicBezTo>
                    <a:cubicBezTo>
                      <a:pt x="87" y="229"/>
                      <a:pt x="87" y="229"/>
                      <a:pt x="87" y="229"/>
                    </a:cubicBezTo>
                    <a:cubicBezTo>
                      <a:pt x="87" y="228"/>
                      <a:pt x="86" y="227"/>
                      <a:pt x="86" y="227"/>
                    </a:cubicBezTo>
                    <a:cubicBezTo>
                      <a:pt x="85" y="227"/>
                      <a:pt x="85" y="227"/>
                      <a:pt x="85" y="227"/>
                    </a:cubicBezTo>
                    <a:cubicBezTo>
                      <a:pt x="87" y="211"/>
                      <a:pt x="87" y="211"/>
                      <a:pt x="87" y="211"/>
                    </a:cubicBezTo>
                    <a:cubicBezTo>
                      <a:pt x="88" y="211"/>
                      <a:pt x="88" y="211"/>
                      <a:pt x="88" y="210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0"/>
                      <a:pt x="89" y="209"/>
                      <a:pt x="89" y="209"/>
                    </a:cubicBezTo>
                    <a:cubicBezTo>
                      <a:pt x="89" y="208"/>
                      <a:pt x="88" y="208"/>
                      <a:pt x="88" y="208"/>
                    </a:cubicBezTo>
                    <a:cubicBezTo>
                      <a:pt x="89" y="206"/>
                      <a:pt x="90" y="205"/>
                      <a:pt x="92" y="205"/>
                    </a:cubicBezTo>
                    <a:cubicBezTo>
                      <a:pt x="92" y="205"/>
                      <a:pt x="92" y="205"/>
                      <a:pt x="92" y="205"/>
                    </a:cubicBezTo>
                    <a:cubicBezTo>
                      <a:pt x="94" y="205"/>
                      <a:pt x="95" y="207"/>
                      <a:pt x="95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4" y="210"/>
                      <a:pt x="94" y="210"/>
                      <a:pt x="94" y="211"/>
                    </a:cubicBezTo>
                    <a:cubicBezTo>
                      <a:pt x="94" y="211"/>
                      <a:pt x="94" y="211"/>
                      <a:pt x="94" y="211"/>
                    </a:cubicBezTo>
                    <a:lnTo>
                      <a:pt x="95" y="212"/>
                    </a:lnTo>
                    <a:close/>
                    <a:moveTo>
                      <a:pt x="22" y="198"/>
                    </a:moveTo>
                    <a:cubicBezTo>
                      <a:pt x="21" y="197"/>
                      <a:pt x="21" y="197"/>
                      <a:pt x="21" y="197"/>
                    </a:cubicBezTo>
                    <a:cubicBezTo>
                      <a:pt x="21" y="197"/>
                      <a:pt x="21" y="197"/>
                      <a:pt x="21" y="197"/>
                    </a:cubicBezTo>
                    <a:cubicBezTo>
                      <a:pt x="22" y="195"/>
                      <a:pt x="23" y="194"/>
                      <a:pt x="25" y="194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27" y="194"/>
                      <a:pt x="28" y="196"/>
                      <a:pt x="28" y="198"/>
                    </a:cubicBezTo>
                    <a:cubicBezTo>
                      <a:pt x="27" y="198"/>
                      <a:pt x="27" y="199"/>
                      <a:pt x="26" y="200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8" y="201"/>
                      <a:pt x="28" y="201"/>
                      <a:pt x="28" y="201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4" y="218"/>
                      <a:pt x="24" y="218"/>
                      <a:pt x="24" y="219"/>
                    </a:cubicBezTo>
                    <a:cubicBezTo>
                      <a:pt x="20" y="218"/>
                      <a:pt x="20" y="218"/>
                      <a:pt x="20" y="218"/>
                    </a:cubicBezTo>
                    <a:cubicBezTo>
                      <a:pt x="20" y="217"/>
                      <a:pt x="19" y="217"/>
                      <a:pt x="19" y="216"/>
                    </a:cubicBezTo>
                    <a:cubicBezTo>
                      <a:pt x="19" y="216"/>
                      <a:pt x="19" y="216"/>
                      <a:pt x="18" y="216"/>
                    </a:cubicBezTo>
                    <a:cubicBezTo>
                      <a:pt x="18" y="216"/>
                      <a:pt x="18" y="216"/>
                      <a:pt x="18" y="216"/>
                    </a:cubicBezTo>
                    <a:cubicBezTo>
                      <a:pt x="20" y="200"/>
                      <a:pt x="20" y="200"/>
                      <a:pt x="20" y="200"/>
                    </a:cubicBezTo>
                    <a:cubicBezTo>
                      <a:pt x="20" y="200"/>
                      <a:pt x="21" y="200"/>
                      <a:pt x="21" y="199"/>
                    </a:cubicBezTo>
                    <a:cubicBezTo>
                      <a:pt x="22" y="200"/>
                      <a:pt x="22" y="200"/>
                      <a:pt x="22" y="200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2" y="199"/>
                      <a:pt x="22" y="198"/>
                      <a:pt x="22" y="198"/>
                    </a:cubicBezTo>
                    <a:close/>
                    <a:moveTo>
                      <a:pt x="26" y="165"/>
                    </a:moveTo>
                    <a:cubicBezTo>
                      <a:pt x="26" y="164"/>
                      <a:pt x="25" y="164"/>
                      <a:pt x="25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26" y="162"/>
                      <a:pt x="27" y="161"/>
                      <a:pt x="29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31" y="161"/>
                      <a:pt x="32" y="163"/>
                      <a:pt x="32" y="165"/>
                    </a:cubicBezTo>
                    <a:cubicBezTo>
                      <a:pt x="32" y="165"/>
                      <a:pt x="31" y="166"/>
                      <a:pt x="31" y="167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8"/>
                      <a:pt x="32" y="168"/>
                      <a:pt x="32" y="168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30" y="184"/>
                      <a:pt x="29" y="184"/>
                      <a:pt x="29" y="184"/>
                    </a:cubicBezTo>
                    <a:cubicBezTo>
                      <a:pt x="29" y="185"/>
                      <a:pt x="28" y="185"/>
                      <a:pt x="28" y="186"/>
                    </a:cubicBezTo>
                    <a:cubicBezTo>
                      <a:pt x="24" y="185"/>
                      <a:pt x="24" y="185"/>
                      <a:pt x="24" y="185"/>
                    </a:cubicBezTo>
                    <a:cubicBezTo>
                      <a:pt x="24" y="184"/>
                      <a:pt x="23" y="183"/>
                      <a:pt x="23" y="183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6" y="167"/>
                      <a:pt x="26" y="167"/>
                      <a:pt x="26" y="167"/>
                    </a:cubicBezTo>
                    <a:cubicBezTo>
                      <a:pt x="26" y="166"/>
                      <a:pt x="26" y="166"/>
                      <a:pt x="26" y="166"/>
                    </a:cubicBezTo>
                    <a:cubicBezTo>
                      <a:pt x="26" y="166"/>
                      <a:pt x="26" y="165"/>
                      <a:pt x="26" y="165"/>
                    </a:cubicBezTo>
                    <a:close/>
                    <a:moveTo>
                      <a:pt x="29" y="131"/>
                    </a:move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29"/>
                      <a:pt x="32" y="128"/>
                      <a:pt x="33" y="128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5" y="128"/>
                      <a:pt x="36" y="130"/>
                      <a:pt x="37" y="132"/>
                    </a:cubicBezTo>
                    <a:cubicBezTo>
                      <a:pt x="36" y="132"/>
                      <a:pt x="35" y="133"/>
                      <a:pt x="35" y="134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36" y="135"/>
                      <a:pt x="36" y="135"/>
                      <a:pt x="37" y="135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4" y="151"/>
                      <a:pt x="34" y="151"/>
                      <a:pt x="33" y="151"/>
                    </a:cubicBezTo>
                    <a:cubicBezTo>
                      <a:pt x="33" y="152"/>
                      <a:pt x="33" y="152"/>
                      <a:pt x="33" y="153"/>
                    </a:cubicBezTo>
                    <a:cubicBezTo>
                      <a:pt x="28" y="152"/>
                      <a:pt x="28" y="152"/>
                      <a:pt x="28" y="152"/>
                    </a:cubicBezTo>
                    <a:cubicBezTo>
                      <a:pt x="28" y="151"/>
                      <a:pt x="28" y="151"/>
                      <a:pt x="28" y="150"/>
                    </a:cubicBezTo>
                    <a:cubicBezTo>
                      <a:pt x="28" y="150"/>
                      <a:pt x="27" y="150"/>
                      <a:pt x="27" y="150"/>
                    </a:cubicBezTo>
                    <a:cubicBezTo>
                      <a:pt x="27" y="150"/>
                      <a:pt x="27" y="150"/>
                      <a:pt x="27" y="150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29" y="134"/>
                      <a:pt x="29" y="134"/>
                      <a:pt x="29" y="133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2"/>
                      <a:pt x="30" y="131"/>
                      <a:pt x="29" y="131"/>
                    </a:cubicBezTo>
                    <a:close/>
                    <a:moveTo>
                      <a:pt x="35" y="99"/>
                    </a:move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5" y="96"/>
                      <a:pt x="36" y="95"/>
                      <a:pt x="38" y="95"/>
                    </a:cubicBezTo>
                    <a:cubicBezTo>
                      <a:pt x="38" y="95"/>
                      <a:pt x="38" y="95"/>
                      <a:pt x="38" y="95"/>
                    </a:cubicBezTo>
                    <a:cubicBezTo>
                      <a:pt x="40" y="95"/>
                      <a:pt x="41" y="97"/>
                      <a:pt x="41" y="99"/>
                    </a:cubicBezTo>
                    <a:cubicBezTo>
                      <a:pt x="41" y="99"/>
                      <a:pt x="40" y="99"/>
                      <a:pt x="40" y="100"/>
                    </a:cubicBezTo>
                    <a:cubicBezTo>
                      <a:pt x="40" y="100"/>
                      <a:pt x="39" y="100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9" y="118"/>
                      <a:pt x="39" y="118"/>
                      <a:pt x="39" y="118"/>
                    </a:cubicBezTo>
                    <a:cubicBezTo>
                      <a:pt x="38" y="118"/>
                      <a:pt x="37" y="119"/>
                      <a:pt x="37" y="12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3" y="118"/>
                      <a:pt x="32" y="117"/>
                      <a:pt x="31" y="117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3" y="101"/>
                      <a:pt x="34" y="101"/>
                      <a:pt x="34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5" y="100"/>
                      <a:pt x="35" y="99"/>
                      <a:pt x="35" y="99"/>
                    </a:cubicBezTo>
                    <a:close/>
                    <a:moveTo>
                      <a:pt x="43" y="100"/>
                    </a:moveTo>
                    <a:cubicBezTo>
                      <a:pt x="44" y="98"/>
                      <a:pt x="46" y="96"/>
                      <a:pt x="48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1" y="97"/>
                      <a:pt x="52" y="99"/>
                      <a:pt x="52" y="101"/>
                    </a:cubicBezTo>
                    <a:cubicBezTo>
                      <a:pt x="52" y="101"/>
                      <a:pt x="51" y="102"/>
                      <a:pt x="51" y="103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49" y="120"/>
                      <a:pt x="49" y="121"/>
                      <a:pt x="48" y="122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42" y="120"/>
                      <a:pt x="42" y="119"/>
                      <a:pt x="42" y="119"/>
                    </a:cubicBezTo>
                    <a:cubicBezTo>
                      <a:pt x="41" y="119"/>
                      <a:pt x="41" y="118"/>
                      <a:pt x="41" y="118"/>
                    </a:cubicBezTo>
                    <a:cubicBezTo>
                      <a:pt x="41" y="118"/>
                      <a:pt x="41" y="118"/>
                      <a:pt x="41" y="118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3" y="102"/>
                      <a:pt x="43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5" y="101"/>
                      <a:pt x="44" y="100"/>
                      <a:pt x="43" y="100"/>
                    </a:cubicBezTo>
                    <a:close/>
                    <a:moveTo>
                      <a:pt x="55" y="102"/>
                    </a:moveTo>
                    <a:cubicBezTo>
                      <a:pt x="56" y="100"/>
                      <a:pt x="58" y="98"/>
                      <a:pt x="60" y="99"/>
                    </a:cubicBezTo>
                    <a:cubicBezTo>
                      <a:pt x="60" y="99"/>
                      <a:pt x="60" y="99"/>
                      <a:pt x="60" y="99"/>
                    </a:cubicBezTo>
                    <a:cubicBezTo>
                      <a:pt x="62" y="99"/>
                      <a:pt x="64" y="101"/>
                      <a:pt x="64" y="103"/>
                    </a:cubicBezTo>
                    <a:cubicBezTo>
                      <a:pt x="63" y="103"/>
                      <a:pt x="63" y="104"/>
                      <a:pt x="62" y="105"/>
                    </a:cubicBezTo>
                    <a:cubicBezTo>
                      <a:pt x="62" y="105"/>
                      <a:pt x="62" y="105"/>
                      <a:pt x="62" y="105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1" y="122"/>
                      <a:pt x="60" y="122"/>
                      <a:pt x="60" y="123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1"/>
                      <a:pt x="53" y="120"/>
                      <a:pt x="52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4"/>
                      <a:pt x="55" y="104"/>
                      <a:pt x="55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3"/>
                      <a:pt x="56" y="102"/>
                      <a:pt x="55" y="102"/>
                    </a:cubicBezTo>
                    <a:close/>
                    <a:moveTo>
                      <a:pt x="60" y="69"/>
                    </a:moveTo>
                    <a:cubicBezTo>
                      <a:pt x="60" y="69"/>
                      <a:pt x="59" y="69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0" y="66"/>
                      <a:pt x="62" y="65"/>
                      <a:pt x="64" y="66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67" y="66"/>
                      <a:pt x="68" y="68"/>
                      <a:pt x="69" y="70"/>
                    </a:cubicBezTo>
                    <a:cubicBezTo>
                      <a:pt x="68" y="70"/>
                      <a:pt x="68" y="70"/>
                      <a:pt x="68" y="70"/>
                    </a:cubicBezTo>
                    <a:cubicBezTo>
                      <a:pt x="68" y="70"/>
                      <a:pt x="68" y="70"/>
                      <a:pt x="67" y="70"/>
                    </a:cubicBezTo>
                    <a:cubicBezTo>
                      <a:pt x="67" y="71"/>
                      <a:pt x="67" y="71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5" y="89"/>
                      <a:pt x="65" y="90"/>
                      <a:pt x="64" y="91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8"/>
                      <a:pt x="57" y="88"/>
                      <a:pt x="57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9" y="72"/>
                      <a:pt x="59" y="71"/>
                      <a:pt x="59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0"/>
                      <a:pt x="60" y="70"/>
                      <a:pt x="60" y="69"/>
                    </a:cubicBezTo>
                    <a:close/>
                    <a:moveTo>
                      <a:pt x="79" y="106"/>
                    </a:moveTo>
                    <a:cubicBezTo>
                      <a:pt x="78" y="106"/>
                      <a:pt x="78" y="105"/>
                      <a:pt x="78" y="105"/>
                    </a:cubicBezTo>
                    <a:cubicBezTo>
                      <a:pt x="79" y="103"/>
                      <a:pt x="81" y="102"/>
                      <a:pt x="83" y="102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5" y="103"/>
                      <a:pt x="87" y="105"/>
                      <a:pt x="87" y="107"/>
                    </a:cubicBezTo>
                    <a:cubicBezTo>
                      <a:pt x="86" y="107"/>
                      <a:pt x="86" y="108"/>
                      <a:pt x="86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87" y="109"/>
                      <a:pt x="87" y="109"/>
                      <a:pt x="87" y="109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4" y="125"/>
                      <a:pt x="83" y="126"/>
                      <a:pt x="83" y="127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5"/>
                      <a:pt x="76" y="124"/>
                      <a:pt x="75" y="124"/>
                    </a:cubicBezTo>
                    <a:cubicBezTo>
                      <a:pt x="75" y="124"/>
                      <a:pt x="75" y="124"/>
                      <a:pt x="75" y="124"/>
                    </a:cubicBezTo>
                    <a:cubicBezTo>
                      <a:pt x="77" y="108"/>
                      <a:pt x="77" y="108"/>
                      <a:pt x="77" y="108"/>
                    </a:cubicBezTo>
                    <a:cubicBezTo>
                      <a:pt x="77" y="108"/>
                      <a:pt x="78" y="108"/>
                      <a:pt x="78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8"/>
                      <a:pt x="79" y="108"/>
                      <a:pt x="79" y="108"/>
                    </a:cubicBezTo>
                    <a:cubicBezTo>
                      <a:pt x="79" y="107"/>
                      <a:pt x="79" y="106"/>
                      <a:pt x="79" y="106"/>
                    </a:cubicBezTo>
                    <a:close/>
                    <a:moveTo>
                      <a:pt x="90" y="108"/>
                    </a:moveTo>
                    <a:cubicBezTo>
                      <a:pt x="90" y="107"/>
                      <a:pt x="90" y="107"/>
                      <a:pt x="90" y="107"/>
                    </a:cubicBezTo>
                    <a:cubicBezTo>
                      <a:pt x="91" y="105"/>
                      <a:pt x="92" y="104"/>
                      <a:pt x="95" y="104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7" y="105"/>
                      <a:pt x="98" y="106"/>
                      <a:pt x="99" y="109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8" y="109"/>
                      <a:pt x="97" y="110"/>
                      <a:pt x="97" y="111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8" y="111"/>
                      <a:pt x="98" y="111"/>
                      <a:pt x="98" y="111"/>
                    </a:cubicBezTo>
                    <a:cubicBezTo>
                      <a:pt x="98" y="111"/>
                      <a:pt x="98" y="112"/>
                      <a:pt x="99" y="112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6" y="128"/>
                      <a:pt x="95" y="128"/>
                    </a:cubicBezTo>
                    <a:cubicBezTo>
                      <a:pt x="95" y="128"/>
                      <a:pt x="95" y="129"/>
                      <a:pt x="95" y="129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88" y="127"/>
                      <a:pt x="88" y="126"/>
                      <a:pt x="87" y="126"/>
                    </a:cubicBezTo>
                    <a:cubicBezTo>
                      <a:pt x="87" y="126"/>
                      <a:pt x="87" y="126"/>
                      <a:pt x="87" y="126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09"/>
                      <a:pt x="91" y="108"/>
                      <a:pt x="90" y="108"/>
                    </a:cubicBezTo>
                    <a:close/>
                    <a:moveTo>
                      <a:pt x="94" y="74"/>
                    </a:move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2"/>
                      <a:pt x="97" y="71"/>
                      <a:pt x="99" y="7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101" y="72"/>
                      <a:pt x="103" y="73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2" y="76"/>
                      <a:pt x="102" y="76"/>
                      <a:pt x="101" y="7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3" y="78"/>
                      <a:pt x="103" y="79"/>
                      <a:pt x="103" y="79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0" y="94"/>
                      <a:pt x="99" y="95"/>
                      <a:pt x="99" y="96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2" y="94"/>
                      <a:pt x="92" y="94"/>
                    </a:cubicBezTo>
                    <a:cubicBezTo>
                      <a:pt x="92" y="93"/>
                      <a:pt x="92" y="93"/>
                      <a:pt x="91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4" y="77"/>
                      <a:pt x="94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5"/>
                      <a:pt x="95" y="74"/>
                      <a:pt x="94" y="74"/>
                    </a:cubicBezTo>
                    <a:close/>
                    <a:moveTo>
                      <a:pt x="94" y="144"/>
                    </a:moveTo>
                    <a:cubicBezTo>
                      <a:pt x="94" y="144"/>
                      <a:pt x="94" y="145"/>
                      <a:pt x="94" y="145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2" y="160"/>
                      <a:pt x="91" y="160"/>
                      <a:pt x="91" y="161"/>
                    </a:cubicBezTo>
                    <a:cubicBezTo>
                      <a:pt x="91" y="161"/>
                      <a:pt x="90" y="162"/>
                      <a:pt x="90" y="162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4" y="160"/>
                      <a:pt x="83" y="159"/>
                      <a:pt x="83" y="159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86" y="142"/>
                      <a:pt x="86" y="142"/>
                      <a:pt x="86" y="142"/>
                    </a:cubicBezTo>
                    <a:cubicBezTo>
                      <a:pt x="86" y="142"/>
                      <a:pt x="86" y="141"/>
                      <a:pt x="86" y="141"/>
                    </a:cubicBezTo>
                    <a:cubicBezTo>
                      <a:pt x="86" y="140"/>
                      <a:pt x="86" y="140"/>
                      <a:pt x="85" y="140"/>
                    </a:cubicBezTo>
                    <a:cubicBezTo>
                      <a:pt x="86" y="138"/>
                      <a:pt x="88" y="137"/>
                      <a:pt x="90" y="137"/>
                    </a:cubicBezTo>
                    <a:cubicBezTo>
                      <a:pt x="90" y="137"/>
                      <a:pt x="90" y="137"/>
                      <a:pt x="90" y="137"/>
                    </a:cubicBezTo>
                    <a:cubicBezTo>
                      <a:pt x="92" y="138"/>
                      <a:pt x="94" y="139"/>
                      <a:pt x="94" y="142"/>
                    </a:cubicBezTo>
                    <a:cubicBezTo>
                      <a:pt x="94" y="142"/>
                      <a:pt x="93" y="142"/>
                      <a:pt x="93" y="143"/>
                    </a:cubicBezTo>
                    <a:cubicBezTo>
                      <a:pt x="93" y="144"/>
                      <a:pt x="93" y="144"/>
                      <a:pt x="93" y="144"/>
                    </a:cubicBezTo>
                    <a:lnTo>
                      <a:pt x="94" y="144"/>
                    </a:lnTo>
                    <a:close/>
                    <a:moveTo>
                      <a:pt x="90" y="177"/>
                    </a:moveTo>
                    <a:cubicBezTo>
                      <a:pt x="90" y="177"/>
                      <a:pt x="90" y="178"/>
                      <a:pt x="90" y="178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8" y="194"/>
                      <a:pt x="88" y="194"/>
                      <a:pt x="88" y="194"/>
                    </a:cubicBezTo>
                    <a:cubicBezTo>
                      <a:pt x="87" y="193"/>
                      <a:pt x="87" y="194"/>
                      <a:pt x="87" y="194"/>
                    </a:cubicBezTo>
                    <a:cubicBezTo>
                      <a:pt x="86" y="194"/>
                      <a:pt x="86" y="195"/>
                      <a:pt x="86" y="195"/>
                    </a:cubicBezTo>
                    <a:cubicBezTo>
                      <a:pt x="80" y="194"/>
                      <a:pt x="80" y="194"/>
                      <a:pt x="80" y="194"/>
                    </a:cubicBezTo>
                    <a:cubicBezTo>
                      <a:pt x="80" y="194"/>
                      <a:pt x="79" y="193"/>
                      <a:pt x="79" y="193"/>
                    </a:cubicBezTo>
                    <a:cubicBezTo>
                      <a:pt x="79" y="192"/>
                      <a:pt x="79" y="192"/>
                      <a:pt x="78" y="192"/>
                    </a:cubicBezTo>
                    <a:cubicBezTo>
                      <a:pt x="78" y="192"/>
                      <a:pt x="78" y="192"/>
                      <a:pt x="78" y="192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76"/>
                      <a:pt x="81" y="176"/>
                      <a:pt x="81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6"/>
                      <a:pt x="82" y="176"/>
                      <a:pt x="82" y="176"/>
                    </a:cubicBezTo>
                    <a:cubicBezTo>
                      <a:pt x="82" y="175"/>
                      <a:pt x="82" y="174"/>
                      <a:pt x="82" y="174"/>
                    </a:cubicBezTo>
                    <a:cubicBezTo>
                      <a:pt x="81" y="173"/>
                      <a:pt x="81" y="173"/>
                      <a:pt x="81" y="173"/>
                    </a:cubicBezTo>
                    <a:cubicBezTo>
                      <a:pt x="82" y="171"/>
                      <a:pt x="84" y="170"/>
                      <a:pt x="86" y="170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8" y="171"/>
                      <a:pt x="90" y="172"/>
                      <a:pt x="90" y="175"/>
                    </a:cubicBezTo>
                    <a:cubicBezTo>
                      <a:pt x="89" y="175"/>
                      <a:pt x="89" y="175"/>
                      <a:pt x="88" y="177"/>
                    </a:cubicBezTo>
                    <a:cubicBezTo>
                      <a:pt x="88" y="177"/>
                      <a:pt x="88" y="177"/>
                      <a:pt x="88" y="177"/>
                    </a:cubicBezTo>
                    <a:lnTo>
                      <a:pt x="90" y="177"/>
                    </a:lnTo>
                    <a:close/>
                    <a:moveTo>
                      <a:pt x="35" y="166"/>
                    </a:moveTo>
                    <a:cubicBezTo>
                      <a:pt x="36" y="164"/>
                      <a:pt x="38" y="163"/>
                      <a:pt x="40" y="163"/>
                    </a:cubicBezTo>
                    <a:cubicBezTo>
                      <a:pt x="40" y="163"/>
                      <a:pt x="40" y="163"/>
                      <a:pt x="40" y="163"/>
                    </a:cubicBezTo>
                    <a:cubicBezTo>
                      <a:pt x="42" y="163"/>
                      <a:pt x="43" y="165"/>
                      <a:pt x="44" y="167"/>
                    </a:cubicBezTo>
                    <a:cubicBezTo>
                      <a:pt x="43" y="167"/>
                      <a:pt x="42" y="168"/>
                      <a:pt x="42" y="169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3" y="170"/>
                      <a:pt x="43" y="170"/>
                      <a:pt x="43" y="170"/>
                    </a:cubicBezTo>
                    <a:cubicBezTo>
                      <a:pt x="44" y="170"/>
                      <a:pt x="44" y="170"/>
                      <a:pt x="44" y="170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1" y="186"/>
                      <a:pt x="40" y="187"/>
                      <a:pt x="40" y="188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3" y="186"/>
                      <a:pt x="33" y="185"/>
                      <a:pt x="33" y="185"/>
                    </a:cubicBezTo>
                    <a:cubicBezTo>
                      <a:pt x="33" y="185"/>
                      <a:pt x="32" y="184"/>
                      <a:pt x="32" y="184"/>
                    </a:cubicBezTo>
                    <a:cubicBezTo>
                      <a:pt x="32" y="184"/>
                      <a:pt x="32" y="184"/>
                      <a:pt x="32" y="184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4" y="169"/>
                      <a:pt x="34" y="168"/>
                      <a:pt x="34" y="168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7"/>
                      <a:pt x="35" y="166"/>
                      <a:pt x="35" y="166"/>
                    </a:cubicBezTo>
                    <a:close/>
                    <a:moveTo>
                      <a:pt x="40" y="133"/>
                    </a:moveTo>
                    <a:cubicBezTo>
                      <a:pt x="40" y="133"/>
                      <a:pt x="39" y="133"/>
                      <a:pt x="39" y="133"/>
                    </a:cubicBezTo>
                    <a:cubicBezTo>
                      <a:pt x="40" y="131"/>
                      <a:pt x="42" y="129"/>
                      <a:pt x="44" y="130"/>
                    </a:cubicBezTo>
                    <a:cubicBezTo>
                      <a:pt x="44" y="130"/>
                      <a:pt x="44" y="130"/>
                      <a:pt x="44" y="130"/>
                    </a:cubicBezTo>
                    <a:cubicBezTo>
                      <a:pt x="46" y="130"/>
                      <a:pt x="48" y="132"/>
                      <a:pt x="48" y="134"/>
                    </a:cubicBezTo>
                    <a:cubicBezTo>
                      <a:pt x="47" y="134"/>
                      <a:pt x="47" y="135"/>
                      <a:pt x="47" y="13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8" y="136"/>
                      <a:pt x="48" y="136"/>
                      <a:pt x="48" y="136"/>
                    </a:cubicBezTo>
                    <a:cubicBezTo>
                      <a:pt x="48" y="137"/>
                      <a:pt x="48" y="137"/>
                      <a:pt x="48" y="137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6" y="153"/>
                      <a:pt x="46" y="153"/>
                      <a:pt x="46" y="153"/>
                    </a:cubicBezTo>
                    <a:cubicBezTo>
                      <a:pt x="45" y="153"/>
                      <a:pt x="44" y="154"/>
                      <a:pt x="44" y="155"/>
                    </a:cubicBezTo>
                    <a:cubicBezTo>
                      <a:pt x="38" y="154"/>
                      <a:pt x="38" y="154"/>
                      <a:pt x="38" y="154"/>
                    </a:cubicBezTo>
                    <a:cubicBezTo>
                      <a:pt x="38" y="152"/>
                      <a:pt x="37" y="151"/>
                      <a:pt x="36" y="151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36"/>
                      <a:pt x="39" y="135"/>
                      <a:pt x="39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40" y="134"/>
                      <a:pt x="40" y="134"/>
                      <a:pt x="40" y="133"/>
                    </a:cubicBezTo>
                    <a:close/>
                    <a:moveTo>
                      <a:pt x="51" y="134"/>
                    </a:moveTo>
                    <a:cubicBezTo>
                      <a:pt x="52" y="132"/>
                      <a:pt x="53" y="131"/>
                      <a:pt x="56" y="132"/>
                    </a:cubicBezTo>
                    <a:cubicBezTo>
                      <a:pt x="56" y="132"/>
                      <a:pt x="56" y="132"/>
                      <a:pt x="56" y="132"/>
                    </a:cubicBezTo>
                    <a:cubicBezTo>
                      <a:pt x="58" y="132"/>
                      <a:pt x="59" y="134"/>
                      <a:pt x="60" y="136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58" y="137"/>
                      <a:pt x="58" y="137"/>
                      <a:pt x="58" y="138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59" y="139"/>
                      <a:pt x="59" y="139"/>
                      <a:pt x="60" y="139"/>
                    </a:cubicBezTo>
                    <a:cubicBezTo>
                      <a:pt x="58" y="155"/>
                      <a:pt x="58" y="155"/>
                      <a:pt x="58" y="155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55"/>
                      <a:pt x="56" y="155"/>
                      <a:pt x="56" y="157"/>
                    </a:cubicBezTo>
                    <a:cubicBezTo>
                      <a:pt x="49" y="155"/>
                      <a:pt x="49" y="155"/>
                      <a:pt x="49" y="155"/>
                    </a:cubicBezTo>
                    <a:cubicBezTo>
                      <a:pt x="49" y="154"/>
                      <a:pt x="49" y="153"/>
                      <a:pt x="48" y="153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2" y="137"/>
                      <a:pt x="52" y="137"/>
                      <a:pt x="52" y="137"/>
                    </a:cubicBezTo>
                    <a:cubicBezTo>
                      <a:pt x="52" y="136"/>
                      <a:pt x="51" y="135"/>
                      <a:pt x="51" y="134"/>
                    </a:cubicBezTo>
                    <a:close/>
                    <a:moveTo>
                      <a:pt x="62" y="136"/>
                    </a:moveTo>
                    <a:cubicBezTo>
                      <a:pt x="63" y="134"/>
                      <a:pt x="65" y="133"/>
                      <a:pt x="67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9" y="134"/>
                      <a:pt x="71" y="136"/>
                      <a:pt x="71" y="138"/>
                    </a:cubicBezTo>
                    <a:cubicBezTo>
                      <a:pt x="70" y="138"/>
                      <a:pt x="70" y="139"/>
                      <a:pt x="70" y="140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71" y="140"/>
                      <a:pt x="71" y="140"/>
                      <a:pt x="71" y="140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8" y="157"/>
                      <a:pt x="67" y="157"/>
                      <a:pt x="67" y="158"/>
                    </a:cubicBezTo>
                    <a:cubicBezTo>
                      <a:pt x="64" y="158"/>
                      <a:pt x="64" y="158"/>
                      <a:pt x="64" y="158"/>
                    </a:cubicBezTo>
                    <a:cubicBezTo>
                      <a:pt x="61" y="157"/>
                      <a:pt x="61" y="157"/>
                      <a:pt x="61" y="157"/>
                    </a:cubicBezTo>
                    <a:cubicBezTo>
                      <a:pt x="61" y="157"/>
                      <a:pt x="61" y="156"/>
                      <a:pt x="60" y="156"/>
                    </a:cubicBezTo>
                    <a:cubicBezTo>
                      <a:pt x="60" y="155"/>
                      <a:pt x="60" y="155"/>
                      <a:pt x="59" y="155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2" y="139"/>
                      <a:pt x="62" y="139"/>
                      <a:pt x="62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9"/>
                      <a:pt x="63" y="139"/>
                      <a:pt x="63" y="139"/>
                    </a:cubicBezTo>
                    <a:cubicBezTo>
                      <a:pt x="63" y="138"/>
                      <a:pt x="63" y="137"/>
                      <a:pt x="62" y="136"/>
                    </a:cubicBezTo>
                    <a:close/>
                    <a:moveTo>
                      <a:pt x="74" y="138"/>
                    </a:moveTo>
                    <a:cubicBezTo>
                      <a:pt x="75" y="136"/>
                      <a:pt x="77" y="135"/>
                      <a:pt x="79" y="135"/>
                    </a:cubicBezTo>
                    <a:cubicBezTo>
                      <a:pt x="79" y="135"/>
                      <a:pt x="79" y="135"/>
                      <a:pt x="79" y="135"/>
                    </a:cubicBezTo>
                    <a:cubicBezTo>
                      <a:pt x="81" y="136"/>
                      <a:pt x="82" y="138"/>
                      <a:pt x="83" y="140"/>
                    </a:cubicBezTo>
                    <a:cubicBezTo>
                      <a:pt x="82" y="140"/>
                      <a:pt x="81" y="141"/>
                      <a:pt x="81" y="142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3" y="142"/>
                      <a:pt x="83" y="143"/>
                      <a:pt x="83" y="143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0" y="158"/>
                      <a:pt x="79" y="159"/>
                      <a:pt x="79" y="160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8"/>
                      <a:pt x="72" y="157"/>
                      <a:pt x="71" y="157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3" y="141"/>
                      <a:pt x="73" y="141"/>
                      <a:pt x="73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41"/>
                      <a:pt x="75" y="141"/>
                      <a:pt x="75" y="141"/>
                    </a:cubicBezTo>
                    <a:cubicBezTo>
                      <a:pt x="75" y="139"/>
                      <a:pt x="74" y="139"/>
                      <a:pt x="74" y="138"/>
                    </a:cubicBezTo>
                    <a:close/>
                    <a:moveTo>
                      <a:pt x="46" y="171"/>
                    </a:moveTo>
                    <a:cubicBezTo>
                      <a:pt x="46" y="170"/>
                      <a:pt x="46" y="170"/>
                      <a:pt x="46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69"/>
                      <a:pt x="47" y="168"/>
                      <a:pt x="46" y="168"/>
                    </a:cubicBezTo>
                    <a:cubicBezTo>
                      <a:pt x="47" y="166"/>
                      <a:pt x="49" y="164"/>
                      <a:pt x="51" y="165"/>
                    </a:cubicBezTo>
                    <a:cubicBezTo>
                      <a:pt x="51" y="165"/>
                      <a:pt x="51" y="165"/>
                      <a:pt x="51" y="165"/>
                    </a:cubicBezTo>
                    <a:cubicBezTo>
                      <a:pt x="53" y="165"/>
                      <a:pt x="55" y="167"/>
                      <a:pt x="55" y="169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4" y="170"/>
                      <a:pt x="54" y="170"/>
                      <a:pt x="54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5" y="171"/>
                      <a:pt x="55" y="171"/>
                      <a:pt x="55" y="171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3" y="188"/>
                      <a:pt x="52" y="188"/>
                      <a:pt x="52" y="188"/>
                    </a:cubicBezTo>
                    <a:cubicBezTo>
                      <a:pt x="52" y="188"/>
                      <a:pt x="51" y="189"/>
                      <a:pt x="51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7"/>
                      <a:pt x="44" y="186"/>
                      <a:pt x="44" y="186"/>
                    </a:cubicBezTo>
                    <a:cubicBezTo>
                      <a:pt x="43" y="186"/>
                      <a:pt x="43" y="186"/>
                      <a:pt x="43" y="186"/>
                    </a:cubicBezTo>
                    <a:lnTo>
                      <a:pt x="46" y="171"/>
                    </a:lnTo>
                    <a:close/>
                    <a:moveTo>
                      <a:pt x="57" y="172"/>
                    </a:moveTo>
                    <a:cubicBezTo>
                      <a:pt x="57" y="172"/>
                      <a:pt x="57" y="172"/>
                      <a:pt x="57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59" y="171"/>
                      <a:pt x="59" y="170"/>
                      <a:pt x="58" y="170"/>
                    </a:cubicBezTo>
                    <a:cubicBezTo>
                      <a:pt x="58" y="170"/>
                      <a:pt x="58" y="170"/>
                      <a:pt x="58" y="169"/>
                    </a:cubicBezTo>
                    <a:cubicBezTo>
                      <a:pt x="59" y="167"/>
                      <a:pt x="61" y="166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3" y="167"/>
                      <a:pt x="63" y="167"/>
                      <a:pt x="63" y="167"/>
                    </a:cubicBezTo>
                    <a:cubicBezTo>
                      <a:pt x="65" y="167"/>
                      <a:pt x="67" y="169"/>
                      <a:pt x="67" y="171"/>
                    </a:cubicBezTo>
                    <a:cubicBezTo>
                      <a:pt x="66" y="171"/>
                      <a:pt x="65" y="172"/>
                      <a:pt x="65" y="173"/>
                    </a:cubicBezTo>
                    <a:cubicBezTo>
                      <a:pt x="65" y="173"/>
                      <a:pt x="65" y="173"/>
                      <a:pt x="65" y="173"/>
                    </a:cubicBezTo>
                    <a:cubicBezTo>
                      <a:pt x="67" y="173"/>
                      <a:pt x="67" y="173"/>
                      <a:pt x="67" y="173"/>
                    </a:cubicBezTo>
                    <a:cubicBezTo>
                      <a:pt x="67" y="174"/>
                      <a:pt x="67" y="174"/>
                      <a:pt x="67" y="174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4" y="190"/>
                      <a:pt x="63" y="190"/>
                      <a:pt x="63" y="191"/>
                    </a:cubicBezTo>
                    <a:cubicBezTo>
                      <a:pt x="60" y="191"/>
                      <a:pt x="60" y="191"/>
                      <a:pt x="60" y="191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6" y="190"/>
                      <a:pt x="56" y="189"/>
                      <a:pt x="56" y="189"/>
                    </a:cubicBezTo>
                    <a:cubicBezTo>
                      <a:pt x="56" y="188"/>
                      <a:pt x="55" y="188"/>
                      <a:pt x="55" y="188"/>
                    </a:cubicBezTo>
                    <a:cubicBezTo>
                      <a:pt x="55" y="188"/>
                      <a:pt x="55" y="188"/>
                      <a:pt x="55" y="188"/>
                    </a:cubicBezTo>
                    <a:lnTo>
                      <a:pt x="57" y="172"/>
                    </a:lnTo>
                    <a:close/>
                    <a:moveTo>
                      <a:pt x="69" y="174"/>
                    </a:moveTo>
                    <a:cubicBezTo>
                      <a:pt x="69" y="174"/>
                      <a:pt x="69" y="174"/>
                      <a:pt x="69" y="174"/>
                    </a:cubicBezTo>
                    <a:cubicBezTo>
                      <a:pt x="70" y="174"/>
                      <a:pt x="70" y="174"/>
                      <a:pt x="70" y="174"/>
                    </a:cubicBezTo>
                    <a:cubicBezTo>
                      <a:pt x="70" y="174"/>
                      <a:pt x="70" y="174"/>
                      <a:pt x="70" y="174"/>
                    </a:cubicBezTo>
                    <a:cubicBezTo>
                      <a:pt x="70" y="173"/>
                      <a:pt x="70" y="172"/>
                      <a:pt x="69" y="171"/>
                    </a:cubicBezTo>
                    <a:cubicBezTo>
                      <a:pt x="70" y="169"/>
                      <a:pt x="72" y="168"/>
                      <a:pt x="74" y="168"/>
                    </a:cubicBezTo>
                    <a:cubicBezTo>
                      <a:pt x="75" y="169"/>
                      <a:pt x="75" y="169"/>
                      <a:pt x="75" y="169"/>
                    </a:cubicBezTo>
                    <a:cubicBezTo>
                      <a:pt x="77" y="169"/>
                      <a:pt x="78" y="171"/>
                      <a:pt x="79" y="173"/>
                    </a:cubicBezTo>
                    <a:cubicBezTo>
                      <a:pt x="78" y="173"/>
                      <a:pt x="77" y="174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8" y="175"/>
                      <a:pt x="78" y="175"/>
                      <a:pt x="78" y="175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5" y="192"/>
                      <a:pt x="75" y="193"/>
                    </a:cubicBezTo>
                    <a:cubicBezTo>
                      <a:pt x="68" y="192"/>
                      <a:pt x="68" y="192"/>
                      <a:pt x="68" y="192"/>
                    </a:cubicBezTo>
                    <a:cubicBezTo>
                      <a:pt x="68" y="191"/>
                      <a:pt x="67" y="190"/>
                      <a:pt x="67" y="190"/>
                    </a:cubicBezTo>
                    <a:cubicBezTo>
                      <a:pt x="67" y="190"/>
                      <a:pt x="67" y="190"/>
                      <a:pt x="67" y="190"/>
                    </a:cubicBezTo>
                    <a:lnTo>
                      <a:pt x="69" y="174"/>
                    </a:lnTo>
                    <a:close/>
                    <a:moveTo>
                      <a:pt x="75" y="107"/>
                    </a:moveTo>
                    <a:cubicBezTo>
                      <a:pt x="75" y="108"/>
                      <a:pt x="75" y="108"/>
                      <a:pt x="75" y="108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2" y="124"/>
                      <a:pt x="72" y="12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123"/>
                      <a:pt x="65" y="122"/>
                      <a:pt x="64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8" y="105"/>
                      <a:pt x="67" y="104"/>
                      <a:pt x="66" y="103"/>
                    </a:cubicBezTo>
                    <a:cubicBezTo>
                      <a:pt x="67" y="101"/>
                      <a:pt x="69" y="100"/>
                      <a:pt x="71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2" y="101"/>
                      <a:pt x="72" y="101"/>
                      <a:pt x="72" y="101"/>
                    </a:cubicBezTo>
                    <a:cubicBezTo>
                      <a:pt x="74" y="101"/>
                      <a:pt x="75" y="103"/>
                      <a:pt x="76" y="105"/>
                    </a:cubicBezTo>
                    <a:cubicBezTo>
                      <a:pt x="75" y="105"/>
                      <a:pt x="74" y="106"/>
                      <a:pt x="74" y="107"/>
                    </a:cubicBezTo>
                    <a:cubicBezTo>
                      <a:pt x="74" y="107"/>
                      <a:pt x="74" y="107"/>
                      <a:pt x="74" y="107"/>
                    </a:cubicBezTo>
                    <a:lnTo>
                      <a:pt x="75" y="107"/>
                    </a:lnTo>
                    <a:close/>
                    <a:moveTo>
                      <a:pt x="30" y="202"/>
                    </a:moveTo>
                    <a:cubicBezTo>
                      <a:pt x="30" y="202"/>
                      <a:pt x="30" y="201"/>
                      <a:pt x="30" y="201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31" y="200"/>
                      <a:pt x="31" y="200"/>
                      <a:pt x="31" y="199"/>
                    </a:cubicBezTo>
                    <a:cubicBezTo>
                      <a:pt x="31" y="199"/>
                      <a:pt x="31" y="199"/>
                      <a:pt x="30" y="199"/>
                    </a:cubicBezTo>
                    <a:cubicBezTo>
                      <a:pt x="31" y="197"/>
                      <a:pt x="33" y="195"/>
                      <a:pt x="35" y="196"/>
                    </a:cubicBezTo>
                    <a:cubicBezTo>
                      <a:pt x="36" y="196"/>
                      <a:pt x="36" y="196"/>
                      <a:pt x="36" y="196"/>
                    </a:cubicBezTo>
                    <a:cubicBezTo>
                      <a:pt x="38" y="196"/>
                      <a:pt x="39" y="198"/>
                      <a:pt x="40" y="200"/>
                    </a:cubicBezTo>
                    <a:cubicBezTo>
                      <a:pt x="39" y="200"/>
                      <a:pt x="38" y="201"/>
                      <a:pt x="38" y="20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36" y="219"/>
                      <a:pt x="36" y="219"/>
                      <a:pt x="36" y="220"/>
                    </a:cubicBezTo>
                    <a:cubicBezTo>
                      <a:pt x="29" y="219"/>
                      <a:pt x="29" y="219"/>
                      <a:pt x="29" y="219"/>
                    </a:cubicBezTo>
                    <a:cubicBezTo>
                      <a:pt x="29" y="218"/>
                      <a:pt x="28" y="217"/>
                      <a:pt x="28" y="217"/>
                    </a:cubicBezTo>
                    <a:cubicBezTo>
                      <a:pt x="28" y="217"/>
                      <a:pt x="28" y="217"/>
                      <a:pt x="28" y="217"/>
                    </a:cubicBezTo>
                    <a:lnTo>
                      <a:pt x="30" y="202"/>
                    </a:lnTo>
                    <a:close/>
                    <a:moveTo>
                      <a:pt x="41" y="204"/>
                    </a:moveTo>
                    <a:cubicBezTo>
                      <a:pt x="41" y="203"/>
                      <a:pt x="42" y="203"/>
                      <a:pt x="42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3" y="202"/>
                      <a:pt x="43" y="201"/>
                      <a:pt x="42" y="200"/>
                    </a:cubicBezTo>
                    <a:cubicBezTo>
                      <a:pt x="43" y="198"/>
                      <a:pt x="45" y="197"/>
                      <a:pt x="47" y="198"/>
                    </a:cubicBezTo>
                    <a:cubicBezTo>
                      <a:pt x="47" y="198"/>
                      <a:pt x="47" y="198"/>
                      <a:pt x="47" y="198"/>
                    </a:cubicBezTo>
                    <a:cubicBezTo>
                      <a:pt x="49" y="198"/>
                      <a:pt x="51" y="200"/>
                      <a:pt x="51" y="202"/>
                    </a:cubicBezTo>
                    <a:cubicBezTo>
                      <a:pt x="51" y="202"/>
                      <a:pt x="50" y="202"/>
                      <a:pt x="50" y="202"/>
                    </a:cubicBezTo>
                    <a:cubicBezTo>
                      <a:pt x="50" y="203"/>
                      <a:pt x="50" y="203"/>
                      <a:pt x="49" y="204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51" y="204"/>
                      <a:pt x="51" y="204"/>
                      <a:pt x="51" y="204"/>
                    </a:cubicBezTo>
                    <a:cubicBezTo>
                      <a:pt x="51" y="205"/>
                      <a:pt x="51" y="205"/>
                      <a:pt x="51" y="205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48" y="221"/>
                      <a:pt x="47" y="221"/>
                      <a:pt x="47" y="222"/>
                    </a:cubicBezTo>
                    <a:cubicBezTo>
                      <a:pt x="41" y="221"/>
                      <a:pt x="41" y="221"/>
                      <a:pt x="41" y="221"/>
                    </a:cubicBezTo>
                    <a:cubicBezTo>
                      <a:pt x="41" y="220"/>
                      <a:pt x="40" y="219"/>
                      <a:pt x="39" y="219"/>
                    </a:cubicBezTo>
                    <a:cubicBezTo>
                      <a:pt x="39" y="219"/>
                      <a:pt x="39" y="219"/>
                      <a:pt x="39" y="219"/>
                    </a:cubicBezTo>
                    <a:lnTo>
                      <a:pt x="41" y="204"/>
                    </a:lnTo>
                    <a:close/>
                    <a:moveTo>
                      <a:pt x="53" y="205"/>
                    </a:moveTo>
                    <a:cubicBezTo>
                      <a:pt x="53" y="205"/>
                      <a:pt x="53" y="205"/>
                      <a:pt x="53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5" y="204"/>
                      <a:pt x="54" y="203"/>
                      <a:pt x="53" y="202"/>
                    </a:cubicBezTo>
                    <a:cubicBezTo>
                      <a:pt x="54" y="200"/>
                      <a:pt x="56" y="199"/>
                      <a:pt x="58" y="200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59" y="200"/>
                      <a:pt x="59" y="200"/>
                      <a:pt x="59" y="200"/>
                    </a:cubicBezTo>
                    <a:cubicBezTo>
                      <a:pt x="61" y="200"/>
                      <a:pt x="62" y="202"/>
                      <a:pt x="63" y="204"/>
                    </a:cubicBezTo>
                    <a:cubicBezTo>
                      <a:pt x="62" y="204"/>
                      <a:pt x="61" y="205"/>
                      <a:pt x="61" y="206"/>
                    </a:cubicBezTo>
                    <a:cubicBezTo>
                      <a:pt x="61" y="206"/>
                      <a:pt x="61" y="206"/>
                      <a:pt x="61" y="206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62" y="207"/>
                      <a:pt x="62" y="207"/>
                      <a:pt x="63" y="207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3"/>
                      <a:pt x="60" y="223"/>
                      <a:pt x="60" y="223"/>
                    </a:cubicBezTo>
                    <a:cubicBezTo>
                      <a:pt x="60" y="223"/>
                      <a:pt x="59" y="223"/>
                      <a:pt x="59" y="224"/>
                    </a:cubicBezTo>
                    <a:cubicBezTo>
                      <a:pt x="56" y="224"/>
                      <a:pt x="56" y="224"/>
                      <a:pt x="56" y="224"/>
                    </a:cubicBezTo>
                    <a:cubicBezTo>
                      <a:pt x="52" y="223"/>
                      <a:pt x="52" y="223"/>
                      <a:pt x="52" y="223"/>
                    </a:cubicBezTo>
                    <a:cubicBezTo>
                      <a:pt x="52" y="223"/>
                      <a:pt x="52" y="222"/>
                      <a:pt x="52" y="222"/>
                    </a:cubicBezTo>
                    <a:cubicBezTo>
                      <a:pt x="51" y="221"/>
                      <a:pt x="51" y="221"/>
                      <a:pt x="51" y="221"/>
                    </a:cubicBezTo>
                    <a:cubicBezTo>
                      <a:pt x="51" y="221"/>
                      <a:pt x="51" y="221"/>
                      <a:pt x="51" y="221"/>
                    </a:cubicBezTo>
                    <a:lnTo>
                      <a:pt x="53" y="205"/>
                    </a:lnTo>
                    <a:close/>
                    <a:moveTo>
                      <a:pt x="64" y="207"/>
                    </a:moveTo>
                    <a:cubicBezTo>
                      <a:pt x="64" y="207"/>
                      <a:pt x="65" y="207"/>
                      <a:pt x="65" y="207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6" y="205"/>
                      <a:pt x="66" y="205"/>
                      <a:pt x="65" y="204"/>
                    </a:cubicBezTo>
                    <a:cubicBezTo>
                      <a:pt x="66" y="202"/>
                      <a:pt x="68" y="201"/>
                      <a:pt x="70" y="201"/>
                    </a:cubicBezTo>
                    <a:cubicBezTo>
                      <a:pt x="70" y="201"/>
                      <a:pt x="70" y="201"/>
                      <a:pt x="70" y="201"/>
                    </a:cubicBezTo>
                    <a:cubicBezTo>
                      <a:pt x="72" y="202"/>
                      <a:pt x="74" y="204"/>
                      <a:pt x="74" y="206"/>
                    </a:cubicBezTo>
                    <a:cubicBezTo>
                      <a:pt x="73" y="206"/>
                      <a:pt x="73" y="207"/>
                      <a:pt x="73" y="208"/>
                    </a:cubicBezTo>
                    <a:cubicBezTo>
                      <a:pt x="73" y="208"/>
                      <a:pt x="73" y="208"/>
                      <a:pt x="73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4" y="208"/>
                      <a:pt x="74" y="209"/>
                      <a:pt x="74" y="209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71" y="224"/>
                      <a:pt x="70" y="225"/>
                      <a:pt x="70" y="226"/>
                    </a:cubicBezTo>
                    <a:cubicBezTo>
                      <a:pt x="64" y="225"/>
                      <a:pt x="64" y="225"/>
                      <a:pt x="64" y="225"/>
                    </a:cubicBezTo>
                    <a:cubicBezTo>
                      <a:pt x="64" y="224"/>
                      <a:pt x="63" y="224"/>
                      <a:pt x="63" y="224"/>
                    </a:cubicBezTo>
                    <a:cubicBezTo>
                      <a:pt x="63" y="223"/>
                      <a:pt x="63" y="223"/>
                      <a:pt x="62" y="223"/>
                    </a:cubicBezTo>
                    <a:cubicBezTo>
                      <a:pt x="62" y="223"/>
                      <a:pt x="62" y="223"/>
                      <a:pt x="62" y="223"/>
                    </a:cubicBezTo>
                    <a:lnTo>
                      <a:pt x="64" y="207"/>
                    </a:lnTo>
                    <a:close/>
                    <a:moveTo>
                      <a:pt x="76" y="209"/>
                    </a:moveTo>
                    <a:cubicBezTo>
                      <a:pt x="76" y="209"/>
                      <a:pt x="76" y="209"/>
                      <a:pt x="76" y="209"/>
                    </a:cubicBezTo>
                    <a:cubicBezTo>
                      <a:pt x="78" y="209"/>
                      <a:pt x="78" y="209"/>
                      <a:pt x="78" y="209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8" y="208"/>
                      <a:pt x="78" y="207"/>
                      <a:pt x="77" y="207"/>
                    </a:cubicBezTo>
                    <a:cubicBezTo>
                      <a:pt x="77" y="206"/>
                      <a:pt x="77" y="206"/>
                      <a:pt x="77" y="206"/>
                    </a:cubicBezTo>
                    <a:cubicBezTo>
                      <a:pt x="78" y="204"/>
                      <a:pt x="80" y="203"/>
                      <a:pt x="82" y="203"/>
                    </a:cubicBezTo>
                    <a:cubicBezTo>
                      <a:pt x="82" y="203"/>
                      <a:pt x="82" y="203"/>
                      <a:pt x="82" y="203"/>
                    </a:cubicBezTo>
                    <a:cubicBezTo>
                      <a:pt x="84" y="204"/>
                      <a:pt x="85" y="205"/>
                      <a:pt x="86" y="208"/>
                    </a:cubicBezTo>
                    <a:cubicBezTo>
                      <a:pt x="85" y="208"/>
                      <a:pt x="84" y="208"/>
                      <a:pt x="84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5" y="210"/>
                      <a:pt x="86" y="211"/>
                      <a:pt x="86" y="211"/>
                    </a:cubicBezTo>
                    <a:cubicBezTo>
                      <a:pt x="84" y="226"/>
                      <a:pt x="84" y="226"/>
                      <a:pt x="84" y="226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83" y="226"/>
                      <a:pt x="82" y="227"/>
                      <a:pt x="82" y="228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5" y="226"/>
                      <a:pt x="75" y="226"/>
                      <a:pt x="75" y="225"/>
                    </a:cubicBezTo>
                    <a:cubicBezTo>
                      <a:pt x="75" y="225"/>
                      <a:pt x="74" y="225"/>
                      <a:pt x="74" y="225"/>
                    </a:cubicBezTo>
                    <a:cubicBezTo>
                      <a:pt x="74" y="225"/>
                      <a:pt x="74" y="225"/>
                      <a:pt x="74" y="225"/>
                    </a:cubicBezTo>
                    <a:lnTo>
                      <a:pt x="76" y="209"/>
                    </a:lnTo>
                    <a:close/>
                    <a:moveTo>
                      <a:pt x="93" y="42"/>
                    </a:moveTo>
                    <a:cubicBezTo>
                      <a:pt x="93" y="37"/>
                      <a:pt x="97" y="34"/>
                      <a:pt x="101" y="35"/>
                    </a:cubicBezTo>
                    <a:cubicBezTo>
                      <a:pt x="103" y="35"/>
                      <a:pt x="105" y="36"/>
                      <a:pt x="106" y="38"/>
                    </a:cubicBezTo>
                    <a:cubicBezTo>
                      <a:pt x="107" y="40"/>
                      <a:pt x="108" y="42"/>
                      <a:pt x="107" y="44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90" y="61"/>
                      <a:pt x="90" y="61"/>
                      <a:pt x="90" y="61"/>
                    </a:cubicBezTo>
                    <a:lnTo>
                      <a:pt x="93" y="42"/>
                    </a:lnTo>
                    <a:close/>
                    <a:moveTo>
                      <a:pt x="87" y="69"/>
                    </a:moveTo>
                    <a:cubicBezTo>
                      <a:pt x="88" y="69"/>
                      <a:pt x="88" y="69"/>
                      <a:pt x="88" y="69"/>
                    </a:cubicBezTo>
                    <a:cubicBezTo>
                      <a:pt x="90" y="70"/>
                      <a:pt x="91" y="72"/>
                      <a:pt x="92" y="74"/>
                    </a:cubicBezTo>
                    <a:cubicBezTo>
                      <a:pt x="92" y="74"/>
                      <a:pt x="92" y="74"/>
                      <a:pt x="92" y="74"/>
                    </a:cubicBezTo>
                    <a:cubicBezTo>
                      <a:pt x="91" y="74"/>
                      <a:pt x="90" y="75"/>
                      <a:pt x="90" y="76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89" y="93"/>
                      <a:pt x="89" y="93"/>
                      <a:pt x="88" y="93"/>
                    </a:cubicBezTo>
                    <a:cubicBezTo>
                      <a:pt x="88" y="93"/>
                      <a:pt x="88" y="94"/>
                      <a:pt x="88" y="94"/>
                    </a:cubicBezTo>
                    <a:cubicBezTo>
                      <a:pt x="81" y="93"/>
                      <a:pt x="81" y="93"/>
                      <a:pt x="81" y="93"/>
                    </a:cubicBezTo>
                    <a:cubicBezTo>
                      <a:pt x="81" y="93"/>
                      <a:pt x="81" y="92"/>
                      <a:pt x="81" y="92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2" y="75"/>
                      <a:pt x="82" y="75"/>
                      <a:pt x="82" y="75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5"/>
                      <a:pt x="83" y="75"/>
                      <a:pt x="83" y="75"/>
                    </a:cubicBezTo>
                    <a:cubicBezTo>
                      <a:pt x="83" y="74"/>
                      <a:pt x="83" y="72"/>
                      <a:pt x="82" y="72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3" y="70"/>
                      <a:pt x="85" y="69"/>
                      <a:pt x="87" y="69"/>
                    </a:cubicBezTo>
                    <a:close/>
                    <a:moveTo>
                      <a:pt x="70" y="73"/>
                    </a:move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72"/>
                      <a:pt x="71" y="71"/>
                      <a:pt x="71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1" y="68"/>
                      <a:pt x="74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8"/>
                      <a:pt x="80" y="70"/>
                      <a:pt x="80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79" y="72"/>
                      <a:pt x="78" y="73"/>
                      <a:pt x="78" y="74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80" y="74"/>
                      <a:pt x="80" y="74"/>
                      <a:pt x="80" y="74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8" y="91"/>
                      <a:pt x="78" y="91"/>
                      <a:pt x="78" y="91"/>
                    </a:cubicBezTo>
                    <a:cubicBezTo>
                      <a:pt x="77" y="91"/>
                      <a:pt x="76" y="91"/>
                      <a:pt x="76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9" y="90"/>
                      <a:pt x="69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0" y="73"/>
                      <a:pt x="70" y="73"/>
                      <a:pt x="70" y="73"/>
                    </a:cubicBezTo>
                    <a:close/>
                    <a:moveTo>
                      <a:pt x="49" y="34"/>
                    </a:moveTo>
                    <a:cubicBezTo>
                      <a:pt x="50" y="28"/>
                      <a:pt x="55" y="24"/>
                      <a:pt x="61" y="25"/>
                    </a:cubicBezTo>
                    <a:cubicBezTo>
                      <a:pt x="66" y="26"/>
                      <a:pt x="70" y="32"/>
                      <a:pt x="69" y="38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47" y="54"/>
                      <a:pt x="47" y="54"/>
                      <a:pt x="47" y="54"/>
                    </a:cubicBezTo>
                    <a:lnTo>
                      <a:pt x="49" y="34"/>
                    </a:lnTo>
                    <a:close/>
                    <a:moveTo>
                      <a:pt x="47" y="70"/>
                    </a:moveTo>
                    <a:cubicBezTo>
                      <a:pt x="47" y="70"/>
                      <a:pt x="47" y="69"/>
                      <a:pt x="47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49" y="68"/>
                      <a:pt x="48" y="67"/>
                      <a:pt x="47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8" y="65"/>
                      <a:pt x="50" y="63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5" y="64"/>
                      <a:pt x="57" y="66"/>
                      <a:pt x="57" y="68"/>
                    </a:cubicBezTo>
                    <a:cubicBezTo>
                      <a:pt x="57" y="68"/>
                      <a:pt x="57" y="68"/>
                      <a:pt x="57" y="68"/>
                    </a:cubicBezTo>
                    <a:cubicBezTo>
                      <a:pt x="56" y="68"/>
                      <a:pt x="55" y="69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6" y="71"/>
                      <a:pt x="57" y="71"/>
                      <a:pt x="57" y="71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3" y="88"/>
                      <a:pt x="53" y="88"/>
                      <a:pt x="53" y="89"/>
                    </a:cubicBezTo>
                    <a:cubicBezTo>
                      <a:pt x="46" y="88"/>
                      <a:pt x="46" y="88"/>
                      <a:pt x="46" y="88"/>
                    </a:cubicBezTo>
                    <a:cubicBezTo>
                      <a:pt x="46" y="87"/>
                      <a:pt x="46" y="86"/>
                      <a:pt x="45" y="86"/>
                    </a:cubicBezTo>
                    <a:cubicBezTo>
                      <a:pt x="45" y="85"/>
                      <a:pt x="45" y="85"/>
                      <a:pt x="45" y="85"/>
                    </a:cubicBezTo>
                    <a:lnTo>
                      <a:pt x="47" y="70"/>
                    </a:lnTo>
                    <a:close/>
                    <a:moveTo>
                      <a:pt x="38" y="65"/>
                    </a:moveTo>
                    <a:cubicBezTo>
                      <a:pt x="38" y="65"/>
                      <a:pt x="38" y="65"/>
                      <a:pt x="38" y="65"/>
                    </a:cubicBezTo>
                    <a:cubicBezTo>
                      <a:pt x="39" y="63"/>
                      <a:pt x="40" y="62"/>
                      <a:pt x="42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4" y="62"/>
                      <a:pt x="45" y="64"/>
                      <a:pt x="46" y="66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5" y="66"/>
                      <a:pt x="44" y="67"/>
                      <a:pt x="44" y="68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9"/>
                      <a:pt x="45" y="69"/>
                      <a:pt x="45" y="70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5"/>
                      <a:pt x="42" y="85"/>
                      <a:pt x="42" y="85"/>
                    </a:cubicBezTo>
                    <a:cubicBezTo>
                      <a:pt x="42" y="86"/>
                      <a:pt x="41" y="86"/>
                      <a:pt x="41" y="87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85"/>
                      <a:pt x="36" y="84"/>
                      <a:pt x="36" y="84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6"/>
                      <a:pt x="39" y="65"/>
                      <a:pt x="38" y="65"/>
                    </a:cubicBezTo>
                    <a:close/>
                    <a:moveTo>
                      <a:pt x="30" y="67"/>
                    </a:moveTo>
                    <a:cubicBezTo>
                      <a:pt x="30" y="67"/>
                      <a:pt x="30" y="67"/>
                      <a:pt x="30" y="66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1" y="66"/>
                      <a:pt x="31" y="65"/>
                      <a:pt x="31" y="64"/>
                    </a:cubicBezTo>
                    <a:cubicBezTo>
                      <a:pt x="31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2"/>
                      <a:pt x="32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1"/>
                      <a:pt x="36" y="63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5" y="65"/>
                      <a:pt x="34" y="66"/>
                      <a:pt x="34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8"/>
                      <a:pt x="36" y="68"/>
                      <a:pt x="36" y="68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4"/>
                      <a:pt x="32" y="84"/>
                      <a:pt x="32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4"/>
                      <a:pt x="29" y="84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7" y="83"/>
                      <a:pt x="27" y="83"/>
                      <a:pt x="27" y="83"/>
                    </a:cubicBezTo>
                    <a:lnTo>
                      <a:pt x="30" y="67"/>
                    </a:lnTo>
                    <a:close/>
                    <a:moveTo>
                      <a:pt x="25" y="100"/>
                    </a:moveTo>
                    <a:cubicBezTo>
                      <a:pt x="25" y="100"/>
                      <a:pt x="26" y="100"/>
                      <a:pt x="26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8"/>
                      <a:pt x="27" y="97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5"/>
                      <a:pt x="28" y="93"/>
                      <a:pt x="29" y="94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4"/>
                      <a:pt x="31" y="96"/>
                      <a:pt x="31" y="98"/>
                    </a:cubicBezTo>
                    <a:cubicBezTo>
                      <a:pt x="31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1"/>
                      <a:pt x="31" y="101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29" y="117"/>
                      <a:pt x="29" y="117"/>
                      <a:pt x="29" y="117"/>
                    </a:cubicBezTo>
                    <a:cubicBezTo>
                      <a:pt x="28" y="116"/>
                      <a:pt x="28" y="117"/>
                      <a:pt x="28" y="118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5" y="117"/>
                      <a:pt x="24" y="117"/>
                      <a:pt x="24" y="116"/>
                    </a:cubicBezTo>
                    <a:cubicBezTo>
                      <a:pt x="24" y="116"/>
                      <a:pt x="24" y="116"/>
                      <a:pt x="23" y="116"/>
                    </a:cubicBezTo>
                    <a:cubicBezTo>
                      <a:pt x="23" y="116"/>
                      <a:pt x="23" y="116"/>
                      <a:pt x="23" y="116"/>
                    </a:cubicBezTo>
                    <a:lnTo>
                      <a:pt x="25" y="100"/>
                    </a:lnTo>
                    <a:close/>
                    <a:moveTo>
                      <a:pt x="21" y="133"/>
                    </a:moveTo>
                    <a:cubicBezTo>
                      <a:pt x="21" y="133"/>
                      <a:pt x="21" y="132"/>
                      <a:pt x="21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3" y="131"/>
                      <a:pt x="22" y="130"/>
                      <a:pt x="21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2" y="128"/>
                      <a:pt x="23" y="126"/>
                      <a:pt x="25" y="127"/>
                    </a:cubicBezTo>
                    <a:cubicBezTo>
                      <a:pt x="25" y="127"/>
                      <a:pt x="25" y="127"/>
                      <a:pt x="25" y="127"/>
                    </a:cubicBezTo>
                    <a:cubicBezTo>
                      <a:pt x="26" y="127"/>
                      <a:pt x="27" y="129"/>
                      <a:pt x="27" y="131"/>
                    </a:cubicBezTo>
                    <a:cubicBezTo>
                      <a:pt x="26" y="131"/>
                      <a:pt x="26" y="131"/>
                      <a:pt x="26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4"/>
                      <a:pt x="27" y="134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9"/>
                      <a:pt x="24" y="150"/>
                      <a:pt x="24" y="150"/>
                    </a:cubicBezTo>
                    <a:cubicBezTo>
                      <a:pt x="24" y="150"/>
                      <a:pt x="23" y="151"/>
                      <a:pt x="23" y="151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0"/>
                      <a:pt x="20" y="149"/>
                      <a:pt x="19" y="149"/>
                    </a:cubicBezTo>
                    <a:cubicBezTo>
                      <a:pt x="19" y="148"/>
                      <a:pt x="19" y="148"/>
                      <a:pt x="19" y="148"/>
                    </a:cubicBezTo>
                    <a:lnTo>
                      <a:pt x="21" y="133"/>
                    </a:lnTo>
                    <a:close/>
                    <a:moveTo>
                      <a:pt x="17" y="166"/>
                    </a:moveTo>
                    <a:cubicBezTo>
                      <a:pt x="17" y="166"/>
                      <a:pt x="17" y="166"/>
                      <a:pt x="17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8" y="164"/>
                      <a:pt x="18" y="163"/>
                      <a:pt x="17" y="163"/>
                    </a:cubicBezTo>
                    <a:cubicBezTo>
                      <a:pt x="17" y="163"/>
                      <a:pt x="17" y="163"/>
                      <a:pt x="17" y="163"/>
                    </a:cubicBezTo>
                    <a:cubicBezTo>
                      <a:pt x="18" y="161"/>
                      <a:pt x="19" y="159"/>
                      <a:pt x="20" y="160"/>
                    </a:cubicBezTo>
                    <a:cubicBezTo>
                      <a:pt x="20" y="160"/>
                      <a:pt x="20" y="160"/>
                      <a:pt x="20" y="160"/>
                    </a:cubicBezTo>
                    <a:cubicBezTo>
                      <a:pt x="22" y="160"/>
                      <a:pt x="23" y="162"/>
                      <a:pt x="23" y="164"/>
                    </a:cubicBezTo>
                    <a:cubicBezTo>
                      <a:pt x="22" y="164"/>
                      <a:pt x="21" y="165"/>
                      <a:pt x="21" y="166"/>
                    </a:cubicBezTo>
                    <a:cubicBezTo>
                      <a:pt x="21" y="166"/>
                      <a:pt x="21" y="166"/>
                      <a:pt x="21" y="166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3" y="166"/>
                      <a:pt x="23" y="167"/>
                      <a:pt x="23" y="167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0" y="182"/>
                      <a:pt x="19" y="183"/>
                      <a:pt x="19" y="184"/>
                    </a:cubicBezTo>
                    <a:cubicBezTo>
                      <a:pt x="16" y="184"/>
                      <a:pt x="16" y="184"/>
                      <a:pt x="16" y="184"/>
                    </a:cubicBezTo>
                    <a:cubicBezTo>
                      <a:pt x="16" y="183"/>
                      <a:pt x="15" y="182"/>
                      <a:pt x="15" y="182"/>
                    </a:cubicBezTo>
                    <a:cubicBezTo>
                      <a:pt x="15" y="182"/>
                      <a:pt x="15" y="182"/>
                      <a:pt x="15" y="182"/>
                    </a:cubicBezTo>
                    <a:lnTo>
                      <a:pt x="17" y="166"/>
                    </a:lnTo>
                    <a:close/>
                    <a:moveTo>
                      <a:pt x="12" y="199"/>
                    </a:moveTo>
                    <a:cubicBezTo>
                      <a:pt x="12" y="199"/>
                      <a:pt x="13" y="198"/>
                      <a:pt x="13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8"/>
                      <a:pt x="14" y="198"/>
                      <a:pt x="14" y="198"/>
                    </a:cubicBezTo>
                    <a:cubicBezTo>
                      <a:pt x="14" y="197"/>
                      <a:pt x="14" y="196"/>
                      <a:pt x="13" y="196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3" y="194"/>
                      <a:pt x="15" y="192"/>
                      <a:pt x="16" y="193"/>
                    </a:cubicBezTo>
                    <a:cubicBezTo>
                      <a:pt x="16" y="193"/>
                      <a:pt x="16" y="193"/>
                      <a:pt x="16" y="193"/>
                    </a:cubicBezTo>
                    <a:cubicBezTo>
                      <a:pt x="17" y="193"/>
                      <a:pt x="18" y="195"/>
                      <a:pt x="18" y="197"/>
                    </a:cubicBezTo>
                    <a:cubicBezTo>
                      <a:pt x="18" y="197"/>
                      <a:pt x="17" y="198"/>
                      <a:pt x="17" y="199"/>
                    </a:cubicBezTo>
                    <a:cubicBezTo>
                      <a:pt x="17" y="199"/>
                      <a:pt x="17" y="199"/>
                      <a:pt x="17" y="199"/>
                    </a:cubicBezTo>
                    <a:cubicBezTo>
                      <a:pt x="18" y="199"/>
                      <a:pt x="18" y="199"/>
                      <a:pt x="18" y="199"/>
                    </a:cubicBezTo>
                    <a:cubicBezTo>
                      <a:pt x="18" y="199"/>
                      <a:pt x="18" y="200"/>
                      <a:pt x="18" y="200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6" y="215"/>
                      <a:pt x="16" y="215"/>
                      <a:pt x="16" y="215"/>
                    </a:cubicBezTo>
                    <a:cubicBezTo>
                      <a:pt x="16" y="215"/>
                      <a:pt x="15" y="216"/>
                      <a:pt x="15" y="217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2" y="216"/>
                      <a:pt x="11" y="215"/>
                      <a:pt x="10" y="215"/>
                    </a:cubicBezTo>
                    <a:cubicBezTo>
                      <a:pt x="10" y="215"/>
                      <a:pt x="10" y="215"/>
                      <a:pt x="10" y="215"/>
                    </a:cubicBezTo>
                    <a:lnTo>
                      <a:pt x="12" y="199"/>
                    </a:lnTo>
                    <a:close/>
                    <a:moveTo>
                      <a:pt x="12" y="248"/>
                    </a:moveTo>
                    <a:cubicBezTo>
                      <a:pt x="11" y="248"/>
                      <a:pt x="10" y="249"/>
                      <a:pt x="10" y="250"/>
                    </a:cubicBezTo>
                    <a:cubicBezTo>
                      <a:pt x="7" y="250"/>
                      <a:pt x="7" y="250"/>
                      <a:pt x="7" y="250"/>
                    </a:cubicBezTo>
                    <a:cubicBezTo>
                      <a:pt x="7" y="249"/>
                      <a:pt x="7" y="248"/>
                      <a:pt x="7" y="248"/>
                    </a:cubicBezTo>
                    <a:cubicBezTo>
                      <a:pt x="7" y="248"/>
                      <a:pt x="6" y="247"/>
                      <a:pt x="6" y="247"/>
                    </a:cubicBezTo>
                    <a:cubicBezTo>
                      <a:pt x="6" y="247"/>
                      <a:pt x="6" y="247"/>
                      <a:pt x="6" y="247"/>
                    </a:cubicBezTo>
                    <a:cubicBezTo>
                      <a:pt x="8" y="232"/>
                      <a:pt x="8" y="232"/>
                      <a:pt x="8" y="232"/>
                    </a:cubicBezTo>
                    <a:cubicBezTo>
                      <a:pt x="8" y="232"/>
                      <a:pt x="8" y="231"/>
                      <a:pt x="8" y="231"/>
                    </a:cubicBezTo>
                    <a:cubicBezTo>
                      <a:pt x="10" y="231"/>
                      <a:pt x="10" y="231"/>
                      <a:pt x="10" y="231"/>
                    </a:cubicBezTo>
                    <a:cubicBezTo>
                      <a:pt x="10" y="231"/>
                      <a:pt x="10" y="231"/>
                      <a:pt x="10" y="231"/>
                    </a:cubicBezTo>
                    <a:cubicBezTo>
                      <a:pt x="10" y="230"/>
                      <a:pt x="10" y="230"/>
                      <a:pt x="9" y="229"/>
                    </a:cubicBezTo>
                    <a:cubicBezTo>
                      <a:pt x="9" y="229"/>
                      <a:pt x="9" y="229"/>
                      <a:pt x="9" y="229"/>
                    </a:cubicBezTo>
                    <a:cubicBezTo>
                      <a:pt x="8" y="229"/>
                      <a:pt x="8" y="229"/>
                      <a:pt x="8" y="229"/>
                    </a:cubicBezTo>
                    <a:cubicBezTo>
                      <a:pt x="9" y="227"/>
                      <a:pt x="10" y="225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3" y="226"/>
                      <a:pt x="14" y="227"/>
                      <a:pt x="14" y="230"/>
                    </a:cubicBezTo>
                    <a:cubicBezTo>
                      <a:pt x="14" y="230"/>
                      <a:pt x="14" y="230"/>
                      <a:pt x="13" y="230"/>
                    </a:cubicBezTo>
                    <a:cubicBezTo>
                      <a:pt x="13" y="230"/>
                      <a:pt x="13" y="231"/>
                      <a:pt x="13" y="231"/>
                    </a:cubicBezTo>
                    <a:cubicBezTo>
                      <a:pt x="13" y="232"/>
                      <a:pt x="13" y="232"/>
                      <a:pt x="13" y="232"/>
                    </a:cubicBezTo>
                    <a:cubicBezTo>
                      <a:pt x="14" y="232"/>
                      <a:pt x="14" y="232"/>
                      <a:pt x="14" y="232"/>
                    </a:cubicBezTo>
                    <a:cubicBezTo>
                      <a:pt x="14" y="232"/>
                      <a:pt x="14" y="233"/>
                      <a:pt x="14" y="233"/>
                    </a:cubicBezTo>
                    <a:cubicBezTo>
                      <a:pt x="12" y="248"/>
                      <a:pt x="12" y="248"/>
                      <a:pt x="12" y="248"/>
                    </a:cubicBezTo>
                    <a:close/>
                    <a:moveTo>
                      <a:pt x="21" y="250"/>
                    </a:moveTo>
                    <a:cubicBezTo>
                      <a:pt x="21" y="250"/>
                      <a:pt x="20" y="251"/>
                      <a:pt x="20" y="252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15" y="250"/>
                      <a:pt x="15" y="250"/>
                      <a:pt x="15" y="249"/>
                    </a:cubicBezTo>
                    <a:cubicBezTo>
                      <a:pt x="15" y="249"/>
                      <a:pt x="14" y="249"/>
                      <a:pt x="14" y="249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233"/>
                      <a:pt x="16" y="233"/>
                      <a:pt x="16" y="232"/>
                    </a:cubicBezTo>
                    <a:cubicBezTo>
                      <a:pt x="18" y="233"/>
                      <a:pt x="18" y="233"/>
                      <a:pt x="18" y="233"/>
                    </a:cubicBezTo>
                    <a:cubicBezTo>
                      <a:pt x="18" y="232"/>
                      <a:pt x="18" y="232"/>
                      <a:pt x="18" y="232"/>
                    </a:cubicBezTo>
                    <a:cubicBezTo>
                      <a:pt x="18" y="232"/>
                      <a:pt x="18" y="231"/>
                      <a:pt x="17" y="230"/>
                    </a:cubicBezTo>
                    <a:cubicBezTo>
                      <a:pt x="17" y="230"/>
                      <a:pt x="17" y="230"/>
                      <a:pt x="16" y="230"/>
                    </a:cubicBezTo>
                    <a:cubicBezTo>
                      <a:pt x="16" y="230"/>
                      <a:pt x="16" y="230"/>
                      <a:pt x="16" y="230"/>
                    </a:cubicBezTo>
                    <a:cubicBezTo>
                      <a:pt x="17" y="228"/>
                      <a:pt x="19" y="227"/>
                      <a:pt x="21" y="227"/>
                    </a:cubicBezTo>
                    <a:cubicBezTo>
                      <a:pt x="21" y="227"/>
                      <a:pt x="21" y="227"/>
                      <a:pt x="21" y="227"/>
                    </a:cubicBezTo>
                    <a:cubicBezTo>
                      <a:pt x="22" y="227"/>
                      <a:pt x="24" y="229"/>
                      <a:pt x="24" y="231"/>
                    </a:cubicBezTo>
                    <a:cubicBezTo>
                      <a:pt x="23" y="231"/>
                      <a:pt x="22" y="232"/>
                      <a:pt x="22" y="233"/>
                    </a:cubicBezTo>
                    <a:cubicBezTo>
                      <a:pt x="22" y="233"/>
                      <a:pt x="22" y="233"/>
                      <a:pt x="22" y="233"/>
                    </a:cubicBezTo>
                    <a:cubicBezTo>
                      <a:pt x="23" y="234"/>
                      <a:pt x="23" y="234"/>
                      <a:pt x="23" y="234"/>
                    </a:cubicBezTo>
                    <a:cubicBezTo>
                      <a:pt x="23" y="234"/>
                      <a:pt x="23" y="234"/>
                      <a:pt x="24" y="234"/>
                    </a:cubicBezTo>
                    <a:cubicBezTo>
                      <a:pt x="22" y="250"/>
                      <a:pt x="22" y="250"/>
                      <a:pt x="22" y="250"/>
                    </a:cubicBezTo>
                    <a:lnTo>
                      <a:pt x="21" y="250"/>
                    </a:lnTo>
                    <a:close/>
                    <a:moveTo>
                      <a:pt x="33" y="252"/>
                    </a:moveTo>
                    <a:cubicBezTo>
                      <a:pt x="33" y="252"/>
                      <a:pt x="32" y="252"/>
                      <a:pt x="32" y="252"/>
                    </a:cubicBezTo>
                    <a:cubicBezTo>
                      <a:pt x="32" y="252"/>
                      <a:pt x="31" y="253"/>
                      <a:pt x="31" y="253"/>
                    </a:cubicBezTo>
                    <a:cubicBezTo>
                      <a:pt x="25" y="252"/>
                      <a:pt x="25" y="252"/>
                      <a:pt x="25" y="252"/>
                    </a:cubicBezTo>
                    <a:cubicBezTo>
                      <a:pt x="25" y="252"/>
                      <a:pt x="25" y="251"/>
                      <a:pt x="24" y="251"/>
                    </a:cubicBezTo>
                    <a:cubicBezTo>
                      <a:pt x="24" y="251"/>
                      <a:pt x="24" y="250"/>
                      <a:pt x="23" y="250"/>
                    </a:cubicBezTo>
                    <a:cubicBezTo>
                      <a:pt x="23" y="250"/>
                      <a:pt x="23" y="250"/>
                      <a:pt x="23" y="250"/>
                    </a:cubicBezTo>
                    <a:cubicBezTo>
                      <a:pt x="25" y="235"/>
                      <a:pt x="25" y="235"/>
                      <a:pt x="25" y="235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27" y="234"/>
                      <a:pt x="27" y="234"/>
                      <a:pt x="27" y="234"/>
                    </a:cubicBezTo>
                    <a:cubicBezTo>
                      <a:pt x="27" y="233"/>
                      <a:pt x="27" y="232"/>
                      <a:pt x="27" y="232"/>
                    </a:cubicBezTo>
                    <a:cubicBezTo>
                      <a:pt x="27" y="232"/>
                      <a:pt x="26" y="232"/>
                      <a:pt x="26" y="231"/>
                    </a:cubicBezTo>
                    <a:cubicBezTo>
                      <a:pt x="27" y="230"/>
                      <a:pt x="29" y="228"/>
                      <a:pt x="31" y="229"/>
                    </a:cubicBezTo>
                    <a:cubicBezTo>
                      <a:pt x="31" y="229"/>
                      <a:pt x="31" y="229"/>
                      <a:pt x="31" y="229"/>
                    </a:cubicBezTo>
                    <a:cubicBezTo>
                      <a:pt x="33" y="229"/>
                      <a:pt x="35" y="231"/>
                      <a:pt x="35" y="233"/>
                    </a:cubicBezTo>
                    <a:cubicBezTo>
                      <a:pt x="34" y="233"/>
                      <a:pt x="34" y="234"/>
                      <a:pt x="34" y="235"/>
                    </a:cubicBezTo>
                    <a:cubicBezTo>
                      <a:pt x="34" y="235"/>
                      <a:pt x="34" y="235"/>
                      <a:pt x="34" y="235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6"/>
                      <a:pt x="35" y="236"/>
                      <a:pt x="35" y="236"/>
                    </a:cubicBezTo>
                    <a:cubicBezTo>
                      <a:pt x="33" y="252"/>
                      <a:pt x="33" y="252"/>
                      <a:pt x="33" y="252"/>
                    </a:cubicBezTo>
                    <a:close/>
                    <a:moveTo>
                      <a:pt x="44" y="254"/>
                    </a:moveTo>
                    <a:cubicBezTo>
                      <a:pt x="44" y="254"/>
                      <a:pt x="44" y="254"/>
                      <a:pt x="43" y="254"/>
                    </a:cubicBezTo>
                    <a:cubicBezTo>
                      <a:pt x="43" y="254"/>
                      <a:pt x="43" y="255"/>
                      <a:pt x="43" y="255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6" y="254"/>
                      <a:pt x="36" y="253"/>
                      <a:pt x="36" y="253"/>
                    </a:cubicBezTo>
                    <a:cubicBezTo>
                      <a:pt x="36" y="252"/>
                      <a:pt x="35" y="252"/>
                      <a:pt x="35" y="252"/>
                    </a:cubicBezTo>
                    <a:cubicBezTo>
                      <a:pt x="35" y="252"/>
                      <a:pt x="35" y="252"/>
                      <a:pt x="35" y="252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7" y="236"/>
                      <a:pt x="37" y="236"/>
                      <a:pt x="37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236"/>
                      <a:pt x="39" y="236"/>
                      <a:pt x="39" y="236"/>
                    </a:cubicBezTo>
                    <a:cubicBezTo>
                      <a:pt x="39" y="235"/>
                      <a:pt x="39" y="234"/>
                      <a:pt x="38" y="234"/>
                    </a:cubicBezTo>
                    <a:cubicBezTo>
                      <a:pt x="38" y="234"/>
                      <a:pt x="38" y="233"/>
                      <a:pt x="38" y="233"/>
                    </a:cubicBezTo>
                    <a:cubicBezTo>
                      <a:pt x="39" y="231"/>
                      <a:pt x="41" y="230"/>
                      <a:pt x="43" y="231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5" y="231"/>
                      <a:pt x="46" y="233"/>
                      <a:pt x="47" y="235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45" y="235"/>
                      <a:pt x="45" y="236"/>
                      <a:pt x="45" y="237"/>
                    </a:cubicBezTo>
                    <a:cubicBezTo>
                      <a:pt x="45" y="237"/>
                      <a:pt x="45" y="237"/>
                      <a:pt x="45" y="237"/>
                    </a:cubicBezTo>
                    <a:cubicBezTo>
                      <a:pt x="46" y="237"/>
                      <a:pt x="46" y="237"/>
                      <a:pt x="46" y="237"/>
                    </a:cubicBezTo>
                    <a:cubicBezTo>
                      <a:pt x="46" y="238"/>
                      <a:pt x="46" y="238"/>
                      <a:pt x="47" y="238"/>
                    </a:cubicBezTo>
                    <a:cubicBezTo>
                      <a:pt x="45" y="254"/>
                      <a:pt x="45" y="254"/>
                      <a:pt x="45" y="254"/>
                    </a:cubicBezTo>
                    <a:lnTo>
                      <a:pt x="44" y="254"/>
                    </a:lnTo>
                    <a:close/>
                    <a:moveTo>
                      <a:pt x="56" y="256"/>
                    </a:moveTo>
                    <a:cubicBezTo>
                      <a:pt x="55" y="255"/>
                      <a:pt x="55" y="256"/>
                      <a:pt x="54" y="257"/>
                    </a:cubicBezTo>
                    <a:cubicBezTo>
                      <a:pt x="51" y="257"/>
                      <a:pt x="51" y="257"/>
                      <a:pt x="51" y="257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8" y="255"/>
                      <a:pt x="47" y="254"/>
                      <a:pt x="46" y="254"/>
                    </a:cubicBezTo>
                    <a:cubicBezTo>
                      <a:pt x="46" y="254"/>
                      <a:pt x="46" y="254"/>
                      <a:pt x="46" y="254"/>
                    </a:cubicBezTo>
                    <a:cubicBezTo>
                      <a:pt x="48" y="238"/>
                      <a:pt x="48" y="238"/>
                      <a:pt x="48" y="238"/>
                    </a:cubicBezTo>
                    <a:cubicBezTo>
                      <a:pt x="49" y="238"/>
                      <a:pt x="49" y="238"/>
                      <a:pt x="49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8"/>
                      <a:pt x="50" y="238"/>
                      <a:pt x="50" y="238"/>
                    </a:cubicBezTo>
                    <a:cubicBezTo>
                      <a:pt x="50" y="237"/>
                      <a:pt x="50" y="236"/>
                      <a:pt x="49" y="235"/>
                    </a:cubicBezTo>
                    <a:cubicBezTo>
                      <a:pt x="50" y="233"/>
                      <a:pt x="52" y="232"/>
                      <a:pt x="54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2"/>
                      <a:pt x="54" y="233"/>
                      <a:pt x="55" y="233"/>
                    </a:cubicBezTo>
                    <a:cubicBezTo>
                      <a:pt x="56" y="233"/>
                      <a:pt x="58" y="235"/>
                      <a:pt x="58" y="237"/>
                    </a:cubicBezTo>
                    <a:cubicBezTo>
                      <a:pt x="58" y="237"/>
                      <a:pt x="58" y="237"/>
                      <a:pt x="57" y="237"/>
                    </a:cubicBezTo>
                    <a:cubicBezTo>
                      <a:pt x="57" y="237"/>
                      <a:pt x="57" y="238"/>
                      <a:pt x="57" y="239"/>
                    </a:cubicBezTo>
                    <a:cubicBezTo>
                      <a:pt x="57" y="239"/>
                      <a:pt x="57" y="239"/>
                      <a:pt x="57" y="239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58" y="239"/>
                      <a:pt x="58" y="240"/>
                      <a:pt x="58" y="240"/>
                    </a:cubicBezTo>
                    <a:cubicBezTo>
                      <a:pt x="56" y="256"/>
                      <a:pt x="56" y="256"/>
                      <a:pt x="56" y="256"/>
                    </a:cubicBezTo>
                    <a:close/>
                    <a:moveTo>
                      <a:pt x="68" y="257"/>
                    </a:moveTo>
                    <a:cubicBezTo>
                      <a:pt x="67" y="257"/>
                      <a:pt x="66" y="258"/>
                      <a:pt x="66" y="259"/>
                    </a:cubicBezTo>
                    <a:cubicBezTo>
                      <a:pt x="59" y="258"/>
                      <a:pt x="59" y="258"/>
                      <a:pt x="59" y="258"/>
                    </a:cubicBezTo>
                    <a:cubicBezTo>
                      <a:pt x="59" y="257"/>
                      <a:pt x="59" y="257"/>
                      <a:pt x="59" y="256"/>
                    </a:cubicBezTo>
                    <a:cubicBezTo>
                      <a:pt x="59" y="256"/>
                      <a:pt x="58" y="256"/>
                      <a:pt x="58" y="256"/>
                    </a:cubicBezTo>
                    <a:cubicBezTo>
                      <a:pt x="58" y="256"/>
                      <a:pt x="58" y="256"/>
                      <a:pt x="58" y="256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2" y="240"/>
                      <a:pt x="62" y="240"/>
                      <a:pt x="62" y="240"/>
                    </a:cubicBezTo>
                    <a:cubicBezTo>
                      <a:pt x="62" y="239"/>
                      <a:pt x="62" y="239"/>
                      <a:pt x="62" y="239"/>
                    </a:cubicBezTo>
                    <a:cubicBezTo>
                      <a:pt x="62" y="238"/>
                      <a:pt x="61" y="237"/>
                      <a:pt x="61" y="237"/>
                    </a:cubicBezTo>
                    <a:cubicBezTo>
                      <a:pt x="62" y="235"/>
                      <a:pt x="64" y="234"/>
                      <a:pt x="66" y="234"/>
                    </a:cubicBezTo>
                    <a:cubicBezTo>
                      <a:pt x="66" y="234"/>
                      <a:pt x="66" y="234"/>
                      <a:pt x="66" y="234"/>
                    </a:cubicBezTo>
                    <a:cubicBezTo>
                      <a:pt x="68" y="235"/>
                      <a:pt x="70" y="236"/>
                      <a:pt x="70" y="239"/>
                    </a:cubicBezTo>
                    <a:cubicBezTo>
                      <a:pt x="70" y="239"/>
                      <a:pt x="69" y="239"/>
                      <a:pt x="69" y="239"/>
                    </a:cubicBezTo>
                    <a:cubicBezTo>
                      <a:pt x="69" y="239"/>
                      <a:pt x="68" y="240"/>
                      <a:pt x="68" y="241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70" y="241"/>
                      <a:pt x="70" y="242"/>
                      <a:pt x="70" y="242"/>
                    </a:cubicBezTo>
                    <a:cubicBezTo>
                      <a:pt x="68" y="257"/>
                      <a:pt x="68" y="257"/>
                      <a:pt x="68" y="257"/>
                    </a:cubicBezTo>
                    <a:close/>
                    <a:moveTo>
                      <a:pt x="79" y="259"/>
                    </a:moveTo>
                    <a:cubicBezTo>
                      <a:pt x="78" y="259"/>
                      <a:pt x="78" y="260"/>
                      <a:pt x="77" y="261"/>
                    </a:cubicBezTo>
                    <a:cubicBezTo>
                      <a:pt x="71" y="260"/>
                      <a:pt x="71" y="260"/>
                      <a:pt x="71" y="260"/>
                    </a:cubicBezTo>
                    <a:cubicBezTo>
                      <a:pt x="71" y="259"/>
                      <a:pt x="70" y="258"/>
                      <a:pt x="70" y="258"/>
                    </a:cubicBezTo>
                    <a:cubicBezTo>
                      <a:pt x="70" y="258"/>
                      <a:pt x="70" y="258"/>
                      <a:pt x="70" y="258"/>
                    </a:cubicBezTo>
                    <a:cubicBezTo>
                      <a:pt x="72" y="242"/>
                      <a:pt x="72" y="242"/>
                      <a:pt x="72" y="242"/>
                    </a:cubicBezTo>
                    <a:cubicBezTo>
                      <a:pt x="72" y="242"/>
                      <a:pt x="72" y="242"/>
                      <a:pt x="72" y="241"/>
                    </a:cubicBezTo>
                    <a:cubicBezTo>
                      <a:pt x="73" y="242"/>
                      <a:pt x="73" y="242"/>
                      <a:pt x="73" y="242"/>
                    </a:cubicBezTo>
                    <a:cubicBezTo>
                      <a:pt x="73" y="241"/>
                      <a:pt x="73" y="241"/>
                      <a:pt x="73" y="241"/>
                    </a:cubicBezTo>
                    <a:cubicBezTo>
                      <a:pt x="74" y="240"/>
                      <a:pt x="73" y="239"/>
                      <a:pt x="72" y="239"/>
                    </a:cubicBezTo>
                    <a:cubicBezTo>
                      <a:pt x="73" y="237"/>
                      <a:pt x="75" y="236"/>
                      <a:pt x="77" y="236"/>
                    </a:cubicBezTo>
                    <a:cubicBezTo>
                      <a:pt x="77" y="236"/>
                      <a:pt x="77" y="236"/>
                      <a:pt x="77" y="236"/>
                    </a:cubicBezTo>
                    <a:cubicBezTo>
                      <a:pt x="80" y="237"/>
                      <a:pt x="81" y="238"/>
                      <a:pt x="81" y="241"/>
                    </a:cubicBezTo>
                    <a:cubicBezTo>
                      <a:pt x="81" y="240"/>
                      <a:pt x="80" y="241"/>
                      <a:pt x="80" y="242"/>
                    </a:cubicBezTo>
                    <a:cubicBezTo>
                      <a:pt x="80" y="243"/>
                      <a:pt x="80" y="243"/>
                      <a:pt x="80" y="243"/>
                    </a:cubicBezTo>
                    <a:cubicBezTo>
                      <a:pt x="81" y="243"/>
                      <a:pt x="81" y="243"/>
                      <a:pt x="81" y="243"/>
                    </a:cubicBezTo>
                    <a:cubicBezTo>
                      <a:pt x="81" y="243"/>
                      <a:pt x="81" y="244"/>
                      <a:pt x="81" y="244"/>
                    </a:cubicBezTo>
                    <a:cubicBezTo>
                      <a:pt x="79" y="259"/>
                      <a:pt x="79" y="259"/>
                      <a:pt x="79" y="259"/>
                    </a:cubicBezTo>
                    <a:close/>
                    <a:moveTo>
                      <a:pt x="89" y="261"/>
                    </a:moveTo>
                    <a:cubicBezTo>
                      <a:pt x="88" y="261"/>
                      <a:pt x="87" y="261"/>
                      <a:pt x="87" y="263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2" y="261"/>
                      <a:pt x="82" y="260"/>
                      <a:pt x="81" y="260"/>
                    </a:cubicBezTo>
                    <a:cubicBezTo>
                      <a:pt x="81" y="260"/>
                      <a:pt x="81" y="260"/>
                      <a:pt x="81" y="260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83" y="244"/>
                      <a:pt x="83" y="244"/>
                      <a:pt x="84" y="243"/>
                    </a:cubicBezTo>
                    <a:cubicBezTo>
                      <a:pt x="85" y="244"/>
                      <a:pt x="85" y="244"/>
                      <a:pt x="85" y="244"/>
                    </a:cubicBezTo>
                    <a:cubicBezTo>
                      <a:pt x="85" y="243"/>
                      <a:pt x="85" y="243"/>
                      <a:pt x="85" y="243"/>
                    </a:cubicBezTo>
                    <a:cubicBezTo>
                      <a:pt x="85" y="242"/>
                      <a:pt x="85" y="241"/>
                      <a:pt x="84" y="241"/>
                    </a:cubicBezTo>
                    <a:cubicBezTo>
                      <a:pt x="85" y="239"/>
                      <a:pt x="86" y="238"/>
                      <a:pt x="88" y="238"/>
                    </a:cubicBezTo>
                    <a:cubicBezTo>
                      <a:pt x="88" y="238"/>
                      <a:pt x="88" y="238"/>
                      <a:pt x="88" y="238"/>
                    </a:cubicBezTo>
                    <a:cubicBezTo>
                      <a:pt x="90" y="238"/>
                      <a:pt x="91" y="240"/>
                      <a:pt x="91" y="242"/>
                    </a:cubicBezTo>
                    <a:cubicBezTo>
                      <a:pt x="90" y="242"/>
                      <a:pt x="90" y="243"/>
                      <a:pt x="89" y="244"/>
                    </a:cubicBezTo>
                    <a:cubicBezTo>
                      <a:pt x="89" y="244"/>
                      <a:pt x="89" y="244"/>
                      <a:pt x="89" y="244"/>
                    </a:cubicBezTo>
                    <a:cubicBezTo>
                      <a:pt x="91" y="244"/>
                      <a:pt x="91" y="244"/>
                      <a:pt x="91" y="244"/>
                    </a:cubicBezTo>
                    <a:cubicBezTo>
                      <a:pt x="91" y="245"/>
                      <a:pt x="91" y="245"/>
                      <a:pt x="91" y="245"/>
                    </a:cubicBezTo>
                    <a:cubicBezTo>
                      <a:pt x="89" y="261"/>
                      <a:pt x="89" y="261"/>
                      <a:pt x="89" y="261"/>
                    </a:cubicBezTo>
                    <a:close/>
                    <a:moveTo>
                      <a:pt x="99" y="246"/>
                    </a:moveTo>
                    <a:cubicBezTo>
                      <a:pt x="99" y="246"/>
                      <a:pt x="99" y="246"/>
                      <a:pt x="99" y="247"/>
                    </a:cubicBezTo>
                    <a:cubicBezTo>
                      <a:pt x="97" y="262"/>
                      <a:pt x="97" y="262"/>
                      <a:pt x="97" y="262"/>
                    </a:cubicBezTo>
                    <a:cubicBezTo>
                      <a:pt x="97" y="262"/>
                      <a:pt x="97" y="262"/>
                      <a:pt x="97" y="262"/>
                    </a:cubicBezTo>
                    <a:cubicBezTo>
                      <a:pt x="96" y="262"/>
                      <a:pt x="96" y="262"/>
                      <a:pt x="96" y="262"/>
                    </a:cubicBezTo>
                    <a:cubicBezTo>
                      <a:pt x="95" y="263"/>
                      <a:pt x="95" y="263"/>
                      <a:pt x="95" y="264"/>
                    </a:cubicBezTo>
                    <a:cubicBezTo>
                      <a:pt x="92" y="263"/>
                      <a:pt x="92" y="263"/>
                      <a:pt x="92" y="263"/>
                    </a:cubicBezTo>
                    <a:cubicBezTo>
                      <a:pt x="92" y="262"/>
                      <a:pt x="92" y="261"/>
                      <a:pt x="91" y="261"/>
                    </a:cubicBezTo>
                    <a:cubicBezTo>
                      <a:pt x="91" y="261"/>
                      <a:pt x="91" y="261"/>
                      <a:pt x="91" y="261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4" y="245"/>
                      <a:pt x="94" y="245"/>
                      <a:pt x="94" y="245"/>
                    </a:cubicBezTo>
                    <a:cubicBezTo>
                      <a:pt x="95" y="244"/>
                      <a:pt x="94" y="243"/>
                      <a:pt x="93" y="242"/>
                    </a:cubicBezTo>
                    <a:cubicBezTo>
                      <a:pt x="94" y="240"/>
                      <a:pt x="95" y="239"/>
                      <a:pt x="97" y="239"/>
                    </a:cubicBezTo>
                    <a:cubicBezTo>
                      <a:pt x="97" y="239"/>
                      <a:pt x="97" y="239"/>
                      <a:pt x="97" y="239"/>
                    </a:cubicBezTo>
                    <a:cubicBezTo>
                      <a:pt x="98" y="240"/>
                      <a:pt x="99" y="241"/>
                      <a:pt x="99" y="243"/>
                    </a:cubicBezTo>
                    <a:cubicBezTo>
                      <a:pt x="98" y="243"/>
                      <a:pt x="98" y="244"/>
                      <a:pt x="97" y="245"/>
                    </a:cubicBezTo>
                    <a:cubicBezTo>
                      <a:pt x="97" y="246"/>
                      <a:pt x="97" y="246"/>
                      <a:pt x="97" y="246"/>
                    </a:cubicBezTo>
                    <a:lnTo>
                      <a:pt x="99" y="246"/>
                    </a:lnTo>
                    <a:close/>
                    <a:moveTo>
                      <a:pt x="103" y="213"/>
                    </a:moveTo>
                    <a:cubicBezTo>
                      <a:pt x="103" y="213"/>
                      <a:pt x="103" y="213"/>
                      <a:pt x="103" y="214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101" y="229"/>
                      <a:pt x="101" y="229"/>
                      <a:pt x="101" y="229"/>
                    </a:cubicBezTo>
                    <a:cubicBezTo>
                      <a:pt x="100" y="229"/>
                      <a:pt x="100" y="230"/>
                      <a:pt x="99" y="231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96" y="230"/>
                      <a:pt x="96" y="229"/>
                      <a:pt x="96" y="229"/>
                    </a:cubicBezTo>
                    <a:cubicBezTo>
                      <a:pt x="96" y="229"/>
                      <a:pt x="95" y="228"/>
                      <a:pt x="95" y="228"/>
                    </a:cubicBezTo>
                    <a:cubicBezTo>
                      <a:pt x="95" y="228"/>
                      <a:pt x="95" y="228"/>
                      <a:pt x="95" y="228"/>
                    </a:cubicBezTo>
                    <a:cubicBezTo>
                      <a:pt x="97" y="213"/>
                      <a:pt x="97" y="213"/>
                      <a:pt x="97" y="213"/>
                    </a:cubicBezTo>
                    <a:cubicBezTo>
                      <a:pt x="97" y="213"/>
                      <a:pt x="97" y="212"/>
                      <a:pt x="97" y="212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99" y="211"/>
                      <a:pt x="98" y="210"/>
                      <a:pt x="98" y="210"/>
                    </a:cubicBezTo>
                    <a:cubicBezTo>
                      <a:pt x="98" y="208"/>
                      <a:pt x="100" y="206"/>
                      <a:pt x="101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102" y="207"/>
                      <a:pt x="103" y="208"/>
                      <a:pt x="104" y="210"/>
                    </a:cubicBezTo>
                    <a:cubicBezTo>
                      <a:pt x="103" y="210"/>
                      <a:pt x="103" y="211"/>
                      <a:pt x="103" y="211"/>
                    </a:cubicBezTo>
                    <a:cubicBezTo>
                      <a:pt x="102" y="211"/>
                      <a:pt x="102" y="212"/>
                      <a:pt x="102" y="212"/>
                    </a:cubicBezTo>
                    <a:cubicBezTo>
                      <a:pt x="102" y="213"/>
                      <a:pt x="102" y="213"/>
                      <a:pt x="102" y="213"/>
                    </a:cubicBezTo>
                    <a:lnTo>
                      <a:pt x="103" y="213"/>
                    </a:lnTo>
                    <a:close/>
                    <a:moveTo>
                      <a:pt x="107" y="180"/>
                    </a:moveTo>
                    <a:cubicBezTo>
                      <a:pt x="107" y="180"/>
                      <a:pt x="107" y="181"/>
                      <a:pt x="108" y="181"/>
                    </a:cubicBezTo>
                    <a:cubicBezTo>
                      <a:pt x="106" y="196"/>
                      <a:pt x="106" y="196"/>
                      <a:pt x="106" y="196"/>
                    </a:cubicBezTo>
                    <a:cubicBezTo>
                      <a:pt x="105" y="196"/>
                      <a:pt x="105" y="196"/>
                      <a:pt x="105" y="196"/>
                    </a:cubicBezTo>
                    <a:cubicBezTo>
                      <a:pt x="105" y="196"/>
                      <a:pt x="104" y="197"/>
                      <a:pt x="104" y="198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101" y="197"/>
                      <a:pt x="101" y="196"/>
                      <a:pt x="100" y="196"/>
                    </a:cubicBezTo>
                    <a:cubicBezTo>
                      <a:pt x="100" y="196"/>
                      <a:pt x="100" y="195"/>
                      <a:pt x="99" y="195"/>
                    </a:cubicBezTo>
                    <a:cubicBezTo>
                      <a:pt x="99" y="195"/>
                      <a:pt x="99" y="195"/>
                      <a:pt x="99" y="195"/>
                    </a:cubicBezTo>
                    <a:cubicBezTo>
                      <a:pt x="101" y="180"/>
                      <a:pt x="101" y="180"/>
                      <a:pt x="101" y="180"/>
                    </a:cubicBezTo>
                    <a:cubicBezTo>
                      <a:pt x="102" y="180"/>
                      <a:pt x="102" y="179"/>
                      <a:pt x="102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9"/>
                      <a:pt x="103" y="179"/>
                      <a:pt x="103" y="179"/>
                    </a:cubicBezTo>
                    <a:cubicBezTo>
                      <a:pt x="103" y="178"/>
                      <a:pt x="103" y="178"/>
                      <a:pt x="103" y="177"/>
                    </a:cubicBezTo>
                    <a:cubicBezTo>
                      <a:pt x="103" y="177"/>
                      <a:pt x="102" y="177"/>
                      <a:pt x="102" y="177"/>
                    </a:cubicBezTo>
                    <a:cubicBezTo>
                      <a:pt x="103" y="175"/>
                      <a:pt x="104" y="173"/>
                      <a:pt x="105" y="174"/>
                    </a:cubicBezTo>
                    <a:cubicBezTo>
                      <a:pt x="105" y="174"/>
                      <a:pt x="105" y="174"/>
                      <a:pt x="105" y="174"/>
                    </a:cubicBezTo>
                    <a:cubicBezTo>
                      <a:pt x="107" y="174"/>
                      <a:pt x="108" y="175"/>
                      <a:pt x="108" y="178"/>
                    </a:cubicBezTo>
                    <a:cubicBezTo>
                      <a:pt x="108" y="178"/>
                      <a:pt x="107" y="178"/>
                      <a:pt x="107" y="178"/>
                    </a:cubicBezTo>
                    <a:cubicBezTo>
                      <a:pt x="106" y="178"/>
                      <a:pt x="106" y="179"/>
                      <a:pt x="106" y="179"/>
                    </a:cubicBezTo>
                    <a:cubicBezTo>
                      <a:pt x="106" y="180"/>
                      <a:pt x="106" y="180"/>
                      <a:pt x="106" y="180"/>
                    </a:cubicBezTo>
                    <a:lnTo>
                      <a:pt x="107" y="180"/>
                    </a:lnTo>
                    <a:close/>
                    <a:moveTo>
                      <a:pt x="112" y="147"/>
                    </a:moveTo>
                    <a:cubicBezTo>
                      <a:pt x="112" y="147"/>
                      <a:pt x="112" y="147"/>
                      <a:pt x="112" y="148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09" y="163"/>
                      <a:pt x="108" y="164"/>
                      <a:pt x="108" y="165"/>
                    </a:cubicBezTo>
                    <a:cubicBezTo>
                      <a:pt x="105" y="165"/>
                      <a:pt x="105" y="165"/>
                      <a:pt x="105" y="165"/>
                    </a:cubicBezTo>
                    <a:cubicBezTo>
                      <a:pt x="105" y="164"/>
                      <a:pt x="105" y="163"/>
                      <a:pt x="105" y="163"/>
                    </a:cubicBezTo>
                    <a:cubicBezTo>
                      <a:pt x="104" y="163"/>
                      <a:pt x="104" y="162"/>
                      <a:pt x="104" y="162"/>
                    </a:cubicBezTo>
                    <a:cubicBezTo>
                      <a:pt x="104" y="162"/>
                      <a:pt x="104" y="162"/>
                      <a:pt x="104" y="162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46"/>
                      <a:pt x="106" y="146"/>
                      <a:pt x="106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7" y="146"/>
                      <a:pt x="107" y="146"/>
                      <a:pt x="107" y="146"/>
                    </a:cubicBezTo>
                    <a:cubicBezTo>
                      <a:pt x="108" y="145"/>
                      <a:pt x="107" y="145"/>
                      <a:pt x="107" y="144"/>
                    </a:cubicBezTo>
                    <a:cubicBezTo>
                      <a:pt x="107" y="144"/>
                      <a:pt x="107" y="144"/>
                      <a:pt x="106" y="144"/>
                    </a:cubicBezTo>
                    <a:cubicBezTo>
                      <a:pt x="107" y="142"/>
                      <a:pt x="108" y="140"/>
                      <a:pt x="110" y="140"/>
                    </a:cubicBezTo>
                    <a:cubicBezTo>
                      <a:pt x="110" y="140"/>
                      <a:pt x="110" y="140"/>
                      <a:pt x="110" y="140"/>
                    </a:cubicBezTo>
                    <a:cubicBezTo>
                      <a:pt x="111" y="141"/>
                      <a:pt x="112" y="142"/>
                      <a:pt x="112" y="144"/>
                    </a:cubicBezTo>
                    <a:cubicBezTo>
                      <a:pt x="112" y="144"/>
                      <a:pt x="112" y="145"/>
                      <a:pt x="111" y="145"/>
                    </a:cubicBezTo>
                    <a:cubicBezTo>
                      <a:pt x="111" y="145"/>
                      <a:pt x="111" y="146"/>
                      <a:pt x="110" y="146"/>
                    </a:cubicBezTo>
                    <a:cubicBezTo>
                      <a:pt x="110" y="147"/>
                      <a:pt x="110" y="147"/>
                      <a:pt x="110" y="147"/>
                    </a:cubicBezTo>
                    <a:lnTo>
                      <a:pt x="112" y="147"/>
                    </a:lnTo>
                    <a:close/>
                    <a:moveTo>
                      <a:pt x="116" y="114"/>
                    </a:moveTo>
                    <a:cubicBezTo>
                      <a:pt x="116" y="114"/>
                      <a:pt x="116" y="115"/>
                      <a:pt x="116" y="115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4" y="130"/>
                      <a:pt x="114" y="130"/>
                      <a:pt x="114" y="130"/>
                    </a:cubicBezTo>
                    <a:cubicBezTo>
                      <a:pt x="113" y="130"/>
                      <a:pt x="113" y="131"/>
                      <a:pt x="112" y="132"/>
                    </a:cubicBezTo>
                    <a:cubicBezTo>
                      <a:pt x="109" y="131"/>
                      <a:pt x="109" y="131"/>
                      <a:pt x="109" y="131"/>
                    </a:cubicBezTo>
                    <a:cubicBezTo>
                      <a:pt x="109" y="131"/>
                      <a:pt x="109" y="130"/>
                      <a:pt x="109" y="130"/>
                    </a:cubicBezTo>
                    <a:cubicBezTo>
                      <a:pt x="109" y="130"/>
                      <a:pt x="108" y="129"/>
                      <a:pt x="108" y="129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10" y="114"/>
                      <a:pt x="110" y="114"/>
                      <a:pt x="110" y="114"/>
                    </a:cubicBezTo>
                    <a:cubicBezTo>
                      <a:pt x="110" y="114"/>
                      <a:pt x="110" y="113"/>
                      <a:pt x="110" y="113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2" y="112"/>
                      <a:pt x="112" y="112"/>
                      <a:pt x="111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09"/>
                      <a:pt x="113" y="107"/>
                      <a:pt x="114" y="108"/>
                    </a:cubicBezTo>
                    <a:cubicBezTo>
                      <a:pt x="114" y="108"/>
                      <a:pt x="114" y="108"/>
                      <a:pt x="114" y="108"/>
                    </a:cubicBezTo>
                    <a:cubicBezTo>
                      <a:pt x="115" y="108"/>
                      <a:pt x="116" y="109"/>
                      <a:pt x="116" y="112"/>
                    </a:cubicBezTo>
                    <a:cubicBezTo>
                      <a:pt x="116" y="111"/>
                      <a:pt x="115" y="112"/>
                      <a:pt x="115" y="113"/>
                    </a:cubicBezTo>
                    <a:cubicBezTo>
                      <a:pt x="115" y="114"/>
                      <a:pt x="115" y="114"/>
                      <a:pt x="115" y="114"/>
                    </a:cubicBezTo>
                    <a:lnTo>
                      <a:pt x="116" y="114"/>
                    </a:lnTo>
                    <a:close/>
                    <a:moveTo>
                      <a:pt x="121" y="79"/>
                    </a:moveTo>
                    <a:cubicBezTo>
                      <a:pt x="120" y="79"/>
                      <a:pt x="119" y="79"/>
                      <a:pt x="119" y="81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1"/>
                      <a:pt x="120" y="82"/>
                      <a:pt x="121" y="82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18" y="97"/>
                      <a:pt x="118" y="98"/>
                      <a:pt x="117" y="98"/>
                    </a:cubicBezTo>
                    <a:cubicBezTo>
                      <a:pt x="117" y="98"/>
                      <a:pt x="117" y="99"/>
                      <a:pt x="117" y="99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4" y="98"/>
                      <a:pt x="113" y="97"/>
                      <a:pt x="112" y="96"/>
                    </a:cubicBezTo>
                    <a:cubicBezTo>
                      <a:pt x="112" y="96"/>
                      <a:pt x="112" y="96"/>
                      <a:pt x="112" y="96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81"/>
                      <a:pt x="115" y="80"/>
                      <a:pt x="115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79"/>
                      <a:pt x="116" y="78"/>
                      <a:pt x="115" y="78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5"/>
                      <a:pt x="117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20" y="75"/>
                      <a:pt x="121" y="76"/>
                      <a:pt x="121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5"/>
              <p:cNvSpPr/>
              <p:nvPr/>
            </p:nvSpPr>
            <p:spPr bwMode="auto">
              <a:xfrm>
                <a:off x="3576638" y="6135687"/>
                <a:ext cx="233363" cy="120650"/>
              </a:xfrm>
              <a:custGeom>
                <a:avLst/>
                <a:gdLst>
                  <a:gd name="T0" fmla="*/ 95 w 100"/>
                  <a:gd name="T1" fmla="*/ 24 h 52"/>
                  <a:gd name="T2" fmla="*/ 94 w 100"/>
                  <a:gd name="T3" fmla="*/ 22 h 52"/>
                  <a:gd name="T4" fmla="*/ 80 w 100"/>
                  <a:gd name="T5" fmla="*/ 19 h 52"/>
                  <a:gd name="T6" fmla="*/ 77 w 100"/>
                  <a:gd name="T7" fmla="*/ 21 h 52"/>
                  <a:gd name="T8" fmla="*/ 71 w 100"/>
                  <a:gd name="T9" fmla="*/ 10 h 52"/>
                  <a:gd name="T10" fmla="*/ 62 w 100"/>
                  <a:gd name="T11" fmla="*/ 18 h 52"/>
                  <a:gd name="T12" fmla="*/ 60 w 100"/>
                  <a:gd name="T13" fmla="*/ 16 h 52"/>
                  <a:gd name="T14" fmla="*/ 53 w 100"/>
                  <a:gd name="T15" fmla="*/ 7 h 52"/>
                  <a:gd name="T16" fmla="*/ 47 w 100"/>
                  <a:gd name="T17" fmla="*/ 9 h 52"/>
                  <a:gd name="T18" fmla="*/ 44 w 100"/>
                  <a:gd name="T19" fmla="*/ 16 h 52"/>
                  <a:gd name="T20" fmla="*/ 42 w 100"/>
                  <a:gd name="T21" fmla="*/ 13 h 52"/>
                  <a:gd name="T22" fmla="*/ 36 w 100"/>
                  <a:gd name="T23" fmla="*/ 4 h 52"/>
                  <a:gd name="T24" fmla="*/ 27 w 100"/>
                  <a:gd name="T25" fmla="*/ 13 h 52"/>
                  <a:gd name="T26" fmla="*/ 25 w 100"/>
                  <a:gd name="T27" fmla="*/ 10 h 52"/>
                  <a:gd name="T28" fmla="*/ 19 w 100"/>
                  <a:gd name="T29" fmla="*/ 1 h 52"/>
                  <a:gd name="T30" fmla="*/ 11 w 100"/>
                  <a:gd name="T31" fmla="*/ 8 h 52"/>
                  <a:gd name="T32" fmla="*/ 9 w 100"/>
                  <a:gd name="T33" fmla="*/ 10 h 52"/>
                  <a:gd name="T34" fmla="*/ 6 w 100"/>
                  <a:gd name="T35" fmla="*/ 0 h 52"/>
                  <a:gd name="T36" fmla="*/ 0 w 100"/>
                  <a:gd name="T37" fmla="*/ 50 h 52"/>
                  <a:gd name="T38" fmla="*/ 3 w 100"/>
                  <a:gd name="T39" fmla="*/ 47 h 52"/>
                  <a:gd name="T40" fmla="*/ 8 w 100"/>
                  <a:gd name="T41" fmla="*/ 16 h 52"/>
                  <a:gd name="T42" fmla="*/ 10 w 100"/>
                  <a:gd name="T43" fmla="*/ 16 h 52"/>
                  <a:gd name="T44" fmla="*/ 7 w 100"/>
                  <a:gd name="T45" fmla="*/ 48 h 52"/>
                  <a:gd name="T46" fmla="*/ 19 w 100"/>
                  <a:gd name="T47" fmla="*/ 50 h 52"/>
                  <a:gd name="T48" fmla="*/ 23 w 100"/>
                  <a:gd name="T49" fmla="*/ 19 h 52"/>
                  <a:gd name="T50" fmla="*/ 26 w 100"/>
                  <a:gd name="T51" fmla="*/ 19 h 52"/>
                  <a:gd name="T52" fmla="*/ 37 w 100"/>
                  <a:gd name="T53" fmla="*/ 50 h 52"/>
                  <a:gd name="T54" fmla="*/ 41 w 100"/>
                  <a:gd name="T55" fmla="*/ 21 h 52"/>
                  <a:gd name="T56" fmla="*/ 44 w 100"/>
                  <a:gd name="T57" fmla="*/ 22 h 52"/>
                  <a:gd name="T58" fmla="*/ 48 w 100"/>
                  <a:gd name="T59" fmla="*/ 50 h 52"/>
                  <a:gd name="T60" fmla="*/ 55 w 100"/>
                  <a:gd name="T61" fmla="*/ 50 h 52"/>
                  <a:gd name="T62" fmla="*/ 59 w 100"/>
                  <a:gd name="T63" fmla="*/ 24 h 52"/>
                  <a:gd name="T64" fmla="*/ 61 w 100"/>
                  <a:gd name="T65" fmla="*/ 25 h 52"/>
                  <a:gd name="T66" fmla="*/ 73 w 100"/>
                  <a:gd name="T67" fmla="*/ 50 h 52"/>
                  <a:gd name="T68" fmla="*/ 77 w 100"/>
                  <a:gd name="T69" fmla="*/ 27 h 52"/>
                  <a:gd name="T70" fmla="*/ 79 w 100"/>
                  <a:gd name="T71" fmla="*/ 28 h 52"/>
                  <a:gd name="T72" fmla="*/ 89 w 100"/>
                  <a:gd name="T73" fmla="*/ 50 h 52"/>
                  <a:gd name="T74" fmla="*/ 92 w 100"/>
                  <a:gd name="T75" fmla="*/ 30 h 52"/>
                  <a:gd name="T76" fmla="*/ 95 w 100"/>
                  <a:gd name="T77" fmla="*/ 30 h 52"/>
                  <a:gd name="T78" fmla="*/ 96 w 100"/>
                  <a:gd name="T79" fmla="*/ 50 h 52"/>
                  <a:gd name="T80" fmla="*/ 96 w 100"/>
                  <a:gd name="T81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52">
                    <a:moveTo>
                      <a:pt x="96" y="22"/>
                    </a:moveTo>
                    <a:cubicBezTo>
                      <a:pt x="95" y="24"/>
                      <a:pt x="95" y="24"/>
                      <a:pt x="95" y="24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17"/>
                      <a:pt x="92" y="13"/>
                      <a:pt x="88" y="13"/>
                    </a:cubicBezTo>
                    <a:cubicBezTo>
                      <a:pt x="84" y="12"/>
                      <a:pt x="81" y="15"/>
                      <a:pt x="80" y="19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5"/>
                      <a:pt x="75" y="11"/>
                      <a:pt x="71" y="10"/>
                    </a:cubicBezTo>
                    <a:cubicBezTo>
                      <a:pt x="67" y="9"/>
                      <a:pt x="63" y="12"/>
                      <a:pt x="62" y="16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0" y="12"/>
                      <a:pt x="57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7"/>
                      <a:pt x="49" y="7"/>
                      <a:pt x="47" y="9"/>
                    </a:cubicBezTo>
                    <a:cubicBezTo>
                      <a:pt x="46" y="10"/>
                      <a:pt x="45" y="12"/>
                      <a:pt x="45" y="14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1"/>
                      <a:pt x="42" y="9"/>
                      <a:pt x="41" y="8"/>
                    </a:cubicBezTo>
                    <a:cubicBezTo>
                      <a:pt x="40" y="6"/>
                      <a:pt x="38" y="4"/>
                      <a:pt x="36" y="4"/>
                    </a:cubicBezTo>
                    <a:cubicBezTo>
                      <a:pt x="31" y="3"/>
                      <a:pt x="27" y="6"/>
                      <a:pt x="27" y="11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8"/>
                      <a:pt x="24" y="6"/>
                      <a:pt x="23" y="4"/>
                    </a:cubicBezTo>
                    <a:cubicBezTo>
                      <a:pt x="22" y="3"/>
                      <a:pt x="21" y="2"/>
                      <a:pt x="19" y="1"/>
                    </a:cubicBezTo>
                    <a:cubicBezTo>
                      <a:pt x="17" y="1"/>
                      <a:pt x="15" y="2"/>
                      <a:pt x="14" y="3"/>
                    </a:cubicBezTo>
                    <a:cubicBezTo>
                      <a:pt x="12" y="4"/>
                      <a:pt x="11" y="6"/>
                      <a:pt x="11" y="8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5"/>
                      <a:pt x="8" y="1"/>
                      <a:pt x="6" y="0"/>
                    </a:cubicBezTo>
                    <a:cubicBezTo>
                      <a:pt x="5" y="10"/>
                      <a:pt x="5" y="51"/>
                      <a:pt x="4" y="52"/>
                    </a:cubicBezTo>
                    <a:cubicBezTo>
                      <a:pt x="5" y="52"/>
                      <a:pt x="0" y="50"/>
                      <a:pt x="0" y="50"/>
                    </a:cubicBezTo>
                    <a:cubicBezTo>
                      <a:pt x="1" y="48"/>
                      <a:pt x="2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8"/>
                      <a:pt x="8" y="49"/>
                      <a:pt x="9" y="50"/>
                    </a:cubicBezTo>
                    <a:cubicBezTo>
                      <a:pt x="12" y="50"/>
                      <a:pt x="15" y="50"/>
                      <a:pt x="19" y="5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7" y="50"/>
                      <a:pt x="32" y="50"/>
                      <a:pt x="37" y="5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3" y="50"/>
                      <a:pt x="45" y="50"/>
                      <a:pt x="48" y="50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50" y="50"/>
                      <a:pt x="53" y="50"/>
                      <a:pt x="55" y="50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63" y="50"/>
                      <a:pt x="69" y="50"/>
                      <a:pt x="73" y="50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82" y="50"/>
                      <a:pt x="86" y="50"/>
                      <a:pt x="89" y="5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4" y="50"/>
                      <a:pt x="96" y="50"/>
                      <a:pt x="96" y="50"/>
                    </a:cubicBezTo>
                    <a:cubicBezTo>
                      <a:pt x="96" y="50"/>
                      <a:pt x="99" y="23"/>
                      <a:pt x="100" y="15"/>
                    </a:cubicBezTo>
                    <a:cubicBezTo>
                      <a:pt x="98" y="16"/>
                      <a:pt x="96" y="19"/>
                      <a:pt x="9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7205790" y="4761148"/>
              <a:ext cx="631342" cy="6313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6" name="Group 17"/>
            <p:cNvGrpSpPr/>
            <p:nvPr/>
          </p:nvGrpSpPr>
          <p:grpSpPr>
            <a:xfrm>
              <a:off x="6179173" y="3501254"/>
              <a:ext cx="2475567" cy="857260"/>
              <a:chOff x="1732858" y="5001250"/>
              <a:chExt cx="2213143" cy="857260"/>
            </a:xfrm>
          </p:grpSpPr>
          <p:sp>
            <p:nvSpPr>
              <p:cNvPr id="20" name="TextBox 2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21" name="TextBox 2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8821084" y="1322622"/>
            <a:ext cx="2475567" cy="4069868"/>
            <a:chOff x="8821084" y="1322622"/>
            <a:chExt cx="2475567" cy="4069868"/>
          </a:xfrm>
        </p:grpSpPr>
        <p:sp>
          <p:nvSpPr>
            <p:cNvPr id="7" name="Freeform: Shape 6"/>
            <p:cNvSpPr/>
            <p:nvPr/>
          </p:nvSpPr>
          <p:spPr bwMode="auto">
            <a:xfrm>
              <a:off x="9909335" y="1322622"/>
              <a:ext cx="583841" cy="2009215"/>
            </a:xfrm>
            <a:custGeom>
              <a:avLst/>
              <a:gdLst>
                <a:gd name="T0" fmla="*/ 66 w 99"/>
                <a:gd name="T1" fmla="*/ 126 h 340"/>
                <a:gd name="T2" fmla="*/ 50 w 99"/>
                <a:gd name="T3" fmla="*/ 143 h 340"/>
                <a:gd name="T4" fmla="*/ 50 w 99"/>
                <a:gd name="T5" fmla="*/ 143 h 340"/>
                <a:gd name="T6" fmla="*/ 49 w 99"/>
                <a:gd name="T7" fmla="*/ 143 h 340"/>
                <a:gd name="T8" fmla="*/ 37 w 99"/>
                <a:gd name="T9" fmla="*/ 130 h 340"/>
                <a:gd name="T10" fmla="*/ 34 w 99"/>
                <a:gd name="T11" fmla="*/ 134 h 340"/>
                <a:gd name="T12" fmla="*/ 46 w 99"/>
                <a:gd name="T13" fmla="*/ 146 h 340"/>
                <a:gd name="T14" fmla="*/ 50 w 99"/>
                <a:gd name="T15" fmla="*/ 149 h 340"/>
                <a:gd name="T16" fmla="*/ 53 w 99"/>
                <a:gd name="T17" fmla="*/ 146 h 340"/>
                <a:gd name="T18" fmla="*/ 53 w 99"/>
                <a:gd name="T19" fmla="*/ 146 h 340"/>
                <a:gd name="T20" fmla="*/ 70 w 99"/>
                <a:gd name="T21" fmla="*/ 129 h 340"/>
                <a:gd name="T22" fmla="*/ 66 w 99"/>
                <a:gd name="T23" fmla="*/ 126 h 340"/>
                <a:gd name="T24" fmla="*/ 87 w 99"/>
                <a:gd name="T25" fmla="*/ 323 h 340"/>
                <a:gd name="T26" fmla="*/ 87 w 99"/>
                <a:gd name="T27" fmla="*/ 177 h 340"/>
                <a:gd name="T28" fmla="*/ 90 w 99"/>
                <a:gd name="T29" fmla="*/ 177 h 340"/>
                <a:gd name="T30" fmla="*/ 90 w 99"/>
                <a:gd name="T31" fmla="*/ 117 h 340"/>
                <a:gd name="T32" fmla="*/ 91 w 99"/>
                <a:gd name="T33" fmla="*/ 117 h 340"/>
                <a:gd name="T34" fmla="*/ 91 w 99"/>
                <a:gd name="T35" fmla="*/ 113 h 340"/>
                <a:gd name="T36" fmla="*/ 85 w 99"/>
                <a:gd name="T37" fmla="*/ 113 h 340"/>
                <a:gd name="T38" fmla="*/ 85 w 99"/>
                <a:gd name="T39" fmla="*/ 106 h 340"/>
                <a:gd name="T40" fmla="*/ 85 w 99"/>
                <a:gd name="T41" fmla="*/ 106 h 340"/>
                <a:gd name="T42" fmla="*/ 69 w 99"/>
                <a:gd name="T43" fmla="*/ 77 h 340"/>
                <a:gd name="T44" fmla="*/ 69 w 99"/>
                <a:gd name="T45" fmla="*/ 77 h 340"/>
                <a:gd name="T46" fmla="*/ 69 w 99"/>
                <a:gd name="T47" fmla="*/ 57 h 340"/>
                <a:gd name="T48" fmla="*/ 69 w 99"/>
                <a:gd name="T49" fmla="*/ 57 h 340"/>
                <a:gd name="T50" fmla="*/ 50 w 99"/>
                <a:gd name="T51" fmla="*/ 0 h 340"/>
                <a:gd name="T52" fmla="*/ 49 w 99"/>
                <a:gd name="T53" fmla="*/ 0 h 340"/>
                <a:gd name="T54" fmla="*/ 30 w 99"/>
                <a:gd name="T55" fmla="*/ 57 h 340"/>
                <a:gd name="T56" fmla="*/ 30 w 99"/>
                <a:gd name="T57" fmla="*/ 57 h 340"/>
                <a:gd name="T58" fmla="*/ 30 w 99"/>
                <a:gd name="T59" fmla="*/ 77 h 340"/>
                <a:gd name="T60" fmla="*/ 30 w 99"/>
                <a:gd name="T61" fmla="*/ 77 h 340"/>
                <a:gd name="T62" fmla="*/ 15 w 99"/>
                <a:gd name="T63" fmla="*/ 106 h 340"/>
                <a:gd name="T64" fmla="*/ 15 w 99"/>
                <a:gd name="T65" fmla="*/ 106 h 340"/>
                <a:gd name="T66" fmla="*/ 15 w 99"/>
                <a:gd name="T67" fmla="*/ 113 h 340"/>
                <a:gd name="T68" fmla="*/ 8 w 99"/>
                <a:gd name="T69" fmla="*/ 113 h 340"/>
                <a:gd name="T70" fmla="*/ 8 w 99"/>
                <a:gd name="T71" fmla="*/ 117 h 340"/>
                <a:gd name="T72" fmla="*/ 9 w 99"/>
                <a:gd name="T73" fmla="*/ 117 h 340"/>
                <a:gd name="T74" fmla="*/ 9 w 99"/>
                <a:gd name="T75" fmla="*/ 177 h 340"/>
                <a:gd name="T76" fmla="*/ 12 w 99"/>
                <a:gd name="T77" fmla="*/ 177 h 340"/>
                <a:gd name="T78" fmla="*/ 12 w 99"/>
                <a:gd name="T79" fmla="*/ 323 h 340"/>
                <a:gd name="T80" fmla="*/ 0 w 99"/>
                <a:gd name="T81" fmla="*/ 323 h 340"/>
                <a:gd name="T82" fmla="*/ 0 w 99"/>
                <a:gd name="T83" fmla="*/ 340 h 340"/>
                <a:gd name="T84" fmla="*/ 99 w 99"/>
                <a:gd name="T85" fmla="*/ 340 h 340"/>
                <a:gd name="T86" fmla="*/ 99 w 99"/>
                <a:gd name="T87" fmla="*/ 323 h 340"/>
                <a:gd name="T88" fmla="*/ 87 w 99"/>
                <a:gd name="T89" fmla="*/ 323 h 340"/>
                <a:gd name="T90" fmla="*/ 50 w 99"/>
                <a:gd name="T91" fmla="*/ 175 h 340"/>
                <a:gd name="T92" fmla="*/ 20 w 99"/>
                <a:gd name="T93" fmla="*/ 146 h 340"/>
                <a:gd name="T94" fmla="*/ 50 w 99"/>
                <a:gd name="T95" fmla="*/ 117 h 340"/>
                <a:gd name="T96" fmla="*/ 79 w 99"/>
                <a:gd name="T97" fmla="*/ 146 h 340"/>
                <a:gd name="T98" fmla="*/ 50 w 99"/>
                <a:gd name="T99" fmla="*/ 17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340">
                  <a:moveTo>
                    <a:pt x="66" y="126"/>
                  </a:move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50" y="143"/>
                    <a:pt x="49" y="143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8"/>
                    <a:pt x="48" y="149"/>
                    <a:pt x="50" y="149"/>
                  </a:cubicBezTo>
                  <a:cubicBezTo>
                    <a:pt x="52" y="149"/>
                    <a:pt x="53" y="148"/>
                    <a:pt x="53" y="146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70" y="129"/>
                    <a:pt x="70" y="129"/>
                    <a:pt x="70" y="129"/>
                  </a:cubicBezTo>
                  <a:lnTo>
                    <a:pt x="66" y="126"/>
                  </a:lnTo>
                  <a:close/>
                  <a:moveTo>
                    <a:pt x="87" y="323"/>
                  </a:moveTo>
                  <a:cubicBezTo>
                    <a:pt x="87" y="177"/>
                    <a:pt x="87" y="177"/>
                    <a:pt x="87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8" y="54"/>
                    <a:pt x="52" y="7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7"/>
                    <a:pt x="31" y="54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77"/>
                    <a:pt x="9" y="177"/>
                    <a:pt x="9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99" y="340"/>
                    <a:pt x="99" y="340"/>
                    <a:pt x="99" y="340"/>
                  </a:cubicBezTo>
                  <a:cubicBezTo>
                    <a:pt x="99" y="323"/>
                    <a:pt x="99" y="323"/>
                    <a:pt x="99" y="323"/>
                  </a:cubicBezTo>
                  <a:lnTo>
                    <a:pt x="87" y="323"/>
                  </a:lnTo>
                  <a:close/>
                  <a:moveTo>
                    <a:pt x="50" y="175"/>
                  </a:moveTo>
                  <a:cubicBezTo>
                    <a:pt x="33" y="175"/>
                    <a:pt x="20" y="162"/>
                    <a:pt x="20" y="146"/>
                  </a:cubicBezTo>
                  <a:cubicBezTo>
                    <a:pt x="20" y="130"/>
                    <a:pt x="33" y="117"/>
                    <a:pt x="50" y="117"/>
                  </a:cubicBezTo>
                  <a:cubicBezTo>
                    <a:pt x="66" y="117"/>
                    <a:pt x="79" y="130"/>
                    <a:pt x="79" y="146"/>
                  </a:cubicBezTo>
                  <a:cubicBezTo>
                    <a:pt x="79" y="162"/>
                    <a:pt x="66" y="175"/>
                    <a:pt x="50" y="17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9935815" y="4761148"/>
              <a:ext cx="631342" cy="63134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</a:rPr>
                <a:t>关键词</a:t>
              </a:r>
            </a:p>
          </p:txBody>
        </p:sp>
        <p:grpSp>
          <p:nvGrpSpPr>
            <p:cNvPr id="17" name="Group 18"/>
            <p:cNvGrpSpPr/>
            <p:nvPr/>
          </p:nvGrpSpPr>
          <p:grpSpPr>
            <a:xfrm>
              <a:off x="8821084" y="3501254"/>
              <a:ext cx="2475567" cy="857260"/>
              <a:chOff x="1732858" y="5001250"/>
              <a:chExt cx="2213143" cy="857260"/>
            </a:xfrm>
          </p:grpSpPr>
          <p:sp>
            <p:nvSpPr>
              <p:cNvPr id="18" name="TextBox 1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9" name="TextBox 2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肆</a:t>
            </a:r>
          </a:p>
        </p:txBody>
      </p:sp>
      <p:sp>
        <p:nvSpPr>
          <p:cNvPr id="4" name="PA_半闭框 7"/>
          <p:cNvSpPr/>
          <p:nvPr>
            <p:custDataLst>
              <p:tags r:id="rId2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PA_半闭框 7"/>
          <p:cNvSpPr/>
          <p:nvPr>
            <p:custDataLst>
              <p:tags r:id="rId3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885" y="2642637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拓展训练练习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996658" y="2988622"/>
            <a:ext cx="677108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文章背景知识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05566" y="2020063"/>
            <a:ext cx="1292662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方正仿郭简体" panose="03000509000000000000" pitchFamily="65" charset="-122"/>
              </a:rPr>
              <a:t>目 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50518" y="2988622"/>
            <a:ext cx="677108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认字识词朗诵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904378" y="2988622"/>
            <a:ext cx="677108" cy="26006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课文赏析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358236" y="2988622"/>
            <a:ext cx="677108" cy="38693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拓展训练练习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820647" y="1713667"/>
            <a:ext cx="1142455" cy="1009545"/>
            <a:chOff x="3104720" y="1213837"/>
            <a:chExt cx="856841" cy="757159"/>
          </a:xfrm>
        </p:grpSpPr>
        <p:pic>
          <p:nvPicPr>
            <p:cNvPr id="21" name="PA_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152044" y="1403207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壹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7245359" y="1713667"/>
            <a:ext cx="1142455" cy="1009545"/>
            <a:chOff x="3104720" y="1213837"/>
            <a:chExt cx="856841" cy="757159"/>
          </a:xfrm>
        </p:grpSpPr>
        <p:pic>
          <p:nvPicPr>
            <p:cNvPr id="25" name="PA_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3152044" y="1393682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贰</a:t>
              </a: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670071" y="1713667"/>
            <a:ext cx="1142455" cy="1009545"/>
            <a:chOff x="3104720" y="1213837"/>
            <a:chExt cx="856841" cy="757159"/>
          </a:xfrm>
        </p:grpSpPr>
        <p:pic>
          <p:nvPicPr>
            <p:cNvPr id="29" name="PA_图片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161569" y="1393682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叁</a:t>
              </a: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10094784" y="1713667"/>
            <a:ext cx="1142455" cy="1009545"/>
            <a:chOff x="3104720" y="1213837"/>
            <a:chExt cx="856841" cy="757159"/>
          </a:xfrm>
        </p:grpSpPr>
        <p:pic>
          <p:nvPicPr>
            <p:cNvPr id="33" name="PA_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4720" y="1213837"/>
              <a:ext cx="779727" cy="757159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161569" y="1393682"/>
              <a:ext cx="685077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735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肆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8291" y="1490870"/>
              <a:ext cx="383270" cy="24919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481108" y="1257291"/>
            <a:ext cx="5838235" cy="1285026"/>
            <a:chOff x="5481108" y="1257291"/>
            <a:chExt cx="5838235" cy="1285026"/>
          </a:xfrm>
        </p:grpSpPr>
        <p:grpSp>
          <p:nvGrpSpPr>
            <p:cNvPr id="17" name="Group 12"/>
            <p:cNvGrpSpPr/>
            <p:nvPr/>
          </p:nvGrpSpPr>
          <p:grpSpPr>
            <a:xfrm>
              <a:off x="5481108" y="1257291"/>
              <a:ext cx="2958663" cy="1285026"/>
              <a:chOff x="5481108" y="1179502"/>
              <a:chExt cx="2958663" cy="1285026"/>
            </a:xfrm>
          </p:grpSpPr>
          <p:grpSp>
            <p:nvGrpSpPr>
              <p:cNvPr id="43" name="Group 5"/>
              <p:cNvGrpSpPr/>
              <p:nvPr/>
            </p:nvGrpSpPr>
            <p:grpSpPr>
              <a:xfrm>
                <a:off x="5481108" y="1179502"/>
                <a:ext cx="2958663" cy="1285026"/>
                <a:chOff x="5833495" y="1179502"/>
                <a:chExt cx="2253893" cy="1285026"/>
              </a:xfrm>
            </p:grpSpPr>
            <p:sp>
              <p:nvSpPr>
                <p:cNvPr id="45" name="Arrow: Right 28"/>
                <p:cNvSpPr/>
                <p:nvPr/>
              </p:nvSpPr>
              <p:spPr>
                <a:xfrm>
                  <a:off x="6323026" y="1179502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Parallelogram 29"/>
                <p:cNvSpPr/>
                <p:nvPr/>
              </p:nvSpPr>
              <p:spPr>
                <a:xfrm rot="5400000" flipH="1" flipV="1">
                  <a:off x="6060252" y="1589837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Trapezoid 30"/>
                <p:cNvSpPr/>
                <p:nvPr/>
              </p:nvSpPr>
              <p:spPr>
                <a:xfrm rot="16200000">
                  <a:off x="6012312" y="1541210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01</a:t>
                  </a:r>
                </a:p>
              </p:txBody>
            </p:sp>
          </p:grpSp>
          <p:sp>
            <p:nvSpPr>
              <p:cNvPr id="44" name="Freeform: Shape 43"/>
              <p:cNvSpPr/>
              <p:nvPr/>
            </p:nvSpPr>
            <p:spPr bwMode="auto">
              <a:xfrm>
                <a:off x="7188480" y="1500580"/>
                <a:ext cx="432309" cy="478753"/>
              </a:xfrm>
              <a:custGeom>
                <a:avLst/>
                <a:gdLst/>
                <a:ahLst/>
                <a:cxnLst>
                  <a:cxn ang="0">
                    <a:pos x="46" y="62"/>
                  </a:cxn>
                  <a:cxn ang="0">
                    <a:pos x="10" y="62"/>
                  </a:cxn>
                  <a:cxn ang="0">
                    <a:pos x="0" y="52"/>
                  </a:cxn>
                  <a:cxn ang="0">
                    <a:pos x="14" y="29"/>
                  </a:cxn>
                  <a:cxn ang="0">
                    <a:pos x="28" y="34"/>
                  </a:cxn>
                  <a:cxn ang="0">
                    <a:pos x="42" y="29"/>
                  </a:cxn>
                  <a:cxn ang="0">
                    <a:pos x="56" y="52"/>
                  </a:cxn>
                  <a:cxn ang="0">
                    <a:pos x="46" y="62"/>
                  </a:cxn>
                  <a:cxn ang="0">
                    <a:pos x="28" y="31"/>
                  </a:cxn>
                  <a:cxn ang="0">
                    <a:pos x="13" y="16"/>
                  </a:cxn>
                  <a:cxn ang="0">
                    <a:pos x="28" y="0"/>
                  </a:cxn>
                  <a:cxn ang="0">
                    <a:pos x="43" y="16"/>
                  </a:cxn>
                  <a:cxn ang="0">
                    <a:pos x="28" y="31"/>
                  </a:cxn>
                </a:cxnLst>
                <a:rect l="0" t="0" r="r" b="b"/>
                <a:pathLst>
                  <a:path w="56" h="62">
                    <a:moveTo>
                      <a:pt x="46" y="62"/>
                    </a:moveTo>
                    <a:cubicBezTo>
                      <a:pt x="10" y="62"/>
                      <a:pt x="10" y="62"/>
                      <a:pt x="10" y="62"/>
                    </a:cubicBezTo>
                    <a:cubicBezTo>
                      <a:pt x="4" y="62"/>
                      <a:pt x="0" y="58"/>
                      <a:pt x="0" y="52"/>
                    </a:cubicBezTo>
                    <a:cubicBezTo>
                      <a:pt x="0" y="43"/>
                      <a:pt x="2" y="29"/>
                      <a:pt x="14" y="29"/>
                    </a:cubicBezTo>
                    <a:cubicBezTo>
                      <a:pt x="15" y="29"/>
                      <a:pt x="20" y="34"/>
                      <a:pt x="28" y="34"/>
                    </a:cubicBezTo>
                    <a:cubicBezTo>
                      <a:pt x="36" y="34"/>
                      <a:pt x="41" y="29"/>
                      <a:pt x="42" y="29"/>
                    </a:cubicBezTo>
                    <a:cubicBezTo>
                      <a:pt x="54" y="29"/>
                      <a:pt x="56" y="43"/>
                      <a:pt x="56" y="52"/>
                    </a:cubicBezTo>
                    <a:cubicBezTo>
                      <a:pt x="56" y="58"/>
                      <a:pt x="52" y="62"/>
                      <a:pt x="46" y="62"/>
                    </a:cubicBezTo>
                    <a:close/>
                    <a:moveTo>
                      <a:pt x="28" y="31"/>
                    </a:moveTo>
                    <a:cubicBezTo>
                      <a:pt x="20" y="31"/>
                      <a:pt x="13" y="24"/>
                      <a:pt x="13" y="16"/>
                    </a:cubicBezTo>
                    <a:cubicBezTo>
                      <a:pt x="13" y="7"/>
                      <a:pt x="20" y="0"/>
                      <a:pt x="28" y="0"/>
                    </a:cubicBezTo>
                    <a:cubicBezTo>
                      <a:pt x="37" y="0"/>
                      <a:pt x="43" y="7"/>
                      <a:pt x="43" y="16"/>
                    </a:cubicBezTo>
                    <a:cubicBezTo>
                      <a:pt x="43" y="24"/>
                      <a:pt x="37" y="31"/>
                      <a:pt x="28" y="3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66"/>
            <p:cNvGrpSpPr/>
            <p:nvPr/>
          </p:nvGrpSpPr>
          <p:grpSpPr>
            <a:xfrm>
              <a:off x="8439774" y="1382702"/>
              <a:ext cx="2879569" cy="866137"/>
              <a:chOff x="8601584" y="1451933"/>
              <a:chExt cx="2196245" cy="866137"/>
            </a:xfrm>
          </p:grpSpPr>
          <p:sp>
            <p:nvSpPr>
              <p:cNvPr id="15" name="TextBox 6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6" name="TextBox 68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49" name="千图PPT彼岸天：ID 8661124库_组合 48"/>
          <p:cNvGrpSpPr/>
          <p:nvPr>
            <p:custDataLst>
              <p:tags r:id="rId2"/>
            </p:custDataLst>
          </p:nvPr>
        </p:nvGrpSpPr>
        <p:grpSpPr>
          <a:xfrm>
            <a:off x="5481108" y="3640171"/>
            <a:ext cx="5871857" cy="1285026"/>
            <a:chOff x="5481108" y="3640171"/>
            <a:chExt cx="5871857" cy="1285026"/>
          </a:xfrm>
        </p:grpSpPr>
        <p:grpSp>
          <p:nvGrpSpPr>
            <p:cNvPr id="19" name="Group 10"/>
            <p:cNvGrpSpPr/>
            <p:nvPr/>
          </p:nvGrpSpPr>
          <p:grpSpPr>
            <a:xfrm>
              <a:off x="5481108" y="3640171"/>
              <a:ext cx="2958663" cy="1285026"/>
              <a:chOff x="5481108" y="3562382"/>
              <a:chExt cx="2958663" cy="1285026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5481108" y="3562382"/>
                <a:ext cx="2958663" cy="1285026"/>
                <a:chOff x="5833495" y="3562382"/>
                <a:chExt cx="2253893" cy="1285026"/>
              </a:xfrm>
            </p:grpSpPr>
            <p:sp>
              <p:nvSpPr>
                <p:cNvPr id="35" name="Arrow: Right 36"/>
                <p:cNvSpPr/>
                <p:nvPr/>
              </p:nvSpPr>
              <p:spPr>
                <a:xfrm>
                  <a:off x="6323026" y="3562382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Parallelogram 37"/>
                <p:cNvSpPr/>
                <p:nvPr/>
              </p:nvSpPr>
              <p:spPr>
                <a:xfrm rot="5400000" flipH="1" flipV="1">
                  <a:off x="6060252" y="3972717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Trapezoid 38"/>
                <p:cNvSpPr/>
                <p:nvPr/>
              </p:nvSpPr>
              <p:spPr>
                <a:xfrm rot="16200000">
                  <a:off x="6012312" y="3924090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03</a:t>
                  </a:r>
                </a:p>
              </p:txBody>
            </p:sp>
          </p:grpSp>
          <p:grpSp>
            <p:nvGrpSpPr>
              <p:cNvPr id="29" name="Group 45"/>
              <p:cNvGrpSpPr/>
              <p:nvPr/>
            </p:nvGrpSpPr>
            <p:grpSpPr>
              <a:xfrm>
                <a:off x="7210090" y="3905767"/>
                <a:ext cx="448075" cy="409736"/>
                <a:chOff x="2046288" y="3759200"/>
                <a:chExt cx="296863" cy="271463"/>
              </a:xfrm>
              <a:solidFill>
                <a:schemeClr val="bg1"/>
              </a:solidFill>
            </p:grpSpPr>
            <p:sp>
              <p:nvSpPr>
                <p:cNvPr id="30" name="Rectangle 46"/>
                <p:cNvSpPr/>
                <p:nvPr/>
              </p:nvSpPr>
              <p:spPr bwMode="auto">
                <a:xfrm>
                  <a:off x="2065338" y="3973513"/>
                  <a:ext cx="55563" cy="571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Rectangle 47"/>
                <p:cNvSpPr/>
                <p:nvPr/>
              </p:nvSpPr>
              <p:spPr bwMode="auto">
                <a:xfrm>
                  <a:off x="2139950" y="3935413"/>
                  <a:ext cx="55563" cy="952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Rectangle 48"/>
                <p:cNvSpPr/>
                <p:nvPr/>
              </p:nvSpPr>
              <p:spPr bwMode="auto">
                <a:xfrm>
                  <a:off x="2212975" y="3898900"/>
                  <a:ext cx="57150" cy="1317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Rectangle 49"/>
                <p:cNvSpPr/>
                <p:nvPr/>
              </p:nvSpPr>
              <p:spPr bwMode="auto">
                <a:xfrm>
                  <a:off x="2287588" y="3860800"/>
                  <a:ext cx="55563" cy="16986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50"/>
                <p:cNvSpPr/>
                <p:nvPr/>
              </p:nvSpPr>
              <p:spPr bwMode="auto">
                <a:xfrm>
                  <a:off x="2046288" y="3759200"/>
                  <a:ext cx="296863" cy="176213"/>
                </a:xfrm>
                <a:custGeom>
                  <a:avLst/>
                  <a:gdLst/>
                  <a:ahLst/>
                  <a:cxnLst>
                    <a:cxn ang="0">
                      <a:pos x="162" y="25"/>
                    </a:cxn>
                    <a:cxn ang="0">
                      <a:pos x="126" y="25"/>
                    </a:cxn>
                    <a:cxn ang="0">
                      <a:pos x="81" y="59"/>
                    </a:cxn>
                    <a:cxn ang="0">
                      <a:pos x="59" y="48"/>
                    </a:cxn>
                    <a:cxn ang="0">
                      <a:pos x="0" y="96"/>
                    </a:cxn>
                    <a:cxn ang="0">
                      <a:pos x="0" y="111"/>
                    </a:cxn>
                    <a:cxn ang="0">
                      <a:pos x="60" y="62"/>
                    </a:cxn>
                    <a:cxn ang="0">
                      <a:pos x="83" y="74"/>
                    </a:cxn>
                    <a:cxn ang="0">
                      <a:pos x="131" y="37"/>
                    </a:cxn>
                    <a:cxn ang="0">
                      <a:pos x="166" y="37"/>
                    </a:cxn>
                    <a:cxn ang="0">
                      <a:pos x="187" y="16"/>
                    </a:cxn>
                    <a:cxn ang="0">
                      <a:pos x="187" y="0"/>
                    </a:cxn>
                    <a:cxn ang="0">
                      <a:pos x="162" y="25"/>
                    </a:cxn>
                  </a:cxnLst>
                  <a:rect l="0" t="0" r="r" b="b"/>
                  <a:pathLst>
                    <a:path w="187" h="111">
                      <a:moveTo>
                        <a:pt x="162" y="25"/>
                      </a:moveTo>
                      <a:lnTo>
                        <a:pt x="126" y="25"/>
                      </a:lnTo>
                      <a:lnTo>
                        <a:pt x="81" y="59"/>
                      </a:lnTo>
                      <a:lnTo>
                        <a:pt x="59" y="48"/>
                      </a:lnTo>
                      <a:lnTo>
                        <a:pt x="0" y="96"/>
                      </a:lnTo>
                      <a:lnTo>
                        <a:pt x="0" y="111"/>
                      </a:lnTo>
                      <a:lnTo>
                        <a:pt x="60" y="62"/>
                      </a:lnTo>
                      <a:lnTo>
                        <a:pt x="83" y="74"/>
                      </a:lnTo>
                      <a:lnTo>
                        <a:pt x="131" y="37"/>
                      </a:lnTo>
                      <a:lnTo>
                        <a:pt x="166" y="37"/>
                      </a:lnTo>
                      <a:lnTo>
                        <a:pt x="187" y="16"/>
                      </a:lnTo>
                      <a:lnTo>
                        <a:pt x="187" y="0"/>
                      </a:lnTo>
                      <a:lnTo>
                        <a:pt x="162" y="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69"/>
            <p:cNvGrpSpPr/>
            <p:nvPr/>
          </p:nvGrpSpPr>
          <p:grpSpPr>
            <a:xfrm>
              <a:off x="8439774" y="3769480"/>
              <a:ext cx="2913191" cy="866137"/>
              <a:chOff x="1415480" y="1669738"/>
              <a:chExt cx="2913191" cy="866137"/>
            </a:xfrm>
          </p:grpSpPr>
          <p:sp>
            <p:nvSpPr>
              <p:cNvPr id="13" name="TextBox 70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4" name="TextBox 71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876171" y="2448731"/>
            <a:ext cx="5838235" cy="1285026"/>
            <a:chOff x="876171" y="2448731"/>
            <a:chExt cx="5838235" cy="1285026"/>
          </a:xfrm>
        </p:grpSpPr>
        <p:grpSp>
          <p:nvGrpSpPr>
            <p:cNvPr id="18" name="Group 11"/>
            <p:cNvGrpSpPr/>
            <p:nvPr/>
          </p:nvGrpSpPr>
          <p:grpSpPr>
            <a:xfrm>
              <a:off x="3755740" y="2448731"/>
              <a:ext cx="2958666" cy="1285026"/>
              <a:chOff x="3755740" y="2370942"/>
              <a:chExt cx="2958666" cy="1285026"/>
            </a:xfrm>
          </p:grpSpPr>
          <p:grpSp>
            <p:nvGrpSpPr>
              <p:cNvPr id="38" name="Group 6"/>
              <p:cNvGrpSpPr/>
              <p:nvPr/>
            </p:nvGrpSpPr>
            <p:grpSpPr>
              <a:xfrm>
                <a:off x="3755740" y="2370942"/>
                <a:ext cx="2958666" cy="1285026"/>
                <a:chOff x="4108126" y="2370942"/>
                <a:chExt cx="2253894" cy="1285026"/>
              </a:xfrm>
            </p:grpSpPr>
            <p:sp>
              <p:nvSpPr>
                <p:cNvPr id="40" name="Arrow: Right 32"/>
                <p:cNvSpPr/>
                <p:nvPr/>
              </p:nvSpPr>
              <p:spPr>
                <a:xfrm flipH="1">
                  <a:off x="4108126" y="2370942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Parallelogram 33"/>
                <p:cNvSpPr/>
                <p:nvPr/>
              </p:nvSpPr>
              <p:spPr>
                <a:xfrm rot="16200000" flipV="1">
                  <a:off x="4997797" y="2781277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Trapezoid 34"/>
                <p:cNvSpPr/>
                <p:nvPr/>
              </p:nvSpPr>
              <p:spPr>
                <a:xfrm rot="5400000" flipH="1">
                  <a:off x="5439385" y="2732650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02</a:t>
                  </a:r>
                </a:p>
              </p:txBody>
            </p:sp>
          </p:grpSp>
          <p:sp>
            <p:nvSpPr>
              <p:cNvPr id="39" name="Freeform: Shape 44"/>
              <p:cNvSpPr/>
              <p:nvPr/>
            </p:nvSpPr>
            <p:spPr bwMode="auto">
              <a:xfrm>
                <a:off x="4540768" y="2720360"/>
                <a:ext cx="445011" cy="448571"/>
              </a:xfrm>
              <a:custGeom>
                <a:avLst/>
                <a:gdLst/>
                <a:ahLst/>
                <a:cxnLst>
                  <a:cxn ang="0">
                    <a:pos x="29" y="58"/>
                  </a:cxn>
                  <a:cxn ang="0">
                    <a:pos x="6" y="47"/>
                  </a:cxn>
                  <a:cxn ang="0">
                    <a:pos x="7" y="46"/>
                  </a:cxn>
                  <a:cxn ang="0">
                    <a:pos x="12" y="40"/>
                  </a:cxn>
                  <a:cxn ang="0">
                    <a:pos x="13" y="40"/>
                  </a:cxn>
                  <a:cxn ang="0">
                    <a:pos x="14" y="41"/>
                  </a:cxn>
                  <a:cxn ang="0">
                    <a:pos x="29" y="48"/>
                  </a:cxn>
                  <a:cxn ang="0">
                    <a:pos x="48" y="29"/>
                  </a:cxn>
                  <a:cxn ang="0">
                    <a:pos x="29" y="9"/>
                  </a:cxn>
                  <a:cxn ang="0">
                    <a:pos x="16" y="14"/>
                  </a:cxn>
                  <a:cxn ang="0">
                    <a:pos x="21" y="20"/>
                  </a:cxn>
                  <a:cxn ang="0">
                    <a:pos x="21" y="22"/>
                  </a:cxn>
                  <a:cxn ang="0">
                    <a:pos x="19" y="24"/>
                  </a:cxn>
                  <a:cxn ang="0">
                    <a:pos x="2" y="24"/>
                  </a:cxn>
                  <a:cxn ang="0">
                    <a:pos x="0" y="21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9" y="8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29" y="58"/>
                  </a:cxn>
                  <a:cxn ang="0">
                    <a:pos x="34" y="35"/>
                  </a:cxn>
                  <a:cxn ang="0">
                    <a:pos x="33" y="36"/>
                  </a:cxn>
                  <a:cxn ang="0">
                    <a:pos x="20" y="36"/>
                  </a:cxn>
                  <a:cxn ang="0">
                    <a:pos x="19" y="35"/>
                  </a:cxn>
                  <a:cxn ang="0">
                    <a:pos x="19" y="32"/>
                  </a:cxn>
                  <a:cxn ang="0">
                    <a:pos x="20" y="31"/>
                  </a:cxn>
                  <a:cxn ang="0">
                    <a:pos x="29" y="31"/>
                  </a:cxn>
                  <a:cxn ang="0">
                    <a:pos x="29" y="18"/>
                  </a:cxn>
                  <a:cxn ang="0">
                    <a:pos x="30" y="17"/>
                  </a:cxn>
                  <a:cxn ang="0">
                    <a:pos x="33" y="17"/>
                  </a:cxn>
                  <a:cxn ang="0">
                    <a:pos x="34" y="18"/>
                  </a:cxn>
                  <a:cxn ang="0">
                    <a:pos x="34" y="35"/>
                  </a:cxn>
                </a:cxnLst>
                <a:rect l="0" t="0" r="r" b="b"/>
                <a:pathLst>
                  <a:path w="58" h="58">
                    <a:moveTo>
                      <a:pt x="29" y="58"/>
                    </a:moveTo>
                    <a:cubicBezTo>
                      <a:pt x="20" y="58"/>
                      <a:pt x="12" y="54"/>
                      <a:pt x="6" y="47"/>
                    </a:cubicBezTo>
                    <a:cubicBezTo>
                      <a:pt x="6" y="47"/>
                      <a:pt x="6" y="46"/>
                      <a:pt x="7" y="46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40"/>
                      <a:pt x="13" y="40"/>
                      <a:pt x="14" y="41"/>
                    </a:cubicBezTo>
                    <a:cubicBezTo>
                      <a:pt x="17" y="45"/>
                      <a:pt x="23" y="48"/>
                      <a:pt x="29" y="48"/>
                    </a:cubicBezTo>
                    <a:cubicBezTo>
                      <a:pt x="40" y="48"/>
                      <a:pt x="48" y="39"/>
                      <a:pt x="48" y="29"/>
                    </a:cubicBezTo>
                    <a:cubicBezTo>
                      <a:pt x="48" y="18"/>
                      <a:pt x="40" y="9"/>
                      <a:pt x="29" y="9"/>
                    </a:cubicBezTo>
                    <a:cubicBezTo>
                      <a:pt x="24" y="9"/>
                      <a:pt x="19" y="11"/>
                      <a:pt x="16" y="14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1"/>
                      <a:pt x="21" y="22"/>
                    </a:cubicBezTo>
                    <a:cubicBezTo>
                      <a:pt x="21" y="23"/>
                      <a:pt x="20" y="24"/>
                      <a:pt x="19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4" y="3"/>
                      <a:pt x="21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ubicBezTo>
                      <a:pt x="58" y="45"/>
                      <a:pt x="45" y="58"/>
                      <a:pt x="29" y="58"/>
                    </a:cubicBezTo>
                    <a:close/>
                    <a:moveTo>
                      <a:pt x="34" y="35"/>
                    </a:moveTo>
                    <a:cubicBezTo>
                      <a:pt x="34" y="35"/>
                      <a:pt x="33" y="36"/>
                      <a:pt x="33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19" y="35"/>
                      <a:pt x="19" y="35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2"/>
                      <a:pt x="20" y="31"/>
                      <a:pt x="20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7"/>
                      <a:pt x="30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4" y="17"/>
                      <a:pt x="34" y="18"/>
                    </a:cubicBezTo>
                    <a:lnTo>
                      <a:pt x="3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72"/>
            <p:cNvGrpSpPr/>
            <p:nvPr/>
          </p:nvGrpSpPr>
          <p:grpSpPr>
            <a:xfrm>
              <a:off x="876171" y="2578040"/>
              <a:ext cx="2879569" cy="866137"/>
              <a:chOff x="8601584" y="1451933"/>
              <a:chExt cx="2196245" cy="866137"/>
            </a:xfrm>
          </p:grpSpPr>
          <p:sp>
            <p:nvSpPr>
              <p:cNvPr id="11" name="TextBox 73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2" name="TextBox 74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4"/>
            </p:custDataLst>
          </p:nvPr>
        </p:nvGrpSpPr>
        <p:grpSpPr>
          <a:xfrm>
            <a:off x="842549" y="4831612"/>
            <a:ext cx="5871857" cy="1285026"/>
            <a:chOff x="842549" y="4831612"/>
            <a:chExt cx="5871857" cy="1285026"/>
          </a:xfrm>
        </p:grpSpPr>
        <p:grpSp>
          <p:nvGrpSpPr>
            <p:cNvPr id="20" name="Group 9"/>
            <p:cNvGrpSpPr/>
            <p:nvPr/>
          </p:nvGrpSpPr>
          <p:grpSpPr>
            <a:xfrm>
              <a:off x="3755740" y="4831612"/>
              <a:ext cx="2958666" cy="1285026"/>
              <a:chOff x="3755740" y="4753823"/>
              <a:chExt cx="2958666" cy="1285026"/>
            </a:xfrm>
          </p:grpSpPr>
          <p:grpSp>
            <p:nvGrpSpPr>
              <p:cNvPr id="21" name="Group 8"/>
              <p:cNvGrpSpPr/>
              <p:nvPr/>
            </p:nvGrpSpPr>
            <p:grpSpPr>
              <a:xfrm>
                <a:off x="3755740" y="4753823"/>
                <a:ext cx="2958666" cy="1285026"/>
                <a:chOff x="4108126" y="4753823"/>
                <a:chExt cx="2253894" cy="1285026"/>
              </a:xfrm>
            </p:grpSpPr>
            <p:sp>
              <p:nvSpPr>
                <p:cNvPr id="25" name="Arrow: Right 40"/>
                <p:cNvSpPr/>
                <p:nvPr/>
              </p:nvSpPr>
              <p:spPr>
                <a:xfrm flipH="1">
                  <a:off x="4108126" y="4753823"/>
                  <a:ext cx="1764362" cy="1124757"/>
                </a:xfrm>
                <a:prstGeom prst="rightArrow">
                  <a:avLst>
                    <a:gd name="adj1" fmla="val 74773"/>
                    <a:gd name="adj2" fmla="val 58284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Parallelogram 41"/>
                <p:cNvSpPr/>
                <p:nvPr/>
              </p:nvSpPr>
              <p:spPr>
                <a:xfrm rot="16200000" flipV="1">
                  <a:off x="4997797" y="5164158"/>
                  <a:ext cx="1137464" cy="611918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Trapezoid 42"/>
                <p:cNvSpPr/>
                <p:nvPr/>
              </p:nvSpPr>
              <p:spPr>
                <a:xfrm rot="5400000" flipH="1">
                  <a:off x="5439385" y="5115531"/>
                  <a:ext cx="743817" cy="1101452"/>
                </a:xfrm>
                <a:prstGeom prst="trapezoid">
                  <a:avLst>
                    <a:gd name="adj" fmla="val 8698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en-US"/>
                    <a:t>04</a:t>
                  </a:r>
                </a:p>
              </p:txBody>
            </p:sp>
          </p:grpSp>
          <p:grpSp>
            <p:nvGrpSpPr>
              <p:cNvPr id="22" name="Group 51"/>
              <p:cNvGrpSpPr/>
              <p:nvPr/>
            </p:nvGrpSpPr>
            <p:grpSpPr>
              <a:xfrm>
                <a:off x="4578686" y="5092277"/>
                <a:ext cx="369626" cy="459881"/>
                <a:chOff x="649288" y="2347912"/>
                <a:chExt cx="273050" cy="339725"/>
              </a:xfrm>
              <a:solidFill>
                <a:schemeClr val="bg1"/>
              </a:solidFill>
            </p:grpSpPr>
            <p:sp>
              <p:nvSpPr>
                <p:cNvPr id="23" name="Freeform: Shape 52"/>
                <p:cNvSpPr/>
                <p:nvPr/>
              </p:nvSpPr>
              <p:spPr bwMode="auto">
                <a:xfrm>
                  <a:off x="727075" y="2487612"/>
                  <a:ext cx="117475" cy="115888"/>
                </a:xfrm>
                <a:custGeom>
                  <a:avLst/>
                  <a:gdLst/>
                  <a:ahLst/>
                  <a:cxnLst>
                    <a:cxn ang="0">
                      <a:pos x="28" y="38"/>
                    </a:cxn>
                    <a:cxn ang="0">
                      <a:pos x="27" y="38"/>
                    </a:cxn>
                    <a:cxn ang="0">
                      <a:pos x="27" y="41"/>
                    </a:cxn>
                    <a:cxn ang="0">
                      <a:pos x="26" y="42"/>
                    </a:cxn>
                    <a:cxn ang="0">
                      <a:pos x="25" y="42"/>
                    </a:cxn>
                    <a:cxn ang="0">
                      <a:pos x="23" y="41"/>
                    </a:cxn>
                    <a:cxn ang="0">
                      <a:pos x="23" y="38"/>
                    </a:cxn>
                    <a:cxn ang="0">
                      <a:pos x="23" y="38"/>
                    </a:cxn>
                    <a:cxn ang="0">
                      <a:pos x="18" y="36"/>
                    </a:cxn>
                    <a:cxn ang="0">
                      <a:pos x="17" y="35"/>
                    </a:cxn>
                    <a:cxn ang="0">
                      <a:pos x="18" y="33"/>
                    </a:cxn>
                    <a:cxn ang="0">
                      <a:pos x="19" y="32"/>
                    </a:cxn>
                    <a:cxn ang="0">
                      <a:pos x="19" y="32"/>
                    </a:cxn>
                    <a:cxn ang="0">
                      <a:pos x="25" y="34"/>
                    </a:cxn>
                    <a:cxn ang="0">
                      <a:pos x="29" y="31"/>
                    </a:cxn>
                    <a:cxn ang="0">
                      <a:pos x="25" y="26"/>
                    </a:cxn>
                    <a:cxn ang="0">
                      <a:pos x="17" y="19"/>
                    </a:cxn>
                    <a:cxn ang="0">
                      <a:pos x="23" y="12"/>
                    </a:cxn>
                    <a:cxn ang="0">
                      <a:pos x="24" y="11"/>
                    </a:cxn>
                    <a:cxn ang="0">
                      <a:pos x="24" y="9"/>
                    </a:cxn>
                    <a:cxn ang="0">
                      <a:pos x="25" y="7"/>
                    </a:cxn>
                    <a:cxn ang="0">
                      <a:pos x="26" y="7"/>
                    </a:cxn>
                    <a:cxn ang="0">
                      <a:pos x="28" y="9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32" y="13"/>
                    </a:cxn>
                    <a:cxn ang="0">
                      <a:pos x="33" y="14"/>
                    </a:cxn>
                    <a:cxn ang="0">
                      <a:pos x="32" y="16"/>
                    </a:cxn>
                    <a:cxn ang="0">
                      <a:pos x="31" y="17"/>
                    </a:cxn>
                    <a:cxn ang="0">
                      <a:pos x="30" y="16"/>
                    </a:cxn>
                    <a:cxn ang="0">
                      <a:pos x="26" y="15"/>
                    </a:cxn>
                    <a:cxn ang="0">
                      <a:pos x="22" y="18"/>
                    </a:cxn>
                    <a:cxn ang="0">
                      <a:pos x="27" y="22"/>
                    </a:cxn>
                    <a:cxn ang="0">
                      <a:pos x="34" y="30"/>
                    </a:cxn>
                    <a:cxn ang="0">
                      <a:pos x="28" y="38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25" y="50"/>
                    </a:cxn>
                    <a:cxn ang="0">
                      <a:pos x="51" y="25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1" h="50">
                      <a:moveTo>
                        <a:pt x="28" y="38"/>
                      </a:moveTo>
                      <a:cubicBezTo>
                        <a:pt x="28" y="38"/>
                        <a:pt x="27" y="38"/>
                        <a:pt x="27" y="38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1"/>
                        <a:pt x="27" y="42"/>
                        <a:pt x="26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4" y="42"/>
                        <a:pt x="23" y="41"/>
                        <a:pt x="23" y="41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19" y="37"/>
                        <a:pt x="18" y="36"/>
                      </a:cubicBezTo>
                      <a:cubicBezTo>
                        <a:pt x="17" y="36"/>
                        <a:pt x="17" y="36"/>
                        <a:pt x="17" y="35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0" y="32"/>
                        <a:pt x="22" y="34"/>
                        <a:pt x="25" y="34"/>
                      </a:cubicBezTo>
                      <a:cubicBezTo>
                        <a:pt x="27" y="34"/>
                        <a:pt x="29" y="33"/>
                        <a:pt x="29" y="31"/>
                      </a:cubicBezTo>
                      <a:cubicBezTo>
                        <a:pt x="29" y="29"/>
                        <a:pt x="28" y="28"/>
                        <a:pt x="25" y="26"/>
                      </a:cubicBezTo>
                      <a:cubicBezTo>
                        <a:pt x="21" y="25"/>
                        <a:pt x="17" y="23"/>
                        <a:pt x="17" y="19"/>
                      </a:cubicBezTo>
                      <a:cubicBezTo>
                        <a:pt x="17" y="15"/>
                        <a:pt x="20" y="13"/>
                        <a:pt x="23" y="12"/>
                      </a:cubicBezTo>
                      <a:cubicBezTo>
                        <a:pt x="23" y="12"/>
                        <a:pt x="24" y="12"/>
                        <a:pt x="24" y="11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8"/>
                        <a:pt x="24" y="7"/>
                        <a:pt x="25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7" y="7"/>
                        <a:pt x="28" y="8"/>
                        <a:pt x="28" y="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31" y="12"/>
                        <a:pt x="32" y="13"/>
                      </a:cubicBezTo>
                      <a:cubicBezTo>
                        <a:pt x="33" y="13"/>
                        <a:pt x="33" y="13"/>
                        <a:pt x="33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7"/>
                        <a:pt x="31" y="17"/>
                      </a:cubicBezTo>
                      <a:cubicBezTo>
                        <a:pt x="31" y="17"/>
                        <a:pt x="31" y="16"/>
                        <a:pt x="30" y="16"/>
                      </a:cubicBezTo>
                      <a:cubicBezTo>
                        <a:pt x="30" y="16"/>
                        <a:pt x="28" y="15"/>
                        <a:pt x="26" y="15"/>
                      </a:cubicBezTo>
                      <a:cubicBezTo>
                        <a:pt x="23" y="15"/>
                        <a:pt x="22" y="17"/>
                        <a:pt x="22" y="18"/>
                      </a:cubicBezTo>
                      <a:cubicBezTo>
                        <a:pt x="22" y="20"/>
                        <a:pt x="23" y="21"/>
                        <a:pt x="27" y="22"/>
                      </a:cubicBezTo>
                      <a:cubicBezTo>
                        <a:pt x="32" y="24"/>
                        <a:pt x="34" y="27"/>
                        <a:pt x="34" y="30"/>
                      </a:cubicBezTo>
                      <a:cubicBezTo>
                        <a:pt x="34" y="34"/>
                        <a:pt x="32" y="37"/>
                        <a:pt x="28" y="38"/>
                      </a:cubicBezTo>
                      <a:moveTo>
                        <a:pt x="25" y="0"/>
                      </a:moveTo>
                      <a:cubicBezTo>
                        <a:pt x="12" y="0"/>
                        <a:pt x="0" y="11"/>
                        <a:pt x="0" y="25"/>
                      </a:cubicBezTo>
                      <a:cubicBezTo>
                        <a:pt x="0" y="39"/>
                        <a:pt x="12" y="50"/>
                        <a:pt x="25" y="50"/>
                      </a:cubicBezTo>
                      <a:cubicBezTo>
                        <a:pt x="39" y="50"/>
                        <a:pt x="51" y="39"/>
                        <a:pt x="51" y="25"/>
                      </a:cubicBezTo>
                      <a:cubicBezTo>
                        <a:pt x="51" y="11"/>
                        <a:pt x="39" y="0"/>
                        <a:pt x="25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Freeform: Shape 53"/>
                <p:cNvSpPr/>
                <p:nvPr/>
              </p:nvSpPr>
              <p:spPr bwMode="auto">
                <a:xfrm>
                  <a:off x="649288" y="2347912"/>
                  <a:ext cx="273050" cy="339725"/>
                </a:xfrm>
                <a:custGeom>
                  <a:avLst/>
                  <a:gdLst/>
                  <a:ahLst/>
                  <a:cxnLst>
                    <a:cxn ang="0">
                      <a:pos x="59" y="118"/>
                    </a:cxn>
                    <a:cxn ang="0">
                      <a:pos x="27" y="86"/>
                    </a:cxn>
                    <a:cxn ang="0">
                      <a:pos x="59" y="53"/>
                    </a:cxn>
                    <a:cxn ang="0">
                      <a:pos x="92" y="86"/>
                    </a:cxn>
                    <a:cxn ang="0">
                      <a:pos x="59" y="118"/>
                    </a:cxn>
                    <a:cxn ang="0">
                      <a:pos x="76" y="27"/>
                    </a:cxn>
                    <a:cxn ang="0">
                      <a:pos x="76" y="25"/>
                    </a:cxn>
                    <a:cxn ang="0">
                      <a:pos x="90" y="8"/>
                    </a:cxn>
                    <a:cxn ang="0">
                      <a:pos x="87" y="0"/>
                    </a:cxn>
                    <a:cxn ang="0">
                      <a:pos x="32" y="0"/>
                    </a:cxn>
                    <a:cxn ang="0">
                      <a:pos x="29" y="8"/>
                    </a:cxn>
                    <a:cxn ang="0">
                      <a:pos x="43" y="25"/>
                    </a:cxn>
                    <a:cxn ang="0">
                      <a:pos x="42" y="27"/>
                    </a:cxn>
                    <a:cxn ang="0">
                      <a:pos x="0" y="104"/>
                    </a:cxn>
                    <a:cxn ang="0">
                      <a:pos x="59" y="148"/>
                    </a:cxn>
                    <a:cxn ang="0">
                      <a:pos x="119" y="104"/>
                    </a:cxn>
                    <a:cxn ang="0">
                      <a:pos x="76" y="27"/>
                    </a:cxn>
                  </a:cxnLst>
                  <a:rect l="0" t="0" r="r" b="b"/>
                  <a:pathLst>
                    <a:path w="119" h="148">
                      <a:moveTo>
                        <a:pt x="59" y="118"/>
                      </a:moveTo>
                      <a:cubicBezTo>
                        <a:pt x="41" y="118"/>
                        <a:pt x="27" y="104"/>
                        <a:pt x="27" y="86"/>
                      </a:cubicBezTo>
                      <a:cubicBezTo>
                        <a:pt x="27" y="68"/>
                        <a:pt x="41" y="53"/>
                        <a:pt x="59" y="53"/>
                      </a:cubicBezTo>
                      <a:cubicBezTo>
                        <a:pt x="78" y="53"/>
                        <a:pt x="92" y="68"/>
                        <a:pt x="92" y="86"/>
                      </a:cubicBezTo>
                      <a:cubicBezTo>
                        <a:pt x="92" y="104"/>
                        <a:pt x="78" y="118"/>
                        <a:pt x="59" y="118"/>
                      </a:cubicBezTo>
                      <a:moveTo>
                        <a:pt x="76" y="27"/>
                      </a:moveTo>
                      <a:cubicBezTo>
                        <a:pt x="76" y="26"/>
                        <a:pt x="75" y="26"/>
                        <a:pt x="76" y="25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4" y="4"/>
                        <a:pt x="92" y="0"/>
                        <a:pt x="87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0"/>
                        <a:pt x="25" y="4"/>
                        <a:pt x="29" y="8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4" y="26"/>
                        <a:pt x="43" y="27"/>
                        <a:pt x="42" y="27"/>
                      </a:cubicBezTo>
                      <a:cubicBezTo>
                        <a:pt x="18" y="40"/>
                        <a:pt x="0" y="78"/>
                        <a:pt x="0" y="104"/>
                      </a:cubicBezTo>
                      <a:cubicBezTo>
                        <a:pt x="0" y="137"/>
                        <a:pt x="27" y="148"/>
                        <a:pt x="59" y="148"/>
                      </a:cubicBezTo>
                      <a:cubicBezTo>
                        <a:pt x="92" y="148"/>
                        <a:pt x="119" y="137"/>
                        <a:pt x="119" y="104"/>
                      </a:cubicBezTo>
                      <a:cubicBezTo>
                        <a:pt x="119" y="77"/>
                        <a:pt x="101" y="40"/>
                        <a:pt x="76" y="2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8" name="Group 75"/>
            <p:cNvGrpSpPr/>
            <p:nvPr/>
          </p:nvGrpSpPr>
          <p:grpSpPr>
            <a:xfrm>
              <a:off x="842549" y="4970487"/>
              <a:ext cx="2913191" cy="866137"/>
              <a:chOff x="1415480" y="1669738"/>
              <a:chExt cx="2913191" cy="866137"/>
            </a:xfrm>
          </p:grpSpPr>
          <p:sp>
            <p:nvSpPr>
              <p:cNvPr id="9" name="TextBox 76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10" name="TextBox 77"/>
              <p:cNvSpPr txBox="1"/>
              <p:nvPr/>
            </p:nvSpPr>
            <p:spPr bwMode="auto">
              <a:xfrm>
                <a:off x="1415480" y="1979696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360000" bIns="0" anchor="ctr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千图PPT彼岸天：ID 8661124库_组合 36"/>
          <p:cNvGrpSpPr/>
          <p:nvPr>
            <p:custDataLst>
              <p:tags r:id="rId1"/>
            </p:custDataLst>
          </p:nvPr>
        </p:nvGrpSpPr>
        <p:grpSpPr>
          <a:xfrm>
            <a:off x="6534551" y="1987184"/>
            <a:ext cx="4705794" cy="568767"/>
            <a:chOff x="6534551" y="1987184"/>
            <a:chExt cx="4705794" cy="568767"/>
          </a:xfrm>
        </p:grpSpPr>
        <p:sp>
          <p:nvSpPr>
            <p:cNvPr id="6" name="TextBox 23"/>
            <p:cNvSpPr txBox="1"/>
            <p:nvPr/>
          </p:nvSpPr>
          <p:spPr>
            <a:xfrm>
              <a:off x="7139993" y="2015050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7" name="Oval 24"/>
            <p:cNvSpPr/>
            <p:nvPr/>
          </p:nvSpPr>
          <p:spPr>
            <a:xfrm>
              <a:off x="6534551" y="1987184"/>
              <a:ext cx="568767" cy="5687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6534551" y="2084218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6533399" y="2883238"/>
            <a:ext cx="4706946" cy="568767"/>
            <a:chOff x="6533399" y="2883238"/>
            <a:chExt cx="4706946" cy="568767"/>
          </a:xfrm>
        </p:grpSpPr>
        <p:sp>
          <p:nvSpPr>
            <p:cNvPr id="8" name="TextBox 25"/>
            <p:cNvSpPr txBox="1"/>
            <p:nvPr/>
          </p:nvSpPr>
          <p:spPr>
            <a:xfrm>
              <a:off x="7139993" y="2911104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9" name="Oval 26"/>
            <p:cNvSpPr/>
            <p:nvPr/>
          </p:nvSpPr>
          <p:spPr>
            <a:xfrm>
              <a:off x="6534551" y="2883238"/>
              <a:ext cx="568767" cy="568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6533399" y="2982755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70%</a:t>
              </a:r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6534551" y="3765713"/>
            <a:ext cx="4705794" cy="568767"/>
            <a:chOff x="6534551" y="3765713"/>
            <a:chExt cx="4705794" cy="568767"/>
          </a:xfrm>
        </p:grpSpPr>
        <p:sp>
          <p:nvSpPr>
            <p:cNvPr id="10" name="TextBox 27"/>
            <p:cNvSpPr txBox="1"/>
            <p:nvPr/>
          </p:nvSpPr>
          <p:spPr>
            <a:xfrm>
              <a:off x="7139993" y="3793579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11" name="Oval 28"/>
            <p:cNvSpPr/>
            <p:nvPr/>
          </p:nvSpPr>
          <p:spPr>
            <a:xfrm>
              <a:off x="6534551" y="3765713"/>
              <a:ext cx="568767" cy="5687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6537623" y="3865230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50%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6533399" y="4661768"/>
            <a:ext cx="4706946" cy="568767"/>
            <a:chOff x="6533399" y="4661768"/>
            <a:chExt cx="4706946" cy="568767"/>
          </a:xfrm>
        </p:grpSpPr>
        <p:sp>
          <p:nvSpPr>
            <p:cNvPr id="12" name="TextBox 29"/>
            <p:cNvSpPr txBox="1"/>
            <p:nvPr/>
          </p:nvSpPr>
          <p:spPr>
            <a:xfrm>
              <a:off x="7139993" y="4689634"/>
              <a:ext cx="4100352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请替换文字内容复制你的内容到此通常规则为在</a:t>
              </a:r>
              <a:r>
                <a:rPr lang="en-US" altLang="zh-CN" sz="1000" dirty="0"/>
                <a:t>PPT</a:t>
              </a:r>
              <a:r>
                <a:rPr lang="zh-CN" altLang="en-US" sz="1000" dirty="0"/>
                <a:t>文档下中英文各使用一种字体以保持全文档统一</a:t>
              </a:r>
            </a:p>
          </p:txBody>
        </p:sp>
        <p:sp>
          <p:nvSpPr>
            <p:cNvPr id="13" name="Oval 30"/>
            <p:cNvSpPr/>
            <p:nvPr/>
          </p:nvSpPr>
          <p:spPr>
            <a:xfrm>
              <a:off x="6534551" y="4661768"/>
              <a:ext cx="568767" cy="5687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6533399" y="4761285"/>
              <a:ext cx="595035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40%</a:t>
              </a:r>
            </a:p>
          </p:txBody>
        </p:sp>
      </p:grpSp>
      <p:cxnSp>
        <p:nvCxnSpPr>
          <p:cNvPr id="18" name="千图PPT彼岸天：ID 8661124库_直接连接符 35"/>
          <p:cNvCxnSpPr/>
          <p:nvPr>
            <p:custDataLst>
              <p:tags r:id="rId5"/>
            </p:custDataLst>
          </p:nvPr>
        </p:nvCxnSpPr>
        <p:spPr>
          <a:xfrm>
            <a:off x="6102149" y="1448780"/>
            <a:ext cx="0" cy="41445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12046" y="1812682"/>
            <a:ext cx="5405879" cy="2997261"/>
            <a:chOff x="412046" y="1812682"/>
            <a:chExt cx="5405879" cy="2997261"/>
          </a:xfrm>
        </p:grpSpPr>
        <p:sp>
          <p:nvSpPr>
            <p:cNvPr id="4" name="TextBox 8"/>
            <p:cNvSpPr txBox="1"/>
            <p:nvPr/>
          </p:nvSpPr>
          <p:spPr>
            <a:xfrm>
              <a:off x="412046" y="3848513"/>
              <a:ext cx="5405879" cy="52835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</a:rPr>
                <a:t>如需更改请在（设置形状格式）菜单下（文本选项）中调整</a:t>
              </a: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2362493" y="3459267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667027" y="2368260"/>
              <a:ext cx="5002722" cy="1009418"/>
              <a:chOff x="38765" y="1803577"/>
              <a:chExt cx="8847120" cy="1471937"/>
            </a:xfrm>
          </p:grpSpPr>
          <p:sp>
            <p:nvSpPr>
              <p:cNvPr id="3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2102812" y="1985131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2673584" y="1812682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3285991" y="1951802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3766796" y="2117385"/>
              <a:ext cx="526106" cy="2974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335" b="1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</p:txBody>
        </p:sp>
        <p:grpSp>
          <p:nvGrpSpPr>
            <p:cNvPr id="24" name="Group 46"/>
            <p:cNvGrpSpPr/>
            <p:nvPr/>
          </p:nvGrpSpPr>
          <p:grpSpPr>
            <a:xfrm>
              <a:off x="1555517" y="4637711"/>
              <a:ext cx="3183603" cy="172232"/>
              <a:chOff x="3632609" y="4343239"/>
              <a:chExt cx="4541393" cy="245688"/>
            </a:xfrm>
          </p:grpSpPr>
          <p:sp>
            <p:nvSpPr>
              <p:cNvPr id="25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Oval 48"/>
              <p:cNvSpPr/>
              <p:nvPr/>
            </p:nvSpPr>
            <p:spPr>
              <a:xfrm>
                <a:off x="4855395" y="4385779"/>
                <a:ext cx="158953" cy="158953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2</a:t>
                </a:r>
              </a:p>
            </p:txBody>
          </p:sp>
          <p:sp>
            <p:nvSpPr>
              <p:cNvPr id="28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3</a:t>
                </a:r>
              </a:p>
            </p:txBody>
          </p:sp>
          <p:sp>
            <p:nvSpPr>
              <p:cNvPr id="30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4</a:t>
                </a: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/>
                <a:r>
                  <a:rPr lang="en-US" sz="1100">
                    <a:solidFill>
                      <a:schemeClr val="tx2"/>
                    </a:solidFill>
                  </a:rPr>
                  <a:t>Data 1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Cylinder 3"/>
          <p:cNvSpPr/>
          <p:nvPr>
            <p:custDataLst>
              <p:tags r:id="rId1"/>
            </p:custDataLst>
          </p:nvPr>
        </p:nvSpPr>
        <p:spPr>
          <a:xfrm rot="17415768" flipH="1">
            <a:off x="7632202" y="3495412"/>
            <a:ext cx="2813519" cy="860313"/>
          </a:xfrm>
          <a:prstGeom prst="can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千图PPT彼岸天：ID 8661124库_Cylinder 30"/>
          <p:cNvSpPr/>
          <p:nvPr>
            <p:custDataLst>
              <p:tags r:id="rId2"/>
            </p:custDataLst>
          </p:nvPr>
        </p:nvSpPr>
        <p:spPr>
          <a:xfrm rot="17415768" flipH="1">
            <a:off x="7169695" y="3718222"/>
            <a:ext cx="2463800" cy="773004"/>
          </a:xfrm>
          <a:prstGeom prst="can">
            <a:avLst>
              <a:gd name="adj" fmla="val 442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Cylinder 31"/>
          <p:cNvSpPr/>
          <p:nvPr>
            <p:custDataLst>
              <p:tags r:id="rId3"/>
            </p:custDataLst>
          </p:nvPr>
        </p:nvSpPr>
        <p:spPr>
          <a:xfrm rot="17415768" flipH="1">
            <a:off x="6784578" y="3984101"/>
            <a:ext cx="1955800" cy="732005"/>
          </a:xfrm>
          <a:prstGeom prst="can">
            <a:avLst>
              <a:gd name="adj" fmla="val 419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Cylinder 32"/>
          <p:cNvSpPr/>
          <p:nvPr>
            <p:custDataLst>
              <p:tags r:id="rId4"/>
            </p:custDataLst>
          </p:nvPr>
        </p:nvSpPr>
        <p:spPr>
          <a:xfrm rot="17415768" flipH="1">
            <a:off x="6378264" y="4227902"/>
            <a:ext cx="1536700" cy="661863"/>
          </a:xfrm>
          <a:prstGeom prst="can">
            <a:avLst>
              <a:gd name="adj" fmla="val 419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741137" y="2468774"/>
            <a:ext cx="3994823" cy="778782"/>
            <a:chOff x="1741137" y="2468774"/>
            <a:chExt cx="3994823" cy="778782"/>
          </a:xfrm>
        </p:grpSpPr>
        <p:sp>
          <p:nvSpPr>
            <p:cNvPr id="8" name="Oval 33"/>
            <p:cNvSpPr/>
            <p:nvPr/>
          </p:nvSpPr>
          <p:spPr bwMode="auto">
            <a:xfrm flipH="1">
              <a:off x="1741137" y="2536705"/>
              <a:ext cx="149576" cy="1473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8"/>
            <p:cNvGrpSpPr/>
            <p:nvPr/>
          </p:nvGrpSpPr>
          <p:grpSpPr>
            <a:xfrm>
              <a:off x="1882112" y="2468774"/>
              <a:ext cx="3853848" cy="778782"/>
              <a:chOff x="1882112" y="2468774"/>
              <a:chExt cx="3853848" cy="778782"/>
            </a:xfrm>
          </p:grpSpPr>
          <p:sp>
            <p:nvSpPr>
              <p:cNvPr id="26" name="TextBox 19"/>
              <p:cNvSpPr txBox="1"/>
              <p:nvPr/>
            </p:nvSpPr>
            <p:spPr bwMode="auto">
              <a:xfrm>
                <a:off x="1882112" y="2468774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TextBox 20"/>
              <p:cNvSpPr txBox="1"/>
              <p:nvPr/>
            </p:nvSpPr>
            <p:spPr bwMode="auto">
              <a:xfrm>
                <a:off x="1882112" y="2778732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1741137" y="3152403"/>
            <a:ext cx="3994823" cy="778782"/>
            <a:chOff x="1741137" y="3152403"/>
            <a:chExt cx="3994823" cy="778782"/>
          </a:xfrm>
        </p:grpSpPr>
        <p:sp>
          <p:nvSpPr>
            <p:cNvPr id="9" name="Oval 36"/>
            <p:cNvSpPr/>
            <p:nvPr/>
          </p:nvSpPr>
          <p:spPr bwMode="auto">
            <a:xfrm flipH="1">
              <a:off x="1741137" y="3227537"/>
              <a:ext cx="149576" cy="1473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9"/>
            <p:cNvGrpSpPr/>
            <p:nvPr/>
          </p:nvGrpSpPr>
          <p:grpSpPr>
            <a:xfrm>
              <a:off x="1882112" y="3152403"/>
              <a:ext cx="3853848" cy="778782"/>
              <a:chOff x="1882112" y="3152403"/>
              <a:chExt cx="3853848" cy="778782"/>
            </a:xfrm>
          </p:grpSpPr>
          <p:sp>
            <p:nvSpPr>
              <p:cNvPr id="24" name="TextBox 21"/>
              <p:cNvSpPr txBox="1"/>
              <p:nvPr/>
            </p:nvSpPr>
            <p:spPr bwMode="auto">
              <a:xfrm>
                <a:off x="1882112" y="3152403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5" name="TextBox 22"/>
              <p:cNvSpPr txBox="1"/>
              <p:nvPr/>
            </p:nvSpPr>
            <p:spPr bwMode="auto">
              <a:xfrm>
                <a:off x="1882112" y="3462361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7"/>
            </p:custDataLst>
          </p:nvPr>
        </p:nvGrpSpPr>
        <p:grpSpPr>
          <a:xfrm>
            <a:off x="1741137" y="3843666"/>
            <a:ext cx="3994823" cy="778782"/>
            <a:chOff x="1741137" y="3843666"/>
            <a:chExt cx="3994823" cy="778782"/>
          </a:xfrm>
        </p:grpSpPr>
        <p:sp>
          <p:nvSpPr>
            <p:cNvPr id="10" name="Oval 39"/>
            <p:cNvSpPr/>
            <p:nvPr/>
          </p:nvSpPr>
          <p:spPr bwMode="auto">
            <a:xfrm flipH="1">
              <a:off x="1741137" y="3918369"/>
              <a:ext cx="149576" cy="14739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1882112" y="3843666"/>
              <a:ext cx="3853848" cy="778782"/>
              <a:chOff x="1882112" y="3843666"/>
              <a:chExt cx="3853848" cy="778782"/>
            </a:xfrm>
          </p:grpSpPr>
          <p:sp>
            <p:nvSpPr>
              <p:cNvPr id="22" name="TextBox 23"/>
              <p:cNvSpPr txBox="1"/>
              <p:nvPr/>
            </p:nvSpPr>
            <p:spPr bwMode="auto">
              <a:xfrm>
                <a:off x="1882112" y="3843666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3" name="TextBox 24"/>
              <p:cNvSpPr txBox="1"/>
              <p:nvPr/>
            </p:nvSpPr>
            <p:spPr bwMode="auto">
              <a:xfrm>
                <a:off x="1882112" y="4153624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8"/>
            </p:custDataLst>
          </p:nvPr>
        </p:nvGrpSpPr>
        <p:grpSpPr>
          <a:xfrm>
            <a:off x="1741137" y="4521251"/>
            <a:ext cx="3994823" cy="778782"/>
            <a:chOff x="1741137" y="4521251"/>
            <a:chExt cx="3994823" cy="778782"/>
          </a:xfrm>
        </p:grpSpPr>
        <p:sp>
          <p:nvSpPr>
            <p:cNvPr id="11" name="Oval 42"/>
            <p:cNvSpPr/>
            <p:nvPr/>
          </p:nvSpPr>
          <p:spPr bwMode="auto">
            <a:xfrm flipH="1">
              <a:off x="1741137" y="4609201"/>
              <a:ext cx="149576" cy="14739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1"/>
            <p:cNvGrpSpPr/>
            <p:nvPr/>
          </p:nvGrpSpPr>
          <p:grpSpPr>
            <a:xfrm>
              <a:off x="1882112" y="4521251"/>
              <a:ext cx="3853848" cy="778782"/>
              <a:chOff x="1882112" y="4521251"/>
              <a:chExt cx="3853848" cy="778782"/>
            </a:xfrm>
          </p:grpSpPr>
          <p:sp>
            <p:nvSpPr>
              <p:cNvPr id="20" name="TextBox 25"/>
              <p:cNvSpPr txBox="1"/>
              <p:nvPr/>
            </p:nvSpPr>
            <p:spPr bwMode="auto">
              <a:xfrm>
                <a:off x="1882112" y="4521251"/>
                <a:ext cx="3853848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1" name="TextBox 26"/>
              <p:cNvSpPr txBox="1"/>
              <p:nvPr/>
            </p:nvSpPr>
            <p:spPr bwMode="auto">
              <a:xfrm>
                <a:off x="1882112" y="4831209"/>
                <a:ext cx="3853848" cy="468824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</a:p>
            </p:txBody>
          </p:sp>
        </p:grpSp>
      </p:grpSp>
      <p:sp>
        <p:nvSpPr>
          <p:cNvPr id="16" name="千图PPT彼岸天：ID 8661124库_文本框 6"/>
          <p:cNvSpPr txBox="1"/>
          <p:nvPr>
            <p:custDataLst>
              <p:tags r:id="rId9"/>
            </p:custDataLst>
          </p:nvPr>
        </p:nvSpPr>
        <p:spPr>
          <a:xfrm>
            <a:off x="6823500" y="3330028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17" name="千图PPT彼岸天：ID 8661124库_文本框 45"/>
          <p:cNvSpPr txBox="1"/>
          <p:nvPr>
            <p:custDataLst>
              <p:tags r:id="rId10"/>
            </p:custDataLst>
          </p:nvPr>
        </p:nvSpPr>
        <p:spPr>
          <a:xfrm>
            <a:off x="7617306" y="2863686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2"/>
                </a:solidFill>
              </a:rPr>
              <a:t>20%</a:t>
            </a:r>
          </a:p>
        </p:txBody>
      </p:sp>
      <p:sp>
        <p:nvSpPr>
          <p:cNvPr id="18" name="千图PPT彼岸天：ID 8661124库_文本框 46"/>
          <p:cNvSpPr txBox="1"/>
          <p:nvPr>
            <p:custDataLst>
              <p:tags r:id="rId11"/>
            </p:custDataLst>
          </p:nvPr>
        </p:nvSpPr>
        <p:spPr>
          <a:xfrm>
            <a:off x="8392733" y="2409400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3"/>
                </a:solidFill>
              </a:rPr>
              <a:t>20%</a:t>
            </a:r>
          </a:p>
        </p:txBody>
      </p:sp>
      <p:sp>
        <p:nvSpPr>
          <p:cNvPr id="19" name="千图PPT彼岸天：ID 8661124库_文本框 47"/>
          <p:cNvSpPr txBox="1"/>
          <p:nvPr>
            <p:custDataLst>
              <p:tags r:id="rId12"/>
            </p:custDataLst>
          </p:nvPr>
        </p:nvSpPr>
        <p:spPr>
          <a:xfrm>
            <a:off x="9103271" y="2063815"/>
            <a:ext cx="646228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>
                <a:solidFill>
                  <a:schemeClr val="accent4"/>
                </a:solidFill>
              </a:rPr>
              <a:t>20%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2027548" y="1131991"/>
            <a:ext cx="1145243" cy="790786"/>
            <a:chOff x="1668087" y="1131991"/>
            <a:chExt cx="1145243" cy="790786"/>
          </a:xfrm>
        </p:grpSpPr>
        <p:sp>
          <p:nvSpPr>
            <p:cNvPr id="34" name="Freeform: Shape 4"/>
            <p:cNvSpPr/>
            <p:nvPr/>
          </p:nvSpPr>
          <p:spPr bwMode="auto">
            <a:xfrm rot="16200000">
              <a:off x="1845316" y="954762"/>
              <a:ext cx="790786" cy="114524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5"/>
            <p:cNvSpPr/>
            <p:nvPr/>
          </p:nvSpPr>
          <p:spPr bwMode="auto">
            <a:xfrm rot="16200000">
              <a:off x="2135239" y="1083831"/>
              <a:ext cx="209977" cy="306297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千图PPT彼岸天：ID 8661124库_Freeform: Shape 7"/>
          <p:cNvSpPr/>
          <p:nvPr>
            <p:custDataLst>
              <p:tags r:id="rId2"/>
            </p:custDataLst>
          </p:nvPr>
        </p:nvSpPr>
        <p:spPr bwMode="auto">
          <a:xfrm rot="16200000">
            <a:off x="2028512" y="1768665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31" name="千图PPT彼岸天：ID 8661124库_Freeform: Shape 10"/>
          <p:cNvSpPr/>
          <p:nvPr>
            <p:custDataLst>
              <p:tags r:id="rId3"/>
            </p:custDataLst>
          </p:nvPr>
        </p:nvSpPr>
        <p:spPr bwMode="auto">
          <a:xfrm rot="16200000">
            <a:off x="2028512" y="2765576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79 w 697"/>
              <a:gd name="T15" fmla="*/ 696 h 696"/>
              <a:gd name="T16" fmla="*/ 579 w 697"/>
              <a:gd name="T17" fmla="*/ 438 h 696"/>
              <a:gd name="T18" fmla="*/ 603 w 697"/>
              <a:gd name="T19" fmla="*/ 441 h 696"/>
              <a:gd name="T20" fmla="*/ 697 w 697"/>
              <a:gd name="T21" fmla="*/ 348 h 696"/>
              <a:gd name="T22" fmla="*/ 603 w 697"/>
              <a:gd name="T23" fmla="*/ 255 h 696"/>
              <a:gd name="T24" fmla="*/ 579 w 697"/>
              <a:gd name="T25" fmla="*/ 258 h 696"/>
              <a:gd name="T26" fmla="*/ 579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79" y="696"/>
                  <a:pt x="579" y="696"/>
                  <a:pt x="579" y="696"/>
                </a:cubicBezTo>
                <a:cubicBezTo>
                  <a:pt x="579" y="438"/>
                  <a:pt x="579" y="438"/>
                  <a:pt x="579" y="438"/>
                </a:cubicBezTo>
                <a:cubicBezTo>
                  <a:pt x="587" y="440"/>
                  <a:pt x="595" y="441"/>
                  <a:pt x="603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3" y="255"/>
                </a:cubicBezTo>
                <a:cubicBezTo>
                  <a:pt x="595" y="255"/>
                  <a:pt x="587" y="256"/>
                  <a:pt x="579" y="258"/>
                </a:cubicBezTo>
                <a:cubicBezTo>
                  <a:pt x="579" y="0"/>
                  <a:pt x="579" y="0"/>
                  <a:pt x="57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32" name="千图PPT彼岸天：ID 8661124库_Freeform: Shape 13"/>
          <p:cNvSpPr/>
          <p:nvPr>
            <p:custDataLst>
              <p:tags r:id="rId4"/>
            </p:custDataLst>
          </p:nvPr>
        </p:nvSpPr>
        <p:spPr bwMode="auto">
          <a:xfrm rot="16200000">
            <a:off x="2028993" y="3762968"/>
            <a:ext cx="1142354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33" name="千图PPT彼岸天：ID 8661124库_Freeform: Shape 16"/>
          <p:cNvSpPr/>
          <p:nvPr>
            <p:custDataLst>
              <p:tags r:id="rId5"/>
            </p:custDataLst>
          </p:nvPr>
        </p:nvSpPr>
        <p:spPr bwMode="auto">
          <a:xfrm rot="16200000">
            <a:off x="2028512" y="4760361"/>
            <a:ext cx="1143317" cy="1145243"/>
          </a:xfrm>
          <a:custGeom>
            <a:avLst/>
            <a:gdLst>
              <a:gd name="T0" fmla="*/ 0 w 697"/>
              <a:gd name="T1" fmla="*/ 0 h 696"/>
              <a:gd name="T2" fmla="*/ 0 w 697"/>
              <a:gd name="T3" fmla="*/ 223 h 696"/>
              <a:gd name="T4" fmla="*/ 0 w 697"/>
              <a:gd name="T5" fmla="*/ 223 h 696"/>
              <a:gd name="T6" fmla="*/ 125 w 697"/>
              <a:gd name="T7" fmla="*/ 348 h 696"/>
              <a:gd name="T8" fmla="*/ 0 w 697"/>
              <a:gd name="T9" fmla="*/ 473 h 696"/>
              <a:gd name="T10" fmla="*/ 0 w 697"/>
              <a:gd name="T11" fmla="*/ 473 h 696"/>
              <a:gd name="T12" fmla="*/ 0 w 697"/>
              <a:gd name="T13" fmla="*/ 696 h 696"/>
              <a:gd name="T14" fmla="*/ 580 w 697"/>
              <a:gd name="T15" fmla="*/ 696 h 696"/>
              <a:gd name="T16" fmla="*/ 580 w 697"/>
              <a:gd name="T17" fmla="*/ 438 h 696"/>
              <a:gd name="T18" fmla="*/ 604 w 697"/>
              <a:gd name="T19" fmla="*/ 441 h 696"/>
              <a:gd name="T20" fmla="*/ 697 w 697"/>
              <a:gd name="T21" fmla="*/ 348 h 696"/>
              <a:gd name="T22" fmla="*/ 604 w 697"/>
              <a:gd name="T23" fmla="*/ 255 h 696"/>
              <a:gd name="T24" fmla="*/ 580 w 697"/>
              <a:gd name="T25" fmla="*/ 258 h 696"/>
              <a:gd name="T26" fmla="*/ 580 w 697"/>
              <a:gd name="T27" fmla="*/ 0 h 696"/>
              <a:gd name="T28" fmla="*/ 0 w 697"/>
              <a:gd name="T29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6">
                <a:moveTo>
                  <a:pt x="0" y="0"/>
                </a:moveTo>
                <a:cubicBezTo>
                  <a:pt x="0" y="223"/>
                  <a:pt x="0" y="223"/>
                  <a:pt x="0" y="223"/>
                </a:cubicBezTo>
                <a:cubicBezTo>
                  <a:pt x="0" y="223"/>
                  <a:pt x="0" y="223"/>
                  <a:pt x="0" y="223"/>
                </a:cubicBezTo>
                <a:cubicBezTo>
                  <a:pt x="69" y="223"/>
                  <a:pt x="125" y="279"/>
                  <a:pt x="125" y="348"/>
                </a:cubicBezTo>
                <a:cubicBezTo>
                  <a:pt x="125" y="417"/>
                  <a:pt x="69" y="473"/>
                  <a:pt x="0" y="473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696"/>
                  <a:pt x="0" y="696"/>
                  <a:pt x="0" y="696"/>
                </a:cubicBezTo>
                <a:cubicBezTo>
                  <a:pt x="580" y="696"/>
                  <a:pt x="580" y="696"/>
                  <a:pt x="580" y="696"/>
                </a:cubicBezTo>
                <a:cubicBezTo>
                  <a:pt x="580" y="438"/>
                  <a:pt x="580" y="438"/>
                  <a:pt x="580" y="438"/>
                </a:cubicBezTo>
                <a:cubicBezTo>
                  <a:pt x="587" y="440"/>
                  <a:pt x="595" y="441"/>
                  <a:pt x="604" y="441"/>
                </a:cubicBezTo>
                <a:cubicBezTo>
                  <a:pt x="655" y="441"/>
                  <a:pt x="697" y="400"/>
                  <a:pt x="697" y="348"/>
                </a:cubicBezTo>
                <a:cubicBezTo>
                  <a:pt x="697" y="296"/>
                  <a:pt x="655" y="255"/>
                  <a:pt x="604" y="255"/>
                </a:cubicBezTo>
                <a:cubicBezTo>
                  <a:pt x="595" y="255"/>
                  <a:pt x="587" y="256"/>
                  <a:pt x="580" y="258"/>
                </a:cubicBezTo>
                <a:cubicBezTo>
                  <a:pt x="580" y="0"/>
                  <a:pt x="580" y="0"/>
                  <a:pt x="5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vert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38" name="千图PPT彼岸天：ID 8661124库_组合 37"/>
          <p:cNvGrpSpPr/>
          <p:nvPr>
            <p:custDataLst>
              <p:tags r:id="rId6"/>
            </p:custDataLst>
          </p:nvPr>
        </p:nvGrpSpPr>
        <p:grpSpPr>
          <a:xfrm>
            <a:off x="3309123" y="2081020"/>
            <a:ext cx="7721280" cy="685518"/>
            <a:chOff x="3309123" y="2081020"/>
            <a:chExt cx="7721280" cy="685518"/>
          </a:xfrm>
        </p:grpSpPr>
        <p:cxnSp>
          <p:nvCxnSpPr>
            <p:cNvPr id="5" name="Straight Connector 18"/>
            <p:cNvCxnSpPr/>
            <p:nvPr/>
          </p:nvCxnSpPr>
          <p:spPr>
            <a:xfrm>
              <a:off x="3309123" y="2447779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31"/>
            <p:cNvSpPr>
              <a:spLocks noChangeAspect="1"/>
            </p:cNvSpPr>
            <p:nvPr/>
          </p:nvSpPr>
          <p:spPr bwMode="auto">
            <a:xfrm>
              <a:off x="6032906" y="2185317"/>
              <a:ext cx="555172" cy="480467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34"/>
            <p:cNvSpPr txBox="1"/>
            <p:nvPr/>
          </p:nvSpPr>
          <p:spPr>
            <a:xfrm>
              <a:off x="3971889" y="2081020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17" name="Group 41"/>
            <p:cNvGrpSpPr/>
            <p:nvPr/>
          </p:nvGrpSpPr>
          <p:grpSpPr>
            <a:xfrm>
              <a:off x="6588078" y="2084562"/>
              <a:ext cx="4442325" cy="681976"/>
              <a:chOff x="6658230" y="1603016"/>
              <a:chExt cx="4442325" cy="681976"/>
            </a:xfrm>
          </p:grpSpPr>
          <p:sp>
            <p:nvSpPr>
              <p:cNvPr id="27" name="TextBox 42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8" name="TextBox 43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7"/>
            </p:custDataLst>
          </p:nvPr>
        </p:nvGrpSpPr>
        <p:grpSpPr>
          <a:xfrm>
            <a:off x="3309123" y="3079921"/>
            <a:ext cx="7700289" cy="693887"/>
            <a:chOff x="3309123" y="3079921"/>
            <a:chExt cx="7700289" cy="693887"/>
          </a:xfrm>
        </p:grpSpPr>
        <p:cxnSp>
          <p:nvCxnSpPr>
            <p:cNvPr id="6" name="Straight Connector 19"/>
            <p:cNvCxnSpPr/>
            <p:nvPr/>
          </p:nvCxnSpPr>
          <p:spPr>
            <a:xfrm>
              <a:off x="3309123" y="3443069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32"/>
            <p:cNvSpPr>
              <a:spLocks noChangeAspect="1"/>
            </p:cNvSpPr>
            <p:nvPr/>
          </p:nvSpPr>
          <p:spPr bwMode="auto">
            <a:xfrm>
              <a:off x="6053898" y="3244321"/>
              <a:ext cx="513189" cy="376998"/>
            </a:xfrm>
            <a:custGeom>
              <a:avLst/>
              <a:gdLst>
                <a:gd name="T0" fmla="*/ 586 w 1347"/>
                <a:gd name="T1" fmla="*/ 602 h 987"/>
                <a:gd name="T2" fmla="*/ 502 w 1347"/>
                <a:gd name="T3" fmla="*/ 535 h 987"/>
                <a:gd name="T4" fmla="*/ 42 w 1347"/>
                <a:gd name="T5" fmla="*/ 117 h 987"/>
                <a:gd name="T6" fmla="*/ 17 w 1347"/>
                <a:gd name="T7" fmla="*/ 33 h 987"/>
                <a:gd name="T8" fmla="*/ 92 w 1347"/>
                <a:gd name="T9" fmla="*/ 0 h 987"/>
                <a:gd name="T10" fmla="*/ 1255 w 1347"/>
                <a:gd name="T11" fmla="*/ 0 h 987"/>
                <a:gd name="T12" fmla="*/ 1330 w 1347"/>
                <a:gd name="T13" fmla="*/ 41 h 987"/>
                <a:gd name="T14" fmla="*/ 1305 w 1347"/>
                <a:gd name="T15" fmla="*/ 125 h 987"/>
                <a:gd name="T16" fmla="*/ 803 w 1347"/>
                <a:gd name="T17" fmla="*/ 576 h 987"/>
                <a:gd name="T18" fmla="*/ 586 w 1347"/>
                <a:gd name="T19" fmla="*/ 602 h 987"/>
                <a:gd name="T20" fmla="*/ 92 w 1347"/>
                <a:gd name="T21" fmla="*/ 986 h 987"/>
                <a:gd name="T22" fmla="*/ 0 w 1347"/>
                <a:gd name="T23" fmla="*/ 894 h 987"/>
                <a:gd name="T24" fmla="*/ 0 w 1347"/>
                <a:gd name="T25" fmla="*/ 225 h 987"/>
                <a:gd name="T26" fmla="*/ 42 w 1347"/>
                <a:gd name="T27" fmla="*/ 217 h 987"/>
                <a:gd name="T28" fmla="*/ 234 w 1347"/>
                <a:gd name="T29" fmla="*/ 409 h 987"/>
                <a:gd name="T30" fmla="*/ 251 w 1347"/>
                <a:gd name="T31" fmla="*/ 493 h 987"/>
                <a:gd name="T32" fmla="*/ 109 w 1347"/>
                <a:gd name="T33" fmla="*/ 827 h 987"/>
                <a:gd name="T34" fmla="*/ 126 w 1347"/>
                <a:gd name="T35" fmla="*/ 827 h 987"/>
                <a:gd name="T36" fmla="*/ 318 w 1347"/>
                <a:gd name="T37" fmla="*/ 576 h 987"/>
                <a:gd name="T38" fmla="*/ 393 w 1347"/>
                <a:gd name="T39" fmla="*/ 568 h 987"/>
                <a:gd name="T40" fmla="*/ 477 w 1347"/>
                <a:gd name="T41" fmla="*/ 643 h 987"/>
                <a:gd name="T42" fmla="*/ 569 w 1347"/>
                <a:gd name="T43" fmla="*/ 694 h 987"/>
                <a:gd name="T44" fmla="*/ 820 w 1347"/>
                <a:gd name="T45" fmla="*/ 677 h 987"/>
                <a:gd name="T46" fmla="*/ 945 w 1347"/>
                <a:gd name="T47" fmla="*/ 568 h 987"/>
                <a:gd name="T48" fmla="*/ 1020 w 1347"/>
                <a:gd name="T49" fmla="*/ 576 h 987"/>
                <a:gd name="T50" fmla="*/ 1229 w 1347"/>
                <a:gd name="T51" fmla="*/ 853 h 987"/>
                <a:gd name="T52" fmla="*/ 1238 w 1347"/>
                <a:gd name="T53" fmla="*/ 844 h 987"/>
                <a:gd name="T54" fmla="*/ 1096 w 1347"/>
                <a:gd name="T55" fmla="*/ 493 h 987"/>
                <a:gd name="T56" fmla="*/ 1112 w 1347"/>
                <a:gd name="T57" fmla="*/ 409 h 987"/>
                <a:gd name="T58" fmla="*/ 1313 w 1347"/>
                <a:gd name="T59" fmla="*/ 217 h 987"/>
                <a:gd name="T60" fmla="*/ 1346 w 1347"/>
                <a:gd name="T61" fmla="*/ 225 h 987"/>
                <a:gd name="T62" fmla="*/ 1346 w 1347"/>
                <a:gd name="T63" fmla="*/ 903 h 987"/>
                <a:gd name="T64" fmla="*/ 1246 w 1347"/>
                <a:gd name="T65" fmla="*/ 986 h 987"/>
                <a:gd name="T66" fmla="*/ 92 w 1347"/>
                <a:gd name="T67" fmla="*/ 986 h 987"/>
                <a:gd name="T68" fmla="*/ 92 w 1347"/>
                <a:gd name="T69" fmla="*/ 986 h 987"/>
                <a:gd name="T70" fmla="*/ 92 w 1347"/>
                <a:gd name="T71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35"/>
            <p:cNvSpPr txBox="1"/>
            <p:nvPr/>
          </p:nvSpPr>
          <p:spPr>
            <a:xfrm>
              <a:off x="3971889" y="3079921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18" name="Group 44"/>
            <p:cNvGrpSpPr/>
            <p:nvPr/>
          </p:nvGrpSpPr>
          <p:grpSpPr>
            <a:xfrm>
              <a:off x="6567087" y="3091832"/>
              <a:ext cx="4442325" cy="681976"/>
              <a:chOff x="6658230" y="1603016"/>
              <a:chExt cx="4442325" cy="681976"/>
            </a:xfrm>
          </p:grpSpPr>
          <p:sp>
            <p:nvSpPr>
              <p:cNvPr id="25" name="TextBox 45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6" name="TextBox 46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8"/>
            </p:custDataLst>
          </p:nvPr>
        </p:nvGrpSpPr>
        <p:grpSpPr>
          <a:xfrm>
            <a:off x="3309123" y="4048200"/>
            <a:ext cx="7756998" cy="749738"/>
            <a:chOff x="3309123" y="4048200"/>
            <a:chExt cx="7756998" cy="749738"/>
          </a:xfrm>
        </p:grpSpPr>
        <p:cxnSp>
          <p:nvCxnSpPr>
            <p:cNvPr id="7" name="Straight Connector 20"/>
            <p:cNvCxnSpPr/>
            <p:nvPr/>
          </p:nvCxnSpPr>
          <p:spPr>
            <a:xfrm>
              <a:off x="3309123" y="4416479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33"/>
            <p:cNvSpPr>
              <a:spLocks noChangeAspect="1"/>
            </p:cNvSpPr>
            <p:nvPr/>
          </p:nvSpPr>
          <p:spPr bwMode="auto">
            <a:xfrm>
              <a:off x="5997190" y="4214286"/>
              <a:ext cx="626606" cy="48532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36"/>
            <p:cNvSpPr txBox="1"/>
            <p:nvPr/>
          </p:nvSpPr>
          <p:spPr>
            <a:xfrm>
              <a:off x="3971889" y="4048200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19" name="Group 47"/>
            <p:cNvGrpSpPr/>
            <p:nvPr/>
          </p:nvGrpSpPr>
          <p:grpSpPr>
            <a:xfrm>
              <a:off x="6623796" y="4115962"/>
              <a:ext cx="4442325" cy="681976"/>
              <a:chOff x="6658230" y="1603016"/>
              <a:chExt cx="4442325" cy="681976"/>
            </a:xfrm>
          </p:grpSpPr>
          <p:sp>
            <p:nvSpPr>
              <p:cNvPr id="23" name="TextBox 48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4" name="TextBox 49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9"/>
            </p:custDataLst>
          </p:nvPr>
        </p:nvGrpSpPr>
        <p:grpSpPr>
          <a:xfrm>
            <a:off x="3309123" y="5040603"/>
            <a:ext cx="7743232" cy="701602"/>
            <a:chOff x="3309123" y="5040603"/>
            <a:chExt cx="7743232" cy="701602"/>
          </a:xfrm>
        </p:grpSpPr>
        <p:cxnSp>
          <p:nvCxnSpPr>
            <p:cNvPr id="8" name="Straight Connector 21"/>
            <p:cNvCxnSpPr/>
            <p:nvPr/>
          </p:nvCxnSpPr>
          <p:spPr>
            <a:xfrm>
              <a:off x="3309123" y="5401217"/>
              <a:ext cx="251811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30"/>
            <p:cNvSpPr>
              <a:spLocks noChangeAspect="1"/>
            </p:cNvSpPr>
            <p:nvPr/>
          </p:nvSpPr>
          <p:spPr bwMode="auto">
            <a:xfrm>
              <a:off x="6098633" y="5069739"/>
              <a:ext cx="511397" cy="662956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37"/>
            <p:cNvSpPr txBox="1"/>
            <p:nvPr/>
          </p:nvSpPr>
          <p:spPr>
            <a:xfrm>
              <a:off x="3971889" y="5040603"/>
              <a:ext cx="1169496" cy="363148"/>
            </a:xfrm>
            <a:prstGeom prst="rect">
              <a:avLst/>
            </a:prstGeom>
          </p:spPr>
          <p:txBody>
            <a:bodyPr vert="horz" wrap="none" lIns="121893" tIns="60946" rIns="121893" bIns="60946" anchor="ctr">
              <a:normAutofit/>
            </a:bodyPr>
            <a:lstStyle/>
            <a:p>
              <a:r>
                <a:rPr lang="zh-CN" altLang="en-US" sz="1200" b="1" dirty="0">
                  <a:solidFill>
                    <a:schemeClr val="dk1">
                      <a:lumMod val="100000"/>
                    </a:schemeClr>
                  </a:solidFill>
                </a:rPr>
                <a:t>输入标题文本</a:t>
              </a:r>
            </a:p>
          </p:txBody>
        </p:sp>
        <p:grpSp>
          <p:nvGrpSpPr>
            <p:cNvPr id="20" name="Group 50"/>
            <p:cNvGrpSpPr/>
            <p:nvPr/>
          </p:nvGrpSpPr>
          <p:grpSpPr>
            <a:xfrm>
              <a:off x="6610030" y="5060229"/>
              <a:ext cx="4442325" cy="681976"/>
              <a:chOff x="6658230" y="1603016"/>
              <a:chExt cx="4442325" cy="681976"/>
            </a:xfrm>
          </p:grpSpPr>
          <p:sp>
            <p:nvSpPr>
              <p:cNvPr id="21" name="TextBox 51"/>
              <p:cNvSpPr txBox="1"/>
              <p:nvPr/>
            </p:nvSpPr>
            <p:spPr>
              <a:xfrm>
                <a:off x="6658231" y="1603016"/>
                <a:ext cx="4442324" cy="33322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2" name="TextBox 52"/>
              <p:cNvSpPr txBox="1"/>
              <p:nvPr/>
            </p:nvSpPr>
            <p:spPr>
              <a:xfrm>
                <a:off x="6658230" y="1936245"/>
                <a:ext cx="4442325" cy="348747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t="46685" r="52560" b="14497"/>
          <a:stretch>
            <a:fillRect/>
          </a:stretch>
        </p:blipFill>
        <p:spPr>
          <a:xfrm>
            <a:off x="553179" y="3539252"/>
            <a:ext cx="2949677" cy="2662084"/>
          </a:xfrm>
          <a:custGeom>
            <a:avLst/>
            <a:gdLst>
              <a:gd name="connsiteX0" fmla="*/ 0 w 2949677"/>
              <a:gd name="connsiteY0" fmla="*/ 0 h 2662084"/>
              <a:gd name="connsiteX1" fmla="*/ 2949677 w 2949677"/>
              <a:gd name="connsiteY1" fmla="*/ 0 h 2662084"/>
              <a:gd name="connsiteX2" fmla="*/ 2949677 w 2949677"/>
              <a:gd name="connsiteY2" fmla="*/ 2662084 h 2662084"/>
              <a:gd name="connsiteX3" fmla="*/ 0 w 2949677"/>
              <a:gd name="connsiteY3" fmla="*/ 2662084 h 26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677" h="2662084">
                <a:moveTo>
                  <a:pt x="0" y="0"/>
                </a:moveTo>
                <a:lnTo>
                  <a:pt x="2949677" y="0"/>
                </a:lnTo>
                <a:lnTo>
                  <a:pt x="2949677" y="2662084"/>
                </a:lnTo>
                <a:lnTo>
                  <a:pt x="0" y="2662084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05" y="5515897"/>
            <a:ext cx="15817842" cy="13708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6" t="18003" b="6997"/>
          <a:stretch>
            <a:fillRect/>
          </a:stretch>
        </p:blipFill>
        <p:spPr>
          <a:xfrm>
            <a:off x="8401050" y="1743276"/>
            <a:ext cx="3790950" cy="5143500"/>
          </a:xfrm>
          <a:custGeom>
            <a:avLst/>
            <a:gdLst>
              <a:gd name="connsiteX0" fmla="*/ 0 w 3790950"/>
              <a:gd name="connsiteY0" fmla="*/ 0 h 5143500"/>
              <a:gd name="connsiteX1" fmla="*/ 3790950 w 3790950"/>
              <a:gd name="connsiteY1" fmla="*/ 0 h 5143500"/>
              <a:gd name="connsiteX2" fmla="*/ 3790950 w 3790950"/>
              <a:gd name="connsiteY2" fmla="*/ 5143500 h 5143500"/>
              <a:gd name="connsiteX3" fmla="*/ 0 w 379095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5143500">
                <a:moveTo>
                  <a:pt x="0" y="0"/>
                </a:moveTo>
                <a:lnTo>
                  <a:pt x="3790950" y="0"/>
                </a:lnTo>
                <a:lnTo>
                  <a:pt x="3790950" y="5143500"/>
                </a:lnTo>
                <a:lnTo>
                  <a:pt x="0" y="5143500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/>
          <a:srcRect r="67141" b="61359"/>
          <a:stretch>
            <a:fillRect/>
          </a:stretch>
        </p:blipFill>
        <p:spPr>
          <a:xfrm>
            <a:off x="-528" y="1"/>
            <a:ext cx="4006472" cy="26620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0"/>
          <a:srcRect l="70772" t="75870"/>
          <a:stretch>
            <a:fillRect/>
          </a:stretch>
        </p:blipFill>
        <p:spPr>
          <a:xfrm>
            <a:off x="9956794" y="5667425"/>
            <a:ext cx="2692929" cy="1233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0"/>
          <a:srcRect t="63672" r="67141"/>
          <a:stretch>
            <a:fillRect/>
          </a:stretch>
        </p:blipFill>
        <p:spPr>
          <a:xfrm>
            <a:off x="-1405" y="5253896"/>
            <a:ext cx="2613976" cy="1632880"/>
          </a:xfrm>
          <a:prstGeom prst="rect">
            <a:avLst/>
          </a:prstGeom>
        </p:spPr>
      </p:pic>
      <p:pic>
        <p:nvPicPr>
          <p:cNvPr id="23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4005944" y="1457974"/>
            <a:ext cx="3099434" cy="3099433"/>
          </a:xfrm>
          <a:custGeom>
            <a:avLst/>
            <a:gdLst>
              <a:gd name="connsiteX0" fmla="*/ 0 w 2487384"/>
              <a:gd name="connsiteY0" fmla="*/ 0 h 2487384"/>
              <a:gd name="connsiteX1" fmla="*/ 1678560 w 2487384"/>
              <a:gd name="connsiteY1" fmla="*/ 0 h 2487384"/>
              <a:gd name="connsiteX2" fmla="*/ 1661498 w 2487384"/>
              <a:gd name="connsiteY2" fmla="*/ 14038 h 2487384"/>
              <a:gd name="connsiteX3" fmla="*/ 1479764 w 2487384"/>
              <a:gd name="connsiteY3" fmla="*/ 451545 h 2487384"/>
              <a:gd name="connsiteX4" fmla="*/ 2100243 w 2487384"/>
              <a:gd name="connsiteY4" fmla="*/ 1070274 h 2487384"/>
              <a:gd name="connsiteX5" fmla="*/ 2447159 w 2487384"/>
              <a:gd name="connsiteY5" fmla="*/ 964605 h 2487384"/>
              <a:gd name="connsiteX6" fmla="*/ 2487384 w 2487384"/>
              <a:gd name="connsiteY6" fmla="*/ 931510 h 2487384"/>
              <a:gd name="connsiteX7" fmla="*/ 2487384 w 2487384"/>
              <a:gd name="connsiteY7" fmla="*/ 2487384 h 2487384"/>
              <a:gd name="connsiteX8" fmla="*/ 0 w 2487384"/>
              <a:gd name="connsiteY8" fmla="*/ 2487384 h 24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384" h="2487384">
                <a:moveTo>
                  <a:pt x="0" y="0"/>
                </a:moveTo>
                <a:lnTo>
                  <a:pt x="1678560" y="0"/>
                </a:lnTo>
                <a:lnTo>
                  <a:pt x="1661498" y="14038"/>
                </a:lnTo>
                <a:cubicBezTo>
                  <a:pt x="1549214" y="126005"/>
                  <a:pt x="1479764" y="280688"/>
                  <a:pt x="1479764" y="451545"/>
                </a:cubicBezTo>
                <a:cubicBezTo>
                  <a:pt x="1479764" y="793260"/>
                  <a:pt x="1757562" y="1070274"/>
                  <a:pt x="2100243" y="1070274"/>
                </a:cubicBezTo>
                <a:cubicBezTo>
                  <a:pt x="2228748" y="1070274"/>
                  <a:pt x="2348130" y="1031319"/>
                  <a:pt x="2447159" y="964605"/>
                </a:cubicBezTo>
                <a:lnTo>
                  <a:pt x="2487384" y="931510"/>
                </a:lnTo>
                <a:lnTo>
                  <a:pt x="2487384" y="2487384"/>
                </a:lnTo>
                <a:lnTo>
                  <a:pt x="0" y="2487384"/>
                </a:lnTo>
                <a:close/>
              </a:path>
            </a:pathLst>
          </a:custGeom>
        </p:spPr>
      </p:pic>
      <p:sp>
        <p:nvSpPr>
          <p:cNvPr id="24" name="PA_文本框 21"/>
          <p:cNvSpPr txBox="1"/>
          <p:nvPr>
            <p:custDataLst>
              <p:tags r:id="rId2"/>
            </p:custDataLst>
          </p:nvPr>
        </p:nvSpPr>
        <p:spPr>
          <a:xfrm>
            <a:off x="5730039" y="938610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dirty="0">
                <a:solidFill>
                  <a:srgbClr val="DD7632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感</a:t>
            </a:r>
          </a:p>
        </p:txBody>
      </p:sp>
      <p:sp>
        <p:nvSpPr>
          <p:cNvPr id="25" name="PA_文本框 22"/>
          <p:cNvSpPr txBox="1"/>
          <p:nvPr>
            <p:custDataLst>
              <p:tags r:id="rId3"/>
            </p:custDataLst>
          </p:nvPr>
        </p:nvSpPr>
        <p:spPr>
          <a:xfrm>
            <a:off x="4938939" y="2120892"/>
            <a:ext cx="1659429" cy="20369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500" dirty="0">
                <a:solidFill>
                  <a:srgbClr val="EBC226"/>
                </a:solidFill>
                <a:latin typeface="汉仪雪君体简" panose="02010600000101010101" pitchFamily="2" charset="-122"/>
                <a:ea typeface="汉仪雪君体简" panose="02010600000101010101" pitchFamily="2" charset="-122"/>
              </a:rPr>
              <a:t>谢</a:t>
            </a:r>
          </a:p>
        </p:txBody>
      </p:sp>
      <p:sp>
        <p:nvSpPr>
          <p:cNvPr id="26" name="PA_矩形 23"/>
          <p:cNvSpPr/>
          <p:nvPr>
            <p:custDataLst>
              <p:tags r:id="rId4"/>
            </p:custDataLst>
          </p:nvPr>
        </p:nvSpPr>
        <p:spPr>
          <a:xfrm>
            <a:off x="4329324" y="2137444"/>
            <a:ext cx="738664" cy="483992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200" dirty="0"/>
              <a:t>Lorem ipsum dolor sit amet, consectetuer adipiscing elit.</a:t>
            </a:r>
          </a:p>
          <a:p>
            <a:r>
              <a:rPr lang="zh-CN" altLang="en-US" sz="1200" dirty="0"/>
              <a:t>Aenean commodo ligula eget dolor. Aenean massa. Cum sociis </a:t>
            </a:r>
            <a:endParaRPr lang="en-US" altLang="zh-CN" sz="1200" dirty="0"/>
          </a:p>
          <a:p>
            <a:r>
              <a:rPr lang="zh-CN" altLang="en-US" sz="1200" dirty="0"/>
              <a:t>montes,nascetur ridiculus mus. </a:t>
            </a:r>
          </a:p>
        </p:txBody>
      </p:sp>
      <p:sp>
        <p:nvSpPr>
          <p:cNvPr id="27" name="PA_文本框 24"/>
          <p:cNvSpPr txBox="1"/>
          <p:nvPr>
            <p:custDataLst>
              <p:tags r:id="rId5"/>
            </p:custDataLst>
          </p:nvPr>
        </p:nvSpPr>
        <p:spPr>
          <a:xfrm>
            <a:off x="4941675" y="4669117"/>
            <a:ext cx="2565126" cy="5015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商务通用</a:t>
            </a:r>
            <a:r>
              <a:rPr lang="en-US" altLang="zh-CN" sz="2400" dirty="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PPT</a:t>
            </a:r>
            <a:r>
              <a:rPr lang="zh-CN" altLang="en-US" sz="2400" dirty="0">
                <a:solidFill>
                  <a:srgbClr val="128784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 autoUpdateAnimBg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壹</a:t>
            </a:r>
          </a:p>
        </p:txBody>
      </p:sp>
      <p:sp>
        <p:nvSpPr>
          <p:cNvPr id="16" name="PA_半闭框 7"/>
          <p:cNvSpPr/>
          <p:nvPr>
            <p:custDataLst>
              <p:tags r:id="rId2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7" name="PA_半闭框 7"/>
          <p:cNvSpPr/>
          <p:nvPr>
            <p:custDataLst>
              <p:tags r:id="rId3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98885" y="2642637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文章背景知识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806941" y="1376806"/>
            <a:ext cx="4533757" cy="4218249"/>
            <a:chOff x="3806941" y="1376806"/>
            <a:chExt cx="4533757" cy="4218249"/>
          </a:xfrm>
        </p:grpSpPr>
        <p:grpSp>
          <p:nvGrpSpPr>
            <p:cNvPr id="4" name="Group 2"/>
            <p:cNvGrpSpPr/>
            <p:nvPr/>
          </p:nvGrpSpPr>
          <p:grpSpPr>
            <a:xfrm>
              <a:off x="5861977" y="1376806"/>
              <a:ext cx="2478721" cy="2180027"/>
              <a:chOff x="5782165" y="481983"/>
              <a:chExt cx="3480614" cy="3061191"/>
            </a:xfr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2"/>
                </a:gs>
              </a:gsLst>
              <a:lin ang="8100000" scaled="1"/>
              <a:tileRect/>
            </a:gradFill>
          </p:grpSpPr>
          <p:sp>
            <p:nvSpPr>
              <p:cNvPr id="77" name="Arrow: Right 70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78" name="Group 71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79" name="Rectangle 72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Rectangle 73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1" name="Rectangle 74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Freeform: Shape 75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Freeform: Shape 76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Freeform: Shape 77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Rectangle 78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6" name="Rectangle 79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Rectangle 80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Freeform: Shape 81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Freeform: Shape 82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Rectangle 83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Group 3"/>
            <p:cNvGrpSpPr/>
            <p:nvPr/>
          </p:nvGrpSpPr>
          <p:grpSpPr>
            <a:xfrm flipH="1">
              <a:off x="3809496" y="1387971"/>
              <a:ext cx="2478721" cy="2180027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1"/>
                </a:gs>
              </a:gsLst>
              <a:lin ang="8100000" scaled="1"/>
            </a:gradFill>
          </p:grpSpPr>
          <p:sp>
            <p:nvSpPr>
              <p:cNvPr id="63" name="Arrow: Right 56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4" name="Group 57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65" name="Rectangle 58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Rectangle 59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Rectangle 60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Freeform: Shape 61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62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63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Rectangle 64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2" name="Rectangle 65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Rectangle 66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Freeform: Shape 67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Freeform: Shape 68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Rectangle 69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 flipV="1">
              <a:off x="5859189" y="3415028"/>
              <a:ext cx="2478721" cy="2180027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4"/>
                </a:gs>
              </a:gsLst>
              <a:lin ang="8100000" scaled="1"/>
            </a:gradFill>
          </p:grpSpPr>
          <p:sp>
            <p:nvSpPr>
              <p:cNvPr id="49" name="Arrow: Right 42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43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51" name="Rectangle 44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Rectangle 45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Rectangle 46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47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48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49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Rectangle 50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Rectangle 51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Rectangle 52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Freeform: Shape 53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54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Rectangle 55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5"/>
            <p:cNvGrpSpPr/>
            <p:nvPr/>
          </p:nvGrpSpPr>
          <p:grpSpPr>
            <a:xfrm flipH="1" flipV="1">
              <a:off x="3806941" y="3413684"/>
              <a:ext cx="2478721" cy="2180027"/>
              <a:chOff x="5782165" y="481983"/>
              <a:chExt cx="3480614" cy="3061191"/>
            </a:xfr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8000">
                  <a:schemeClr val="accent3"/>
                </a:gs>
              </a:gsLst>
              <a:lin ang="8100000" scaled="1"/>
            </a:gradFill>
          </p:grpSpPr>
          <p:sp>
            <p:nvSpPr>
              <p:cNvPr id="35" name="Arrow: Right 28"/>
              <p:cNvSpPr/>
              <p:nvPr/>
            </p:nvSpPr>
            <p:spPr>
              <a:xfrm rot="18900000" flipH="1">
                <a:off x="5782165" y="1651488"/>
                <a:ext cx="2291004" cy="1891686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54801" y="481983"/>
                <a:ext cx="1807978" cy="1561534"/>
                <a:chOff x="7454801" y="481983"/>
                <a:chExt cx="1807978" cy="1561534"/>
              </a:xfrm>
              <a:grpFill/>
            </p:grpSpPr>
            <p:sp>
              <p:nvSpPr>
                <p:cNvPr id="37" name="Rectangle 30"/>
                <p:cNvSpPr/>
                <p:nvPr/>
              </p:nvSpPr>
              <p:spPr bwMode="auto">
                <a:xfrm rot="8100000">
                  <a:off x="7916863" y="1084979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Rectangle 31"/>
                <p:cNvSpPr/>
                <p:nvPr/>
              </p:nvSpPr>
              <p:spPr bwMode="auto">
                <a:xfrm rot="8100000">
                  <a:off x="7972437" y="1826848"/>
                  <a:ext cx="278579" cy="2166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Rectangle 32"/>
                <p:cNvSpPr/>
                <p:nvPr/>
              </p:nvSpPr>
              <p:spPr bwMode="auto">
                <a:xfrm rot="8100000">
                  <a:off x="7454801" y="1301229"/>
                  <a:ext cx="278579" cy="2205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33"/>
                <p:cNvSpPr/>
                <p:nvPr/>
              </p:nvSpPr>
              <p:spPr bwMode="auto">
                <a:xfrm rot="8100000">
                  <a:off x="8213025" y="1221325"/>
                  <a:ext cx="315336" cy="319199"/>
                </a:xfrm>
                <a:custGeom>
                  <a:avLst/>
                  <a:gdLst>
                    <a:gd name="T0" fmla="*/ 40 w 163"/>
                    <a:gd name="T1" fmla="*/ 0 h 165"/>
                    <a:gd name="T2" fmla="*/ 163 w 163"/>
                    <a:gd name="T3" fmla="*/ 39 h 165"/>
                    <a:gd name="T4" fmla="*/ 125 w 163"/>
                    <a:gd name="T5" fmla="*/ 165 h 165"/>
                    <a:gd name="T6" fmla="*/ 0 w 163"/>
                    <a:gd name="T7" fmla="*/ 124 h 165"/>
                    <a:gd name="T8" fmla="*/ 40 w 163"/>
                    <a:gd name="T9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65">
                      <a:moveTo>
                        <a:pt x="40" y="0"/>
                      </a:moveTo>
                      <a:lnTo>
                        <a:pt x="163" y="39"/>
                      </a:lnTo>
                      <a:lnTo>
                        <a:pt x="125" y="165"/>
                      </a:lnTo>
                      <a:lnTo>
                        <a:pt x="0" y="1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34"/>
                <p:cNvSpPr/>
                <p:nvPr/>
              </p:nvSpPr>
              <p:spPr bwMode="auto">
                <a:xfrm rot="8100000">
                  <a:off x="8449924" y="886025"/>
                  <a:ext cx="266972" cy="268901"/>
                </a:xfrm>
                <a:custGeom>
                  <a:avLst/>
                  <a:gdLst>
                    <a:gd name="T0" fmla="*/ 0 w 138"/>
                    <a:gd name="T1" fmla="*/ 38 h 139"/>
                    <a:gd name="T2" fmla="*/ 102 w 138"/>
                    <a:gd name="T3" fmla="*/ 0 h 139"/>
                    <a:gd name="T4" fmla="*/ 138 w 138"/>
                    <a:gd name="T5" fmla="*/ 103 h 139"/>
                    <a:gd name="T6" fmla="*/ 38 w 138"/>
                    <a:gd name="T7" fmla="*/ 139 h 139"/>
                    <a:gd name="T8" fmla="*/ 0 w 138"/>
                    <a:gd name="T9" fmla="*/ 3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9">
                      <a:moveTo>
                        <a:pt x="0" y="38"/>
                      </a:moveTo>
                      <a:lnTo>
                        <a:pt x="102" y="0"/>
                      </a:lnTo>
                      <a:lnTo>
                        <a:pt x="138" y="103"/>
                      </a:lnTo>
                      <a:lnTo>
                        <a:pt x="38" y="139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35"/>
                <p:cNvSpPr/>
                <p:nvPr/>
              </p:nvSpPr>
              <p:spPr bwMode="auto">
                <a:xfrm rot="8100000">
                  <a:off x="8144899" y="973602"/>
                  <a:ext cx="234084" cy="236013"/>
                </a:xfrm>
                <a:custGeom>
                  <a:avLst/>
                  <a:gdLst>
                    <a:gd name="T0" fmla="*/ 0 w 121"/>
                    <a:gd name="T1" fmla="*/ 12 h 122"/>
                    <a:gd name="T2" fmla="*/ 109 w 121"/>
                    <a:gd name="T3" fmla="*/ 0 h 122"/>
                    <a:gd name="T4" fmla="*/ 121 w 121"/>
                    <a:gd name="T5" fmla="*/ 110 h 122"/>
                    <a:gd name="T6" fmla="*/ 12 w 121"/>
                    <a:gd name="T7" fmla="*/ 122 h 122"/>
                    <a:gd name="T8" fmla="*/ 0 w 121"/>
                    <a:gd name="T9" fmla="*/ 1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122">
                      <a:moveTo>
                        <a:pt x="0" y="12"/>
                      </a:moveTo>
                      <a:lnTo>
                        <a:pt x="109" y="0"/>
                      </a:lnTo>
                      <a:lnTo>
                        <a:pt x="121" y="110"/>
                      </a:lnTo>
                      <a:lnTo>
                        <a:pt x="12" y="12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Rectangle 36"/>
                <p:cNvSpPr/>
                <p:nvPr/>
              </p:nvSpPr>
              <p:spPr bwMode="auto">
                <a:xfrm rot="8100000">
                  <a:off x="8693291" y="721345"/>
                  <a:ext cx="183785" cy="18378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Rectangle 37"/>
                <p:cNvSpPr/>
                <p:nvPr/>
              </p:nvSpPr>
              <p:spPr bwMode="auto">
                <a:xfrm rot="8100000">
                  <a:off x="8812870" y="489930"/>
                  <a:ext cx="179916" cy="17604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Rectangle 38"/>
                <p:cNvSpPr/>
                <p:nvPr/>
              </p:nvSpPr>
              <p:spPr bwMode="auto">
                <a:xfrm rot="8100000">
                  <a:off x="7882439" y="1401644"/>
                  <a:ext cx="251496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39"/>
                <p:cNvSpPr/>
                <p:nvPr/>
              </p:nvSpPr>
              <p:spPr bwMode="auto">
                <a:xfrm rot="8100000">
                  <a:off x="8429249" y="641976"/>
                  <a:ext cx="216673" cy="216669"/>
                </a:xfrm>
                <a:custGeom>
                  <a:avLst/>
                  <a:gdLst>
                    <a:gd name="T0" fmla="*/ 24 w 112"/>
                    <a:gd name="T1" fmla="*/ 0 h 112"/>
                    <a:gd name="T2" fmla="*/ 112 w 112"/>
                    <a:gd name="T3" fmla="*/ 24 h 112"/>
                    <a:gd name="T4" fmla="*/ 88 w 112"/>
                    <a:gd name="T5" fmla="*/ 112 h 112"/>
                    <a:gd name="T6" fmla="*/ 0 w 112"/>
                    <a:gd name="T7" fmla="*/ 88 h 112"/>
                    <a:gd name="T8" fmla="*/ 24 w 112"/>
                    <a:gd name="T9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24" y="0"/>
                      </a:moveTo>
                      <a:lnTo>
                        <a:pt x="112" y="24"/>
                      </a:lnTo>
                      <a:lnTo>
                        <a:pt x="88" y="112"/>
                      </a:lnTo>
                      <a:lnTo>
                        <a:pt x="0" y="8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40"/>
                <p:cNvSpPr/>
                <p:nvPr/>
              </p:nvSpPr>
              <p:spPr bwMode="auto">
                <a:xfrm rot="8100000">
                  <a:off x="9111882" y="481983"/>
                  <a:ext cx="150897" cy="150894"/>
                </a:xfrm>
                <a:custGeom>
                  <a:avLst/>
                  <a:gdLst>
                    <a:gd name="T0" fmla="*/ 0 w 78"/>
                    <a:gd name="T1" fmla="*/ 16 h 78"/>
                    <a:gd name="T2" fmla="*/ 59 w 78"/>
                    <a:gd name="T3" fmla="*/ 0 h 78"/>
                    <a:gd name="T4" fmla="*/ 78 w 78"/>
                    <a:gd name="T5" fmla="*/ 59 h 78"/>
                    <a:gd name="T6" fmla="*/ 19 w 78"/>
                    <a:gd name="T7" fmla="*/ 78 h 78"/>
                    <a:gd name="T8" fmla="*/ 0 w 78"/>
                    <a:gd name="T9" fmla="*/ 16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8">
                      <a:moveTo>
                        <a:pt x="0" y="16"/>
                      </a:moveTo>
                      <a:lnTo>
                        <a:pt x="59" y="0"/>
                      </a:lnTo>
                      <a:lnTo>
                        <a:pt x="78" y="59"/>
                      </a:lnTo>
                      <a:lnTo>
                        <a:pt x="19" y="7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Rectangle 41"/>
                <p:cNvSpPr/>
                <p:nvPr/>
              </p:nvSpPr>
              <p:spPr bwMode="auto">
                <a:xfrm rot="8100000">
                  <a:off x="7671010" y="1661502"/>
                  <a:ext cx="189641" cy="23214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8" name="TextBox 10"/>
            <p:cNvSpPr txBox="1"/>
            <p:nvPr/>
          </p:nvSpPr>
          <p:spPr>
            <a:xfrm rot="2700000">
              <a:off x="4767662" y="252400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050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9" name="TextBox 11"/>
            <p:cNvSpPr txBox="1"/>
            <p:nvPr/>
          </p:nvSpPr>
          <p:spPr>
            <a:xfrm rot="18900000">
              <a:off x="6438020" y="251689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 rot="18900000" flipH="1">
              <a:off x="4745691" y="418483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050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 rot="2700000" flipH="1">
              <a:off x="6338384" y="4126872"/>
              <a:ext cx="992579" cy="25404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</a:rPr>
                <a:t>输入标题文本</a:t>
              </a:r>
            </a:p>
          </p:txBody>
        </p:sp>
        <p:sp>
          <p:nvSpPr>
            <p:cNvPr id="12" name="Freeform: Shape 84"/>
            <p:cNvSpPr/>
            <p:nvPr/>
          </p:nvSpPr>
          <p:spPr>
            <a:xfrm>
              <a:off x="6235895" y="3043583"/>
              <a:ext cx="322463" cy="32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85"/>
            <p:cNvSpPr>
              <a:spLocks noChangeAspect="1"/>
            </p:cNvSpPr>
            <p:nvPr/>
          </p:nvSpPr>
          <p:spPr bwMode="auto">
            <a:xfrm>
              <a:off x="6239034" y="3668305"/>
              <a:ext cx="322612" cy="275564"/>
            </a:xfrm>
            <a:custGeom>
              <a:avLst/>
              <a:gdLst>
                <a:gd name="T0" fmla="*/ 48 w 48"/>
                <a:gd name="T1" fmla="*/ 38 h 41"/>
                <a:gd name="T2" fmla="*/ 45 w 48"/>
                <a:gd name="T3" fmla="*/ 41 h 41"/>
                <a:gd name="T4" fmla="*/ 37 w 48"/>
                <a:gd name="T5" fmla="*/ 41 h 41"/>
                <a:gd name="T6" fmla="*/ 34 w 48"/>
                <a:gd name="T7" fmla="*/ 38 h 41"/>
                <a:gd name="T8" fmla="*/ 34 w 48"/>
                <a:gd name="T9" fmla="*/ 30 h 41"/>
                <a:gd name="T10" fmla="*/ 37 w 48"/>
                <a:gd name="T11" fmla="*/ 27 h 41"/>
                <a:gd name="T12" fmla="*/ 39 w 48"/>
                <a:gd name="T13" fmla="*/ 27 h 41"/>
                <a:gd name="T14" fmla="*/ 39 w 48"/>
                <a:gd name="T15" fmla="*/ 22 h 41"/>
                <a:gd name="T16" fmla="*/ 25 w 48"/>
                <a:gd name="T17" fmla="*/ 22 h 41"/>
                <a:gd name="T18" fmla="*/ 25 w 48"/>
                <a:gd name="T19" fmla="*/ 27 h 41"/>
                <a:gd name="T20" fmla="*/ 28 w 48"/>
                <a:gd name="T21" fmla="*/ 27 h 41"/>
                <a:gd name="T22" fmla="*/ 31 w 48"/>
                <a:gd name="T23" fmla="*/ 30 h 41"/>
                <a:gd name="T24" fmla="*/ 31 w 48"/>
                <a:gd name="T25" fmla="*/ 38 h 41"/>
                <a:gd name="T26" fmla="*/ 28 w 48"/>
                <a:gd name="T27" fmla="*/ 41 h 41"/>
                <a:gd name="T28" fmla="*/ 19 w 48"/>
                <a:gd name="T29" fmla="*/ 41 h 41"/>
                <a:gd name="T30" fmla="*/ 17 w 48"/>
                <a:gd name="T31" fmla="*/ 38 h 41"/>
                <a:gd name="T32" fmla="*/ 17 w 48"/>
                <a:gd name="T33" fmla="*/ 30 h 41"/>
                <a:gd name="T34" fmla="*/ 19 w 48"/>
                <a:gd name="T35" fmla="*/ 27 h 41"/>
                <a:gd name="T36" fmla="*/ 22 w 48"/>
                <a:gd name="T37" fmla="*/ 27 h 41"/>
                <a:gd name="T38" fmla="*/ 22 w 48"/>
                <a:gd name="T39" fmla="*/ 22 h 41"/>
                <a:gd name="T40" fmla="*/ 8 w 48"/>
                <a:gd name="T41" fmla="*/ 22 h 41"/>
                <a:gd name="T42" fmla="*/ 8 w 48"/>
                <a:gd name="T43" fmla="*/ 27 h 41"/>
                <a:gd name="T44" fmla="*/ 11 w 48"/>
                <a:gd name="T45" fmla="*/ 27 h 41"/>
                <a:gd name="T46" fmla="*/ 13 w 48"/>
                <a:gd name="T47" fmla="*/ 30 h 41"/>
                <a:gd name="T48" fmla="*/ 13 w 48"/>
                <a:gd name="T49" fmla="*/ 38 h 41"/>
                <a:gd name="T50" fmla="*/ 11 w 48"/>
                <a:gd name="T51" fmla="*/ 41 h 41"/>
                <a:gd name="T52" fmla="*/ 2 w 48"/>
                <a:gd name="T53" fmla="*/ 41 h 41"/>
                <a:gd name="T54" fmla="*/ 0 w 48"/>
                <a:gd name="T55" fmla="*/ 38 h 41"/>
                <a:gd name="T56" fmla="*/ 0 w 48"/>
                <a:gd name="T57" fmla="*/ 30 h 41"/>
                <a:gd name="T58" fmla="*/ 2 w 48"/>
                <a:gd name="T59" fmla="*/ 27 h 41"/>
                <a:gd name="T60" fmla="*/ 5 w 48"/>
                <a:gd name="T61" fmla="*/ 27 h 41"/>
                <a:gd name="T62" fmla="*/ 5 w 48"/>
                <a:gd name="T63" fmla="*/ 22 h 41"/>
                <a:gd name="T64" fmla="*/ 8 w 48"/>
                <a:gd name="T65" fmla="*/ 19 h 41"/>
                <a:gd name="T66" fmla="*/ 22 w 48"/>
                <a:gd name="T67" fmla="*/ 19 h 41"/>
                <a:gd name="T68" fmla="*/ 22 w 48"/>
                <a:gd name="T69" fmla="*/ 13 h 41"/>
                <a:gd name="T70" fmla="*/ 19 w 48"/>
                <a:gd name="T71" fmla="*/ 13 h 41"/>
                <a:gd name="T72" fmla="*/ 17 w 48"/>
                <a:gd name="T73" fmla="*/ 11 h 41"/>
                <a:gd name="T74" fmla="*/ 17 w 48"/>
                <a:gd name="T75" fmla="*/ 2 h 41"/>
                <a:gd name="T76" fmla="*/ 19 w 48"/>
                <a:gd name="T77" fmla="*/ 0 h 41"/>
                <a:gd name="T78" fmla="*/ 28 w 48"/>
                <a:gd name="T79" fmla="*/ 0 h 41"/>
                <a:gd name="T80" fmla="*/ 31 w 48"/>
                <a:gd name="T81" fmla="*/ 2 h 41"/>
                <a:gd name="T82" fmla="*/ 31 w 48"/>
                <a:gd name="T83" fmla="*/ 11 h 41"/>
                <a:gd name="T84" fmla="*/ 28 w 48"/>
                <a:gd name="T85" fmla="*/ 13 h 41"/>
                <a:gd name="T86" fmla="*/ 25 w 48"/>
                <a:gd name="T87" fmla="*/ 13 h 41"/>
                <a:gd name="T88" fmla="*/ 25 w 48"/>
                <a:gd name="T89" fmla="*/ 19 h 41"/>
                <a:gd name="T90" fmla="*/ 39 w 48"/>
                <a:gd name="T91" fmla="*/ 19 h 41"/>
                <a:gd name="T92" fmla="*/ 43 w 48"/>
                <a:gd name="T93" fmla="*/ 22 h 41"/>
                <a:gd name="T94" fmla="*/ 43 w 48"/>
                <a:gd name="T95" fmla="*/ 27 h 41"/>
                <a:gd name="T96" fmla="*/ 45 w 48"/>
                <a:gd name="T97" fmla="*/ 27 h 41"/>
                <a:gd name="T98" fmla="*/ 48 w 48"/>
                <a:gd name="T99" fmla="*/ 30 h 41"/>
                <a:gd name="T100" fmla="*/ 48 w 48"/>
                <a:gd name="T101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1">
                  <a:moveTo>
                    <a:pt x="48" y="38"/>
                  </a:moveTo>
                  <a:cubicBezTo>
                    <a:pt x="48" y="40"/>
                    <a:pt x="47" y="41"/>
                    <a:pt x="45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5" y="41"/>
                    <a:pt x="34" y="40"/>
                    <a:pt x="34" y="38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8"/>
                    <a:pt x="35" y="27"/>
                    <a:pt x="37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31" y="28"/>
                    <a:pt x="31" y="30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40"/>
                    <a:pt x="29" y="41"/>
                    <a:pt x="2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0"/>
                    <a:pt x="17" y="3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3" y="28"/>
                    <a:pt x="13" y="3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40"/>
                    <a:pt x="12" y="41"/>
                    <a:pt x="1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0" y="40"/>
                    <a:pt x="0" y="3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7" y="1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29" y="13"/>
                    <a:pt x="28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9"/>
                    <a:pt x="43" y="20"/>
                    <a:pt x="43" y="2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8" y="28"/>
                    <a:pt x="48" y="30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6"/>
            <p:cNvSpPr/>
            <p:nvPr/>
          </p:nvSpPr>
          <p:spPr bwMode="auto">
            <a:xfrm>
              <a:off x="5548457" y="3650654"/>
              <a:ext cx="337543" cy="337543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87"/>
            <p:cNvSpPr>
              <a:spLocks noChangeAspect="1"/>
            </p:cNvSpPr>
            <p:nvPr/>
          </p:nvSpPr>
          <p:spPr bwMode="auto">
            <a:xfrm>
              <a:off x="5561665" y="3032457"/>
              <a:ext cx="302449" cy="32261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6" name="千图PPT彼岸天：ID 8661124库_组合 88"/>
          <p:cNvGrpSpPr/>
          <p:nvPr>
            <p:custDataLst>
              <p:tags r:id="rId2"/>
            </p:custDataLst>
          </p:nvPr>
        </p:nvGrpSpPr>
        <p:grpSpPr>
          <a:xfrm>
            <a:off x="1307469" y="2624666"/>
            <a:ext cx="9613068" cy="2139516"/>
            <a:chOff x="1307468" y="2624665"/>
            <a:chExt cx="9613068" cy="2139516"/>
          </a:xfrm>
        </p:grpSpPr>
        <p:grpSp>
          <p:nvGrpSpPr>
            <p:cNvPr id="17" name="Group 89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27" name="Group 99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9" name="Group 101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3" name="TextBox 10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34" name="Rectangle 10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30" name="Group 102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31" name="TextBox 10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32" name="Rectangle 10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28" name="Straight Connector 100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90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19" name="Group 91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21" name="Group 93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5" name="TextBox 9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26" name="Rectangle 9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22" name="Group 94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3" name="TextBox 9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24" name="Rectangle 9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20" name="Straight Connector 92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千图PPT彼岸天：ID 8661124库_组合 30"/>
          <p:cNvGrpSpPr/>
          <p:nvPr>
            <p:custDataLst>
              <p:tags r:id="rId1"/>
            </p:custDataLst>
          </p:nvPr>
        </p:nvGrpSpPr>
        <p:grpSpPr>
          <a:xfrm>
            <a:off x="3101602" y="1289050"/>
            <a:ext cx="7052048" cy="6314398"/>
            <a:chOff x="3101602" y="1289050"/>
            <a:chExt cx="7052048" cy="6314398"/>
          </a:xfrm>
        </p:grpSpPr>
        <p:sp>
          <p:nvSpPr>
            <p:cNvPr id="4" name="Freeform: Shape 3"/>
            <p:cNvSpPr/>
            <p:nvPr/>
          </p:nvSpPr>
          <p:spPr>
            <a:xfrm rot="801779">
              <a:off x="3101602" y="2363247"/>
              <a:ext cx="5689468" cy="5240201"/>
            </a:xfrm>
            <a:custGeom>
              <a:avLst/>
              <a:gdLst>
                <a:gd name="connsiteX0" fmla="*/ 5016370 w 5689468"/>
                <a:gd name="connsiteY0" fmla="*/ 176860 h 5775675"/>
                <a:gd name="connsiteX1" fmla="*/ 5689468 w 5689468"/>
                <a:gd name="connsiteY1" fmla="*/ 0 h 5775675"/>
                <a:gd name="connsiteX2" fmla="*/ 2650563 w 5689468"/>
                <a:gd name="connsiteY2" fmla="*/ 5079225 h 5775675"/>
                <a:gd name="connsiteX3" fmla="*/ 0 w 5689468"/>
                <a:gd name="connsiteY3" fmla="*/ 5775675 h 5775675"/>
                <a:gd name="connsiteX4" fmla="*/ 5016370 w 5689468"/>
                <a:gd name="connsiteY4" fmla="*/ 176860 h 577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9468" h="5775675">
                  <a:moveTo>
                    <a:pt x="5016370" y="176860"/>
                  </a:moveTo>
                  <a:lnTo>
                    <a:pt x="5689468" y="0"/>
                  </a:lnTo>
                  <a:lnTo>
                    <a:pt x="2650563" y="5079225"/>
                  </a:lnTo>
                  <a:lnTo>
                    <a:pt x="0" y="5775675"/>
                  </a:lnTo>
                  <a:lnTo>
                    <a:pt x="5016370" y="17686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12"/>
            <p:cNvGrpSpPr/>
            <p:nvPr/>
          </p:nvGrpSpPr>
          <p:grpSpPr>
            <a:xfrm>
              <a:off x="8628251" y="1289050"/>
              <a:ext cx="1525399" cy="1807369"/>
              <a:chOff x="8628251" y="1289050"/>
              <a:chExt cx="1525399" cy="1807369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6" name="Freeform: Shape 8"/>
              <p:cNvSpPr/>
              <p:nvPr/>
            </p:nvSpPr>
            <p:spPr>
              <a:xfrm>
                <a:off x="8628251" y="1689100"/>
                <a:ext cx="1397000" cy="1407319"/>
              </a:xfrm>
              <a:custGeom>
                <a:avLst/>
                <a:gdLst>
                  <a:gd name="connsiteX0" fmla="*/ 1008730 w 1397000"/>
                  <a:gd name="connsiteY0" fmla="*/ 0 h 1407319"/>
                  <a:gd name="connsiteX1" fmla="*/ 1397000 w 1397000"/>
                  <a:gd name="connsiteY1" fmla="*/ 0 h 1407319"/>
                  <a:gd name="connsiteX2" fmla="*/ 684614 w 1397000"/>
                  <a:gd name="connsiteY2" fmla="*/ 1407319 h 1407319"/>
                  <a:gd name="connsiteX3" fmla="*/ 0 w 1397000"/>
                  <a:gd name="connsiteY3" fmla="*/ 1407319 h 1407319"/>
                  <a:gd name="connsiteX4" fmla="*/ 11058 w 1397000"/>
                  <a:gd name="connsiteY4" fmla="*/ 1385475 h 1407319"/>
                  <a:gd name="connsiteX5" fmla="*/ 1008730 w 1397000"/>
                  <a:gd name="connsiteY5" fmla="*/ 0 h 1407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0" h="1407319">
                    <a:moveTo>
                      <a:pt x="1008730" y="0"/>
                    </a:moveTo>
                    <a:lnTo>
                      <a:pt x="1397000" y="0"/>
                    </a:lnTo>
                    <a:lnTo>
                      <a:pt x="684614" y="1407319"/>
                    </a:lnTo>
                    <a:lnTo>
                      <a:pt x="0" y="1407319"/>
                    </a:lnTo>
                    <a:lnTo>
                      <a:pt x="11058" y="1385475"/>
                    </a:lnTo>
                    <a:lnTo>
                      <a:pt x="1008730" y="0"/>
                    </a:lnTo>
                    <a:close/>
                  </a:path>
                </a:pathLst>
              </a:cu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osceles Triangle 11"/>
              <p:cNvSpPr/>
              <p:nvPr/>
            </p:nvSpPr>
            <p:spPr>
              <a:xfrm>
                <a:off x="9410700" y="1289050"/>
                <a:ext cx="742950" cy="487662"/>
              </a:xfrm>
              <a:prstGeom prst="triangle">
                <a:avLst>
                  <a:gd name="adj" fmla="val 88462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2830096" y="3451029"/>
            <a:ext cx="4089179" cy="1579076"/>
            <a:chOff x="2830096" y="3451029"/>
            <a:chExt cx="4089179" cy="1579076"/>
          </a:xfrm>
        </p:grpSpPr>
        <p:sp>
          <p:nvSpPr>
            <p:cNvPr id="7" name="Oval 14"/>
            <p:cNvSpPr/>
            <p:nvPr/>
          </p:nvSpPr>
          <p:spPr>
            <a:xfrm>
              <a:off x="5544455" y="3655285"/>
              <a:ext cx="1374820" cy="137482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27"/>
            <p:cNvGrpSpPr/>
            <p:nvPr/>
          </p:nvGrpSpPr>
          <p:grpSpPr>
            <a:xfrm>
              <a:off x="2830096" y="3451029"/>
              <a:ext cx="2457329" cy="897321"/>
              <a:chOff x="1518803" y="3430058"/>
              <a:chExt cx="2457329" cy="897321"/>
            </a:xfrm>
          </p:grpSpPr>
          <p:sp>
            <p:nvSpPr>
              <p:cNvPr id="20" name="TextBox 28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21" name="Rectangle 29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4" name="Freeform: Shape 43"/>
            <p:cNvSpPr/>
            <p:nvPr/>
          </p:nvSpPr>
          <p:spPr bwMode="auto">
            <a:xfrm>
              <a:off x="5929339" y="4013832"/>
              <a:ext cx="615362" cy="65976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058799" y="4571546"/>
            <a:ext cx="4577732" cy="1799771"/>
            <a:chOff x="1058799" y="4571546"/>
            <a:chExt cx="4577732" cy="1799771"/>
          </a:xfrm>
        </p:grpSpPr>
        <p:sp>
          <p:nvSpPr>
            <p:cNvPr id="6" name="Oval 13"/>
            <p:cNvSpPr/>
            <p:nvPr/>
          </p:nvSpPr>
          <p:spPr>
            <a:xfrm>
              <a:off x="3836760" y="4571546"/>
              <a:ext cx="1799771" cy="1799771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4"/>
            <p:cNvGrpSpPr/>
            <p:nvPr/>
          </p:nvGrpSpPr>
          <p:grpSpPr>
            <a:xfrm>
              <a:off x="1058799" y="4887830"/>
              <a:ext cx="2457329" cy="897321"/>
              <a:chOff x="1518803" y="3430058"/>
              <a:chExt cx="2457329" cy="897321"/>
            </a:xfrm>
          </p:grpSpPr>
          <p:sp>
            <p:nvSpPr>
              <p:cNvPr id="22" name="TextBox 25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23" name="Rectangle 26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5" name="Freeform: Shape 44"/>
            <p:cNvSpPr/>
            <p:nvPr/>
          </p:nvSpPr>
          <p:spPr bwMode="auto">
            <a:xfrm>
              <a:off x="4176178" y="4999263"/>
              <a:ext cx="880776" cy="94433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5055777" y="2262014"/>
            <a:ext cx="2810321" cy="1920926"/>
            <a:chOff x="5055777" y="2262014"/>
            <a:chExt cx="2810321" cy="1920926"/>
          </a:xfrm>
        </p:grpSpPr>
        <p:sp>
          <p:nvSpPr>
            <p:cNvPr id="8" name="Oval 15"/>
            <p:cNvSpPr/>
            <p:nvPr/>
          </p:nvSpPr>
          <p:spPr>
            <a:xfrm>
              <a:off x="7004918" y="3321760"/>
              <a:ext cx="861180" cy="861180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055777" y="2262014"/>
              <a:ext cx="2457329" cy="897321"/>
              <a:chOff x="1518803" y="3430058"/>
              <a:chExt cx="2457329" cy="897321"/>
            </a:xfrm>
          </p:grpSpPr>
          <p:sp>
            <p:nvSpPr>
              <p:cNvPr id="24" name="TextBox 10"/>
              <p:cNvSpPr txBox="1"/>
              <p:nvPr/>
            </p:nvSpPr>
            <p:spPr>
              <a:xfrm>
                <a:off x="1518803" y="3737823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25" name="Rectangle 1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6" name="Freeform: Shape 42"/>
            <p:cNvSpPr/>
            <p:nvPr/>
          </p:nvSpPr>
          <p:spPr bwMode="auto">
            <a:xfrm>
              <a:off x="7164389" y="3461665"/>
              <a:ext cx="542237" cy="581368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5"/>
            </p:custDataLst>
          </p:nvPr>
        </p:nvGrpSpPr>
        <p:grpSpPr>
          <a:xfrm>
            <a:off x="7957192" y="2884756"/>
            <a:ext cx="3543192" cy="1493990"/>
            <a:chOff x="7957192" y="2884756"/>
            <a:chExt cx="3543192" cy="1493990"/>
          </a:xfrm>
        </p:grpSpPr>
        <p:sp>
          <p:nvSpPr>
            <p:cNvPr id="9" name="Oval 16"/>
            <p:cNvSpPr/>
            <p:nvPr/>
          </p:nvSpPr>
          <p:spPr>
            <a:xfrm>
              <a:off x="7957192" y="2884756"/>
              <a:ext cx="641777" cy="641777"/>
            </a:xfrm>
            <a:prstGeom prst="ellipse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9043055" y="3481425"/>
              <a:ext cx="2457329" cy="897321"/>
              <a:chOff x="4467849" y="5872440"/>
              <a:chExt cx="2457329" cy="897321"/>
            </a:xfrm>
          </p:grpSpPr>
          <p:sp>
            <p:nvSpPr>
              <p:cNvPr id="18" name="TextBox 31"/>
              <p:cNvSpPr txBox="1"/>
              <p:nvPr/>
            </p:nvSpPr>
            <p:spPr>
              <a:xfrm>
                <a:off x="4467849" y="6180205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请替换文字内容复制你的内容到此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19" name="Rectangle 32"/>
              <p:cNvSpPr/>
              <p:nvPr/>
            </p:nvSpPr>
            <p:spPr>
              <a:xfrm>
                <a:off x="4467849" y="5872440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7" name="Freeform: Shape 45"/>
            <p:cNvSpPr>
              <a:spLocks noChangeAspect="1"/>
            </p:cNvSpPr>
            <p:nvPr/>
          </p:nvSpPr>
          <p:spPr bwMode="auto">
            <a:xfrm>
              <a:off x="8068439" y="2973644"/>
              <a:ext cx="419283" cy="449541"/>
            </a:xfrm>
            <a:custGeom>
              <a:avLst/>
              <a:gdLst>
                <a:gd name="connsiteX0" fmla="*/ 188912 w 307975"/>
                <a:gd name="connsiteY0" fmla="*/ 180975 h 330200"/>
                <a:gd name="connsiteX1" fmla="*/ 293687 w 307975"/>
                <a:gd name="connsiteY1" fmla="*/ 180975 h 330200"/>
                <a:gd name="connsiteX2" fmla="*/ 293687 w 307975"/>
                <a:gd name="connsiteY2" fmla="*/ 295467 h 330200"/>
                <a:gd name="connsiteX3" fmla="*/ 254077 w 307975"/>
                <a:gd name="connsiteY3" fmla="*/ 330200 h 330200"/>
                <a:gd name="connsiteX4" fmla="*/ 188912 w 307975"/>
                <a:gd name="connsiteY4" fmla="*/ 330200 h 330200"/>
                <a:gd name="connsiteX5" fmla="*/ 14287 w 307975"/>
                <a:gd name="connsiteY5" fmla="*/ 180975 h 330200"/>
                <a:gd name="connsiteX6" fmla="*/ 128587 w 307975"/>
                <a:gd name="connsiteY6" fmla="*/ 180975 h 330200"/>
                <a:gd name="connsiteX7" fmla="*/ 128587 w 307975"/>
                <a:gd name="connsiteY7" fmla="*/ 330200 h 330200"/>
                <a:gd name="connsiteX8" fmla="*/ 54552 w 307975"/>
                <a:gd name="connsiteY8" fmla="*/ 330200 h 330200"/>
                <a:gd name="connsiteX9" fmla="*/ 14287 w 307975"/>
                <a:gd name="connsiteY9" fmla="*/ 295467 h 330200"/>
                <a:gd name="connsiteX10" fmla="*/ 227320 w 307975"/>
                <a:gd name="connsiteY10" fmla="*/ 90487 h 330200"/>
                <a:gd name="connsiteX11" fmla="*/ 268288 w 307975"/>
                <a:gd name="connsiteY11" fmla="*/ 90487 h 330200"/>
                <a:gd name="connsiteX12" fmla="*/ 307975 w 307975"/>
                <a:gd name="connsiteY12" fmla="*/ 124964 h 330200"/>
                <a:gd name="connsiteX13" fmla="*/ 307975 w 307975"/>
                <a:gd name="connsiteY13" fmla="*/ 139010 h 330200"/>
                <a:gd name="connsiteX14" fmla="*/ 292612 w 307975"/>
                <a:gd name="connsiteY14" fmla="*/ 149225 h 330200"/>
                <a:gd name="connsiteX15" fmla="*/ 188912 w 307975"/>
                <a:gd name="connsiteY15" fmla="*/ 149225 h 330200"/>
                <a:gd name="connsiteX16" fmla="*/ 188912 w 307975"/>
                <a:gd name="connsiteY16" fmla="*/ 128795 h 330200"/>
                <a:gd name="connsiteX17" fmla="*/ 199154 w 307975"/>
                <a:gd name="connsiteY17" fmla="*/ 116025 h 330200"/>
                <a:gd name="connsiteX18" fmla="*/ 205555 w 307975"/>
                <a:gd name="connsiteY18" fmla="*/ 108364 h 330200"/>
                <a:gd name="connsiteX19" fmla="*/ 213237 w 307975"/>
                <a:gd name="connsiteY19" fmla="*/ 103256 h 330200"/>
                <a:gd name="connsiteX20" fmla="*/ 227320 w 307975"/>
                <a:gd name="connsiteY20" fmla="*/ 90487 h 330200"/>
                <a:gd name="connsiteX21" fmla="*/ 40265 w 307975"/>
                <a:gd name="connsiteY21" fmla="*/ 90487 h 330200"/>
                <a:gd name="connsiteX22" fmla="*/ 85725 w 307975"/>
                <a:gd name="connsiteY22" fmla="*/ 90487 h 330200"/>
                <a:gd name="connsiteX23" fmla="*/ 101312 w 307975"/>
                <a:gd name="connsiteY23" fmla="*/ 103256 h 330200"/>
                <a:gd name="connsiteX24" fmla="*/ 107806 w 307975"/>
                <a:gd name="connsiteY24" fmla="*/ 108364 h 330200"/>
                <a:gd name="connsiteX25" fmla="*/ 114300 w 307975"/>
                <a:gd name="connsiteY25" fmla="*/ 116025 h 330200"/>
                <a:gd name="connsiteX26" fmla="*/ 128588 w 307975"/>
                <a:gd name="connsiteY26" fmla="*/ 131348 h 330200"/>
                <a:gd name="connsiteX27" fmla="*/ 128588 w 307975"/>
                <a:gd name="connsiteY27" fmla="*/ 149225 h 330200"/>
                <a:gd name="connsiteX28" fmla="*/ 15586 w 307975"/>
                <a:gd name="connsiteY28" fmla="*/ 149225 h 330200"/>
                <a:gd name="connsiteX29" fmla="*/ 0 w 307975"/>
                <a:gd name="connsiteY29" fmla="*/ 139010 h 330200"/>
                <a:gd name="connsiteX30" fmla="*/ 0 w 307975"/>
                <a:gd name="connsiteY30" fmla="*/ 124964 h 330200"/>
                <a:gd name="connsiteX31" fmla="*/ 40265 w 307975"/>
                <a:gd name="connsiteY31" fmla="*/ 90487 h 330200"/>
                <a:gd name="connsiteX32" fmla="*/ 156369 w 307975"/>
                <a:gd name="connsiteY32" fmla="*/ 44450 h 330200"/>
                <a:gd name="connsiteX33" fmla="*/ 139700 w 307975"/>
                <a:gd name="connsiteY33" fmla="*/ 60325 h 330200"/>
                <a:gd name="connsiteX34" fmla="*/ 156369 w 307975"/>
                <a:gd name="connsiteY34" fmla="*/ 76200 h 330200"/>
                <a:gd name="connsiteX35" fmla="*/ 173038 w 307975"/>
                <a:gd name="connsiteY35" fmla="*/ 60325 h 330200"/>
                <a:gd name="connsiteX36" fmla="*/ 156369 w 307975"/>
                <a:gd name="connsiteY36" fmla="*/ 44450 h 330200"/>
                <a:gd name="connsiteX37" fmla="*/ 157162 w 307975"/>
                <a:gd name="connsiteY37" fmla="*/ 0 h 330200"/>
                <a:gd name="connsiteX38" fmla="*/ 189250 w 307975"/>
                <a:gd name="connsiteY38" fmla="*/ 28237 h 330200"/>
                <a:gd name="connsiteX39" fmla="*/ 217487 w 307975"/>
                <a:gd name="connsiteY39" fmla="*/ 60325 h 330200"/>
                <a:gd name="connsiteX40" fmla="*/ 191817 w 307975"/>
                <a:gd name="connsiteY40" fmla="*/ 89846 h 330200"/>
                <a:gd name="connsiteX41" fmla="*/ 189250 w 307975"/>
                <a:gd name="connsiteY41" fmla="*/ 92413 h 330200"/>
                <a:gd name="connsiteX42" fmla="*/ 172564 w 307975"/>
                <a:gd name="connsiteY42" fmla="*/ 111666 h 330200"/>
                <a:gd name="connsiteX43" fmla="*/ 157162 w 307975"/>
                <a:gd name="connsiteY43" fmla="*/ 120650 h 330200"/>
                <a:gd name="connsiteX44" fmla="*/ 140477 w 307975"/>
                <a:gd name="connsiteY44" fmla="*/ 111666 h 330200"/>
                <a:gd name="connsiteX45" fmla="*/ 125074 w 307975"/>
                <a:gd name="connsiteY45" fmla="*/ 92413 h 330200"/>
                <a:gd name="connsiteX46" fmla="*/ 121223 w 307975"/>
                <a:gd name="connsiteY46" fmla="*/ 89846 h 330200"/>
                <a:gd name="connsiteX47" fmla="*/ 96837 w 307975"/>
                <a:gd name="connsiteY47" fmla="*/ 60325 h 330200"/>
                <a:gd name="connsiteX48" fmla="*/ 125074 w 307975"/>
                <a:gd name="connsiteY48" fmla="*/ 28237 h 330200"/>
                <a:gd name="connsiteX49" fmla="*/ 157162 w 307975"/>
                <a:gd name="connsiteY49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7975" h="330200">
                  <a:moveTo>
                    <a:pt x="188912" y="180975"/>
                  </a:moveTo>
                  <a:cubicBezTo>
                    <a:pt x="188912" y="180975"/>
                    <a:pt x="188912" y="180975"/>
                    <a:pt x="293687" y="180975"/>
                  </a:cubicBezTo>
                  <a:cubicBezTo>
                    <a:pt x="293687" y="180975"/>
                    <a:pt x="293687" y="180975"/>
                    <a:pt x="293687" y="295467"/>
                  </a:cubicBezTo>
                  <a:cubicBezTo>
                    <a:pt x="293687" y="316049"/>
                    <a:pt x="275799" y="330200"/>
                    <a:pt x="254077" y="330200"/>
                  </a:cubicBezTo>
                  <a:cubicBezTo>
                    <a:pt x="254077" y="330200"/>
                    <a:pt x="254077" y="330200"/>
                    <a:pt x="188912" y="330200"/>
                  </a:cubicBezTo>
                  <a:close/>
                  <a:moveTo>
                    <a:pt x="14287" y="180975"/>
                  </a:moveTo>
                  <a:cubicBezTo>
                    <a:pt x="14287" y="180975"/>
                    <a:pt x="14287" y="180975"/>
                    <a:pt x="128587" y="180975"/>
                  </a:cubicBezTo>
                  <a:cubicBezTo>
                    <a:pt x="128587" y="180975"/>
                    <a:pt x="128587" y="180975"/>
                    <a:pt x="128587" y="330200"/>
                  </a:cubicBezTo>
                  <a:cubicBezTo>
                    <a:pt x="128587" y="330200"/>
                    <a:pt x="128587" y="330200"/>
                    <a:pt x="54552" y="330200"/>
                  </a:cubicBezTo>
                  <a:cubicBezTo>
                    <a:pt x="32471" y="330200"/>
                    <a:pt x="14287" y="316049"/>
                    <a:pt x="14287" y="295467"/>
                  </a:cubicBezTo>
                  <a:close/>
                  <a:moveTo>
                    <a:pt x="227320" y="90487"/>
                  </a:moveTo>
                  <a:cubicBezTo>
                    <a:pt x="227320" y="90487"/>
                    <a:pt x="227320" y="90487"/>
                    <a:pt x="268288" y="90487"/>
                  </a:cubicBezTo>
                  <a:cubicBezTo>
                    <a:pt x="291332" y="90487"/>
                    <a:pt x="307975" y="100702"/>
                    <a:pt x="307975" y="124964"/>
                  </a:cubicBezTo>
                  <a:cubicBezTo>
                    <a:pt x="307975" y="124964"/>
                    <a:pt x="307975" y="124964"/>
                    <a:pt x="307975" y="139010"/>
                  </a:cubicBezTo>
                  <a:cubicBezTo>
                    <a:pt x="307975" y="146671"/>
                    <a:pt x="302854" y="149225"/>
                    <a:pt x="292612" y="149225"/>
                  </a:cubicBezTo>
                  <a:cubicBezTo>
                    <a:pt x="292612" y="149225"/>
                    <a:pt x="292612" y="149225"/>
                    <a:pt x="188912" y="149225"/>
                  </a:cubicBezTo>
                  <a:cubicBezTo>
                    <a:pt x="188912" y="149225"/>
                    <a:pt x="188912" y="149225"/>
                    <a:pt x="188912" y="128795"/>
                  </a:cubicBezTo>
                  <a:cubicBezTo>
                    <a:pt x="192753" y="123687"/>
                    <a:pt x="196594" y="119856"/>
                    <a:pt x="199154" y="116025"/>
                  </a:cubicBezTo>
                  <a:cubicBezTo>
                    <a:pt x="201715" y="113472"/>
                    <a:pt x="204275" y="109641"/>
                    <a:pt x="205555" y="108364"/>
                  </a:cubicBezTo>
                  <a:cubicBezTo>
                    <a:pt x="206836" y="107087"/>
                    <a:pt x="209396" y="104533"/>
                    <a:pt x="213237" y="103256"/>
                  </a:cubicBezTo>
                  <a:cubicBezTo>
                    <a:pt x="217078" y="99426"/>
                    <a:pt x="222199" y="95595"/>
                    <a:pt x="227320" y="90487"/>
                  </a:cubicBezTo>
                  <a:close/>
                  <a:moveTo>
                    <a:pt x="40265" y="90487"/>
                  </a:moveTo>
                  <a:cubicBezTo>
                    <a:pt x="85725" y="90487"/>
                    <a:pt x="85725" y="90487"/>
                    <a:pt x="85725" y="90487"/>
                  </a:cubicBezTo>
                  <a:cubicBezTo>
                    <a:pt x="90921" y="95595"/>
                    <a:pt x="96116" y="99426"/>
                    <a:pt x="101312" y="103256"/>
                  </a:cubicBezTo>
                  <a:cubicBezTo>
                    <a:pt x="103909" y="104533"/>
                    <a:pt x="106507" y="107087"/>
                    <a:pt x="107806" y="108364"/>
                  </a:cubicBezTo>
                  <a:cubicBezTo>
                    <a:pt x="110404" y="109641"/>
                    <a:pt x="111702" y="113472"/>
                    <a:pt x="114300" y="116025"/>
                  </a:cubicBezTo>
                  <a:cubicBezTo>
                    <a:pt x="118197" y="121133"/>
                    <a:pt x="122093" y="126241"/>
                    <a:pt x="128588" y="131348"/>
                  </a:cubicBezTo>
                  <a:cubicBezTo>
                    <a:pt x="128588" y="149225"/>
                    <a:pt x="128588" y="149225"/>
                    <a:pt x="128588" y="149225"/>
                  </a:cubicBezTo>
                  <a:cubicBezTo>
                    <a:pt x="15586" y="149225"/>
                    <a:pt x="15586" y="149225"/>
                    <a:pt x="15586" y="149225"/>
                  </a:cubicBezTo>
                  <a:cubicBezTo>
                    <a:pt x="5195" y="149225"/>
                    <a:pt x="0" y="146671"/>
                    <a:pt x="0" y="139010"/>
                  </a:cubicBezTo>
                  <a:cubicBezTo>
                    <a:pt x="0" y="124964"/>
                    <a:pt x="0" y="124964"/>
                    <a:pt x="0" y="124964"/>
                  </a:cubicBezTo>
                  <a:cubicBezTo>
                    <a:pt x="0" y="100702"/>
                    <a:pt x="16885" y="90487"/>
                    <a:pt x="40265" y="90487"/>
                  </a:cubicBezTo>
                  <a:close/>
                  <a:moveTo>
                    <a:pt x="156369" y="44450"/>
                  </a:moveTo>
                  <a:cubicBezTo>
                    <a:pt x="147163" y="44450"/>
                    <a:pt x="139700" y="51557"/>
                    <a:pt x="139700" y="60325"/>
                  </a:cubicBezTo>
                  <a:cubicBezTo>
                    <a:pt x="139700" y="69093"/>
                    <a:pt x="147163" y="76200"/>
                    <a:pt x="156369" y="76200"/>
                  </a:cubicBezTo>
                  <a:cubicBezTo>
                    <a:pt x="165575" y="76200"/>
                    <a:pt x="173038" y="69093"/>
                    <a:pt x="173038" y="60325"/>
                  </a:cubicBezTo>
                  <a:cubicBezTo>
                    <a:pt x="173038" y="51557"/>
                    <a:pt x="165575" y="44450"/>
                    <a:pt x="156369" y="44450"/>
                  </a:cubicBezTo>
                  <a:close/>
                  <a:moveTo>
                    <a:pt x="157162" y="0"/>
                  </a:moveTo>
                  <a:cubicBezTo>
                    <a:pt x="171281" y="0"/>
                    <a:pt x="178982" y="19253"/>
                    <a:pt x="189250" y="28237"/>
                  </a:cubicBezTo>
                  <a:cubicBezTo>
                    <a:pt x="198235" y="37222"/>
                    <a:pt x="217487" y="46207"/>
                    <a:pt x="217487" y="60325"/>
                  </a:cubicBezTo>
                  <a:cubicBezTo>
                    <a:pt x="217487" y="73160"/>
                    <a:pt x="202085" y="80861"/>
                    <a:pt x="191817" y="89846"/>
                  </a:cubicBezTo>
                  <a:cubicBezTo>
                    <a:pt x="190534" y="89846"/>
                    <a:pt x="189250" y="91129"/>
                    <a:pt x="189250" y="92413"/>
                  </a:cubicBezTo>
                  <a:cubicBezTo>
                    <a:pt x="182832" y="97547"/>
                    <a:pt x="178982" y="105248"/>
                    <a:pt x="172564" y="111666"/>
                  </a:cubicBezTo>
                  <a:cubicBezTo>
                    <a:pt x="168714" y="116800"/>
                    <a:pt x="163580" y="120650"/>
                    <a:pt x="157162" y="120650"/>
                  </a:cubicBezTo>
                  <a:cubicBezTo>
                    <a:pt x="150745" y="120650"/>
                    <a:pt x="145611" y="116800"/>
                    <a:pt x="140477" y="111666"/>
                  </a:cubicBezTo>
                  <a:cubicBezTo>
                    <a:pt x="135342" y="105248"/>
                    <a:pt x="130208" y="97547"/>
                    <a:pt x="125074" y="92413"/>
                  </a:cubicBezTo>
                  <a:cubicBezTo>
                    <a:pt x="123790" y="91129"/>
                    <a:pt x="122507" y="89846"/>
                    <a:pt x="121223" y="89846"/>
                  </a:cubicBezTo>
                  <a:cubicBezTo>
                    <a:pt x="112239" y="80861"/>
                    <a:pt x="96837" y="73160"/>
                    <a:pt x="96837" y="60325"/>
                  </a:cubicBezTo>
                  <a:cubicBezTo>
                    <a:pt x="96837" y="46207"/>
                    <a:pt x="114806" y="37222"/>
                    <a:pt x="125074" y="28237"/>
                  </a:cubicBezTo>
                  <a:cubicBezTo>
                    <a:pt x="134059" y="19253"/>
                    <a:pt x="141760" y="0"/>
                    <a:pt x="1571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avLst/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avLst/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avLst/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avLst/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8517768" y="1527629"/>
            <a:ext cx="1973942" cy="3802743"/>
            <a:chOff x="8517768" y="1527629"/>
            <a:chExt cx="1973942" cy="3802743"/>
          </a:xfrm>
        </p:grpSpPr>
        <p:sp>
          <p:nvSpPr>
            <p:cNvPr id="6" name="Rectangle: Rounded Corners 40"/>
            <p:cNvSpPr/>
            <p:nvPr/>
          </p:nvSpPr>
          <p:spPr>
            <a:xfrm>
              <a:off x="8517768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29" name="Rectangle 39"/>
            <p:cNvSpPr/>
            <p:nvPr/>
          </p:nvSpPr>
          <p:spPr>
            <a:xfrm>
              <a:off x="8517768" y="3740544"/>
              <a:ext cx="1968024" cy="603504"/>
            </a:xfrm>
            <a:prstGeom prst="rect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4</a:t>
              </a:r>
            </a:p>
          </p:txBody>
        </p:sp>
        <p:sp>
          <p:nvSpPr>
            <p:cNvPr id="33" name="Rectangle 43"/>
            <p:cNvSpPr/>
            <p:nvPr/>
          </p:nvSpPr>
          <p:spPr>
            <a:xfrm>
              <a:off x="8603237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6"/>
                  </a:solidFill>
                </a:rPr>
                <a:t>输入标题文本</a:t>
              </a:r>
            </a:p>
          </p:txBody>
        </p:sp>
        <p:sp>
          <p:nvSpPr>
            <p:cNvPr id="35" name="Freeform: Shape 55"/>
            <p:cNvSpPr>
              <a:spLocks noChangeAspect="1"/>
            </p:cNvSpPr>
            <p:nvPr/>
          </p:nvSpPr>
          <p:spPr bwMode="auto">
            <a:xfrm>
              <a:off x="9231503" y="4554700"/>
              <a:ext cx="540552" cy="45680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2"/>
            </p:custDataLst>
          </p:nvPr>
        </p:nvGrpSpPr>
        <p:grpSpPr>
          <a:xfrm>
            <a:off x="6231468" y="1527629"/>
            <a:ext cx="2671361" cy="3802743"/>
            <a:chOff x="6231468" y="1527629"/>
            <a:chExt cx="2671361" cy="3802743"/>
          </a:xfrm>
        </p:grpSpPr>
        <p:sp>
          <p:nvSpPr>
            <p:cNvPr id="5" name="Rectangle: Rounded Corners 31"/>
            <p:cNvSpPr/>
            <p:nvPr/>
          </p:nvSpPr>
          <p:spPr>
            <a:xfrm>
              <a:off x="6231468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6" name="Oval 19"/>
            <p:cNvSpPr/>
            <p:nvPr/>
          </p:nvSpPr>
          <p:spPr>
            <a:xfrm>
              <a:off x="7832184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Oval 20"/>
            <p:cNvSpPr/>
            <p:nvPr/>
          </p:nvSpPr>
          <p:spPr>
            <a:xfrm>
              <a:off x="7832184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Oval 22"/>
            <p:cNvSpPr/>
            <p:nvPr/>
          </p:nvSpPr>
          <p:spPr>
            <a:xfrm>
              <a:off x="8657977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23"/>
            <p:cNvSpPr/>
            <p:nvPr/>
          </p:nvSpPr>
          <p:spPr>
            <a:xfrm>
              <a:off x="8657977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: Rounded Corners 34"/>
            <p:cNvSpPr/>
            <p:nvPr/>
          </p:nvSpPr>
          <p:spPr>
            <a:xfrm>
              <a:off x="7930403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Rectangle: Rounded Corners 35"/>
            <p:cNvSpPr/>
            <p:nvPr/>
          </p:nvSpPr>
          <p:spPr>
            <a:xfrm>
              <a:off x="7930403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Rectangle 38"/>
            <p:cNvSpPr/>
            <p:nvPr/>
          </p:nvSpPr>
          <p:spPr>
            <a:xfrm>
              <a:off x="6237386" y="3740544"/>
              <a:ext cx="1968024" cy="603504"/>
            </a:xfrm>
            <a:prstGeom prst="rect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3</a:t>
              </a:r>
            </a:p>
          </p:txBody>
        </p:sp>
        <p:sp>
          <p:nvSpPr>
            <p:cNvPr id="32" name="Rectangle 42"/>
            <p:cNvSpPr/>
            <p:nvPr/>
          </p:nvSpPr>
          <p:spPr>
            <a:xfrm>
              <a:off x="6319896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37" name="Freeform: Shape 54"/>
            <p:cNvSpPr/>
            <p:nvPr/>
          </p:nvSpPr>
          <p:spPr bwMode="auto">
            <a:xfrm>
              <a:off x="6947236" y="4576817"/>
              <a:ext cx="542404" cy="45837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3974756" y="1527629"/>
            <a:ext cx="2653608" cy="3802743"/>
            <a:chOff x="3974756" y="1527629"/>
            <a:chExt cx="2653608" cy="3802743"/>
          </a:xfrm>
        </p:grpSpPr>
        <p:sp>
          <p:nvSpPr>
            <p:cNvPr id="4" name="Rectangle: Rounded Corners 30"/>
            <p:cNvSpPr/>
            <p:nvPr/>
          </p:nvSpPr>
          <p:spPr>
            <a:xfrm>
              <a:off x="3978832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12" name="Oval 13"/>
            <p:cNvSpPr/>
            <p:nvPr/>
          </p:nvSpPr>
          <p:spPr>
            <a:xfrm>
              <a:off x="5557718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14"/>
            <p:cNvSpPr/>
            <p:nvPr/>
          </p:nvSpPr>
          <p:spPr>
            <a:xfrm>
              <a:off x="5557718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16"/>
            <p:cNvSpPr/>
            <p:nvPr/>
          </p:nvSpPr>
          <p:spPr>
            <a:xfrm>
              <a:off x="6383512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17"/>
            <p:cNvSpPr/>
            <p:nvPr/>
          </p:nvSpPr>
          <p:spPr>
            <a:xfrm>
              <a:off x="6383512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: Rounded Corners 32"/>
            <p:cNvSpPr/>
            <p:nvPr/>
          </p:nvSpPr>
          <p:spPr>
            <a:xfrm>
              <a:off x="5629993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Rectangle: Rounded Corners 33"/>
            <p:cNvSpPr/>
            <p:nvPr/>
          </p:nvSpPr>
          <p:spPr>
            <a:xfrm>
              <a:off x="5629993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Rectangle 37"/>
            <p:cNvSpPr/>
            <p:nvPr/>
          </p:nvSpPr>
          <p:spPr>
            <a:xfrm>
              <a:off x="3974756" y="3740544"/>
              <a:ext cx="1968024" cy="603504"/>
            </a:xfrm>
            <a:prstGeom prst="rect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2</a:t>
              </a:r>
            </a:p>
          </p:txBody>
        </p:sp>
        <p:sp>
          <p:nvSpPr>
            <p:cNvPr id="31" name="Rectangle 41"/>
            <p:cNvSpPr/>
            <p:nvPr/>
          </p:nvSpPr>
          <p:spPr>
            <a:xfrm>
              <a:off x="4067260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36" name="Freeform: Shape 53"/>
            <p:cNvSpPr/>
            <p:nvPr/>
          </p:nvSpPr>
          <p:spPr bwMode="auto">
            <a:xfrm>
              <a:off x="4713428" y="4566343"/>
              <a:ext cx="487208" cy="41172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700290" y="1527629"/>
            <a:ext cx="2637717" cy="3802743"/>
            <a:chOff x="1700290" y="1527629"/>
            <a:chExt cx="2637717" cy="3802743"/>
          </a:xfrm>
        </p:grpSpPr>
        <p:sp>
          <p:nvSpPr>
            <p:cNvPr id="7" name="Rectangle: Rounded Corners 1"/>
            <p:cNvSpPr/>
            <p:nvPr/>
          </p:nvSpPr>
          <p:spPr>
            <a:xfrm>
              <a:off x="1700290" y="1527629"/>
              <a:ext cx="1973942" cy="3802743"/>
            </a:xfrm>
            <a:prstGeom prst="roundRect">
              <a:avLst>
                <a:gd name="adj" fmla="val 12255"/>
              </a:avLst>
            </a:prstGeom>
            <a:solidFill>
              <a:schemeClr val="bg1">
                <a:lumMod val="9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80000" anchor="t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排版占位显示</a:t>
              </a:r>
              <a:b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8" name="Oval 6"/>
            <p:cNvSpPr/>
            <p:nvPr/>
          </p:nvSpPr>
          <p:spPr>
            <a:xfrm>
              <a:off x="3264134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7"/>
            <p:cNvSpPr/>
            <p:nvPr/>
          </p:nvSpPr>
          <p:spPr>
            <a:xfrm>
              <a:off x="3264134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0"/>
            <p:cNvSpPr/>
            <p:nvPr/>
          </p:nvSpPr>
          <p:spPr>
            <a:xfrm>
              <a:off x="4093155" y="1963313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1"/>
            <p:cNvSpPr/>
            <p:nvPr/>
          </p:nvSpPr>
          <p:spPr>
            <a:xfrm>
              <a:off x="4093155" y="4687935"/>
              <a:ext cx="244852" cy="2448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: Rounded Corners 24"/>
            <p:cNvSpPr/>
            <p:nvPr/>
          </p:nvSpPr>
          <p:spPr>
            <a:xfrm>
              <a:off x="3369032" y="2044591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: Rounded Corners 25"/>
            <p:cNvSpPr/>
            <p:nvPr/>
          </p:nvSpPr>
          <p:spPr>
            <a:xfrm>
              <a:off x="3369032" y="4772206"/>
              <a:ext cx="874207" cy="7630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36"/>
            <p:cNvSpPr/>
            <p:nvPr/>
          </p:nvSpPr>
          <p:spPr>
            <a:xfrm>
              <a:off x="1700290" y="3740544"/>
              <a:ext cx="1968024" cy="603504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b="1"/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85759" y="2288652"/>
              <a:ext cx="1797085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34" name="Freeform: Shape 52"/>
            <p:cNvSpPr/>
            <p:nvPr/>
          </p:nvSpPr>
          <p:spPr bwMode="auto">
            <a:xfrm>
              <a:off x="2349977" y="4547186"/>
              <a:ext cx="601048" cy="50792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540014" y="873014"/>
            <a:ext cx="5111973" cy="5111973"/>
            <a:chOff x="3540015" y="873014"/>
            <a:chExt cx="5111973" cy="5111973"/>
          </a:xfrm>
        </p:grpSpPr>
        <p:grpSp>
          <p:nvGrpSpPr>
            <p:cNvPr id="17" name="组合 16"/>
            <p:cNvGrpSpPr/>
            <p:nvPr/>
          </p:nvGrpSpPr>
          <p:grpSpPr>
            <a:xfrm>
              <a:off x="5607052" y="873014"/>
              <a:ext cx="977898" cy="2289149"/>
              <a:chOff x="5607052" y="873014"/>
              <a:chExt cx="977898" cy="2289149"/>
            </a:xfrm>
          </p:grpSpPr>
          <p:sp>
            <p:nvSpPr>
              <p:cNvPr id="33" name="箭头: 五边形 32"/>
              <p:cNvSpPr/>
              <p:nvPr/>
            </p:nvSpPr>
            <p:spPr bwMode="auto">
              <a:xfrm rot="16200000">
                <a:off x="5195901" y="1323114"/>
                <a:ext cx="1800200" cy="900000"/>
              </a:xfrm>
              <a:prstGeom prst="homePlat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5905502" y="1338141"/>
                <a:ext cx="380998" cy="3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/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106461" y="3239823"/>
                <a:ext cx="380998" cy="3809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/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7704545" y="3239823"/>
                <a:ext cx="380998" cy="380998"/>
              </a:xfrm>
              <a:custGeom>
                <a:avLst/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/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5905502" y="5138862"/>
                <a:ext cx="380998" cy="3809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579741" y="1553109"/>
            <a:ext cx="2587220" cy="782232"/>
            <a:chOff x="1579741" y="1924553"/>
            <a:chExt cx="2587220" cy="782232"/>
          </a:xfrm>
        </p:grpSpPr>
        <p:sp>
          <p:nvSpPr>
            <p:cNvPr id="15" name="矩形 14"/>
            <p:cNvSpPr/>
            <p:nvPr/>
          </p:nvSpPr>
          <p:spPr>
            <a:xfrm>
              <a:off x="1579741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9741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1579741" y="4522659"/>
            <a:ext cx="2587220" cy="782232"/>
            <a:chOff x="1579741" y="4151215"/>
            <a:chExt cx="2587220" cy="782232"/>
          </a:xfrm>
        </p:grpSpPr>
        <p:sp>
          <p:nvSpPr>
            <p:cNvPr id="13" name="矩形 12"/>
            <p:cNvSpPr/>
            <p:nvPr/>
          </p:nvSpPr>
          <p:spPr>
            <a:xfrm>
              <a:off x="1579741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9741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025039" y="1558281"/>
            <a:ext cx="2587220" cy="782232"/>
            <a:chOff x="8025039" y="1924553"/>
            <a:chExt cx="2587220" cy="782232"/>
          </a:xfrm>
        </p:grpSpPr>
        <p:sp>
          <p:nvSpPr>
            <p:cNvPr id="11" name="矩形 10"/>
            <p:cNvSpPr/>
            <p:nvPr/>
          </p:nvSpPr>
          <p:spPr>
            <a:xfrm>
              <a:off x="8025039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025039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8025039" y="4522659"/>
            <a:ext cx="2587220" cy="782232"/>
            <a:chOff x="8025039" y="4151215"/>
            <a:chExt cx="2587220" cy="782232"/>
          </a:xfrm>
        </p:grpSpPr>
        <p:sp>
          <p:nvSpPr>
            <p:cNvPr id="9" name="矩形 8"/>
            <p:cNvSpPr/>
            <p:nvPr/>
          </p:nvSpPr>
          <p:spPr>
            <a:xfrm>
              <a:off x="8025039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025039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41" y="2480785"/>
            <a:ext cx="844053" cy="548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26365" y="2510850"/>
            <a:ext cx="14986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665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贰</a:t>
            </a:r>
          </a:p>
        </p:txBody>
      </p:sp>
      <p:sp>
        <p:nvSpPr>
          <p:cNvPr id="4" name="PA_半闭框 7"/>
          <p:cNvSpPr/>
          <p:nvPr>
            <p:custDataLst>
              <p:tags r:id="rId2"/>
            </p:custDataLst>
          </p:nvPr>
        </p:nvSpPr>
        <p:spPr>
          <a:xfrm>
            <a:off x="5162543" y="3210387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5" name="PA_半闭框 7"/>
          <p:cNvSpPr/>
          <p:nvPr>
            <p:custDataLst>
              <p:tags r:id="rId3"/>
            </p:custDataLst>
          </p:nvPr>
        </p:nvSpPr>
        <p:spPr>
          <a:xfrm flipH="1" flipV="1">
            <a:off x="8841006" y="4291400"/>
            <a:ext cx="309636" cy="309636"/>
          </a:xfrm>
          <a:prstGeom prst="halfFrame">
            <a:avLst>
              <a:gd name="adj1" fmla="val 5860"/>
              <a:gd name="adj2" fmla="val 5860"/>
            </a:avLst>
          </a:prstGeom>
          <a:solidFill>
            <a:schemeClr val="accent4"/>
          </a:solidFill>
          <a:ln>
            <a:solidFill>
              <a:srgbClr val="285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8885" y="2642637"/>
            <a:ext cx="27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认字识词朗诵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17361" y="3184398"/>
            <a:ext cx="3818647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35" dirty="0">
                <a:solidFill>
                  <a:srgbClr val="285E28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分钟之内。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76E90C74-B125-4170-8FD1-D4E3E520CDF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n2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n2E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Z9hEsd6juvWwgAAI8gAAApAAAAdW5pdmVyc2FsL3NraW5fY3VzdG9taXphdGlvbl9zZXR0aW5ncy54bWy1Wmtu48gR/p9TNBQssAEC60G9HGgUUGTLJkamtCJtzyQIhJbYtgiTbC3Z0owW+pF/uUCQEwRBzhAEyF3yY/caqW6SFilLMmlPxLExrK76qrpe/ZB70ZMbaOuIM9/9iXCXBRbl3A0eo/6vEOotmMfCSUgjyqPqnnLvBg77YgQPTNCAGnESOCR0NDEa9WtoKD+o21G7ehfemoNmA3WauIG7SMctDcYuFf1S0WBMb9S1XvUAIsYN6YIG/Dhqr5obfSlgBBENuRE49GtfyXNnh/IzuAqJ4wJf1G83xbNLte70pnhQs97qtPCuoSqK0kZaS6/rtV2nc9lR6wjXmq2asht0G0pDQfVWq37Z3tU7jZYCb8PLNqA08WUbNTvNZkPfNXADpJGqDvSGtusol/W6Ctpw91LbDYeDTq2G6vW60tR3rbYyHNQQcCuAoSpd4UBFVwZKe6cO1HpXQUNtOBg2d1jHba2Fug3crtV2zcFAqdX2zt3PLuuuPbXwdFJ3vgJ4NARHR0VuVY8kV2+xDkNgtqm/8ginKCA+/VD5+d9//eXv//r5b3/55Z//Qd8v2Gr7m0qSoDKZU/bUrjw1JgJZgPWPYPWqciRlk3ZlCyNLR67zoTJfc86CiwULOBh7EbDQJ16l/+s4d5KZFZFkGxqWkXsgC7pX15GfomKJLshneM4JLZi/IsF2xB7ZxZwsnh5Dtg6cQmYutysaem7wBNy1y46Gzyry3IgbnPo5+3BXPMXFVtCvIirMa2PxFJL0yJx6qcaa/JSQ26t83SMHohs3crkUVeviOSe6Io80H4CuKp7zMgFoyUetI57XhTj9yoFdEeXfOMvukS0N80ridnlWiq3Wq7L5tArZo3B2Xu71QD/LeQy6T/AoLKyJp5CQmKBQWChKidvk/PUDxuT1sJf0fNACwc02l4QkISeDmTa+majm59lofDWeDYyrSl+LqxKJsvy+0e5+rbfa0LkSuYJI1o06GuWxkARr1YphmfZ0PJoBIB7NTPzJrvTF79Ki41t7ZJi40k/+UxpgMsV3lb74XUT0djrFpj2zRoaOZ4Y1M8e29MsI21iv9D+zNVqSDUWcoY1LvyC+pAjasxtSFHmuIwdEy3aDNS2gTx/fqIY5m2LLnhqabYzNSt9iYbj9rUQma76E5FmSCDluROYedaRaSBE5LtoLaJf7MwT/+NIFTuYTN7goon2q3hvm1cwej0fWDJt6Sqn0ceAgPSRCU3mgqWrhKWCEBNbxt4nPZPZJBKR6XmmQa+PqegQ/tjDk2n1cevDD32DNBENIJjQoIAiJg6eQdZZ1P57qwoegEBG0IlH0hYVOLmmyoSuAbZjaGFJTszP4toBJsSHwbrCA1KELXgDvBluWeoVng/EnyHGozXFJofFHKMmPJYU+YwtqCFsFxEz1zrhSRUWIMkwLJK3BBRH57m0RWSxATnhz47J1BBThYSgTWY3RRWlNFv7hFgJpqKMT1R4Dg7Pl26O7oWBK6MAyV0AXtCEN6yK7frg1/jAbqsYI6zNIN318P7NllxRKfbJFAeOIOBsSLCia0wVZQyVsYcxxHTkmIi9N+HHt/oQIT/rPd0nrMnX86bs3mJRreEcsg/0yKINtyoq/pl24LZnBGw0RuX7SiiIOeLMJloZNdWqMv02IItdfe3GX/haBejaubLBeteP9/ioetv+DMVbcggcGdLSBy0oJYViJxZIDi6dXStAwh6BuEvdzaPjihFoKwBwnGCZD74C5A8/lDLkDj5aDuMcDy7Bhs3VP5+L0UUBY1moctePxFmdEj8IB/blU5/SBwX7Jo2QTb2Rg7ZLhLxLlzFYpt7TYhj0Cw03AfIyTClA91xdnqGKwtzc4dUW8GuTmc8/WniOr23Of5IoAfl779OU+7CFkvqR6JErzOl6Ufv9OQ+IpTmO9k3IbiOcCLRyrTH2+K2IWVqfa9UxTTQ2LE4WoZ6+4HFSH8MnItmYjdSAQoEx8whdLWIUfxDmvOFZ8ItDxUAW8ZPIWJeFi+d8//6M4zIE9MRUl1N+VxYHiF10TP+P90WScRn8qgGOrg7yofCkomByoUtHi5yvbgAT9JkcWEi9LPvPFFVch1VACSRhV21a16xuoEksWBVuHsBcsCXKjTj9C45N7/Ur/hoRP0DhtxryyQNLzIjd5aRv2R9w199yAlhR/90okJm8bk5mq6/LsDzXquYunePl14ACTXPMhjz2WwdOuVRO68wEkdVxeHlMubmnXgpYQv+8bwuboWvdM2F+oeAR6OM/dzwQ8ZN5E3Gy9vMoFBnERB2nc56E40qdvWY5oyb4kses/EC8CtizpkHUCNkzEZjGBzNMOuaeidpwsbkI5ZLxjHqwLWjydDHSefiilaQN585tV8Ex7YTkcs5KhjOl74iG/Sb/yF/wZ4iG/JdaUMZzrXtp0OJQVTa/jBiTM0ovEDnhoILtUwpO+5XmEBSNxLRtlJpIQ8pw+c2hfro2269OknAUta3D1hMW94Hn7ciNk5ls57Uh87ZAb2Kdv9Xz+9rjLPXo6ueU8oASzrpbvxyog4TlWAvHXB4fOiKmIb1f0QwUOImSxFJ0+qqAE40NFuDP+huaU3CrtZ6KdZSSlNedFfdnPZTsvpTIQXbycKhYX+3mhXvWFn3rVcxHqJbCnAxis/TkNMeSAC10uiVCemGVfpldhd3JHeiB3YjQLwJeAHcAZKa2EDCGXWHJblVZL/JIdh70ldz26oWmryhAyzjk//14E1XE+uVU+og88m94JpXQVJL1un4v5Hpihn5SSJ7KskoORkkXHyTySsz/SrdLFZ2/jkeUobdMi3bMdmvGDqFePqALeU97vVbPLLPSoF9+yHtJAFPBO/s3B/wBQSwMEFAACAAgAAX2ES+qBrGE3DQAAHSMAABcAAAB1bml2ZXJzYWwvdW5pdmVyc2FsLnBuZ+2ae1TS6brHcbrajNp1dNTUck8uzXS0yVIRt1makxe8ZWrJmFmT9wtoiEDjzOiuUGdNpm1NIU1FLTUNMPDWkDCJSm1FvP1k9pCaoJISICKyfzTTWeesddb55/zLH6zfeh7ez/s+7/e9PM/6rd9NeKCvwQ7THRAIxMDvzKkQCGRzGASyKXv7VtBjfsnQB3zoZYb4noQ0D5nPg8bmq14BXhDIk+JP12O3gLZ+2pnITAjEkKn96bFTyZchkINtfqe8wq7HLAIBt+1nAPaytDxXD62XssX4eUCaze6I4DNW1V4jp+FeO7cER2w9vff47s0XTV7fIP2mtyv4OOzGTkBZckagzF4SX68sx3uuX6mT+RODnhcsDYfzgHDAo17sHn6s7Nzwu0WaoBmmWmjn2RBz27KUK/FgPDfE/3przfum8Z8DzLuklT5jxNOjm0B3GhoIZLUa2iHwapT7AdAB8WzKbzO081x/5+2up7Vtws8+C2Proay11omGqP5aI8/11v36oNXrxwtxQFlrW435w7X/b9e301oHvLQSWP2NrDV+3LxPO/7PpE/Ax87dYVrfyTytsn8/o4N0kA7SQTpIB+kgHaSDdJAO0kE6SAfpIB2kg3SQDtJBOuj/gOjvgWzB4w9vYYn/j27cwuHK2YrUcy2dK/2iJ2yLaACvUTcxluji8lBuUxXCg5vTDWRoX/smTU8vUo853srZmOkzRhCoNxMnyq8OCADF6WCu5ucAK0M7BE45I1piSFKIC5TGqlQPSQoaBEm5a/P1/IXATVeDJ19QkgBnbkL5bWpXT3FOgCJyI8w8rAorH5frx4hF6GxO5jnHzne/Rh1PmQ/Crw2L7gTBXNNVFandz3Lev/blV+HW5vcIXe8rBHhNP12jEmhwvA4lqmF+Nr09Z5CFRGBlvHAha1HV3VwxbT23bMKow/z+/Taqw1zkYK0GunGnzdgUAplrwOnjCU7x10UN9RMzVbyvgU42KWZSOv36oKGdMeUcT7pUOmefwHyfb5ZyPvVhlrAspUs2uocWTmiYTBR2TV0XFoo5M0hzn8eqHbaUIUmHsOhwcG113/Uj/YPHBZ1O+bxcVKR0FBl3ocvRLmSkIx1bRRvu8h0SOlEDIjhRCoRkxtSTmx1j2HU1GqB1vYJATjxe2wJ4G3mM4PjQQ0Abl44u8utizSk5YyfIyCBR9dvSuacJm566JInbXOCMa1coTtPJC6MW+lKfJIAPU7DHeTlE4anFyuBdtc2ONd597TmPRTmnW5fLC62O1jUpmGNxDZ/0dR5/mYqTVrj0fwZqU48lROWnYyeRlAGhOpdMWjm7MJ5F/hALjsLPVOyXjiE5MPGsq4ssKpuDM83rty30tpYbWFG8YKl7Uy8Z3UUEdh3i8Jt/9b7o4B1x0RJTHPbexKvm1xf36ggK775bM9OHZJLklsU6xW/XLGua+SokH2n9aIBWSUNc4lK9F37aCuldbspMRAoci4Np6+0pVXGhkwZzKNg+rxkCi5V8POUcBjKA2Y5MsMYtbHn+b1QLsN2O0wHnlwVXE+YL0onAe0ZeH9h7pGWcYD7Lo6f9Lay44JWHCwSSFFKAN5eiQ0vpqK/AGfig3gbR1m0/dkudIlXyfJCFxqG4SCBRkbj17tLGbVJbz9ITPci3d+Jg+on10du04YTjTenR2/Q/cmTmCZeAUKfaoYuvK91/YDYys2b/cYzoXZtiWSArUZrbtZfjzJ1DWcoAETUdwaRmkpMwxfdlTvLKQPAk/p6zMhqdShHYFkfSLK4AUPYCeHiT+cxuHIXUZi7fn/05sHKfB/OqvfSyztM32mxeeJnEzPAuY5JlF2JjO8FFIHwX8rw6pmxHjHVOYW9ImTV0QDqiHnhQfZAF5TonDGR1+QZKTWTd/lUcyudhMeA5kMuTPffQ2VshN2q9Nfv6E8NpDh8GfoQ/EgZ3rZk4sd+sscLeiGbCegA7y1gqloaK6YYNttYkQvo+J1bHxOHLUzBiSdaLUidgfaJwNZjGn6GeD27BZGNcF+NGsEVn2rmZ45+jhhpV0JQQzxHYxqqwkKgOoJV9EHLeHn/wGW6Z9n7gKPfCFwhB01y6Y8/6imiZbYnwWH/HdJfUQxVTmRFLNc1caQm9xTSijJPOQIovjQ62n/Uoi2Ipqcvmia4iAcVcJgksbJFF8Odk50U4sXzC595cpNsg3WQoA9wrW050LEnHGix/FOBUixr8StDGhXuO7kDcJkjvo6HK19iyKX5d7Kmf1gIZ1zpylStDqgaEw+jqctf1ZzaDc0R8dzf2xa1TNBioDIMQW2S6z3V2kuXoz3jAikhqfFCKtk/tu2vKWhtzGRHyvq5HTUgbttv1PkcR2bGTrfdTuheQxQYQCHObZe4rXLH/yFcuK2d/KlFSd4XNFq7fskTg1bI1+a6TCfckV+crs6cjg45K1MHSUXhwfFUWAnD7J0q64Jwf1Z0+WUdyZmWzoJSpfeE+8Kj8mic42mPGMFnhQwsEO7vxgxhWzKTGEiQOf84szQLPq8+fYa2PJT5szvaq7VxmmYknfS+TY6P3mmCSB5Yvv6hYgpOwSPFlUE4OlBAPC4DbxnkUzZeJW83tyCOYmmibyf+ayVes7LLKD6v2ttu7LoFsoJlodbQuGbHYdww3/XuLFbx0mKCaz3c9SOgC1yXCJ+28xdanLSmVA3R0VsODUkpV9BHEYnCbLdm+IH7vF7sa8tHFZeMP8r6ZH33pktf/uSX2/WvRTZuq8z0HrqCiC8WzeoGi/zmfV9gC/2RTln44e6vmHweOhX1HltaPyN/keqIwP30/3ql4ud1Je6HCC14Qlhs+jlulOL8UNRTgFR8zFMI5JuDnkoMKiWyDvH78kQIsu/I0DVp560vZFbVagu/Jefd8W0QxdOW3cDA7dfOSaQC1yuf89wCdK2xNNhEyOIGKMQjkqykw9S0qfjtlILWwszb9LO4H/MI15z9+dbYYaT28Y8AmcX+Byl6zO7A62ga8Hy4mmHCchlQhmubYRxXLEnR3YN89Ux9COdfyKEGGmfaqnTYD3MZ94JGr/J4NyhrTcqO16JDMB3jz0oZ4ISh0eBQKYPU0w1iLgmRmBl3ZNqy9uj5r6dnIUXk4BzOphcp4uK0QXjmDUI7b7BjA0JPcPrvy164JYZ4vQhvdMf2FFIKZHYEPDx24Zr709X9b2U8p2/otNatsl2pkwkR5PcPxdzydG3d1ROU0IGT1sOPrMUkQyD0P+VjcYvZLLK81Oa77UzthWqWpz2XyA/c3V9GCOG6JaSnm2UO6zEk8O16br3TlZ62YlIJysx7k+T0mRhnXNvOhcc8O+xSqHAq228mq3o6yHfL636gVAoRlfzvhEGMqg3OkqSwm55psGiNJfw7VrEvF3oyxR7heFLHslAI99RD396JGoFCAxMxbmEEgVwS50sGGIFFUgjcueows4R4bXHFcDrMiT/p+1yCuGJCGf2tCKx5LiwLW7mlF4CY+g4leEenYhYshQrazPe9rSqBobWUnMd2TAnikmIkVj9KvkRUnu2zosie3Sc4NdwZHXUNLnz+MmcKvCy0TUVjXDUe8kiOqwixdOz72TI7a9X3TX6HV4cg8o5cpU1Si/oct+q8PZ5wIzQLo4NjmjGwBlnbRWLXKy+tveRBdNb5IE3RvLK6an238+cjxXjEVXT7h8ZbWo168Od9hQr/Ry6Nzz1aroBYntRvtFXrmbsSEpIT9KNpIm2nkC+1cqjgWAaoHZokuu5KSlE2d9vWM+bqKifkOOUrvY1jQH//MUgUWOWR1DPrRnwnunCwCG4ghc63I/pvvikONd3ZEKdB+SCLb+61WVhflCseRi4TdvV33Z2KTzdcTqWKrA2R/ujdOdN+WY/BuBh1mvpL55K+RXjguE8M8fLShtgZUeteocGgCfYYIzruGNp3TdHGjBBTTEz9VWSKn8GMYbcsX+WVC8cOnsrk7c4VIhyIHqzTKkvQXctweBvcN2k28XAyBXOjB3ZQ08fNSxq+CWWgWSjP7g5QRnF0wMUfjp/ao5TnC9C/8s5SABEdbmxRsjKY8ykxWzXlq0Act0ijuks52deffDLsOxwPZfwVW7LZCUjWj7UX3DwAZYEmZMh0X3JJOm6rft+3u7agl+WM4fkNKjFAA2QizQLdjyYPDgPG7djef5Z0aPx62iv0hKEGROtdOlbTHUlrlVrD6ZZJ5mMMfFfaR6USwJF27YKeYxqSawfNtiLkZHgEB0VKkAqyje/uCe8juLHKbxGX5iU9tVJ33+m4XQ7sZeM812I/D63L6J36VQbWGKDIn3l8pRmjosL3VrJu2YCXMFh5MlixZA4e6p8s80xtJGV3X1TJ+hBH0Xe8a15YropryB7WfZ5h7/i/1+qtaSY+me7/exy8w1KvC4sUz2gaBjaUZ4JLiEny1FX1aCKXkbJPGUB6ibTr22PQbAzEphNmjUUuyTmqbd0fT7jhd0Lc7tg7KG6l+xzRa9Nf6+TUJX/L8cRbnmjSbHMWtJ2OWfmnQ+v1OB55qPvlt3n8AUEsDBBQAAgAIAAF9hEvwAZu2SwAAAGsAAAAbAAAAdW5pdmVyc2FsL3VuaXZlcnNhbC5wbmcueG1ss7GvyM1RKEstKs7Mz7NVMtQzULK34+WyKShKLctMLVeoAIoBBSFASaESyDVCcMszU0oygEIGFiYIwYzUzPSMElslC0NjuKA+0EwAUEsBAgAAFAACAAgA/VJ+SxUOrShkBAAABxEAAB0AAAAAAAAAAQAAAAAAAAAAAHVuaXZlcnNhbC9jb21tb25fbWVzc2FnZXMubG5nUEsBAgAAFAACAAgA/VJ+Swh+CyMpAwAAhgwAACcAAAAAAAAAAQAAAAAAnwQAAHVuaXZlcnNhbC9mbGFzaF9wdWJsaXNoaW5nX3NldHRpbmdzLnhtbFBLAQIAABQAAgAIAP1Sfku1/AlkugIAAFUKAAAhAAAAAAAAAAEAAAAAAA0IAAB1bml2ZXJzYWwvZmxhc2hfc2tpbl9zZXR0aW5ncy54bWxQSwECAAAUAAIACAD9Un5LKpYPZ/4CAACXCwAAJgAAAAAAAAABAAAAAAAGCwAAdW5pdmVyc2FsL2h0bWxfcHVibGlzaGluZ19zZXR0aW5ncy54bWxQSwECAAAUAAIACAD9Un5LaHFSkZoBAAAfBgAAHwAAAAAAAAABAAAAAABIDgAAdW5pdmVyc2FsL2h0bWxfc2tpbl9zZXR0aW5ncy5qc1BLAQIAABQAAgAIAFZ9hEs9PC/RwQAAAOUBAAAaAAAAAAAAAAEAAAAAAB8QAAB1bml2ZXJzYWwvaTE4bl9wcmVzZXRzLnhtbFBLAQIAABQAAgAIAFZ9hEsj80M7cgAAAHIAAAAcAAAAAAAAAAEAAAAAABgRAAB1bml2ZXJzYWwvbG9jYWxfc2V0dGluZ3MueG1sUEsBAgAAFAACAAgARJRXRyO0Tvv7AgAAsAgAABQAAAAAAAAAAQAAAAAAxBEAAHVuaXZlcnNhbC9wbGF5ZXIueG1sUEsBAgAAFAACAAgAVn2ESx3qO69bCAAAjyAAACkAAAAAAAAAAQAAAAAA8RQAAHVuaXZlcnNhbC9za2luX2N1c3RvbWl6YXRpb25fc2V0dGluZ3MueG1sUEsBAgAAFAACAAgAAX2ES+qBrGE3DQAAHSMAABcAAAAAAAAAAAAAAAAAkx0AAHVuaXZlcnNhbC91bml2ZXJzYWwucG5nUEsBAgAAFAACAAgAAX2ES/ABm7ZLAAAAawAAABsAAAAAAAAAAQAAAAAA/yoAAHVuaXZlcnNhbC91bml2ZXJzYWwucG5nLnhtbFBLBQYAAAAACwALAEkDAACDKwAAAAA="/>
  <p:tag name="ISPRING_PRESENTATION_TITLE" val="演示文稿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E7F"/>
      </a:accent1>
      <a:accent2>
        <a:srgbClr val="E17833"/>
      </a:accent2>
      <a:accent3>
        <a:srgbClr val="EBC226"/>
      </a:accent3>
      <a:accent4>
        <a:srgbClr val="0E7E7F"/>
      </a:accent4>
      <a:accent5>
        <a:srgbClr val="E17833"/>
      </a:accent5>
      <a:accent6>
        <a:srgbClr val="EBC226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1484</Words>
  <Application>Microsoft Office PowerPoint</Application>
  <PresentationFormat>宽屏</PresentationFormat>
  <Paragraphs>244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方正清刻本悦宋简体</vt:lpstr>
      <vt:lpstr>方正苏新诗柳楷简体</vt:lpstr>
      <vt:lpstr>汉仪雪君体简</vt:lpstr>
      <vt:lpstr>Arial</vt:lpstr>
      <vt:lpstr>Impact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12</cp:revision>
  <dcterms:created xsi:type="dcterms:W3CDTF">2017-12-08T05:18:00Z</dcterms:created>
  <dcterms:modified xsi:type="dcterms:W3CDTF">2021-01-05T11:14:01Z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