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77" r:id="rId10"/>
    <p:sldId id="264" r:id="rId11"/>
    <p:sldId id="265" r:id="rId12"/>
    <p:sldId id="266" r:id="rId13"/>
    <p:sldId id="267" r:id="rId14"/>
    <p:sldId id="268" r:id="rId15"/>
    <p:sldId id="278" r:id="rId16"/>
    <p:sldId id="269" r:id="rId17"/>
    <p:sldId id="270" r:id="rId18"/>
    <p:sldId id="271" r:id="rId19"/>
    <p:sldId id="272" r:id="rId20"/>
    <p:sldId id="279" r:id="rId21"/>
    <p:sldId id="273" r:id="rId22"/>
    <p:sldId id="274" r:id="rId23"/>
    <p:sldId id="275" r:id="rId24"/>
    <p:sldId id="276" r:id="rId25"/>
    <p:sldId id="280"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EBF"/>
    <a:srgbClr val="46B3B0"/>
    <a:srgbClr val="E9E9E9"/>
    <a:srgbClr val="9E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317" autoAdjust="0"/>
  </p:normalViewPr>
  <p:slideViewPr>
    <p:cSldViewPr snapToGrid="0">
      <p:cViewPr varScale="1">
        <p:scale>
          <a:sx n="109" d="100"/>
          <a:sy n="109" d="100"/>
        </p:scale>
        <p:origin x="5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6E4EEE-2CE3-405E-9260-62EE5509E6F0}"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A49F13-EC3C-4BD8-AC6C-53014CB5C1F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A49F13-EC3C-4BD8-AC6C-53014CB5C1F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A49F13-EC3C-4BD8-AC6C-53014CB5C1F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A49F13-EC3C-4BD8-AC6C-53014CB5C1F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A49F13-EC3C-4BD8-AC6C-53014CB5C1F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0" y="0"/>
            <a:ext cx="12192000" cy="6858000"/>
          </a:xfrm>
          <a:prstGeom prst="rect">
            <a:avLst/>
          </a:prstGeom>
        </p:spPr>
      </p:pic>
      <p:pic>
        <p:nvPicPr>
          <p:cNvPr id="11" name="图片 10"/>
          <p:cNvPicPr>
            <a:picLocks noChangeAspect="1"/>
          </p:cNvPicPr>
          <p:nvPr userDrawn="1"/>
        </p:nvPicPr>
        <p:blipFill>
          <a:blip r:embed="rId3"/>
          <a:stretch>
            <a:fillRect/>
          </a:stretch>
        </p:blipFill>
        <p:spPr>
          <a:xfrm>
            <a:off x="3073319" y="149258"/>
            <a:ext cx="849798" cy="1336642"/>
          </a:xfrm>
          <a:prstGeom prst="rect">
            <a:avLst/>
          </a:prstGeom>
        </p:spPr>
      </p:pic>
      <p:pic>
        <p:nvPicPr>
          <p:cNvPr id="12" name="图形 1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146804" y="149258"/>
            <a:ext cx="926515" cy="1539842"/>
          </a:xfrm>
          <a:prstGeom prst="rect">
            <a:avLst/>
          </a:prstGeom>
        </p:spPr>
      </p:pic>
      <p:pic>
        <p:nvPicPr>
          <p:cNvPr id="13" name="图片 12"/>
          <p:cNvPicPr>
            <a:picLocks noChangeAspect="1"/>
          </p:cNvPicPr>
          <p:nvPr userDrawn="1"/>
        </p:nvPicPr>
        <p:blipFill>
          <a:blip r:embed="rId6"/>
          <a:stretch>
            <a:fillRect/>
          </a:stretch>
        </p:blipFill>
        <p:spPr>
          <a:xfrm>
            <a:off x="4006270" y="167166"/>
            <a:ext cx="713044" cy="1215728"/>
          </a:xfrm>
          <a:prstGeom prst="rect">
            <a:avLst/>
          </a:prstGeom>
        </p:spPr>
      </p:pic>
      <p:pic>
        <p:nvPicPr>
          <p:cNvPr id="17" name="图片 16"/>
          <p:cNvPicPr>
            <a:picLocks noChangeAspect="1"/>
          </p:cNvPicPr>
          <p:nvPr userDrawn="1"/>
        </p:nvPicPr>
        <p:blipFill>
          <a:blip r:embed="rId7"/>
          <a:stretch>
            <a:fillRect/>
          </a:stretch>
        </p:blipFill>
        <p:spPr>
          <a:xfrm>
            <a:off x="1283712" y="424105"/>
            <a:ext cx="583188" cy="844114"/>
          </a:xfrm>
          <a:prstGeom prst="rect">
            <a:avLst/>
          </a:prstGeom>
        </p:spPr>
      </p:pic>
      <p:sp>
        <p:nvSpPr>
          <p:cNvPr id="16" name="Freeform 5"/>
          <p:cNvSpPr/>
          <p:nvPr userDrawn="1"/>
        </p:nvSpPr>
        <p:spPr bwMode="auto">
          <a:xfrm>
            <a:off x="427038" y="1084263"/>
            <a:ext cx="11498263" cy="5389563"/>
          </a:xfrm>
          <a:custGeom>
            <a:avLst/>
            <a:gdLst>
              <a:gd name="T0" fmla="*/ 227 w 1680"/>
              <a:gd name="T1" fmla="*/ 26 h 1424"/>
              <a:gd name="T2" fmla="*/ 59 w 1680"/>
              <a:gd name="T3" fmla="*/ 39 h 1424"/>
              <a:gd name="T4" fmla="*/ 18 w 1680"/>
              <a:gd name="T5" fmla="*/ 233 h 1424"/>
              <a:gd name="T6" fmla="*/ 23 w 1680"/>
              <a:gd name="T7" fmla="*/ 505 h 1424"/>
              <a:gd name="T8" fmla="*/ 33 w 1680"/>
              <a:gd name="T9" fmla="*/ 833 h 1424"/>
              <a:gd name="T10" fmla="*/ 18 w 1680"/>
              <a:gd name="T11" fmla="*/ 1124 h 1424"/>
              <a:gd name="T12" fmla="*/ 17 w 1680"/>
              <a:gd name="T13" fmla="*/ 1317 h 1424"/>
              <a:gd name="T14" fmla="*/ 159 w 1680"/>
              <a:gd name="T15" fmla="*/ 1401 h 1424"/>
              <a:gd name="T16" fmla="*/ 424 w 1680"/>
              <a:gd name="T17" fmla="*/ 1397 h 1424"/>
              <a:gd name="T18" fmla="*/ 700 w 1680"/>
              <a:gd name="T19" fmla="*/ 1413 h 1424"/>
              <a:gd name="T20" fmla="*/ 1072 w 1680"/>
              <a:gd name="T21" fmla="*/ 1399 h 1424"/>
              <a:gd name="T22" fmla="*/ 1488 w 1680"/>
              <a:gd name="T23" fmla="*/ 1380 h 1424"/>
              <a:gd name="T24" fmla="*/ 1645 w 1680"/>
              <a:gd name="T25" fmla="*/ 1376 h 1424"/>
              <a:gd name="T26" fmla="*/ 1665 w 1680"/>
              <a:gd name="T27" fmla="*/ 1193 h 1424"/>
              <a:gd name="T28" fmla="*/ 1652 w 1680"/>
              <a:gd name="T29" fmla="*/ 956 h 1424"/>
              <a:gd name="T30" fmla="*/ 1662 w 1680"/>
              <a:gd name="T31" fmla="*/ 696 h 1424"/>
              <a:gd name="T32" fmla="*/ 1642 w 1680"/>
              <a:gd name="T33" fmla="*/ 442 h 1424"/>
              <a:gd name="T34" fmla="*/ 1656 w 1680"/>
              <a:gd name="T35" fmla="*/ 209 h 1424"/>
              <a:gd name="T36" fmla="*/ 1615 w 1680"/>
              <a:gd name="T37" fmla="*/ 49 h 1424"/>
              <a:gd name="T38" fmla="*/ 1434 w 1680"/>
              <a:gd name="T39" fmla="*/ 28 h 1424"/>
              <a:gd name="T40" fmla="*/ 1129 w 1680"/>
              <a:gd name="T41" fmla="*/ 16 h 1424"/>
              <a:gd name="T42" fmla="*/ 834 w 1680"/>
              <a:gd name="T43" fmla="*/ 6 h 1424"/>
              <a:gd name="T44" fmla="*/ 338 w 1680"/>
              <a:gd name="T45" fmla="*/ 26 h 1424"/>
              <a:gd name="T46" fmla="*/ 198 w 1680"/>
              <a:gd name="T47" fmla="*/ 26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80" h="1424">
                <a:moveTo>
                  <a:pt x="227" y="26"/>
                </a:moveTo>
                <a:cubicBezTo>
                  <a:pt x="181" y="29"/>
                  <a:pt x="99" y="10"/>
                  <a:pt x="59" y="39"/>
                </a:cubicBezTo>
                <a:cubicBezTo>
                  <a:pt x="8" y="76"/>
                  <a:pt x="16" y="179"/>
                  <a:pt x="18" y="233"/>
                </a:cubicBezTo>
                <a:cubicBezTo>
                  <a:pt x="23" y="324"/>
                  <a:pt x="19" y="414"/>
                  <a:pt x="23" y="505"/>
                </a:cubicBezTo>
                <a:cubicBezTo>
                  <a:pt x="27" y="614"/>
                  <a:pt x="37" y="724"/>
                  <a:pt x="33" y="833"/>
                </a:cubicBezTo>
                <a:cubicBezTo>
                  <a:pt x="29" y="930"/>
                  <a:pt x="28" y="1028"/>
                  <a:pt x="18" y="1124"/>
                </a:cubicBezTo>
                <a:cubicBezTo>
                  <a:pt x="12" y="1183"/>
                  <a:pt x="0" y="1260"/>
                  <a:pt x="17" y="1317"/>
                </a:cubicBezTo>
                <a:cubicBezTo>
                  <a:pt x="36" y="1384"/>
                  <a:pt x="94" y="1395"/>
                  <a:pt x="159" y="1401"/>
                </a:cubicBezTo>
                <a:cubicBezTo>
                  <a:pt x="246" y="1409"/>
                  <a:pt x="336" y="1392"/>
                  <a:pt x="424" y="1397"/>
                </a:cubicBezTo>
                <a:cubicBezTo>
                  <a:pt x="516" y="1401"/>
                  <a:pt x="609" y="1406"/>
                  <a:pt x="700" y="1413"/>
                </a:cubicBezTo>
                <a:cubicBezTo>
                  <a:pt x="828" y="1424"/>
                  <a:pt x="946" y="1416"/>
                  <a:pt x="1072" y="1399"/>
                </a:cubicBezTo>
                <a:cubicBezTo>
                  <a:pt x="1209" y="1381"/>
                  <a:pt x="1349" y="1373"/>
                  <a:pt x="1488" y="1380"/>
                </a:cubicBezTo>
                <a:cubicBezTo>
                  <a:pt x="1529" y="1382"/>
                  <a:pt x="1613" y="1405"/>
                  <a:pt x="1645" y="1376"/>
                </a:cubicBezTo>
                <a:cubicBezTo>
                  <a:pt x="1680" y="1344"/>
                  <a:pt x="1665" y="1236"/>
                  <a:pt x="1665" y="1193"/>
                </a:cubicBezTo>
                <a:cubicBezTo>
                  <a:pt x="1665" y="1114"/>
                  <a:pt x="1652" y="1035"/>
                  <a:pt x="1652" y="956"/>
                </a:cubicBezTo>
                <a:cubicBezTo>
                  <a:pt x="1652" y="868"/>
                  <a:pt x="1667" y="784"/>
                  <a:pt x="1662" y="696"/>
                </a:cubicBezTo>
                <a:cubicBezTo>
                  <a:pt x="1659" y="612"/>
                  <a:pt x="1647" y="526"/>
                  <a:pt x="1642" y="442"/>
                </a:cubicBezTo>
                <a:cubicBezTo>
                  <a:pt x="1638" y="366"/>
                  <a:pt x="1652" y="286"/>
                  <a:pt x="1656" y="209"/>
                </a:cubicBezTo>
                <a:cubicBezTo>
                  <a:pt x="1658" y="164"/>
                  <a:pt x="1651" y="79"/>
                  <a:pt x="1615" y="49"/>
                </a:cubicBezTo>
                <a:cubicBezTo>
                  <a:pt x="1572" y="13"/>
                  <a:pt x="1488" y="31"/>
                  <a:pt x="1434" y="28"/>
                </a:cubicBezTo>
                <a:cubicBezTo>
                  <a:pt x="1333" y="23"/>
                  <a:pt x="1229" y="27"/>
                  <a:pt x="1129" y="16"/>
                </a:cubicBezTo>
                <a:cubicBezTo>
                  <a:pt x="1032" y="6"/>
                  <a:pt x="932" y="0"/>
                  <a:pt x="834" y="6"/>
                </a:cubicBezTo>
                <a:cubicBezTo>
                  <a:pt x="668" y="15"/>
                  <a:pt x="504" y="34"/>
                  <a:pt x="338" y="26"/>
                </a:cubicBezTo>
                <a:cubicBezTo>
                  <a:pt x="300" y="24"/>
                  <a:pt x="230" y="21"/>
                  <a:pt x="198" y="26"/>
                </a:cubicBezTo>
              </a:path>
            </a:pathLst>
          </a:custGeom>
          <a:solidFill>
            <a:srgbClr val="FFFFFF">
              <a:alpha val="95000"/>
            </a:srgbClr>
          </a:solidFill>
          <a:ln>
            <a:noFill/>
          </a:ln>
        </p:spPr>
        <p:txBody>
          <a:bodyPr vert="horz" wrap="square" lIns="91440" tIns="45720" rIns="91440" bIns="45720" numCol="1" anchor="t" anchorCtr="0" compatLnSpc="1"/>
          <a:lstStyle/>
          <a:p>
            <a:endParaRPr lang="zh-CN" altLang="en-US"/>
          </a:p>
        </p:txBody>
      </p:sp>
      <p:pic>
        <p:nvPicPr>
          <p:cNvPr id="18" name="图片 17"/>
          <p:cNvPicPr>
            <a:picLocks noChangeAspect="1"/>
          </p:cNvPicPr>
          <p:nvPr userDrawn="1"/>
        </p:nvPicPr>
        <p:blipFill>
          <a:blip r:embed="rId8"/>
          <a:stretch>
            <a:fillRect/>
          </a:stretch>
        </p:blipFill>
        <p:spPr>
          <a:xfrm>
            <a:off x="10230933" y="263465"/>
            <a:ext cx="716625" cy="726000"/>
          </a:xfrm>
          <a:prstGeom prst="rect">
            <a:avLst/>
          </a:prstGeom>
        </p:spPr>
      </p:pic>
      <p:pic>
        <p:nvPicPr>
          <p:cNvPr id="19" name="图片 18"/>
          <p:cNvPicPr>
            <a:picLocks noChangeAspect="1"/>
          </p:cNvPicPr>
          <p:nvPr userDrawn="1"/>
        </p:nvPicPr>
        <p:blipFill>
          <a:blip r:embed="rId9"/>
          <a:stretch>
            <a:fillRect/>
          </a:stretch>
        </p:blipFill>
        <p:spPr>
          <a:xfrm>
            <a:off x="10331229" y="594763"/>
            <a:ext cx="1234800" cy="489500"/>
          </a:xfrm>
          <a:prstGeom prst="rect">
            <a:avLst/>
          </a:prstGeom>
        </p:spPr>
      </p:pic>
      <p:pic>
        <p:nvPicPr>
          <p:cNvPr id="20" name="图片 19"/>
          <p:cNvPicPr>
            <a:picLocks noChangeAspect="1"/>
          </p:cNvPicPr>
          <p:nvPr userDrawn="1"/>
        </p:nvPicPr>
        <p:blipFill>
          <a:blip r:embed="rId9"/>
          <a:stretch>
            <a:fillRect/>
          </a:stretch>
        </p:blipFill>
        <p:spPr>
          <a:xfrm>
            <a:off x="39270" y="455339"/>
            <a:ext cx="1012044" cy="401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4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60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0-#ppt_w/2"/>
                                          </p:val>
                                        </p:tav>
                                        <p:tav tm="100000">
                                          <p:val>
                                            <p:strVal val="#ppt_x"/>
                                          </p:val>
                                        </p:tav>
                                      </p:tavLst>
                                    </p:anim>
                                    <p:anim calcmode="lin" valueType="num">
                                      <p:cBhvr additive="base">
                                        <p:cTn id="35" dur="500" fill="hold"/>
                                        <p:tgtEl>
                                          <p:spTgt spid="20"/>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1+#ppt_w/2"/>
                                          </p:val>
                                        </p:tav>
                                        <p:tav tm="100000">
                                          <p:val>
                                            <p:strVal val="#ppt_x"/>
                                          </p:val>
                                        </p:tav>
                                      </p:tavLst>
                                    </p:anim>
                                    <p:anim calcmode="lin" valueType="num">
                                      <p:cBhvr additive="base">
                                        <p:cTn id="3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24" name="图片 23"/>
          <p:cNvPicPr>
            <a:picLocks noChangeAspect="1"/>
          </p:cNvPicPr>
          <p:nvPr userDrawn="1"/>
        </p:nvPicPr>
        <p:blipFill>
          <a:blip r:embed="rId2"/>
          <a:stretch>
            <a:fillRect/>
          </a:stretch>
        </p:blipFill>
        <p:spPr>
          <a:xfrm>
            <a:off x="3073319" y="149258"/>
            <a:ext cx="849798" cy="1336642"/>
          </a:xfrm>
          <a:prstGeom prst="rect">
            <a:avLst/>
          </a:prstGeom>
        </p:spPr>
      </p:pic>
      <p:pic>
        <p:nvPicPr>
          <p:cNvPr id="25" name="图形 24"/>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146804" y="149258"/>
            <a:ext cx="926515" cy="1539842"/>
          </a:xfrm>
          <a:prstGeom prst="rect">
            <a:avLst/>
          </a:prstGeom>
        </p:spPr>
      </p:pic>
      <p:pic>
        <p:nvPicPr>
          <p:cNvPr id="26" name="图片 25"/>
          <p:cNvPicPr>
            <a:picLocks noChangeAspect="1"/>
          </p:cNvPicPr>
          <p:nvPr userDrawn="1"/>
        </p:nvPicPr>
        <p:blipFill>
          <a:blip r:embed="rId5"/>
          <a:stretch>
            <a:fillRect/>
          </a:stretch>
        </p:blipFill>
        <p:spPr>
          <a:xfrm>
            <a:off x="4006270" y="167166"/>
            <a:ext cx="713044" cy="1215728"/>
          </a:xfrm>
          <a:prstGeom prst="rect">
            <a:avLst/>
          </a:prstGeom>
        </p:spPr>
      </p:pic>
      <p:pic>
        <p:nvPicPr>
          <p:cNvPr id="27" name="图片 26"/>
          <p:cNvPicPr>
            <a:picLocks noChangeAspect="1"/>
          </p:cNvPicPr>
          <p:nvPr userDrawn="1"/>
        </p:nvPicPr>
        <p:blipFill>
          <a:blip r:embed="rId6"/>
          <a:stretch>
            <a:fillRect/>
          </a:stretch>
        </p:blipFill>
        <p:spPr>
          <a:xfrm>
            <a:off x="1283712" y="424105"/>
            <a:ext cx="583188" cy="844114"/>
          </a:xfrm>
          <a:prstGeom prst="rect">
            <a:avLst/>
          </a:prstGeom>
        </p:spPr>
      </p:pic>
      <p:sp>
        <p:nvSpPr>
          <p:cNvPr id="16" name="Freeform 5"/>
          <p:cNvSpPr/>
          <p:nvPr userDrawn="1"/>
        </p:nvSpPr>
        <p:spPr bwMode="auto">
          <a:xfrm>
            <a:off x="427038" y="1084263"/>
            <a:ext cx="11498263" cy="5389563"/>
          </a:xfrm>
          <a:custGeom>
            <a:avLst/>
            <a:gdLst>
              <a:gd name="T0" fmla="*/ 227 w 1680"/>
              <a:gd name="T1" fmla="*/ 26 h 1424"/>
              <a:gd name="T2" fmla="*/ 59 w 1680"/>
              <a:gd name="T3" fmla="*/ 39 h 1424"/>
              <a:gd name="T4" fmla="*/ 18 w 1680"/>
              <a:gd name="T5" fmla="*/ 233 h 1424"/>
              <a:gd name="T6" fmla="*/ 23 w 1680"/>
              <a:gd name="T7" fmla="*/ 505 h 1424"/>
              <a:gd name="T8" fmla="*/ 33 w 1680"/>
              <a:gd name="T9" fmla="*/ 833 h 1424"/>
              <a:gd name="T10" fmla="*/ 18 w 1680"/>
              <a:gd name="T11" fmla="*/ 1124 h 1424"/>
              <a:gd name="T12" fmla="*/ 17 w 1680"/>
              <a:gd name="T13" fmla="*/ 1317 h 1424"/>
              <a:gd name="T14" fmla="*/ 159 w 1680"/>
              <a:gd name="T15" fmla="*/ 1401 h 1424"/>
              <a:gd name="T16" fmla="*/ 424 w 1680"/>
              <a:gd name="T17" fmla="*/ 1397 h 1424"/>
              <a:gd name="T18" fmla="*/ 700 w 1680"/>
              <a:gd name="T19" fmla="*/ 1413 h 1424"/>
              <a:gd name="T20" fmla="*/ 1072 w 1680"/>
              <a:gd name="T21" fmla="*/ 1399 h 1424"/>
              <a:gd name="T22" fmla="*/ 1488 w 1680"/>
              <a:gd name="T23" fmla="*/ 1380 h 1424"/>
              <a:gd name="T24" fmla="*/ 1645 w 1680"/>
              <a:gd name="T25" fmla="*/ 1376 h 1424"/>
              <a:gd name="T26" fmla="*/ 1665 w 1680"/>
              <a:gd name="T27" fmla="*/ 1193 h 1424"/>
              <a:gd name="T28" fmla="*/ 1652 w 1680"/>
              <a:gd name="T29" fmla="*/ 956 h 1424"/>
              <a:gd name="T30" fmla="*/ 1662 w 1680"/>
              <a:gd name="T31" fmla="*/ 696 h 1424"/>
              <a:gd name="T32" fmla="*/ 1642 w 1680"/>
              <a:gd name="T33" fmla="*/ 442 h 1424"/>
              <a:gd name="T34" fmla="*/ 1656 w 1680"/>
              <a:gd name="T35" fmla="*/ 209 h 1424"/>
              <a:gd name="T36" fmla="*/ 1615 w 1680"/>
              <a:gd name="T37" fmla="*/ 49 h 1424"/>
              <a:gd name="T38" fmla="*/ 1434 w 1680"/>
              <a:gd name="T39" fmla="*/ 28 h 1424"/>
              <a:gd name="T40" fmla="*/ 1129 w 1680"/>
              <a:gd name="T41" fmla="*/ 16 h 1424"/>
              <a:gd name="T42" fmla="*/ 834 w 1680"/>
              <a:gd name="T43" fmla="*/ 6 h 1424"/>
              <a:gd name="T44" fmla="*/ 338 w 1680"/>
              <a:gd name="T45" fmla="*/ 26 h 1424"/>
              <a:gd name="T46" fmla="*/ 198 w 1680"/>
              <a:gd name="T47" fmla="*/ 26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80" h="1424">
                <a:moveTo>
                  <a:pt x="227" y="26"/>
                </a:moveTo>
                <a:cubicBezTo>
                  <a:pt x="181" y="29"/>
                  <a:pt x="99" y="10"/>
                  <a:pt x="59" y="39"/>
                </a:cubicBezTo>
                <a:cubicBezTo>
                  <a:pt x="8" y="76"/>
                  <a:pt x="16" y="179"/>
                  <a:pt x="18" y="233"/>
                </a:cubicBezTo>
                <a:cubicBezTo>
                  <a:pt x="23" y="324"/>
                  <a:pt x="19" y="414"/>
                  <a:pt x="23" y="505"/>
                </a:cubicBezTo>
                <a:cubicBezTo>
                  <a:pt x="27" y="614"/>
                  <a:pt x="37" y="724"/>
                  <a:pt x="33" y="833"/>
                </a:cubicBezTo>
                <a:cubicBezTo>
                  <a:pt x="29" y="930"/>
                  <a:pt x="28" y="1028"/>
                  <a:pt x="18" y="1124"/>
                </a:cubicBezTo>
                <a:cubicBezTo>
                  <a:pt x="12" y="1183"/>
                  <a:pt x="0" y="1260"/>
                  <a:pt x="17" y="1317"/>
                </a:cubicBezTo>
                <a:cubicBezTo>
                  <a:pt x="36" y="1384"/>
                  <a:pt x="94" y="1395"/>
                  <a:pt x="159" y="1401"/>
                </a:cubicBezTo>
                <a:cubicBezTo>
                  <a:pt x="246" y="1409"/>
                  <a:pt x="336" y="1392"/>
                  <a:pt x="424" y="1397"/>
                </a:cubicBezTo>
                <a:cubicBezTo>
                  <a:pt x="516" y="1401"/>
                  <a:pt x="609" y="1406"/>
                  <a:pt x="700" y="1413"/>
                </a:cubicBezTo>
                <a:cubicBezTo>
                  <a:pt x="828" y="1424"/>
                  <a:pt x="946" y="1416"/>
                  <a:pt x="1072" y="1399"/>
                </a:cubicBezTo>
                <a:cubicBezTo>
                  <a:pt x="1209" y="1381"/>
                  <a:pt x="1349" y="1373"/>
                  <a:pt x="1488" y="1380"/>
                </a:cubicBezTo>
                <a:cubicBezTo>
                  <a:pt x="1529" y="1382"/>
                  <a:pt x="1613" y="1405"/>
                  <a:pt x="1645" y="1376"/>
                </a:cubicBezTo>
                <a:cubicBezTo>
                  <a:pt x="1680" y="1344"/>
                  <a:pt x="1665" y="1236"/>
                  <a:pt x="1665" y="1193"/>
                </a:cubicBezTo>
                <a:cubicBezTo>
                  <a:pt x="1665" y="1114"/>
                  <a:pt x="1652" y="1035"/>
                  <a:pt x="1652" y="956"/>
                </a:cubicBezTo>
                <a:cubicBezTo>
                  <a:pt x="1652" y="868"/>
                  <a:pt x="1667" y="784"/>
                  <a:pt x="1662" y="696"/>
                </a:cubicBezTo>
                <a:cubicBezTo>
                  <a:pt x="1659" y="612"/>
                  <a:pt x="1647" y="526"/>
                  <a:pt x="1642" y="442"/>
                </a:cubicBezTo>
                <a:cubicBezTo>
                  <a:pt x="1638" y="366"/>
                  <a:pt x="1652" y="286"/>
                  <a:pt x="1656" y="209"/>
                </a:cubicBezTo>
                <a:cubicBezTo>
                  <a:pt x="1658" y="164"/>
                  <a:pt x="1651" y="79"/>
                  <a:pt x="1615" y="49"/>
                </a:cubicBezTo>
                <a:cubicBezTo>
                  <a:pt x="1572" y="13"/>
                  <a:pt x="1488" y="31"/>
                  <a:pt x="1434" y="28"/>
                </a:cubicBezTo>
                <a:cubicBezTo>
                  <a:pt x="1333" y="23"/>
                  <a:pt x="1229" y="27"/>
                  <a:pt x="1129" y="16"/>
                </a:cubicBezTo>
                <a:cubicBezTo>
                  <a:pt x="1032" y="6"/>
                  <a:pt x="932" y="0"/>
                  <a:pt x="834" y="6"/>
                </a:cubicBezTo>
                <a:cubicBezTo>
                  <a:pt x="668" y="15"/>
                  <a:pt x="504" y="34"/>
                  <a:pt x="338" y="26"/>
                </a:cubicBezTo>
                <a:cubicBezTo>
                  <a:pt x="300" y="24"/>
                  <a:pt x="230" y="21"/>
                  <a:pt x="198" y="26"/>
                </a:cubicBezTo>
              </a:path>
            </a:pathLst>
          </a:custGeom>
          <a:solidFill>
            <a:srgbClr val="9ED8D8">
              <a:alpha val="95000"/>
            </a:srgbClr>
          </a:solidFill>
          <a:ln>
            <a:noFill/>
          </a:ln>
        </p:spPr>
        <p:txBody>
          <a:bodyPr vert="horz" wrap="square" lIns="91440" tIns="45720" rIns="91440" bIns="45720" numCol="1" anchor="t" anchorCtr="0" compatLnSpc="1"/>
          <a:lstStyle/>
          <a:p>
            <a:endParaRPr lang="zh-CN" altLang="en-US"/>
          </a:p>
        </p:txBody>
      </p:sp>
      <p:pic>
        <p:nvPicPr>
          <p:cNvPr id="18" name="图片 17"/>
          <p:cNvPicPr>
            <a:picLocks noChangeAspect="1"/>
          </p:cNvPicPr>
          <p:nvPr userDrawn="1"/>
        </p:nvPicPr>
        <p:blipFill>
          <a:blip r:embed="rId7"/>
          <a:stretch>
            <a:fillRect/>
          </a:stretch>
        </p:blipFill>
        <p:spPr>
          <a:xfrm>
            <a:off x="10230933" y="263465"/>
            <a:ext cx="716625" cy="726000"/>
          </a:xfrm>
          <a:prstGeom prst="rect">
            <a:avLst/>
          </a:prstGeom>
        </p:spPr>
      </p:pic>
      <p:grpSp>
        <p:nvGrpSpPr>
          <p:cNvPr id="6" name="组合 5"/>
          <p:cNvGrpSpPr/>
          <p:nvPr userDrawn="1"/>
        </p:nvGrpSpPr>
        <p:grpSpPr>
          <a:xfrm>
            <a:off x="39688" y="457200"/>
            <a:ext cx="1012824" cy="398462"/>
            <a:chOff x="39688" y="457200"/>
            <a:chExt cx="1012824" cy="398462"/>
          </a:xfrm>
        </p:grpSpPr>
        <p:sp>
          <p:nvSpPr>
            <p:cNvPr id="4" name="Freeform 5"/>
            <p:cNvSpPr/>
            <p:nvPr userDrawn="1"/>
          </p:nvSpPr>
          <p:spPr bwMode="auto">
            <a:xfrm>
              <a:off x="39688" y="457200"/>
              <a:ext cx="1012824" cy="398462"/>
            </a:xfrm>
            <a:custGeom>
              <a:avLst/>
              <a:gdLst>
                <a:gd name="T0" fmla="*/ 88 w 670"/>
                <a:gd name="T1" fmla="*/ 174 h 262"/>
                <a:gd name="T2" fmla="*/ 124 w 670"/>
                <a:gd name="T3" fmla="*/ 182 h 262"/>
                <a:gd name="T4" fmla="*/ 124 w 670"/>
                <a:gd name="T5" fmla="*/ 177 h 262"/>
                <a:gd name="T6" fmla="*/ 211 w 670"/>
                <a:gd name="T7" fmla="*/ 89 h 262"/>
                <a:gd name="T8" fmla="*/ 248 w 670"/>
                <a:gd name="T9" fmla="*/ 97 h 262"/>
                <a:gd name="T10" fmla="*/ 248 w 670"/>
                <a:gd name="T11" fmla="*/ 89 h 262"/>
                <a:gd name="T12" fmla="*/ 335 w 670"/>
                <a:gd name="T13" fmla="*/ 0 h 262"/>
                <a:gd name="T14" fmla="*/ 422 w 670"/>
                <a:gd name="T15" fmla="*/ 89 h 262"/>
                <a:gd name="T16" fmla="*/ 422 w 670"/>
                <a:gd name="T17" fmla="*/ 97 h 262"/>
                <a:gd name="T18" fmla="*/ 459 w 670"/>
                <a:gd name="T19" fmla="*/ 89 h 262"/>
                <a:gd name="T20" fmla="*/ 546 w 670"/>
                <a:gd name="T21" fmla="*/ 177 h 262"/>
                <a:gd name="T22" fmla="*/ 546 w 670"/>
                <a:gd name="T23" fmla="*/ 182 h 262"/>
                <a:gd name="T24" fmla="*/ 583 w 670"/>
                <a:gd name="T25" fmla="*/ 174 h 262"/>
                <a:gd name="T26" fmla="*/ 670 w 670"/>
                <a:gd name="T27" fmla="*/ 262 h 262"/>
                <a:gd name="T28" fmla="*/ 0 w 670"/>
                <a:gd name="T29" fmla="*/ 262 h 262"/>
                <a:gd name="T30" fmla="*/ 88 w 670"/>
                <a:gd name="T31" fmla="*/ 17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0" h="262">
                  <a:moveTo>
                    <a:pt x="88" y="174"/>
                  </a:moveTo>
                  <a:cubicBezTo>
                    <a:pt x="101" y="174"/>
                    <a:pt x="113" y="177"/>
                    <a:pt x="124" y="182"/>
                  </a:cubicBezTo>
                  <a:cubicBezTo>
                    <a:pt x="124" y="181"/>
                    <a:pt x="124" y="179"/>
                    <a:pt x="124" y="177"/>
                  </a:cubicBezTo>
                  <a:cubicBezTo>
                    <a:pt x="124" y="128"/>
                    <a:pt x="163" y="89"/>
                    <a:pt x="211" y="89"/>
                  </a:cubicBezTo>
                  <a:cubicBezTo>
                    <a:pt x="225" y="89"/>
                    <a:pt x="237" y="92"/>
                    <a:pt x="248" y="97"/>
                  </a:cubicBezTo>
                  <a:cubicBezTo>
                    <a:pt x="248" y="94"/>
                    <a:pt x="248" y="92"/>
                    <a:pt x="248" y="89"/>
                  </a:cubicBezTo>
                  <a:cubicBezTo>
                    <a:pt x="248" y="40"/>
                    <a:pt x="287" y="0"/>
                    <a:pt x="335" y="0"/>
                  </a:cubicBezTo>
                  <a:cubicBezTo>
                    <a:pt x="383" y="0"/>
                    <a:pt x="422" y="40"/>
                    <a:pt x="422" y="89"/>
                  </a:cubicBezTo>
                  <a:cubicBezTo>
                    <a:pt x="422" y="92"/>
                    <a:pt x="422" y="94"/>
                    <a:pt x="422" y="97"/>
                  </a:cubicBezTo>
                  <a:cubicBezTo>
                    <a:pt x="433" y="92"/>
                    <a:pt x="446" y="89"/>
                    <a:pt x="459" y="89"/>
                  </a:cubicBezTo>
                  <a:cubicBezTo>
                    <a:pt x="507" y="89"/>
                    <a:pt x="546" y="128"/>
                    <a:pt x="546" y="177"/>
                  </a:cubicBezTo>
                  <a:cubicBezTo>
                    <a:pt x="546" y="179"/>
                    <a:pt x="546" y="181"/>
                    <a:pt x="546" y="182"/>
                  </a:cubicBezTo>
                  <a:cubicBezTo>
                    <a:pt x="557" y="177"/>
                    <a:pt x="570" y="174"/>
                    <a:pt x="583" y="174"/>
                  </a:cubicBezTo>
                  <a:cubicBezTo>
                    <a:pt x="631" y="174"/>
                    <a:pt x="670" y="214"/>
                    <a:pt x="670" y="262"/>
                  </a:cubicBezTo>
                  <a:cubicBezTo>
                    <a:pt x="0" y="262"/>
                    <a:pt x="0" y="262"/>
                    <a:pt x="0" y="262"/>
                  </a:cubicBezTo>
                  <a:cubicBezTo>
                    <a:pt x="0" y="214"/>
                    <a:pt x="40" y="174"/>
                    <a:pt x="88" y="174"/>
                  </a:cubicBezTo>
                  <a:close/>
                </a:path>
              </a:pathLst>
            </a:custGeom>
            <a:solidFill>
              <a:srgbClr val="9ED8D8"/>
            </a:solidFill>
            <a:ln>
              <a:noFill/>
            </a:ln>
          </p:spPr>
          <p:txBody>
            <a:bodyPr vert="horz" wrap="square" lIns="91440" tIns="45720" rIns="91440" bIns="45720" numCol="1" anchor="t" anchorCtr="0" compatLnSpc="1"/>
            <a:lstStyle/>
            <a:p>
              <a:endParaRPr lang="zh-CN" altLang="en-US"/>
            </a:p>
          </p:txBody>
        </p:sp>
        <p:sp>
          <p:nvSpPr>
            <p:cNvPr id="5" name="Freeform 6"/>
            <p:cNvSpPr/>
            <p:nvPr userDrawn="1"/>
          </p:nvSpPr>
          <p:spPr bwMode="auto">
            <a:xfrm>
              <a:off x="546100" y="457200"/>
              <a:ext cx="506412" cy="398462"/>
            </a:xfrm>
            <a:custGeom>
              <a:avLst/>
              <a:gdLst>
                <a:gd name="T0" fmla="*/ 0 w 335"/>
                <a:gd name="T1" fmla="*/ 0 h 262"/>
                <a:gd name="T2" fmla="*/ 87 w 335"/>
                <a:gd name="T3" fmla="*/ 89 h 262"/>
                <a:gd name="T4" fmla="*/ 87 w 335"/>
                <a:gd name="T5" fmla="*/ 97 h 262"/>
                <a:gd name="T6" fmla="*/ 124 w 335"/>
                <a:gd name="T7" fmla="*/ 89 h 262"/>
                <a:gd name="T8" fmla="*/ 211 w 335"/>
                <a:gd name="T9" fmla="*/ 177 h 262"/>
                <a:gd name="T10" fmla="*/ 211 w 335"/>
                <a:gd name="T11" fmla="*/ 182 h 262"/>
                <a:gd name="T12" fmla="*/ 248 w 335"/>
                <a:gd name="T13" fmla="*/ 174 h 262"/>
                <a:gd name="T14" fmla="*/ 335 w 335"/>
                <a:gd name="T15" fmla="*/ 262 h 262"/>
                <a:gd name="T16" fmla="*/ 0 w 335"/>
                <a:gd name="T17" fmla="*/ 262 h 262"/>
                <a:gd name="T18" fmla="*/ 0 w 335"/>
                <a:gd name="T1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5" h="262">
                  <a:moveTo>
                    <a:pt x="0" y="0"/>
                  </a:moveTo>
                  <a:cubicBezTo>
                    <a:pt x="48" y="0"/>
                    <a:pt x="87" y="40"/>
                    <a:pt x="87" y="89"/>
                  </a:cubicBezTo>
                  <a:cubicBezTo>
                    <a:pt x="87" y="92"/>
                    <a:pt x="87" y="94"/>
                    <a:pt x="87" y="97"/>
                  </a:cubicBezTo>
                  <a:cubicBezTo>
                    <a:pt x="98" y="92"/>
                    <a:pt x="111" y="89"/>
                    <a:pt x="124" y="89"/>
                  </a:cubicBezTo>
                  <a:cubicBezTo>
                    <a:pt x="172" y="89"/>
                    <a:pt x="211" y="128"/>
                    <a:pt x="211" y="177"/>
                  </a:cubicBezTo>
                  <a:cubicBezTo>
                    <a:pt x="211" y="179"/>
                    <a:pt x="211" y="181"/>
                    <a:pt x="211" y="182"/>
                  </a:cubicBezTo>
                  <a:cubicBezTo>
                    <a:pt x="222" y="177"/>
                    <a:pt x="235" y="174"/>
                    <a:pt x="248" y="174"/>
                  </a:cubicBezTo>
                  <a:cubicBezTo>
                    <a:pt x="296" y="174"/>
                    <a:pt x="335" y="214"/>
                    <a:pt x="335" y="262"/>
                  </a:cubicBezTo>
                  <a:cubicBezTo>
                    <a:pt x="0" y="262"/>
                    <a:pt x="0" y="262"/>
                    <a:pt x="0" y="262"/>
                  </a:cubicBezTo>
                  <a:lnTo>
                    <a:pt x="0"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 name="组合 20"/>
          <p:cNvGrpSpPr/>
          <p:nvPr userDrawn="1"/>
        </p:nvGrpSpPr>
        <p:grpSpPr>
          <a:xfrm>
            <a:off x="9139160" y="409609"/>
            <a:ext cx="1473897" cy="579856"/>
            <a:chOff x="39688" y="457200"/>
            <a:chExt cx="1012824" cy="398462"/>
          </a:xfrm>
        </p:grpSpPr>
        <p:sp>
          <p:nvSpPr>
            <p:cNvPr id="22" name="Freeform 5"/>
            <p:cNvSpPr/>
            <p:nvPr userDrawn="1"/>
          </p:nvSpPr>
          <p:spPr bwMode="auto">
            <a:xfrm>
              <a:off x="39688" y="457200"/>
              <a:ext cx="1012824" cy="398462"/>
            </a:xfrm>
            <a:custGeom>
              <a:avLst/>
              <a:gdLst>
                <a:gd name="T0" fmla="*/ 88 w 670"/>
                <a:gd name="T1" fmla="*/ 174 h 262"/>
                <a:gd name="T2" fmla="*/ 124 w 670"/>
                <a:gd name="T3" fmla="*/ 182 h 262"/>
                <a:gd name="T4" fmla="*/ 124 w 670"/>
                <a:gd name="T5" fmla="*/ 177 h 262"/>
                <a:gd name="T6" fmla="*/ 211 w 670"/>
                <a:gd name="T7" fmla="*/ 89 h 262"/>
                <a:gd name="T8" fmla="*/ 248 w 670"/>
                <a:gd name="T9" fmla="*/ 97 h 262"/>
                <a:gd name="T10" fmla="*/ 248 w 670"/>
                <a:gd name="T11" fmla="*/ 89 h 262"/>
                <a:gd name="T12" fmla="*/ 335 w 670"/>
                <a:gd name="T13" fmla="*/ 0 h 262"/>
                <a:gd name="T14" fmla="*/ 422 w 670"/>
                <a:gd name="T15" fmla="*/ 89 h 262"/>
                <a:gd name="T16" fmla="*/ 422 w 670"/>
                <a:gd name="T17" fmla="*/ 97 h 262"/>
                <a:gd name="T18" fmla="*/ 459 w 670"/>
                <a:gd name="T19" fmla="*/ 89 h 262"/>
                <a:gd name="T20" fmla="*/ 546 w 670"/>
                <a:gd name="T21" fmla="*/ 177 h 262"/>
                <a:gd name="T22" fmla="*/ 546 w 670"/>
                <a:gd name="T23" fmla="*/ 182 h 262"/>
                <a:gd name="T24" fmla="*/ 583 w 670"/>
                <a:gd name="T25" fmla="*/ 174 h 262"/>
                <a:gd name="T26" fmla="*/ 670 w 670"/>
                <a:gd name="T27" fmla="*/ 262 h 262"/>
                <a:gd name="T28" fmla="*/ 0 w 670"/>
                <a:gd name="T29" fmla="*/ 262 h 262"/>
                <a:gd name="T30" fmla="*/ 88 w 670"/>
                <a:gd name="T31" fmla="*/ 17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0" h="262">
                  <a:moveTo>
                    <a:pt x="88" y="174"/>
                  </a:moveTo>
                  <a:cubicBezTo>
                    <a:pt x="101" y="174"/>
                    <a:pt x="113" y="177"/>
                    <a:pt x="124" y="182"/>
                  </a:cubicBezTo>
                  <a:cubicBezTo>
                    <a:pt x="124" y="181"/>
                    <a:pt x="124" y="179"/>
                    <a:pt x="124" y="177"/>
                  </a:cubicBezTo>
                  <a:cubicBezTo>
                    <a:pt x="124" y="128"/>
                    <a:pt x="163" y="89"/>
                    <a:pt x="211" y="89"/>
                  </a:cubicBezTo>
                  <a:cubicBezTo>
                    <a:pt x="225" y="89"/>
                    <a:pt x="237" y="92"/>
                    <a:pt x="248" y="97"/>
                  </a:cubicBezTo>
                  <a:cubicBezTo>
                    <a:pt x="248" y="94"/>
                    <a:pt x="248" y="92"/>
                    <a:pt x="248" y="89"/>
                  </a:cubicBezTo>
                  <a:cubicBezTo>
                    <a:pt x="248" y="40"/>
                    <a:pt x="287" y="0"/>
                    <a:pt x="335" y="0"/>
                  </a:cubicBezTo>
                  <a:cubicBezTo>
                    <a:pt x="383" y="0"/>
                    <a:pt x="422" y="40"/>
                    <a:pt x="422" y="89"/>
                  </a:cubicBezTo>
                  <a:cubicBezTo>
                    <a:pt x="422" y="92"/>
                    <a:pt x="422" y="94"/>
                    <a:pt x="422" y="97"/>
                  </a:cubicBezTo>
                  <a:cubicBezTo>
                    <a:pt x="433" y="92"/>
                    <a:pt x="446" y="89"/>
                    <a:pt x="459" y="89"/>
                  </a:cubicBezTo>
                  <a:cubicBezTo>
                    <a:pt x="507" y="89"/>
                    <a:pt x="546" y="128"/>
                    <a:pt x="546" y="177"/>
                  </a:cubicBezTo>
                  <a:cubicBezTo>
                    <a:pt x="546" y="179"/>
                    <a:pt x="546" y="181"/>
                    <a:pt x="546" y="182"/>
                  </a:cubicBezTo>
                  <a:cubicBezTo>
                    <a:pt x="557" y="177"/>
                    <a:pt x="570" y="174"/>
                    <a:pt x="583" y="174"/>
                  </a:cubicBezTo>
                  <a:cubicBezTo>
                    <a:pt x="631" y="174"/>
                    <a:pt x="670" y="214"/>
                    <a:pt x="670" y="262"/>
                  </a:cubicBezTo>
                  <a:cubicBezTo>
                    <a:pt x="0" y="262"/>
                    <a:pt x="0" y="262"/>
                    <a:pt x="0" y="262"/>
                  </a:cubicBezTo>
                  <a:cubicBezTo>
                    <a:pt x="0" y="214"/>
                    <a:pt x="40" y="174"/>
                    <a:pt x="88" y="174"/>
                  </a:cubicBezTo>
                  <a:close/>
                </a:path>
              </a:pathLst>
            </a:custGeom>
            <a:solidFill>
              <a:srgbClr val="9ED8D8"/>
            </a:solidFill>
            <a:ln>
              <a:noFill/>
            </a:ln>
          </p:spPr>
          <p:txBody>
            <a:bodyPr vert="horz" wrap="square" lIns="91440" tIns="45720" rIns="91440" bIns="45720" numCol="1" anchor="t" anchorCtr="0" compatLnSpc="1"/>
            <a:lstStyle/>
            <a:p>
              <a:endParaRPr lang="zh-CN" altLang="en-US"/>
            </a:p>
          </p:txBody>
        </p:sp>
        <p:sp>
          <p:nvSpPr>
            <p:cNvPr id="23" name="Freeform 6"/>
            <p:cNvSpPr/>
            <p:nvPr userDrawn="1"/>
          </p:nvSpPr>
          <p:spPr bwMode="auto">
            <a:xfrm>
              <a:off x="546100" y="457200"/>
              <a:ext cx="506412" cy="398462"/>
            </a:xfrm>
            <a:custGeom>
              <a:avLst/>
              <a:gdLst>
                <a:gd name="T0" fmla="*/ 0 w 335"/>
                <a:gd name="T1" fmla="*/ 0 h 262"/>
                <a:gd name="T2" fmla="*/ 87 w 335"/>
                <a:gd name="T3" fmla="*/ 89 h 262"/>
                <a:gd name="T4" fmla="*/ 87 w 335"/>
                <a:gd name="T5" fmla="*/ 97 h 262"/>
                <a:gd name="T6" fmla="*/ 124 w 335"/>
                <a:gd name="T7" fmla="*/ 89 h 262"/>
                <a:gd name="T8" fmla="*/ 211 w 335"/>
                <a:gd name="T9" fmla="*/ 177 h 262"/>
                <a:gd name="T10" fmla="*/ 211 w 335"/>
                <a:gd name="T11" fmla="*/ 182 h 262"/>
                <a:gd name="T12" fmla="*/ 248 w 335"/>
                <a:gd name="T13" fmla="*/ 174 h 262"/>
                <a:gd name="T14" fmla="*/ 335 w 335"/>
                <a:gd name="T15" fmla="*/ 262 h 262"/>
                <a:gd name="T16" fmla="*/ 0 w 335"/>
                <a:gd name="T17" fmla="*/ 262 h 262"/>
                <a:gd name="T18" fmla="*/ 0 w 335"/>
                <a:gd name="T1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5" h="262">
                  <a:moveTo>
                    <a:pt x="0" y="0"/>
                  </a:moveTo>
                  <a:cubicBezTo>
                    <a:pt x="48" y="0"/>
                    <a:pt x="87" y="40"/>
                    <a:pt x="87" y="89"/>
                  </a:cubicBezTo>
                  <a:cubicBezTo>
                    <a:pt x="87" y="92"/>
                    <a:pt x="87" y="94"/>
                    <a:pt x="87" y="97"/>
                  </a:cubicBezTo>
                  <a:cubicBezTo>
                    <a:pt x="98" y="92"/>
                    <a:pt x="111" y="89"/>
                    <a:pt x="124" y="89"/>
                  </a:cubicBezTo>
                  <a:cubicBezTo>
                    <a:pt x="172" y="89"/>
                    <a:pt x="211" y="128"/>
                    <a:pt x="211" y="177"/>
                  </a:cubicBezTo>
                  <a:cubicBezTo>
                    <a:pt x="211" y="179"/>
                    <a:pt x="211" y="181"/>
                    <a:pt x="211" y="182"/>
                  </a:cubicBezTo>
                  <a:cubicBezTo>
                    <a:pt x="222" y="177"/>
                    <a:pt x="235" y="174"/>
                    <a:pt x="248" y="174"/>
                  </a:cubicBezTo>
                  <a:cubicBezTo>
                    <a:pt x="296" y="174"/>
                    <a:pt x="335" y="214"/>
                    <a:pt x="335" y="262"/>
                  </a:cubicBezTo>
                  <a:cubicBezTo>
                    <a:pt x="0" y="262"/>
                    <a:pt x="0" y="262"/>
                    <a:pt x="0" y="262"/>
                  </a:cubicBezTo>
                  <a:lnTo>
                    <a:pt x="0"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40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60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6A43A4-5DFB-4728-8200-2BCE9B280ED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70CF13-06C6-44B9-9DFD-E8CE2DBCA5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A43A4-5DFB-4728-8200-2BCE9B280EDC}"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0CF13-06C6-44B9-9DFD-E8CE2DBCA56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image" Target="../media/image7.emf"/><Relationship Id="rId4" Type="http://schemas.openxmlformats.org/officeDocument/2006/relationships/image" Target="../media/image8.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4.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1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38100" y="6174022"/>
            <a:ext cx="12230100" cy="683978"/>
          </a:xfrm>
          <a:prstGeom prst="rect">
            <a:avLst/>
          </a:prstGeom>
        </p:spPr>
      </p:pic>
      <p:pic>
        <p:nvPicPr>
          <p:cNvPr id="7" name="图片 6"/>
          <p:cNvPicPr>
            <a:picLocks noChangeAspect="1"/>
          </p:cNvPicPr>
          <p:nvPr/>
        </p:nvPicPr>
        <p:blipFill>
          <a:blip r:embed="rId4"/>
          <a:stretch>
            <a:fillRect/>
          </a:stretch>
        </p:blipFill>
        <p:spPr>
          <a:xfrm>
            <a:off x="9334822" y="4799537"/>
            <a:ext cx="1234800" cy="489500"/>
          </a:xfrm>
          <a:prstGeom prst="rect">
            <a:avLst/>
          </a:prstGeom>
        </p:spPr>
      </p:pic>
      <p:pic>
        <p:nvPicPr>
          <p:cNvPr id="8" name="图片 7"/>
          <p:cNvPicPr>
            <a:picLocks noChangeAspect="1"/>
          </p:cNvPicPr>
          <p:nvPr/>
        </p:nvPicPr>
        <p:blipFill>
          <a:blip r:embed="rId4"/>
          <a:stretch>
            <a:fillRect/>
          </a:stretch>
        </p:blipFill>
        <p:spPr>
          <a:xfrm>
            <a:off x="1796384" y="3677102"/>
            <a:ext cx="1234800" cy="489500"/>
          </a:xfrm>
          <a:prstGeom prst="rect">
            <a:avLst/>
          </a:prstGeom>
        </p:spPr>
      </p:pic>
      <p:pic>
        <p:nvPicPr>
          <p:cNvPr id="9" name="图片 8"/>
          <p:cNvPicPr>
            <a:picLocks noChangeAspect="1"/>
          </p:cNvPicPr>
          <p:nvPr/>
        </p:nvPicPr>
        <p:blipFill>
          <a:blip r:embed="rId4"/>
          <a:stretch>
            <a:fillRect/>
          </a:stretch>
        </p:blipFill>
        <p:spPr>
          <a:xfrm>
            <a:off x="984572" y="4856174"/>
            <a:ext cx="1234800" cy="489500"/>
          </a:xfrm>
          <a:prstGeom prst="rect">
            <a:avLst/>
          </a:prstGeom>
        </p:spPr>
      </p:pic>
      <p:pic>
        <p:nvPicPr>
          <p:cNvPr id="11" name="图片 10"/>
          <p:cNvPicPr>
            <a:picLocks noChangeAspect="1"/>
          </p:cNvPicPr>
          <p:nvPr/>
        </p:nvPicPr>
        <p:blipFill>
          <a:blip r:embed="rId5"/>
          <a:stretch>
            <a:fillRect/>
          </a:stretch>
        </p:blipFill>
        <p:spPr>
          <a:xfrm>
            <a:off x="9334822" y="3314102"/>
            <a:ext cx="716625" cy="726000"/>
          </a:xfrm>
          <a:prstGeom prst="rect">
            <a:avLst/>
          </a:prstGeom>
        </p:spPr>
      </p:pic>
      <p:pic>
        <p:nvPicPr>
          <p:cNvPr id="10" name="图片 9"/>
          <p:cNvPicPr>
            <a:picLocks noChangeAspect="1"/>
          </p:cNvPicPr>
          <p:nvPr/>
        </p:nvPicPr>
        <p:blipFill>
          <a:blip r:embed="rId4"/>
          <a:stretch>
            <a:fillRect/>
          </a:stretch>
        </p:blipFill>
        <p:spPr>
          <a:xfrm>
            <a:off x="9435118" y="3645400"/>
            <a:ext cx="1234800" cy="489500"/>
          </a:xfrm>
          <a:prstGeom prst="rect">
            <a:avLst/>
          </a:prstGeom>
        </p:spPr>
      </p:pic>
      <p:pic>
        <p:nvPicPr>
          <p:cNvPr id="6" name="图片 5"/>
          <p:cNvPicPr>
            <a:picLocks noChangeAspect="1"/>
          </p:cNvPicPr>
          <p:nvPr/>
        </p:nvPicPr>
        <p:blipFill>
          <a:blip r:embed="rId6"/>
          <a:stretch>
            <a:fillRect/>
          </a:stretch>
        </p:blipFill>
        <p:spPr>
          <a:xfrm>
            <a:off x="2416406" y="4404051"/>
            <a:ext cx="7359188" cy="2216500"/>
          </a:xfrm>
          <a:prstGeom prst="rect">
            <a:avLst/>
          </a:prstGeom>
        </p:spPr>
      </p:pic>
      <p:sp>
        <p:nvSpPr>
          <p:cNvPr id="17" name="原创作者QQ：598969553            _8"/>
          <p:cNvSpPr/>
          <p:nvPr/>
        </p:nvSpPr>
        <p:spPr bwMode="auto">
          <a:xfrm>
            <a:off x="3293356" y="1848086"/>
            <a:ext cx="56829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lang="zh-CN" altLang="en-US" sz="5400" b="1" dirty="0">
                <a:solidFill>
                  <a:srgbClr val="3FAEBF"/>
                </a:solidFill>
                <a:latin typeface="微软雅黑" panose="020B0503020204020204" pitchFamily="34" charset="-122"/>
                <a:ea typeface="微软雅黑" panose="020B0503020204020204" pitchFamily="34" charset="-122"/>
              </a:rPr>
              <a:t>可爱卡通</a:t>
            </a:r>
            <a:r>
              <a:rPr kumimoji="0" lang="en-US" altLang="zh-CN" sz="5400" b="1" i="0" u="none" strike="noStrike" kern="1200" cap="none" spc="0" normalizeH="0" baseline="0" noProof="0" dirty="0">
                <a:ln>
                  <a:noFill/>
                </a:ln>
                <a:solidFill>
                  <a:srgbClr val="3FAEBF"/>
                </a:solidFill>
                <a:effectLst/>
                <a:uLnTx/>
                <a:uFillTx/>
                <a:latin typeface="微软雅黑" panose="020B0503020204020204" pitchFamily="34" charset="-122"/>
                <a:ea typeface="微软雅黑" panose="020B0503020204020204" pitchFamily="34" charset="-122"/>
                <a:cs typeface="+mn-cs"/>
              </a:rPr>
              <a:t>PPT</a:t>
            </a:r>
            <a:r>
              <a:rPr kumimoji="0" lang="zh-CN" altLang="en-US" sz="5400" b="1" i="0" u="none" strike="noStrike" kern="1200" cap="none" spc="0" normalizeH="0" baseline="0" noProof="0" dirty="0">
                <a:ln>
                  <a:noFill/>
                </a:ln>
                <a:solidFill>
                  <a:srgbClr val="3FAEBF"/>
                </a:solidFill>
                <a:effectLst/>
                <a:uLnTx/>
                <a:uFillTx/>
                <a:latin typeface="微软雅黑" panose="020B0503020204020204" pitchFamily="34" charset="-122"/>
                <a:ea typeface="微软雅黑" panose="020B0503020204020204" pitchFamily="34" charset="-122"/>
                <a:cs typeface="+mn-cs"/>
              </a:rPr>
              <a:t>模板</a:t>
            </a:r>
          </a:p>
        </p:txBody>
      </p:sp>
      <p:sp>
        <p:nvSpPr>
          <p:cNvPr id="19" name="原创作者QQ：598969553            _10"/>
          <p:cNvSpPr txBox="1"/>
          <p:nvPr/>
        </p:nvSpPr>
        <p:spPr>
          <a:xfrm>
            <a:off x="3533720" y="3557343"/>
            <a:ext cx="5202238" cy="492443"/>
          </a:xfrm>
          <a:prstGeom prst="rect">
            <a:avLst/>
          </a:prstGeom>
          <a:noFill/>
        </p:spPr>
        <p:txBody>
          <a:bodyPr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base" latinLnBrk="0" hangingPunct="1">
              <a:lnSpc>
                <a:spcPct val="130000"/>
              </a:lnSpc>
              <a:spcBef>
                <a:spcPts val="1000"/>
              </a:spcBef>
              <a:spcAft>
                <a:spcPct val="0"/>
              </a:spcAft>
              <a:buClrTx/>
              <a:buSzTx/>
              <a:buFont typeface="Arial" panose="020B0604020202020204" pitchFamily="34" charset="0"/>
              <a:buNone/>
              <a:defRPr/>
            </a:pPr>
            <a:r>
              <a:rPr kumimoji="0" lang="en-US" altLang="en-US" sz="1000" b="0" i="0" u="none" strike="noStrike" kern="1200" cap="none" spc="0" normalizeH="0" baseline="0" noProof="0" dirty="0">
                <a:ln>
                  <a:noFill/>
                </a:ln>
                <a:effectLst/>
                <a:uLnTx/>
                <a:uFillTx/>
                <a:latin typeface="华文细黑" panose="02010600040101010101" pitchFamily="2" charset="-122"/>
                <a:ea typeface="华文细黑" panose="02010600040101010101" pitchFamily="2" charset="-122"/>
                <a:cs typeface="+mn-ea"/>
                <a:sym typeface="+mn-lt"/>
              </a:rPr>
              <a:t>CSASAADAstudio sales template, a more beautiful template please magic rainMagic rain studio sales template, a moreMagic rain studio</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par>
                          <p:cTn id="45" fill="hold">
                            <p:stCondLst>
                              <p:cond delay="500"/>
                            </p:stCondLst>
                            <p:childTnLst>
                              <p:par>
                                <p:cTn id="46" presetID="14" presetClass="entr" presetSubtype="1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randombar(horizontal)">
                                      <p:cBhvr>
                                        <p:cTn id="48" dur="500"/>
                                        <p:tgtEl>
                                          <p:spTgt spid="17"/>
                                        </p:tgtEl>
                                      </p:cBhvr>
                                    </p:animEffect>
                                  </p:childTnLst>
                                </p:cTn>
                              </p:par>
                            </p:childTnLst>
                          </p:cTn>
                        </p:par>
                        <p:par>
                          <p:cTn id="49" fill="hold">
                            <p:stCondLst>
                              <p:cond delay="1000"/>
                            </p:stCondLst>
                            <p:childTnLst>
                              <p:par>
                                <p:cTn id="50" presetID="1" presetClass="entr" presetSubtype="0" fill="hold" grpId="0" nodeType="afterEffect">
                                  <p:stCondLst>
                                    <p:cond delay="0"/>
                                  </p:stCondLst>
                                  <p:childTnLst>
                                    <p:set>
                                      <p:cBhvr>
                                        <p:cTn id="51"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utoUpdateAnimBg="0"/>
      <p:bldP spid="1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2152284" y="1739196"/>
            <a:ext cx="2106749" cy="942385"/>
            <a:chOff x="3667126" y="1319213"/>
            <a:chExt cx="1657350" cy="741362"/>
          </a:xfrm>
        </p:grpSpPr>
        <p:sp>
          <p:nvSpPr>
            <p:cNvPr id="3" name="Freeform 5"/>
            <p:cNvSpPr/>
            <p:nvPr/>
          </p:nvSpPr>
          <p:spPr bwMode="auto">
            <a:xfrm>
              <a:off x="3667126" y="1319213"/>
              <a:ext cx="1657350" cy="681037"/>
            </a:xfrm>
            <a:custGeom>
              <a:avLst/>
              <a:gdLst/>
              <a:ahLst/>
              <a:cxnLst>
                <a:cxn ang="0">
                  <a:pos x="1044" y="429"/>
                </a:cxn>
                <a:cxn ang="0">
                  <a:pos x="0" y="429"/>
                </a:cxn>
                <a:cxn ang="0">
                  <a:pos x="0" y="107"/>
                </a:cxn>
                <a:cxn ang="0">
                  <a:pos x="220" y="107"/>
                </a:cxn>
                <a:cxn ang="0">
                  <a:pos x="220" y="308"/>
                </a:cxn>
                <a:cxn ang="0">
                  <a:pos x="253" y="278"/>
                </a:cxn>
                <a:cxn ang="0">
                  <a:pos x="563" y="0"/>
                </a:cxn>
                <a:cxn ang="0">
                  <a:pos x="1044" y="426"/>
                </a:cxn>
                <a:cxn ang="0">
                  <a:pos x="1044" y="429"/>
                </a:cxn>
              </a:cxnLst>
              <a:rect l="0" t="0" r="r" b="b"/>
              <a:pathLst>
                <a:path w="1044" h="429">
                  <a:moveTo>
                    <a:pt x="1044" y="429"/>
                  </a:moveTo>
                  <a:lnTo>
                    <a:pt x="0" y="429"/>
                  </a:lnTo>
                  <a:lnTo>
                    <a:pt x="0" y="107"/>
                  </a:lnTo>
                  <a:lnTo>
                    <a:pt x="220" y="107"/>
                  </a:lnTo>
                  <a:lnTo>
                    <a:pt x="220" y="308"/>
                  </a:lnTo>
                  <a:lnTo>
                    <a:pt x="253" y="278"/>
                  </a:lnTo>
                  <a:lnTo>
                    <a:pt x="563" y="0"/>
                  </a:lnTo>
                  <a:lnTo>
                    <a:pt x="1044" y="426"/>
                  </a:lnTo>
                  <a:lnTo>
                    <a:pt x="1044" y="429"/>
                  </a:lnTo>
                  <a:close/>
                </a:path>
              </a:pathLst>
            </a:custGeom>
            <a:solidFill>
              <a:srgbClr val="9ED8D8"/>
            </a:solidFill>
            <a:ln w="9525">
              <a:noFill/>
              <a:round/>
            </a:ln>
          </p:spPr>
          <p:txBody>
            <a:bodyPr vert="horz" wrap="square" lIns="121920" tIns="60960" rIns="121920" bIns="60960" numCol="1" anchor="t" anchorCtr="0" compatLnSpc="1"/>
            <a:lstStyle/>
            <a:p>
              <a:endParaRPr lang="en-US" sz="2400"/>
            </a:p>
          </p:txBody>
        </p:sp>
        <p:grpSp>
          <p:nvGrpSpPr>
            <p:cNvPr id="4" name="Group 19"/>
            <p:cNvGrpSpPr/>
            <p:nvPr/>
          </p:nvGrpSpPr>
          <p:grpSpPr>
            <a:xfrm>
              <a:off x="3667126" y="1489075"/>
              <a:ext cx="1657350" cy="571500"/>
              <a:chOff x="3667126" y="1489075"/>
              <a:chExt cx="1657350" cy="571500"/>
            </a:xfrm>
            <a:solidFill>
              <a:schemeClr val="accent1">
                <a:lumMod val="75000"/>
              </a:schemeClr>
            </a:solidFill>
          </p:grpSpPr>
          <p:sp>
            <p:nvSpPr>
              <p:cNvPr id="5" name="Freeform 6"/>
              <p:cNvSpPr/>
              <p:nvPr/>
            </p:nvSpPr>
            <p:spPr bwMode="auto">
              <a:xfrm>
                <a:off x="4016376" y="1489075"/>
                <a:ext cx="52388" cy="319087"/>
              </a:xfrm>
              <a:custGeom>
                <a:avLst/>
                <a:gdLst/>
                <a:ahLst/>
                <a:cxnLst>
                  <a:cxn ang="0">
                    <a:pos x="33" y="171"/>
                  </a:cxn>
                  <a:cxn ang="0">
                    <a:pos x="0" y="201"/>
                  </a:cxn>
                  <a:cxn ang="0">
                    <a:pos x="0" y="0"/>
                  </a:cxn>
                  <a:cxn ang="0">
                    <a:pos x="2" y="0"/>
                  </a:cxn>
                  <a:cxn ang="0">
                    <a:pos x="33" y="77"/>
                  </a:cxn>
                  <a:cxn ang="0">
                    <a:pos x="33" y="171"/>
                  </a:cxn>
                </a:cxnLst>
                <a:rect l="0" t="0" r="r" b="b"/>
                <a:pathLst>
                  <a:path w="33" h="201">
                    <a:moveTo>
                      <a:pt x="33" y="171"/>
                    </a:moveTo>
                    <a:lnTo>
                      <a:pt x="0" y="201"/>
                    </a:lnTo>
                    <a:lnTo>
                      <a:pt x="0" y="0"/>
                    </a:lnTo>
                    <a:lnTo>
                      <a:pt x="2" y="0"/>
                    </a:lnTo>
                    <a:lnTo>
                      <a:pt x="33" y="77"/>
                    </a:lnTo>
                    <a:lnTo>
                      <a:pt x="33" y="171"/>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6" name="Freeform 7"/>
              <p:cNvSpPr/>
              <p:nvPr/>
            </p:nvSpPr>
            <p:spPr bwMode="auto">
              <a:xfrm>
                <a:off x="3667126" y="2000250"/>
                <a:ext cx="1657350" cy="60325"/>
              </a:xfrm>
              <a:custGeom>
                <a:avLst/>
                <a:gdLst/>
                <a:ahLst/>
                <a:cxnLst>
                  <a:cxn ang="0">
                    <a:pos x="1016" y="38"/>
                  </a:cxn>
                  <a:cxn ang="0">
                    <a:pos x="55" y="38"/>
                  </a:cxn>
                  <a:cxn ang="0">
                    <a:pos x="41" y="38"/>
                  </a:cxn>
                  <a:cxn ang="0">
                    <a:pos x="0" y="0"/>
                  </a:cxn>
                  <a:cxn ang="0">
                    <a:pos x="1044" y="0"/>
                  </a:cxn>
                  <a:cxn ang="0">
                    <a:pos x="1016" y="38"/>
                  </a:cxn>
                </a:cxnLst>
                <a:rect l="0" t="0" r="r" b="b"/>
                <a:pathLst>
                  <a:path w="1044" h="38">
                    <a:moveTo>
                      <a:pt x="1016" y="38"/>
                    </a:moveTo>
                    <a:lnTo>
                      <a:pt x="55" y="38"/>
                    </a:lnTo>
                    <a:lnTo>
                      <a:pt x="41" y="38"/>
                    </a:lnTo>
                    <a:lnTo>
                      <a:pt x="0" y="0"/>
                    </a:lnTo>
                    <a:lnTo>
                      <a:pt x="1044" y="0"/>
                    </a:lnTo>
                    <a:lnTo>
                      <a:pt x="1016" y="38"/>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grpSp>
      </p:grpSp>
      <p:grpSp>
        <p:nvGrpSpPr>
          <p:cNvPr id="7" name="Group 24"/>
          <p:cNvGrpSpPr/>
          <p:nvPr/>
        </p:nvGrpSpPr>
        <p:grpSpPr>
          <a:xfrm>
            <a:off x="1219987" y="2681581"/>
            <a:ext cx="4152959" cy="992836"/>
            <a:chOff x="2933701" y="2060575"/>
            <a:chExt cx="3267075" cy="781050"/>
          </a:xfrm>
        </p:grpSpPr>
        <p:sp>
          <p:nvSpPr>
            <p:cNvPr id="8" name="Freeform 8"/>
            <p:cNvSpPr/>
            <p:nvPr/>
          </p:nvSpPr>
          <p:spPr bwMode="auto">
            <a:xfrm>
              <a:off x="2933701" y="2060575"/>
              <a:ext cx="3267075" cy="711200"/>
            </a:xfrm>
            <a:custGeom>
              <a:avLst/>
              <a:gdLst/>
              <a:ahLst/>
              <a:cxnLst>
                <a:cxn ang="0">
                  <a:pos x="2058" y="448"/>
                </a:cxn>
                <a:cxn ang="0">
                  <a:pos x="0" y="448"/>
                </a:cxn>
                <a:cxn ang="0">
                  <a:pos x="0" y="448"/>
                </a:cxn>
                <a:cxn ang="0">
                  <a:pos x="503" y="0"/>
                </a:cxn>
                <a:cxn ang="0">
                  <a:pos x="517" y="0"/>
                </a:cxn>
                <a:cxn ang="0">
                  <a:pos x="1478" y="0"/>
                </a:cxn>
                <a:cxn ang="0">
                  <a:pos x="1553" y="0"/>
                </a:cxn>
                <a:cxn ang="0">
                  <a:pos x="2058" y="448"/>
                </a:cxn>
              </a:cxnLst>
              <a:rect l="0" t="0" r="r" b="b"/>
              <a:pathLst>
                <a:path w="2058" h="448">
                  <a:moveTo>
                    <a:pt x="2058" y="448"/>
                  </a:moveTo>
                  <a:lnTo>
                    <a:pt x="0" y="448"/>
                  </a:lnTo>
                  <a:lnTo>
                    <a:pt x="0" y="448"/>
                  </a:lnTo>
                  <a:lnTo>
                    <a:pt x="503" y="0"/>
                  </a:lnTo>
                  <a:lnTo>
                    <a:pt x="517" y="0"/>
                  </a:lnTo>
                  <a:lnTo>
                    <a:pt x="1478" y="0"/>
                  </a:lnTo>
                  <a:lnTo>
                    <a:pt x="1553" y="0"/>
                  </a:lnTo>
                  <a:lnTo>
                    <a:pt x="2058" y="448"/>
                  </a:lnTo>
                  <a:close/>
                </a:path>
              </a:pathLst>
            </a:custGeom>
            <a:solidFill>
              <a:srgbClr val="E9E9E9"/>
            </a:solidFill>
            <a:ln w="9525">
              <a:noFill/>
              <a:round/>
            </a:ln>
          </p:spPr>
          <p:txBody>
            <a:bodyPr vert="horz" wrap="square" lIns="121920" tIns="60960" rIns="121920" bIns="60960" numCol="1" anchor="t" anchorCtr="0" compatLnSpc="1"/>
            <a:lstStyle/>
            <a:p>
              <a:endParaRPr lang="en-US" sz="2400" dirty="0"/>
            </a:p>
          </p:txBody>
        </p:sp>
        <p:sp>
          <p:nvSpPr>
            <p:cNvPr id="9" name="Freeform 9"/>
            <p:cNvSpPr/>
            <p:nvPr/>
          </p:nvSpPr>
          <p:spPr bwMode="auto">
            <a:xfrm>
              <a:off x="2933701" y="2771775"/>
              <a:ext cx="3267075" cy="69850"/>
            </a:xfrm>
            <a:custGeom>
              <a:avLst/>
              <a:gdLst/>
              <a:ahLst/>
              <a:cxnLst>
                <a:cxn ang="0">
                  <a:pos x="2006" y="44"/>
                </a:cxn>
                <a:cxn ang="0">
                  <a:pos x="55" y="44"/>
                </a:cxn>
                <a:cxn ang="0">
                  <a:pos x="0" y="0"/>
                </a:cxn>
                <a:cxn ang="0">
                  <a:pos x="2058" y="0"/>
                </a:cxn>
                <a:cxn ang="0">
                  <a:pos x="2006" y="44"/>
                </a:cxn>
              </a:cxnLst>
              <a:rect l="0" t="0" r="r" b="b"/>
              <a:pathLst>
                <a:path w="2058" h="44">
                  <a:moveTo>
                    <a:pt x="2006" y="44"/>
                  </a:moveTo>
                  <a:lnTo>
                    <a:pt x="55" y="44"/>
                  </a:lnTo>
                  <a:lnTo>
                    <a:pt x="0" y="0"/>
                  </a:lnTo>
                  <a:lnTo>
                    <a:pt x="2058" y="0"/>
                  </a:lnTo>
                  <a:lnTo>
                    <a:pt x="2006" y="44"/>
                  </a:lnTo>
                  <a:close/>
                </a:path>
              </a:pathLst>
            </a:custGeom>
            <a:solidFill>
              <a:schemeClr val="bg1">
                <a:lumMod val="75000"/>
              </a:schemeClr>
            </a:solidFill>
            <a:ln w="9525">
              <a:noFill/>
              <a:round/>
            </a:ln>
          </p:spPr>
          <p:txBody>
            <a:bodyPr vert="horz" wrap="square" lIns="121920" tIns="60960" rIns="121920" bIns="60960" numCol="1" anchor="t" anchorCtr="0" compatLnSpc="1"/>
            <a:lstStyle/>
            <a:p>
              <a:endParaRPr lang="en-US" sz="2400"/>
            </a:p>
          </p:txBody>
        </p:sp>
      </p:grpSp>
      <p:grpSp>
        <p:nvGrpSpPr>
          <p:cNvPr id="10" name="Group 23"/>
          <p:cNvGrpSpPr/>
          <p:nvPr/>
        </p:nvGrpSpPr>
        <p:grpSpPr>
          <a:xfrm>
            <a:off x="1026263" y="3674416"/>
            <a:ext cx="4540407" cy="1043285"/>
            <a:chOff x="2781301" y="2841625"/>
            <a:chExt cx="3571875" cy="820738"/>
          </a:xfrm>
        </p:grpSpPr>
        <p:sp>
          <p:nvSpPr>
            <p:cNvPr id="11" name="Freeform 10"/>
            <p:cNvSpPr/>
            <p:nvPr/>
          </p:nvSpPr>
          <p:spPr bwMode="auto">
            <a:xfrm>
              <a:off x="2781301" y="2841625"/>
              <a:ext cx="3571875" cy="741362"/>
            </a:xfrm>
            <a:custGeom>
              <a:avLst/>
              <a:gdLst/>
              <a:ahLst/>
              <a:cxnLst>
                <a:cxn ang="0">
                  <a:pos x="151" y="0"/>
                </a:cxn>
                <a:cxn ang="0">
                  <a:pos x="2102" y="0"/>
                </a:cxn>
                <a:cxn ang="0">
                  <a:pos x="2204" y="0"/>
                </a:cxn>
                <a:cxn ang="0">
                  <a:pos x="2250" y="44"/>
                </a:cxn>
                <a:cxn ang="0">
                  <a:pos x="1833" y="44"/>
                </a:cxn>
                <a:cxn ang="0">
                  <a:pos x="1833" y="143"/>
                </a:cxn>
                <a:cxn ang="0">
                  <a:pos x="1833" y="467"/>
                </a:cxn>
                <a:cxn ang="0">
                  <a:pos x="415" y="467"/>
                </a:cxn>
                <a:cxn ang="0">
                  <a:pos x="415" y="143"/>
                </a:cxn>
                <a:cxn ang="0">
                  <a:pos x="415" y="44"/>
                </a:cxn>
                <a:cxn ang="0">
                  <a:pos x="0" y="44"/>
                </a:cxn>
                <a:cxn ang="0">
                  <a:pos x="50" y="0"/>
                </a:cxn>
                <a:cxn ang="0">
                  <a:pos x="151" y="0"/>
                </a:cxn>
              </a:cxnLst>
              <a:rect l="0" t="0" r="r" b="b"/>
              <a:pathLst>
                <a:path w="2250" h="467">
                  <a:moveTo>
                    <a:pt x="151" y="0"/>
                  </a:moveTo>
                  <a:lnTo>
                    <a:pt x="2102" y="0"/>
                  </a:lnTo>
                  <a:lnTo>
                    <a:pt x="2204" y="0"/>
                  </a:lnTo>
                  <a:lnTo>
                    <a:pt x="2250" y="44"/>
                  </a:lnTo>
                  <a:lnTo>
                    <a:pt x="1833" y="44"/>
                  </a:lnTo>
                  <a:lnTo>
                    <a:pt x="1833" y="143"/>
                  </a:lnTo>
                  <a:lnTo>
                    <a:pt x="1833" y="467"/>
                  </a:lnTo>
                  <a:lnTo>
                    <a:pt x="415" y="467"/>
                  </a:lnTo>
                  <a:lnTo>
                    <a:pt x="415" y="143"/>
                  </a:lnTo>
                  <a:lnTo>
                    <a:pt x="415" y="44"/>
                  </a:lnTo>
                  <a:lnTo>
                    <a:pt x="0" y="44"/>
                  </a:lnTo>
                  <a:lnTo>
                    <a:pt x="50" y="0"/>
                  </a:lnTo>
                  <a:lnTo>
                    <a:pt x="151" y="0"/>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grpSp>
          <p:nvGrpSpPr>
            <p:cNvPr id="12" name="Group 20"/>
            <p:cNvGrpSpPr/>
            <p:nvPr/>
          </p:nvGrpSpPr>
          <p:grpSpPr>
            <a:xfrm>
              <a:off x="2781301" y="2911475"/>
              <a:ext cx="3571875" cy="750888"/>
              <a:chOff x="2781301" y="2911475"/>
              <a:chExt cx="3571875" cy="750888"/>
            </a:xfrm>
            <a:solidFill>
              <a:schemeClr val="accent3">
                <a:lumMod val="75000"/>
              </a:schemeClr>
            </a:solidFill>
          </p:grpSpPr>
          <p:sp>
            <p:nvSpPr>
              <p:cNvPr id="13" name="Freeform 11"/>
              <p:cNvSpPr/>
              <p:nvPr/>
            </p:nvSpPr>
            <p:spPr bwMode="auto">
              <a:xfrm>
                <a:off x="2781301" y="2911475"/>
                <a:ext cx="658813" cy="157162"/>
              </a:xfrm>
              <a:custGeom>
                <a:avLst/>
                <a:gdLst/>
                <a:ahLst/>
                <a:cxnLst>
                  <a:cxn ang="0">
                    <a:pos x="415" y="99"/>
                  </a:cxn>
                  <a:cxn ang="0">
                    <a:pos x="132" y="99"/>
                  </a:cxn>
                  <a:cxn ang="0">
                    <a:pos x="0" y="0"/>
                  </a:cxn>
                  <a:cxn ang="0">
                    <a:pos x="415" y="0"/>
                  </a:cxn>
                  <a:cxn ang="0">
                    <a:pos x="415" y="99"/>
                  </a:cxn>
                </a:cxnLst>
                <a:rect l="0" t="0" r="r" b="b"/>
                <a:pathLst>
                  <a:path w="415" h="99">
                    <a:moveTo>
                      <a:pt x="415" y="99"/>
                    </a:moveTo>
                    <a:lnTo>
                      <a:pt x="132" y="99"/>
                    </a:lnTo>
                    <a:lnTo>
                      <a:pt x="0" y="0"/>
                    </a:lnTo>
                    <a:lnTo>
                      <a:pt x="415" y="0"/>
                    </a:lnTo>
                    <a:lnTo>
                      <a:pt x="415" y="99"/>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4" name="Freeform 12"/>
              <p:cNvSpPr/>
              <p:nvPr/>
            </p:nvSpPr>
            <p:spPr bwMode="auto">
              <a:xfrm>
                <a:off x="5691188" y="2911475"/>
                <a:ext cx="661988" cy="157162"/>
              </a:xfrm>
              <a:custGeom>
                <a:avLst/>
                <a:gdLst/>
                <a:ahLst/>
                <a:cxnLst>
                  <a:cxn ang="0">
                    <a:pos x="0" y="99"/>
                  </a:cxn>
                  <a:cxn ang="0">
                    <a:pos x="0" y="0"/>
                  </a:cxn>
                  <a:cxn ang="0">
                    <a:pos x="417" y="0"/>
                  </a:cxn>
                  <a:cxn ang="0">
                    <a:pos x="263" y="99"/>
                  </a:cxn>
                  <a:cxn ang="0">
                    <a:pos x="0" y="99"/>
                  </a:cxn>
                </a:cxnLst>
                <a:rect l="0" t="0" r="r" b="b"/>
                <a:pathLst>
                  <a:path w="417" h="99">
                    <a:moveTo>
                      <a:pt x="0" y="99"/>
                    </a:moveTo>
                    <a:lnTo>
                      <a:pt x="0" y="0"/>
                    </a:lnTo>
                    <a:lnTo>
                      <a:pt x="417" y="0"/>
                    </a:lnTo>
                    <a:lnTo>
                      <a:pt x="263" y="99"/>
                    </a:lnTo>
                    <a:lnTo>
                      <a:pt x="0" y="99"/>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5" name="Freeform 13"/>
              <p:cNvSpPr/>
              <p:nvPr/>
            </p:nvSpPr>
            <p:spPr bwMode="auto">
              <a:xfrm>
                <a:off x="3440113" y="3582988"/>
                <a:ext cx="2251075" cy="79375"/>
              </a:xfrm>
              <a:custGeom>
                <a:avLst/>
                <a:gdLst/>
                <a:ahLst/>
                <a:cxnLst>
                  <a:cxn ang="0">
                    <a:pos x="1313" y="50"/>
                  </a:cxn>
                  <a:cxn ang="0">
                    <a:pos x="93" y="50"/>
                  </a:cxn>
                  <a:cxn ang="0">
                    <a:pos x="0" y="0"/>
                  </a:cxn>
                  <a:cxn ang="0">
                    <a:pos x="1418" y="0"/>
                  </a:cxn>
                  <a:cxn ang="0">
                    <a:pos x="1313" y="50"/>
                  </a:cxn>
                </a:cxnLst>
                <a:rect l="0" t="0" r="r" b="b"/>
                <a:pathLst>
                  <a:path w="1418" h="50">
                    <a:moveTo>
                      <a:pt x="1313" y="50"/>
                    </a:moveTo>
                    <a:lnTo>
                      <a:pt x="93" y="50"/>
                    </a:lnTo>
                    <a:lnTo>
                      <a:pt x="0" y="0"/>
                    </a:lnTo>
                    <a:lnTo>
                      <a:pt x="1418" y="0"/>
                    </a:lnTo>
                    <a:lnTo>
                      <a:pt x="1313" y="50"/>
                    </a:lnTo>
                    <a:close/>
                  </a:path>
                </a:pathLst>
              </a:custGeom>
              <a:solidFill>
                <a:srgbClr val="9ED8D8"/>
              </a:solidFill>
              <a:ln w="9525">
                <a:noFill/>
                <a:round/>
              </a:ln>
            </p:spPr>
            <p:txBody>
              <a:bodyPr vert="horz" wrap="square" lIns="121920" tIns="60960" rIns="121920" bIns="60960" numCol="1" anchor="t" anchorCtr="0" compatLnSpc="1"/>
              <a:lstStyle/>
              <a:p>
                <a:endParaRPr lang="en-US" sz="2400"/>
              </a:p>
            </p:txBody>
          </p:sp>
        </p:grpSp>
      </p:grpSp>
      <p:grpSp>
        <p:nvGrpSpPr>
          <p:cNvPr id="16" name="Group 22"/>
          <p:cNvGrpSpPr/>
          <p:nvPr/>
        </p:nvGrpSpPr>
        <p:grpSpPr>
          <a:xfrm>
            <a:off x="1863716" y="4717702"/>
            <a:ext cx="2861465" cy="1021087"/>
            <a:chOff x="3440113" y="3662363"/>
            <a:chExt cx="2251075" cy="803275"/>
          </a:xfrm>
        </p:grpSpPr>
        <p:sp>
          <p:nvSpPr>
            <p:cNvPr id="17" name="Freeform 14"/>
            <p:cNvSpPr/>
            <p:nvPr/>
          </p:nvSpPr>
          <p:spPr bwMode="auto">
            <a:xfrm>
              <a:off x="3440113" y="3662363"/>
              <a:ext cx="2251075" cy="803275"/>
            </a:xfrm>
            <a:custGeom>
              <a:avLst/>
              <a:gdLst/>
              <a:ahLst/>
              <a:cxnLst>
                <a:cxn ang="0">
                  <a:pos x="569" y="506"/>
                </a:cxn>
                <a:cxn ang="0">
                  <a:pos x="0" y="506"/>
                </a:cxn>
                <a:cxn ang="0">
                  <a:pos x="0" y="0"/>
                </a:cxn>
                <a:cxn ang="0">
                  <a:pos x="93" y="0"/>
                </a:cxn>
                <a:cxn ang="0">
                  <a:pos x="1313" y="0"/>
                </a:cxn>
                <a:cxn ang="0">
                  <a:pos x="1418" y="0"/>
                </a:cxn>
                <a:cxn ang="0">
                  <a:pos x="1418" y="506"/>
                </a:cxn>
                <a:cxn ang="0">
                  <a:pos x="857" y="506"/>
                </a:cxn>
                <a:cxn ang="0">
                  <a:pos x="857" y="88"/>
                </a:cxn>
                <a:cxn ang="0">
                  <a:pos x="816" y="88"/>
                </a:cxn>
                <a:cxn ang="0">
                  <a:pos x="613" y="88"/>
                </a:cxn>
                <a:cxn ang="0">
                  <a:pos x="569" y="88"/>
                </a:cxn>
                <a:cxn ang="0">
                  <a:pos x="569" y="506"/>
                </a:cxn>
              </a:cxnLst>
              <a:rect l="0" t="0" r="r" b="b"/>
              <a:pathLst>
                <a:path w="1418" h="506">
                  <a:moveTo>
                    <a:pt x="569" y="506"/>
                  </a:moveTo>
                  <a:lnTo>
                    <a:pt x="0" y="506"/>
                  </a:lnTo>
                  <a:lnTo>
                    <a:pt x="0" y="0"/>
                  </a:lnTo>
                  <a:lnTo>
                    <a:pt x="93" y="0"/>
                  </a:lnTo>
                  <a:lnTo>
                    <a:pt x="1313" y="0"/>
                  </a:lnTo>
                  <a:lnTo>
                    <a:pt x="1418" y="0"/>
                  </a:lnTo>
                  <a:lnTo>
                    <a:pt x="1418" y="506"/>
                  </a:lnTo>
                  <a:lnTo>
                    <a:pt x="857" y="506"/>
                  </a:lnTo>
                  <a:lnTo>
                    <a:pt x="857" y="88"/>
                  </a:lnTo>
                  <a:lnTo>
                    <a:pt x="816" y="88"/>
                  </a:lnTo>
                  <a:lnTo>
                    <a:pt x="613" y="88"/>
                  </a:lnTo>
                  <a:lnTo>
                    <a:pt x="569" y="88"/>
                  </a:lnTo>
                  <a:lnTo>
                    <a:pt x="569" y="506"/>
                  </a:lnTo>
                  <a:close/>
                </a:path>
              </a:pathLst>
            </a:custGeom>
            <a:solidFill>
              <a:schemeClr val="bg1">
                <a:lumMod val="75000"/>
              </a:schemeClr>
            </a:solidFill>
            <a:ln w="9525">
              <a:noFill/>
              <a:round/>
            </a:ln>
          </p:spPr>
          <p:txBody>
            <a:bodyPr vert="horz" wrap="square" lIns="121920" tIns="60960" rIns="121920" bIns="60960" numCol="1" anchor="t" anchorCtr="0" compatLnSpc="1"/>
            <a:lstStyle/>
            <a:p>
              <a:endParaRPr lang="en-US" sz="2400"/>
            </a:p>
          </p:txBody>
        </p:sp>
        <p:grpSp>
          <p:nvGrpSpPr>
            <p:cNvPr id="18" name="Group 21"/>
            <p:cNvGrpSpPr/>
            <p:nvPr/>
          </p:nvGrpSpPr>
          <p:grpSpPr>
            <a:xfrm>
              <a:off x="4343401" y="3802063"/>
              <a:ext cx="457200" cy="663575"/>
              <a:chOff x="4343401" y="3802063"/>
              <a:chExt cx="457200" cy="663575"/>
            </a:xfrm>
            <a:solidFill>
              <a:schemeClr val="accent4">
                <a:lumMod val="75000"/>
              </a:schemeClr>
            </a:solidFill>
          </p:grpSpPr>
          <p:sp>
            <p:nvSpPr>
              <p:cNvPr id="19" name="Freeform 15"/>
              <p:cNvSpPr/>
              <p:nvPr/>
            </p:nvSpPr>
            <p:spPr bwMode="auto">
              <a:xfrm>
                <a:off x="4735513" y="3802063"/>
                <a:ext cx="65088" cy="663575"/>
              </a:xfrm>
              <a:custGeom>
                <a:avLst/>
                <a:gdLst/>
                <a:ahLst/>
                <a:cxnLst>
                  <a:cxn ang="0">
                    <a:pos x="41" y="418"/>
                  </a:cxn>
                  <a:cxn ang="0">
                    <a:pos x="0" y="365"/>
                  </a:cxn>
                  <a:cxn ang="0">
                    <a:pos x="0" y="0"/>
                  </a:cxn>
                  <a:cxn ang="0">
                    <a:pos x="41" y="0"/>
                  </a:cxn>
                  <a:cxn ang="0">
                    <a:pos x="41" y="418"/>
                  </a:cxn>
                </a:cxnLst>
                <a:rect l="0" t="0" r="r" b="b"/>
                <a:pathLst>
                  <a:path w="41" h="418">
                    <a:moveTo>
                      <a:pt x="41" y="418"/>
                    </a:moveTo>
                    <a:lnTo>
                      <a:pt x="0" y="365"/>
                    </a:lnTo>
                    <a:lnTo>
                      <a:pt x="0" y="0"/>
                    </a:lnTo>
                    <a:lnTo>
                      <a:pt x="41" y="0"/>
                    </a:lnTo>
                    <a:lnTo>
                      <a:pt x="41" y="418"/>
                    </a:lnTo>
                    <a:close/>
                  </a:path>
                </a:pathLst>
              </a:custGeom>
              <a:solidFill>
                <a:schemeClr val="bg1">
                  <a:lumMod val="65000"/>
                </a:schemeClr>
              </a:solidFill>
              <a:ln w="9525">
                <a:noFill/>
                <a:round/>
              </a:ln>
            </p:spPr>
            <p:txBody>
              <a:bodyPr vert="horz" wrap="square" lIns="121920" tIns="60960" rIns="121920" bIns="60960" numCol="1" anchor="t" anchorCtr="0" compatLnSpc="1"/>
              <a:lstStyle/>
              <a:p>
                <a:endParaRPr lang="en-US" sz="2400"/>
              </a:p>
            </p:txBody>
          </p:sp>
          <p:sp>
            <p:nvSpPr>
              <p:cNvPr id="20" name="Freeform 16"/>
              <p:cNvSpPr/>
              <p:nvPr/>
            </p:nvSpPr>
            <p:spPr bwMode="auto">
              <a:xfrm>
                <a:off x="4343401" y="3802063"/>
                <a:ext cx="69850" cy="663575"/>
              </a:xfrm>
              <a:custGeom>
                <a:avLst/>
                <a:gdLst/>
                <a:ahLst/>
                <a:cxnLst>
                  <a:cxn ang="0">
                    <a:pos x="0" y="418"/>
                  </a:cxn>
                  <a:cxn ang="0">
                    <a:pos x="0" y="0"/>
                  </a:cxn>
                  <a:cxn ang="0">
                    <a:pos x="44" y="0"/>
                  </a:cxn>
                  <a:cxn ang="0">
                    <a:pos x="44" y="360"/>
                  </a:cxn>
                  <a:cxn ang="0">
                    <a:pos x="0" y="418"/>
                  </a:cxn>
                </a:cxnLst>
                <a:rect l="0" t="0" r="r" b="b"/>
                <a:pathLst>
                  <a:path w="44" h="418">
                    <a:moveTo>
                      <a:pt x="0" y="418"/>
                    </a:moveTo>
                    <a:lnTo>
                      <a:pt x="0" y="0"/>
                    </a:lnTo>
                    <a:lnTo>
                      <a:pt x="44" y="0"/>
                    </a:lnTo>
                    <a:lnTo>
                      <a:pt x="44" y="360"/>
                    </a:lnTo>
                    <a:lnTo>
                      <a:pt x="0" y="418"/>
                    </a:lnTo>
                    <a:close/>
                  </a:path>
                </a:pathLst>
              </a:custGeom>
              <a:solidFill>
                <a:schemeClr val="bg1">
                  <a:lumMod val="65000"/>
                </a:schemeClr>
              </a:solidFill>
              <a:ln w="9525">
                <a:noFill/>
                <a:round/>
              </a:ln>
            </p:spPr>
            <p:txBody>
              <a:bodyPr vert="horz" wrap="square" lIns="121920" tIns="60960" rIns="121920" bIns="60960" numCol="1" anchor="t" anchorCtr="0" compatLnSpc="1"/>
              <a:lstStyle/>
              <a:p>
                <a:endParaRPr lang="en-US" sz="2400"/>
              </a:p>
            </p:txBody>
          </p:sp>
        </p:grpSp>
      </p:grpSp>
      <p:sp>
        <p:nvSpPr>
          <p:cNvPr id="21" name="Text Placeholder 3"/>
          <p:cNvSpPr txBox="1"/>
          <p:nvPr/>
        </p:nvSpPr>
        <p:spPr>
          <a:xfrm>
            <a:off x="10346951" y="2039099"/>
            <a:ext cx="660437"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3200" dirty="0">
                <a:solidFill>
                  <a:schemeClr val="bg1">
                    <a:lumMod val="50000"/>
                  </a:schemeClr>
                </a:solidFill>
              </a:rPr>
              <a:t>20%</a:t>
            </a:r>
          </a:p>
        </p:txBody>
      </p:sp>
      <p:sp>
        <p:nvSpPr>
          <p:cNvPr id="22" name="Text Placeholder 3"/>
          <p:cNvSpPr txBox="1"/>
          <p:nvPr/>
        </p:nvSpPr>
        <p:spPr>
          <a:xfrm>
            <a:off x="10346951" y="5240840"/>
            <a:ext cx="660437"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3200" dirty="0">
                <a:solidFill>
                  <a:schemeClr val="bg1">
                    <a:lumMod val="50000"/>
                  </a:schemeClr>
                </a:solidFill>
              </a:rPr>
              <a:t>50%</a:t>
            </a:r>
          </a:p>
        </p:txBody>
      </p:sp>
      <p:sp>
        <p:nvSpPr>
          <p:cNvPr id="23" name="Text Placeholder 3"/>
          <p:cNvSpPr txBox="1"/>
          <p:nvPr/>
        </p:nvSpPr>
        <p:spPr>
          <a:xfrm>
            <a:off x="10346951" y="3111236"/>
            <a:ext cx="660437"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3200" dirty="0">
                <a:solidFill>
                  <a:schemeClr val="bg1">
                    <a:lumMod val="50000"/>
                  </a:schemeClr>
                </a:solidFill>
              </a:rPr>
              <a:t>70%</a:t>
            </a:r>
          </a:p>
        </p:txBody>
      </p:sp>
      <p:sp>
        <p:nvSpPr>
          <p:cNvPr id="24" name="Text Placeholder 3"/>
          <p:cNvSpPr txBox="1"/>
          <p:nvPr/>
        </p:nvSpPr>
        <p:spPr>
          <a:xfrm>
            <a:off x="10346951" y="4176037"/>
            <a:ext cx="660437"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3200" dirty="0">
                <a:solidFill>
                  <a:schemeClr val="bg1">
                    <a:lumMod val="50000"/>
                  </a:schemeClr>
                </a:solidFill>
              </a:rPr>
              <a:t>90%</a:t>
            </a:r>
          </a:p>
        </p:txBody>
      </p:sp>
      <p:grpSp>
        <p:nvGrpSpPr>
          <p:cNvPr id="25" name="Group 43"/>
          <p:cNvGrpSpPr/>
          <p:nvPr/>
        </p:nvGrpSpPr>
        <p:grpSpPr>
          <a:xfrm>
            <a:off x="6062825" y="1963168"/>
            <a:ext cx="657827" cy="638993"/>
            <a:chOff x="860271" y="1518068"/>
            <a:chExt cx="493370" cy="479245"/>
          </a:xfrm>
        </p:grpSpPr>
        <p:sp>
          <p:nvSpPr>
            <p:cNvPr id="26" name="Rounded Rectangle 44"/>
            <p:cNvSpPr/>
            <p:nvPr/>
          </p:nvSpPr>
          <p:spPr>
            <a:xfrm>
              <a:off x="860271" y="1518068"/>
              <a:ext cx="493370" cy="479245"/>
            </a:xfrm>
            <a:prstGeom prst="roundRect">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7" name="Freeform 6"/>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grpSp>
        <p:nvGrpSpPr>
          <p:cNvPr id="28" name="Group 46"/>
          <p:cNvGrpSpPr/>
          <p:nvPr/>
        </p:nvGrpSpPr>
        <p:grpSpPr>
          <a:xfrm>
            <a:off x="6036009" y="3013917"/>
            <a:ext cx="657827" cy="638993"/>
            <a:chOff x="840159" y="2185414"/>
            <a:chExt cx="493370" cy="479245"/>
          </a:xfrm>
        </p:grpSpPr>
        <p:sp>
          <p:nvSpPr>
            <p:cNvPr id="29" name="Rounded Rectangle 47"/>
            <p:cNvSpPr/>
            <p:nvPr/>
          </p:nvSpPr>
          <p:spPr>
            <a:xfrm>
              <a:off x="840159" y="2185414"/>
              <a:ext cx="493370" cy="479245"/>
            </a:xfrm>
            <a:prstGeom prst="round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 name="Freeform 100"/>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grpSp>
        <p:nvGrpSpPr>
          <p:cNvPr id="31" name="Group 49"/>
          <p:cNvGrpSpPr/>
          <p:nvPr/>
        </p:nvGrpSpPr>
        <p:grpSpPr>
          <a:xfrm>
            <a:off x="6036009" y="4057330"/>
            <a:ext cx="657827" cy="638993"/>
            <a:chOff x="840159" y="2852760"/>
            <a:chExt cx="493370" cy="479245"/>
          </a:xfrm>
        </p:grpSpPr>
        <p:sp>
          <p:nvSpPr>
            <p:cNvPr id="32" name="Rounded Rectangle 50"/>
            <p:cNvSpPr/>
            <p:nvPr/>
          </p:nvSpPr>
          <p:spPr>
            <a:xfrm>
              <a:off x="840159" y="2852760"/>
              <a:ext cx="493370" cy="479245"/>
            </a:xfrm>
            <a:prstGeom prst="round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3" name="Freeform 144"/>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grpSp>
        <p:nvGrpSpPr>
          <p:cNvPr id="34" name="Group 52"/>
          <p:cNvGrpSpPr/>
          <p:nvPr/>
        </p:nvGrpSpPr>
        <p:grpSpPr>
          <a:xfrm>
            <a:off x="6036009" y="5100744"/>
            <a:ext cx="657827" cy="638993"/>
            <a:chOff x="840159" y="3520106"/>
            <a:chExt cx="493370" cy="479245"/>
          </a:xfrm>
        </p:grpSpPr>
        <p:sp>
          <p:nvSpPr>
            <p:cNvPr id="35" name="Rounded Rectangle 53"/>
            <p:cNvSpPr/>
            <p:nvPr/>
          </p:nvSpPr>
          <p:spPr>
            <a:xfrm>
              <a:off x="840159" y="3520106"/>
              <a:ext cx="493370" cy="47924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36" name="Freeform 152"/>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sp>
        <p:nvSpPr>
          <p:cNvPr id="37" name="矩形 36"/>
          <p:cNvSpPr/>
          <p:nvPr/>
        </p:nvSpPr>
        <p:spPr>
          <a:xfrm>
            <a:off x="6903516" y="1963168"/>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38" name="矩形 37"/>
          <p:cNvSpPr/>
          <p:nvPr/>
        </p:nvSpPr>
        <p:spPr>
          <a:xfrm>
            <a:off x="6911531" y="3142013"/>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39" name="矩形 38"/>
          <p:cNvSpPr/>
          <p:nvPr/>
        </p:nvSpPr>
        <p:spPr>
          <a:xfrm>
            <a:off x="6921332" y="5187941"/>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40" name="矩形 39"/>
          <p:cNvSpPr/>
          <p:nvPr/>
        </p:nvSpPr>
        <p:spPr>
          <a:xfrm>
            <a:off x="6837837" y="4176036"/>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accel="50000" decel="5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accel="50000" decel="500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accel="50000" decel="5000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1000" fill="hold"/>
                                        <p:tgtEl>
                                          <p:spTgt spid="2"/>
                                        </p:tgtEl>
                                        <p:attrNameLst>
                                          <p:attrName>ppt_x</p:attrName>
                                        </p:attrNameLst>
                                      </p:cBhvr>
                                      <p:tavLst>
                                        <p:tav tm="0">
                                          <p:val>
                                            <p:strVal val="#ppt_x"/>
                                          </p:val>
                                        </p:tav>
                                        <p:tav tm="100000">
                                          <p:val>
                                            <p:strVal val="#ppt_x"/>
                                          </p:val>
                                        </p:tav>
                                      </p:tavLst>
                                    </p:anim>
                                    <p:anim calcmode="lin" valueType="num">
                                      <p:cBhvr additive="base">
                                        <p:cTn id="23" dur="1000" fill="hold"/>
                                        <p:tgtEl>
                                          <p:spTgt spid="2"/>
                                        </p:tgtEl>
                                        <p:attrNameLst>
                                          <p:attrName>ppt_y</p:attrName>
                                        </p:attrNameLst>
                                      </p:cBhvr>
                                      <p:tavLst>
                                        <p:tav tm="0">
                                          <p:val>
                                            <p:strVal val="0-#ppt_h/2"/>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childTnLst>
                          </p:cTn>
                        </p:par>
                        <p:par>
                          <p:cTn id="30" fill="hold">
                            <p:stCondLst>
                              <p:cond delay="4500"/>
                            </p:stCondLst>
                            <p:childTnLst>
                              <p:par>
                                <p:cTn id="31" presetID="53" presetClass="entr" presetSubtype="16"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fltVal val="0"/>
                                          </p:val>
                                        </p:tav>
                                        <p:tav tm="100000">
                                          <p:val>
                                            <p:strVal val="#ppt_h"/>
                                          </p:val>
                                        </p:tav>
                                      </p:tavLst>
                                    </p:anim>
                                    <p:animEffect transition="in" filter="fade">
                                      <p:cBhvr>
                                        <p:cTn id="53" dur="500"/>
                                        <p:tgtEl>
                                          <p:spTgt spid="31"/>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childTnLst>
                                </p:cTn>
                              </p:par>
                            </p:childTnLst>
                          </p:cTn>
                        </p:par>
                        <p:par>
                          <p:cTn id="66" fill="hold">
                            <p:stCondLst>
                              <p:cond delay="75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fade">
                                      <p:cBhvr>
                                        <p:cTn id="78" dur="500"/>
                                        <p:tgtEl>
                                          <p:spTgt spid="3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500"/>
                                        <p:tgtEl>
                                          <p:spTgt spid="4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37" grpId="0"/>
      <p:bldP spid="38" grpId="0"/>
      <p:bldP spid="3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组合 120"/>
          <p:cNvGrpSpPr/>
          <p:nvPr/>
        </p:nvGrpSpPr>
        <p:grpSpPr>
          <a:xfrm>
            <a:off x="6618497" y="1709770"/>
            <a:ext cx="4831523" cy="4039531"/>
            <a:chOff x="6618497" y="1709770"/>
            <a:chExt cx="4831523" cy="4039531"/>
          </a:xfrm>
        </p:grpSpPr>
        <p:sp>
          <p:nvSpPr>
            <p:cNvPr id="3" name="Freeform 11"/>
            <p:cNvSpPr/>
            <p:nvPr/>
          </p:nvSpPr>
          <p:spPr bwMode="auto">
            <a:xfrm>
              <a:off x="7991937" y="2632741"/>
              <a:ext cx="3357094" cy="1790858"/>
            </a:xfrm>
            <a:custGeom>
              <a:avLst/>
              <a:gdLst>
                <a:gd name="T0" fmla="*/ 374 w 2320"/>
                <a:gd name="T1" fmla="*/ 611 h 1237"/>
                <a:gd name="T2" fmla="*/ 846 w 2320"/>
                <a:gd name="T3" fmla="*/ 313 h 1237"/>
                <a:gd name="T4" fmla="*/ 1265 w 2320"/>
                <a:gd name="T5" fmla="*/ 14 h 1237"/>
                <a:gd name="T6" fmla="*/ 1597 w 2320"/>
                <a:gd name="T7" fmla="*/ 279 h 1237"/>
                <a:gd name="T8" fmla="*/ 2199 w 2320"/>
                <a:gd name="T9" fmla="*/ 554 h 1237"/>
                <a:gd name="T10" fmla="*/ 2051 w 2320"/>
                <a:gd name="T11" fmla="*/ 1014 h 1237"/>
                <a:gd name="T12" fmla="*/ 1780 w 2320"/>
                <a:gd name="T13" fmla="*/ 1054 h 1237"/>
                <a:gd name="T14" fmla="*/ 1303 w 2320"/>
                <a:gd name="T15" fmla="*/ 1237 h 1237"/>
                <a:gd name="T16" fmla="*/ 815 w 2320"/>
                <a:gd name="T17" fmla="*/ 1083 h 1237"/>
                <a:gd name="T18" fmla="*/ 200 w 2320"/>
                <a:gd name="T19" fmla="*/ 953 h 1237"/>
                <a:gd name="T20" fmla="*/ 374 w 2320"/>
                <a:gd name="T21" fmla="*/ 611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0" h="1237">
                  <a:moveTo>
                    <a:pt x="374" y="611"/>
                  </a:moveTo>
                  <a:cubicBezTo>
                    <a:pt x="374" y="611"/>
                    <a:pt x="268" y="269"/>
                    <a:pt x="846" y="313"/>
                  </a:cubicBezTo>
                  <a:cubicBezTo>
                    <a:pt x="846" y="313"/>
                    <a:pt x="904" y="0"/>
                    <a:pt x="1265" y="14"/>
                  </a:cubicBezTo>
                  <a:cubicBezTo>
                    <a:pt x="1265" y="14"/>
                    <a:pt x="1592" y="24"/>
                    <a:pt x="1597" y="279"/>
                  </a:cubicBezTo>
                  <a:cubicBezTo>
                    <a:pt x="1597" y="279"/>
                    <a:pt x="2031" y="187"/>
                    <a:pt x="2199" y="554"/>
                  </a:cubicBezTo>
                  <a:cubicBezTo>
                    <a:pt x="2199" y="554"/>
                    <a:pt x="2320" y="869"/>
                    <a:pt x="2051" y="1014"/>
                  </a:cubicBezTo>
                  <a:cubicBezTo>
                    <a:pt x="2051" y="1014"/>
                    <a:pt x="1912" y="1085"/>
                    <a:pt x="1780" y="1054"/>
                  </a:cubicBezTo>
                  <a:cubicBezTo>
                    <a:pt x="1780" y="1054"/>
                    <a:pt x="1646" y="1225"/>
                    <a:pt x="1303" y="1237"/>
                  </a:cubicBezTo>
                  <a:cubicBezTo>
                    <a:pt x="1303" y="1237"/>
                    <a:pt x="972" y="1237"/>
                    <a:pt x="815" y="1083"/>
                  </a:cubicBezTo>
                  <a:cubicBezTo>
                    <a:pt x="815" y="1083"/>
                    <a:pt x="383" y="1184"/>
                    <a:pt x="200" y="953"/>
                  </a:cubicBezTo>
                  <a:cubicBezTo>
                    <a:pt x="200" y="953"/>
                    <a:pt x="0" y="685"/>
                    <a:pt x="374" y="611"/>
                  </a:cubicBezTo>
                  <a:close/>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 name="Freeform 13"/>
            <p:cNvSpPr/>
            <p:nvPr/>
          </p:nvSpPr>
          <p:spPr bwMode="auto">
            <a:xfrm>
              <a:off x="9207469" y="3284575"/>
              <a:ext cx="504941" cy="687332"/>
            </a:xfrm>
            <a:custGeom>
              <a:avLst/>
              <a:gdLst>
                <a:gd name="T0" fmla="*/ 322 w 349"/>
                <a:gd name="T1" fmla="*/ 291 h 475"/>
                <a:gd name="T2" fmla="*/ 223 w 349"/>
                <a:gd name="T3" fmla="*/ 436 h 475"/>
                <a:gd name="T4" fmla="*/ 125 w 349"/>
                <a:gd name="T5" fmla="*/ 435 h 475"/>
                <a:gd name="T6" fmla="*/ 27 w 349"/>
                <a:gd name="T7" fmla="*/ 290 h 475"/>
                <a:gd name="T8" fmla="*/ 76 w 349"/>
                <a:gd name="T9" fmla="*/ 218 h 475"/>
                <a:gd name="T10" fmla="*/ 126 w 349"/>
                <a:gd name="T11" fmla="*/ 218 h 475"/>
                <a:gd name="T12" fmla="*/ 124 w 349"/>
                <a:gd name="T13" fmla="*/ 203 h 475"/>
                <a:gd name="T14" fmla="*/ 124 w 349"/>
                <a:gd name="T15" fmla="*/ 34 h 475"/>
                <a:gd name="T16" fmla="*/ 137 w 349"/>
                <a:gd name="T17" fmla="*/ 0 h 475"/>
                <a:gd name="T18" fmla="*/ 224 w 349"/>
                <a:gd name="T19" fmla="*/ 0 h 475"/>
                <a:gd name="T20" fmla="*/ 237 w 349"/>
                <a:gd name="T21" fmla="*/ 34 h 475"/>
                <a:gd name="T22" fmla="*/ 237 w 349"/>
                <a:gd name="T23" fmla="*/ 203 h 475"/>
                <a:gd name="T24" fmla="*/ 235 w 349"/>
                <a:gd name="T25" fmla="*/ 218 h 475"/>
                <a:gd name="T26" fmla="*/ 272 w 349"/>
                <a:gd name="T27" fmla="*/ 218 h 475"/>
                <a:gd name="T28" fmla="*/ 322 w 349"/>
                <a:gd name="T29" fmla="*/ 291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9" h="475">
                  <a:moveTo>
                    <a:pt x="322" y="291"/>
                  </a:moveTo>
                  <a:cubicBezTo>
                    <a:pt x="294" y="331"/>
                    <a:pt x="250" y="396"/>
                    <a:pt x="223" y="436"/>
                  </a:cubicBezTo>
                  <a:cubicBezTo>
                    <a:pt x="196" y="475"/>
                    <a:pt x="152" y="475"/>
                    <a:pt x="125" y="435"/>
                  </a:cubicBezTo>
                  <a:cubicBezTo>
                    <a:pt x="98" y="396"/>
                    <a:pt x="54" y="330"/>
                    <a:pt x="27" y="290"/>
                  </a:cubicBezTo>
                  <a:cubicBezTo>
                    <a:pt x="0" y="250"/>
                    <a:pt x="22" y="218"/>
                    <a:pt x="76" y="218"/>
                  </a:cubicBezTo>
                  <a:cubicBezTo>
                    <a:pt x="91" y="218"/>
                    <a:pt x="108" y="218"/>
                    <a:pt x="126" y="218"/>
                  </a:cubicBezTo>
                  <a:cubicBezTo>
                    <a:pt x="125" y="214"/>
                    <a:pt x="124" y="209"/>
                    <a:pt x="124" y="203"/>
                  </a:cubicBezTo>
                  <a:cubicBezTo>
                    <a:pt x="124" y="34"/>
                    <a:pt x="124" y="34"/>
                    <a:pt x="124" y="34"/>
                  </a:cubicBezTo>
                  <a:cubicBezTo>
                    <a:pt x="124" y="15"/>
                    <a:pt x="130" y="0"/>
                    <a:pt x="137" y="0"/>
                  </a:cubicBezTo>
                  <a:cubicBezTo>
                    <a:pt x="224" y="0"/>
                    <a:pt x="224" y="0"/>
                    <a:pt x="224" y="0"/>
                  </a:cubicBezTo>
                  <a:cubicBezTo>
                    <a:pt x="231" y="0"/>
                    <a:pt x="237" y="15"/>
                    <a:pt x="237" y="34"/>
                  </a:cubicBezTo>
                  <a:cubicBezTo>
                    <a:pt x="237" y="203"/>
                    <a:pt x="237" y="203"/>
                    <a:pt x="237" y="203"/>
                  </a:cubicBezTo>
                  <a:cubicBezTo>
                    <a:pt x="237" y="209"/>
                    <a:pt x="236" y="214"/>
                    <a:pt x="235" y="218"/>
                  </a:cubicBezTo>
                  <a:cubicBezTo>
                    <a:pt x="249" y="218"/>
                    <a:pt x="261" y="218"/>
                    <a:pt x="272" y="218"/>
                  </a:cubicBezTo>
                  <a:cubicBezTo>
                    <a:pt x="327" y="218"/>
                    <a:pt x="349" y="251"/>
                    <a:pt x="322" y="2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Freeform 14"/>
            <p:cNvSpPr/>
            <p:nvPr/>
          </p:nvSpPr>
          <p:spPr bwMode="auto">
            <a:xfrm>
              <a:off x="9751581" y="3269885"/>
              <a:ext cx="503105" cy="687332"/>
            </a:xfrm>
            <a:custGeom>
              <a:avLst/>
              <a:gdLst>
                <a:gd name="T0" fmla="*/ 272 w 348"/>
                <a:gd name="T1" fmla="*/ 257 h 475"/>
                <a:gd name="T2" fmla="*/ 235 w 348"/>
                <a:gd name="T3" fmla="*/ 257 h 475"/>
                <a:gd name="T4" fmla="*/ 237 w 348"/>
                <a:gd name="T5" fmla="*/ 272 h 475"/>
                <a:gd name="T6" fmla="*/ 237 w 348"/>
                <a:gd name="T7" fmla="*/ 441 h 475"/>
                <a:gd name="T8" fmla="*/ 224 w 348"/>
                <a:gd name="T9" fmla="*/ 475 h 475"/>
                <a:gd name="T10" fmla="*/ 137 w 348"/>
                <a:gd name="T11" fmla="*/ 475 h 475"/>
                <a:gd name="T12" fmla="*/ 124 w 348"/>
                <a:gd name="T13" fmla="*/ 441 h 475"/>
                <a:gd name="T14" fmla="*/ 124 w 348"/>
                <a:gd name="T15" fmla="*/ 272 h 475"/>
                <a:gd name="T16" fmla="*/ 125 w 348"/>
                <a:gd name="T17" fmla="*/ 257 h 475"/>
                <a:gd name="T18" fmla="*/ 76 w 348"/>
                <a:gd name="T19" fmla="*/ 257 h 475"/>
                <a:gd name="T20" fmla="*/ 27 w 348"/>
                <a:gd name="T21" fmla="*/ 185 h 475"/>
                <a:gd name="T22" fmla="*/ 125 w 348"/>
                <a:gd name="T23" fmla="*/ 40 h 475"/>
                <a:gd name="T24" fmla="*/ 223 w 348"/>
                <a:gd name="T25" fmla="*/ 39 h 475"/>
                <a:gd name="T26" fmla="*/ 321 w 348"/>
                <a:gd name="T27" fmla="*/ 184 h 475"/>
                <a:gd name="T28" fmla="*/ 272 w 348"/>
                <a:gd name="T29" fmla="*/ 257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 h="475">
                  <a:moveTo>
                    <a:pt x="272" y="257"/>
                  </a:moveTo>
                  <a:cubicBezTo>
                    <a:pt x="261" y="257"/>
                    <a:pt x="249" y="257"/>
                    <a:pt x="235" y="257"/>
                  </a:cubicBezTo>
                  <a:cubicBezTo>
                    <a:pt x="236" y="261"/>
                    <a:pt x="237" y="266"/>
                    <a:pt x="237" y="272"/>
                  </a:cubicBezTo>
                  <a:cubicBezTo>
                    <a:pt x="237" y="441"/>
                    <a:pt x="237" y="441"/>
                    <a:pt x="237" y="441"/>
                  </a:cubicBezTo>
                  <a:cubicBezTo>
                    <a:pt x="237" y="460"/>
                    <a:pt x="231" y="475"/>
                    <a:pt x="224" y="475"/>
                  </a:cubicBezTo>
                  <a:cubicBezTo>
                    <a:pt x="137" y="475"/>
                    <a:pt x="137" y="475"/>
                    <a:pt x="137" y="475"/>
                  </a:cubicBezTo>
                  <a:cubicBezTo>
                    <a:pt x="130" y="475"/>
                    <a:pt x="124" y="460"/>
                    <a:pt x="124" y="441"/>
                  </a:cubicBezTo>
                  <a:cubicBezTo>
                    <a:pt x="124" y="272"/>
                    <a:pt x="124" y="272"/>
                    <a:pt x="124" y="272"/>
                  </a:cubicBezTo>
                  <a:cubicBezTo>
                    <a:pt x="124" y="266"/>
                    <a:pt x="125" y="261"/>
                    <a:pt x="125" y="257"/>
                  </a:cubicBezTo>
                  <a:cubicBezTo>
                    <a:pt x="107" y="257"/>
                    <a:pt x="90" y="257"/>
                    <a:pt x="76" y="257"/>
                  </a:cubicBezTo>
                  <a:cubicBezTo>
                    <a:pt x="22" y="257"/>
                    <a:pt x="0" y="225"/>
                    <a:pt x="27" y="185"/>
                  </a:cubicBezTo>
                  <a:cubicBezTo>
                    <a:pt x="54" y="145"/>
                    <a:pt x="98" y="79"/>
                    <a:pt x="125" y="40"/>
                  </a:cubicBezTo>
                  <a:cubicBezTo>
                    <a:pt x="152" y="0"/>
                    <a:pt x="196" y="0"/>
                    <a:pt x="223" y="39"/>
                  </a:cubicBezTo>
                  <a:cubicBezTo>
                    <a:pt x="250" y="79"/>
                    <a:pt x="294" y="144"/>
                    <a:pt x="321" y="184"/>
                  </a:cubicBezTo>
                  <a:cubicBezTo>
                    <a:pt x="348" y="224"/>
                    <a:pt x="326" y="257"/>
                    <a:pt x="272" y="2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 name="Freeform 15"/>
            <p:cNvSpPr/>
            <p:nvPr/>
          </p:nvSpPr>
          <p:spPr bwMode="auto">
            <a:xfrm>
              <a:off x="9201348" y="3296204"/>
              <a:ext cx="504941" cy="687332"/>
            </a:xfrm>
            <a:custGeom>
              <a:avLst/>
              <a:gdLst>
                <a:gd name="T0" fmla="*/ 322 w 349"/>
                <a:gd name="T1" fmla="*/ 291 h 475"/>
                <a:gd name="T2" fmla="*/ 223 w 349"/>
                <a:gd name="T3" fmla="*/ 436 h 475"/>
                <a:gd name="T4" fmla="*/ 125 w 349"/>
                <a:gd name="T5" fmla="*/ 435 h 475"/>
                <a:gd name="T6" fmla="*/ 27 w 349"/>
                <a:gd name="T7" fmla="*/ 290 h 475"/>
                <a:gd name="T8" fmla="*/ 76 w 349"/>
                <a:gd name="T9" fmla="*/ 218 h 475"/>
                <a:gd name="T10" fmla="*/ 126 w 349"/>
                <a:gd name="T11" fmla="*/ 218 h 475"/>
                <a:gd name="T12" fmla="*/ 124 w 349"/>
                <a:gd name="T13" fmla="*/ 203 h 475"/>
                <a:gd name="T14" fmla="*/ 124 w 349"/>
                <a:gd name="T15" fmla="*/ 34 h 475"/>
                <a:gd name="T16" fmla="*/ 137 w 349"/>
                <a:gd name="T17" fmla="*/ 0 h 475"/>
                <a:gd name="T18" fmla="*/ 224 w 349"/>
                <a:gd name="T19" fmla="*/ 0 h 475"/>
                <a:gd name="T20" fmla="*/ 237 w 349"/>
                <a:gd name="T21" fmla="*/ 34 h 475"/>
                <a:gd name="T22" fmla="*/ 237 w 349"/>
                <a:gd name="T23" fmla="*/ 203 h 475"/>
                <a:gd name="T24" fmla="*/ 235 w 349"/>
                <a:gd name="T25" fmla="*/ 218 h 475"/>
                <a:gd name="T26" fmla="*/ 272 w 349"/>
                <a:gd name="T27" fmla="*/ 218 h 475"/>
                <a:gd name="T28" fmla="*/ 322 w 349"/>
                <a:gd name="T29" fmla="*/ 291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9" h="475">
                  <a:moveTo>
                    <a:pt x="322" y="291"/>
                  </a:moveTo>
                  <a:cubicBezTo>
                    <a:pt x="294" y="331"/>
                    <a:pt x="250" y="396"/>
                    <a:pt x="223" y="436"/>
                  </a:cubicBezTo>
                  <a:cubicBezTo>
                    <a:pt x="196" y="475"/>
                    <a:pt x="152" y="475"/>
                    <a:pt x="125" y="435"/>
                  </a:cubicBezTo>
                  <a:cubicBezTo>
                    <a:pt x="98" y="396"/>
                    <a:pt x="54" y="330"/>
                    <a:pt x="27" y="290"/>
                  </a:cubicBezTo>
                  <a:cubicBezTo>
                    <a:pt x="0" y="250"/>
                    <a:pt x="22" y="218"/>
                    <a:pt x="76" y="218"/>
                  </a:cubicBezTo>
                  <a:cubicBezTo>
                    <a:pt x="91" y="218"/>
                    <a:pt x="108" y="218"/>
                    <a:pt x="126" y="218"/>
                  </a:cubicBezTo>
                  <a:cubicBezTo>
                    <a:pt x="125" y="214"/>
                    <a:pt x="124" y="209"/>
                    <a:pt x="124" y="203"/>
                  </a:cubicBezTo>
                  <a:cubicBezTo>
                    <a:pt x="124" y="34"/>
                    <a:pt x="124" y="34"/>
                    <a:pt x="124" y="34"/>
                  </a:cubicBezTo>
                  <a:cubicBezTo>
                    <a:pt x="124" y="15"/>
                    <a:pt x="130" y="0"/>
                    <a:pt x="137" y="0"/>
                  </a:cubicBezTo>
                  <a:cubicBezTo>
                    <a:pt x="224" y="0"/>
                    <a:pt x="224" y="0"/>
                    <a:pt x="224" y="0"/>
                  </a:cubicBezTo>
                  <a:cubicBezTo>
                    <a:pt x="231" y="0"/>
                    <a:pt x="237" y="15"/>
                    <a:pt x="237" y="34"/>
                  </a:cubicBezTo>
                  <a:cubicBezTo>
                    <a:pt x="237" y="203"/>
                    <a:pt x="237" y="203"/>
                    <a:pt x="237" y="203"/>
                  </a:cubicBezTo>
                  <a:cubicBezTo>
                    <a:pt x="237" y="209"/>
                    <a:pt x="236" y="214"/>
                    <a:pt x="235" y="218"/>
                  </a:cubicBezTo>
                  <a:cubicBezTo>
                    <a:pt x="249" y="218"/>
                    <a:pt x="261" y="218"/>
                    <a:pt x="272" y="218"/>
                  </a:cubicBezTo>
                  <a:cubicBezTo>
                    <a:pt x="327" y="218"/>
                    <a:pt x="349" y="251"/>
                    <a:pt x="322" y="291"/>
                  </a:cubicBezTo>
                  <a:close/>
                </a:path>
              </a:pathLst>
            </a:custGeom>
            <a:solidFill>
              <a:srgbClr val="46B3B0"/>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 name="Freeform 16"/>
            <p:cNvSpPr/>
            <p:nvPr/>
          </p:nvSpPr>
          <p:spPr bwMode="auto">
            <a:xfrm>
              <a:off x="9745461" y="3281514"/>
              <a:ext cx="503717" cy="687332"/>
            </a:xfrm>
            <a:custGeom>
              <a:avLst/>
              <a:gdLst>
                <a:gd name="T0" fmla="*/ 272 w 348"/>
                <a:gd name="T1" fmla="*/ 257 h 475"/>
                <a:gd name="T2" fmla="*/ 235 w 348"/>
                <a:gd name="T3" fmla="*/ 257 h 475"/>
                <a:gd name="T4" fmla="*/ 237 w 348"/>
                <a:gd name="T5" fmla="*/ 272 h 475"/>
                <a:gd name="T6" fmla="*/ 237 w 348"/>
                <a:gd name="T7" fmla="*/ 441 h 475"/>
                <a:gd name="T8" fmla="*/ 224 w 348"/>
                <a:gd name="T9" fmla="*/ 475 h 475"/>
                <a:gd name="T10" fmla="*/ 137 w 348"/>
                <a:gd name="T11" fmla="*/ 475 h 475"/>
                <a:gd name="T12" fmla="*/ 124 w 348"/>
                <a:gd name="T13" fmla="*/ 441 h 475"/>
                <a:gd name="T14" fmla="*/ 124 w 348"/>
                <a:gd name="T15" fmla="*/ 272 h 475"/>
                <a:gd name="T16" fmla="*/ 125 w 348"/>
                <a:gd name="T17" fmla="*/ 257 h 475"/>
                <a:gd name="T18" fmla="*/ 76 w 348"/>
                <a:gd name="T19" fmla="*/ 257 h 475"/>
                <a:gd name="T20" fmla="*/ 27 w 348"/>
                <a:gd name="T21" fmla="*/ 185 h 475"/>
                <a:gd name="T22" fmla="*/ 125 w 348"/>
                <a:gd name="T23" fmla="*/ 40 h 475"/>
                <a:gd name="T24" fmla="*/ 223 w 348"/>
                <a:gd name="T25" fmla="*/ 39 h 475"/>
                <a:gd name="T26" fmla="*/ 321 w 348"/>
                <a:gd name="T27" fmla="*/ 184 h 475"/>
                <a:gd name="T28" fmla="*/ 272 w 348"/>
                <a:gd name="T29" fmla="*/ 257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 h="475">
                  <a:moveTo>
                    <a:pt x="272" y="257"/>
                  </a:moveTo>
                  <a:cubicBezTo>
                    <a:pt x="261" y="257"/>
                    <a:pt x="249" y="257"/>
                    <a:pt x="235" y="257"/>
                  </a:cubicBezTo>
                  <a:cubicBezTo>
                    <a:pt x="236" y="261"/>
                    <a:pt x="237" y="266"/>
                    <a:pt x="237" y="272"/>
                  </a:cubicBezTo>
                  <a:cubicBezTo>
                    <a:pt x="237" y="441"/>
                    <a:pt x="237" y="441"/>
                    <a:pt x="237" y="441"/>
                  </a:cubicBezTo>
                  <a:cubicBezTo>
                    <a:pt x="237" y="460"/>
                    <a:pt x="231" y="475"/>
                    <a:pt x="224" y="475"/>
                  </a:cubicBezTo>
                  <a:cubicBezTo>
                    <a:pt x="137" y="475"/>
                    <a:pt x="137" y="475"/>
                    <a:pt x="137" y="475"/>
                  </a:cubicBezTo>
                  <a:cubicBezTo>
                    <a:pt x="130" y="475"/>
                    <a:pt x="124" y="460"/>
                    <a:pt x="124" y="441"/>
                  </a:cubicBezTo>
                  <a:cubicBezTo>
                    <a:pt x="124" y="272"/>
                    <a:pt x="124" y="272"/>
                    <a:pt x="124" y="272"/>
                  </a:cubicBezTo>
                  <a:cubicBezTo>
                    <a:pt x="124" y="266"/>
                    <a:pt x="125" y="261"/>
                    <a:pt x="125" y="257"/>
                  </a:cubicBezTo>
                  <a:cubicBezTo>
                    <a:pt x="107" y="257"/>
                    <a:pt x="90" y="257"/>
                    <a:pt x="76" y="257"/>
                  </a:cubicBezTo>
                  <a:cubicBezTo>
                    <a:pt x="22" y="257"/>
                    <a:pt x="0" y="225"/>
                    <a:pt x="27" y="185"/>
                  </a:cubicBezTo>
                  <a:cubicBezTo>
                    <a:pt x="54" y="145"/>
                    <a:pt x="98" y="79"/>
                    <a:pt x="125" y="40"/>
                  </a:cubicBezTo>
                  <a:cubicBezTo>
                    <a:pt x="152" y="0"/>
                    <a:pt x="196" y="0"/>
                    <a:pt x="223" y="39"/>
                  </a:cubicBezTo>
                  <a:cubicBezTo>
                    <a:pt x="250" y="79"/>
                    <a:pt x="294" y="144"/>
                    <a:pt x="321" y="184"/>
                  </a:cubicBezTo>
                  <a:cubicBezTo>
                    <a:pt x="348" y="224"/>
                    <a:pt x="326" y="257"/>
                    <a:pt x="272" y="257"/>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 name="Freeform 17"/>
            <p:cNvSpPr/>
            <p:nvPr/>
          </p:nvSpPr>
          <p:spPr bwMode="auto">
            <a:xfrm>
              <a:off x="7199945" y="1945409"/>
              <a:ext cx="398445" cy="242984"/>
            </a:xfrm>
            <a:custGeom>
              <a:avLst/>
              <a:gdLst>
                <a:gd name="T0" fmla="*/ 0 w 651"/>
                <a:gd name="T1" fmla="*/ 2 h 397"/>
                <a:gd name="T2" fmla="*/ 3 w 651"/>
                <a:gd name="T3" fmla="*/ 390 h 397"/>
                <a:gd name="T4" fmla="*/ 644 w 651"/>
                <a:gd name="T5" fmla="*/ 397 h 397"/>
                <a:gd name="T6" fmla="*/ 651 w 651"/>
                <a:gd name="T7" fmla="*/ 0 h 397"/>
                <a:gd name="T8" fmla="*/ 0 w 651"/>
                <a:gd name="T9" fmla="*/ 2 h 397"/>
              </a:gdLst>
              <a:ahLst/>
              <a:cxnLst>
                <a:cxn ang="0">
                  <a:pos x="T0" y="T1"/>
                </a:cxn>
                <a:cxn ang="0">
                  <a:pos x="T2" y="T3"/>
                </a:cxn>
                <a:cxn ang="0">
                  <a:pos x="T4" y="T5"/>
                </a:cxn>
                <a:cxn ang="0">
                  <a:pos x="T6" y="T7"/>
                </a:cxn>
                <a:cxn ang="0">
                  <a:pos x="T8" y="T9"/>
                </a:cxn>
              </a:cxnLst>
              <a:rect l="0" t="0" r="r" b="b"/>
              <a:pathLst>
                <a:path w="651" h="397">
                  <a:moveTo>
                    <a:pt x="0" y="2"/>
                  </a:moveTo>
                  <a:lnTo>
                    <a:pt x="3" y="390"/>
                  </a:lnTo>
                  <a:lnTo>
                    <a:pt x="644" y="397"/>
                  </a:lnTo>
                  <a:lnTo>
                    <a:pt x="651" y="0"/>
                  </a:lnTo>
                  <a:lnTo>
                    <a:pt x="0" y="2"/>
                  </a:ln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Freeform 18"/>
            <p:cNvSpPr/>
            <p:nvPr/>
          </p:nvSpPr>
          <p:spPr bwMode="auto">
            <a:xfrm>
              <a:off x="7149756" y="2225116"/>
              <a:ext cx="509226" cy="85075"/>
            </a:xfrm>
            <a:custGeom>
              <a:avLst/>
              <a:gdLst>
                <a:gd name="T0" fmla="*/ 0 w 832"/>
                <a:gd name="T1" fmla="*/ 139 h 139"/>
                <a:gd name="T2" fmla="*/ 832 w 832"/>
                <a:gd name="T3" fmla="*/ 137 h 139"/>
                <a:gd name="T4" fmla="*/ 737 w 832"/>
                <a:gd name="T5" fmla="*/ 0 h 139"/>
                <a:gd name="T6" fmla="*/ 82 w 832"/>
                <a:gd name="T7" fmla="*/ 4 h 139"/>
                <a:gd name="T8" fmla="*/ 0 w 832"/>
                <a:gd name="T9" fmla="*/ 139 h 139"/>
              </a:gdLst>
              <a:ahLst/>
              <a:cxnLst>
                <a:cxn ang="0">
                  <a:pos x="T0" y="T1"/>
                </a:cxn>
                <a:cxn ang="0">
                  <a:pos x="T2" y="T3"/>
                </a:cxn>
                <a:cxn ang="0">
                  <a:pos x="T4" y="T5"/>
                </a:cxn>
                <a:cxn ang="0">
                  <a:pos x="T6" y="T7"/>
                </a:cxn>
                <a:cxn ang="0">
                  <a:pos x="T8" y="T9"/>
                </a:cxn>
              </a:cxnLst>
              <a:rect l="0" t="0" r="r" b="b"/>
              <a:pathLst>
                <a:path w="832" h="139">
                  <a:moveTo>
                    <a:pt x="0" y="139"/>
                  </a:moveTo>
                  <a:lnTo>
                    <a:pt x="832" y="137"/>
                  </a:lnTo>
                  <a:lnTo>
                    <a:pt x="737" y="0"/>
                  </a:lnTo>
                  <a:lnTo>
                    <a:pt x="82" y="4"/>
                  </a:lnTo>
                  <a:lnTo>
                    <a:pt x="0" y="139"/>
                  </a:ln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 name="Freeform 19"/>
            <p:cNvSpPr>
              <a:spLocks noEditPoints="1"/>
            </p:cNvSpPr>
            <p:nvPr/>
          </p:nvSpPr>
          <p:spPr bwMode="auto">
            <a:xfrm>
              <a:off x="7179747" y="1929496"/>
              <a:ext cx="438840" cy="274810"/>
            </a:xfrm>
            <a:custGeom>
              <a:avLst/>
              <a:gdLst>
                <a:gd name="T0" fmla="*/ 288 w 303"/>
                <a:gd name="T1" fmla="*/ 0 h 190"/>
                <a:gd name="T2" fmla="*/ 15 w 303"/>
                <a:gd name="T3" fmla="*/ 0 h 190"/>
                <a:gd name="T4" fmla="*/ 0 w 303"/>
                <a:gd name="T5" fmla="*/ 16 h 190"/>
                <a:gd name="T6" fmla="*/ 0 w 303"/>
                <a:gd name="T7" fmla="*/ 174 h 190"/>
                <a:gd name="T8" fmla="*/ 15 w 303"/>
                <a:gd name="T9" fmla="*/ 190 h 190"/>
                <a:gd name="T10" fmla="*/ 288 w 303"/>
                <a:gd name="T11" fmla="*/ 190 h 190"/>
                <a:gd name="T12" fmla="*/ 303 w 303"/>
                <a:gd name="T13" fmla="*/ 174 h 190"/>
                <a:gd name="T14" fmla="*/ 303 w 303"/>
                <a:gd name="T15" fmla="*/ 16 h 190"/>
                <a:gd name="T16" fmla="*/ 288 w 303"/>
                <a:gd name="T17" fmla="*/ 0 h 190"/>
                <a:gd name="T18" fmla="*/ 279 w 303"/>
                <a:gd name="T19" fmla="*/ 168 h 190"/>
                <a:gd name="T20" fmla="*/ 23 w 303"/>
                <a:gd name="T21" fmla="*/ 168 h 190"/>
                <a:gd name="T22" fmla="*/ 23 w 303"/>
                <a:gd name="T23" fmla="*/ 20 h 190"/>
                <a:gd name="T24" fmla="*/ 279 w 303"/>
                <a:gd name="T25" fmla="*/ 20 h 190"/>
                <a:gd name="T26" fmla="*/ 279 w 303"/>
                <a:gd name="T27" fmla="*/ 16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190">
                  <a:moveTo>
                    <a:pt x="288" y="0"/>
                  </a:moveTo>
                  <a:cubicBezTo>
                    <a:pt x="15" y="0"/>
                    <a:pt x="15" y="0"/>
                    <a:pt x="15" y="0"/>
                  </a:cubicBezTo>
                  <a:cubicBezTo>
                    <a:pt x="7" y="0"/>
                    <a:pt x="0" y="7"/>
                    <a:pt x="0" y="16"/>
                  </a:cubicBezTo>
                  <a:cubicBezTo>
                    <a:pt x="0" y="174"/>
                    <a:pt x="0" y="174"/>
                    <a:pt x="0" y="174"/>
                  </a:cubicBezTo>
                  <a:cubicBezTo>
                    <a:pt x="0" y="183"/>
                    <a:pt x="7" y="190"/>
                    <a:pt x="15" y="190"/>
                  </a:cubicBezTo>
                  <a:cubicBezTo>
                    <a:pt x="288" y="190"/>
                    <a:pt x="288" y="190"/>
                    <a:pt x="288" y="190"/>
                  </a:cubicBezTo>
                  <a:cubicBezTo>
                    <a:pt x="296" y="190"/>
                    <a:pt x="303" y="183"/>
                    <a:pt x="303" y="174"/>
                  </a:cubicBezTo>
                  <a:cubicBezTo>
                    <a:pt x="303" y="16"/>
                    <a:pt x="303" y="16"/>
                    <a:pt x="303" y="16"/>
                  </a:cubicBezTo>
                  <a:cubicBezTo>
                    <a:pt x="303" y="7"/>
                    <a:pt x="296" y="0"/>
                    <a:pt x="288" y="0"/>
                  </a:cubicBezTo>
                  <a:close/>
                  <a:moveTo>
                    <a:pt x="279" y="168"/>
                  </a:moveTo>
                  <a:cubicBezTo>
                    <a:pt x="23" y="168"/>
                    <a:pt x="23" y="168"/>
                    <a:pt x="23" y="168"/>
                  </a:cubicBezTo>
                  <a:cubicBezTo>
                    <a:pt x="23" y="20"/>
                    <a:pt x="23" y="20"/>
                    <a:pt x="23" y="20"/>
                  </a:cubicBezTo>
                  <a:cubicBezTo>
                    <a:pt x="279" y="20"/>
                    <a:pt x="279" y="20"/>
                    <a:pt x="279" y="20"/>
                  </a:cubicBezTo>
                  <a:lnTo>
                    <a:pt x="279" y="168"/>
                  </a:ln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1" name="Freeform 20"/>
            <p:cNvSpPr>
              <a:spLocks noEditPoints="1"/>
            </p:cNvSpPr>
            <p:nvPr/>
          </p:nvSpPr>
          <p:spPr bwMode="auto">
            <a:xfrm>
              <a:off x="7138127" y="2217771"/>
              <a:ext cx="537992" cy="93644"/>
            </a:xfrm>
            <a:custGeom>
              <a:avLst/>
              <a:gdLst>
                <a:gd name="T0" fmla="*/ 370 w 372"/>
                <a:gd name="T1" fmla="*/ 65 h 65"/>
                <a:gd name="T2" fmla="*/ 371 w 372"/>
                <a:gd name="T3" fmla="*/ 65 h 65"/>
                <a:gd name="T4" fmla="*/ 372 w 372"/>
                <a:gd name="T5" fmla="*/ 65 h 65"/>
                <a:gd name="T6" fmla="*/ 327 w 372"/>
                <a:gd name="T7" fmla="*/ 0 h 65"/>
                <a:gd name="T8" fmla="*/ 34 w 372"/>
                <a:gd name="T9" fmla="*/ 0 h 65"/>
                <a:gd name="T10" fmla="*/ 0 w 372"/>
                <a:gd name="T11" fmla="*/ 65 h 65"/>
                <a:gd name="T12" fmla="*/ 1 w 372"/>
                <a:gd name="T13" fmla="*/ 65 h 65"/>
                <a:gd name="T14" fmla="*/ 2 w 372"/>
                <a:gd name="T15" fmla="*/ 65 h 65"/>
                <a:gd name="T16" fmla="*/ 370 w 372"/>
                <a:gd name="T17" fmla="*/ 65 h 65"/>
                <a:gd name="T18" fmla="*/ 146 w 372"/>
                <a:gd name="T19" fmla="*/ 57 h 65"/>
                <a:gd name="T20" fmla="*/ 151 w 372"/>
                <a:gd name="T21" fmla="*/ 48 h 65"/>
                <a:gd name="T22" fmla="*/ 217 w 372"/>
                <a:gd name="T23" fmla="*/ 49 h 65"/>
                <a:gd name="T24" fmla="*/ 223 w 372"/>
                <a:gd name="T25" fmla="*/ 57 h 65"/>
                <a:gd name="T26" fmla="*/ 146 w 372"/>
                <a:gd name="T27" fmla="*/ 57 h 65"/>
                <a:gd name="T28" fmla="*/ 50 w 372"/>
                <a:gd name="T29" fmla="*/ 9 h 65"/>
                <a:gd name="T30" fmla="*/ 309 w 372"/>
                <a:gd name="T31" fmla="*/ 9 h 65"/>
                <a:gd name="T32" fmla="*/ 332 w 372"/>
                <a:gd name="T33" fmla="*/ 41 h 65"/>
                <a:gd name="T34" fmla="*/ 34 w 372"/>
                <a:gd name="T35" fmla="*/ 41 h 65"/>
                <a:gd name="T36" fmla="*/ 50 w 372"/>
                <a:gd name="T37"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2" h="65">
                  <a:moveTo>
                    <a:pt x="370" y="65"/>
                  </a:moveTo>
                  <a:cubicBezTo>
                    <a:pt x="370" y="65"/>
                    <a:pt x="370" y="65"/>
                    <a:pt x="371" y="65"/>
                  </a:cubicBezTo>
                  <a:cubicBezTo>
                    <a:pt x="372" y="65"/>
                    <a:pt x="372" y="65"/>
                    <a:pt x="372" y="65"/>
                  </a:cubicBezTo>
                  <a:cubicBezTo>
                    <a:pt x="327" y="0"/>
                    <a:pt x="327" y="0"/>
                    <a:pt x="327" y="0"/>
                  </a:cubicBezTo>
                  <a:cubicBezTo>
                    <a:pt x="34" y="0"/>
                    <a:pt x="34" y="0"/>
                    <a:pt x="34" y="0"/>
                  </a:cubicBezTo>
                  <a:cubicBezTo>
                    <a:pt x="0" y="65"/>
                    <a:pt x="0" y="65"/>
                    <a:pt x="0" y="65"/>
                  </a:cubicBezTo>
                  <a:cubicBezTo>
                    <a:pt x="1" y="65"/>
                    <a:pt x="1" y="65"/>
                    <a:pt x="1" y="65"/>
                  </a:cubicBezTo>
                  <a:cubicBezTo>
                    <a:pt x="1" y="65"/>
                    <a:pt x="2" y="65"/>
                    <a:pt x="2" y="65"/>
                  </a:cubicBezTo>
                  <a:lnTo>
                    <a:pt x="370" y="65"/>
                  </a:lnTo>
                  <a:close/>
                  <a:moveTo>
                    <a:pt x="146" y="57"/>
                  </a:moveTo>
                  <a:cubicBezTo>
                    <a:pt x="151" y="48"/>
                    <a:pt x="151" y="48"/>
                    <a:pt x="151" y="48"/>
                  </a:cubicBezTo>
                  <a:cubicBezTo>
                    <a:pt x="217" y="49"/>
                    <a:pt x="217" y="49"/>
                    <a:pt x="217" y="49"/>
                  </a:cubicBezTo>
                  <a:cubicBezTo>
                    <a:pt x="223" y="57"/>
                    <a:pt x="223" y="57"/>
                    <a:pt x="223" y="57"/>
                  </a:cubicBezTo>
                  <a:lnTo>
                    <a:pt x="146" y="57"/>
                  </a:lnTo>
                  <a:close/>
                  <a:moveTo>
                    <a:pt x="50" y="9"/>
                  </a:moveTo>
                  <a:cubicBezTo>
                    <a:pt x="309" y="9"/>
                    <a:pt x="309" y="9"/>
                    <a:pt x="309" y="9"/>
                  </a:cubicBezTo>
                  <a:cubicBezTo>
                    <a:pt x="332" y="41"/>
                    <a:pt x="332" y="41"/>
                    <a:pt x="332" y="41"/>
                  </a:cubicBezTo>
                  <a:cubicBezTo>
                    <a:pt x="34" y="41"/>
                    <a:pt x="34" y="41"/>
                    <a:pt x="34" y="41"/>
                  </a:cubicBezTo>
                  <a:lnTo>
                    <a:pt x="50" y="9"/>
                  </a:ln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Freeform 21"/>
            <p:cNvSpPr/>
            <p:nvPr/>
          </p:nvSpPr>
          <p:spPr bwMode="auto">
            <a:xfrm>
              <a:off x="7135067" y="2324880"/>
              <a:ext cx="544112" cy="25706"/>
            </a:xfrm>
            <a:custGeom>
              <a:avLst/>
              <a:gdLst>
                <a:gd name="T0" fmla="*/ 373 w 376"/>
                <a:gd name="T1" fmla="*/ 0 h 18"/>
                <a:gd name="T2" fmla="*/ 3 w 376"/>
                <a:gd name="T3" fmla="*/ 0 h 18"/>
                <a:gd name="T4" fmla="*/ 0 w 376"/>
                <a:gd name="T5" fmla="*/ 9 h 18"/>
                <a:gd name="T6" fmla="*/ 4 w 376"/>
                <a:gd name="T7" fmla="*/ 18 h 18"/>
                <a:gd name="T8" fmla="*/ 372 w 376"/>
                <a:gd name="T9" fmla="*/ 18 h 18"/>
                <a:gd name="T10" fmla="*/ 376 w 376"/>
                <a:gd name="T11" fmla="*/ 9 h 18"/>
                <a:gd name="T12" fmla="*/ 373 w 376"/>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376" h="18">
                  <a:moveTo>
                    <a:pt x="373" y="0"/>
                  </a:moveTo>
                  <a:cubicBezTo>
                    <a:pt x="3" y="0"/>
                    <a:pt x="3" y="0"/>
                    <a:pt x="3" y="0"/>
                  </a:cubicBezTo>
                  <a:cubicBezTo>
                    <a:pt x="1" y="1"/>
                    <a:pt x="0" y="5"/>
                    <a:pt x="0" y="9"/>
                  </a:cubicBezTo>
                  <a:cubicBezTo>
                    <a:pt x="0" y="14"/>
                    <a:pt x="2" y="18"/>
                    <a:pt x="4" y="18"/>
                  </a:cubicBezTo>
                  <a:cubicBezTo>
                    <a:pt x="372" y="18"/>
                    <a:pt x="372" y="18"/>
                    <a:pt x="372" y="18"/>
                  </a:cubicBezTo>
                  <a:cubicBezTo>
                    <a:pt x="374" y="18"/>
                    <a:pt x="376" y="14"/>
                    <a:pt x="376" y="9"/>
                  </a:cubicBezTo>
                  <a:cubicBezTo>
                    <a:pt x="376" y="5"/>
                    <a:pt x="375" y="1"/>
                    <a:pt x="373" y="0"/>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3" name="Freeform 22"/>
            <p:cNvSpPr>
              <a:spLocks noEditPoints="1"/>
            </p:cNvSpPr>
            <p:nvPr/>
          </p:nvSpPr>
          <p:spPr bwMode="auto">
            <a:xfrm>
              <a:off x="6972874" y="1709770"/>
              <a:ext cx="868499" cy="868499"/>
            </a:xfrm>
            <a:custGeom>
              <a:avLst/>
              <a:gdLst>
                <a:gd name="T0" fmla="*/ 300 w 600"/>
                <a:gd name="T1" fmla="*/ 600 h 600"/>
                <a:gd name="T2" fmla="*/ 0 w 600"/>
                <a:gd name="T3" fmla="*/ 300 h 600"/>
                <a:gd name="T4" fmla="*/ 300 w 600"/>
                <a:gd name="T5" fmla="*/ 0 h 600"/>
                <a:gd name="T6" fmla="*/ 600 w 600"/>
                <a:gd name="T7" fmla="*/ 300 h 600"/>
                <a:gd name="T8" fmla="*/ 300 w 600"/>
                <a:gd name="T9" fmla="*/ 600 h 600"/>
                <a:gd name="T10" fmla="*/ 300 w 600"/>
                <a:gd name="T11" fmla="*/ 18 h 600"/>
                <a:gd name="T12" fmla="*/ 18 w 600"/>
                <a:gd name="T13" fmla="*/ 300 h 600"/>
                <a:gd name="T14" fmla="*/ 300 w 600"/>
                <a:gd name="T15" fmla="*/ 582 h 600"/>
                <a:gd name="T16" fmla="*/ 582 w 600"/>
                <a:gd name="T17" fmla="*/ 300 h 600"/>
                <a:gd name="T18" fmla="*/ 300 w 600"/>
                <a:gd name="T19" fmla="*/ 1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600"/>
                  </a:moveTo>
                  <a:cubicBezTo>
                    <a:pt x="135" y="600"/>
                    <a:pt x="0" y="465"/>
                    <a:pt x="0" y="300"/>
                  </a:cubicBezTo>
                  <a:cubicBezTo>
                    <a:pt x="0" y="135"/>
                    <a:pt x="135" y="0"/>
                    <a:pt x="300" y="0"/>
                  </a:cubicBezTo>
                  <a:cubicBezTo>
                    <a:pt x="465" y="0"/>
                    <a:pt x="600" y="135"/>
                    <a:pt x="600" y="300"/>
                  </a:cubicBezTo>
                  <a:cubicBezTo>
                    <a:pt x="600" y="465"/>
                    <a:pt x="465" y="600"/>
                    <a:pt x="300" y="600"/>
                  </a:cubicBezTo>
                  <a:close/>
                  <a:moveTo>
                    <a:pt x="300" y="18"/>
                  </a:moveTo>
                  <a:cubicBezTo>
                    <a:pt x="144" y="18"/>
                    <a:pt x="18" y="145"/>
                    <a:pt x="18" y="300"/>
                  </a:cubicBezTo>
                  <a:cubicBezTo>
                    <a:pt x="18" y="455"/>
                    <a:pt x="144" y="582"/>
                    <a:pt x="300" y="582"/>
                  </a:cubicBezTo>
                  <a:cubicBezTo>
                    <a:pt x="455" y="582"/>
                    <a:pt x="582" y="455"/>
                    <a:pt x="582" y="300"/>
                  </a:cubicBezTo>
                  <a:cubicBezTo>
                    <a:pt x="582" y="145"/>
                    <a:pt x="455" y="18"/>
                    <a:pt x="300" y="18"/>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4" name="Freeform 23"/>
            <p:cNvSpPr/>
            <p:nvPr/>
          </p:nvSpPr>
          <p:spPr bwMode="auto">
            <a:xfrm>
              <a:off x="6885963" y="3236835"/>
              <a:ext cx="308473" cy="503717"/>
            </a:xfrm>
            <a:custGeom>
              <a:avLst/>
              <a:gdLst>
                <a:gd name="T0" fmla="*/ 0 w 504"/>
                <a:gd name="T1" fmla="*/ 723 h 823"/>
                <a:gd name="T2" fmla="*/ 45 w 504"/>
                <a:gd name="T3" fmla="*/ 0 h 823"/>
                <a:gd name="T4" fmla="*/ 504 w 504"/>
                <a:gd name="T5" fmla="*/ 7 h 823"/>
                <a:gd name="T6" fmla="*/ 492 w 504"/>
                <a:gd name="T7" fmla="*/ 811 h 823"/>
                <a:gd name="T8" fmla="*/ 166 w 504"/>
                <a:gd name="T9" fmla="*/ 823 h 823"/>
                <a:gd name="T10" fmla="*/ 0 w 504"/>
                <a:gd name="T11" fmla="*/ 723 h 823"/>
              </a:gdLst>
              <a:ahLst/>
              <a:cxnLst>
                <a:cxn ang="0">
                  <a:pos x="T0" y="T1"/>
                </a:cxn>
                <a:cxn ang="0">
                  <a:pos x="T2" y="T3"/>
                </a:cxn>
                <a:cxn ang="0">
                  <a:pos x="T4" y="T5"/>
                </a:cxn>
                <a:cxn ang="0">
                  <a:pos x="T6" y="T7"/>
                </a:cxn>
                <a:cxn ang="0">
                  <a:pos x="T8" y="T9"/>
                </a:cxn>
                <a:cxn ang="0">
                  <a:pos x="T10" y="T11"/>
                </a:cxn>
              </a:cxnLst>
              <a:rect l="0" t="0" r="r" b="b"/>
              <a:pathLst>
                <a:path w="504" h="823">
                  <a:moveTo>
                    <a:pt x="0" y="723"/>
                  </a:moveTo>
                  <a:lnTo>
                    <a:pt x="45" y="0"/>
                  </a:lnTo>
                  <a:lnTo>
                    <a:pt x="504" y="7"/>
                  </a:lnTo>
                  <a:lnTo>
                    <a:pt x="492" y="811"/>
                  </a:lnTo>
                  <a:lnTo>
                    <a:pt x="166" y="823"/>
                  </a:lnTo>
                  <a:lnTo>
                    <a:pt x="0" y="723"/>
                  </a:ln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Freeform 24"/>
            <p:cNvSpPr>
              <a:spLocks noEditPoints="1"/>
            </p:cNvSpPr>
            <p:nvPr/>
          </p:nvSpPr>
          <p:spPr bwMode="auto">
            <a:xfrm>
              <a:off x="6871886" y="3206232"/>
              <a:ext cx="361722" cy="568594"/>
            </a:xfrm>
            <a:custGeom>
              <a:avLst/>
              <a:gdLst>
                <a:gd name="T0" fmla="*/ 203 w 250"/>
                <a:gd name="T1" fmla="*/ 0 h 393"/>
                <a:gd name="T2" fmla="*/ 47 w 250"/>
                <a:gd name="T3" fmla="*/ 0 h 393"/>
                <a:gd name="T4" fmla="*/ 0 w 250"/>
                <a:gd name="T5" fmla="*/ 47 h 393"/>
                <a:gd name="T6" fmla="*/ 0 w 250"/>
                <a:gd name="T7" fmla="*/ 346 h 393"/>
                <a:gd name="T8" fmla="*/ 47 w 250"/>
                <a:gd name="T9" fmla="*/ 393 h 393"/>
                <a:gd name="T10" fmla="*/ 203 w 250"/>
                <a:gd name="T11" fmla="*/ 393 h 393"/>
                <a:gd name="T12" fmla="*/ 250 w 250"/>
                <a:gd name="T13" fmla="*/ 346 h 393"/>
                <a:gd name="T14" fmla="*/ 250 w 250"/>
                <a:gd name="T15" fmla="*/ 47 h 393"/>
                <a:gd name="T16" fmla="*/ 203 w 250"/>
                <a:gd name="T17" fmla="*/ 0 h 393"/>
                <a:gd name="T18" fmla="*/ 100 w 250"/>
                <a:gd name="T19" fmla="*/ 51 h 393"/>
                <a:gd name="T20" fmla="*/ 164 w 250"/>
                <a:gd name="T21" fmla="*/ 51 h 393"/>
                <a:gd name="T22" fmla="*/ 170 w 250"/>
                <a:gd name="T23" fmla="*/ 56 h 393"/>
                <a:gd name="T24" fmla="*/ 164 w 250"/>
                <a:gd name="T25" fmla="*/ 62 h 393"/>
                <a:gd name="T26" fmla="*/ 100 w 250"/>
                <a:gd name="T27" fmla="*/ 62 h 393"/>
                <a:gd name="T28" fmla="*/ 94 w 250"/>
                <a:gd name="T29" fmla="*/ 56 h 393"/>
                <a:gd name="T30" fmla="*/ 100 w 250"/>
                <a:gd name="T31" fmla="*/ 51 h 393"/>
                <a:gd name="T32" fmla="*/ 41 w 250"/>
                <a:gd name="T33" fmla="*/ 47 h 393"/>
                <a:gd name="T34" fmla="*/ 50 w 250"/>
                <a:gd name="T35" fmla="*/ 37 h 393"/>
                <a:gd name="T36" fmla="*/ 60 w 250"/>
                <a:gd name="T37" fmla="*/ 47 h 393"/>
                <a:gd name="T38" fmla="*/ 50 w 250"/>
                <a:gd name="T39" fmla="*/ 56 h 393"/>
                <a:gd name="T40" fmla="*/ 41 w 250"/>
                <a:gd name="T41" fmla="*/ 47 h 393"/>
                <a:gd name="T42" fmla="*/ 152 w 250"/>
                <a:gd name="T43" fmla="*/ 347 h 393"/>
                <a:gd name="T44" fmla="*/ 112 w 250"/>
                <a:gd name="T45" fmla="*/ 347 h 393"/>
                <a:gd name="T46" fmla="*/ 109 w 250"/>
                <a:gd name="T47" fmla="*/ 344 h 393"/>
                <a:gd name="T48" fmla="*/ 112 w 250"/>
                <a:gd name="T49" fmla="*/ 340 h 393"/>
                <a:gd name="T50" fmla="*/ 152 w 250"/>
                <a:gd name="T51" fmla="*/ 340 h 393"/>
                <a:gd name="T52" fmla="*/ 155 w 250"/>
                <a:gd name="T53" fmla="*/ 344 h 393"/>
                <a:gd name="T54" fmla="*/ 152 w 250"/>
                <a:gd name="T55" fmla="*/ 347 h 393"/>
                <a:gd name="T56" fmla="*/ 205 w 250"/>
                <a:gd name="T57" fmla="*/ 307 h 393"/>
                <a:gd name="T58" fmla="*/ 53 w 250"/>
                <a:gd name="T59" fmla="*/ 307 h 393"/>
                <a:gd name="T60" fmla="*/ 53 w 250"/>
                <a:gd name="T61" fmla="*/ 85 h 393"/>
                <a:gd name="T62" fmla="*/ 205 w 250"/>
                <a:gd name="T63" fmla="*/ 85 h 393"/>
                <a:gd name="T64" fmla="*/ 205 w 250"/>
                <a:gd name="T65" fmla="*/ 30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0" h="393">
                  <a:moveTo>
                    <a:pt x="203" y="0"/>
                  </a:moveTo>
                  <a:cubicBezTo>
                    <a:pt x="47" y="0"/>
                    <a:pt x="47" y="0"/>
                    <a:pt x="47" y="0"/>
                  </a:cubicBezTo>
                  <a:cubicBezTo>
                    <a:pt x="21" y="0"/>
                    <a:pt x="0" y="21"/>
                    <a:pt x="0" y="47"/>
                  </a:cubicBezTo>
                  <a:cubicBezTo>
                    <a:pt x="0" y="346"/>
                    <a:pt x="0" y="346"/>
                    <a:pt x="0" y="346"/>
                  </a:cubicBezTo>
                  <a:cubicBezTo>
                    <a:pt x="0" y="372"/>
                    <a:pt x="21" y="393"/>
                    <a:pt x="47" y="393"/>
                  </a:cubicBezTo>
                  <a:cubicBezTo>
                    <a:pt x="203" y="393"/>
                    <a:pt x="203" y="393"/>
                    <a:pt x="203" y="393"/>
                  </a:cubicBezTo>
                  <a:cubicBezTo>
                    <a:pt x="229" y="393"/>
                    <a:pt x="250" y="372"/>
                    <a:pt x="250" y="346"/>
                  </a:cubicBezTo>
                  <a:cubicBezTo>
                    <a:pt x="250" y="47"/>
                    <a:pt x="250" y="47"/>
                    <a:pt x="250" y="47"/>
                  </a:cubicBezTo>
                  <a:cubicBezTo>
                    <a:pt x="250" y="21"/>
                    <a:pt x="229" y="0"/>
                    <a:pt x="203" y="0"/>
                  </a:cubicBezTo>
                  <a:close/>
                  <a:moveTo>
                    <a:pt x="100" y="51"/>
                  </a:moveTo>
                  <a:cubicBezTo>
                    <a:pt x="164" y="51"/>
                    <a:pt x="164" y="51"/>
                    <a:pt x="164" y="51"/>
                  </a:cubicBezTo>
                  <a:cubicBezTo>
                    <a:pt x="167" y="51"/>
                    <a:pt x="170" y="54"/>
                    <a:pt x="170" y="56"/>
                  </a:cubicBezTo>
                  <a:cubicBezTo>
                    <a:pt x="170" y="59"/>
                    <a:pt x="167" y="62"/>
                    <a:pt x="164" y="62"/>
                  </a:cubicBezTo>
                  <a:cubicBezTo>
                    <a:pt x="100" y="62"/>
                    <a:pt x="100" y="62"/>
                    <a:pt x="100" y="62"/>
                  </a:cubicBezTo>
                  <a:cubicBezTo>
                    <a:pt x="97" y="62"/>
                    <a:pt x="94" y="59"/>
                    <a:pt x="94" y="56"/>
                  </a:cubicBezTo>
                  <a:cubicBezTo>
                    <a:pt x="94" y="54"/>
                    <a:pt x="97" y="51"/>
                    <a:pt x="100" y="51"/>
                  </a:cubicBezTo>
                  <a:close/>
                  <a:moveTo>
                    <a:pt x="41" y="47"/>
                  </a:moveTo>
                  <a:cubicBezTo>
                    <a:pt x="41" y="42"/>
                    <a:pt x="45" y="37"/>
                    <a:pt x="50" y="37"/>
                  </a:cubicBezTo>
                  <a:cubicBezTo>
                    <a:pt x="55" y="37"/>
                    <a:pt x="60" y="42"/>
                    <a:pt x="60" y="47"/>
                  </a:cubicBezTo>
                  <a:cubicBezTo>
                    <a:pt x="60" y="52"/>
                    <a:pt x="55" y="56"/>
                    <a:pt x="50" y="56"/>
                  </a:cubicBezTo>
                  <a:cubicBezTo>
                    <a:pt x="45" y="56"/>
                    <a:pt x="41" y="52"/>
                    <a:pt x="41" y="47"/>
                  </a:cubicBezTo>
                  <a:close/>
                  <a:moveTo>
                    <a:pt x="152" y="347"/>
                  </a:moveTo>
                  <a:cubicBezTo>
                    <a:pt x="112" y="347"/>
                    <a:pt x="112" y="347"/>
                    <a:pt x="112" y="347"/>
                  </a:cubicBezTo>
                  <a:cubicBezTo>
                    <a:pt x="110" y="347"/>
                    <a:pt x="109" y="346"/>
                    <a:pt x="109" y="344"/>
                  </a:cubicBezTo>
                  <a:cubicBezTo>
                    <a:pt x="109" y="342"/>
                    <a:pt x="110" y="340"/>
                    <a:pt x="112" y="340"/>
                  </a:cubicBezTo>
                  <a:cubicBezTo>
                    <a:pt x="152" y="340"/>
                    <a:pt x="152" y="340"/>
                    <a:pt x="152" y="340"/>
                  </a:cubicBezTo>
                  <a:cubicBezTo>
                    <a:pt x="154" y="340"/>
                    <a:pt x="155" y="342"/>
                    <a:pt x="155" y="344"/>
                  </a:cubicBezTo>
                  <a:cubicBezTo>
                    <a:pt x="155" y="346"/>
                    <a:pt x="154" y="347"/>
                    <a:pt x="152" y="347"/>
                  </a:cubicBezTo>
                  <a:close/>
                  <a:moveTo>
                    <a:pt x="205" y="307"/>
                  </a:moveTo>
                  <a:cubicBezTo>
                    <a:pt x="53" y="307"/>
                    <a:pt x="53" y="307"/>
                    <a:pt x="53" y="307"/>
                  </a:cubicBezTo>
                  <a:cubicBezTo>
                    <a:pt x="53" y="85"/>
                    <a:pt x="53" y="85"/>
                    <a:pt x="53" y="85"/>
                  </a:cubicBezTo>
                  <a:cubicBezTo>
                    <a:pt x="205" y="85"/>
                    <a:pt x="205" y="85"/>
                    <a:pt x="205" y="85"/>
                  </a:cubicBezTo>
                  <a:lnTo>
                    <a:pt x="205" y="307"/>
                  </a:lnTo>
                  <a:close/>
                </a:path>
              </a:pathLst>
            </a:custGeom>
            <a:solidFill>
              <a:srgbClr val="46B3B0"/>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Freeform 25"/>
            <p:cNvSpPr>
              <a:spLocks noEditPoints="1"/>
            </p:cNvSpPr>
            <p:nvPr/>
          </p:nvSpPr>
          <p:spPr bwMode="auto">
            <a:xfrm>
              <a:off x="6618497" y="3070357"/>
              <a:ext cx="868499" cy="868499"/>
            </a:xfrm>
            <a:custGeom>
              <a:avLst/>
              <a:gdLst>
                <a:gd name="T0" fmla="*/ 300 w 600"/>
                <a:gd name="T1" fmla="*/ 600 h 600"/>
                <a:gd name="T2" fmla="*/ 0 w 600"/>
                <a:gd name="T3" fmla="*/ 300 h 600"/>
                <a:gd name="T4" fmla="*/ 300 w 600"/>
                <a:gd name="T5" fmla="*/ 0 h 600"/>
                <a:gd name="T6" fmla="*/ 600 w 600"/>
                <a:gd name="T7" fmla="*/ 300 h 600"/>
                <a:gd name="T8" fmla="*/ 300 w 600"/>
                <a:gd name="T9" fmla="*/ 600 h 600"/>
                <a:gd name="T10" fmla="*/ 300 w 600"/>
                <a:gd name="T11" fmla="*/ 18 h 600"/>
                <a:gd name="T12" fmla="*/ 18 w 600"/>
                <a:gd name="T13" fmla="*/ 300 h 600"/>
                <a:gd name="T14" fmla="*/ 300 w 600"/>
                <a:gd name="T15" fmla="*/ 582 h 600"/>
                <a:gd name="T16" fmla="*/ 582 w 600"/>
                <a:gd name="T17" fmla="*/ 300 h 600"/>
                <a:gd name="T18" fmla="*/ 300 w 600"/>
                <a:gd name="T19" fmla="*/ 1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600"/>
                  </a:moveTo>
                  <a:cubicBezTo>
                    <a:pt x="135" y="600"/>
                    <a:pt x="0" y="465"/>
                    <a:pt x="0" y="300"/>
                  </a:cubicBezTo>
                  <a:cubicBezTo>
                    <a:pt x="0" y="135"/>
                    <a:pt x="135" y="0"/>
                    <a:pt x="300" y="0"/>
                  </a:cubicBezTo>
                  <a:cubicBezTo>
                    <a:pt x="465" y="0"/>
                    <a:pt x="600" y="135"/>
                    <a:pt x="600" y="300"/>
                  </a:cubicBezTo>
                  <a:cubicBezTo>
                    <a:pt x="600" y="465"/>
                    <a:pt x="465" y="600"/>
                    <a:pt x="300" y="600"/>
                  </a:cubicBezTo>
                  <a:close/>
                  <a:moveTo>
                    <a:pt x="300" y="18"/>
                  </a:moveTo>
                  <a:cubicBezTo>
                    <a:pt x="145" y="18"/>
                    <a:pt x="18" y="145"/>
                    <a:pt x="18" y="300"/>
                  </a:cubicBezTo>
                  <a:cubicBezTo>
                    <a:pt x="18" y="455"/>
                    <a:pt x="145" y="582"/>
                    <a:pt x="300" y="582"/>
                  </a:cubicBezTo>
                  <a:cubicBezTo>
                    <a:pt x="455" y="582"/>
                    <a:pt x="582" y="455"/>
                    <a:pt x="582" y="300"/>
                  </a:cubicBezTo>
                  <a:cubicBezTo>
                    <a:pt x="582" y="145"/>
                    <a:pt x="455" y="18"/>
                    <a:pt x="300" y="18"/>
                  </a:cubicBez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Rectangle 26"/>
            <p:cNvSpPr>
              <a:spLocks noChangeArrowheads="1"/>
            </p:cNvSpPr>
            <p:nvPr/>
          </p:nvSpPr>
          <p:spPr bwMode="auto">
            <a:xfrm>
              <a:off x="6789259" y="4724729"/>
              <a:ext cx="253389" cy="178107"/>
            </a:xfrm>
            <a:prstGeom prst="rect">
              <a:avLst/>
            </a:prstGeom>
            <a:solidFill>
              <a:schemeClr val="accent3">
                <a:lumMod val="60000"/>
                <a:lumOff val="40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8" name="Freeform 27"/>
            <p:cNvSpPr>
              <a:spLocks noEditPoints="1"/>
            </p:cNvSpPr>
            <p:nvPr/>
          </p:nvSpPr>
          <p:spPr bwMode="auto">
            <a:xfrm>
              <a:off x="6778854" y="4716161"/>
              <a:ext cx="272362" cy="222786"/>
            </a:xfrm>
            <a:custGeom>
              <a:avLst/>
              <a:gdLst>
                <a:gd name="T0" fmla="*/ 174 w 188"/>
                <a:gd name="T1" fmla="*/ 0 h 154"/>
                <a:gd name="T2" fmla="*/ 14 w 188"/>
                <a:gd name="T3" fmla="*/ 0 h 154"/>
                <a:gd name="T4" fmla="*/ 0 w 188"/>
                <a:gd name="T5" fmla="*/ 14 h 154"/>
                <a:gd name="T6" fmla="*/ 0 w 188"/>
                <a:gd name="T7" fmla="*/ 123 h 154"/>
                <a:gd name="T8" fmla="*/ 14 w 188"/>
                <a:gd name="T9" fmla="*/ 137 h 154"/>
                <a:gd name="T10" fmla="*/ 77 w 188"/>
                <a:gd name="T11" fmla="*/ 137 h 154"/>
                <a:gd name="T12" fmla="*/ 77 w 188"/>
                <a:gd name="T13" fmla="*/ 147 h 154"/>
                <a:gd name="T14" fmla="*/ 17 w 188"/>
                <a:gd name="T15" fmla="*/ 147 h 154"/>
                <a:gd name="T16" fmla="*/ 14 w 188"/>
                <a:gd name="T17" fmla="*/ 150 h 154"/>
                <a:gd name="T18" fmla="*/ 17 w 188"/>
                <a:gd name="T19" fmla="*/ 154 h 154"/>
                <a:gd name="T20" fmla="*/ 171 w 188"/>
                <a:gd name="T21" fmla="*/ 154 h 154"/>
                <a:gd name="T22" fmla="*/ 175 w 188"/>
                <a:gd name="T23" fmla="*/ 150 h 154"/>
                <a:gd name="T24" fmla="*/ 171 w 188"/>
                <a:gd name="T25" fmla="*/ 147 h 154"/>
                <a:gd name="T26" fmla="*/ 119 w 188"/>
                <a:gd name="T27" fmla="*/ 147 h 154"/>
                <a:gd name="T28" fmla="*/ 119 w 188"/>
                <a:gd name="T29" fmla="*/ 137 h 154"/>
                <a:gd name="T30" fmla="*/ 174 w 188"/>
                <a:gd name="T31" fmla="*/ 137 h 154"/>
                <a:gd name="T32" fmla="*/ 188 w 188"/>
                <a:gd name="T33" fmla="*/ 123 h 154"/>
                <a:gd name="T34" fmla="*/ 188 w 188"/>
                <a:gd name="T35" fmla="*/ 14 h 154"/>
                <a:gd name="T36" fmla="*/ 174 w 188"/>
                <a:gd name="T37" fmla="*/ 0 h 154"/>
                <a:gd name="T38" fmla="*/ 178 w 188"/>
                <a:gd name="T39" fmla="*/ 113 h 154"/>
                <a:gd name="T40" fmla="*/ 166 w 188"/>
                <a:gd name="T41" fmla="*/ 125 h 154"/>
                <a:gd name="T42" fmla="*/ 23 w 188"/>
                <a:gd name="T43" fmla="*/ 125 h 154"/>
                <a:gd name="T44" fmla="*/ 11 w 188"/>
                <a:gd name="T45" fmla="*/ 113 h 154"/>
                <a:gd name="T46" fmla="*/ 11 w 188"/>
                <a:gd name="T47" fmla="*/ 21 h 154"/>
                <a:gd name="T48" fmla="*/ 23 w 188"/>
                <a:gd name="T49" fmla="*/ 9 h 154"/>
                <a:gd name="T50" fmla="*/ 166 w 188"/>
                <a:gd name="T51" fmla="*/ 9 h 154"/>
                <a:gd name="T52" fmla="*/ 178 w 188"/>
                <a:gd name="T53" fmla="*/ 21 h 154"/>
                <a:gd name="T54" fmla="*/ 178 w 188"/>
                <a:gd name="T55" fmla="*/ 11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154">
                  <a:moveTo>
                    <a:pt x="174" y="0"/>
                  </a:moveTo>
                  <a:cubicBezTo>
                    <a:pt x="14" y="0"/>
                    <a:pt x="14" y="0"/>
                    <a:pt x="14" y="0"/>
                  </a:cubicBezTo>
                  <a:cubicBezTo>
                    <a:pt x="6" y="0"/>
                    <a:pt x="0" y="7"/>
                    <a:pt x="0" y="14"/>
                  </a:cubicBezTo>
                  <a:cubicBezTo>
                    <a:pt x="0" y="123"/>
                    <a:pt x="0" y="123"/>
                    <a:pt x="0" y="123"/>
                  </a:cubicBezTo>
                  <a:cubicBezTo>
                    <a:pt x="0" y="131"/>
                    <a:pt x="6" y="137"/>
                    <a:pt x="14" y="137"/>
                  </a:cubicBezTo>
                  <a:cubicBezTo>
                    <a:pt x="77" y="137"/>
                    <a:pt x="77" y="137"/>
                    <a:pt x="77" y="137"/>
                  </a:cubicBezTo>
                  <a:cubicBezTo>
                    <a:pt x="77" y="147"/>
                    <a:pt x="77" y="147"/>
                    <a:pt x="77" y="147"/>
                  </a:cubicBezTo>
                  <a:cubicBezTo>
                    <a:pt x="17" y="147"/>
                    <a:pt x="17" y="147"/>
                    <a:pt x="17" y="147"/>
                  </a:cubicBezTo>
                  <a:cubicBezTo>
                    <a:pt x="15" y="147"/>
                    <a:pt x="14" y="149"/>
                    <a:pt x="14" y="150"/>
                  </a:cubicBezTo>
                  <a:cubicBezTo>
                    <a:pt x="14" y="152"/>
                    <a:pt x="15" y="154"/>
                    <a:pt x="17" y="154"/>
                  </a:cubicBezTo>
                  <a:cubicBezTo>
                    <a:pt x="171" y="154"/>
                    <a:pt x="171" y="154"/>
                    <a:pt x="171" y="154"/>
                  </a:cubicBezTo>
                  <a:cubicBezTo>
                    <a:pt x="173" y="154"/>
                    <a:pt x="175" y="152"/>
                    <a:pt x="175" y="150"/>
                  </a:cubicBezTo>
                  <a:cubicBezTo>
                    <a:pt x="175" y="149"/>
                    <a:pt x="173" y="147"/>
                    <a:pt x="171" y="147"/>
                  </a:cubicBezTo>
                  <a:cubicBezTo>
                    <a:pt x="119" y="147"/>
                    <a:pt x="119" y="147"/>
                    <a:pt x="119" y="147"/>
                  </a:cubicBezTo>
                  <a:cubicBezTo>
                    <a:pt x="119" y="137"/>
                    <a:pt x="119" y="137"/>
                    <a:pt x="119" y="137"/>
                  </a:cubicBezTo>
                  <a:cubicBezTo>
                    <a:pt x="174" y="137"/>
                    <a:pt x="174" y="137"/>
                    <a:pt x="174" y="137"/>
                  </a:cubicBezTo>
                  <a:cubicBezTo>
                    <a:pt x="182" y="137"/>
                    <a:pt x="188" y="131"/>
                    <a:pt x="188" y="123"/>
                  </a:cubicBezTo>
                  <a:cubicBezTo>
                    <a:pt x="188" y="14"/>
                    <a:pt x="188" y="14"/>
                    <a:pt x="188" y="14"/>
                  </a:cubicBezTo>
                  <a:cubicBezTo>
                    <a:pt x="188" y="7"/>
                    <a:pt x="182" y="0"/>
                    <a:pt x="174" y="0"/>
                  </a:cubicBezTo>
                  <a:close/>
                  <a:moveTo>
                    <a:pt x="178" y="113"/>
                  </a:moveTo>
                  <a:cubicBezTo>
                    <a:pt x="178" y="120"/>
                    <a:pt x="173" y="125"/>
                    <a:pt x="166" y="125"/>
                  </a:cubicBezTo>
                  <a:cubicBezTo>
                    <a:pt x="23" y="125"/>
                    <a:pt x="23" y="125"/>
                    <a:pt x="23" y="125"/>
                  </a:cubicBezTo>
                  <a:cubicBezTo>
                    <a:pt x="16" y="125"/>
                    <a:pt x="11" y="120"/>
                    <a:pt x="11" y="113"/>
                  </a:cubicBezTo>
                  <a:cubicBezTo>
                    <a:pt x="11" y="21"/>
                    <a:pt x="11" y="21"/>
                    <a:pt x="11" y="21"/>
                  </a:cubicBezTo>
                  <a:cubicBezTo>
                    <a:pt x="11" y="14"/>
                    <a:pt x="16" y="9"/>
                    <a:pt x="23" y="9"/>
                  </a:cubicBezTo>
                  <a:cubicBezTo>
                    <a:pt x="166" y="9"/>
                    <a:pt x="166" y="9"/>
                    <a:pt x="166" y="9"/>
                  </a:cubicBezTo>
                  <a:cubicBezTo>
                    <a:pt x="173" y="9"/>
                    <a:pt x="178" y="14"/>
                    <a:pt x="178" y="21"/>
                  </a:cubicBezTo>
                  <a:lnTo>
                    <a:pt x="178" y="113"/>
                  </a:lnTo>
                  <a:close/>
                </a:path>
              </a:pathLst>
            </a:cu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Rectangle 28"/>
            <p:cNvSpPr>
              <a:spLocks noChangeArrowheads="1"/>
            </p:cNvSpPr>
            <p:nvPr/>
          </p:nvSpPr>
          <p:spPr bwMode="auto">
            <a:xfrm>
              <a:off x="7119154" y="4724729"/>
              <a:ext cx="253389" cy="178107"/>
            </a:xfrm>
            <a:prstGeom prst="rect">
              <a:avLst/>
            </a:prstGeom>
            <a:solidFill>
              <a:schemeClr val="accent3">
                <a:lumMod val="60000"/>
                <a:lumOff val="40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0" name="Freeform 29"/>
            <p:cNvSpPr>
              <a:spLocks noEditPoints="1"/>
            </p:cNvSpPr>
            <p:nvPr/>
          </p:nvSpPr>
          <p:spPr bwMode="auto">
            <a:xfrm>
              <a:off x="7109361" y="4716161"/>
              <a:ext cx="271750" cy="222786"/>
            </a:xfrm>
            <a:custGeom>
              <a:avLst/>
              <a:gdLst>
                <a:gd name="T0" fmla="*/ 174 w 188"/>
                <a:gd name="T1" fmla="*/ 0 h 154"/>
                <a:gd name="T2" fmla="*/ 14 w 188"/>
                <a:gd name="T3" fmla="*/ 0 h 154"/>
                <a:gd name="T4" fmla="*/ 0 w 188"/>
                <a:gd name="T5" fmla="*/ 14 h 154"/>
                <a:gd name="T6" fmla="*/ 0 w 188"/>
                <a:gd name="T7" fmla="*/ 123 h 154"/>
                <a:gd name="T8" fmla="*/ 14 w 188"/>
                <a:gd name="T9" fmla="*/ 137 h 154"/>
                <a:gd name="T10" fmla="*/ 76 w 188"/>
                <a:gd name="T11" fmla="*/ 137 h 154"/>
                <a:gd name="T12" fmla="*/ 76 w 188"/>
                <a:gd name="T13" fmla="*/ 147 h 154"/>
                <a:gd name="T14" fmla="*/ 17 w 188"/>
                <a:gd name="T15" fmla="*/ 147 h 154"/>
                <a:gd name="T16" fmla="*/ 14 w 188"/>
                <a:gd name="T17" fmla="*/ 150 h 154"/>
                <a:gd name="T18" fmla="*/ 17 w 188"/>
                <a:gd name="T19" fmla="*/ 154 h 154"/>
                <a:gd name="T20" fmla="*/ 171 w 188"/>
                <a:gd name="T21" fmla="*/ 154 h 154"/>
                <a:gd name="T22" fmla="*/ 175 w 188"/>
                <a:gd name="T23" fmla="*/ 150 h 154"/>
                <a:gd name="T24" fmla="*/ 171 w 188"/>
                <a:gd name="T25" fmla="*/ 147 h 154"/>
                <a:gd name="T26" fmla="*/ 118 w 188"/>
                <a:gd name="T27" fmla="*/ 147 h 154"/>
                <a:gd name="T28" fmla="*/ 118 w 188"/>
                <a:gd name="T29" fmla="*/ 137 h 154"/>
                <a:gd name="T30" fmla="*/ 174 w 188"/>
                <a:gd name="T31" fmla="*/ 137 h 154"/>
                <a:gd name="T32" fmla="*/ 188 w 188"/>
                <a:gd name="T33" fmla="*/ 123 h 154"/>
                <a:gd name="T34" fmla="*/ 188 w 188"/>
                <a:gd name="T35" fmla="*/ 14 h 154"/>
                <a:gd name="T36" fmla="*/ 174 w 188"/>
                <a:gd name="T37" fmla="*/ 0 h 154"/>
                <a:gd name="T38" fmla="*/ 178 w 188"/>
                <a:gd name="T39" fmla="*/ 113 h 154"/>
                <a:gd name="T40" fmla="*/ 166 w 188"/>
                <a:gd name="T41" fmla="*/ 125 h 154"/>
                <a:gd name="T42" fmla="*/ 23 w 188"/>
                <a:gd name="T43" fmla="*/ 125 h 154"/>
                <a:gd name="T44" fmla="*/ 10 w 188"/>
                <a:gd name="T45" fmla="*/ 113 h 154"/>
                <a:gd name="T46" fmla="*/ 10 w 188"/>
                <a:gd name="T47" fmla="*/ 21 h 154"/>
                <a:gd name="T48" fmla="*/ 23 w 188"/>
                <a:gd name="T49" fmla="*/ 9 h 154"/>
                <a:gd name="T50" fmla="*/ 166 w 188"/>
                <a:gd name="T51" fmla="*/ 9 h 154"/>
                <a:gd name="T52" fmla="*/ 178 w 188"/>
                <a:gd name="T53" fmla="*/ 21 h 154"/>
                <a:gd name="T54" fmla="*/ 178 w 188"/>
                <a:gd name="T55" fmla="*/ 11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154">
                  <a:moveTo>
                    <a:pt x="174" y="0"/>
                  </a:moveTo>
                  <a:cubicBezTo>
                    <a:pt x="14" y="0"/>
                    <a:pt x="14" y="0"/>
                    <a:pt x="14" y="0"/>
                  </a:cubicBezTo>
                  <a:cubicBezTo>
                    <a:pt x="6" y="0"/>
                    <a:pt x="0" y="7"/>
                    <a:pt x="0" y="14"/>
                  </a:cubicBezTo>
                  <a:cubicBezTo>
                    <a:pt x="0" y="123"/>
                    <a:pt x="0" y="123"/>
                    <a:pt x="0" y="123"/>
                  </a:cubicBezTo>
                  <a:cubicBezTo>
                    <a:pt x="0" y="131"/>
                    <a:pt x="6" y="137"/>
                    <a:pt x="14" y="137"/>
                  </a:cubicBezTo>
                  <a:cubicBezTo>
                    <a:pt x="76" y="137"/>
                    <a:pt x="76" y="137"/>
                    <a:pt x="76" y="137"/>
                  </a:cubicBezTo>
                  <a:cubicBezTo>
                    <a:pt x="76" y="147"/>
                    <a:pt x="76" y="147"/>
                    <a:pt x="76" y="147"/>
                  </a:cubicBezTo>
                  <a:cubicBezTo>
                    <a:pt x="17" y="147"/>
                    <a:pt x="17" y="147"/>
                    <a:pt x="17" y="147"/>
                  </a:cubicBezTo>
                  <a:cubicBezTo>
                    <a:pt x="15" y="147"/>
                    <a:pt x="14" y="149"/>
                    <a:pt x="14" y="150"/>
                  </a:cubicBezTo>
                  <a:cubicBezTo>
                    <a:pt x="14" y="152"/>
                    <a:pt x="15" y="154"/>
                    <a:pt x="17" y="154"/>
                  </a:cubicBezTo>
                  <a:cubicBezTo>
                    <a:pt x="171" y="154"/>
                    <a:pt x="171" y="154"/>
                    <a:pt x="171" y="154"/>
                  </a:cubicBezTo>
                  <a:cubicBezTo>
                    <a:pt x="173" y="154"/>
                    <a:pt x="175" y="152"/>
                    <a:pt x="175" y="150"/>
                  </a:cubicBezTo>
                  <a:cubicBezTo>
                    <a:pt x="175" y="149"/>
                    <a:pt x="173" y="147"/>
                    <a:pt x="171" y="147"/>
                  </a:cubicBezTo>
                  <a:cubicBezTo>
                    <a:pt x="118" y="147"/>
                    <a:pt x="118" y="147"/>
                    <a:pt x="118" y="147"/>
                  </a:cubicBezTo>
                  <a:cubicBezTo>
                    <a:pt x="118" y="137"/>
                    <a:pt x="118" y="137"/>
                    <a:pt x="118" y="137"/>
                  </a:cubicBezTo>
                  <a:cubicBezTo>
                    <a:pt x="174" y="137"/>
                    <a:pt x="174" y="137"/>
                    <a:pt x="174" y="137"/>
                  </a:cubicBezTo>
                  <a:cubicBezTo>
                    <a:pt x="182" y="137"/>
                    <a:pt x="188" y="131"/>
                    <a:pt x="188" y="123"/>
                  </a:cubicBezTo>
                  <a:cubicBezTo>
                    <a:pt x="188" y="14"/>
                    <a:pt x="188" y="14"/>
                    <a:pt x="188" y="14"/>
                  </a:cubicBezTo>
                  <a:cubicBezTo>
                    <a:pt x="188" y="7"/>
                    <a:pt x="182" y="0"/>
                    <a:pt x="174" y="0"/>
                  </a:cubicBezTo>
                  <a:close/>
                  <a:moveTo>
                    <a:pt x="178" y="113"/>
                  </a:moveTo>
                  <a:cubicBezTo>
                    <a:pt x="178" y="120"/>
                    <a:pt x="172" y="125"/>
                    <a:pt x="166" y="125"/>
                  </a:cubicBezTo>
                  <a:cubicBezTo>
                    <a:pt x="23" y="125"/>
                    <a:pt x="23" y="125"/>
                    <a:pt x="23" y="125"/>
                  </a:cubicBezTo>
                  <a:cubicBezTo>
                    <a:pt x="16" y="125"/>
                    <a:pt x="10" y="120"/>
                    <a:pt x="10" y="113"/>
                  </a:cubicBezTo>
                  <a:cubicBezTo>
                    <a:pt x="10" y="21"/>
                    <a:pt x="10" y="21"/>
                    <a:pt x="10" y="21"/>
                  </a:cubicBezTo>
                  <a:cubicBezTo>
                    <a:pt x="10" y="14"/>
                    <a:pt x="16" y="9"/>
                    <a:pt x="23" y="9"/>
                  </a:cubicBezTo>
                  <a:cubicBezTo>
                    <a:pt x="166" y="9"/>
                    <a:pt x="166" y="9"/>
                    <a:pt x="166" y="9"/>
                  </a:cubicBezTo>
                  <a:cubicBezTo>
                    <a:pt x="172" y="9"/>
                    <a:pt x="178" y="14"/>
                    <a:pt x="178" y="21"/>
                  </a:cubicBezTo>
                  <a:lnTo>
                    <a:pt x="178" y="113"/>
                  </a:lnTo>
                  <a:close/>
                </a:path>
              </a:pathLst>
            </a:cu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Rectangle 30"/>
            <p:cNvSpPr>
              <a:spLocks noChangeArrowheads="1"/>
            </p:cNvSpPr>
            <p:nvPr/>
          </p:nvSpPr>
          <p:spPr bwMode="auto">
            <a:xfrm>
              <a:off x="6776406" y="5039935"/>
              <a:ext cx="639592" cy="14689"/>
            </a:xfrm>
            <a:prstGeom prst="rect">
              <a:avLst/>
            </a:pr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2" name="Rectangle 31"/>
            <p:cNvSpPr>
              <a:spLocks noChangeArrowheads="1"/>
            </p:cNvSpPr>
            <p:nvPr/>
          </p:nvSpPr>
          <p:spPr bwMode="auto">
            <a:xfrm>
              <a:off x="6913505" y="4934662"/>
              <a:ext cx="14689" cy="112617"/>
            </a:xfrm>
            <a:prstGeom prst="rect">
              <a:avLst/>
            </a:pr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Rectangle 32"/>
            <p:cNvSpPr>
              <a:spLocks noChangeArrowheads="1"/>
            </p:cNvSpPr>
            <p:nvPr/>
          </p:nvSpPr>
          <p:spPr bwMode="auto">
            <a:xfrm>
              <a:off x="7242176" y="4934662"/>
              <a:ext cx="14689" cy="112617"/>
            </a:xfrm>
            <a:prstGeom prst="rect">
              <a:avLst/>
            </a:pr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4" name="Freeform 33"/>
            <p:cNvSpPr>
              <a:spLocks noEditPoints="1"/>
            </p:cNvSpPr>
            <p:nvPr/>
          </p:nvSpPr>
          <p:spPr bwMode="auto">
            <a:xfrm>
              <a:off x="6661953" y="4448083"/>
              <a:ext cx="868499" cy="867275"/>
            </a:xfrm>
            <a:custGeom>
              <a:avLst/>
              <a:gdLst>
                <a:gd name="T0" fmla="*/ 300 w 600"/>
                <a:gd name="T1" fmla="*/ 599 h 599"/>
                <a:gd name="T2" fmla="*/ 0 w 600"/>
                <a:gd name="T3" fmla="*/ 299 h 599"/>
                <a:gd name="T4" fmla="*/ 300 w 600"/>
                <a:gd name="T5" fmla="*/ 0 h 599"/>
                <a:gd name="T6" fmla="*/ 600 w 600"/>
                <a:gd name="T7" fmla="*/ 299 h 599"/>
                <a:gd name="T8" fmla="*/ 300 w 600"/>
                <a:gd name="T9" fmla="*/ 599 h 599"/>
                <a:gd name="T10" fmla="*/ 300 w 600"/>
                <a:gd name="T11" fmla="*/ 18 h 599"/>
                <a:gd name="T12" fmla="*/ 18 w 600"/>
                <a:gd name="T13" fmla="*/ 299 h 599"/>
                <a:gd name="T14" fmla="*/ 300 w 600"/>
                <a:gd name="T15" fmla="*/ 581 h 599"/>
                <a:gd name="T16" fmla="*/ 582 w 600"/>
                <a:gd name="T17" fmla="*/ 299 h 599"/>
                <a:gd name="T18" fmla="*/ 300 w 600"/>
                <a:gd name="T19" fmla="*/ 18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599">
                  <a:moveTo>
                    <a:pt x="300" y="599"/>
                  </a:moveTo>
                  <a:cubicBezTo>
                    <a:pt x="135" y="599"/>
                    <a:pt x="0" y="465"/>
                    <a:pt x="0" y="299"/>
                  </a:cubicBezTo>
                  <a:cubicBezTo>
                    <a:pt x="0" y="134"/>
                    <a:pt x="135" y="0"/>
                    <a:pt x="300" y="0"/>
                  </a:cubicBezTo>
                  <a:cubicBezTo>
                    <a:pt x="466" y="0"/>
                    <a:pt x="600" y="134"/>
                    <a:pt x="600" y="299"/>
                  </a:cubicBezTo>
                  <a:cubicBezTo>
                    <a:pt x="600" y="465"/>
                    <a:pt x="466" y="599"/>
                    <a:pt x="300" y="599"/>
                  </a:cubicBezTo>
                  <a:close/>
                  <a:moveTo>
                    <a:pt x="300" y="18"/>
                  </a:moveTo>
                  <a:cubicBezTo>
                    <a:pt x="145" y="18"/>
                    <a:pt x="18" y="144"/>
                    <a:pt x="18" y="299"/>
                  </a:cubicBezTo>
                  <a:cubicBezTo>
                    <a:pt x="18" y="455"/>
                    <a:pt x="145" y="581"/>
                    <a:pt x="300" y="581"/>
                  </a:cubicBezTo>
                  <a:cubicBezTo>
                    <a:pt x="456" y="581"/>
                    <a:pt x="582" y="455"/>
                    <a:pt x="582" y="299"/>
                  </a:cubicBezTo>
                  <a:cubicBezTo>
                    <a:pt x="582" y="144"/>
                    <a:pt x="456" y="18"/>
                    <a:pt x="300" y="18"/>
                  </a:cubicBezTo>
                  <a:close/>
                </a:path>
              </a:pathLst>
            </a:custGeom>
            <a:solidFill>
              <a:schemeClr val="accent3"/>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5" name="Freeform 34"/>
            <p:cNvSpPr/>
            <p:nvPr/>
          </p:nvSpPr>
          <p:spPr bwMode="auto">
            <a:xfrm>
              <a:off x="8067219" y="5372890"/>
              <a:ext cx="475563" cy="126082"/>
            </a:xfrm>
            <a:custGeom>
              <a:avLst/>
              <a:gdLst>
                <a:gd name="T0" fmla="*/ 312 w 329"/>
                <a:gd name="T1" fmla="*/ 0 h 87"/>
                <a:gd name="T2" fmla="*/ 164 w 329"/>
                <a:gd name="T3" fmla="*/ 34 h 87"/>
                <a:gd name="T4" fmla="*/ 17 w 329"/>
                <a:gd name="T5" fmla="*/ 0 h 87"/>
                <a:gd name="T6" fmla="*/ 0 w 329"/>
                <a:gd name="T7" fmla="*/ 27 h 87"/>
                <a:gd name="T8" fmla="*/ 164 w 329"/>
                <a:gd name="T9" fmla="*/ 87 h 87"/>
                <a:gd name="T10" fmla="*/ 329 w 329"/>
                <a:gd name="T11" fmla="*/ 27 h 87"/>
                <a:gd name="T12" fmla="*/ 312 w 329"/>
                <a:gd name="T13" fmla="*/ 0 h 87"/>
              </a:gdLst>
              <a:ahLst/>
              <a:cxnLst>
                <a:cxn ang="0">
                  <a:pos x="T0" y="T1"/>
                </a:cxn>
                <a:cxn ang="0">
                  <a:pos x="T2" y="T3"/>
                </a:cxn>
                <a:cxn ang="0">
                  <a:pos x="T4" y="T5"/>
                </a:cxn>
                <a:cxn ang="0">
                  <a:pos x="T6" y="T7"/>
                </a:cxn>
                <a:cxn ang="0">
                  <a:pos x="T8" y="T9"/>
                </a:cxn>
                <a:cxn ang="0">
                  <a:pos x="T10" y="T11"/>
                </a:cxn>
                <a:cxn ang="0">
                  <a:pos x="T12" y="T13"/>
                </a:cxn>
              </a:cxnLst>
              <a:rect l="0" t="0" r="r" b="b"/>
              <a:pathLst>
                <a:path w="329" h="87">
                  <a:moveTo>
                    <a:pt x="312" y="0"/>
                  </a:moveTo>
                  <a:cubicBezTo>
                    <a:pt x="285" y="20"/>
                    <a:pt x="229" y="34"/>
                    <a:pt x="164" y="34"/>
                  </a:cubicBezTo>
                  <a:cubicBezTo>
                    <a:pt x="100" y="34"/>
                    <a:pt x="44" y="20"/>
                    <a:pt x="17" y="0"/>
                  </a:cubicBezTo>
                  <a:cubicBezTo>
                    <a:pt x="6" y="8"/>
                    <a:pt x="0" y="17"/>
                    <a:pt x="0" y="27"/>
                  </a:cubicBezTo>
                  <a:cubicBezTo>
                    <a:pt x="0" y="60"/>
                    <a:pt x="74" y="87"/>
                    <a:pt x="164" y="87"/>
                  </a:cubicBezTo>
                  <a:cubicBezTo>
                    <a:pt x="255" y="87"/>
                    <a:pt x="329" y="60"/>
                    <a:pt x="329" y="27"/>
                  </a:cubicBezTo>
                  <a:cubicBezTo>
                    <a:pt x="329" y="17"/>
                    <a:pt x="323" y="8"/>
                    <a:pt x="312" y="0"/>
                  </a:cubicBez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6" name="Freeform 35"/>
            <p:cNvSpPr/>
            <p:nvPr/>
          </p:nvSpPr>
          <p:spPr bwMode="auto">
            <a:xfrm>
              <a:off x="8067219" y="5257213"/>
              <a:ext cx="475563" cy="126082"/>
            </a:xfrm>
            <a:custGeom>
              <a:avLst/>
              <a:gdLst>
                <a:gd name="T0" fmla="*/ 312 w 329"/>
                <a:gd name="T1" fmla="*/ 0 h 87"/>
                <a:gd name="T2" fmla="*/ 164 w 329"/>
                <a:gd name="T3" fmla="*/ 33 h 87"/>
                <a:gd name="T4" fmla="*/ 17 w 329"/>
                <a:gd name="T5" fmla="*/ 0 h 87"/>
                <a:gd name="T6" fmla="*/ 0 w 329"/>
                <a:gd name="T7" fmla="*/ 27 h 87"/>
                <a:gd name="T8" fmla="*/ 164 w 329"/>
                <a:gd name="T9" fmla="*/ 87 h 87"/>
                <a:gd name="T10" fmla="*/ 329 w 329"/>
                <a:gd name="T11" fmla="*/ 27 h 87"/>
                <a:gd name="T12" fmla="*/ 312 w 329"/>
                <a:gd name="T13" fmla="*/ 0 h 87"/>
              </a:gdLst>
              <a:ahLst/>
              <a:cxnLst>
                <a:cxn ang="0">
                  <a:pos x="T0" y="T1"/>
                </a:cxn>
                <a:cxn ang="0">
                  <a:pos x="T2" y="T3"/>
                </a:cxn>
                <a:cxn ang="0">
                  <a:pos x="T4" y="T5"/>
                </a:cxn>
                <a:cxn ang="0">
                  <a:pos x="T6" y="T7"/>
                </a:cxn>
                <a:cxn ang="0">
                  <a:pos x="T8" y="T9"/>
                </a:cxn>
                <a:cxn ang="0">
                  <a:pos x="T10" y="T11"/>
                </a:cxn>
                <a:cxn ang="0">
                  <a:pos x="T12" y="T13"/>
                </a:cxn>
              </a:cxnLst>
              <a:rect l="0" t="0" r="r" b="b"/>
              <a:pathLst>
                <a:path w="329" h="87">
                  <a:moveTo>
                    <a:pt x="312" y="0"/>
                  </a:moveTo>
                  <a:cubicBezTo>
                    <a:pt x="285" y="20"/>
                    <a:pt x="229" y="33"/>
                    <a:pt x="164" y="33"/>
                  </a:cubicBezTo>
                  <a:cubicBezTo>
                    <a:pt x="100" y="33"/>
                    <a:pt x="44" y="20"/>
                    <a:pt x="17" y="0"/>
                  </a:cubicBezTo>
                  <a:cubicBezTo>
                    <a:pt x="6" y="8"/>
                    <a:pt x="0" y="17"/>
                    <a:pt x="0" y="27"/>
                  </a:cubicBezTo>
                  <a:cubicBezTo>
                    <a:pt x="0" y="60"/>
                    <a:pt x="74" y="87"/>
                    <a:pt x="164" y="87"/>
                  </a:cubicBezTo>
                  <a:cubicBezTo>
                    <a:pt x="255" y="87"/>
                    <a:pt x="329" y="60"/>
                    <a:pt x="329" y="27"/>
                  </a:cubicBezTo>
                  <a:cubicBezTo>
                    <a:pt x="329" y="17"/>
                    <a:pt x="323" y="8"/>
                    <a:pt x="312" y="0"/>
                  </a:cubicBez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Oval 36"/>
            <p:cNvSpPr>
              <a:spLocks noChangeArrowheads="1"/>
            </p:cNvSpPr>
            <p:nvPr/>
          </p:nvSpPr>
          <p:spPr bwMode="auto">
            <a:xfrm>
              <a:off x="8067219" y="5091959"/>
              <a:ext cx="475563" cy="175658"/>
            </a:xfrm>
            <a:prstGeom prst="ellipse">
              <a:avLst/>
            </a:pr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8" name="Freeform 37"/>
            <p:cNvSpPr>
              <a:spLocks noEditPoints="1"/>
            </p:cNvSpPr>
            <p:nvPr/>
          </p:nvSpPr>
          <p:spPr bwMode="auto">
            <a:xfrm>
              <a:off x="7871363" y="4861829"/>
              <a:ext cx="867275" cy="867275"/>
            </a:xfrm>
            <a:custGeom>
              <a:avLst/>
              <a:gdLst>
                <a:gd name="T0" fmla="*/ 299 w 599"/>
                <a:gd name="T1" fmla="*/ 599 h 599"/>
                <a:gd name="T2" fmla="*/ 0 w 599"/>
                <a:gd name="T3" fmla="*/ 300 h 599"/>
                <a:gd name="T4" fmla="*/ 299 w 599"/>
                <a:gd name="T5" fmla="*/ 0 h 599"/>
                <a:gd name="T6" fmla="*/ 599 w 599"/>
                <a:gd name="T7" fmla="*/ 300 h 599"/>
                <a:gd name="T8" fmla="*/ 299 w 599"/>
                <a:gd name="T9" fmla="*/ 599 h 599"/>
                <a:gd name="T10" fmla="*/ 299 w 599"/>
                <a:gd name="T11" fmla="*/ 18 h 599"/>
                <a:gd name="T12" fmla="*/ 18 w 599"/>
                <a:gd name="T13" fmla="*/ 300 h 599"/>
                <a:gd name="T14" fmla="*/ 299 w 599"/>
                <a:gd name="T15" fmla="*/ 581 h 599"/>
                <a:gd name="T16" fmla="*/ 581 w 599"/>
                <a:gd name="T17" fmla="*/ 300 h 599"/>
                <a:gd name="T18" fmla="*/ 299 w 599"/>
                <a:gd name="T19" fmla="*/ 18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599">
                  <a:moveTo>
                    <a:pt x="299" y="599"/>
                  </a:moveTo>
                  <a:cubicBezTo>
                    <a:pt x="134" y="599"/>
                    <a:pt x="0" y="465"/>
                    <a:pt x="0" y="300"/>
                  </a:cubicBezTo>
                  <a:cubicBezTo>
                    <a:pt x="0" y="134"/>
                    <a:pt x="134" y="0"/>
                    <a:pt x="299" y="0"/>
                  </a:cubicBezTo>
                  <a:cubicBezTo>
                    <a:pt x="465" y="0"/>
                    <a:pt x="599" y="134"/>
                    <a:pt x="599" y="300"/>
                  </a:cubicBezTo>
                  <a:cubicBezTo>
                    <a:pt x="599" y="465"/>
                    <a:pt x="465" y="599"/>
                    <a:pt x="299" y="599"/>
                  </a:cubicBezTo>
                  <a:close/>
                  <a:moveTo>
                    <a:pt x="299" y="18"/>
                  </a:moveTo>
                  <a:cubicBezTo>
                    <a:pt x="144" y="18"/>
                    <a:pt x="18" y="144"/>
                    <a:pt x="18" y="300"/>
                  </a:cubicBezTo>
                  <a:cubicBezTo>
                    <a:pt x="18" y="455"/>
                    <a:pt x="144" y="581"/>
                    <a:pt x="299" y="581"/>
                  </a:cubicBezTo>
                  <a:cubicBezTo>
                    <a:pt x="455" y="581"/>
                    <a:pt x="581" y="455"/>
                    <a:pt x="581" y="300"/>
                  </a:cubicBezTo>
                  <a:cubicBezTo>
                    <a:pt x="581" y="144"/>
                    <a:pt x="455" y="18"/>
                    <a:pt x="299" y="18"/>
                  </a:cubicBez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9" name="Freeform 38"/>
            <p:cNvSpPr>
              <a:spLocks noEditPoints="1"/>
            </p:cNvSpPr>
            <p:nvPr/>
          </p:nvSpPr>
          <p:spPr bwMode="auto">
            <a:xfrm>
              <a:off x="9220322" y="4861829"/>
              <a:ext cx="866663" cy="867275"/>
            </a:xfrm>
            <a:custGeom>
              <a:avLst/>
              <a:gdLst>
                <a:gd name="T0" fmla="*/ 299 w 599"/>
                <a:gd name="T1" fmla="*/ 599 h 599"/>
                <a:gd name="T2" fmla="*/ 0 w 599"/>
                <a:gd name="T3" fmla="*/ 300 h 599"/>
                <a:gd name="T4" fmla="*/ 299 w 599"/>
                <a:gd name="T5" fmla="*/ 0 h 599"/>
                <a:gd name="T6" fmla="*/ 599 w 599"/>
                <a:gd name="T7" fmla="*/ 300 h 599"/>
                <a:gd name="T8" fmla="*/ 299 w 599"/>
                <a:gd name="T9" fmla="*/ 599 h 599"/>
                <a:gd name="T10" fmla="*/ 299 w 599"/>
                <a:gd name="T11" fmla="*/ 18 h 599"/>
                <a:gd name="T12" fmla="*/ 18 w 599"/>
                <a:gd name="T13" fmla="*/ 300 h 599"/>
                <a:gd name="T14" fmla="*/ 299 w 599"/>
                <a:gd name="T15" fmla="*/ 581 h 599"/>
                <a:gd name="T16" fmla="*/ 581 w 599"/>
                <a:gd name="T17" fmla="*/ 300 h 599"/>
                <a:gd name="T18" fmla="*/ 299 w 599"/>
                <a:gd name="T19" fmla="*/ 18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599">
                  <a:moveTo>
                    <a:pt x="299" y="599"/>
                  </a:moveTo>
                  <a:cubicBezTo>
                    <a:pt x="134" y="599"/>
                    <a:pt x="0" y="465"/>
                    <a:pt x="0" y="300"/>
                  </a:cubicBezTo>
                  <a:cubicBezTo>
                    <a:pt x="0" y="134"/>
                    <a:pt x="134" y="0"/>
                    <a:pt x="299" y="0"/>
                  </a:cubicBezTo>
                  <a:cubicBezTo>
                    <a:pt x="465" y="0"/>
                    <a:pt x="599" y="134"/>
                    <a:pt x="599" y="300"/>
                  </a:cubicBezTo>
                  <a:cubicBezTo>
                    <a:pt x="599" y="465"/>
                    <a:pt x="465" y="599"/>
                    <a:pt x="299" y="599"/>
                  </a:cubicBezTo>
                  <a:close/>
                  <a:moveTo>
                    <a:pt x="299" y="18"/>
                  </a:moveTo>
                  <a:cubicBezTo>
                    <a:pt x="144" y="18"/>
                    <a:pt x="18" y="144"/>
                    <a:pt x="18" y="300"/>
                  </a:cubicBezTo>
                  <a:cubicBezTo>
                    <a:pt x="18" y="455"/>
                    <a:pt x="144" y="581"/>
                    <a:pt x="299" y="581"/>
                  </a:cubicBezTo>
                  <a:cubicBezTo>
                    <a:pt x="455" y="581"/>
                    <a:pt x="581" y="455"/>
                    <a:pt x="581" y="300"/>
                  </a:cubicBezTo>
                  <a:cubicBezTo>
                    <a:pt x="581" y="144"/>
                    <a:pt x="455" y="18"/>
                    <a:pt x="299" y="18"/>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0" name="Freeform 39"/>
            <p:cNvSpPr>
              <a:spLocks noEditPoints="1"/>
            </p:cNvSpPr>
            <p:nvPr/>
          </p:nvSpPr>
          <p:spPr bwMode="auto">
            <a:xfrm>
              <a:off x="10421164" y="4720445"/>
              <a:ext cx="1028856" cy="1028856"/>
            </a:xfrm>
            <a:custGeom>
              <a:avLst/>
              <a:gdLst>
                <a:gd name="T0" fmla="*/ 355 w 711"/>
                <a:gd name="T1" fmla="*/ 711 h 711"/>
                <a:gd name="T2" fmla="*/ 0 w 711"/>
                <a:gd name="T3" fmla="*/ 356 h 711"/>
                <a:gd name="T4" fmla="*/ 355 w 711"/>
                <a:gd name="T5" fmla="*/ 0 h 711"/>
                <a:gd name="T6" fmla="*/ 711 w 711"/>
                <a:gd name="T7" fmla="*/ 356 h 711"/>
                <a:gd name="T8" fmla="*/ 355 w 711"/>
                <a:gd name="T9" fmla="*/ 711 h 711"/>
                <a:gd name="T10" fmla="*/ 355 w 711"/>
                <a:gd name="T11" fmla="*/ 22 h 711"/>
                <a:gd name="T12" fmla="*/ 21 w 711"/>
                <a:gd name="T13" fmla="*/ 356 h 711"/>
                <a:gd name="T14" fmla="*/ 355 w 711"/>
                <a:gd name="T15" fmla="*/ 690 h 711"/>
                <a:gd name="T16" fmla="*/ 689 w 711"/>
                <a:gd name="T17" fmla="*/ 356 h 711"/>
                <a:gd name="T18" fmla="*/ 355 w 711"/>
                <a:gd name="T19" fmla="*/ 22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1" h="711">
                  <a:moveTo>
                    <a:pt x="355" y="711"/>
                  </a:moveTo>
                  <a:cubicBezTo>
                    <a:pt x="159" y="711"/>
                    <a:pt x="0" y="552"/>
                    <a:pt x="0" y="356"/>
                  </a:cubicBezTo>
                  <a:cubicBezTo>
                    <a:pt x="0" y="160"/>
                    <a:pt x="159" y="0"/>
                    <a:pt x="355" y="0"/>
                  </a:cubicBezTo>
                  <a:cubicBezTo>
                    <a:pt x="551" y="0"/>
                    <a:pt x="711" y="160"/>
                    <a:pt x="711" y="356"/>
                  </a:cubicBezTo>
                  <a:cubicBezTo>
                    <a:pt x="711" y="552"/>
                    <a:pt x="551" y="711"/>
                    <a:pt x="355" y="711"/>
                  </a:cubicBezTo>
                  <a:close/>
                  <a:moveTo>
                    <a:pt x="355" y="22"/>
                  </a:moveTo>
                  <a:cubicBezTo>
                    <a:pt x="171" y="22"/>
                    <a:pt x="21" y="171"/>
                    <a:pt x="21" y="356"/>
                  </a:cubicBezTo>
                  <a:cubicBezTo>
                    <a:pt x="21" y="540"/>
                    <a:pt x="171" y="690"/>
                    <a:pt x="355" y="690"/>
                  </a:cubicBezTo>
                  <a:cubicBezTo>
                    <a:pt x="540" y="690"/>
                    <a:pt x="689" y="540"/>
                    <a:pt x="689" y="356"/>
                  </a:cubicBezTo>
                  <a:cubicBezTo>
                    <a:pt x="689" y="171"/>
                    <a:pt x="540" y="22"/>
                    <a:pt x="355" y="22"/>
                  </a:cubicBez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Freeform 40"/>
            <p:cNvSpPr/>
            <p:nvPr/>
          </p:nvSpPr>
          <p:spPr bwMode="auto">
            <a:xfrm>
              <a:off x="10616408" y="4943231"/>
              <a:ext cx="493924" cy="351317"/>
            </a:xfrm>
            <a:custGeom>
              <a:avLst/>
              <a:gdLst>
                <a:gd name="T0" fmla="*/ 24 w 807"/>
                <a:gd name="T1" fmla="*/ 567 h 574"/>
                <a:gd name="T2" fmla="*/ 0 w 807"/>
                <a:gd name="T3" fmla="*/ 452 h 574"/>
                <a:gd name="T4" fmla="*/ 22 w 807"/>
                <a:gd name="T5" fmla="*/ 23 h 574"/>
                <a:gd name="T6" fmla="*/ 104 w 807"/>
                <a:gd name="T7" fmla="*/ 5 h 574"/>
                <a:gd name="T8" fmla="*/ 766 w 807"/>
                <a:gd name="T9" fmla="*/ 0 h 574"/>
                <a:gd name="T10" fmla="*/ 807 w 807"/>
                <a:gd name="T11" fmla="*/ 66 h 574"/>
                <a:gd name="T12" fmla="*/ 797 w 807"/>
                <a:gd name="T13" fmla="*/ 522 h 574"/>
                <a:gd name="T14" fmla="*/ 755 w 807"/>
                <a:gd name="T15" fmla="*/ 574 h 574"/>
                <a:gd name="T16" fmla="*/ 24 w 807"/>
                <a:gd name="T17" fmla="*/ 56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7" h="574">
                  <a:moveTo>
                    <a:pt x="24" y="567"/>
                  </a:moveTo>
                  <a:lnTo>
                    <a:pt x="0" y="452"/>
                  </a:lnTo>
                  <a:lnTo>
                    <a:pt x="22" y="23"/>
                  </a:lnTo>
                  <a:lnTo>
                    <a:pt x="104" y="5"/>
                  </a:lnTo>
                  <a:lnTo>
                    <a:pt x="766" y="0"/>
                  </a:lnTo>
                  <a:lnTo>
                    <a:pt x="807" y="66"/>
                  </a:lnTo>
                  <a:lnTo>
                    <a:pt x="797" y="522"/>
                  </a:lnTo>
                  <a:lnTo>
                    <a:pt x="755" y="574"/>
                  </a:lnTo>
                  <a:lnTo>
                    <a:pt x="24" y="567"/>
                  </a:lnTo>
                  <a:close/>
                </a:path>
              </a:pathLst>
            </a:custGeom>
            <a:solidFill>
              <a:srgbClr val="9ED8D8"/>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Freeform 41"/>
            <p:cNvSpPr/>
            <p:nvPr/>
          </p:nvSpPr>
          <p:spPr bwMode="auto">
            <a:xfrm>
              <a:off x="10616408" y="4943231"/>
              <a:ext cx="493924" cy="351317"/>
            </a:xfrm>
            <a:custGeom>
              <a:avLst/>
              <a:gdLst>
                <a:gd name="T0" fmla="*/ 24 w 807"/>
                <a:gd name="T1" fmla="*/ 567 h 574"/>
                <a:gd name="T2" fmla="*/ 0 w 807"/>
                <a:gd name="T3" fmla="*/ 452 h 574"/>
                <a:gd name="T4" fmla="*/ 22 w 807"/>
                <a:gd name="T5" fmla="*/ 23 h 574"/>
                <a:gd name="T6" fmla="*/ 104 w 807"/>
                <a:gd name="T7" fmla="*/ 5 h 574"/>
                <a:gd name="T8" fmla="*/ 766 w 807"/>
                <a:gd name="T9" fmla="*/ 0 h 574"/>
                <a:gd name="T10" fmla="*/ 807 w 807"/>
                <a:gd name="T11" fmla="*/ 66 h 574"/>
                <a:gd name="T12" fmla="*/ 797 w 807"/>
                <a:gd name="T13" fmla="*/ 522 h 574"/>
                <a:gd name="T14" fmla="*/ 755 w 807"/>
                <a:gd name="T15" fmla="*/ 574 h 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7" h="574">
                  <a:moveTo>
                    <a:pt x="24" y="567"/>
                  </a:moveTo>
                  <a:lnTo>
                    <a:pt x="0" y="452"/>
                  </a:lnTo>
                  <a:lnTo>
                    <a:pt x="22" y="23"/>
                  </a:lnTo>
                  <a:lnTo>
                    <a:pt x="104" y="5"/>
                  </a:lnTo>
                  <a:lnTo>
                    <a:pt x="766" y="0"/>
                  </a:lnTo>
                  <a:lnTo>
                    <a:pt x="807" y="66"/>
                  </a:lnTo>
                  <a:lnTo>
                    <a:pt x="797" y="522"/>
                  </a:lnTo>
                  <a:lnTo>
                    <a:pt x="755" y="5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3" name="Freeform 42"/>
            <p:cNvSpPr>
              <a:spLocks noEditPoints="1"/>
            </p:cNvSpPr>
            <p:nvPr/>
          </p:nvSpPr>
          <p:spPr bwMode="auto">
            <a:xfrm>
              <a:off x="10604779" y="4930378"/>
              <a:ext cx="519630" cy="422314"/>
            </a:xfrm>
            <a:custGeom>
              <a:avLst/>
              <a:gdLst>
                <a:gd name="T0" fmla="*/ 332 w 359"/>
                <a:gd name="T1" fmla="*/ 0 h 292"/>
                <a:gd name="T2" fmla="*/ 27 w 359"/>
                <a:gd name="T3" fmla="*/ 0 h 292"/>
                <a:gd name="T4" fmla="*/ 0 w 359"/>
                <a:gd name="T5" fmla="*/ 27 h 292"/>
                <a:gd name="T6" fmla="*/ 0 w 359"/>
                <a:gd name="T7" fmla="*/ 234 h 292"/>
                <a:gd name="T8" fmla="*/ 27 w 359"/>
                <a:gd name="T9" fmla="*/ 261 h 292"/>
                <a:gd name="T10" fmla="*/ 147 w 359"/>
                <a:gd name="T11" fmla="*/ 261 h 292"/>
                <a:gd name="T12" fmla="*/ 147 w 359"/>
                <a:gd name="T13" fmla="*/ 279 h 292"/>
                <a:gd name="T14" fmla="*/ 33 w 359"/>
                <a:gd name="T15" fmla="*/ 279 h 292"/>
                <a:gd name="T16" fmla="*/ 27 w 359"/>
                <a:gd name="T17" fmla="*/ 286 h 292"/>
                <a:gd name="T18" fmla="*/ 33 w 359"/>
                <a:gd name="T19" fmla="*/ 292 h 292"/>
                <a:gd name="T20" fmla="*/ 327 w 359"/>
                <a:gd name="T21" fmla="*/ 292 h 292"/>
                <a:gd name="T22" fmla="*/ 333 w 359"/>
                <a:gd name="T23" fmla="*/ 286 h 292"/>
                <a:gd name="T24" fmla="*/ 327 w 359"/>
                <a:gd name="T25" fmla="*/ 279 h 292"/>
                <a:gd name="T26" fmla="*/ 226 w 359"/>
                <a:gd name="T27" fmla="*/ 279 h 292"/>
                <a:gd name="T28" fmla="*/ 226 w 359"/>
                <a:gd name="T29" fmla="*/ 261 h 292"/>
                <a:gd name="T30" fmla="*/ 332 w 359"/>
                <a:gd name="T31" fmla="*/ 261 h 292"/>
                <a:gd name="T32" fmla="*/ 359 w 359"/>
                <a:gd name="T33" fmla="*/ 234 h 292"/>
                <a:gd name="T34" fmla="*/ 359 w 359"/>
                <a:gd name="T35" fmla="*/ 27 h 292"/>
                <a:gd name="T36" fmla="*/ 332 w 359"/>
                <a:gd name="T37" fmla="*/ 0 h 292"/>
                <a:gd name="T38" fmla="*/ 340 w 359"/>
                <a:gd name="T39" fmla="*/ 215 h 292"/>
                <a:gd name="T40" fmla="*/ 316 w 359"/>
                <a:gd name="T41" fmla="*/ 238 h 292"/>
                <a:gd name="T42" fmla="*/ 45 w 359"/>
                <a:gd name="T43" fmla="*/ 238 h 292"/>
                <a:gd name="T44" fmla="*/ 21 w 359"/>
                <a:gd name="T45" fmla="*/ 215 h 292"/>
                <a:gd name="T46" fmla="*/ 21 w 359"/>
                <a:gd name="T47" fmla="*/ 40 h 292"/>
                <a:gd name="T48" fmla="*/ 45 w 359"/>
                <a:gd name="T49" fmla="*/ 17 h 292"/>
                <a:gd name="T50" fmla="*/ 316 w 359"/>
                <a:gd name="T51" fmla="*/ 17 h 292"/>
                <a:gd name="T52" fmla="*/ 340 w 359"/>
                <a:gd name="T53" fmla="*/ 40 h 292"/>
                <a:gd name="T54" fmla="*/ 340 w 359"/>
                <a:gd name="T55" fmla="*/ 215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 h="292">
                  <a:moveTo>
                    <a:pt x="332" y="0"/>
                  </a:moveTo>
                  <a:cubicBezTo>
                    <a:pt x="27" y="0"/>
                    <a:pt x="27" y="0"/>
                    <a:pt x="27" y="0"/>
                  </a:cubicBezTo>
                  <a:cubicBezTo>
                    <a:pt x="12" y="0"/>
                    <a:pt x="0" y="12"/>
                    <a:pt x="0" y="27"/>
                  </a:cubicBezTo>
                  <a:cubicBezTo>
                    <a:pt x="0" y="234"/>
                    <a:pt x="0" y="234"/>
                    <a:pt x="0" y="234"/>
                  </a:cubicBezTo>
                  <a:cubicBezTo>
                    <a:pt x="0" y="249"/>
                    <a:pt x="12" y="261"/>
                    <a:pt x="27" y="261"/>
                  </a:cubicBezTo>
                  <a:cubicBezTo>
                    <a:pt x="147" y="261"/>
                    <a:pt x="147" y="261"/>
                    <a:pt x="147" y="261"/>
                  </a:cubicBezTo>
                  <a:cubicBezTo>
                    <a:pt x="147" y="279"/>
                    <a:pt x="147" y="279"/>
                    <a:pt x="147" y="279"/>
                  </a:cubicBezTo>
                  <a:cubicBezTo>
                    <a:pt x="33" y="279"/>
                    <a:pt x="33" y="279"/>
                    <a:pt x="33" y="279"/>
                  </a:cubicBezTo>
                  <a:cubicBezTo>
                    <a:pt x="30" y="279"/>
                    <a:pt x="27" y="282"/>
                    <a:pt x="27" y="286"/>
                  </a:cubicBezTo>
                  <a:cubicBezTo>
                    <a:pt x="27" y="289"/>
                    <a:pt x="30" y="292"/>
                    <a:pt x="33" y="292"/>
                  </a:cubicBezTo>
                  <a:cubicBezTo>
                    <a:pt x="327" y="292"/>
                    <a:pt x="327" y="292"/>
                    <a:pt x="327" y="292"/>
                  </a:cubicBezTo>
                  <a:cubicBezTo>
                    <a:pt x="330" y="292"/>
                    <a:pt x="333" y="289"/>
                    <a:pt x="333" y="286"/>
                  </a:cubicBezTo>
                  <a:cubicBezTo>
                    <a:pt x="333" y="282"/>
                    <a:pt x="330" y="279"/>
                    <a:pt x="327" y="279"/>
                  </a:cubicBezTo>
                  <a:cubicBezTo>
                    <a:pt x="226" y="279"/>
                    <a:pt x="226" y="279"/>
                    <a:pt x="226" y="279"/>
                  </a:cubicBezTo>
                  <a:cubicBezTo>
                    <a:pt x="226" y="261"/>
                    <a:pt x="226" y="261"/>
                    <a:pt x="226" y="261"/>
                  </a:cubicBezTo>
                  <a:cubicBezTo>
                    <a:pt x="332" y="261"/>
                    <a:pt x="332" y="261"/>
                    <a:pt x="332" y="261"/>
                  </a:cubicBezTo>
                  <a:cubicBezTo>
                    <a:pt x="347" y="261"/>
                    <a:pt x="359" y="249"/>
                    <a:pt x="359" y="234"/>
                  </a:cubicBezTo>
                  <a:cubicBezTo>
                    <a:pt x="359" y="27"/>
                    <a:pt x="359" y="27"/>
                    <a:pt x="359" y="27"/>
                  </a:cubicBezTo>
                  <a:cubicBezTo>
                    <a:pt x="359" y="12"/>
                    <a:pt x="347" y="0"/>
                    <a:pt x="332" y="0"/>
                  </a:cubicBezTo>
                  <a:close/>
                  <a:moveTo>
                    <a:pt x="340" y="215"/>
                  </a:moveTo>
                  <a:cubicBezTo>
                    <a:pt x="340" y="228"/>
                    <a:pt x="329" y="238"/>
                    <a:pt x="316" y="238"/>
                  </a:cubicBezTo>
                  <a:cubicBezTo>
                    <a:pt x="45" y="238"/>
                    <a:pt x="45" y="238"/>
                    <a:pt x="45" y="238"/>
                  </a:cubicBezTo>
                  <a:cubicBezTo>
                    <a:pt x="31" y="238"/>
                    <a:pt x="21" y="228"/>
                    <a:pt x="21" y="215"/>
                  </a:cubicBezTo>
                  <a:cubicBezTo>
                    <a:pt x="21" y="40"/>
                    <a:pt x="21" y="40"/>
                    <a:pt x="21" y="40"/>
                  </a:cubicBezTo>
                  <a:cubicBezTo>
                    <a:pt x="21" y="27"/>
                    <a:pt x="31" y="17"/>
                    <a:pt x="45" y="17"/>
                  </a:cubicBezTo>
                  <a:cubicBezTo>
                    <a:pt x="316" y="17"/>
                    <a:pt x="316" y="17"/>
                    <a:pt x="316" y="17"/>
                  </a:cubicBezTo>
                  <a:cubicBezTo>
                    <a:pt x="329" y="17"/>
                    <a:pt x="340" y="27"/>
                    <a:pt x="340" y="40"/>
                  </a:cubicBezTo>
                  <a:lnTo>
                    <a:pt x="340" y="215"/>
                  </a:lnTo>
                  <a:close/>
                </a:path>
              </a:pathLst>
            </a:custGeom>
            <a:solidFill>
              <a:srgbClr val="46B3B0"/>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4" name="Oval 43"/>
            <p:cNvSpPr>
              <a:spLocks noChangeArrowheads="1"/>
            </p:cNvSpPr>
            <p:nvPr/>
          </p:nvSpPr>
          <p:spPr bwMode="auto">
            <a:xfrm>
              <a:off x="11112780" y="5379011"/>
              <a:ext cx="101600" cy="97928"/>
            </a:xfrm>
            <a:prstGeom prst="ellipse">
              <a:avLst/>
            </a:prstGeom>
            <a:solidFill>
              <a:srgbClr val="B5E3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Freeform 44"/>
            <p:cNvSpPr/>
            <p:nvPr/>
          </p:nvSpPr>
          <p:spPr bwMode="auto">
            <a:xfrm>
              <a:off x="11062592" y="5139699"/>
              <a:ext cx="181779" cy="145056"/>
            </a:xfrm>
            <a:custGeom>
              <a:avLst/>
              <a:gdLst>
                <a:gd name="T0" fmla="*/ 4 w 297"/>
                <a:gd name="T1" fmla="*/ 237 h 237"/>
                <a:gd name="T2" fmla="*/ 0 w 297"/>
                <a:gd name="T3" fmla="*/ 0 h 237"/>
                <a:gd name="T4" fmla="*/ 295 w 297"/>
                <a:gd name="T5" fmla="*/ 8 h 237"/>
                <a:gd name="T6" fmla="*/ 297 w 297"/>
                <a:gd name="T7" fmla="*/ 237 h 237"/>
                <a:gd name="T8" fmla="*/ 4 w 297"/>
                <a:gd name="T9" fmla="*/ 237 h 237"/>
              </a:gdLst>
              <a:ahLst/>
              <a:cxnLst>
                <a:cxn ang="0">
                  <a:pos x="T0" y="T1"/>
                </a:cxn>
                <a:cxn ang="0">
                  <a:pos x="T2" y="T3"/>
                </a:cxn>
                <a:cxn ang="0">
                  <a:pos x="T4" y="T5"/>
                </a:cxn>
                <a:cxn ang="0">
                  <a:pos x="T6" y="T7"/>
                </a:cxn>
                <a:cxn ang="0">
                  <a:pos x="T8" y="T9"/>
                </a:cxn>
              </a:cxnLst>
              <a:rect l="0" t="0" r="r" b="b"/>
              <a:pathLst>
                <a:path w="297" h="237">
                  <a:moveTo>
                    <a:pt x="4" y="237"/>
                  </a:moveTo>
                  <a:lnTo>
                    <a:pt x="0" y="0"/>
                  </a:lnTo>
                  <a:lnTo>
                    <a:pt x="295" y="8"/>
                  </a:lnTo>
                  <a:lnTo>
                    <a:pt x="297" y="237"/>
                  </a:lnTo>
                  <a:lnTo>
                    <a:pt x="4" y="237"/>
                  </a:lnTo>
                  <a:close/>
                </a:path>
              </a:pathLst>
            </a:custGeom>
            <a:solidFill>
              <a:srgbClr val="B5E3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Freeform 45"/>
            <p:cNvSpPr>
              <a:spLocks noEditPoints="1"/>
            </p:cNvSpPr>
            <p:nvPr/>
          </p:nvSpPr>
          <p:spPr bwMode="auto">
            <a:xfrm>
              <a:off x="11036274" y="5074822"/>
              <a:ext cx="238700" cy="440064"/>
            </a:xfrm>
            <a:custGeom>
              <a:avLst/>
              <a:gdLst>
                <a:gd name="T0" fmla="*/ 83 w 165"/>
                <a:gd name="T1" fmla="*/ 0 h 304"/>
                <a:gd name="T2" fmla="*/ 0 w 165"/>
                <a:gd name="T3" fmla="*/ 69 h 304"/>
                <a:gd name="T4" fmla="*/ 0 w 165"/>
                <a:gd name="T5" fmla="*/ 236 h 304"/>
                <a:gd name="T6" fmla="*/ 83 w 165"/>
                <a:gd name="T7" fmla="*/ 304 h 304"/>
                <a:gd name="T8" fmla="*/ 165 w 165"/>
                <a:gd name="T9" fmla="*/ 236 h 304"/>
                <a:gd name="T10" fmla="*/ 165 w 165"/>
                <a:gd name="T11" fmla="*/ 69 h 304"/>
                <a:gd name="T12" fmla="*/ 83 w 165"/>
                <a:gd name="T13" fmla="*/ 0 h 304"/>
                <a:gd name="T14" fmla="*/ 85 w 165"/>
                <a:gd name="T15" fmla="*/ 265 h 304"/>
                <a:gd name="T16" fmla="*/ 65 w 165"/>
                <a:gd name="T17" fmla="*/ 245 h 304"/>
                <a:gd name="T18" fmla="*/ 85 w 165"/>
                <a:gd name="T19" fmla="*/ 225 h 304"/>
                <a:gd name="T20" fmla="*/ 105 w 165"/>
                <a:gd name="T21" fmla="*/ 245 h 304"/>
                <a:gd name="T22" fmla="*/ 85 w 165"/>
                <a:gd name="T23" fmla="*/ 265 h 304"/>
                <a:gd name="T24" fmla="*/ 129 w 165"/>
                <a:gd name="T25" fmla="*/ 124 h 304"/>
                <a:gd name="T26" fmla="*/ 38 w 165"/>
                <a:gd name="T27" fmla="*/ 124 h 304"/>
                <a:gd name="T28" fmla="*/ 31 w 165"/>
                <a:gd name="T29" fmla="*/ 117 h 304"/>
                <a:gd name="T30" fmla="*/ 38 w 165"/>
                <a:gd name="T31" fmla="*/ 110 h 304"/>
                <a:gd name="T32" fmla="*/ 129 w 165"/>
                <a:gd name="T33" fmla="*/ 110 h 304"/>
                <a:gd name="T34" fmla="*/ 136 w 165"/>
                <a:gd name="T35" fmla="*/ 117 h 304"/>
                <a:gd name="T36" fmla="*/ 129 w 165"/>
                <a:gd name="T37" fmla="*/ 124 h 304"/>
                <a:gd name="T38" fmla="*/ 129 w 165"/>
                <a:gd name="T39" fmla="*/ 75 h 304"/>
                <a:gd name="T40" fmla="*/ 38 w 165"/>
                <a:gd name="T41" fmla="*/ 75 h 304"/>
                <a:gd name="T42" fmla="*/ 31 w 165"/>
                <a:gd name="T43" fmla="*/ 68 h 304"/>
                <a:gd name="T44" fmla="*/ 38 w 165"/>
                <a:gd name="T45" fmla="*/ 61 h 304"/>
                <a:gd name="T46" fmla="*/ 129 w 165"/>
                <a:gd name="T47" fmla="*/ 61 h 304"/>
                <a:gd name="T48" fmla="*/ 136 w 165"/>
                <a:gd name="T49" fmla="*/ 68 h 304"/>
                <a:gd name="T50" fmla="*/ 129 w 165"/>
                <a:gd name="T51" fmla="*/ 75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5" h="304">
                  <a:moveTo>
                    <a:pt x="83" y="0"/>
                  </a:moveTo>
                  <a:cubicBezTo>
                    <a:pt x="37" y="0"/>
                    <a:pt x="3" y="8"/>
                    <a:pt x="0" y="69"/>
                  </a:cubicBezTo>
                  <a:cubicBezTo>
                    <a:pt x="0" y="236"/>
                    <a:pt x="0" y="236"/>
                    <a:pt x="0" y="236"/>
                  </a:cubicBezTo>
                  <a:cubicBezTo>
                    <a:pt x="2" y="299"/>
                    <a:pt x="37" y="304"/>
                    <a:pt x="83" y="304"/>
                  </a:cubicBezTo>
                  <a:cubicBezTo>
                    <a:pt x="128" y="304"/>
                    <a:pt x="165" y="296"/>
                    <a:pt x="165" y="236"/>
                  </a:cubicBezTo>
                  <a:cubicBezTo>
                    <a:pt x="165" y="69"/>
                    <a:pt x="165" y="69"/>
                    <a:pt x="165" y="69"/>
                  </a:cubicBezTo>
                  <a:cubicBezTo>
                    <a:pt x="164" y="15"/>
                    <a:pt x="128" y="0"/>
                    <a:pt x="83" y="0"/>
                  </a:cubicBezTo>
                  <a:close/>
                  <a:moveTo>
                    <a:pt x="85" y="265"/>
                  </a:moveTo>
                  <a:cubicBezTo>
                    <a:pt x="74" y="265"/>
                    <a:pt x="65" y="256"/>
                    <a:pt x="65" y="245"/>
                  </a:cubicBezTo>
                  <a:cubicBezTo>
                    <a:pt x="65" y="234"/>
                    <a:pt x="74" y="225"/>
                    <a:pt x="85" y="225"/>
                  </a:cubicBezTo>
                  <a:cubicBezTo>
                    <a:pt x="96" y="225"/>
                    <a:pt x="105" y="234"/>
                    <a:pt x="105" y="245"/>
                  </a:cubicBezTo>
                  <a:cubicBezTo>
                    <a:pt x="105" y="256"/>
                    <a:pt x="96" y="265"/>
                    <a:pt x="85" y="265"/>
                  </a:cubicBezTo>
                  <a:close/>
                  <a:moveTo>
                    <a:pt x="129" y="124"/>
                  </a:moveTo>
                  <a:cubicBezTo>
                    <a:pt x="38" y="124"/>
                    <a:pt x="38" y="124"/>
                    <a:pt x="38" y="124"/>
                  </a:cubicBezTo>
                  <a:cubicBezTo>
                    <a:pt x="34" y="124"/>
                    <a:pt x="31" y="121"/>
                    <a:pt x="31" y="117"/>
                  </a:cubicBezTo>
                  <a:cubicBezTo>
                    <a:pt x="31" y="113"/>
                    <a:pt x="34" y="110"/>
                    <a:pt x="38" y="110"/>
                  </a:cubicBezTo>
                  <a:cubicBezTo>
                    <a:pt x="129" y="110"/>
                    <a:pt x="129" y="110"/>
                    <a:pt x="129" y="110"/>
                  </a:cubicBezTo>
                  <a:cubicBezTo>
                    <a:pt x="133" y="110"/>
                    <a:pt x="136" y="113"/>
                    <a:pt x="136" y="117"/>
                  </a:cubicBezTo>
                  <a:cubicBezTo>
                    <a:pt x="136" y="121"/>
                    <a:pt x="133" y="124"/>
                    <a:pt x="129" y="124"/>
                  </a:cubicBezTo>
                  <a:close/>
                  <a:moveTo>
                    <a:pt x="129" y="75"/>
                  </a:moveTo>
                  <a:cubicBezTo>
                    <a:pt x="38" y="75"/>
                    <a:pt x="38" y="75"/>
                    <a:pt x="38" y="75"/>
                  </a:cubicBezTo>
                  <a:cubicBezTo>
                    <a:pt x="34" y="75"/>
                    <a:pt x="31" y="72"/>
                    <a:pt x="31" y="68"/>
                  </a:cubicBezTo>
                  <a:cubicBezTo>
                    <a:pt x="31" y="64"/>
                    <a:pt x="34" y="61"/>
                    <a:pt x="38" y="61"/>
                  </a:cubicBezTo>
                  <a:cubicBezTo>
                    <a:pt x="129" y="61"/>
                    <a:pt x="129" y="61"/>
                    <a:pt x="129" y="61"/>
                  </a:cubicBezTo>
                  <a:cubicBezTo>
                    <a:pt x="133" y="61"/>
                    <a:pt x="136" y="64"/>
                    <a:pt x="136" y="68"/>
                  </a:cubicBezTo>
                  <a:cubicBezTo>
                    <a:pt x="136" y="72"/>
                    <a:pt x="133" y="75"/>
                    <a:pt x="129" y="75"/>
                  </a:cubicBezTo>
                  <a:close/>
                </a:path>
              </a:pathLst>
            </a:custGeom>
            <a:solidFill>
              <a:srgbClr val="46B3B0"/>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7" name="Freeform 46"/>
            <p:cNvSpPr/>
            <p:nvPr/>
          </p:nvSpPr>
          <p:spPr bwMode="auto">
            <a:xfrm>
              <a:off x="9111989" y="2884906"/>
              <a:ext cx="61817" cy="60593"/>
            </a:xfrm>
            <a:custGeom>
              <a:avLst/>
              <a:gdLst>
                <a:gd name="T0" fmla="*/ 38 w 43"/>
                <a:gd name="T1" fmla="*/ 29 h 42"/>
                <a:gd name="T2" fmla="*/ 29 w 43"/>
                <a:gd name="T3" fmla="*/ 4 h 42"/>
                <a:gd name="T4" fmla="*/ 4 w 43"/>
                <a:gd name="T5" fmla="*/ 14 h 42"/>
                <a:gd name="T6" fmla="*/ 14 w 43"/>
                <a:gd name="T7" fmla="*/ 38 h 42"/>
                <a:gd name="T8" fmla="*/ 38 w 43"/>
                <a:gd name="T9" fmla="*/ 29 h 42"/>
              </a:gdLst>
              <a:ahLst/>
              <a:cxnLst>
                <a:cxn ang="0">
                  <a:pos x="T0" y="T1"/>
                </a:cxn>
                <a:cxn ang="0">
                  <a:pos x="T2" y="T3"/>
                </a:cxn>
                <a:cxn ang="0">
                  <a:pos x="T4" y="T5"/>
                </a:cxn>
                <a:cxn ang="0">
                  <a:pos x="T6" y="T7"/>
                </a:cxn>
                <a:cxn ang="0">
                  <a:pos x="T8" y="T9"/>
                </a:cxn>
              </a:cxnLst>
              <a:rect l="0" t="0" r="r" b="b"/>
              <a:pathLst>
                <a:path w="43" h="42">
                  <a:moveTo>
                    <a:pt x="38" y="29"/>
                  </a:moveTo>
                  <a:cubicBezTo>
                    <a:pt x="43" y="20"/>
                    <a:pt x="38" y="9"/>
                    <a:pt x="29" y="4"/>
                  </a:cubicBezTo>
                  <a:cubicBezTo>
                    <a:pt x="20" y="0"/>
                    <a:pt x="9" y="4"/>
                    <a:pt x="4" y="14"/>
                  </a:cubicBezTo>
                  <a:cubicBezTo>
                    <a:pt x="0" y="23"/>
                    <a:pt x="4" y="34"/>
                    <a:pt x="14"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8" name="Freeform 47"/>
            <p:cNvSpPr/>
            <p:nvPr/>
          </p:nvSpPr>
          <p:spPr bwMode="auto">
            <a:xfrm>
              <a:off x="9022017" y="2844511"/>
              <a:ext cx="60593" cy="60593"/>
            </a:xfrm>
            <a:custGeom>
              <a:avLst/>
              <a:gdLst>
                <a:gd name="T0" fmla="*/ 38 w 42"/>
                <a:gd name="T1" fmla="*/ 29 h 42"/>
                <a:gd name="T2" fmla="*/ 28 w 42"/>
                <a:gd name="T3" fmla="*/ 4 h 42"/>
                <a:gd name="T4" fmla="*/ 4 w 42"/>
                <a:gd name="T5" fmla="*/ 13 h 42"/>
                <a:gd name="T6" fmla="*/ 13 w 42"/>
                <a:gd name="T7" fmla="*/ 38 h 42"/>
                <a:gd name="T8" fmla="*/ 38 w 42"/>
                <a:gd name="T9" fmla="*/ 29 h 42"/>
              </a:gdLst>
              <a:ahLst/>
              <a:cxnLst>
                <a:cxn ang="0">
                  <a:pos x="T0" y="T1"/>
                </a:cxn>
                <a:cxn ang="0">
                  <a:pos x="T2" y="T3"/>
                </a:cxn>
                <a:cxn ang="0">
                  <a:pos x="T4" y="T5"/>
                </a:cxn>
                <a:cxn ang="0">
                  <a:pos x="T6" y="T7"/>
                </a:cxn>
                <a:cxn ang="0">
                  <a:pos x="T8" y="T9"/>
                </a:cxn>
              </a:cxnLst>
              <a:rect l="0" t="0" r="r" b="b"/>
              <a:pathLst>
                <a:path w="42" h="42">
                  <a:moveTo>
                    <a:pt x="38" y="29"/>
                  </a:moveTo>
                  <a:cubicBezTo>
                    <a:pt x="42" y="19"/>
                    <a:pt x="38" y="8"/>
                    <a:pt x="28" y="4"/>
                  </a:cubicBezTo>
                  <a:cubicBezTo>
                    <a:pt x="19" y="0"/>
                    <a:pt x="8" y="4"/>
                    <a:pt x="4" y="13"/>
                  </a:cubicBezTo>
                  <a:cubicBezTo>
                    <a:pt x="0" y="23"/>
                    <a:pt x="4" y="34"/>
                    <a:pt x="13" y="38"/>
                  </a:cubicBezTo>
                  <a:cubicBezTo>
                    <a:pt x="22"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Freeform 48"/>
            <p:cNvSpPr/>
            <p:nvPr/>
          </p:nvSpPr>
          <p:spPr bwMode="auto">
            <a:xfrm>
              <a:off x="8930822" y="2802279"/>
              <a:ext cx="60593" cy="62429"/>
            </a:xfrm>
            <a:custGeom>
              <a:avLst/>
              <a:gdLst>
                <a:gd name="T0" fmla="*/ 38 w 42"/>
                <a:gd name="T1" fmla="*/ 29 h 43"/>
                <a:gd name="T2" fmla="*/ 29 w 42"/>
                <a:gd name="T3" fmla="*/ 5 h 43"/>
                <a:gd name="T4" fmla="*/ 4 w 42"/>
                <a:gd name="T5" fmla="*/ 14 h 43"/>
                <a:gd name="T6" fmla="*/ 14 w 42"/>
                <a:gd name="T7" fmla="*/ 39 h 43"/>
                <a:gd name="T8" fmla="*/ 38 w 42"/>
                <a:gd name="T9" fmla="*/ 29 h 43"/>
              </a:gdLst>
              <a:ahLst/>
              <a:cxnLst>
                <a:cxn ang="0">
                  <a:pos x="T0" y="T1"/>
                </a:cxn>
                <a:cxn ang="0">
                  <a:pos x="T2" y="T3"/>
                </a:cxn>
                <a:cxn ang="0">
                  <a:pos x="T4" y="T5"/>
                </a:cxn>
                <a:cxn ang="0">
                  <a:pos x="T6" y="T7"/>
                </a:cxn>
                <a:cxn ang="0">
                  <a:pos x="T8" y="T9"/>
                </a:cxn>
              </a:cxnLst>
              <a:rect l="0" t="0" r="r" b="b"/>
              <a:pathLst>
                <a:path w="42" h="43">
                  <a:moveTo>
                    <a:pt x="38" y="29"/>
                  </a:moveTo>
                  <a:cubicBezTo>
                    <a:pt x="42" y="20"/>
                    <a:pt x="38" y="9"/>
                    <a:pt x="29" y="5"/>
                  </a:cubicBezTo>
                  <a:cubicBezTo>
                    <a:pt x="20" y="0"/>
                    <a:pt x="9" y="5"/>
                    <a:pt x="4" y="14"/>
                  </a:cubicBezTo>
                  <a:cubicBezTo>
                    <a:pt x="0" y="23"/>
                    <a:pt x="4" y="34"/>
                    <a:pt x="14" y="39"/>
                  </a:cubicBezTo>
                  <a:cubicBezTo>
                    <a:pt x="23" y="43"/>
                    <a:pt x="34" y="39"/>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Freeform 49"/>
            <p:cNvSpPr/>
            <p:nvPr/>
          </p:nvSpPr>
          <p:spPr bwMode="auto">
            <a:xfrm>
              <a:off x="8839627" y="2761884"/>
              <a:ext cx="62429" cy="60593"/>
            </a:xfrm>
            <a:custGeom>
              <a:avLst/>
              <a:gdLst>
                <a:gd name="T0" fmla="*/ 39 w 43"/>
                <a:gd name="T1" fmla="*/ 29 h 42"/>
                <a:gd name="T2" fmla="*/ 29 w 43"/>
                <a:gd name="T3" fmla="*/ 4 h 42"/>
                <a:gd name="T4" fmla="*/ 5 w 43"/>
                <a:gd name="T5" fmla="*/ 14 h 42"/>
                <a:gd name="T6" fmla="*/ 14 w 43"/>
                <a:gd name="T7" fmla="*/ 38 h 42"/>
                <a:gd name="T8" fmla="*/ 39 w 43"/>
                <a:gd name="T9" fmla="*/ 29 h 42"/>
              </a:gdLst>
              <a:ahLst/>
              <a:cxnLst>
                <a:cxn ang="0">
                  <a:pos x="T0" y="T1"/>
                </a:cxn>
                <a:cxn ang="0">
                  <a:pos x="T2" y="T3"/>
                </a:cxn>
                <a:cxn ang="0">
                  <a:pos x="T4" y="T5"/>
                </a:cxn>
                <a:cxn ang="0">
                  <a:pos x="T6" y="T7"/>
                </a:cxn>
                <a:cxn ang="0">
                  <a:pos x="T8" y="T9"/>
                </a:cxn>
              </a:cxnLst>
              <a:rect l="0" t="0" r="r" b="b"/>
              <a:pathLst>
                <a:path w="43" h="42">
                  <a:moveTo>
                    <a:pt x="39" y="29"/>
                  </a:moveTo>
                  <a:cubicBezTo>
                    <a:pt x="43" y="20"/>
                    <a:pt x="39" y="9"/>
                    <a:pt x="29" y="4"/>
                  </a:cubicBezTo>
                  <a:cubicBezTo>
                    <a:pt x="20" y="0"/>
                    <a:pt x="9" y="4"/>
                    <a:pt x="5" y="14"/>
                  </a:cubicBezTo>
                  <a:cubicBezTo>
                    <a:pt x="0" y="23"/>
                    <a:pt x="5" y="34"/>
                    <a:pt x="14" y="38"/>
                  </a:cubicBezTo>
                  <a:cubicBezTo>
                    <a:pt x="23" y="42"/>
                    <a:pt x="34" y="38"/>
                    <a:pt x="39"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1" name="Freeform 50"/>
            <p:cNvSpPr/>
            <p:nvPr/>
          </p:nvSpPr>
          <p:spPr bwMode="auto">
            <a:xfrm>
              <a:off x="8750267" y="2721489"/>
              <a:ext cx="60593" cy="60593"/>
            </a:xfrm>
            <a:custGeom>
              <a:avLst/>
              <a:gdLst>
                <a:gd name="T0" fmla="*/ 38 w 42"/>
                <a:gd name="T1" fmla="*/ 29 h 42"/>
                <a:gd name="T2" fmla="*/ 29 w 42"/>
                <a:gd name="T3" fmla="*/ 4 h 42"/>
                <a:gd name="T4" fmla="*/ 4 w 42"/>
                <a:gd name="T5" fmla="*/ 13 h 42"/>
                <a:gd name="T6" fmla="*/ 13 w 42"/>
                <a:gd name="T7" fmla="*/ 38 h 42"/>
                <a:gd name="T8" fmla="*/ 38 w 42"/>
                <a:gd name="T9" fmla="*/ 29 h 42"/>
              </a:gdLst>
              <a:ahLst/>
              <a:cxnLst>
                <a:cxn ang="0">
                  <a:pos x="T0" y="T1"/>
                </a:cxn>
                <a:cxn ang="0">
                  <a:pos x="T2" y="T3"/>
                </a:cxn>
                <a:cxn ang="0">
                  <a:pos x="T4" y="T5"/>
                </a:cxn>
                <a:cxn ang="0">
                  <a:pos x="T6" y="T7"/>
                </a:cxn>
                <a:cxn ang="0">
                  <a:pos x="T8" y="T9"/>
                </a:cxn>
              </a:cxnLst>
              <a:rect l="0" t="0" r="r" b="b"/>
              <a:pathLst>
                <a:path w="42" h="42">
                  <a:moveTo>
                    <a:pt x="38" y="29"/>
                  </a:moveTo>
                  <a:cubicBezTo>
                    <a:pt x="42" y="19"/>
                    <a:pt x="38" y="8"/>
                    <a:pt x="29" y="4"/>
                  </a:cubicBezTo>
                  <a:cubicBezTo>
                    <a:pt x="19" y="0"/>
                    <a:pt x="8" y="4"/>
                    <a:pt x="4" y="13"/>
                  </a:cubicBezTo>
                  <a:cubicBezTo>
                    <a:pt x="0" y="23"/>
                    <a:pt x="4" y="34"/>
                    <a:pt x="13"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2" name="Freeform 51"/>
            <p:cNvSpPr/>
            <p:nvPr/>
          </p:nvSpPr>
          <p:spPr bwMode="auto">
            <a:xfrm>
              <a:off x="8659072" y="2679257"/>
              <a:ext cx="61817" cy="62429"/>
            </a:xfrm>
            <a:custGeom>
              <a:avLst/>
              <a:gdLst>
                <a:gd name="T0" fmla="*/ 39 w 43"/>
                <a:gd name="T1" fmla="*/ 29 h 43"/>
                <a:gd name="T2" fmla="*/ 29 w 43"/>
                <a:gd name="T3" fmla="*/ 5 h 43"/>
                <a:gd name="T4" fmla="*/ 5 w 43"/>
                <a:gd name="T5" fmla="*/ 14 h 43"/>
                <a:gd name="T6" fmla="*/ 14 w 43"/>
                <a:gd name="T7" fmla="*/ 39 h 43"/>
                <a:gd name="T8" fmla="*/ 39 w 43"/>
                <a:gd name="T9" fmla="*/ 29 h 43"/>
              </a:gdLst>
              <a:ahLst/>
              <a:cxnLst>
                <a:cxn ang="0">
                  <a:pos x="T0" y="T1"/>
                </a:cxn>
                <a:cxn ang="0">
                  <a:pos x="T2" y="T3"/>
                </a:cxn>
                <a:cxn ang="0">
                  <a:pos x="T4" y="T5"/>
                </a:cxn>
                <a:cxn ang="0">
                  <a:pos x="T6" y="T7"/>
                </a:cxn>
                <a:cxn ang="0">
                  <a:pos x="T8" y="T9"/>
                </a:cxn>
              </a:cxnLst>
              <a:rect l="0" t="0" r="r" b="b"/>
              <a:pathLst>
                <a:path w="43" h="43">
                  <a:moveTo>
                    <a:pt x="39" y="29"/>
                  </a:moveTo>
                  <a:cubicBezTo>
                    <a:pt x="43" y="20"/>
                    <a:pt x="39" y="9"/>
                    <a:pt x="29" y="5"/>
                  </a:cubicBezTo>
                  <a:cubicBezTo>
                    <a:pt x="20" y="0"/>
                    <a:pt x="9" y="5"/>
                    <a:pt x="5" y="14"/>
                  </a:cubicBezTo>
                  <a:cubicBezTo>
                    <a:pt x="0" y="23"/>
                    <a:pt x="5" y="34"/>
                    <a:pt x="14" y="39"/>
                  </a:cubicBezTo>
                  <a:cubicBezTo>
                    <a:pt x="23" y="43"/>
                    <a:pt x="34" y="39"/>
                    <a:pt x="39"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3" name="Freeform 52"/>
            <p:cNvSpPr/>
            <p:nvPr/>
          </p:nvSpPr>
          <p:spPr bwMode="auto">
            <a:xfrm>
              <a:off x="8569100" y="2638862"/>
              <a:ext cx="60593" cy="60593"/>
            </a:xfrm>
            <a:custGeom>
              <a:avLst/>
              <a:gdLst>
                <a:gd name="T0" fmla="*/ 38 w 42"/>
                <a:gd name="T1" fmla="*/ 29 h 42"/>
                <a:gd name="T2" fmla="*/ 29 w 42"/>
                <a:gd name="T3" fmla="*/ 4 h 42"/>
                <a:gd name="T4" fmla="*/ 4 w 42"/>
                <a:gd name="T5" fmla="*/ 14 h 42"/>
                <a:gd name="T6" fmla="*/ 13 w 42"/>
                <a:gd name="T7" fmla="*/ 38 h 42"/>
                <a:gd name="T8" fmla="*/ 38 w 42"/>
                <a:gd name="T9" fmla="*/ 29 h 42"/>
              </a:gdLst>
              <a:ahLst/>
              <a:cxnLst>
                <a:cxn ang="0">
                  <a:pos x="T0" y="T1"/>
                </a:cxn>
                <a:cxn ang="0">
                  <a:pos x="T2" y="T3"/>
                </a:cxn>
                <a:cxn ang="0">
                  <a:pos x="T4" y="T5"/>
                </a:cxn>
                <a:cxn ang="0">
                  <a:pos x="T6" y="T7"/>
                </a:cxn>
                <a:cxn ang="0">
                  <a:pos x="T8" y="T9"/>
                </a:cxn>
              </a:cxnLst>
              <a:rect l="0" t="0" r="r" b="b"/>
              <a:pathLst>
                <a:path w="42" h="42">
                  <a:moveTo>
                    <a:pt x="38" y="29"/>
                  </a:moveTo>
                  <a:cubicBezTo>
                    <a:pt x="42" y="20"/>
                    <a:pt x="38" y="9"/>
                    <a:pt x="29" y="4"/>
                  </a:cubicBezTo>
                  <a:cubicBezTo>
                    <a:pt x="19" y="0"/>
                    <a:pt x="8" y="4"/>
                    <a:pt x="4" y="14"/>
                  </a:cubicBezTo>
                  <a:cubicBezTo>
                    <a:pt x="0" y="23"/>
                    <a:pt x="4" y="34"/>
                    <a:pt x="13"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4" name="Freeform 53"/>
            <p:cNvSpPr/>
            <p:nvPr/>
          </p:nvSpPr>
          <p:spPr bwMode="auto">
            <a:xfrm>
              <a:off x="8477905" y="2598467"/>
              <a:ext cx="62429" cy="60593"/>
            </a:xfrm>
            <a:custGeom>
              <a:avLst/>
              <a:gdLst>
                <a:gd name="T0" fmla="*/ 39 w 43"/>
                <a:gd name="T1" fmla="*/ 29 h 42"/>
                <a:gd name="T2" fmla="*/ 29 w 43"/>
                <a:gd name="T3" fmla="*/ 4 h 42"/>
                <a:gd name="T4" fmla="*/ 5 w 43"/>
                <a:gd name="T5" fmla="*/ 13 h 42"/>
                <a:gd name="T6" fmla="*/ 14 w 43"/>
                <a:gd name="T7" fmla="*/ 38 h 42"/>
                <a:gd name="T8" fmla="*/ 39 w 43"/>
                <a:gd name="T9" fmla="*/ 29 h 42"/>
              </a:gdLst>
              <a:ahLst/>
              <a:cxnLst>
                <a:cxn ang="0">
                  <a:pos x="T0" y="T1"/>
                </a:cxn>
                <a:cxn ang="0">
                  <a:pos x="T2" y="T3"/>
                </a:cxn>
                <a:cxn ang="0">
                  <a:pos x="T4" y="T5"/>
                </a:cxn>
                <a:cxn ang="0">
                  <a:pos x="T6" y="T7"/>
                </a:cxn>
                <a:cxn ang="0">
                  <a:pos x="T8" y="T9"/>
                </a:cxn>
              </a:cxnLst>
              <a:rect l="0" t="0" r="r" b="b"/>
              <a:pathLst>
                <a:path w="43" h="42">
                  <a:moveTo>
                    <a:pt x="39" y="29"/>
                  </a:moveTo>
                  <a:cubicBezTo>
                    <a:pt x="43" y="19"/>
                    <a:pt x="39" y="8"/>
                    <a:pt x="29" y="4"/>
                  </a:cubicBezTo>
                  <a:cubicBezTo>
                    <a:pt x="20" y="0"/>
                    <a:pt x="9" y="4"/>
                    <a:pt x="5" y="13"/>
                  </a:cubicBezTo>
                  <a:cubicBezTo>
                    <a:pt x="0" y="23"/>
                    <a:pt x="4" y="34"/>
                    <a:pt x="14" y="38"/>
                  </a:cubicBezTo>
                  <a:cubicBezTo>
                    <a:pt x="23" y="42"/>
                    <a:pt x="34" y="38"/>
                    <a:pt x="39"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5" name="Freeform 54"/>
            <p:cNvSpPr/>
            <p:nvPr/>
          </p:nvSpPr>
          <p:spPr bwMode="auto">
            <a:xfrm>
              <a:off x="8387934" y="2556235"/>
              <a:ext cx="61205" cy="62429"/>
            </a:xfrm>
            <a:custGeom>
              <a:avLst/>
              <a:gdLst>
                <a:gd name="T0" fmla="*/ 38 w 42"/>
                <a:gd name="T1" fmla="*/ 29 h 43"/>
                <a:gd name="T2" fmla="*/ 29 w 42"/>
                <a:gd name="T3" fmla="*/ 5 h 43"/>
                <a:gd name="T4" fmla="*/ 4 w 42"/>
                <a:gd name="T5" fmla="*/ 14 h 43"/>
                <a:gd name="T6" fmla="*/ 13 w 42"/>
                <a:gd name="T7" fmla="*/ 39 h 43"/>
                <a:gd name="T8" fmla="*/ 38 w 42"/>
                <a:gd name="T9" fmla="*/ 29 h 43"/>
              </a:gdLst>
              <a:ahLst/>
              <a:cxnLst>
                <a:cxn ang="0">
                  <a:pos x="T0" y="T1"/>
                </a:cxn>
                <a:cxn ang="0">
                  <a:pos x="T2" y="T3"/>
                </a:cxn>
                <a:cxn ang="0">
                  <a:pos x="T4" y="T5"/>
                </a:cxn>
                <a:cxn ang="0">
                  <a:pos x="T6" y="T7"/>
                </a:cxn>
                <a:cxn ang="0">
                  <a:pos x="T8" y="T9"/>
                </a:cxn>
              </a:cxnLst>
              <a:rect l="0" t="0" r="r" b="b"/>
              <a:pathLst>
                <a:path w="42" h="43">
                  <a:moveTo>
                    <a:pt x="38" y="29"/>
                  </a:moveTo>
                  <a:cubicBezTo>
                    <a:pt x="42" y="20"/>
                    <a:pt x="38" y="9"/>
                    <a:pt x="29" y="5"/>
                  </a:cubicBezTo>
                  <a:cubicBezTo>
                    <a:pt x="19" y="0"/>
                    <a:pt x="8" y="5"/>
                    <a:pt x="4" y="14"/>
                  </a:cubicBezTo>
                  <a:cubicBezTo>
                    <a:pt x="0" y="23"/>
                    <a:pt x="4" y="34"/>
                    <a:pt x="13" y="39"/>
                  </a:cubicBezTo>
                  <a:cubicBezTo>
                    <a:pt x="23" y="43"/>
                    <a:pt x="34" y="39"/>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Freeform 55"/>
            <p:cNvSpPr/>
            <p:nvPr/>
          </p:nvSpPr>
          <p:spPr bwMode="auto">
            <a:xfrm>
              <a:off x="8297350" y="2515840"/>
              <a:ext cx="61817" cy="60593"/>
            </a:xfrm>
            <a:custGeom>
              <a:avLst/>
              <a:gdLst>
                <a:gd name="T0" fmla="*/ 38 w 43"/>
                <a:gd name="T1" fmla="*/ 29 h 42"/>
                <a:gd name="T2" fmla="*/ 29 w 43"/>
                <a:gd name="T3" fmla="*/ 4 h 42"/>
                <a:gd name="T4" fmla="*/ 4 w 43"/>
                <a:gd name="T5" fmla="*/ 14 h 42"/>
                <a:gd name="T6" fmla="*/ 14 w 43"/>
                <a:gd name="T7" fmla="*/ 38 h 42"/>
                <a:gd name="T8" fmla="*/ 38 w 43"/>
                <a:gd name="T9" fmla="*/ 29 h 42"/>
              </a:gdLst>
              <a:ahLst/>
              <a:cxnLst>
                <a:cxn ang="0">
                  <a:pos x="T0" y="T1"/>
                </a:cxn>
                <a:cxn ang="0">
                  <a:pos x="T2" y="T3"/>
                </a:cxn>
                <a:cxn ang="0">
                  <a:pos x="T4" y="T5"/>
                </a:cxn>
                <a:cxn ang="0">
                  <a:pos x="T6" y="T7"/>
                </a:cxn>
                <a:cxn ang="0">
                  <a:pos x="T8" y="T9"/>
                </a:cxn>
              </a:cxnLst>
              <a:rect l="0" t="0" r="r" b="b"/>
              <a:pathLst>
                <a:path w="43" h="42">
                  <a:moveTo>
                    <a:pt x="38" y="29"/>
                  </a:moveTo>
                  <a:cubicBezTo>
                    <a:pt x="43" y="20"/>
                    <a:pt x="39" y="9"/>
                    <a:pt x="29" y="4"/>
                  </a:cubicBezTo>
                  <a:cubicBezTo>
                    <a:pt x="20" y="0"/>
                    <a:pt x="9" y="4"/>
                    <a:pt x="4" y="14"/>
                  </a:cubicBezTo>
                  <a:cubicBezTo>
                    <a:pt x="0" y="23"/>
                    <a:pt x="4" y="34"/>
                    <a:pt x="14"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7" name="Freeform 56"/>
            <p:cNvSpPr/>
            <p:nvPr/>
          </p:nvSpPr>
          <p:spPr bwMode="auto">
            <a:xfrm>
              <a:off x="8207379" y="2475445"/>
              <a:ext cx="60593" cy="60593"/>
            </a:xfrm>
            <a:custGeom>
              <a:avLst/>
              <a:gdLst>
                <a:gd name="T0" fmla="*/ 38 w 42"/>
                <a:gd name="T1" fmla="*/ 29 h 42"/>
                <a:gd name="T2" fmla="*/ 29 w 42"/>
                <a:gd name="T3" fmla="*/ 4 h 42"/>
                <a:gd name="T4" fmla="*/ 4 w 42"/>
                <a:gd name="T5" fmla="*/ 13 h 42"/>
                <a:gd name="T6" fmla="*/ 13 w 42"/>
                <a:gd name="T7" fmla="*/ 38 h 42"/>
                <a:gd name="T8" fmla="*/ 38 w 42"/>
                <a:gd name="T9" fmla="*/ 29 h 42"/>
              </a:gdLst>
              <a:ahLst/>
              <a:cxnLst>
                <a:cxn ang="0">
                  <a:pos x="T0" y="T1"/>
                </a:cxn>
                <a:cxn ang="0">
                  <a:pos x="T2" y="T3"/>
                </a:cxn>
                <a:cxn ang="0">
                  <a:pos x="T4" y="T5"/>
                </a:cxn>
                <a:cxn ang="0">
                  <a:pos x="T6" y="T7"/>
                </a:cxn>
                <a:cxn ang="0">
                  <a:pos x="T8" y="T9"/>
                </a:cxn>
              </a:cxnLst>
              <a:rect l="0" t="0" r="r" b="b"/>
              <a:pathLst>
                <a:path w="42" h="42">
                  <a:moveTo>
                    <a:pt x="38" y="29"/>
                  </a:moveTo>
                  <a:cubicBezTo>
                    <a:pt x="42" y="19"/>
                    <a:pt x="38" y="8"/>
                    <a:pt x="29" y="4"/>
                  </a:cubicBezTo>
                  <a:cubicBezTo>
                    <a:pt x="19" y="0"/>
                    <a:pt x="8" y="4"/>
                    <a:pt x="4" y="13"/>
                  </a:cubicBezTo>
                  <a:cubicBezTo>
                    <a:pt x="0" y="23"/>
                    <a:pt x="4" y="34"/>
                    <a:pt x="13"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8" name="Freeform 57"/>
            <p:cNvSpPr/>
            <p:nvPr/>
          </p:nvSpPr>
          <p:spPr bwMode="auto">
            <a:xfrm>
              <a:off x="8116183" y="2433213"/>
              <a:ext cx="62429" cy="62429"/>
            </a:xfrm>
            <a:custGeom>
              <a:avLst/>
              <a:gdLst>
                <a:gd name="T0" fmla="*/ 38 w 43"/>
                <a:gd name="T1" fmla="*/ 29 h 43"/>
                <a:gd name="T2" fmla="*/ 29 w 43"/>
                <a:gd name="T3" fmla="*/ 5 h 43"/>
                <a:gd name="T4" fmla="*/ 4 w 43"/>
                <a:gd name="T5" fmla="*/ 14 h 43"/>
                <a:gd name="T6" fmla="*/ 14 w 43"/>
                <a:gd name="T7" fmla="*/ 39 h 43"/>
                <a:gd name="T8" fmla="*/ 38 w 43"/>
                <a:gd name="T9" fmla="*/ 29 h 43"/>
              </a:gdLst>
              <a:ahLst/>
              <a:cxnLst>
                <a:cxn ang="0">
                  <a:pos x="T0" y="T1"/>
                </a:cxn>
                <a:cxn ang="0">
                  <a:pos x="T2" y="T3"/>
                </a:cxn>
                <a:cxn ang="0">
                  <a:pos x="T4" y="T5"/>
                </a:cxn>
                <a:cxn ang="0">
                  <a:pos x="T6" y="T7"/>
                </a:cxn>
                <a:cxn ang="0">
                  <a:pos x="T8" y="T9"/>
                </a:cxn>
              </a:cxnLst>
              <a:rect l="0" t="0" r="r" b="b"/>
              <a:pathLst>
                <a:path w="43" h="43">
                  <a:moveTo>
                    <a:pt x="38" y="29"/>
                  </a:moveTo>
                  <a:cubicBezTo>
                    <a:pt x="43" y="20"/>
                    <a:pt x="38" y="9"/>
                    <a:pt x="29" y="5"/>
                  </a:cubicBezTo>
                  <a:cubicBezTo>
                    <a:pt x="20" y="0"/>
                    <a:pt x="9" y="4"/>
                    <a:pt x="4" y="14"/>
                  </a:cubicBezTo>
                  <a:cubicBezTo>
                    <a:pt x="0" y="23"/>
                    <a:pt x="4" y="34"/>
                    <a:pt x="14" y="39"/>
                  </a:cubicBezTo>
                  <a:cubicBezTo>
                    <a:pt x="23" y="43"/>
                    <a:pt x="34" y="39"/>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9" name="Freeform 58"/>
            <p:cNvSpPr/>
            <p:nvPr/>
          </p:nvSpPr>
          <p:spPr bwMode="auto">
            <a:xfrm>
              <a:off x="8026212" y="2392818"/>
              <a:ext cx="61205" cy="60593"/>
            </a:xfrm>
            <a:custGeom>
              <a:avLst/>
              <a:gdLst>
                <a:gd name="T0" fmla="*/ 38 w 42"/>
                <a:gd name="T1" fmla="*/ 29 h 42"/>
                <a:gd name="T2" fmla="*/ 29 w 42"/>
                <a:gd name="T3" fmla="*/ 4 h 42"/>
                <a:gd name="T4" fmla="*/ 4 w 42"/>
                <a:gd name="T5" fmla="*/ 14 h 42"/>
                <a:gd name="T6" fmla="*/ 13 w 42"/>
                <a:gd name="T7" fmla="*/ 38 h 42"/>
                <a:gd name="T8" fmla="*/ 38 w 42"/>
                <a:gd name="T9" fmla="*/ 29 h 42"/>
              </a:gdLst>
              <a:ahLst/>
              <a:cxnLst>
                <a:cxn ang="0">
                  <a:pos x="T0" y="T1"/>
                </a:cxn>
                <a:cxn ang="0">
                  <a:pos x="T2" y="T3"/>
                </a:cxn>
                <a:cxn ang="0">
                  <a:pos x="T4" y="T5"/>
                </a:cxn>
                <a:cxn ang="0">
                  <a:pos x="T6" y="T7"/>
                </a:cxn>
                <a:cxn ang="0">
                  <a:pos x="T8" y="T9"/>
                </a:cxn>
              </a:cxnLst>
              <a:rect l="0" t="0" r="r" b="b"/>
              <a:pathLst>
                <a:path w="42" h="42">
                  <a:moveTo>
                    <a:pt x="38" y="29"/>
                  </a:moveTo>
                  <a:cubicBezTo>
                    <a:pt x="42" y="20"/>
                    <a:pt x="38" y="8"/>
                    <a:pt x="29" y="4"/>
                  </a:cubicBezTo>
                  <a:cubicBezTo>
                    <a:pt x="19" y="0"/>
                    <a:pt x="8" y="4"/>
                    <a:pt x="4" y="14"/>
                  </a:cubicBezTo>
                  <a:cubicBezTo>
                    <a:pt x="0" y="23"/>
                    <a:pt x="4" y="34"/>
                    <a:pt x="13"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0" name="Freeform 59"/>
            <p:cNvSpPr/>
            <p:nvPr/>
          </p:nvSpPr>
          <p:spPr bwMode="auto">
            <a:xfrm>
              <a:off x="7935017" y="2352422"/>
              <a:ext cx="62429" cy="60593"/>
            </a:xfrm>
            <a:custGeom>
              <a:avLst/>
              <a:gdLst>
                <a:gd name="T0" fmla="*/ 38 w 43"/>
                <a:gd name="T1" fmla="*/ 29 h 42"/>
                <a:gd name="T2" fmla="*/ 29 w 43"/>
                <a:gd name="T3" fmla="*/ 4 h 42"/>
                <a:gd name="T4" fmla="*/ 4 w 43"/>
                <a:gd name="T5" fmla="*/ 13 h 42"/>
                <a:gd name="T6" fmla="*/ 14 w 43"/>
                <a:gd name="T7" fmla="*/ 38 h 42"/>
                <a:gd name="T8" fmla="*/ 38 w 43"/>
                <a:gd name="T9" fmla="*/ 29 h 42"/>
              </a:gdLst>
              <a:ahLst/>
              <a:cxnLst>
                <a:cxn ang="0">
                  <a:pos x="T0" y="T1"/>
                </a:cxn>
                <a:cxn ang="0">
                  <a:pos x="T2" y="T3"/>
                </a:cxn>
                <a:cxn ang="0">
                  <a:pos x="T4" y="T5"/>
                </a:cxn>
                <a:cxn ang="0">
                  <a:pos x="T6" y="T7"/>
                </a:cxn>
                <a:cxn ang="0">
                  <a:pos x="T8" y="T9"/>
                </a:cxn>
              </a:cxnLst>
              <a:rect l="0" t="0" r="r" b="b"/>
              <a:pathLst>
                <a:path w="43" h="42">
                  <a:moveTo>
                    <a:pt x="38" y="29"/>
                  </a:moveTo>
                  <a:cubicBezTo>
                    <a:pt x="43" y="19"/>
                    <a:pt x="38" y="8"/>
                    <a:pt x="29" y="4"/>
                  </a:cubicBezTo>
                  <a:cubicBezTo>
                    <a:pt x="20" y="0"/>
                    <a:pt x="9" y="4"/>
                    <a:pt x="4" y="13"/>
                  </a:cubicBezTo>
                  <a:cubicBezTo>
                    <a:pt x="0" y="23"/>
                    <a:pt x="4" y="34"/>
                    <a:pt x="14" y="38"/>
                  </a:cubicBezTo>
                  <a:cubicBezTo>
                    <a:pt x="23" y="42"/>
                    <a:pt x="34" y="38"/>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1" name="Freeform 60"/>
            <p:cNvSpPr/>
            <p:nvPr/>
          </p:nvSpPr>
          <p:spPr bwMode="auto">
            <a:xfrm>
              <a:off x="7845657" y="2310191"/>
              <a:ext cx="60593" cy="62429"/>
            </a:xfrm>
            <a:custGeom>
              <a:avLst/>
              <a:gdLst>
                <a:gd name="T0" fmla="*/ 38 w 42"/>
                <a:gd name="T1" fmla="*/ 29 h 43"/>
                <a:gd name="T2" fmla="*/ 28 w 42"/>
                <a:gd name="T3" fmla="*/ 5 h 43"/>
                <a:gd name="T4" fmla="*/ 4 w 42"/>
                <a:gd name="T5" fmla="*/ 14 h 43"/>
                <a:gd name="T6" fmla="*/ 13 w 42"/>
                <a:gd name="T7" fmla="*/ 39 h 43"/>
                <a:gd name="T8" fmla="*/ 38 w 42"/>
                <a:gd name="T9" fmla="*/ 29 h 43"/>
              </a:gdLst>
              <a:ahLst/>
              <a:cxnLst>
                <a:cxn ang="0">
                  <a:pos x="T0" y="T1"/>
                </a:cxn>
                <a:cxn ang="0">
                  <a:pos x="T2" y="T3"/>
                </a:cxn>
                <a:cxn ang="0">
                  <a:pos x="T4" y="T5"/>
                </a:cxn>
                <a:cxn ang="0">
                  <a:pos x="T6" y="T7"/>
                </a:cxn>
                <a:cxn ang="0">
                  <a:pos x="T8" y="T9"/>
                </a:cxn>
              </a:cxnLst>
              <a:rect l="0" t="0" r="r" b="b"/>
              <a:pathLst>
                <a:path w="42" h="43">
                  <a:moveTo>
                    <a:pt x="38" y="29"/>
                  </a:moveTo>
                  <a:cubicBezTo>
                    <a:pt x="42" y="20"/>
                    <a:pt x="38" y="9"/>
                    <a:pt x="28" y="5"/>
                  </a:cubicBezTo>
                  <a:cubicBezTo>
                    <a:pt x="19" y="0"/>
                    <a:pt x="8" y="4"/>
                    <a:pt x="4" y="14"/>
                  </a:cubicBezTo>
                  <a:cubicBezTo>
                    <a:pt x="0" y="23"/>
                    <a:pt x="4" y="34"/>
                    <a:pt x="13" y="39"/>
                  </a:cubicBezTo>
                  <a:cubicBezTo>
                    <a:pt x="22" y="43"/>
                    <a:pt x="33" y="39"/>
                    <a:pt x="38" y="2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2" name="Freeform 61"/>
            <p:cNvSpPr/>
            <p:nvPr/>
          </p:nvSpPr>
          <p:spPr bwMode="auto">
            <a:xfrm>
              <a:off x="8349375" y="3376994"/>
              <a:ext cx="54472" cy="53248"/>
            </a:xfrm>
            <a:custGeom>
              <a:avLst/>
              <a:gdLst>
                <a:gd name="T0" fmla="*/ 38 w 38"/>
                <a:gd name="T1" fmla="*/ 19 h 37"/>
                <a:gd name="T2" fmla="*/ 19 w 38"/>
                <a:gd name="T3" fmla="*/ 0 h 37"/>
                <a:gd name="T4" fmla="*/ 0 w 38"/>
                <a:gd name="T5" fmla="*/ 19 h 37"/>
                <a:gd name="T6" fmla="*/ 19 w 38"/>
                <a:gd name="T7" fmla="*/ 37 h 37"/>
                <a:gd name="T8" fmla="*/ 38 w 38"/>
                <a:gd name="T9" fmla="*/ 19 h 37"/>
              </a:gdLst>
              <a:ahLst/>
              <a:cxnLst>
                <a:cxn ang="0">
                  <a:pos x="T0" y="T1"/>
                </a:cxn>
                <a:cxn ang="0">
                  <a:pos x="T2" y="T3"/>
                </a:cxn>
                <a:cxn ang="0">
                  <a:pos x="T4" y="T5"/>
                </a:cxn>
                <a:cxn ang="0">
                  <a:pos x="T6" y="T7"/>
                </a:cxn>
                <a:cxn ang="0">
                  <a:pos x="T8" y="T9"/>
                </a:cxn>
              </a:cxnLst>
              <a:rect l="0" t="0" r="r" b="b"/>
              <a:pathLst>
                <a:path w="38" h="37">
                  <a:moveTo>
                    <a:pt x="38" y="19"/>
                  </a:moveTo>
                  <a:cubicBezTo>
                    <a:pt x="38" y="8"/>
                    <a:pt x="29" y="0"/>
                    <a:pt x="19" y="0"/>
                  </a:cubicBezTo>
                  <a:cubicBezTo>
                    <a:pt x="9" y="0"/>
                    <a:pt x="0" y="9"/>
                    <a:pt x="0" y="19"/>
                  </a:cubicBezTo>
                  <a:cubicBezTo>
                    <a:pt x="0" y="29"/>
                    <a:pt x="9" y="37"/>
                    <a:pt x="19" y="37"/>
                  </a:cubicBezTo>
                  <a:cubicBezTo>
                    <a:pt x="29" y="37"/>
                    <a:pt x="38" y="29"/>
                    <a:pt x="38" y="1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3" name="Oval 62"/>
            <p:cNvSpPr>
              <a:spLocks noChangeArrowheads="1"/>
            </p:cNvSpPr>
            <p:nvPr/>
          </p:nvSpPr>
          <p:spPr bwMode="auto">
            <a:xfrm>
              <a:off x="8250834" y="3376994"/>
              <a:ext cx="53248" cy="55084"/>
            </a:xfrm>
            <a:prstGeom prst="ellipse">
              <a:avLst/>
            </a:pr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4" name="Oval 63"/>
            <p:cNvSpPr>
              <a:spLocks noChangeArrowheads="1"/>
            </p:cNvSpPr>
            <p:nvPr/>
          </p:nvSpPr>
          <p:spPr bwMode="auto">
            <a:xfrm>
              <a:off x="8151070" y="3378218"/>
              <a:ext cx="53248" cy="53860"/>
            </a:xfrm>
            <a:prstGeom prst="ellipse">
              <a:avLst/>
            </a:pr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5" name="Freeform 64"/>
            <p:cNvSpPr/>
            <p:nvPr/>
          </p:nvSpPr>
          <p:spPr bwMode="auto">
            <a:xfrm>
              <a:off x="8051306" y="3378218"/>
              <a:ext cx="54472" cy="53860"/>
            </a:xfrm>
            <a:custGeom>
              <a:avLst/>
              <a:gdLst>
                <a:gd name="T0" fmla="*/ 38 w 38"/>
                <a:gd name="T1" fmla="*/ 18 h 37"/>
                <a:gd name="T2" fmla="*/ 19 w 38"/>
                <a:gd name="T3" fmla="*/ 0 h 37"/>
                <a:gd name="T4" fmla="*/ 0 w 38"/>
                <a:gd name="T5" fmla="*/ 19 h 37"/>
                <a:gd name="T6" fmla="*/ 19 w 38"/>
                <a:gd name="T7" fmla="*/ 37 h 37"/>
                <a:gd name="T8" fmla="*/ 38 w 38"/>
                <a:gd name="T9" fmla="*/ 18 h 37"/>
              </a:gdLst>
              <a:ahLst/>
              <a:cxnLst>
                <a:cxn ang="0">
                  <a:pos x="T0" y="T1"/>
                </a:cxn>
                <a:cxn ang="0">
                  <a:pos x="T2" y="T3"/>
                </a:cxn>
                <a:cxn ang="0">
                  <a:pos x="T4" y="T5"/>
                </a:cxn>
                <a:cxn ang="0">
                  <a:pos x="T6" y="T7"/>
                </a:cxn>
                <a:cxn ang="0">
                  <a:pos x="T8" y="T9"/>
                </a:cxn>
              </a:cxnLst>
              <a:rect l="0" t="0" r="r" b="b"/>
              <a:pathLst>
                <a:path w="38" h="37">
                  <a:moveTo>
                    <a:pt x="38" y="18"/>
                  </a:moveTo>
                  <a:cubicBezTo>
                    <a:pt x="38" y="8"/>
                    <a:pt x="29" y="0"/>
                    <a:pt x="19" y="0"/>
                  </a:cubicBezTo>
                  <a:cubicBezTo>
                    <a:pt x="9" y="0"/>
                    <a:pt x="0" y="8"/>
                    <a:pt x="0" y="19"/>
                  </a:cubicBezTo>
                  <a:cubicBezTo>
                    <a:pt x="0" y="29"/>
                    <a:pt x="9" y="37"/>
                    <a:pt x="19" y="37"/>
                  </a:cubicBezTo>
                  <a:cubicBezTo>
                    <a:pt x="29" y="37"/>
                    <a:pt x="38" y="29"/>
                    <a:pt x="38" y="18"/>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Freeform 65"/>
            <p:cNvSpPr/>
            <p:nvPr/>
          </p:nvSpPr>
          <p:spPr bwMode="auto">
            <a:xfrm>
              <a:off x="7952766" y="3378218"/>
              <a:ext cx="53248" cy="53860"/>
            </a:xfrm>
            <a:custGeom>
              <a:avLst/>
              <a:gdLst>
                <a:gd name="T0" fmla="*/ 37 w 37"/>
                <a:gd name="T1" fmla="*/ 19 h 37"/>
                <a:gd name="T2" fmla="*/ 18 w 37"/>
                <a:gd name="T3" fmla="*/ 0 h 37"/>
                <a:gd name="T4" fmla="*/ 0 w 37"/>
                <a:gd name="T5" fmla="*/ 19 h 37"/>
                <a:gd name="T6" fmla="*/ 18 w 37"/>
                <a:gd name="T7" fmla="*/ 37 h 37"/>
                <a:gd name="T8" fmla="*/ 37 w 37"/>
                <a:gd name="T9" fmla="*/ 19 h 37"/>
              </a:gdLst>
              <a:ahLst/>
              <a:cxnLst>
                <a:cxn ang="0">
                  <a:pos x="T0" y="T1"/>
                </a:cxn>
                <a:cxn ang="0">
                  <a:pos x="T2" y="T3"/>
                </a:cxn>
                <a:cxn ang="0">
                  <a:pos x="T4" y="T5"/>
                </a:cxn>
                <a:cxn ang="0">
                  <a:pos x="T6" y="T7"/>
                </a:cxn>
                <a:cxn ang="0">
                  <a:pos x="T8" y="T9"/>
                </a:cxn>
              </a:cxnLst>
              <a:rect l="0" t="0" r="r" b="b"/>
              <a:pathLst>
                <a:path w="37" h="37">
                  <a:moveTo>
                    <a:pt x="37" y="19"/>
                  </a:moveTo>
                  <a:cubicBezTo>
                    <a:pt x="37" y="8"/>
                    <a:pt x="29" y="0"/>
                    <a:pt x="18" y="0"/>
                  </a:cubicBezTo>
                  <a:cubicBezTo>
                    <a:pt x="8" y="0"/>
                    <a:pt x="0" y="9"/>
                    <a:pt x="0" y="19"/>
                  </a:cubicBezTo>
                  <a:cubicBezTo>
                    <a:pt x="0" y="29"/>
                    <a:pt x="8" y="37"/>
                    <a:pt x="18" y="37"/>
                  </a:cubicBezTo>
                  <a:cubicBezTo>
                    <a:pt x="29" y="37"/>
                    <a:pt x="37" y="29"/>
                    <a:pt x="37" y="19"/>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Oval 66"/>
            <p:cNvSpPr>
              <a:spLocks noChangeArrowheads="1"/>
            </p:cNvSpPr>
            <p:nvPr/>
          </p:nvSpPr>
          <p:spPr bwMode="auto">
            <a:xfrm>
              <a:off x="7853002" y="3378218"/>
              <a:ext cx="53248" cy="55084"/>
            </a:xfrm>
            <a:prstGeom prst="ellipse">
              <a:avLst/>
            </a:pr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Freeform 67"/>
            <p:cNvSpPr/>
            <p:nvPr/>
          </p:nvSpPr>
          <p:spPr bwMode="auto">
            <a:xfrm>
              <a:off x="7753238" y="3380054"/>
              <a:ext cx="54472" cy="53248"/>
            </a:xfrm>
            <a:custGeom>
              <a:avLst/>
              <a:gdLst>
                <a:gd name="T0" fmla="*/ 38 w 38"/>
                <a:gd name="T1" fmla="*/ 18 h 37"/>
                <a:gd name="T2" fmla="*/ 19 w 38"/>
                <a:gd name="T3" fmla="*/ 0 h 37"/>
                <a:gd name="T4" fmla="*/ 0 w 38"/>
                <a:gd name="T5" fmla="*/ 18 h 37"/>
                <a:gd name="T6" fmla="*/ 19 w 38"/>
                <a:gd name="T7" fmla="*/ 37 h 37"/>
                <a:gd name="T8" fmla="*/ 38 w 38"/>
                <a:gd name="T9" fmla="*/ 18 h 37"/>
              </a:gdLst>
              <a:ahLst/>
              <a:cxnLst>
                <a:cxn ang="0">
                  <a:pos x="T0" y="T1"/>
                </a:cxn>
                <a:cxn ang="0">
                  <a:pos x="T2" y="T3"/>
                </a:cxn>
                <a:cxn ang="0">
                  <a:pos x="T4" y="T5"/>
                </a:cxn>
                <a:cxn ang="0">
                  <a:pos x="T6" y="T7"/>
                </a:cxn>
                <a:cxn ang="0">
                  <a:pos x="T8" y="T9"/>
                </a:cxn>
              </a:cxnLst>
              <a:rect l="0" t="0" r="r" b="b"/>
              <a:pathLst>
                <a:path w="38" h="37">
                  <a:moveTo>
                    <a:pt x="38" y="18"/>
                  </a:moveTo>
                  <a:cubicBezTo>
                    <a:pt x="38" y="8"/>
                    <a:pt x="29" y="0"/>
                    <a:pt x="19" y="0"/>
                  </a:cubicBezTo>
                  <a:cubicBezTo>
                    <a:pt x="9" y="0"/>
                    <a:pt x="0" y="8"/>
                    <a:pt x="0" y="18"/>
                  </a:cubicBezTo>
                  <a:cubicBezTo>
                    <a:pt x="0" y="29"/>
                    <a:pt x="9" y="37"/>
                    <a:pt x="19" y="37"/>
                  </a:cubicBezTo>
                  <a:cubicBezTo>
                    <a:pt x="29" y="37"/>
                    <a:pt x="38" y="28"/>
                    <a:pt x="38" y="18"/>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9" name="Freeform 68"/>
            <p:cNvSpPr/>
            <p:nvPr/>
          </p:nvSpPr>
          <p:spPr bwMode="auto">
            <a:xfrm>
              <a:off x="7654698" y="3380054"/>
              <a:ext cx="53248" cy="53248"/>
            </a:xfrm>
            <a:custGeom>
              <a:avLst/>
              <a:gdLst>
                <a:gd name="T0" fmla="*/ 37 w 37"/>
                <a:gd name="T1" fmla="*/ 18 h 37"/>
                <a:gd name="T2" fmla="*/ 18 w 37"/>
                <a:gd name="T3" fmla="*/ 0 h 37"/>
                <a:gd name="T4" fmla="*/ 0 w 37"/>
                <a:gd name="T5" fmla="*/ 19 h 37"/>
                <a:gd name="T6" fmla="*/ 18 w 37"/>
                <a:gd name="T7" fmla="*/ 37 h 37"/>
                <a:gd name="T8" fmla="*/ 37 w 37"/>
                <a:gd name="T9" fmla="*/ 18 h 37"/>
              </a:gdLst>
              <a:ahLst/>
              <a:cxnLst>
                <a:cxn ang="0">
                  <a:pos x="T0" y="T1"/>
                </a:cxn>
                <a:cxn ang="0">
                  <a:pos x="T2" y="T3"/>
                </a:cxn>
                <a:cxn ang="0">
                  <a:pos x="T4" y="T5"/>
                </a:cxn>
                <a:cxn ang="0">
                  <a:pos x="T6" y="T7"/>
                </a:cxn>
                <a:cxn ang="0">
                  <a:pos x="T8" y="T9"/>
                </a:cxn>
              </a:cxnLst>
              <a:rect l="0" t="0" r="r" b="b"/>
              <a:pathLst>
                <a:path w="37" h="37">
                  <a:moveTo>
                    <a:pt x="37" y="18"/>
                  </a:moveTo>
                  <a:cubicBezTo>
                    <a:pt x="37" y="8"/>
                    <a:pt x="29" y="0"/>
                    <a:pt x="18" y="0"/>
                  </a:cubicBezTo>
                  <a:cubicBezTo>
                    <a:pt x="8" y="0"/>
                    <a:pt x="0" y="8"/>
                    <a:pt x="0" y="19"/>
                  </a:cubicBezTo>
                  <a:cubicBezTo>
                    <a:pt x="0" y="29"/>
                    <a:pt x="8" y="37"/>
                    <a:pt x="18" y="37"/>
                  </a:cubicBezTo>
                  <a:cubicBezTo>
                    <a:pt x="29" y="37"/>
                    <a:pt x="37" y="29"/>
                    <a:pt x="37" y="18"/>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0" name="Oval 69"/>
            <p:cNvSpPr>
              <a:spLocks noChangeArrowheads="1"/>
            </p:cNvSpPr>
            <p:nvPr/>
          </p:nvSpPr>
          <p:spPr bwMode="auto">
            <a:xfrm>
              <a:off x="7554934" y="3380054"/>
              <a:ext cx="53248" cy="53248"/>
            </a:xfrm>
            <a:prstGeom prst="ellipse">
              <a:avLst/>
            </a:pr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1" name="Freeform 70"/>
            <p:cNvSpPr/>
            <p:nvPr/>
          </p:nvSpPr>
          <p:spPr bwMode="auto">
            <a:xfrm>
              <a:off x="8200034" y="4191634"/>
              <a:ext cx="60593" cy="61205"/>
            </a:xfrm>
            <a:custGeom>
              <a:avLst/>
              <a:gdLst>
                <a:gd name="T0" fmla="*/ 37 w 42"/>
                <a:gd name="T1" fmla="*/ 12 h 42"/>
                <a:gd name="T2" fmla="*/ 12 w 42"/>
                <a:gd name="T3" fmla="*/ 4 h 42"/>
                <a:gd name="T4" fmla="*/ 4 w 42"/>
                <a:gd name="T5" fmla="*/ 30 h 42"/>
                <a:gd name="T6" fmla="*/ 30 w 42"/>
                <a:gd name="T7" fmla="*/ 37 h 42"/>
                <a:gd name="T8" fmla="*/ 37 w 42"/>
                <a:gd name="T9" fmla="*/ 12 h 42"/>
              </a:gdLst>
              <a:ahLst/>
              <a:cxnLst>
                <a:cxn ang="0">
                  <a:pos x="T0" y="T1"/>
                </a:cxn>
                <a:cxn ang="0">
                  <a:pos x="T2" y="T3"/>
                </a:cxn>
                <a:cxn ang="0">
                  <a:pos x="T4" y="T5"/>
                </a:cxn>
                <a:cxn ang="0">
                  <a:pos x="T6" y="T7"/>
                </a:cxn>
                <a:cxn ang="0">
                  <a:pos x="T8" y="T9"/>
                </a:cxn>
              </a:cxnLst>
              <a:rect l="0" t="0" r="r" b="b"/>
              <a:pathLst>
                <a:path w="42" h="42">
                  <a:moveTo>
                    <a:pt x="37" y="12"/>
                  </a:moveTo>
                  <a:cubicBezTo>
                    <a:pt x="33" y="3"/>
                    <a:pt x="21" y="0"/>
                    <a:pt x="12" y="4"/>
                  </a:cubicBezTo>
                  <a:cubicBezTo>
                    <a:pt x="3" y="9"/>
                    <a:pt x="0" y="21"/>
                    <a:pt x="4" y="30"/>
                  </a:cubicBezTo>
                  <a:cubicBezTo>
                    <a:pt x="9" y="39"/>
                    <a:pt x="21" y="42"/>
                    <a:pt x="30" y="37"/>
                  </a:cubicBezTo>
                  <a:cubicBezTo>
                    <a:pt x="39" y="32"/>
                    <a:pt x="42" y="21"/>
                    <a:pt x="37" y="12"/>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2" name="Freeform 71"/>
            <p:cNvSpPr/>
            <p:nvPr/>
          </p:nvSpPr>
          <p:spPr bwMode="auto">
            <a:xfrm>
              <a:off x="8111899" y="4238150"/>
              <a:ext cx="62429" cy="62429"/>
            </a:xfrm>
            <a:custGeom>
              <a:avLst/>
              <a:gdLst>
                <a:gd name="T0" fmla="*/ 38 w 43"/>
                <a:gd name="T1" fmla="*/ 12 h 43"/>
                <a:gd name="T2" fmla="*/ 13 w 43"/>
                <a:gd name="T3" fmla="*/ 5 h 43"/>
                <a:gd name="T4" fmla="*/ 5 w 43"/>
                <a:gd name="T5" fmla="*/ 30 h 43"/>
                <a:gd name="T6" fmla="*/ 30 w 43"/>
                <a:gd name="T7" fmla="*/ 38 h 43"/>
                <a:gd name="T8" fmla="*/ 38 w 43"/>
                <a:gd name="T9" fmla="*/ 12 h 43"/>
              </a:gdLst>
              <a:ahLst/>
              <a:cxnLst>
                <a:cxn ang="0">
                  <a:pos x="T0" y="T1"/>
                </a:cxn>
                <a:cxn ang="0">
                  <a:pos x="T2" y="T3"/>
                </a:cxn>
                <a:cxn ang="0">
                  <a:pos x="T4" y="T5"/>
                </a:cxn>
                <a:cxn ang="0">
                  <a:pos x="T6" y="T7"/>
                </a:cxn>
                <a:cxn ang="0">
                  <a:pos x="T8" y="T9"/>
                </a:cxn>
              </a:cxnLst>
              <a:rect l="0" t="0" r="r" b="b"/>
              <a:pathLst>
                <a:path w="43" h="43">
                  <a:moveTo>
                    <a:pt x="38" y="12"/>
                  </a:moveTo>
                  <a:cubicBezTo>
                    <a:pt x="33" y="3"/>
                    <a:pt x="22" y="0"/>
                    <a:pt x="13" y="5"/>
                  </a:cubicBezTo>
                  <a:cubicBezTo>
                    <a:pt x="4" y="10"/>
                    <a:pt x="0" y="21"/>
                    <a:pt x="5" y="30"/>
                  </a:cubicBezTo>
                  <a:cubicBezTo>
                    <a:pt x="10" y="39"/>
                    <a:pt x="21" y="43"/>
                    <a:pt x="30" y="38"/>
                  </a:cubicBezTo>
                  <a:cubicBezTo>
                    <a:pt x="39" y="33"/>
                    <a:pt x="43" y="22"/>
                    <a:pt x="38" y="12"/>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3" name="Freeform 72"/>
            <p:cNvSpPr/>
            <p:nvPr/>
          </p:nvSpPr>
          <p:spPr bwMode="auto">
            <a:xfrm>
              <a:off x="8024988" y="4284665"/>
              <a:ext cx="60593" cy="61817"/>
            </a:xfrm>
            <a:custGeom>
              <a:avLst/>
              <a:gdLst>
                <a:gd name="T0" fmla="*/ 37 w 42"/>
                <a:gd name="T1" fmla="*/ 13 h 43"/>
                <a:gd name="T2" fmla="*/ 12 w 42"/>
                <a:gd name="T3" fmla="*/ 5 h 43"/>
                <a:gd name="T4" fmla="*/ 4 w 42"/>
                <a:gd name="T5" fmla="*/ 30 h 43"/>
                <a:gd name="T6" fmla="*/ 30 w 42"/>
                <a:gd name="T7" fmla="*/ 38 h 43"/>
                <a:gd name="T8" fmla="*/ 37 w 42"/>
                <a:gd name="T9" fmla="*/ 13 h 43"/>
              </a:gdLst>
              <a:ahLst/>
              <a:cxnLst>
                <a:cxn ang="0">
                  <a:pos x="T0" y="T1"/>
                </a:cxn>
                <a:cxn ang="0">
                  <a:pos x="T2" y="T3"/>
                </a:cxn>
                <a:cxn ang="0">
                  <a:pos x="T4" y="T5"/>
                </a:cxn>
                <a:cxn ang="0">
                  <a:pos x="T6" y="T7"/>
                </a:cxn>
                <a:cxn ang="0">
                  <a:pos x="T8" y="T9"/>
                </a:cxn>
              </a:cxnLst>
              <a:rect l="0" t="0" r="r" b="b"/>
              <a:pathLst>
                <a:path w="42" h="43">
                  <a:moveTo>
                    <a:pt x="37" y="13"/>
                  </a:moveTo>
                  <a:cubicBezTo>
                    <a:pt x="32" y="4"/>
                    <a:pt x="21" y="0"/>
                    <a:pt x="12" y="5"/>
                  </a:cubicBezTo>
                  <a:cubicBezTo>
                    <a:pt x="3" y="10"/>
                    <a:pt x="0" y="21"/>
                    <a:pt x="4" y="30"/>
                  </a:cubicBezTo>
                  <a:cubicBezTo>
                    <a:pt x="9" y="39"/>
                    <a:pt x="21" y="43"/>
                    <a:pt x="30" y="38"/>
                  </a:cubicBezTo>
                  <a:cubicBezTo>
                    <a:pt x="39" y="33"/>
                    <a:pt x="42" y="22"/>
                    <a:pt x="37" y="1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4" name="Freeform 73"/>
            <p:cNvSpPr/>
            <p:nvPr/>
          </p:nvSpPr>
          <p:spPr bwMode="auto">
            <a:xfrm>
              <a:off x="7936853" y="4332405"/>
              <a:ext cx="62429" cy="60593"/>
            </a:xfrm>
            <a:custGeom>
              <a:avLst/>
              <a:gdLst>
                <a:gd name="T0" fmla="*/ 38 w 43"/>
                <a:gd name="T1" fmla="*/ 12 h 42"/>
                <a:gd name="T2" fmla="*/ 12 w 43"/>
                <a:gd name="T3" fmla="*/ 5 h 42"/>
                <a:gd name="T4" fmla="*/ 5 w 43"/>
                <a:gd name="T5" fmla="*/ 30 h 42"/>
                <a:gd name="T6" fmla="*/ 30 w 43"/>
                <a:gd name="T7" fmla="*/ 37 h 42"/>
                <a:gd name="T8" fmla="*/ 38 w 43"/>
                <a:gd name="T9" fmla="*/ 12 h 42"/>
              </a:gdLst>
              <a:ahLst/>
              <a:cxnLst>
                <a:cxn ang="0">
                  <a:pos x="T0" y="T1"/>
                </a:cxn>
                <a:cxn ang="0">
                  <a:pos x="T2" y="T3"/>
                </a:cxn>
                <a:cxn ang="0">
                  <a:pos x="T4" y="T5"/>
                </a:cxn>
                <a:cxn ang="0">
                  <a:pos x="T6" y="T7"/>
                </a:cxn>
                <a:cxn ang="0">
                  <a:pos x="T8" y="T9"/>
                </a:cxn>
              </a:cxnLst>
              <a:rect l="0" t="0" r="r" b="b"/>
              <a:pathLst>
                <a:path w="43" h="42">
                  <a:moveTo>
                    <a:pt x="38" y="12"/>
                  </a:moveTo>
                  <a:cubicBezTo>
                    <a:pt x="33" y="3"/>
                    <a:pt x="22" y="0"/>
                    <a:pt x="12" y="5"/>
                  </a:cubicBezTo>
                  <a:cubicBezTo>
                    <a:pt x="3" y="9"/>
                    <a:pt x="0" y="21"/>
                    <a:pt x="5" y="30"/>
                  </a:cubicBezTo>
                  <a:cubicBezTo>
                    <a:pt x="10" y="39"/>
                    <a:pt x="21" y="42"/>
                    <a:pt x="30" y="37"/>
                  </a:cubicBezTo>
                  <a:cubicBezTo>
                    <a:pt x="39" y="33"/>
                    <a:pt x="43" y="21"/>
                    <a:pt x="38" y="12"/>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5" name="Freeform 74"/>
            <p:cNvSpPr/>
            <p:nvPr/>
          </p:nvSpPr>
          <p:spPr bwMode="auto">
            <a:xfrm>
              <a:off x="7848718" y="4378921"/>
              <a:ext cx="61817" cy="61817"/>
            </a:xfrm>
            <a:custGeom>
              <a:avLst/>
              <a:gdLst>
                <a:gd name="T0" fmla="*/ 38 w 43"/>
                <a:gd name="T1" fmla="*/ 13 h 43"/>
                <a:gd name="T2" fmla="*/ 13 w 43"/>
                <a:gd name="T3" fmla="*/ 5 h 43"/>
                <a:gd name="T4" fmla="*/ 5 w 43"/>
                <a:gd name="T5" fmla="*/ 30 h 43"/>
                <a:gd name="T6" fmla="*/ 30 w 43"/>
                <a:gd name="T7" fmla="*/ 38 h 43"/>
                <a:gd name="T8" fmla="*/ 38 w 43"/>
                <a:gd name="T9" fmla="*/ 13 h 43"/>
              </a:gdLst>
              <a:ahLst/>
              <a:cxnLst>
                <a:cxn ang="0">
                  <a:pos x="T0" y="T1"/>
                </a:cxn>
                <a:cxn ang="0">
                  <a:pos x="T2" y="T3"/>
                </a:cxn>
                <a:cxn ang="0">
                  <a:pos x="T4" y="T5"/>
                </a:cxn>
                <a:cxn ang="0">
                  <a:pos x="T6" y="T7"/>
                </a:cxn>
                <a:cxn ang="0">
                  <a:pos x="T8" y="T9"/>
                </a:cxn>
              </a:cxnLst>
              <a:rect l="0" t="0" r="r" b="b"/>
              <a:pathLst>
                <a:path w="43" h="43">
                  <a:moveTo>
                    <a:pt x="38" y="13"/>
                  </a:moveTo>
                  <a:cubicBezTo>
                    <a:pt x="33" y="3"/>
                    <a:pt x="22" y="0"/>
                    <a:pt x="13" y="5"/>
                  </a:cubicBezTo>
                  <a:cubicBezTo>
                    <a:pt x="4" y="10"/>
                    <a:pt x="0" y="21"/>
                    <a:pt x="5" y="30"/>
                  </a:cubicBezTo>
                  <a:cubicBezTo>
                    <a:pt x="10" y="39"/>
                    <a:pt x="21" y="43"/>
                    <a:pt x="30" y="38"/>
                  </a:cubicBezTo>
                  <a:cubicBezTo>
                    <a:pt x="40" y="33"/>
                    <a:pt x="43" y="22"/>
                    <a:pt x="38" y="1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Freeform 75"/>
            <p:cNvSpPr/>
            <p:nvPr/>
          </p:nvSpPr>
          <p:spPr bwMode="auto">
            <a:xfrm>
              <a:off x="7761806" y="4424825"/>
              <a:ext cx="60593" cy="62429"/>
            </a:xfrm>
            <a:custGeom>
              <a:avLst/>
              <a:gdLst>
                <a:gd name="T0" fmla="*/ 38 w 42"/>
                <a:gd name="T1" fmla="*/ 13 h 43"/>
                <a:gd name="T2" fmla="*/ 12 w 42"/>
                <a:gd name="T3" fmla="*/ 5 h 43"/>
                <a:gd name="T4" fmla="*/ 5 w 42"/>
                <a:gd name="T5" fmla="*/ 31 h 43"/>
                <a:gd name="T6" fmla="*/ 30 w 42"/>
                <a:gd name="T7" fmla="*/ 38 h 43"/>
                <a:gd name="T8" fmla="*/ 38 w 42"/>
                <a:gd name="T9" fmla="*/ 13 h 43"/>
              </a:gdLst>
              <a:ahLst/>
              <a:cxnLst>
                <a:cxn ang="0">
                  <a:pos x="T0" y="T1"/>
                </a:cxn>
                <a:cxn ang="0">
                  <a:pos x="T2" y="T3"/>
                </a:cxn>
                <a:cxn ang="0">
                  <a:pos x="T4" y="T5"/>
                </a:cxn>
                <a:cxn ang="0">
                  <a:pos x="T6" y="T7"/>
                </a:cxn>
                <a:cxn ang="0">
                  <a:pos x="T8" y="T9"/>
                </a:cxn>
              </a:cxnLst>
              <a:rect l="0" t="0" r="r" b="b"/>
              <a:pathLst>
                <a:path w="42" h="43">
                  <a:moveTo>
                    <a:pt x="38" y="13"/>
                  </a:moveTo>
                  <a:cubicBezTo>
                    <a:pt x="33" y="4"/>
                    <a:pt x="21" y="0"/>
                    <a:pt x="12" y="5"/>
                  </a:cubicBezTo>
                  <a:cubicBezTo>
                    <a:pt x="3" y="10"/>
                    <a:pt x="0" y="21"/>
                    <a:pt x="5" y="31"/>
                  </a:cubicBezTo>
                  <a:cubicBezTo>
                    <a:pt x="10" y="40"/>
                    <a:pt x="21" y="43"/>
                    <a:pt x="30" y="38"/>
                  </a:cubicBezTo>
                  <a:cubicBezTo>
                    <a:pt x="39" y="33"/>
                    <a:pt x="42" y="22"/>
                    <a:pt x="38" y="1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7" name="Freeform 76"/>
            <p:cNvSpPr/>
            <p:nvPr/>
          </p:nvSpPr>
          <p:spPr bwMode="auto">
            <a:xfrm>
              <a:off x="7673671" y="4472565"/>
              <a:ext cx="61817" cy="61205"/>
            </a:xfrm>
            <a:custGeom>
              <a:avLst/>
              <a:gdLst>
                <a:gd name="T0" fmla="*/ 38 w 43"/>
                <a:gd name="T1" fmla="*/ 12 h 42"/>
                <a:gd name="T2" fmla="*/ 13 w 43"/>
                <a:gd name="T3" fmla="*/ 5 h 42"/>
                <a:gd name="T4" fmla="*/ 5 w 43"/>
                <a:gd name="T5" fmla="*/ 30 h 42"/>
                <a:gd name="T6" fmla="*/ 30 w 43"/>
                <a:gd name="T7" fmla="*/ 38 h 42"/>
                <a:gd name="T8" fmla="*/ 38 w 43"/>
                <a:gd name="T9" fmla="*/ 12 h 42"/>
              </a:gdLst>
              <a:ahLst/>
              <a:cxnLst>
                <a:cxn ang="0">
                  <a:pos x="T0" y="T1"/>
                </a:cxn>
                <a:cxn ang="0">
                  <a:pos x="T2" y="T3"/>
                </a:cxn>
                <a:cxn ang="0">
                  <a:pos x="T4" y="T5"/>
                </a:cxn>
                <a:cxn ang="0">
                  <a:pos x="T6" y="T7"/>
                </a:cxn>
                <a:cxn ang="0">
                  <a:pos x="T8" y="T9"/>
                </a:cxn>
              </a:cxnLst>
              <a:rect l="0" t="0" r="r" b="b"/>
              <a:pathLst>
                <a:path w="43" h="42">
                  <a:moveTo>
                    <a:pt x="38" y="12"/>
                  </a:moveTo>
                  <a:cubicBezTo>
                    <a:pt x="33" y="3"/>
                    <a:pt x="22" y="0"/>
                    <a:pt x="13" y="5"/>
                  </a:cubicBezTo>
                  <a:cubicBezTo>
                    <a:pt x="4" y="10"/>
                    <a:pt x="0" y="21"/>
                    <a:pt x="5" y="30"/>
                  </a:cubicBezTo>
                  <a:cubicBezTo>
                    <a:pt x="10" y="39"/>
                    <a:pt x="21" y="42"/>
                    <a:pt x="30" y="38"/>
                  </a:cubicBezTo>
                  <a:cubicBezTo>
                    <a:pt x="39" y="33"/>
                    <a:pt x="43" y="21"/>
                    <a:pt x="38" y="12"/>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8" name="Freeform 77"/>
            <p:cNvSpPr/>
            <p:nvPr/>
          </p:nvSpPr>
          <p:spPr bwMode="auto">
            <a:xfrm>
              <a:off x="7586760" y="4519081"/>
              <a:ext cx="60593" cy="62429"/>
            </a:xfrm>
            <a:custGeom>
              <a:avLst/>
              <a:gdLst>
                <a:gd name="T0" fmla="*/ 37 w 42"/>
                <a:gd name="T1" fmla="*/ 13 h 43"/>
                <a:gd name="T2" fmla="*/ 12 w 42"/>
                <a:gd name="T3" fmla="*/ 5 h 43"/>
                <a:gd name="T4" fmla="*/ 5 w 42"/>
                <a:gd name="T5" fmla="*/ 30 h 43"/>
                <a:gd name="T6" fmla="*/ 30 w 42"/>
                <a:gd name="T7" fmla="*/ 38 h 43"/>
                <a:gd name="T8" fmla="*/ 37 w 42"/>
                <a:gd name="T9" fmla="*/ 13 h 43"/>
              </a:gdLst>
              <a:ahLst/>
              <a:cxnLst>
                <a:cxn ang="0">
                  <a:pos x="T0" y="T1"/>
                </a:cxn>
                <a:cxn ang="0">
                  <a:pos x="T2" y="T3"/>
                </a:cxn>
                <a:cxn ang="0">
                  <a:pos x="T4" y="T5"/>
                </a:cxn>
                <a:cxn ang="0">
                  <a:pos x="T6" y="T7"/>
                </a:cxn>
                <a:cxn ang="0">
                  <a:pos x="T8" y="T9"/>
                </a:cxn>
              </a:cxnLst>
              <a:rect l="0" t="0" r="r" b="b"/>
              <a:pathLst>
                <a:path w="42" h="43">
                  <a:moveTo>
                    <a:pt x="37" y="13"/>
                  </a:moveTo>
                  <a:cubicBezTo>
                    <a:pt x="33" y="4"/>
                    <a:pt x="21" y="0"/>
                    <a:pt x="12" y="5"/>
                  </a:cubicBezTo>
                  <a:cubicBezTo>
                    <a:pt x="3" y="10"/>
                    <a:pt x="0" y="21"/>
                    <a:pt x="5" y="30"/>
                  </a:cubicBezTo>
                  <a:cubicBezTo>
                    <a:pt x="9" y="39"/>
                    <a:pt x="21" y="43"/>
                    <a:pt x="30" y="38"/>
                  </a:cubicBezTo>
                  <a:cubicBezTo>
                    <a:pt x="39" y="33"/>
                    <a:pt x="42" y="22"/>
                    <a:pt x="37" y="1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9" name="Freeform 78"/>
            <p:cNvSpPr/>
            <p:nvPr/>
          </p:nvSpPr>
          <p:spPr bwMode="auto">
            <a:xfrm>
              <a:off x="7498013" y="4566820"/>
              <a:ext cx="62429" cy="60593"/>
            </a:xfrm>
            <a:custGeom>
              <a:avLst/>
              <a:gdLst>
                <a:gd name="T0" fmla="*/ 38 w 43"/>
                <a:gd name="T1" fmla="*/ 12 h 42"/>
                <a:gd name="T2" fmla="*/ 13 w 43"/>
                <a:gd name="T3" fmla="*/ 4 h 42"/>
                <a:gd name="T4" fmla="*/ 5 w 43"/>
                <a:gd name="T5" fmla="*/ 30 h 42"/>
                <a:gd name="T6" fmla="*/ 30 w 43"/>
                <a:gd name="T7" fmla="*/ 37 h 42"/>
                <a:gd name="T8" fmla="*/ 38 w 43"/>
                <a:gd name="T9" fmla="*/ 12 h 42"/>
              </a:gdLst>
              <a:ahLst/>
              <a:cxnLst>
                <a:cxn ang="0">
                  <a:pos x="T0" y="T1"/>
                </a:cxn>
                <a:cxn ang="0">
                  <a:pos x="T2" y="T3"/>
                </a:cxn>
                <a:cxn ang="0">
                  <a:pos x="T4" y="T5"/>
                </a:cxn>
                <a:cxn ang="0">
                  <a:pos x="T6" y="T7"/>
                </a:cxn>
                <a:cxn ang="0">
                  <a:pos x="T8" y="T9"/>
                </a:cxn>
              </a:cxnLst>
              <a:rect l="0" t="0" r="r" b="b"/>
              <a:pathLst>
                <a:path w="43" h="42">
                  <a:moveTo>
                    <a:pt x="38" y="12"/>
                  </a:moveTo>
                  <a:cubicBezTo>
                    <a:pt x="33" y="3"/>
                    <a:pt x="22" y="0"/>
                    <a:pt x="13" y="4"/>
                  </a:cubicBezTo>
                  <a:cubicBezTo>
                    <a:pt x="4" y="9"/>
                    <a:pt x="0" y="21"/>
                    <a:pt x="5" y="30"/>
                  </a:cubicBezTo>
                  <a:cubicBezTo>
                    <a:pt x="10" y="39"/>
                    <a:pt x="21" y="42"/>
                    <a:pt x="30" y="37"/>
                  </a:cubicBezTo>
                  <a:cubicBezTo>
                    <a:pt x="39" y="32"/>
                    <a:pt x="43" y="21"/>
                    <a:pt x="38" y="12"/>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0" name="Freeform 79"/>
            <p:cNvSpPr/>
            <p:nvPr/>
          </p:nvSpPr>
          <p:spPr bwMode="auto">
            <a:xfrm>
              <a:off x="8878798" y="4351379"/>
              <a:ext cx="62429" cy="60593"/>
            </a:xfrm>
            <a:custGeom>
              <a:avLst/>
              <a:gdLst>
                <a:gd name="T0" fmla="*/ 31 w 43"/>
                <a:gd name="T1" fmla="*/ 6 h 42"/>
                <a:gd name="T2" fmla="*/ 6 w 43"/>
                <a:gd name="T3" fmla="*/ 11 h 42"/>
                <a:gd name="T4" fmla="*/ 11 w 43"/>
                <a:gd name="T5" fmla="*/ 37 h 42"/>
                <a:gd name="T6" fmla="*/ 37 w 43"/>
                <a:gd name="T7" fmla="*/ 31 h 42"/>
                <a:gd name="T8" fmla="*/ 31 w 43"/>
                <a:gd name="T9" fmla="*/ 6 h 42"/>
              </a:gdLst>
              <a:ahLst/>
              <a:cxnLst>
                <a:cxn ang="0">
                  <a:pos x="T0" y="T1"/>
                </a:cxn>
                <a:cxn ang="0">
                  <a:pos x="T2" y="T3"/>
                </a:cxn>
                <a:cxn ang="0">
                  <a:pos x="T4" y="T5"/>
                </a:cxn>
                <a:cxn ang="0">
                  <a:pos x="T6" y="T7"/>
                </a:cxn>
                <a:cxn ang="0">
                  <a:pos x="T8" y="T9"/>
                </a:cxn>
              </a:cxnLst>
              <a:rect l="0" t="0" r="r" b="b"/>
              <a:pathLst>
                <a:path w="43" h="42">
                  <a:moveTo>
                    <a:pt x="31" y="6"/>
                  </a:moveTo>
                  <a:cubicBezTo>
                    <a:pt x="23" y="0"/>
                    <a:pt x="11" y="3"/>
                    <a:pt x="6" y="11"/>
                  </a:cubicBezTo>
                  <a:cubicBezTo>
                    <a:pt x="0" y="20"/>
                    <a:pt x="3" y="31"/>
                    <a:pt x="11" y="37"/>
                  </a:cubicBezTo>
                  <a:cubicBezTo>
                    <a:pt x="20" y="42"/>
                    <a:pt x="32" y="40"/>
                    <a:pt x="37" y="31"/>
                  </a:cubicBezTo>
                  <a:cubicBezTo>
                    <a:pt x="43" y="23"/>
                    <a:pt x="40" y="11"/>
                    <a:pt x="31" y="6"/>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1" name="Freeform 80"/>
            <p:cNvSpPr/>
            <p:nvPr/>
          </p:nvSpPr>
          <p:spPr bwMode="auto">
            <a:xfrm>
              <a:off x="8824937" y="4435230"/>
              <a:ext cx="62429" cy="60593"/>
            </a:xfrm>
            <a:custGeom>
              <a:avLst/>
              <a:gdLst>
                <a:gd name="T0" fmla="*/ 31 w 43"/>
                <a:gd name="T1" fmla="*/ 5 h 42"/>
                <a:gd name="T2" fmla="*/ 6 w 43"/>
                <a:gd name="T3" fmla="*/ 11 h 42"/>
                <a:gd name="T4" fmla="*/ 11 w 43"/>
                <a:gd name="T5" fmla="*/ 37 h 42"/>
                <a:gd name="T6" fmla="*/ 37 w 43"/>
                <a:gd name="T7" fmla="*/ 31 h 42"/>
                <a:gd name="T8" fmla="*/ 31 w 43"/>
                <a:gd name="T9" fmla="*/ 5 h 42"/>
              </a:gdLst>
              <a:ahLst/>
              <a:cxnLst>
                <a:cxn ang="0">
                  <a:pos x="T0" y="T1"/>
                </a:cxn>
                <a:cxn ang="0">
                  <a:pos x="T2" y="T3"/>
                </a:cxn>
                <a:cxn ang="0">
                  <a:pos x="T4" y="T5"/>
                </a:cxn>
                <a:cxn ang="0">
                  <a:pos x="T6" y="T7"/>
                </a:cxn>
                <a:cxn ang="0">
                  <a:pos x="T8" y="T9"/>
                </a:cxn>
              </a:cxnLst>
              <a:rect l="0" t="0" r="r" b="b"/>
              <a:pathLst>
                <a:path w="43" h="42">
                  <a:moveTo>
                    <a:pt x="31" y="5"/>
                  </a:moveTo>
                  <a:cubicBezTo>
                    <a:pt x="23" y="0"/>
                    <a:pt x="11" y="2"/>
                    <a:pt x="6" y="11"/>
                  </a:cubicBezTo>
                  <a:cubicBezTo>
                    <a:pt x="0" y="20"/>
                    <a:pt x="3" y="31"/>
                    <a:pt x="11" y="37"/>
                  </a:cubicBezTo>
                  <a:cubicBezTo>
                    <a:pt x="20" y="42"/>
                    <a:pt x="32" y="40"/>
                    <a:pt x="37" y="31"/>
                  </a:cubicBezTo>
                  <a:cubicBezTo>
                    <a:pt x="43" y="22"/>
                    <a:pt x="40" y="11"/>
                    <a:pt x="31" y="5"/>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2" name="Freeform 81"/>
            <p:cNvSpPr/>
            <p:nvPr/>
          </p:nvSpPr>
          <p:spPr bwMode="auto">
            <a:xfrm>
              <a:off x="8771689" y="4519081"/>
              <a:ext cx="62429" cy="60593"/>
            </a:xfrm>
            <a:custGeom>
              <a:avLst/>
              <a:gdLst>
                <a:gd name="T0" fmla="*/ 32 w 43"/>
                <a:gd name="T1" fmla="*/ 5 h 42"/>
                <a:gd name="T2" fmla="*/ 6 w 43"/>
                <a:gd name="T3" fmla="*/ 11 h 42"/>
                <a:gd name="T4" fmla="*/ 11 w 43"/>
                <a:gd name="T5" fmla="*/ 37 h 42"/>
                <a:gd name="T6" fmla="*/ 37 w 43"/>
                <a:gd name="T7" fmla="*/ 31 h 42"/>
                <a:gd name="T8" fmla="*/ 32 w 43"/>
                <a:gd name="T9" fmla="*/ 5 h 42"/>
              </a:gdLst>
              <a:ahLst/>
              <a:cxnLst>
                <a:cxn ang="0">
                  <a:pos x="T0" y="T1"/>
                </a:cxn>
                <a:cxn ang="0">
                  <a:pos x="T2" y="T3"/>
                </a:cxn>
                <a:cxn ang="0">
                  <a:pos x="T4" y="T5"/>
                </a:cxn>
                <a:cxn ang="0">
                  <a:pos x="T6" y="T7"/>
                </a:cxn>
                <a:cxn ang="0">
                  <a:pos x="T8" y="T9"/>
                </a:cxn>
              </a:cxnLst>
              <a:rect l="0" t="0" r="r" b="b"/>
              <a:pathLst>
                <a:path w="43" h="42">
                  <a:moveTo>
                    <a:pt x="32" y="5"/>
                  </a:moveTo>
                  <a:cubicBezTo>
                    <a:pt x="23" y="0"/>
                    <a:pt x="11" y="2"/>
                    <a:pt x="6" y="11"/>
                  </a:cubicBezTo>
                  <a:cubicBezTo>
                    <a:pt x="0" y="20"/>
                    <a:pt x="3" y="31"/>
                    <a:pt x="11" y="37"/>
                  </a:cubicBezTo>
                  <a:cubicBezTo>
                    <a:pt x="20" y="42"/>
                    <a:pt x="32" y="40"/>
                    <a:pt x="37" y="31"/>
                  </a:cubicBezTo>
                  <a:cubicBezTo>
                    <a:pt x="43" y="22"/>
                    <a:pt x="40" y="11"/>
                    <a:pt x="32" y="5"/>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3" name="Freeform 82"/>
            <p:cNvSpPr/>
            <p:nvPr/>
          </p:nvSpPr>
          <p:spPr bwMode="auto">
            <a:xfrm>
              <a:off x="8718441" y="4602931"/>
              <a:ext cx="61817" cy="60593"/>
            </a:xfrm>
            <a:custGeom>
              <a:avLst/>
              <a:gdLst>
                <a:gd name="T0" fmla="*/ 32 w 43"/>
                <a:gd name="T1" fmla="*/ 5 h 42"/>
                <a:gd name="T2" fmla="*/ 6 w 43"/>
                <a:gd name="T3" fmla="*/ 11 h 42"/>
                <a:gd name="T4" fmla="*/ 12 w 43"/>
                <a:gd name="T5" fmla="*/ 37 h 42"/>
                <a:gd name="T6" fmla="*/ 37 w 43"/>
                <a:gd name="T7" fmla="*/ 31 h 42"/>
                <a:gd name="T8" fmla="*/ 32 w 43"/>
                <a:gd name="T9" fmla="*/ 5 h 42"/>
              </a:gdLst>
              <a:ahLst/>
              <a:cxnLst>
                <a:cxn ang="0">
                  <a:pos x="T0" y="T1"/>
                </a:cxn>
                <a:cxn ang="0">
                  <a:pos x="T2" y="T3"/>
                </a:cxn>
                <a:cxn ang="0">
                  <a:pos x="T4" y="T5"/>
                </a:cxn>
                <a:cxn ang="0">
                  <a:pos x="T6" y="T7"/>
                </a:cxn>
                <a:cxn ang="0">
                  <a:pos x="T8" y="T9"/>
                </a:cxn>
              </a:cxnLst>
              <a:rect l="0" t="0" r="r" b="b"/>
              <a:pathLst>
                <a:path w="43" h="42">
                  <a:moveTo>
                    <a:pt x="32" y="5"/>
                  </a:moveTo>
                  <a:cubicBezTo>
                    <a:pt x="23" y="0"/>
                    <a:pt x="11" y="2"/>
                    <a:pt x="6" y="11"/>
                  </a:cubicBezTo>
                  <a:cubicBezTo>
                    <a:pt x="0" y="20"/>
                    <a:pt x="3" y="31"/>
                    <a:pt x="12" y="37"/>
                  </a:cubicBezTo>
                  <a:cubicBezTo>
                    <a:pt x="20" y="42"/>
                    <a:pt x="32" y="40"/>
                    <a:pt x="37" y="31"/>
                  </a:cubicBezTo>
                  <a:cubicBezTo>
                    <a:pt x="43" y="22"/>
                    <a:pt x="40" y="11"/>
                    <a:pt x="32" y="5"/>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4" name="Freeform 83"/>
            <p:cNvSpPr/>
            <p:nvPr/>
          </p:nvSpPr>
          <p:spPr bwMode="auto">
            <a:xfrm>
              <a:off x="8664580" y="4686782"/>
              <a:ext cx="62429" cy="61205"/>
            </a:xfrm>
            <a:custGeom>
              <a:avLst/>
              <a:gdLst>
                <a:gd name="T0" fmla="*/ 32 w 43"/>
                <a:gd name="T1" fmla="*/ 5 h 42"/>
                <a:gd name="T2" fmla="*/ 6 w 43"/>
                <a:gd name="T3" fmla="*/ 11 h 42"/>
                <a:gd name="T4" fmla="*/ 12 w 43"/>
                <a:gd name="T5" fmla="*/ 37 h 42"/>
                <a:gd name="T6" fmla="*/ 37 w 43"/>
                <a:gd name="T7" fmla="*/ 31 h 42"/>
                <a:gd name="T8" fmla="*/ 32 w 43"/>
                <a:gd name="T9" fmla="*/ 5 h 42"/>
              </a:gdLst>
              <a:ahLst/>
              <a:cxnLst>
                <a:cxn ang="0">
                  <a:pos x="T0" y="T1"/>
                </a:cxn>
                <a:cxn ang="0">
                  <a:pos x="T2" y="T3"/>
                </a:cxn>
                <a:cxn ang="0">
                  <a:pos x="T4" y="T5"/>
                </a:cxn>
                <a:cxn ang="0">
                  <a:pos x="T6" y="T7"/>
                </a:cxn>
                <a:cxn ang="0">
                  <a:pos x="T8" y="T9"/>
                </a:cxn>
              </a:cxnLst>
              <a:rect l="0" t="0" r="r" b="b"/>
              <a:pathLst>
                <a:path w="43" h="42">
                  <a:moveTo>
                    <a:pt x="32" y="5"/>
                  </a:moveTo>
                  <a:cubicBezTo>
                    <a:pt x="23" y="0"/>
                    <a:pt x="11" y="2"/>
                    <a:pt x="6" y="11"/>
                  </a:cubicBezTo>
                  <a:cubicBezTo>
                    <a:pt x="0" y="19"/>
                    <a:pt x="3" y="31"/>
                    <a:pt x="12" y="37"/>
                  </a:cubicBezTo>
                  <a:cubicBezTo>
                    <a:pt x="20" y="42"/>
                    <a:pt x="32" y="39"/>
                    <a:pt x="37" y="31"/>
                  </a:cubicBezTo>
                  <a:cubicBezTo>
                    <a:pt x="43" y="22"/>
                    <a:pt x="40" y="11"/>
                    <a:pt x="32" y="5"/>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5" name="Freeform 84"/>
            <p:cNvSpPr/>
            <p:nvPr/>
          </p:nvSpPr>
          <p:spPr bwMode="auto">
            <a:xfrm>
              <a:off x="8611332" y="4769409"/>
              <a:ext cx="61817" cy="62429"/>
            </a:xfrm>
            <a:custGeom>
              <a:avLst/>
              <a:gdLst>
                <a:gd name="T0" fmla="*/ 32 w 43"/>
                <a:gd name="T1" fmla="*/ 6 h 43"/>
                <a:gd name="T2" fmla="*/ 6 w 43"/>
                <a:gd name="T3" fmla="*/ 12 h 43"/>
                <a:gd name="T4" fmla="*/ 12 w 43"/>
                <a:gd name="T5" fmla="*/ 37 h 43"/>
                <a:gd name="T6" fmla="*/ 37 w 43"/>
                <a:gd name="T7" fmla="*/ 32 h 43"/>
                <a:gd name="T8" fmla="*/ 32 w 43"/>
                <a:gd name="T9" fmla="*/ 6 h 43"/>
              </a:gdLst>
              <a:ahLst/>
              <a:cxnLst>
                <a:cxn ang="0">
                  <a:pos x="T0" y="T1"/>
                </a:cxn>
                <a:cxn ang="0">
                  <a:pos x="T2" y="T3"/>
                </a:cxn>
                <a:cxn ang="0">
                  <a:pos x="T4" y="T5"/>
                </a:cxn>
                <a:cxn ang="0">
                  <a:pos x="T6" y="T7"/>
                </a:cxn>
                <a:cxn ang="0">
                  <a:pos x="T8" y="T9"/>
                </a:cxn>
              </a:cxnLst>
              <a:rect l="0" t="0" r="r" b="b"/>
              <a:pathLst>
                <a:path w="43" h="43">
                  <a:moveTo>
                    <a:pt x="32" y="6"/>
                  </a:moveTo>
                  <a:cubicBezTo>
                    <a:pt x="23" y="0"/>
                    <a:pt x="12" y="3"/>
                    <a:pt x="6" y="12"/>
                  </a:cubicBezTo>
                  <a:cubicBezTo>
                    <a:pt x="0" y="20"/>
                    <a:pt x="3" y="32"/>
                    <a:pt x="12" y="37"/>
                  </a:cubicBezTo>
                  <a:cubicBezTo>
                    <a:pt x="20" y="43"/>
                    <a:pt x="32" y="40"/>
                    <a:pt x="37" y="32"/>
                  </a:cubicBezTo>
                  <a:cubicBezTo>
                    <a:pt x="43" y="23"/>
                    <a:pt x="40" y="12"/>
                    <a:pt x="32" y="6"/>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6" name="Freeform 85"/>
            <p:cNvSpPr/>
            <p:nvPr/>
          </p:nvSpPr>
          <p:spPr bwMode="auto">
            <a:xfrm>
              <a:off x="8558696" y="4853260"/>
              <a:ext cx="61205" cy="62429"/>
            </a:xfrm>
            <a:custGeom>
              <a:avLst/>
              <a:gdLst>
                <a:gd name="T0" fmla="*/ 31 w 42"/>
                <a:gd name="T1" fmla="*/ 6 h 43"/>
                <a:gd name="T2" fmla="*/ 5 w 42"/>
                <a:gd name="T3" fmla="*/ 12 h 43"/>
                <a:gd name="T4" fmla="*/ 11 w 42"/>
                <a:gd name="T5" fmla="*/ 37 h 43"/>
                <a:gd name="T6" fmla="*/ 37 w 42"/>
                <a:gd name="T7" fmla="*/ 32 h 43"/>
                <a:gd name="T8" fmla="*/ 31 w 42"/>
                <a:gd name="T9" fmla="*/ 6 h 43"/>
              </a:gdLst>
              <a:ahLst/>
              <a:cxnLst>
                <a:cxn ang="0">
                  <a:pos x="T0" y="T1"/>
                </a:cxn>
                <a:cxn ang="0">
                  <a:pos x="T2" y="T3"/>
                </a:cxn>
                <a:cxn ang="0">
                  <a:pos x="T4" y="T5"/>
                </a:cxn>
                <a:cxn ang="0">
                  <a:pos x="T6" y="T7"/>
                </a:cxn>
                <a:cxn ang="0">
                  <a:pos x="T8" y="T9"/>
                </a:cxn>
              </a:cxnLst>
              <a:rect l="0" t="0" r="r" b="b"/>
              <a:pathLst>
                <a:path w="42" h="43">
                  <a:moveTo>
                    <a:pt x="31" y="6"/>
                  </a:moveTo>
                  <a:cubicBezTo>
                    <a:pt x="22" y="0"/>
                    <a:pt x="11" y="3"/>
                    <a:pt x="5" y="12"/>
                  </a:cubicBezTo>
                  <a:cubicBezTo>
                    <a:pt x="0" y="20"/>
                    <a:pt x="2" y="32"/>
                    <a:pt x="11" y="37"/>
                  </a:cubicBezTo>
                  <a:cubicBezTo>
                    <a:pt x="19" y="43"/>
                    <a:pt x="31" y="40"/>
                    <a:pt x="37" y="32"/>
                  </a:cubicBezTo>
                  <a:cubicBezTo>
                    <a:pt x="42" y="23"/>
                    <a:pt x="40" y="11"/>
                    <a:pt x="31" y="6"/>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7" name="Freeform 86"/>
            <p:cNvSpPr/>
            <p:nvPr/>
          </p:nvSpPr>
          <p:spPr bwMode="auto">
            <a:xfrm>
              <a:off x="9696497" y="4549683"/>
              <a:ext cx="57533" cy="57533"/>
            </a:xfrm>
            <a:custGeom>
              <a:avLst/>
              <a:gdLst>
                <a:gd name="T0" fmla="*/ 22 w 40"/>
                <a:gd name="T1" fmla="*/ 1 h 40"/>
                <a:gd name="T2" fmla="*/ 1 w 40"/>
                <a:gd name="T3" fmla="*/ 17 h 40"/>
                <a:gd name="T4" fmla="*/ 17 w 40"/>
                <a:gd name="T5" fmla="*/ 38 h 40"/>
                <a:gd name="T6" fmla="*/ 38 w 40"/>
                <a:gd name="T7" fmla="*/ 22 h 40"/>
                <a:gd name="T8" fmla="*/ 22 w 40"/>
                <a:gd name="T9" fmla="*/ 1 h 40"/>
              </a:gdLst>
              <a:ahLst/>
              <a:cxnLst>
                <a:cxn ang="0">
                  <a:pos x="T0" y="T1"/>
                </a:cxn>
                <a:cxn ang="0">
                  <a:pos x="T2" y="T3"/>
                </a:cxn>
                <a:cxn ang="0">
                  <a:pos x="T4" y="T5"/>
                </a:cxn>
                <a:cxn ang="0">
                  <a:pos x="T6" y="T7"/>
                </a:cxn>
                <a:cxn ang="0">
                  <a:pos x="T8" y="T9"/>
                </a:cxn>
              </a:cxnLst>
              <a:rect l="0" t="0" r="r" b="b"/>
              <a:pathLst>
                <a:path w="40" h="40">
                  <a:moveTo>
                    <a:pt x="22" y="1"/>
                  </a:moveTo>
                  <a:cubicBezTo>
                    <a:pt x="12" y="0"/>
                    <a:pt x="3" y="7"/>
                    <a:pt x="1" y="17"/>
                  </a:cubicBezTo>
                  <a:cubicBezTo>
                    <a:pt x="0" y="27"/>
                    <a:pt x="7" y="36"/>
                    <a:pt x="17" y="38"/>
                  </a:cubicBezTo>
                  <a:cubicBezTo>
                    <a:pt x="27" y="40"/>
                    <a:pt x="37" y="32"/>
                    <a:pt x="38" y="22"/>
                  </a:cubicBezTo>
                  <a:cubicBezTo>
                    <a:pt x="40" y="12"/>
                    <a:pt x="33" y="3"/>
                    <a:pt x="22" y="1"/>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8" name="Freeform 87"/>
            <p:cNvSpPr/>
            <p:nvPr/>
          </p:nvSpPr>
          <p:spPr bwMode="auto">
            <a:xfrm>
              <a:off x="9681807" y="4647611"/>
              <a:ext cx="58145" cy="56921"/>
            </a:xfrm>
            <a:custGeom>
              <a:avLst/>
              <a:gdLst>
                <a:gd name="T0" fmla="*/ 22 w 40"/>
                <a:gd name="T1" fmla="*/ 1 h 39"/>
                <a:gd name="T2" fmla="*/ 1 w 40"/>
                <a:gd name="T3" fmla="*/ 17 h 39"/>
                <a:gd name="T4" fmla="*/ 17 w 40"/>
                <a:gd name="T5" fmla="*/ 38 h 39"/>
                <a:gd name="T6" fmla="*/ 38 w 40"/>
                <a:gd name="T7" fmla="*/ 22 h 39"/>
                <a:gd name="T8" fmla="*/ 22 w 40"/>
                <a:gd name="T9" fmla="*/ 1 h 39"/>
              </a:gdLst>
              <a:ahLst/>
              <a:cxnLst>
                <a:cxn ang="0">
                  <a:pos x="T0" y="T1"/>
                </a:cxn>
                <a:cxn ang="0">
                  <a:pos x="T2" y="T3"/>
                </a:cxn>
                <a:cxn ang="0">
                  <a:pos x="T4" y="T5"/>
                </a:cxn>
                <a:cxn ang="0">
                  <a:pos x="T6" y="T7"/>
                </a:cxn>
                <a:cxn ang="0">
                  <a:pos x="T8" y="T9"/>
                </a:cxn>
              </a:cxnLst>
              <a:rect l="0" t="0" r="r" b="b"/>
              <a:pathLst>
                <a:path w="40" h="39">
                  <a:moveTo>
                    <a:pt x="22" y="1"/>
                  </a:moveTo>
                  <a:cubicBezTo>
                    <a:pt x="12" y="0"/>
                    <a:pt x="3" y="7"/>
                    <a:pt x="1" y="17"/>
                  </a:cubicBezTo>
                  <a:cubicBezTo>
                    <a:pt x="0" y="27"/>
                    <a:pt x="7" y="36"/>
                    <a:pt x="17" y="38"/>
                  </a:cubicBezTo>
                  <a:cubicBezTo>
                    <a:pt x="27" y="39"/>
                    <a:pt x="37" y="32"/>
                    <a:pt x="38" y="22"/>
                  </a:cubicBezTo>
                  <a:cubicBezTo>
                    <a:pt x="40" y="12"/>
                    <a:pt x="33" y="3"/>
                    <a:pt x="22" y="1"/>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9" name="Freeform 88"/>
            <p:cNvSpPr/>
            <p:nvPr/>
          </p:nvSpPr>
          <p:spPr bwMode="auto">
            <a:xfrm>
              <a:off x="9667118" y="4744927"/>
              <a:ext cx="58145" cy="57533"/>
            </a:xfrm>
            <a:custGeom>
              <a:avLst/>
              <a:gdLst>
                <a:gd name="T0" fmla="*/ 22 w 40"/>
                <a:gd name="T1" fmla="*/ 2 h 40"/>
                <a:gd name="T2" fmla="*/ 1 w 40"/>
                <a:gd name="T3" fmla="*/ 18 h 40"/>
                <a:gd name="T4" fmla="*/ 17 w 40"/>
                <a:gd name="T5" fmla="*/ 39 h 40"/>
                <a:gd name="T6" fmla="*/ 38 w 40"/>
                <a:gd name="T7" fmla="*/ 23 h 40"/>
                <a:gd name="T8" fmla="*/ 22 w 40"/>
                <a:gd name="T9" fmla="*/ 2 h 40"/>
              </a:gdLst>
              <a:ahLst/>
              <a:cxnLst>
                <a:cxn ang="0">
                  <a:pos x="T0" y="T1"/>
                </a:cxn>
                <a:cxn ang="0">
                  <a:pos x="T2" y="T3"/>
                </a:cxn>
                <a:cxn ang="0">
                  <a:pos x="T4" y="T5"/>
                </a:cxn>
                <a:cxn ang="0">
                  <a:pos x="T6" y="T7"/>
                </a:cxn>
                <a:cxn ang="0">
                  <a:pos x="T8" y="T9"/>
                </a:cxn>
              </a:cxnLst>
              <a:rect l="0" t="0" r="r" b="b"/>
              <a:pathLst>
                <a:path w="40" h="40">
                  <a:moveTo>
                    <a:pt x="22" y="2"/>
                  </a:moveTo>
                  <a:cubicBezTo>
                    <a:pt x="12" y="0"/>
                    <a:pt x="3" y="7"/>
                    <a:pt x="1" y="18"/>
                  </a:cubicBezTo>
                  <a:cubicBezTo>
                    <a:pt x="0" y="28"/>
                    <a:pt x="7" y="37"/>
                    <a:pt x="17" y="39"/>
                  </a:cubicBezTo>
                  <a:cubicBezTo>
                    <a:pt x="27" y="40"/>
                    <a:pt x="36" y="33"/>
                    <a:pt x="38" y="23"/>
                  </a:cubicBezTo>
                  <a:cubicBezTo>
                    <a:pt x="40" y="13"/>
                    <a:pt x="32" y="3"/>
                    <a:pt x="22" y="2"/>
                  </a:cubicBezTo>
                  <a:close/>
                </a:path>
              </a:pathLst>
            </a:cu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0" name="Freeform 89"/>
            <p:cNvSpPr/>
            <p:nvPr/>
          </p:nvSpPr>
          <p:spPr bwMode="auto">
            <a:xfrm>
              <a:off x="10651295" y="4340974"/>
              <a:ext cx="60593" cy="60593"/>
            </a:xfrm>
            <a:custGeom>
              <a:avLst/>
              <a:gdLst>
                <a:gd name="T0" fmla="*/ 16 w 42"/>
                <a:gd name="T1" fmla="*/ 3 h 42"/>
                <a:gd name="T2" fmla="*/ 3 w 42"/>
                <a:gd name="T3" fmla="*/ 26 h 42"/>
                <a:gd name="T4" fmla="*/ 27 w 42"/>
                <a:gd name="T5" fmla="*/ 39 h 42"/>
                <a:gd name="T6" fmla="*/ 39 w 42"/>
                <a:gd name="T7" fmla="*/ 15 h 42"/>
                <a:gd name="T8" fmla="*/ 16 w 42"/>
                <a:gd name="T9" fmla="*/ 3 h 42"/>
              </a:gdLst>
              <a:ahLst/>
              <a:cxnLst>
                <a:cxn ang="0">
                  <a:pos x="T0" y="T1"/>
                </a:cxn>
                <a:cxn ang="0">
                  <a:pos x="T2" y="T3"/>
                </a:cxn>
                <a:cxn ang="0">
                  <a:pos x="T4" y="T5"/>
                </a:cxn>
                <a:cxn ang="0">
                  <a:pos x="T6" y="T7"/>
                </a:cxn>
                <a:cxn ang="0">
                  <a:pos x="T8" y="T9"/>
                </a:cxn>
              </a:cxnLst>
              <a:rect l="0" t="0" r="r" b="b"/>
              <a:pathLst>
                <a:path w="42" h="42">
                  <a:moveTo>
                    <a:pt x="16" y="3"/>
                  </a:moveTo>
                  <a:cubicBezTo>
                    <a:pt x="6" y="6"/>
                    <a:pt x="0" y="17"/>
                    <a:pt x="3" y="26"/>
                  </a:cubicBezTo>
                  <a:cubicBezTo>
                    <a:pt x="7" y="36"/>
                    <a:pt x="17" y="42"/>
                    <a:pt x="27" y="39"/>
                  </a:cubicBezTo>
                  <a:cubicBezTo>
                    <a:pt x="37" y="35"/>
                    <a:pt x="42" y="25"/>
                    <a:pt x="39" y="15"/>
                  </a:cubicBezTo>
                  <a:cubicBezTo>
                    <a:pt x="36" y="5"/>
                    <a:pt x="25" y="0"/>
                    <a:pt x="16" y="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1" name="Freeform 90"/>
            <p:cNvSpPr/>
            <p:nvPr/>
          </p:nvSpPr>
          <p:spPr bwMode="auto">
            <a:xfrm>
              <a:off x="10681897" y="4435230"/>
              <a:ext cx="60593" cy="60593"/>
            </a:xfrm>
            <a:custGeom>
              <a:avLst/>
              <a:gdLst>
                <a:gd name="T0" fmla="*/ 15 w 42"/>
                <a:gd name="T1" fmla="*/ 4 h 42"/>
                <a:gd name="T2" fmla="*/ 3 w 42"/>
                <a:gd name="T3" fmla="*/ 27 h 42"/>
                <a:gd name="T4" fmla="*/ 27 w 42"/>
                <a:gd name="T5" fmla="*/ 39 h 42"/>
                <a:gd name="T6" fmla="*/ 39 w 42"/>
                <a:gd name="T7" fmla="*/ 16 h 42"/>
                <a:gd name="T8" fmla="*/ 15 w 42"/>
                <a:gd name="T9" fmla="*/ 4 h 42"/>
              </a:gdLst>
              <a:ahLst/>
              <a:cxnLst>
                <a:cxn ang="0">
                  <a:pos x="T0" y="T1"/>
                </a:cxn>
                <a:cxn ang="0">
                  <a:pos x="T2" y="T3"/>
                </a:cxn>
                <a:cxn ang="0">
                  <a:pos x="T4" y="T5"/>
                </a:cxn>
                <a:cxn ang="0">
                  <a:pos x="T6" y="T7"/>
                </a:cxn>
                <a:cxn ang="0">
                  <a:pos x="T8" y="T9"/>
                </a:cxn>
              </a:cxnLst>
              <a:rect l="0" t="0" r="r" b="b"/>
              <a:pathLst>
                <a:path w="42" h="42">
                  <a:moveTo>
                    <a:pt x="15" y="4"/>
                  </a:moveTo>
                  <a:cubicBezTo>
                    <a:pt x="5" y="7"/>
                    <a:pt x="0" y="17"/>
                    <a:pt x="3" y="27"/>
                  </a:cubicBezTo>
                  <a:cubicBezTo>
                    <a:pt x="6" y="37"/>
                    <a:pt x="17" y="42"/>
                    <a:pt x="27" y="39"/>
                  </a:cubicBezTo>
                  <a:cubicBezTo>
                    <a:pt x="36" y="36"/>
                    <a:pt x="42" y="25"/>
                    <a:pt x="39" y="16"/>
                  </a:cubicBezTo>
                  <a:cubicBezTo>
                    <a:pt x="36" y="6"/>
                    <a:pt x="25" y="0"/>
                    <a:pt x="15" y="4"/>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2" name="Freeform 91"/>
            <p:cNvSpPr/>
            <p:nvPr/>
          </p:nvSpPr>
          <p:spPr bwMode="auto">
            <a:xfrm>
              <a:off x="10711888" y="4530709"/>
              <a:ext cx="59369" cy="60593"/>
            </a:xfrm>
            <a:custGeom>
              <a:avLst/>
              <a:gdLst>
                <a:gd name="T0" fmla="*/ 15 w 41"/>
                <a:gd name="T1" fmla="*/ 3 h 42"/>
                <a:gd name="T2" fmla="*/ 3 w 41"/>
                <a:gd name="T3" fmla="*/ 26 h 42"/>
                <a:gd name="T4" fmla="*/ 26 w 41"/>
                <a:gd name="T5" fmla="*/ 39 h 42"/>
                <a:gd name="T6" fmla="*/ 38 w 41"/>
                <a:gd name="T7" fmla="*/ 15 h 42"/>
                <a:gd name="T8" fmla="*/ 15 w 41"/>
                <a:gd name="T9" fmla="*/ 3 h 42"/>
              </a:gdLst>
              <a:ahLst/>
              <a:cxnLst>
                <a:cxn ang="0">
                  <a:pos x="T0" y="T1"/>
                </a:cxn>
                <a:cxn ang="0">
                  <a:pos x="T2" y="T3"/>
                </a:cxn>
                <a:cxn ang="0">
                  <a:pos x="T4" y="T5"/>
                </a:cxn>
                <a:cxn ang="0">
                  <a:pos x="T6" y="T7"/>
                </a:cxn>
                <a:cxn ang="0">
                  <a:pos x="T8" y="T9"/>
                </a:cxn>
              </a:cxnLst>
              <a:rect l="0" t="0" r="r" b="b"/>
              <a:pathLst>
                <a:path w="41" h="42">
                  <a:moveTo>
                    <a:pt x="15" y="3"/>
                  </a:moveTo>
                  <a:cubicBezTo>
                    <a:pt x="5" y="6"/>
                    <a:pt x="0" y="17"/>
                    <a:pt x="3" y="26"/>
                  </a:cubicBezTo>
                  <a:cubicBezTo>
                    <a:pt x="6" y="36"/>
                    <a:pt x="16" y="42"/>
                    <a:pt x="26" y="39"/>
                  </a:cubicBezTo>
                  <a:cubicBezTo>
                    <a:pt x="36" y="35"/>
                    <a:pt x="41" y="25"/>
                    <a:pt x="38" y="15"/>
                  </a:cubicBezTo>
                  <a:cubicBezTo>
                    <a:pt x="35" y="5"/>
                    <a:pt x="25" y="0"/>
                    <a:pt x="15" y="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3" name="Freeform 92"/>
            <p:cNvSpPr/>
            <p:nvPr/>
          </p:nvSpPr>
          <p:spPr bwMode="auto">
            <a:xfrm>
              <a:off x="10741266" y="4624965"/>
              <a:ext cx="60593" cy="60593"/>
            </a:xfrm>
            <a:custGeom>
              <a:avLst/>
              <a:gdLst>
                <a:gd name="T0" fmla="*/ 16 w 42"/>
                <a:gd name="T1" fmla="*/ 3 h 42"/>
                <a:gd name="T2" fmla="*/ 4 w 42"/>
                <a:gd name="T3" fmla="*/ 27 h 42"/>
                <a:gd name="T4" fmla="*/ 27 w 42"/>
                <a:gd name="T5" fmla="*/ 39 h 42"/>
                <a:gd name="T6" fmla="*/ 39 w 42"/>
                <a:gd name="T7" fmla="*/ 16 h 42"/>
                <a:gd name="T8" fmla="*/ 16 w 42"/>
                <a:gd name="T9" fmla="*/ 3 h 42"/>
              </a:gdLst>
              <a:ahLst/>
              <a:cxnLst>
                <a:cxn ang="0">
                  <a:pos x="T0" y="T1"/>
                </a:cxn>
                <a:cxn ang="0">
                  <a:pos x="T2" y="T3"/>
                </a:cxn>
                <a:cxn ang="0">
                  <a:pos x="T4" y="T5"/>
                </a:cxn>
                <a:cxn ang="0">
                  <a:pos x="T6" y="T7"/>
                </a:cxn>
                <a:cxn ang="0">
                  <a:pos x="T8" y="T9"/>
                </a:cxn>
              </a:cxnLst>
              <a:rect l="0" t="0" r="r" b="b"/>
              <a:pathLst>
                <a:path w="42" h="42">
                  <a:moveTo>
                    <a:pt x="16" y="3"/>
                  </a:moveTo>
                  <a:cubicBezTo>
                    <a:pt x="6" y="7"/>
                    <a:pt x="0" y="17"/>
                    <a:pt x="4" y="27"/>
                  </a:cubicBezTo>
                  <a:cubicBezTo>
                    <a:pt x="7" y="37"/>
                    <a:pt x="17" y="42"/>
                    <a:pt x="27" y="39"/>
                  </a:cubicBezTo>
                  <a:cubicBezTo>
                    <a:pt x="37" y="36"/>
                    <a:pt x="42" y="25"/>
                    <a:pt x="39" y="16"/>
                  </a:cubicBezTo>
                  <a:cubicBezTo>
                    <a:pt x="36" y="6"/>
                    <a:pt x="25" y="0"/>
                    <a:pt x="16" y="3"/>
                  </a:cubicBezTo>
                  <a:close/>
                </a:path>
              </a:pathLst>
            </a:custGeom>
            <a:solidFill>
              <a:schemeClr val="bg1">
                <a:lumMod val="7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4" name="Rectangle 93"/>
            <p:cNvSpPr>
              <a:spLocks noChangeArrowheads="1"/>
            </p:cNvSpPr>
            <p:nvPr/>
          </p:nvSpPr>
          <p:spPr bwMode="auto">
            <a:xfrm>
              <a:off x="9421686" y="5538144"/>
              <a:ext cx="441288" cy="18974"/>
            </a:xfrm>
            <a:prstGeom prst="rect">
              <a:avLst/>
            </a:pr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Rectangle 94"/>
            <p:cNvSpPr>
              <a:spLocks noChangeArrowheads="1"/>
            </p:cNvSpPr>
            <p:nvPr/>
          </p:nvSpPr>
          <p:spPr bwMode="auto">
            <a:xfrm>
              <a:off x="9640188" y="5403493"/>
              <a:ext cx="18362" cy="143220"/>
            </a:xfrm>
            <a:prstGeom prst="rect">
              <a:avLst/>
            </a:pr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6" name="Freeform 95"/>
            <p:cNvSpPr/>
            <p:nvPr/>
          </p:nvSpPr>
          <p:spPr bwMode="auto">
            <a:xfrm>
              <a:off x="9396592" y="5060133"/>
              <a:ext cx="504941" cy="97316"/>
            </a:xfrm>
            <a:custGeom>
              <a:avLst/>
              <a:gdLst>
                <a:gd name="T0" fmla="*/ 349 w 349"/>
                <a:gd name="T1" fmla="*/ 33 h 67"/>
                <a:gd name="T2" fmla="*/ 316 w 349"/>
                <a:gd name="T3" fmla="*/ 67 h 67"/>
                <a:gd name="T4" fmla="*/ 33 w 349"/>
                <a:gd name="T5" fmla="*/ 67 h 67"/>
                <a:gd name="T6" fmla="*/ 0 w 349"/>
                <a:gd name="T7" fmla="*/ 33 h 67"/>
                <a:gd name="T8" fmla="*/ 33 w 349"/>
                <a:gd name="T9" fmla="*/ 0 h 67"/>
                <a:gd name="T10" fmla="*/ 316 w 349"/>
                <a:gd name="T11" fmla="*/ 0 h 67"/>
                <a:gd name="T12" fmla="*/ 349 w 349"/>
                <a:gd name="T13" fmla="*/ 33 h 67"/>
              </a:gdLst>
              <a:ahLst/>
              <a:cxnLst>
                <a:cxn ang="0">
                  <a:pos x="T0" y="T1"/>
                </a:cxn>
                <a:cxn ang="0">
                  <a:pos x="T2" y="T3"/>
                </a:cxn>
                <a:cxn ang="0">
                  <a:pos x="T4" y="T5"/>
                </a:cxn>
                <a:cxn ang="0">
                  <a:pos x="T6" y="T7"/>
                </a:cxn>
                <a:cxn ang="0">
                  <a:pos x="T8" y="T9"/>
                </a:cxn>
                <a:cxn ang="0">
                  <a:pos x="T10" y="T11"/>
                </a:cxn>
                <a:cxn ang="0">
                  <a:pos x="T12" y="T13"/>
                </a:cxn>
              </a:cxnLst>
              <a:rect l="0" t="0" r="r" b="b"/>
              <a:pathLst>
                <a:path w="349" h="67">
                  <a:moveTo>
                    <a:pt x="349" y="33"/>
                  </a:moveTo>
                  <a:cubicBezTo>
                    <a:pt x="349" y="52"/>
                    <a:pt x="334" y="67"/>
                    <a:pt x="316" y="67"/>
                  </a:cubicBezTo>
                  <a:cubicBezTo>
                    <a:pt x="33" y="67"/>
                    <a:pt x="33" y="67"/>
                    <a:pt x="33" y="67"/>
                  </a:cubicBezTo>
                  <a:cubicBezTo>
                    <a:pt x="15" y="67"/>
                    <a:pt x="0" y="52"/>
                    <a:pt x="0" y="33"/>
                  </a:cubicBezTo>
                  <a:cubicBezTo>
                    <a:pt x="0" y="15"/>
                    <a:pt x="15" y="0"/>
                    <a:pt x="33" y="0"/>
                  </a:cubicBezTo>
                  <a:cubicBezTo>
                    <a:pt x="316" y="0"/>
                    <a:pt x="316" y="0"/>
                    <a:pt x="316" y="0"/>
                  </a:cubicBezTo>
                  <a:cubicBezTo>
                    <a:pt x="334" y="0"/>
                    <a:pt x="349" y="15"/>
                    <a:pt x="349" y="33"/>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7" name="Freeform 96"/>
            <p:cNvSpPr/>
            <p:nvPr/>
          </p:nvSpPr>
          <p:spPr bwMode="auto">
            <a:xfrm>
              <a:off x="9396592" y="5187439"/>
              <a:ext cx="504941" cy="97316"/>
            </a:xfrm>
            <a:custGeom>
              <a:avLst/>
              <a:gdLst>
                <a:gd name="T0" fmla="*/ 349 w 349"/>
                <a:gd name="T1" fmla="*/ 34 h 67"/>
                <a:gd name="T2" fmla="*/ 316 w 349"/>
                <a:gd name="T3" fmla="*/ 67 h 67"/>
                <a:gd name="T4" fmla="*/ 33 w 349"/>
                <a:gd name="T5" fmla="*/ 67 h 67"/>
                <a:gd name="T6" fmla="*/ 0 w 349"/>
                <a:gd name="T7" fmla="*/ 34 h 67"/>
                <a:gd name="T8" fmla="*/ 33 w 349"/>
                <a:gd name="T9" fmla="*/ 0 h 67"/>
                <a:gd name="T10" fmla="*/ 316 w 349"/>
                <a:gd name="T11" fmla="*/ 0 h 67"/>
                <a:gd name="T12" fmla="*/ 349 w 349"/>
                <a:gd name="T13" fmla="*/ 34 h 67"/>
              </a:gdLst>
              <a:ahLst/>
              <a:cxnLst>
                <a:cxn ang="0">
                  <a:pos x="T0" y="T1"/>
                </a:cxn>
                <a:cxn ang="0">
                  <a:pos x="T2" y="T3"/>
                </a:cxn>
                <a:cxn ang="0">
                  <a:pos x="T4" y="T5"/>
                </a:cxn>
                <a:cxn ang="0">
                  <a:pos x="T6" y="T7"/>
                </a:cxn>
                <a:cxn ang="0">
                  <a:pos x="T8" y="T9"/>
                </a:cxn>
                <a:cxn ang="0">
                  <a:pos x="T10" y="T11"/>
                </a:cxn>
                <a:cxn ang="0">
                  <a:pos x="T12" y="T13"/>
                </a:cxn>
              </a:cxnLst>
              <a:rect l="0" t="0" r="r" b="b"/>
              <a:pathLst>
                <a:path w="349" h="67">
                  <a:moveTo>
                    <a:pt x="349" y="34"/>
                  </a:moveTo>
                  <a:cubicBezTo>
                    <a:pt x="349" y="52"/>
                    <a:pt x="334" y="67"/>
                    <a:pt x="316" y="67"/>
                  </a:cubicBezTo>
                  <a:cubicBezTo>
                    <a:pt x="33" y="67"/>
                    <a:pt x="33" y="67"/>
                    <a:pt x="33" y="67"/>
                  </a:cubicBezTo>
                  <a:cubicBezTo>
                    <a:pt x="15" y="67"/>
                    <a:pt x="0" y="52"/>
                    <a:pt x="0" y="34"/>
                  </a:cubicBezTo>
                  <a:cubicBezTo>
                    <a:pt x="0" y="15"/>
                    <a:pt x="15" y="0"/>
                    <a:pt x="33" y="0"/>
                  </a:cubicBezTo>
                  <a:cubicBezTo>
                    <a:pt x="316" y="0"/>
                    <a:pt x="316" y="0"/>
                    <a:pt x="316" y="0"/>
                  </a:cubicBezTo>
                  <a:cubicBezTo>
                    <a:pt x="334" y="0"/>
                    <a:pt x="349" y="15"/>
                    <a:pt x="349" y="34"/>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8" name="Freeform 97"/>
            <p:cNvSpPr/>
            <p:nvPr/>
          </p:nvSpPr>
          <p:spPr bwMode="auto">
            <a:xfrm>
              <a:off x="9396592" y="5316582"/>
              <a:ext cx="504941" cy="96704"/>
            </a:xfrm>
            <a:custGeom>
              <a:avLst/>
              <a:gdLst>
                <a:gd name="T0" fmla="*/ 349 w 349"/>
                <a:gd name="T1" fmla="*/ 34 h 67"/>
                <a:gd name="T2" fmla="*/ 316 w 349"/>
                <a:gd name="T3" fmla="*/ 67 h 67"/>
                <a:gd name="T4" fmla="*/ 33 w 349"/>
                <a:gd name="T5" fmla="*/ 67 h 67"/>
                <a:gd name="T6" fmla="*/ 0 w 349"/>
                <a:gd name="T7" fmla="*/ 34 h 67"/>
                <a:gd name="T8" fmla="*/ 33 w 349"/>
                <a:gd name="T9" fmla="*/ 0 h 67"/>
                <a:gd name="T10" fmla="*/ 316 w 349"/>
                <a:gd name="T11" fmla="*/ 0 h 67"/>
                <a:gd name="T12" fmla="*/ 349 w 349"/>
                <a:gd name="T13" fmla="*/ 34 h 67"/>
              </a:gdLst>
              <a:ahLst/>
              <a:cxnLst>
                <a:cxn ang="0">
                  <a:pos x="T0" y="T1"/>
                </a:cxn>
                <a:cxn ang="0">
                  <a:pos x="T2" y="T3"/>
                </a:cxn>
                <a:cxn ang="0">
                  <a:pos x="T4" y="T5"/>
                </a:cxn>
                <a:cxn ang="0">
                  <a:pos x="T6" y="T7"/>
                </a:cxn>
                <a:cxn ang="0">
                  <a:pos x="T8" y="T9"/>
                </a:cxn>
                <a:cxn ang="0">
                  <a:pos x="T10" y="T11"/>
                </a:cxn>
                <a:cxn ang="0">
                  <a:pos x="T12" y="T13"/>
                </a:cxn>
              </a:cxnLst>
              <a:rect l="0" t="0" r="r" b="b"/>
              <a:pathLst>
                <a:path w="349" h="67">
                  <a:moveTo>
                    <a:pt x="349" y="34"/>
                  </a:moveTo>
                  <a:cubicBezTo>
                    <a:pt x="349" y="52"/>
                    <a:pt x="334" y="67"/>
                    <a:pt x="316" y="67"/>
                  </a:cubicBezTo>
                  <a:cubicBezTo>
                    <a:pt x="33" y="67"/>
                    <a:pt x="33" y="67"/>
                    <a:pt x="33" y="67"/>
                  </a:cubicBezTo>
                  <a:cubicBezTo>
                    <a:pt x="15" y="67"/>
                    <a:pt x="0" y="52"/>
                    <a:pt x="0" y="34"/>
                  </a:cubicBezTo>
                  <a:cubicBezTo>
                    <a:pt x="0" y="15"/>
                    <a:pt x="15" y="0"/>
                    <a:pt x="33" y="0"/>
                  </a:cubicBezTo>
                  <a:cubicBezTo>
                    <a:pt x="316" y="0"/>
                    <a:pt x="316" y="0"/>
                    <a:pt x="316" y="0"/>
                  </a:cubicBezTo>
                  <a:cubicBezTo>
                    <a:pt x="334" y="0"/>
                    <a:pt x="349" y="15"/>
                    <a:pt x="349" y="34"/>
                  </a:cubicBezTo>
                  <a:close/>
                </a:path>
              </a:pathLst>
            </a:custGeom>
            <a:solidFill>
              <a:schemeClr val="bg1">
                <a:lumMod val="6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9" name="Rectangle 98"/>
            <p:cNvSpPr>
              <a:spLocks noChangeArrowheads="1"/>
            </p:cNvSpPr>
            <p:nvPr/>
          </p:nvSpPr>
          <p:spPr bwMode="auto">
            <a:xfrm>
              <a:off x="9470650" y="5089511"/>
              <a:ext cx="34887"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0" name="Rectangle 99"/>
            <p:cNvSpPr>
              <a:spLocks noChangeArrowheads="1"/>
            </p:cNvSpPr>
            <p:nvPr/>
          </p:nvSpPr>
          <p:spPr bwMode="auto">
            <a:xfrm>
              <a:off x="9525735" y="5089511"/>
              <a:ext cx="33051"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1" name="Rectangle 100"/>
            <p:cNvSpPr>
              <a:spLocks noChangeArrowheads="1"/>
            </p:cNvSpPr>
            <p:nvPr/>
          </p:nvSpPr>
          <p:spPr bwMode="auto">
            <a:xfrm>
              <a:off x="9578983" y="5089511"/>
              <a:ext cx="33663"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2" name="Rectangle 101"/>
            <p:cNvSpPr>
              <a:spLocks noChangeArrowheads="1"/>
            </p:cNvSpPr>
            <p:nvPr/>
          </p:nvSpPr>
          <p:spPr bwMode="auto">
            <a:xfrm>
              <a:off x="9632843" y="5089511"/>
              <a:ext cx="33051"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3" name="Rectangle 102"/>
            <p:cNvSpPr>
              <a:spLocks noChangeArrowheads="1"/>
            </p:cNvSpPr>
            <p:nvPr/>
          </p:nvSpPr>
          <p:spPr bwMode="auto">
            <a:xfrm>
              <a:off x="9686092" y="5089511"/>
              <a:ext cx="34887"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4" name="Rectangle 103"/>
            <p:cNvSpPr>
              <a:spLocks noChangeArrowheads="1"/>
            </p:cNvSpPr>
            <p:nvPr/>
          </p:nvSpPr>
          <p:spPr bwMode="auto">
            <a:xfrm>
              <a:off x="9739952" y="5089511"/>
              <a:ext cx="34275"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5" name="Rectangle 104"/>
            <p:cNvSpPr>
              <a:spLocks noChangeArrowheads="1"/>
            </p:cNvSpPr>
            <p:nvPr/>
          </p:nvSpPr>
          <p:spPr bwMode="auto">
            <a:xfrm>
              <a:off x="9793201" y="5089511"/>
              <a:ext cx="34887" cy="34275"/>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6" name="Rectangle 105"/>
            <p:cNvSpPr>
              <a:spLocks noChangeArrowheads="1"/>
            </p:cNvSpPr>
            <p:nvPr/>
          </p:nvSpPr>
          <p:spPr bwMode="auto">
            <a:xfrm>
              <a:off x="9470650" y="5349632"/>
              <a:ext cx="34887" cy="33663"/>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7" name="Rectangle 106"/>
            <p:cNvSpPr>
              <a:spLocks noChangeArrowheads="1"/>
            </p:cNvSpPr>
            <p:nvPr/>
          </p:nvSpPr>
          <p:spPr bwMode="auto">
            <a:xfrm>
              <a:off x="9525735" y="5349632"/>
              <a:ext cx="33051" cy="33663"/>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8" name="Rectangle 107"/>
            <p:cNvSpPr>
              <a:spLocks noChangeArrowheads="1"/>
            </p:cNvSpPr>
            <p:nvPr/>
          </p:nvSpPr>
          <p:spPr bwMode="auto">
            <a:xfrm>
              <a:off x="9578983" y="5349632"/>
              <a:ext cx="33663" cy="33663"/>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9" name="Rectangle 108"/>
            <p:cNvSpPr>
              <a:spLocks noChangeArrowheads="1"/>
            </p:cNvSpPr>
            <p:nvPr/>
          </p:nvSpPr>
          <p:spPr bwMode="auto">
            <a:xfrm>
              <a:off x="9686092" y="5349632"/>
              <a:ext cx="34887" cy="33663"/>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0" name="Rectangle 109"/>
            <p:cNvSpPr>
              <a:spLocks noChangeArrowheads="1"/>
            </p:cNvSpPr>
            <p:nvPr/>
          </p:nvSpPr>
          <p:spPr bwMode="auto">
            <a:xfrm>
              <a:off x="9793201" y="5349632"/>
              <a:ext cx="34887" cy="33663"/>
            </a:xfrm>
            <a:prstGeom prst="rect">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1" name="Oval 110"/>
            <p:cNvSpPr>
              <a:spLocks noChangeArrowheads="1"/>
            </p:cNvSpPr>
            <p:nvPr/>
          </p:nvSpPr>
          <p:spPr bwMode="auto">
            <a:xfrm>
              <a:off x="9587552" y="5214981"/>
              <a:ext cx="39171" cy="39171"/>
            </a:xfrm>
            <a:prstGeom prst="ellipse">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2" name="Oval 111"/>
            <p:cNvSpPr>
              <a:spLocks noChangeArrowheads="1"/>
            </p:cNvSpPr>
            <p:nvPr/>
          </p:nvSpPr>
          <p:spPr bwMode="auto">
            <a:xfrm>
              <a:off x="9522674" y="5214981"/>
              <a:ext cx="40395" cy="39171"/>
            </a:xfrm>
            <a:prstGeom prst="ellipse">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3" name="Oval 112"/>
            <p:cNvSpPr>
              <a:spLocks noChangeArrowheads="1"/>
            </p:cNvSpPr>
            <p:nvPr/>
          </p:nvSpPr>
          <p:spPr bwMode="auto">
            <a:xfrm>
              <a:off x="9459021" y="5214981"/>
              <a:ext cx="39171" cy="39171"/>
            </a:xfrm>
            <a:prstGeom prst="ellipse">
              <a:avLst/>
            </a:prstGeom>
            <a:solidFill>
              <a:schemeClr val="bg1">
                <a:lumMod val="9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4" name="组合 103"/>
          <p:cNvGrpSpPr/>
          <p:nvPr/>
        </p:nvGrpSpPr>
        <p:grpSpPr>
          <a:xfrm>
            <a:off x="1396971" y="3253629"/>
            <a:ext cx="687003" cy="687003"/>
            <a:chOff x="847703" y="2490228"/>
            <a:chExt cx="515252" cy="515252"/>
          </a:xfrm>
          <a:solidFill>
            <a:schemeClr val="bg1">
              <a:lumMod val="75000"/>
            </a:schemeClr>
          </a:solidFill>
        </p:grpSpPr>
        <p:sp>
          <p:nvSpPr>
            <p:cNvPr id="105" name="Donut 133"/>
            <p:cNvSpPr/>
            <p:nvPr/>
          </p:nvSpPr>
          <p:spPr>
            <a:xfrm>
              <a:off x="847703" y="2490228"/>
              <a:ext cx="515252" cy="515252"/>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6" name="Freeform 134"/>
            <p:cNvSpPr>
              <a:spLocks noEditPoints="1"/>
            </p:cNvSpPr>
            <p:nvPr/>
          </p:nvSpPr>
          <p:spPr bwMode="auto">
            <a:xfrm>
              <a:off x="994036" y="2630645"/>
              <a:ext cx="222587" cy="234416"/>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7" name="组合 106"/>
          <p:cNvGrpSpPr/>
          <p:nvPr/>
        </p:nvGrpSpPr>
        <p:grpSpPr>
          <a:xfrm>
            <a:off x="3926621" y="3253629"/>
            <a:ext cx="687003" cy="687003"/>
            <a:chOff x="2744941" y="2490228"/>
            <a:chExt cx="515252" cy="515252"/>
          </a:xfrm>
          <a:solidFill>
            <a:srgbClr val="46B3B0"/>
          </a:solidFill>
        </p:grpSpPr>
        <p:sp>
          <p:nvSpPr>
            <p:cNvPr id="108" name="Freeform 137"/>
            <p:cNvSpPr>
              <a:spLocks noEditPoints="1"/>
            </p:cNvSpPr>
            <p:nvPr/>
          </p:nvSpPr>
          <p:spPr bwMode="auto">
            <a:xfrm>
              <a:off x="2915007" y="2639786"/>
              <a:ext cx="178499" cy="216135"/>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grp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09" name="Donut 140"/>
            <p:cNvSpPr/>
            <p:nvPr/>
          </p:nvSpPr>
          <p:spPr>
            <a:xfrm>
              <a:off x="2744941" y="2490228"/>
              <a:ext cx="515252" cy="515252"/>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10" name="组合 109"/>
          <p:cNvGrpSpPr/>
          <p:nvPr/>
        </p:nvGrpSpPr>
        <p:grpSpPr>
          <a:xfrm>
            <a:off x="1391832" y="4692306"/>
            <a:ext cx="687003" cy="687003"/>
            <a:chOff x="843849" y="3569236"/>
            <a:chExt cx="515252" cy="515252"/>
          </a:xfrm>
          <a:solidFill>
            <a:srgbClr val="46B3B0"/>
          </a:solidFill>
        </p:grpSpPr>
        <p:sp>
          <p:nvSpPr>
            <p:cNvPr id="111" name="Freeform 135"/>
            <p:cNvSpPr>
              <a:spLocks noEditPoints="1"/>
            </p:cNvSpPr>
            <p:nvPr/>
          </p:nvSpPr>
          <p:spPr bwMode="auto">
            <a:xfrm>
              <a:off x="973872" y="3715310"/>
              <a:ext cx="252695" cy="20430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grp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12" name="Donut 139"/>
            <p:cNvSpPr/>
            <p:nvPr/>
          </p:nvSpPr>
          <p:spPr>
            <a:xfrm>
              <a:off x="843849" y="3569236"/>
              <a:ext cx="515252" cy="515252"/>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13" name="组合 112"/>
          <p:cNvGrpSpPr/>
          <p:nvPr/>
        </p:nvGrpSpPr>
        <p:grpSpPr>
          <a:xfrm>
            <a:off x="3932035" y="4692162"/>
            <a:ext cx="687003" cy="687003"/>
            <a:chOff x="2749001" y="3569128"/>
            <a:chExt cx="515252" cy="515252"/>
          </a:xfrm>
          <a:solidFill>
            <a:schemeClr val="bg1">
              <a:lumMod val="75000"/>
            </a:schemeClr>
          </a:solidFill>
        </p:grpSpPr>
        <p:sp>
          <p:nvSpPr>
            <p:cNvPr id="114" name="Freeform 136"/>
            <p:cNvSpPr>
              <a:spLocks noEditPoints="1"/>
            </p:cNvSpPr>
            <p:nvPr/>
          </p:nvSpPr>
          <p:spPr bwMode="auto">
            <a:xfrm>
              <a:off x="2922215" y="3713517"/>
              <a:ext cx="168822" cy="247319"/>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grp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15" name="Donut 138"/>
            <p:cNvSpPr/>
            <p:nvPr/>
          </p:nvSpPr>
          <p:spPr>
            <a:xfrm>
              <a:off x="2749001" y="3569128"/>
              <a:ext cx="515252" cy="515252"/>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6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16" name="矩形 115"/>
          <p:cNvSpPr/>
          <p:nvPr/>
        </p:nvSpPr>
        <p:spPr>
          <a:xfrm>
            <a:off x="2079875" y="3263275"/>
            <a:ext cx="1276000" cy="584775"/>
          </a:xfrm>
          <a:prstGeom prst="rect">
            <a:avLst/>
          </a:prstGeom>
        </p:spPr>
        <p:txBody>
          <a:bodyPr wrap="square">
            <a:spAutoFit/>
          </a:bodyPr>
          <a:lstStyle/>
          <a:p>
            <a:pPr fontAlgn="base">
              <a:spcBef>
                <a:spcPct val="0"/>
              </a:spcBef>
              <a:spcAft>
                <a:spcPct val="0"/>
              </a:spcAft>
            </a:pPr>
            <a:r>
              <a:rPr lang="zh-CN" altLang="en-US" sz="16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双击输入替换内容</a:t>
            </a:r>
          </a:p>
        </p:txBody>
      </p:sp>
      <p:sp>
        <p:nvSpPr>
          <p:cNvPr id="117" name="矩形 116"/>
          <p:cNvSpPr/>
          <p:nvPr/>
        </p:nvSpPr>
        <p:spPr>
          <a:xfrm>
            <a:off x="1258962" y="1859017"/>
            <a:ext cx="5545436" cy="830997"/>
          </a:xfrm>
          <a:prstGeom prst="rect">
            <a:avLst/>
          </a:prstGeom>
        </p:spPr>
        <p:txBody>
          <a:bodyPr wrap="square">
            <a:spAutoFit/>
          </a:bodyPr>
          <a:lstStyle/>
          <a:p>
            <a:pPr fontAlgn="base">
              <a:spcBef>
                <a:spcPct val="0"/>
              </a:spcBef>
              <a:spcAft>
                <a:spcPct val="0"/>
              </a:spcAft>
            </a:pPr>
            <a:r>
              <a:rPr lang="zh-CN" altLang="en-US" sz="16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请在此处添加详细描述文本，尽量与标题文本语言风格相符合，语言描述尽量简洁生动。请在此处添加详细描述文本，尽量与标题文本语言风格相符合，语言描述尽量简洁生动。</a:t>
            </a:r>
          </a:p>
        </p:txBody>
      </p:sp>
      <p:sp>
        <p:nvSpPr>
          <p:cNvPr id="118" name="矩形 117"/>
          <p:cNvSpPr/>
          <p:nvPr/>
        </p:nvSpPr>
        <p:spPr>
          <a:xfrm>
            <a:off x="4843069" y="3309666"/>
            <a:ext cx="1276000" cy="584775"/>
          </a:xfrm>
          <a:prstGeom prst="rect">
            <a:avLst/>
          </a:prstGeom>
        </p:spPr>
        <p:txBody>
          <a:bodyPr wrap="square">
            <a:spAutoFit/>
          </a:bodyPr>
          <a:lstStyle/>
          <a:p>
            <a:pPr fontAlgn="base">
              <a:spcBef>
                <a:spcPct val="0"/>
              </a:spcBef>
              <a:spcAft>
                <a:spcPct val="0"/>
              </a:spcAft>
            </a:pPr>
            <a:r>
              <a:rPr lang="zh-CN" altLang="en-US" sz="16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双击输入替换内容</a:t>
            </a:r>
          </a:p>
        </p:txBody>
      </p:sp>
      <p:sp>
        <p:nvSpPr>
          <p:cNvPr id="119" name="矩形 118"/>
          <p:cNvSpPr/>
          <p:nvPr/>
        </p:nvSpPr>
        <p:spPr>
          <a:xfrm>
            <a:off x="2127927" y="4663525"/>
            <a:ext cx="1276000" cy="584775"/>
          </a:xfrm>
          <a:prstGeom prst="rect">
            <a:avLst/>
          </a:prstGeom>
        </p:spPr>
        <p:txBody>
          <a:bodyPr wrap="square">
            <a:spAutoFit/>
          </a:bodyPr>
          <a:lstStyle/>
          <a:p>
            <a:pPr fontAlgn="base">
              <a:spcBef>
                <a:spcPct val="0"/>
              </a:spcBef>
              <a:spcAft>
                <a:spcPct val="0"/>
              </a:spcAft>
            </a:pPr>
            <a:r>
              <a:rPr lang="zh-CN" altLang="en-US" sz="16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双击输入替换内容</a:t>
            </a:r>
          </a:p>
        </p:txBody>
      </p:sp>
      <p:sp>
        <p:nvSpPr>
          <p:cNvPr id="120" name="矩形 119"/>
          <p:cNvSpPr/>
          <p:nvPr/>
        </p:nvSpPr>
        <p:spPr>
          <a:xfrm>
            <a:off x="4871832" y="4663525"/>
            <a:ext cx="1276000" cy="584775"/>
          </a:xfrm>
          <a:prstGeom prst="rect">
            <a:avLst/>
          </a:prstGeom>
        </p:spPr>
        <p:txBody>
          <a:bodyPr wrap="square">
            <a:spAutoFit/>
          </a:bodyPr>
          <a:lstStyle/>
          <a:p>
            <a:pPr fontAlgn="base">
              <a:spcBef>
                <a:spcPct val="0"/>
              </a:spcBef>
              <a:spcAft>
                <a:spcPct val="0"/>
              </a:spcAft>
            </a:pPr>
            <a:r>
              <a:rPr lang="zh-CN" altLang="en-US" sz="16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双击输入替换内容</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p:cTn id="7" dur="500" fill="hold"/>
                                        <p:tgtEl>
                                          <p:spTgt spid="104"/>
                                        </p:tgtEl>
                                        <p:attrNameLst>
                                          <p:attrName>ppt_w</p:attrName>
                                        </p:attrNameLst>
                                      </p:cBhvr>
                                      <p:tavLst>
                                        <p:tav tm="0">
                                          <p:val>
                                            <p:fltVal val="0"/>
                                          </p:val>
                                        </p:tav>
                                        <p:tav tm="100000">
                                          <p:val>
                                            <p:strVal val="#ppt_w"/>
                                          </p:val>
                                        </p:tav>
                                      </p:tavLst>
                                    </p:anim>
                                    <p:anim calcmode="lin" valueType="num">
                                      <p:cBhvr>
                                        <p:cTn id="8" dur="500" fill="hold"/>
                                        <p:tgtEl>
                                          <p:spTgt spid="104"/>
                                        </p:tgtEl>
                                        <p:attrNameLst>
                                          <p:attrName>ppt_h</p:attrName>
                                        </p:attrNameLst>
                                      </p:cBhvr>
                                      <p:tavLst>
                                        <p:tav tm="0">
                                          <p:val>
                                            <p:fltVal val="0"/>
                                          </p:val>
                                        </p:tav>
                                        <p:tav tm="100000">
                                          <p:val>
                                            <p:strVal val="#ppt_h"/>
                                          </p:val>
                                        </p:tav>
                                      </p:tavLst>
                                    </p:anim>
                                    <p:animEffect transition="in" filter="fade">
                                      <p:cBhvr>
                                        <p:cTn id="9" dur="500"/>
                                        <p:tgtEl>
                                          <p:spTgt spid="104"/>
                                        </p:tgtEl>
                                      </p:cBhvr>
                                    </p:animEffect>
                                  </p:childTnLst>
                                </p:cTn>
                              </p:par>
                              <p:par>
                                <p:cTn id="10" presetID="53" presetClass="entr" presetSubtype="16" fill="hold" nodeType="with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par>
                                <p:cTn id="15" presetID="53" presetClass="entr" presetSubtype="16" fill="hold" nodeType="with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p:cTn id="17" dur="500" fill="hold"/>
                                        <p:tgtEl>
                                          <p:spTgt spid="110"/>
                                        </p:tgtEl>
                                        <p:attrNameLst>
                                          <p:attrName>ppt_w</p:attrName>
                                        </p:attrNameLst>
                                      </p:cBhvr>
                                      <p:tavLst>
                                        <p:tav tm="0">
                                          <p:val>
                                            <p:fltVal val="0"/>
                                          </p:val>
                                        </p:tav>
                                        <p:tav tm="100000">
                                          <p:val>
                                            <p:strVal val="#ppt_w"/>
                                          </p:val>
                                        </p:tav>
                                      </p:tavLst>
                                    </p:anim>
                                    <p:anim calcmode="lin" valueType="num">
                                      <p:cBhvr>
                                        <p:cTn id="18" dur="500" fill="hold"/>
                                        <p:tgtEl>
                                          <p:spTgt spid="110"/>
                                        </p:tgtEl>
                                        <p:attrNameLst>
                                          <p:attrName>ppt_h</p:attrName>
                                        </p:attrNameLst>
                                      </p:cBhvr>
                                      <p:tavLst>
                                        <p:tav tm="0">
                                          <p:val>
                                            <p:fltVal val="0"/>
                                          </p:val>
                                        </p:tav>
                                        <p:tav tm="100000">
                                          <p:val>
                                            <p:strVal val="#ppt_h"/>
                                          </p:val>
                                        </p:tav>
                                      </p:tavLst>
                                    </p:anim>
                                    <p:animEffect transition="in" filter="fade">
                                      <p:cBhvr>
                                        <p:cTn id="19" dur="500"/>
                                        <p:tgtEl>
                                          <p:spTgt spid="110"/>
                                        </p:tgtEl>
                                      </p:cBhvr>
                                    </p:animEffect>
                                  </p:childTnLst>
                                </p:cTn>
                              </p:par>
                              <p:par>
                                <p:cTn id="20" presetID="53" presetClass="entr" presetSubtype="16" fill="hold" nodeType="withEffect">
                                  <p:stCondLst>
                                    <p:cond delay="0"/>
                                  </p:stCondLst>
                                  <p:childTnLst>
                                    <p:set>
                                      <p:cBhvr>
                                        <p:cTn id="21" dur="1" fill="hold">
                                          <p:stCondLst>
                                            <p:cond delay="0"/>
                                          </p:stCondLst>
                                        </p:cTn>
                                        <p:tgtEl>
                                          <p:spTgt spid="113"/>
                                        </p:tgtEl>
                                        <p:attrNameLst>
                                          <p:attrName>style.visibility</p:attrName>
                                        </p:attrNameLst>
                                      </p:cBhvr>
                                      <p:to>
                                        <p:strVal val="visible"/>
                                      </p:to>
                                    </p:set>
                                    <p:anim calcmode="lin" valueType="num">
                                      <p:cBhvr>
                                        <p:cTn id="22" dur="500" fill="hold"/>
                                        <p:tgtEl>
                                          <p:spTgt spid="113"/>
                                        </p:tgtEl>
                                        <p:attrNameLst>
                                          <p:attrName>ppt_w</p:attrName>
                                        </p:attrNameLst>
                                      </p:cBhvr>
                                      <p:tavLst>
                                        <p:tav tm="0">
                                          <p:val>
                                            <p:fltVal val="0"/>
                                          </p:val>
                                        </p:tav>
                                        <p:tav tm="100000">
                                          <p:val>
                                            <p:strVal val="#ppt_w"/>
                                          </p:val>
                                        </p:tav>
                                      </p:tavLst>
                                    </p:anim>
                                    <p:anim calcmode="lin" valueType="num">
                                      <p:cBhvr>
                                        <p:cTn id="23" dur="500" fill="hold"/>
                                        <p:tgtEl>
                                          <p:spTgt spid="113"/>
                                        </p:tgtEl>
                                        <p:attrNameLst>
                                          <p:attrName>ppt_h</p:attrName>
                                        </p:attrNameLst>
                                      </p:cBhvr>
                                      <p:tavLst>
                                        <p:tav tm="0">
                                          <p:val>
                                            <p:fltVal val="0"/>
                                          </p:val>
                                        </p:tav>
                                        <p:tav tm="100000">
                                          <p:val>
                                            <p:strVal val="#ppt_h"/>
                                          </p:val>
                                        </p:tav>
                                      </p:tavLst>
                                    </p:anim>
                                    <p:animEffect transition="in" filter="fade">
                                      <p:cBhvr>
                                        <p:cTn id="24" dur="500"/>
                                        <p:tgtEl>
                                          <p:spTgt spid="113"/>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16"/>
                                        </p:tgtEl>
                                        <p:attrNameLst>
                                          <p:attrName>style.visibility</p:attrName>
                                        </p:attrNameLst>
                                      </p:cBhvr>
                                      <p:to>
                                        <p:strVal val="visible"/>
                                      </p:to>
                                    </p:set>
                                    <p:animEffect transition="in" filter="fade">
                                      <p:cBhvr>
                                        <p:cTn id="28" dur="500"/>
                                        <p:tgtEl>
                                          <p:spTgt spid="1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8"/>
                                        </p:tgtEl>
                                        <p:attrNameLst>
                                          <p:attrName>style.visibility</p:attrName>
                                        </p:attrNameLst>
                                      </p:cBhvr>
                                      <p:to>
                                        <p:strVal val="visible"/>
                                      </p:to>
                                    </p:set>
                                    <p:animEffect transition="in" filter="fade">
                                      <p:cBhvr>
                                        <p:cTn id="31" dur="500"/>
                                        <p:tgtEl>
                                          <p:spTgt spid="1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fade">
                                      <p:cBhvr>
                                        <p:cTn id="34" dur="500"/>
                                        <p:tgtEl>
                                          <p:spTgt spid="1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9"/>
                                        </p:tgtEl>
                                        <p:attrNameLst>
                                          <p:attrName>style.visibility</p:attrName>
                                        </p:attrNameLst>
                                      </p:cBhvr>
                                      <p:to>
                                        <p:strVal val="visible"/>
                                      </p:to>
                                    </p:set>
                                    <p:animEffect transition="in" filter="fade">
                                      <p:cBhvr>
                                        <p:cTn id="37" dur="500"/>
                                        <p:tgtEl>
                                          <p:spTgt spid="119"/>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17"/>
                                        </p:tgtEl>
                                        <p:attrNameLst>
                                          <p:attrName>style.visibility</p:attrName>
                                        </p:attrNameLst>
                                      </p:cBhvr>
                                      <p:to>
                                        <p:strVal val="visible"/>
                                      </p:to>
                                    </p:set>
                                    <p:animEffect transition="in" filter="fade">
                                      <p:cBhvr>
                                        <p:cTn id="41" dur="500"/>
                                        <p:tgtEl>
                                          <p:spTgt spid="1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wipe(down)">
                                      <p:cBhvr>
                                        <p:cTn id="46"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7" grpId="0"/>
      <p:bldP spid="118" grpId="0"/>
      <p:bldP spid="119" grpId="0"/>
      <p:bldP spid="1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4"/>
          <p:cNvGrpSpPr/>
          <p:nvPr/>
        </p:nvGrpSpPr>
        <p:grpSpPr>
          <a:xfrm>
            <a:off x="1316515" y="3974574"/>
            <a:ext cx="946439" cy="947229"/>
            <a:chOff x="1245350" y="3178283"/>
            <a:chExt cx="843049" cy="843755"/>
          </a:xfrm>
        </p:grpSpPr>
        <p:sp>
          <p:nvSpPr>
            <p:cNvPr id="3" name="Oval 76"/>
            <p:cNvSpPr>
              <a:spLocks noChangeAspect="1"/>
            </p:cNvSpPr>
            <p:nvPr/>
          </p:nvSpPr>
          <p:spPr>
            <a:xfrm>
              <a:off x="1245350" y="3178283"/>
              <a:ext cx="843049" cy="843755"/>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4" name="Freeform 78"/>
            <p:cNvSpPr>
              <a:spLocks noEditPoints="1"/>
            </p:cNvSpPr>
            <p:nvPr/>
          </p:nvSpPr>
          <p:spPr bwMode="auto">
            <a:xfrm>
              <a:off x="1518737" y="338323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grpSp>
        <p:nvGrpSpPr>
          <p:cNvPr id="5" name="Group 88"/>
          <p:cNvGrpSpPr/>
          <p:nvPr/>
        </p:nvGrpSpPr>
        <p:grpSpPr>
          <a:xfrm>
            <a:off x="4364348" y="3769152"/>
            <a:ext cx="1356932" cy="1358071"/>
            <a:chOff x="3584844" y="2915264"/>
            <a:chExt cx="843049" cy="843755"/>
          </a:xfrm>
        </p:grpSpPr>
        <p:sp>
          <p:nvSpPr>
            <p:cNvPr id="6" name="Oval 57"/>
            <p:cNvSpPr>
              <a:spLocks noChangeAspect="1"/>
            </p:cNvSpPr>
            <p:nvPr/>
          </p:nvSpPr>
          <p:spPr>
            <a:xfrm>
              <a:off x="3584844" y="2915264"/>
              <a:ext cx="843049" cy="843755"/>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7" name="Freeform 83"/>
            <p:cNvSpPr>
              <a:spLocks noEditPoints="1"/>
            </p:cNvSpPr>
            <p:nvPr/>
          </p:nvSpPr>
          <p:spPr bwMode="auto">
            <a:xfrm>
              <a:off x="3907109" y="3188253"/>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grpSp>
        <p:nvGrpSpPr>
          <p:cNvPr id="8" name="Group 90"/>
          <p:cNvGrpSpPr/>
          <p:nvPr/>
        </p:nvGrpSpPr>
        <p:grpSpPr>
          <a:xfrm>
            <a:off x="9792369" y="2571155"/>
            <a:ext cx="962136" cy="962943"/>
            <a:chOff x="7203324" y="1921403"/>
            <a:chExt cx="843049" cy="843755"/>
          </a:xfrm>
        </p:grpSpPr>
        <p:sp>
          <p:nvSpPr>
            <p:cNvPr id="9" name="Oval 73"/>
            <p:cNvSpPr>
              <a:spLocks noChangeAspect="1"/>
            </p:cNvSpPr>
            <p:nvPr/>
          </p:nvSpPr>
          <p:spPr>
            <a:xfrm>
              <a:off x="7203324" y="1921403"/>
              <a:ext cx="843049" cy="843755"/>
            </a:xfrm>
            <a:prstGeom prst="ellipse">
              <a:avLst/>
            </a:prstGeom>
            <a:solidFill>
              <a:srgbClr val="9ED8D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10" name="Freeform 137"/>
            <p:cNvSpPr>
              <a:spLocks noEditPoints="1"/>
            </p:cNvSpPr>
            <p:nvPr/>
          </p:nvSpPr>
          <p:spPr bwMode="auto">
            <a:xfrm>
              <a:off x="7460025" y="2174501"/>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grpSp>
        <p:nvGrpSpPr>
          <p:cNvPr id="11" name="Group 87"/>
          <p:cNvGrpSpPr/>
          <p:nvPr/>
        </p:nvGrpSpPr>
        <p:grpSpPr>
          <a:xfrm>
            <a:off x="6181747" y="2465144"/>
            <a:ext cx="1444535" cy="1445743"/>
            <a:chOff x="4592738" y="1758620"/>
            <a:chExt cx="843049" cy="843755"/>
          </a:xfrm>
        </p:grpSpPr>
        <p:sp>
          <p:nvSpPr>
            <p:cNvPr id="12" name="Oval 64"/>
            <p:cNvSpPr>
              <a:spLocks noChangeAspect="1"/>
            </p:cNvSpPr>
            <p:nvPr/>
          </p:nvSpPr>
          <p:spPr>
            <a:xfrm>
              <a:off x="4592738" y="1758620"/>
              <a:ext cx="843049" cy="843755"/>
            </a:xfrm>
            <a:prstGeom prst="ellipse">
              <a:avLst/>
            </a:prstGeom>
            <a:solidFill>
              <a:srgbClr val="9ED8D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13" name="Freeform 53"/>
            <p:cNvSpPr/>
            <p:nvPr/>
          </p:nvSpPr>
          <p:spPr bwMode="auto">
            <a:xfrm>
              <a:off x="4838943" y="2032612"/>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grpSp>
        <p:nvGrpSpPr>
          <p:cNvPr id="14" name="Group 89"/>
          <p:cNvGrpSpPr/>
          <p:nvPr/>
        </p:nvGrpSpPr>
        <p:grpSpPr>
          <a:xfrm>
            <a:off x="8131789" y="3769177"/>
            <a:ext cx="1356885" cy="1358021"/>
            <a:chOff x="5696894" y="2915264"/>
            <a:chExt cx="843049" cy="843755"/>
          </a:xfrm>
        </p:grpSpPr>
        <p:sp>
          <p:nvSpPr>
            <p:cNvPr id="15" name="Oval 69"/>
            <p:cNvSpPr>
              <a:spLocks noChangeAspect="1"/>
            </p:cNvSpPr>
            <p:nvPr/>
          </p:nvSpPr>
          <p:spPr>
            <a:xfrm>
              <a:off x="5696894" y="2915264"/>
              <a:ext cx="843049" cy="843755"/>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16" name="Freeform 57"/>
            <p:cNvSpPr>
              <a:spLocks noEditPoints="1"/>
            </p:cNvSpPr>
            <p:nvPr/>
          </p:nvSpPr>
          <p:spPr bwMode="auto">
            <a:xfrm>
              <a:off x="5972842" y="3208084"/>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grpSp>
        <p:nvGrpSpPr>
          <p:cNvPr id="17" name="Group 85"/>
          <p:cNvGrpSpPr/>
          <p:nvPr/>
        </p:nvGrpSpPr>
        <p:grpSpPr>
          <a:xfrm>
            <a:off x="2749596" y="2465144"/>
            <a:ext cx="1124004" cy="1124945"/>
            <a:chOff x="2347176" y="2092666"/>
            <a:chExt cx="843049" cy="843755"/>
          </a:xfrm>
        </p:grpSpPr>
        <p:sp>
          <p:nvSpPr>
            <p:cNvPr id="18" name="Oval 48"/>
            <p:cNvSpPr>
              <a:spLocks noChangeAspect="1"/>
            </p:cNvSpPr>
            <p:nvPr/>
          </p:nvSpPr>
          <p:spPr>
            <a:xfrm>
              <a:off x="2347176" y="2092666"/>
              <a:ext cx="843049" cy="843755"/>
            </a:xfrm>
            <a:prstGeom prst="ellipse">
              <a:avLst/>
            </a:prstGeom>
            <a:solidFill>
              <a:srgbClr val="9ED8D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b="1" dirty="0">
                <a:solidFill>
                  <a:schemeClr val="bg1">
                    <a:lumMod val="50000"/>
                  </a:schemeClr>
                </a:solidFill>
                <a:ea typeface="微软雅黑" panose="020B0503020204020204" pitchFamily="34" charset="-122"/>
                <a:cs typeface="+mn-ea"/>
                <a:sym typeface="Arial" panose="020B0604020202020204" pitchFamily="34" charset="0"/>
              </a:endParaRPr>
            </a:p>
          </p:txBody>
        </p:sp>
        <p:sp>
          <p:nvSpPr>
            <p:cNvPr id="19" name="Freeform 65"/>
            <p:cNvSpPr>
              <a:spLocks noEditPoints="1"/>
            </p:cNvSpPr>
            <p:nvPr/>
          </p:nvSpPr>
          <p:spPr bwMode="auto">
            <a:xfrm>
              <a:off x="2585919" y="2347985"/>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600" dirty="0">
                <a:solidFill>
                  <a:schemeClr val="bg1">
                    <a:lumMod val="50000"/>
                  </a:schemeClr>
                </a:solidFill>
                <a:ea typeface="微软雅黑" panose="020B0503020204020204" pitchFamily="34" charset="-122"/>
                <a:cs typeface="+mn-ea"/>
                <a:sym typeface="Arial" panose="020B0604020202020204" pitchFamily="34" charset="0"/>
              </a:endParaRPr>
            </a:p>
          </p:txBody>
        </p:sp>
      </p:grpSp>
      <p:cxnSp>
        <p:nvCxnSpPr>
          <p:cNvPr id="20" name="Straight Connector 109"/>
          <p:cNvCxnSpPr/>
          <p:nvPr/>
        </p:nvCxnSpPr>
        <p:spPr>
          <a:xfrm rot="5400000" flipH="1" flipV="1">
            <a:off x="2263593" y="3523637"/>
            <a:ext cx="488061" cy="483947"/>
          </a:xfrm>
          <a:prstGeom prst="line">
            <a:avLst/>
          </a:prstGeom>
          <a:ln w="19050" cap="rnd">
            <a:solidFill>
              <a:schemeClr val="tx2">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111"/>
          <p:cNvCxnSpPr/>
          <p:nvPr/>
        </p:nvCxnSpPr>
        <p:spPr>
          <a:xfrm rot="5400000" flipH="1" flipV="1">
            <a:off x="5675233" y="3523637"/>
            <a:ext cx="488061" cy="483947"/>
          </a:xfrm>
          <a:prstGeom prst="line">
            <a:avLst/>
          </a:prstGeom>
          <a:ln w="19050" cap="rnd">
            <a:solidFill>
              <a:schemeClr val="tx2">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112"/>
          <p:cNvCxnSpPr/>
          <p:nvPr/>
        </p:nvCxnSpPr>
        <p:spPr>
          <a:xfrm rot="5400000" flipH="1" flipV="1">
            <a:off x="9415993" y="3470631"/>
            <a:ext cx="488061" cy="483947"/>
          </a:xfrm>
          <a:prstGeom prst="line">
            <a:avLst/>
          </a:prstGeom>
          <a:ln w="19050" cap="rnd">
            <a:solidFill>
              <a:schemeClr val="tx2">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113"/>
          <p:cNvCxnSpPr/>
          <p:nvPr/>
        </p:nvCxnSpPr>
        <p:spPr>
          <a:xfrm rot="16200000" flipH="1">
            <a:off x="7697149" y="3523639"/>
            <a:ext cx="488061" cy="483947"/>
          </a:xfrm>
          <a:prstGeom prst="line">
            <a:avLst/>
          </a:prstGeom>
          <a:ln w="19050" cap="rnd">
            <a:solidFill>
              <a:schemeClr val="tx2">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114"/>
          <p:cNvCxnSpPr/>
          <p:nvPr/>
        </p:nvCxnSpPr>
        <p:spPr>
          <a:xfrm rot="16200000" flipH="1">
            <a:off x="3852297" y="3523639"/>
            <a:ext cx="488061" cy="483947"/>
          </a:xfrm>
          <a:prstGeom prst="line">
            <a:avLst/>
          </a:prstGeom>
          <a:ln w="19050" cap="rnd">
            <a:solidFill>
              <a:schemeClr val="tx2">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757023" y="1747424"/>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6" name="矩形 25"/>
          <p:cNvSpPr/>
          <p:nvPr/>
        </p:nvSpPr>
        <p:spPr>
          <a:xfrm>
            <a:off x="675224" y="5050755"/>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7" name="矩形 26"/>
          <p:cNvSpPr/>
          <p:nvPr/>
        </p:nvSpPr>
        <p:spPr>
          <a:xfrm>
            <a:off x="3920458" y="5175651"/>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8" name="矩形 27"/>
          <p:cNvSpPr/>
          <p:nvPr/>
        </p:nvSpPr>
        <p:spPr>
          <a:xfrm>
            <a:off x="5237942" y="1770861"/>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9" name="矩形 28"/>
          <p:cNvSpPr/>
          <p:nvPr/>
        </p:nvSpPr>
        <p:spPr>
          <a:xfrm>
            <a:off x="7626282" y="5175652"/>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30" name="矩形 29"/>
          <p:cNvSpPr/>
          <p:nvPr/>
        </p:nvSpPr>
        <p:spPr>
          <a:xfrm>
            <a:off x="8575927" y="1811908"/>
            <a:ext cx="2983556" cy="738664"/>
          </a:xfrm>
          <a:prstGeom prst="rect">
            <a:avLst/>
          </a:prstGeom>
        </p:spPr>
        <p:txBody>
          <a:bodyPr wrap="square">
            <a:spAutoFit/>
          </a:bodyPr>
          <a:lstStyle/>
          <a:p>
            <a:pPr fontAlgn="base">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p:nvPr/>
        </p:nvGrpSpPr>
        <p:grpSpPr>
          <a:xfrm>
            <a:off x="1869839" y="3386663"/>
            <a:ext cx="1022420" cy="1028392"/>
            <a:chOff x="3362253" y="2517137"/>
            <a:chExt cx="1112458" cy="771294"/>
          </a:xfrm>
        </p:grpSpPr>
        <p:sp>
          <p:nvSpPr>
            <p:cNvPr id="3" name="Round Diagonal Corner Rectangle 78"/>
            <p:cNvSpPr/>
            <p:nvPr/>
          </p:nvSpPr>
          <p:spPr>
            <a:xfrm rot="10800000" flipH="1" flipV="1">
              <a:off x="3364530" y="2542534"/>
              <a:ext cx="1110181" cy="745897"/>
            </a:xfrm>
            <a:prstGeom prst="teardrop">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 name="Round Diagonal Corner Rectangle 79"/>
            <p:cNvSpPr/>
            <p:nvPr/>
          </p:nvSpPr>
          <p:spPr>
            <a:xfrm rot="10800000" flipH="1" flipV="1">
              <a:off x="3362253" y="2517137"/>
              <a:ext cx="1110181" cy="745897"/>
            </a:xfrm>
            <a:prstGeom prst="teardrop">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80"/>
          <p:cNvGrpSpPr/>
          <p:nvPr/>
        </p:nvGrpSpPr>
        <p:grpSpPr>
          <a:xfrm>
            <a:off x="3111310" y="3402990"/>
            <a:ext cx="1216431" cy="1252669"/>
            <a:chOff x="4638997" y="2552242"/>
            <a:chExt cx="1314128" cy="939502"/>
          </a:xfrm>
        </p:grpSpPr>
        <p:sp>
          <p:nvSpPr>
            <p:cNvPr id="6" name="Round Diagonal Corner Rectangle 81"/>
            <p:cNvSpPr/>
            <p:nvPr/>
          </p:nvSpPr>
          <p:spPr>
            <a:xfrm rot="10800000" flipV="1">
              <a:off x="4638997" y="2577119"/>
              <a:ext cx="1314124" cy="914625"/>
            </a:xfrm>
            <a:prstGeom prst="teardrop">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ound Diagonal Corner Rectangle 82"/>
            <p:cNvSpPr/>
            <p:nvPr/>
          </p:nvSpPr>
          <p:spPr>
            <a:xfrm rot="10800000" flipV="1">
              <a:off x="4639001" y="2552242"/>
              <a:ext cx="1314124" cy="9146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 name="Group 83"/>
          <p:cNvGrpSpPr/>
          <p:nvPr/>
        </p:nvGrpSpPr>
        <p:grpSpPr>
          <a:xfrm>
            <a:off x="2993868" y="2016843"/>
            <a:ext cx="1333872" cy="1326647"/>
            <a:chOff x="4550915" y="1512632"/>
            <a:chExt cx="1402210" cy="994985"/>
          </a:xfrm>
        </p:grpSpPr>
        <p:sp>
          <p:nvSpPr>
            <p:cNvPr id="9" name="Round Diagonal Corner Rectangle 84"/>
            <p:cNvSpPr/>
            <p:nvPr/>
          </p:nvSpPr>
          <p:spPr>
            <a:xfrm rot="10800000">
              <a:off x="4550915" y="1531687"/>
              <a:ext cx="1402206" cy="975930"/>
            </a:xfrm>
            <a:prstGeom prst="teardrop">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ound Diagonal Corner Rectangle 85"/>
            <p:cNvSpPr/>
            <p:nvPr/>
          </p:nvSpPr>
          <p:spPr>
            <a:xfrm rot="10800000">
              <a:off x="4550919" y="1512632"/>
              <a:ext cx="1402206" cy="975930"/>
            </a:xfrm>
            <a:prstGeom prst="teardrop">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1" name="Group 86"/>
          <p:cNvGrpSpPr/>
          <p:nvPr/>
        </p:nvGrpSpPr>
        <p:grpSpPr>
          <a:xfrm>
            <a:off x="949774" y="1414523"/>
            <a:ext cx="1907699" cy="1813136"/>
            <a:chOff x="2607465" y="1060892"/>
            <a:chExt cx="1841155" cy="1359852"/>
          </a:xfrm>
        </p:grpSpPr>
        <p:sp>
          <p:nvSpPr>
            <p:cNvPr id="12" name="Round Diagonal Corner Rectangle 87"/>
            <p:cNvSpPr/>
            <p:nvPr/>
          </p:nvSpPr>
          <p:spPr>
            <a:xfrm rot="10800000" flipH="1">
              <a:off x="2609055" y="1082809"/>
              <a:ext cx="1839565" cy="1337935"/>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ound Diagonal Corner Rectangle 88"/>
            <p:cNvSpPr/>
            <p:nvPr/>
          </p:nvSpPr>
          <p:spPr>
            <a:xfrm rot="10800000" flipH="1">
              <a:off x="2607467" y="1060892"/>
              <a:ext cx="1839565" cy="1337935"/>
            </a:xfrm>
            <a:prstGeom prst="teardrop">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 name="Oval 76"/>
          <p:cNvSpPr/>
          <p:nvPr/>
        </p:nvSpPr>
        <p:spPr>
          <a:xfrm>
            <a:off x="2411195" y="2746585"/>
            <a:ext cx="1165355" cy="1165347"/>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Freeform 5"/>
          <p:cNvSpPr/>
          <p:nvPr/>
        </p:nvSpPr>
        <p:spPr bwMode="auto">
          <a:xfrm>
            <a:off x="2467415" y="3318083"/>
            <a:ext cx="1109133" cy="2686901"/>
          </a:xfrm>
          <a:custGeom>
            <a:avLst/>
            <a:gdLst/>
            <a:ahLst/>
            <a:cxnLst>
              <a:cxn ang="0">
                <a:pos x="109" y="0"/>
              </a:cxn>
              <a:cxn ang="0">
                <a:pos x="110" y="585"/>
              </a:cxn>
              <a:cxn ang="0">
                <a:pos x="110" y="586"/>
              </a:cxn>
              <a:cxn ang="0">
                <a:pos x="116" y="619"/>
              </a:cxn>
              <a:cxn ang="0">
                <a:pos x="121" y="629"/>
              </a:cxn>
              <a:cxn ang="0">
                <a:pos x="147" y="656"/>
              </a:cxn>
              <a:cxn ang="0">
                <a:pos x="203" y="676"/>
              </a:cxn>
              <a:cxn ang="0">
                <a:pos x="0" y="676"/>
              </a:cxn>
              <a:cxn ang="0">
                <a:pos x="62" y="650"/>
              </a:cxn>
              <a:cxn ang="0">
                <a:pos x="78" y="629"/>
              </a:cxn>
              <a:cxn ang="0">
                <a:pos x="82" y="619"/>
              </a:cxn>
              <a:cxn ang="0">
                <a:pos x="88" y="586"/>
              </a:cxn>
              <a:cxn ang="0">
                <a:pos x="88" y="585"/>
              </a:cxn>
              <a:cxn ang="0">
                <a:pos x="88" y="0"/>
              </a:cxn>
              <a:cxn ang="0">
                <a:pos x="109" y="0"/>
              </a:cxn>
            </a:cxnLst>
            <a:rect l="0" t="0" r="r" b="b"/>
            <a:pathLst>
              <a:path w="203" h="676">
                <a:moveTo>
                  <a:pt x="109" y="0"/>
                </a:moveTo>
                <a:cubicBezTo>
                  <a:pt x="110" y="585"/>
                  <a:pt x="110" y="585"/>
                  <a:pt x="110" y="585"/>
                </a:cubicBezTo>
                <a:cubicBezTo>
                  <a:pt x="110" y="586"/>
                  <a:pt x="110" y="586"/>
                  <a:pt x="110" y="586"/>
                </a:cubicBezTo>
                <a:cubicBezTo>
                  <a:pt x="110" y="598"/>
                  <a:pt x="112" y="609"/>
                  <a:pt x="116" y="619"/>
                </a:cubicBezTo>
                <a:cubicBezTo>
                  <a:pt x="117" y="622"/>
                  <a:pt x="119" y="626"/>
                  <a:pt x="121" y="629"/>
                </a:cubicBezTo>
                <a:cubicBezTo>
                  <a:pt x="127" y="637"/>
                  <a:pt x="136" y="646"/>
                  <a:pt x="147" y="656"/>
                </a:cubicBezTo>
                <a:cubicBezTo>
                  <a:pt x="164" y="669"/>
                  <a:pt x="182" y="676"/>
                  <a:pt x="203" y="676"/>
                </a:cubicBezTo>
                <a:cubicBezTo>
                  <a:pt x="0" y="676"/>
                  <a:pt x="0" y="676"/>
                  <a:pt x="0" y="676"/>
                </a:cubicBezTo>
                <a:cubicBezTo>
                  <a:pt x="24" y="676"/>
                  <a:pt x="45" y="667"/>
                  <a:pt x="62" y="650"/>
                </a:cubicBezTo>
                <a:cubicBezTo>
                  <a:pt x="68" y="643"/>
                  <a:pt x="74" y="636"/>
                  <a:pt x="78" y="629"/>
                </a:cubicBezTo>
                <a:cubicBezTo>
                  <a:pt x="79" y="626"/>
                  <a:pt x="81" y="622"/>
                  <a:pt x="82" y="619"/>
                </a:cubicBezTo>
                <a:cubicBezTo>
                  <a:pt x="86" y="609"/>
                  <a:pt x="88" y="598"/>
                  <a:pt x="88" y="586"/>
                </a:cubicBezTo>
                <a:cubicBezTo>
                  <a:pt x="88" y="586"/>
                  <a:pt x="88" y="586"/>
                  <a:pt x="88" y="585"/>
                </a:cubicBezTo>
                <a:cubicBezTo>
                  <a:pt x="88" y="0"/>
                  <a:pt x="88" y="0"/>
                  <a:pt x="88" y="0"/>
                </a:cubicBezTo>
                <a:lnTo>
                  <a:pt x="109" y="0"/>
                </a:lnTo>
                <a:close/>
              </a:path>
            </a:pathLst>
          </a:custGeom>
          <a:solidFill>
            <a:schemeClr val="bg1">
              <a:lumMod val="65000"/>
            </a:schemeClr>
          </a:solidFill>
          <a:ln w="9525">
            <a:noFill/>
            <a:round/>
          </a:ln>
        </p:spPr>
        <p:txBody>
          <a:bodyPr vert="horz" wrap="square" lIns="121920" tIns="60960" rIns="121920" bIns="60960" numCol="1" anchor="t" anchorCtr="0" compatLnSpc="1"/>
          <a:lstStyle/>
          <a:p>
            <a:endParaRPr lang="en-US" sz="2400"/>
          </a:p>
        </p:txBody>
      </p:sp>
      <p:sp>
        <p:nvSpPr>
          <p:cNvPr id="16" name="Oval 62"/>
          <p:cNvSpPr/>
          <p:nvPr/>
        </p:nvSpPr>
        <p:spPr>
          <a:xfrm>
            <a:off x="2813026" y="3126059"/>
            <a:ext cx="384047" cy="384047"/>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7" name="Group 89"/>
          <p:cNvGrpSpPr/>
          <p:nvPr/>
        </p:nvGrpSpPr>
        <p:grpSpPr>
          <a:xfrm>
            <a:off x="2100269" y="4581141"/>
            <a:ext cx="801588" cy="786239"/>
            <a:chOff x="3360240" y="2517137"/>
            <a:chExt cx="1112194" cy="774844"/>
          </a:xfrm>
        </p:grpSpPr>
        <p:sp>
          <p:nvSpPr>
            <p:cNvPr id="18" name="Round Diagonal Corner Rectangle 90"/>
            <p:cNvSpPr/>
            <p:nvPr/>
          </p:nvSpPr>
          <p:spPr>
            <a:xfrm rot="10800000" flipH="1" flipV="1">
              <a:off x="3360240" y="2546083"/>
              <a:ext cx="1110180" cy="745898"/>
            </a:xfrm>
            <a:prstGeom prst="teardrop">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ound Diagonal Corner Rectangle 91"/>
            <p:cNvSpPr/>
            <p:nvPr/>
          </p:nvSpPr>
          <p:spPr>
            <a:xfrm rot="10800000" flipH="1" flipV="1">
              <a:off x="3362253" y="2517137"/>
              <a:ext cx="1110181" cy="745897"/>
            </a:xfrm>
            <a:prstGeom prst="teardrop">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0" name="Oval 120"/>
          <p:cNvSpPr/>
          <p:nvPr/>
        </p:nvSpPr>
        <p:spPr>
          <a:xfrm>
            <a:off x="2884837" y="4493802"/>
            <a:ext cx="240424" cy="240421"/>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1" name="Group 111"/>
          <p:cNvGrpSpPr/>
          <p:nvPr/>
        </p:nvGrpSpPr>
        <p:grpSpPr>
          <a:xfrm>
            <a:off x="10565713" y="2965224"/>
            <a:ext cx="625361" cy="607457"/>
            <a:chOff x="7924284" y="2223917"/>
            <a:chExt cx="469021" cy="455593"/>
          </a:xfrm>
        </p:grpSpPr>
        <p:sp>
          <p:nvSpPr>
            <p:cNvPr id="22" name="Teardrop 60"/>
            <p:cNvSpPr>
              <a:spLocks noChangeAspect="1"/>
            </p:cNvSpPr>
            <p:nvPr/>
          </p:nvSpPr>
          <p:spPr>
            <a:xfrm>
              <a:off x="7924284" y="2223917"/>
              <a:ext cx="469021" cy="455593"/>
            </a:xfrm>
            <a:prstGeom prst="teardrop">
              <a:avLst/>
            </a:prstGeom>
            <a:noFill/>
            <a:ln>
              <a:solidFill>
                <a:srgbClr val="46B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5"/>
                </a:solidFill>
              </a:endParaRPr>
            </a:p>
          </p:txBody>
        </p:sp>
        <p:sp>
          <p:nvSpPr>
            <p:cNvPr id="23" name="Freeform 13"/>
            <p:cNvSpPr>
              <a:spLocks noEditPoints="1"/>
            </p:cNvSpPr>
            <p:nvPr/>
          </p:nvSpPr>
          <p:spPr bwMode="auto">
            <a:xfrm>
              <a:off x="8034808" y="2338100"/>
              <a:ext cx="250825" cy="188913"/>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grpSp>
      <p:grpSp>
        <p:nvGrpSpPr>
          <p:cNvPr id="24" name="Group 107"/>
          <p:cNvGrpSpPr/>
          <p:nvPr/>
        </p:nvGrpSpPr>
        <p:grpSpPr>
          <a:xfrm>
            <a:off x="9187373" y="2883150"/>
            <a:ext cx="625361" cy="607457"/>
            <a:chOff x="6890529" y="2162362"/>
            <a:chExt cx="469021" cy="455593"/>
          </a:xfrm>
        </p:grpSpPr>
        <p:sp>
          <p:nvSpPr>
            <p:cNvPr id="25" name="Teardrop 59"/>
            <p:cNvSpPr>
              <a:spLocks noChangeAspect="1"/>
            </p:cNvSpPr>
            <p:nvPr/>
          </p:nvSpPr>
          <p:spPr>
            <a:xfrm>
              <a:off x="6890529" y="2162362"/>
              <a:ext cx="469021" cy="455593"/>
            </a:xfrm>
            <a:prstGeom prst="teardrop">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sp>
          <p:nvSpPr>
            <p:cNvPr id="26" name="Freeform 103"/>
            <p:cNvSpPr>
              <a:spLocks noEditPoints="1"/>
            </p:cNvSpPr>
            <p:nvPr/>
          </p:nvSpPr>
          <p:spPr bwMode="auto">
            <a:xfrm>
              <a:off x="7030053" y="2231059"/>
              <a:ext cx="196634" cy="289547"/>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lumMod val="75000"/>
              </a:schemeClr>
            </a:solidFill>
            <a:ln w="9525">
              <a:noFill/>
              <a:round/>
            </a:ln>
          </p:spPr>
          <p:txBody>
            <a:bodyPr vert="horz" wrap="square" lIns="121920" tIns="60960" rIns="121920" bIns="60960" numCol="1" anchor="t" anchorCtr="0" compatLnSpc="1"/>
            <a:lstStyle/>
            <a:p>
              <a:endParaRPr lang="en-US" sz="2400"/>
            </a:p>
          </p:txBody>
        </p:sp>
      </p:grpSp>
      <p:grpSp>
        <p:nvGrpSpPr>
          <p:cNvPr id="27" name="Group 101"/>
          <p:cNvGrpSpPr/>
          <p:nvPr/>
        </p:nvGrpSpPr>
        <p:grpSpPr>
          <a:xfrm>
            <a:off x="6430825" y="2965224"/>
            <a:ext cx="625361" cy="607457"/>
            <a:chOff x="4823118" y="2223917"/>
            <a:chExt cx="469021" cy="455593"/>
          </a:xfrm>
        </p:grpSpPr>
        <p:sp>
          <p:nvSpPr>
            <p:cNvPr id="28" name="Teardrop 57"/>
            <p:cNvSpPr>
              <a:spLocks noChangeAspect="1"/>
            </p:cNvSpPr>
            <p:nvPr/>
          </p:nvSpPr>
          <p:spPr>
            <a:xfrm>
              <a:off x="4823118" y="2223917"/>
              <a:ext cx="469021" cy="455593"/>
            </a:xfrm>
            <a:prstGeom prst="teardrop">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2"/>
                </a:solidFill>
              </a:endParaRPr>
            </a:p>
          </p:txBody>
        </p:sp>
        <p:sp>
          <p:nvSpPr>
            <p:cNvPr id="29" name="Freeform 5"/>
            <p:cNvSpPr>
              <a:spLocks noEditPoints="1"/>
            </p:cNvSpPr>
            <p:nvPr/>
          </p:nvSpPr>
          <p:spPr bwMode="auto">
            <a:xfrm>
              <a:off x="4949420" y="2334408"/>
              <a:ext cx="235936" cy="235936"/>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lumMod val="75000"/>
              </a:schemeClr>
            </a:solidFill>
            <a:ln w="9525">
              <a:noFill/>
              <a:round/>
            </a:ln>
          </p:spPr>
          <p:txBody>
            <a:bodyPr vert="horz" wrap="square" lIns="121920" tIns="60960" rIns="121920" bIns="60960" numCol="1" anchor="t" anchorCtr="0" compatLnSpc="1"/>
            <a:lstStyle/>
            <a:p>
              <a:endParaRPr lang="en-US" sz="2400" dirty="0"/>
            </a:p>
          </p:txBody>
        </p:sp>
      </p:grpSp>
      <p:grpSp>
        <p:nvGrpSpPr>
          <p:cNvPr id="30" name="Group 104"/>
          <p:cNvGrpSpPr/>
          <p:nvPr/>
        </p:nvGrpSpPr>
        <p:grpSpPr>
          <a:xfrm>
            <a:off x="7899925" y="2965224"/>
            <a:ext cx="625361" cy="607457"/>
            <a:chOff x="5924943" y="2223917"/>
            <a:chExt cx="469021" cy="455593"/>
          </a:xfrm>
        </p:grpSpPr>
        <p:sp>
          <p:nvSpPr>
            <p:cNvPr id="31" name="Teardrop 58"/>
            <p:cNvSpPr>
              <a:spLocks noChangeAspect="1"/>
            </p:cNvSpPr>
            <p:nvPr/>
          </p:nvSpPr>
          <p:spPr>
            <a:xfrm>
              <a:off x="5924943" y="2223917"/>
              <a:ext cx="469021" cy="455593"/>
            </a:xfrm>
            <a:prstGeom prst="teardrop">
              <a:avLst/>
            </a:prstGeom>
            <a:noFill/>
            <a:ln>
              <a:solidFill>
                <a:srgbClr val="46B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32" name="Freeform 36"/>
            <p:cNvSpPr>
              <a:spLocks noEditPoints="1"/>
            </p:cNvSpPr>
            <p:nvPr/>
          </p:nvSpPr>
          <p:spPr bwMode="auto">
            <a:xfrm>
              <a:off x="6069782" y="2334408"/>
              <a:ext cx="203200" cy="220663"/>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grpSp>
      <p:grpSp>
        <p:nvGrpSpPr>
          <p:cNvPr id="33" name="Group 98"/>
          <p:cNvGrpSpPr/>
          <p:nvPr/>
        </p:nvGrpSpPr>
        <p:grpSpPr>
          <a:xfrm>
            <a:off x="4933044" y="2965224"/>
            <a:ext cx="625361" cy="607457"/>
            <a:chOff x="3699782" y="2223917"/>
            <a:chExt cx="469021" cy="455593"/>
          </a:xfrm>
        </p:grpSpPr>
        <p:sp>
          <p:nvSpPr>
            <p:cNvPr id="34" name="Teardrop 56"/>
            <p:cNvSpPr>
              <a:spLocks noChangeAspect="1"/>
            </p:cNvSpPr>
            <p:nvPr/>
          </p:nvSpPr>
          <p:spPr>
            <a:xfrm>
              <a:off x="3699782" y="2223917"/>
              <a:ext cx="469021" cy="455593"/>
            </a:xfrm>
            <a:prstGeom prst="teardrop">
              <a:avLst/>
            </a:prstGeom>
            <a:noFill/>
            <a:ln>
              <a:solidFill>
                <a:srgbClr val="46B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35" name="Freeform 117"/>
            <p:cNvSpPr/>
            <p:nvPr/>
          </p:nvSpPr>
          <p:spPr bwMode="auto">
            <a:xfrm>
              <a:off x="3850236" y="2359808"/>
              <a:ext cx="195263" cy="1952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grpSp>
      <p:sp>
        <p:nvSpPr>
          <p:cNvPr id="36" name="Freeform 5"/>
          <p:cNvSpPr>
            <a:spLocks noEditPoints="1"/>
          </p:cNvSpPr>
          <p:nvPr/>
        </p:nvSpPr>
        <p:spPr bwMode="auto">
          <a:xfrm>
            <a:off x="3340100" y="2315468"/>
            <a:ext cx="664189" cy="664189"/>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p>
        </p:txBody>
      </p:sp>
      <p:sp>
        <p:nvSpPr>
          <p:cNvPr id="37" name="Freeform 36"/>
          <p:cNvSpPr>
            <a:spLocks noEditPoints="1"/>
          </p:cNvSpPr>
          <p:nvPr/>
        </p:nvSpPr>
        <p:spPr bwMode="auto">
          <a:xfrm>
            <a:off x="3487648" y="3779750"/>
            <a:ext cx="427741" cy="464501"/>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38" name="Freeform 103"/>
          <p:cNvSpPr>
            <a:spLocks noEditPoints="1"/>
          </p:cNvSpPr>
          <p:nvPr/>
        </p:nvSpPr>
        <p:spPr bwMode="auto">
          <a:xfrm>
            <a:off x="2199317" y="3672129"/>
            <a:ext cx="324745" cy="478193"/>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39" name="Freeform 13"/>
          <p:cNvSpPr>
            <a:spLocks noEditPoints="1"/>
          </p:cNvSpPr>
          <p:nvPr/>
        </p:nvSpPr>
        <p:spPr bwMode="auto">
          <a:xfrm>
            <a:off x="2325468" y="4821729"/>
            <a:ext cx="334433" cy="251884"/>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40" name="Freeform 145"/>
          <p:cNvSpPr/>
          <p:nvPr/>
        </p:nvSpPr>
        <p:spPr bwMode="auto">
          <a:xfrm>
            <a:off x="1630684" y="2054943"/>
            <a:ext cx="668017" cy="576045"/>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41" name="TextBox 77"/>
          <p:cNvSpPr txBox="1"/>
          <p:nvPr/>
        </p:nvSpPr>
        <p:spPr>
          <a:xfrm>
            <a:off x="4406195" y="4647019"/>
            <a:ext cx="1207083" cy="656655"/>
          </a:xfrm>
          <a:prstGeom prst="rect">
            <a:avLst/>
          </a:prstGeom>
          <a:noFill/>
        </p:spPr>
        <p:txBody>
          <a:bodyPr wrap="square" lIns="0" tIns="0" rIns="0" bIns="0" rtlCol="0" anchor="ctr">
            <a:spAutoFit/>
          </a:bodyPr>
          <a:lstStyle/>
          <a:p>
            <a:pPr algn="ctr"/>
            <a:r>
              <a:rPr lang="en-US" sz="4265" b="1" dirty="0">
                <a:solidFill>
                  <a:srgbClr val="9ED8D8"/>
                </a:solidFill>
              </a:rPr>
              <a:t>80%</a:t>
            </a:r>
            <a:endParaRPr lang="en-US" sz="3200" b="1" dirty="0">
              <a:solidFill>
                <a:srgbClr val="9ED8D8"/>
              </a:solidFill>
            </a:endParaRPr>
          </a:p>
        </p:txBody>
      </p:sp>
      <p:sp>
        <p:nvSpPr>
          <p:cNvPr id="42" name="TextBox 95"/>
          <p:cNvSpPr txBox="1"/>
          <p:nvPr/>
        </p:nvSpPr>
        <p:spPr>
          <a:xfrm>
            <a:off x="7899924" y="4647019"/>
            <a:ext cx="1207083" cy="656655"/>
          </a:xfrm>
          <a:prstGeom prst="rect">
            <a:avLst/>
          </a:prstGeom>
          <a:noFill/>
        </p:spPr>
        <p:txBody>
          <a:bodyPr wrap="square" lIns="0" tIns="0" rIns="0" bIns="0" rtlCol="0" anchor="ctr">
            <a:spAutoFit/>
          </a:bodyPr>
          <a:lstStyle/>
          <a:p>
            <a:pPr algn="ctr"/>
            <a:r>
              <a:rPr lang="en-US" sz="4265" b="1" dirty="0">
                <a:solidFill>
                  <a:srgbClr val="9ED8D8"/>
                </a:solidFill>
              </a:rPr>
              <a:t>90%</a:t>
            </a:r>
            <a:endParaRPr lang="en-US" sz="3200" b="1" dirty="0">
              <a:solidFill>
                <a:srgbClr val="9ED8D8"/>
              </a:solidFill>
            </a:endParaRPr>
          </a:p>
        </p:txBody>
      </p:sp>
      <p:sp>
        <p:nvSpPr>
          <p:cNvPr id="43" name="矩形 42"/>
          <p:cNvSpPr/>
          <p:nvPr/>
        </p:nvSpPr>
        <p:spPr>
          <a:xfrm>
            <a:off x="5660173" y="4715495"/>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44" name="矩形 43"/>
          <p:cNvSpPr/>
          <p:nvPr/>
        </p:nvSpPr>
        <p:spPr>
          <a:xfrm>
            <a:off x="9187373" y="4622490"/>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45" name="矩形 44"/>
          <p:cNvSpPr/>
          <p:nvPr/>
        </p:nvSpPr>
        <p:spPr>
          <a:xfrm>
            <a:off x="4477648" y="2143749"/>
            <a:ext cx="129109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双击输入替换内容双击输入替换内容</a:t>
            </a:r>
          </a:p>
        </p:txBody>
      </p:sp>
      <p:sp>
        <p:nvSpPr>
          <p:cNvPr id="46" name="矩形 45"/>
          <p:cNvSpPr/>
          <p:nvPr/>
        </p:nvSpPr>
        <p:spPr>
          <a:xfrm>
            <a:off x="5905362" y="2143749"/>
            <a:ext cx="129109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双击输入替换内容双击输入替换内容</a:t>
            </a:r>
          </a:p>
        </p:txBody>
      </p:sp>
      <p:sp>
        <p:nvSpPr>
          <p:cNvPr id="47" name="矩形 46"/>
          <p:cNvSpPr/>
          <p:nvPr/>
        </p:nvSpPr>
        <p:spPr>
          <a:xfrm>
            <a:off x="7382484" y="2125640"/>
            <a:ext cx="129109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双击输入替换内容双击输入替换内容</a:t>
            </a:r>
          </a:p>
        </p:txBody>
      </p:sp>
      <p:sp>
        <p:nvSpPr>
          <p:cNvPr id="48" name="矩形 47"/>
          <p:cNvSpPr/>
          <p:nvPr/>
        </p:nvSpPr>
        <p:spPr>
          <a:xfrm>
            <a:off x="8691110" y="2097951"/>
            <a:ext cx="129109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双击输入替换内容双击输入替换内容</a:t>
            </a:r>
          </a:p>
        </p:txBody>
      </p:sp>
      <p:sp>
        <p:nvSpPr>
          <p:cNvPr id="49" name="矩形 48"/>
          <p:cNvSpPr/>
          <p:nvPr/>
        </p:nvSpPr>
        <p:spPr>
          <a:xfrm>
            <a:off x="10132108" y="2118806"/>
            <a:ext cx="129109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双击输入替换内容双击输入替换内容</a:t>
            </a:r>
          </a:p>
        </p:txBody>
      </p:sp>
      <p:sp>
        <p:nvSpPr>
          <p:cNvPr id="50" name="矩形 49"/>
          <p:cNvSpPr/>
          <p:nvPr/>
        </p:nvSpPr>
        <p:spPr>
          <a:xfrm>
            <a:off x="5528026" y="3865255"/>
            <a:ext cx="599451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500"/>
                            </p:stCondLst>
                            <p:childTnLst>
                              <p:par>
                                <p:cTn id="28" presetID="53" presetClass="entr" presetSubtype="16"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childTnLst>
                          </p:cTn>
                        </p:par>
                        <p:par>
                          <p:cTn id="33" fill="hold">
                            <p:stCondLst>
                              <p:cond delay="1000"/>
                            </p:stCondLst>
                            <p:childTnLst>
                              <p:par>
                                <p:cTn id="34" presetID="53" presetClass="entr" presetSubtype="16"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par>
                          <p:cTn id="45" fill="hold">
                            <p:stCondLst>
                              <p:cond delay="2000"/>
                            </p:stCondLst>
                            <p:childTnLst>
                              <p:par>
                                <p:cTn id="46" presetID="53" presetClass="entr" presetSubtype="16"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par>
                          <p:cTn id="51" fill="hold">
                            <p:stCondLst>
                              <p:cond delay="2500"/>
                            </p:stCondLst>
                            <p:childTnLst>
                              <p:par>
                                <p:cTn id="52" presetID="53" presetClass="entr" presetSubtype="16"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Effect transition="in" filter="fade">
                                      <p:cBhvr>
                                        <p:cTn id="56" dur="500"/>
                                        <p:tgtEl>
                                          <p:spTgt spid="37"/>
                                        </p:tgtEl>
                                      </p:cBhvr>
                                    </p:animEffect>
                                  </p:childTnLst>
                                </p:cTn>
                              </p:par>
                            </p:childTnLst>
                          </p:cTn>
                        </p:par>
                        <p:par>
                          <p:cTn id="57" fill="hold">
                            <p:stCondLst>
                              <p:cond delay="3000"/>
                            </p:stCondLst>
                            <p:childTnLst>
                              <p:par>
                                <p:cTn id="58" presetID="53" presetClass="entr" presetSubtype="16"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 calcmode="lin" valueType="num">
                                      <p:cBhvr>
                                        <p:cTn id="60" dur="500" fill="hold"/>
                                        <p:tgtEl>
                                          <p:spTgt spid="2"/>
                                        </p:tgtEl>
                                        <p:attrNameLst>
                                          <p:attrName>ppt_w</p:attrName>
                                        </p:attrNameLst>
                                      </p:cBhvr>
                                      <p:tavLst>
                                        <p:tav tm="0">
                                          <p:val>
                                            <p:fltVal val="0"/>
                                          </p:val>
                                        </p:tav>
                                        <p:tav tm="100000">
                                          <p:val>
                                            <p:strVal val="#ppt_w"/>
                                          </p:val>
                                        </p:tav>
                                      </p:tavLst>
                                    </p:anim>
                                    <p:anim calcmode="lin" valueType="num">
                                      <p:cBhvr>
                                        <p:cTn id="61" dur="500" fill="hold"/>
                                        <p:tgtEl>
                                          <p:spTgt spid="2"/>
                                        </p:tgtEl>
                                        <p:attrNameLst>
                                          <p:attrName>ppt_h</p:attrName>
                                        </p:attrNameLst>
                                      </p:cBhvr>
                                      <p:tavLst>
                                        <p:tav tm="0">
                                          <p:val>
                                            <p:fltVal val="0"/>
                                          </p:val>
                                        </p:tav>
                                        <p:tav tm="100000">
                                          <p:val>
                                            <p:strVal val="#ppt_h"/>
                                          </p:val>
                                        </p:tav>
                                      </p:tavLst>
                                    </p:anim>
                                    <p:animEffect transition="in" filter="fade">
                                      <p:cBhvr>
                                        <p:cTn id="62" dur="500"/>
                                        <p:tgtEl>
                                          <p:spTgt spid="2"/>
                                        </p:tgtEl>
                                      </p:cBhvr>
                                    </p:animEffect>
                                  </p:childTnLst>
                                </p:cTn>
                              </p:par>
                            </p:childTnLst>
                          </p:cTn>
                        </p:par>
                        <p:par>
                          <p:cTn id="63" fill="hold">
                            <p:stCondLst>
                              <p:cond delay="3500"/>
                            </p:stCondLst>
                            <p:childTnLst>
                              <p:par>
                                <p:cTn id="64" presetID="53" presetClass="entr" presetSubtype="16"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 calcmode="lin" valueType="num">
                                      <p:cBhvr>
                                        <p:cTn id="66" dur="500" fill="hold"/>
                                        <p:tgtEl>
                                          <p:spTgt spid="38"/>
                                        </p:tgtEl>
                                        <p:attrNameLst>
                                          <p:attrName>ppt_w</p:attrName>
                                        </p:attrNameLst>
                                      </p:cBhvr>
                                      <p:tavLst>
                                        <p:tav tm="0">
                                          <p:val>
                                            <p:fltVal val="0"/>
                                          </p:val>
                                        </p:tav>
                                        <p:tav tm="100000">
                                          <p:val>
                                            <p:strVal val="#ppt_w"/>
                                          </p:val>
                                        </p:tav>
                                      </p:tavLst>
                                    </p:anim>
                                    <p:anim calcmode="lin" valueType="num">
                                      <p:cBhvr>
                                        <p:cTn id="67" dur="500" fill="hold"/>
                                        <p:tgtEl>
                                          <p:spTgt spid="38"/>
                                        </p:tgtEl>
                                        <p:attrNameLst>
                                          <p:attrName>ppt_h</p:attrName>
                                        </p:attrNameLst>
                                      </p:cBhvr>
                                      <p:tavLst>
                                        <p:tav tm="0">
                                          <p:val>
                                            <p:fltVal val="0"/>
                                          </p:val>
                                        </p:tav>
                                        <p:tav tm="100000">
                                          <p:val>
                                            <p:strVal val="#ppt_h"/>
                                          </p:val>
                                        </p:tav>
                                      </p:tavLst>
                                    </p:anim>
                                    <p:animEffect transition="in" filter="fade">
                                      <p:cBhvr>
                                        <p:cTn id="68" dur="500"/>
                                        <p:tgtEl>
                                          <p:spTgt spid="3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500" fill="hold"/>
                                        <p:tgtEl>
                                          <p:spTgt spid="20"/>
                                        </p:tgtEl>
                                        <p:attrNameLst>
                                          <p:attrName>ppt_w</p:attrName>
                                        </p:attrNameLst>
                                      </p:cBhvr>
                                      <p:tavLst>
                                        <p:tav tm="0">
                                          <p:val>
                                            <p:fltVal val="0"/>
                                          </p:val>
                                        </p:tav>
                                        <p:tav tm="100000">
                                          <p:val>
                                            <p:strVal val="#ppt_w"/>
                                          </p:val>
                                        </p:tav>
                                      </p:tavLst>
                                    </p:anim>
                                    <p:anim calcmode="lin" valueType="num">
                                      <p:cBhvr>
                                        <p:cTn id="73" dur="500" fill="hold"/>
                                        <p:tgtEl>
                                          <p:spTgt spid="20"/>
                                        </p:tgtEl>
                                        <p:attrNameLst>
                                          <p:attrName>ppt_h</p:attrName>
                                        </p:attrNameLst>
                                      </p:cBhvr>
                                      <p:tavLst>
                                        <p:tav tm="0">
                                          <p:val>
                                            <p:fltVal val="0"/>
                                          </p:val>
                                        </p:tav>
                                        <p:tav tm="100000">
                                          <p:val>
                                            <p:strVal val="#ppt_h"/>
                                          </p:val>
                                        </p:tav>
                                      </p:tavLst>
                                    </p:anim>
                                    <p:animEffect transition="in" filter="fade">
                                      <p:cBhvr>
                                        <p:cTn id="74" dur="500"/>
                                        <p:tgtEl>
                                          <p:spTgt spid="20"/>
                                        </p:tgtEl>
                                      </p:cBhvr>
                                    </p:animEffect>
                                  </p:childTnLst>
                                </p:cTn>
                              </p:par>
                            </p:childTnLst>
                          </p:cTn>
                        </p:par>
                        <p:par>
                          <p:cTn id="75" fill="hold">
                            <p:stCondLst>
                              <p:cond delay="4500"/>
                            </p:stCondLst>
                            <p:childTnLst>
                              <p:par>
                                <p:cTn id="76" presetID="53" presetClass="entr" presetSubtype="16" fill="hold" nodeType="after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ppt_w</p:attrName>
                                        </p:attrNameLst>
                                      </p:cBhvr>
                                      <p:tavLst>
                                        <p:tav tm="0">
                                          <p:val>
                                            <p:fltVal val="0"/>
                                          </p:val>
                                        </p:tav>
                                        <p:tav tm="100000">
                                          <p:val>
                                            <p:strVal val="#ppt_w"/>
                                          </p:val>
                                        </p:tav>
                                      </p:tavLst>
                                    </p:anim>
                                    <p:anim calcmode="lin" valueType="num">
                                      <p:cBhvr>
                                        <p:cTn id="79" dur="500" fill="hold"/>
                                        <p:tgtEl>
                                          <p:spTgt spid="17"/>
                                        </p:tgtEl>
                                        <p:attrNameLst>
                                          <p:attrName>ppt_h</p:attrName>
                                        </p:attrNameLst>
                                      </p:cBhvr>
                                      <p:tavLst>
                                        <p:tav tm="0">
                                          <p:val>
                                            <p:fltVal val="0"/>
                                          </p:val>
                                        </p:tav>
                                        <p:tav tm="100000">
                                          <p:val>
                                            <p:strVal val="#ppt_h"/>
                                          </p:val>
                                        </p:tav>
                                      </p:tavLst>
                                    </p:anim>
                                    <p:animEffect transition="in" filter="fade">
                                      <p:cBhvr>
                                        <p:cTn id="80" dur="500"/>
                                        <p:tgtEl>
                                          <p:spTgt spid="17"/>
                                        </p:tgtEl>
                                      </p:cBhvr>
                                    </p:animEffect>
                                  </p:childTnLst>
                                </p:cTn>
                              </p:par>
                            </p:childTnLst>
                          </p:cTn>
                        </p:par>
                        <p:par>
                          <p:cTn id="81" fill="hold">
                            <p:stCondLst>
                              <p:cond delay="5000"/>
                            </p:stCondLst>
                            <p:childTnLst>
                              <p:par>
                                <p:cTn id="82" presetID="53" presetClass="entr" presetSubtype="16"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childTnLst>
                                </p:cTn>
                              </p:par>
                            </p:childTnLst>
                          </p:cTn>
                        </p:par>
                        <p:par>
                          <p:cTn id="87" fill="hold">
                            <p:stCondLst>
                              <p:cond delay="5500"/>
                            </p:stCondLst>
                            <p:childTnLst>
                              <p:par>
                                <p:cTn id="88" presetID="53" presetClass="entr" presetSubtype="16" fill="hold"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p:cTn id="90" dur="500" fill="hold"/>
                                        <p:tgtEl>
                                          <p:spTgt spid="33"/>
                                        </p:tgtEl>
                                        <p:attrNameLst>
                                          <p:attrName>ppt_w</p:attrName>
                                        </p:attrNameLst>
                                      </p:cBhvr>
                                      <p:tavLst>
                                        <p:tav tm="0">
                                          <p:val>
                                            <p:fltVal val="0"/>
                                          </p:val>
                                        </p:tav>
                                        <p:tav tm="100000">
                                          <p:val>
                                            <p:strVal val="#ppt_w"/>
                                          </p:val>
                                        </p:tav>
                                      </p:tavLst>
                                    </p:anim>
                                    <p:anim calcmode="lin" valueType="num">
                                      <p:cBhvr>
                                        <p:cTn id="91" dur="500" fill="hold"/>
                                        <p:tgtEl>
                                          <p:spTgt spid="33"/>
                                        </p:tgtEl>
                                        <p:attrNameLst>
                                          <p:attrName>ppt_h</p:attrName>
                                        </p:attrNameLst>
                                      </p:cBhvr>
                                      <p:tavLst>
                                        <p:tav tm="0">
                                          <p:val>
                                            <p:fltVal val="0"/>
                                          </p:val>
                                        </p:tav>
                                        <p:tav tm="100000">
                                          <p:val>
                                            <p:strVal val="#ppt_h"/>
                                          </p:val>
                                        </p:tav>
                                      </p:tavLst>
                                    </p:anim>
                                    <p:animEffect transition="in" filter="fade">
                                      <p:cBhvr>
                                        <p:cTn id="92" dur="500"/>
                                        <p:tgtEl>
                                          <p:spTgt spid="33"/>
                                        </p:tgtEl>
                                      </p:cBhvr>
                                    </p:animEffect>
                                  </p:childTnLst>
                                </p:cTn>
                              </p:par>
                            </p:childTnLst>
                          </p:cTn>
                        </p:par>
                        <p:par>
                          <p:cTn id="93" fill="hold">
                            <p:stCondLst>
                              <p:cond delay="6000"/>
                            </p:stCondLst>
                            <p:childTnLst>
                              <p:par>
                                <p:cTn id="94" presetID="53" presetClass="entr" presetSubtype="16" fill="hold"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500" fill="hold"/>
                                        <p:tgtEl>
                                          <p:spTgt spid="27"/>
                                        </p:tgtEl>
                                        <p:attrNameLst>
                                          <p:attrName>ppt_w</p:attrName>
                                        </p:attrNameLst>
                                      </p:cBhvr>
                                      <p:tavLst>
                                        <p:tav tm="0">
                                          <p:val>
                                            <p:fltVal val="0"/>
                                          </p:val>
                                        </p:tav>
                                        <p:tav tm="100000">
                                          <p:val>
                                            <p:strVal val="#ppt_w"/>
                                          </p:val>
                                        </p:tav>
                                      </p:tavLst>
                                    </p:anim>
                                    <p:anim calcmode="lin" valueType="num">
                                      <p:cBhvr>
                                        <p:cTn id="97" dur="500" fill="hold"/>
                                        <p:tgtEl>
                                          <p:spTgt spid="27"/>
                                        </p:tgtEl>
                                        <p:attrNameLst>
                                          <p:attrName>ppt_h</p:attrName>
                                        </p:attrNameLst>
                                      </p:cBhvr>
                                      <p:tavLst>
                                        <p:tav tm="0">
                                          <p:val>
                                            <p:fltVal val="0"/>
                                          </p:val>
                                        </p:tav>
                                        <p:tav tm="100000">
                                          <p:val>
                                            <p:strVal val="#ppt_h"/>
                                          </p:val>
                                        </p:tav>
                                      </p:tavLst>
                                    </p:anim>
                                    <p:animEffect transition="in" filter="fade">
                                      <p:cBhvr>
                                        <p:cTn id="98" dur="500"/>
                                        <p:tgtEl>
                                          <p:spTgt spid="27"/>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7000"/>
                            </p:stCondLst>
                            <p:childTnLst>
                              <p:par>
                                <p:cTn id="106" presetID="53" presetClass="entr" presetSubtype="16" fill="hold" nodeType="after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childTnLst>
                                </p:cTn>
                              </p:par>
                            </p:childTnLst>
                          </p:cTn>
                        </p:par>
                        <p:par>
                          <p:cTn id="111" fill="hold">
                            <p:stCondLst>
                              <p:cond delay="7500"/>
                            </p:stCondLst>
                            <p:childTnLst>
                              <p:par>
                                <p:cTn id="112" presetID="53" presetClass="entr" presetSubtype="16" fill="hold" nodeType="after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childTnLst>
                          </p:cTn>
                        </p:par>
                        <p:par>
                          <p:cTn id="117" fill="hold">
                            <p:stCondLst>
                              <p:cond delay="8000"/>
                            </p:stCondLst>
                            <p:childTnLst>
                              <p:par>
                                <p:cTn id="118" presetID="53" presetClass="entr" presetSubtype="16" fill="hold" grpId="0" nodeType="afterEffect">
                                  <p:stCondLst>
                                    <p:cond delay="0"/>
                                  </p:stCondLst>
                                  <p:childTnLst>
                                    <p:set>
                                      <p:cBhvr>
                                        <p:cTn id="119" dur="1" fill="hold">
                                          <p:stCondLst>
                                            <p:cond delay="0"/>
                                          </p:stCondLst>
                                        </p:cTn>
                                        <p:tgtEl>
                                          <p:spTgt spid="41"/>
                                        </p:tgtEl>
                                        <p:attrNameLst>
                                          <p:attrName>style.visibility</p:attrName>
                                        </p:attrNameLst>
                                      </p:cBhvr>
                                      <p:to>
                                        <p:strVal val="visible"/>
                                      </p:to>
                                    </p:set>
                                    <p:anim calcmode="lin" valueType="num">
                                      <p:cBhvr>
                                        <p:cTn id="120" dur="500" fill="hold"/>
                                        <p:tgtEl>
                                          <p:spTgt spid="41"/>
                                        </p:tgtEl>
                                        <p:attrNameLst>
                                          <p:attrName>ppt_w</p:attrName>
                                        </p:attrNameLst>
                                      </p:cBhvr>
                                      <p:tavLst>
                                        <p:tav tm="0">
                                          <p:val>
                                            <p:fltVal val="0"/>
                                          </p:val>
                                        </p:tav>
                                        <p:tav tm="100000">
                                          <p:val>
                                            <p:strVal val="#ppt_w"/>
                                          </p:val>
                                        </p:tav>
                                      </p:tavLst>
                                    </p:anim>
                                    <p:anim calcmode="lin" valueType="num">
                                      <p:cBhvr>
                                        <p:cTn id="121" dur="500" fill="hold"/>
                                        <p:tgtEl>
                                          <p:spTgt spid="41"/>
                                        </p:tgtEl>
                                        <p:attrNameLst>
                                          <p:attrName>ppt_h</p:attrName>
                                        </p:attrNameLst>
                                      </p:cBhvr>
                                      <p:tavLst>
                                        <p:tav tm="0">
                                          <p:val>
                                            <p:fltVal val="0"/>
                                          </p:val>
                                        </p:tav>
                                        <p:tav tm="100000">
                                          <p:val>
                                            <p:strVal val="#ppt_h"/>
                                          </p:val>
                                        </p:tav>
                                      </p:tavLst>
                                    </p:anim>
                                    <p:animEffect transition="in" filter="fade">
                                      <p:cBhvr>
                                        <p:cTn id="122" dur="500"/>
                                        <p:tgtEl>
                                          <p:spTgt spid="41"/>
                                        </p:tgtEl>
                                      </p:cBhvr>
                                    </p:animEffect>
                                  </p:childTnLst>
                                </p:cTn>
                              </p:par>
                            </p:childTnLst>
                          </p:cTn>
                        </p:par>
                        <p:par>
                          <p:cTn id="123" fill="hold">
                            <p:stCondLst>
                              <p:cond delay="8500"/>
                            </p:stCondLst>
                            <p:childTnLst>
                              <p:par>
                                <p:cTn id="124" presetID="53" presetClass="entr" presetSubtype="16"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p:cTn id="126" dur="500" fill="hold"/>
                                        <p:tgtEl>
                                          <p:spTgt spid="42"/>
                                        </p:tgtEl>
                                        <p:attrNameLst>
                                          <p:attrName>ppt_w</p:attrName>
                                        </p:attrNameLst>
                                      </p:cBhvr>
                                      <p:tavLst>
                                        <p:tav tm="0">
                                          <p:val>
                                            <p:fltVal val="0"/>
                                          </p:val>
                                        </p:tav>
                                        <p:tav tm="100000">
                                          <p:val>
                                            <p:strVal val="#ppt_w"/>
                                          </p:val>
                                        </p:tav>
                                      </p:tavLst>
                                    </p:anim>
                                    <p:anim calcmode="lin" valueType="num">
                                      <p:cBhvr>
                                        <p:cTn id="127" dur="500" fill="hold"/>
                                        <p:tgtEl>
                                          <p:spTgt spid="42"/>
                                        </p:tgtEl>
                                        <p:attrNameLst>
                                          <p:attrName>ppt_h</p:attrName>
                                        </p:attrNameLst>
                                      </p:cBhvr>
                                      <p:tavLst>
                                        <p:tav tm="0">
                                          <p:val>
                                            <p:fltVal val="0"/>
                                          </p:val>
                                        </p:tav>
                                        <p:tav tm="100000">
                                          <p:val>
                                            <p:strVal val="#ppt_h"/>
                                          </p:val>
                                        </p:tav>
                                      </p:tavLst>
                                    </p:anim>
                                    <p:animEffect transition="in" filter="fade">
                                      <p:cBhvr>
                                        <p:cTn id="128" dur="500"/>
                                        <p:tgtEl>
                                          <p:spTgt spid="42"/>
                                        </p:tgtEl>
                                      </p:cBhvr>
                                    </p:animEffect>
                                  </p:childTnLst>
                                </p:cTn>
                              </p:par>
                            </p:childTnLst>
                          </p:cTn>
                        </p:par>
                        <p:par>
                          <p:cTn id="129" fill="hold">
                            <p:stCondLst>
                              <p:cond delay="9000"/>
                            </p:stCondLst>
                            <p:childTnLst>
                              <p:par>
                                <p:cTn id="130" presetID="10" presetClass="entr" presetSubtype="0" fill="hold" grpId="0" nodeType="afterEffect">
                                  <p:stCondLst>
                                    <p:cond delay="0"/>
                                  </p:stCondLst>
                                  <p:childTnLst>
                                    <p:set>
                                      <p:cBhvr>
                                        <p:cTn id="131" dur="1" fill="hold">
                                          <p:stCondLst>
                                            <p:cond delay="0"/>
                                          </p:stCondLst>
                                        </p:cTn>
                                        <p:tgtEl>
                                          <p:spTgt spid="45"/>
                                        </p:tgtEl>
                                        <p:attrNameLst>
                                          <p:attrName>style.visibility</p:attrName>
                                        </p:attrNameLst>
                                      </p:cBhvr>
                                      <p:to>
                                        <p:strVal val="visible"/>
                                      </p:to>
                                    </p:set>
                                    <p:animEffect transition="in" filter="fade">
                                      <p:cBhvr>
                                        <p:cTn id="132" dur="500"/>
                                        <p:tgtEl>
                                          <p:spTgt spid="45"/>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Effect transition="in" filter="fade">
                                      <p:cBhvr>
                                        <p:cTn id="135" dur="500"/>
                                        <p:tgtEl>
                                          <p:spTgt spid="46"/>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47"/>
                                        </p:tgtEl>
                                        <p:attrNameLst>
                                          <p:attrName>style.visibility</p:attrName>
                                        </p:attrNameLst>
                                      </p:cBhvr>
                                      <p:to>
                                        <p:strVal val="visible"/>
                                      </p:to>
                                    </p:set>
                                    <p:animEffect transition="in" filter="fade">
                                      <p:cBhvr>
                                        <p:cTn id="138" dur="500"/>
                                        <p:tgtEl>
                                          <p:spTgt spid="47"/>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48"/>
                                        </p:tgtEl>
                                        <p:attrNameLst>
                                          <p:attrName>style.visibility</p:attrName>
                                        </p:attrNameLst>
                                      </p:cBhvr>
                                      <p:to>
                                        <p:strVal val="visible"/>
                                      </p:to>
                                    </p:set>
                                    <p:animEffect transition="in" filter="fade">
                                      <p:cBhvr>
                                        <p:cTn id="141" dur="500"/>
                                        <p:tgtEl>
                                          <p:spTgt spid="48"/>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49"/>
                                        </p:tgtEl>
                                        <p:attrNameLst>
                                          <p:attrName>style.visibility</p:attrName>
                                        </p:attrNameLst>
                                      </p:cBhvr>
                                      <p:to>
                                        <p:strVal val="visible"/>
                                      </p:to>
                                    </p:set>
                                    <p:animEffect transition="in" filter="fade">
                                      <p:cBhvr>
                                        <p:cTn id="144" dur="500"/>
                                        <p:tgtEl>
                                          <p:spTgt spid="49"/>
                                        </p:tgtEl>
                                      </p:cBhvr>
                                    </p:animEffect>
                                  </p:childTnLst>
                                </p:cTn>
                              </p:par>
                            </p:childTnLst>
                          </p:cTn>
                        </p:par>
                        <p:par>
                          <p:cTn id="145" fill="hold">
                            <p:stCondLst>
                              <p:cond delay="9500"/>
                            </p:stCondLst>
                            <p:childTnLst>
                              <p:par>
                                <p:cTn id="146" presetID="10" presetClass="entr" presetSubtype="0" fill="hold" grpId="0" nodeType="afterEffect">
                                  <p:stCondLst>
                                    <p:cond delay="0"/>
                                  </p:stCondLst>
                                  <p:childTnLst>
                                    <p:set>
                                      <p:cBhvr>
                                        <p:cTn id="147" dur="1" fill="hold">
                                          <p:stCondLst>
                                            <p:cond delay="0"/>
                                          </p:stCondLst>
                                        </p:cTn>
                                        <p:tgtEl>
                                          <p:spTgt spid="50"/>
                                        </p:tgtEl>
                                        <p:attrNameLst>
                                          <p:attrName>style.visibility</p:attrName>
                                        </p:attrNameLst>
                                      </p:cBhvr>
                                      <p:to>
                                        <p:strVal val="visible"/>
                                      </p:to>
                                    </p:set>
                                    <p:animEffect transition="in" filter="fade">
                                      <p:cBhvr>
                                        <p:cTn id="148" dur="500"/>
                                        <p:tgtEl>
                                          <p:spTgt spid="50"/>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fade">
                                      <p:cBhvr>
                                        <p:cTn id="151" dur="500"/>
                                        <p:tgtEl>
                                          <p:spTgt spid="4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36" grpId="0" animBg="1"/>
      <p:bldP spid="37" grpId="0" animBg="1"/>
      <p:bldP spid="38" grpId="0" animBg="1"/>
      <p:bldP spid="39" grpId="0" animBg="1"/>
      <p:bldP spid="40" grpId="0" animBg="1"/>
      <p:bldP spid="41" grpId="0"/>
      <p:bldP spid="42" grpId="0"/>
      <p:bldP spid="43" grpId="0"/>
      <p:bldP spid="44" grpId="0"/>
      <p:bldP spid="45" grpId="0"/>
      <p:bldP spid="46" grpId="0"/>
      <p:bldP spid="47" grpId="0"/>
      <p:bldP spid="48" grpId="0"/>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ck Arc 45"/>
          <p:cNvSpPr/>
          <p:nvPr/>
        </p:nvSpPr>
        <p:spPr>
          <a:xfrm rot="2700000">
            <a:off x="2206880" y="2345826"/>
            <a:ext cx="2161097" cy="2161096"/>
          </a:xfrm>
          <a:prstGeom prst="blockArc">
            <a:avLst>
              <a:gd name="adj1" fmla="val 19782491"/>
              <a:gd name="adj2" fmla="val 13507335"/>
              <a:gd name="adj3" fmla="val 6530"/>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black"/>
              </a:solidFill>
              <a:ea typeface="微软雅黑" panose="020B0503020204020204" pitchFamily="34" charset="-122"/>
              <a:cs typeface="+mn-ea"/>
              <a:sym typeface="Arial" panose="020B0604020202020204" pitchFamily="34" charset="0"/>
            </a:endParaRPr>
          </a:p>
        </p:txBody>
      </p:sp>
      <p:grpSp>
        <p:nvGrpSpPr>
          <p:cNvPr id="3" name="Group 53"/>
          <p:cNvGrpSpPr/>
          <p:nvPr/>
        </p:nvGrpSpPr>
        <p:grpSpPr>
          <a:xfrm rot="21351568">
            <a:off x="1265044" y="4743389"/>
            <a:ext cx="1483844" cy="849871"/>
            <a:chOff x="2355915" y="3857572"/>
            <a:chExt cx="1347923" cy="772022"/>
          </a:xfrm>
        </p:grpSpPr>
        <p:sp>
          <p:nvSpPr>
            <p:cNvPr id="4" name="Rectangle 30"/>
            <p:cNvSpPr/>
            <p:nvPr/>
          </p:nvSpPr>
          <p:spPr>
            <a:xfrm rot="2700000">
              <a:off x="3093973" y="3472415"/>
              <a:ext cx="224707" cy="995022"/>
            </a:xfrm>
            <a:prstGeom prst="rect">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white"/>
                </a:solidFill>
                <a:ea typeface="微软雅黑" panose="020B0503020204020204" pitchFamily="34" charset="-122"/>
                <a:cs typeface="+mn-ea"/>
                <a:sym typeface="Arial" panose="020B0604020202020204" pitchFamily="34" charset="0"/>
              </a:endParaRPr>
            </a:p>
          </p:txBody>
        </p:sp>
        <p:sp>
          <p:nvSpPr>
            <p:cNvPr id="5" name="Rounded Rectangle 31"/>
            <p:cNvSpPr/>
            <p:nvPr/>
          </p:nvSpPr>
          <p:spPr>
            <a:xfrm rot="2700000">
              <a:off x="2538069" y="4020237"/>
              <a:ext cx="427203" cy="791512"/>
            </a:xfrm>
            <a:prstGeom prst="round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white"/>
                </a:solidFill>
                <a:ea typeface="微软雅黑" panose="020B0503020204020204" pitchFamily="34" charset="-122"/>
                <a:cs typeface="+mn-ea"/>
                <a:sym typeface="Arial" panose="020B0604020202020204" pitchFamily="34" charset="0"/>
              </a:endParaRPr>
            </a:p>
          </p:txBody>
        </p:sp>
      </p:grpSp>
      <p:sp>
        <p:nvSpPr>
          <p:cNvPr id="6" name="Block Arc 29"/>
          <p:cNvSpPr/>
          <p:nvPr/>
        </p:nvSpPr>
        <p:spPr>
          <a:xfrm rot="2700000">
            <a:off x="1910974" y="1976809"/>
            <a:ext cx="2832020" cy="2832020"/>
          </a:xfrm>
          <a:prstGeom prst="blockArc">
            <a:avLst>
              <a:gd name="adj1" fmla="val 21433357"/>
              <a:gd name="adj2" fmla="val 13378235"/>
              <a:gd name="adj3" fmla="val 474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black"/>
              </a:solidFill>
              <a:ea typeface="微软雅黑" panose="020B0503020204020204" pitchFamily="34" charset="-122"/>
              <a:cs typeface="+mn-ea"/>
              <a:sym typeface="Arial" panose="020B0604020202020204" pitchFamily="34" charset="0"/>
            </a:endParaRPr>
          </a:p>
        </p:txBody>
      </p:sp>
      <p:sp>
        <p:nvSpPr>
          <p:cNvPr id="7" name="Block Arc 48"/>
          <p:cNvSpPr/>
          <p:nvPr/>
        </p:nvSpPr>
        <p:spPr>
          <a:xfrm rot="2700000">
            <a:off x="2503453" y="2642400"/>
            <a:ext cx="1567949" cy="1567947"/>
          </a:xfrm>
          <a:prstGeom prst="blockArc">
            <a:avLst>
              <a:gd name="adj1" fmla="val 17805926"/>
              <a:gd name="adj2" fmla="val 13444767"/>
              <a:gd name="adj3" fmla="val 748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black"/>
              </a:solidFill>
              <a:ea typeface="微软雅黑" panose="020B0503020204020204" pitchFamily="34" charset="-122"/>
              <a:cs typeface="+mn-ea"/>
              <a:sym typeface="Arial" panose="020B0604020202020204" pitchFamily="34" charset="0"/>
            </a:endParaRPr>
          </a:p>
        </p:txBody>
      </p:sp>
      <p:sp>
        <p:nvSpPr>
          <p:cNvPr id="8" name="Oval 51"/>
          <p:cNvSpPr/>
          <p:nvPr/>
        </p:nvSpPr>
        <p:spPr>
          <a:xfrm rot="2700000">
            <a:off x="2740711" y="2879658"/>
            <a:ext cx="1093433" cy="1093431"/>
          </a:xfrm>
          <a:prstGeom prst="ellipse">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600" dirty="0">
              <a:solidFill>
                <a:prstClr val="black"/>
              </a:solidFill>
              <a:ea typeface="微软雅黑" panose="020B0503020204020204" pitchFamily="34" charset="-122"/>
              <a:cs typeface="+mn-ea"/>
              <a:sym typeface="Arial" panose="020B0604020202020204" pitchFamily="34" charset="0"/>
            </a:endParaRPr>
          </a:p>
        </p:txBody>
      </p:sp>
      <p:grpSp>
        <p:nvGrpSpPr>
          <p:cNvPr id="9" name="组合 8"/>
          <p:cNvGrpSpPr/>
          <p:nvPr/>
        </p:nvGrpSpPr>
        <p:grpSpPr>
          <a:xfrm>
            <a:off x="3338815" y="2054005"/>
            <a:ext cx="3221826" cy="1701239"/>
            <a:chOff x="2454105" y="1833397"/>
            <a:chExt cx="2416369" cy="1275929"/>
          </a:xfrm>
        </p:grpSpPr>
        <p:cxnSp>
          <p:nvCxnSpPr>
            <p:cNvPr id="10" name="Straight Connector 59"/>
            <p:cNvCxnSpPr/>
            <p:nvPr/>
          </p:nvCxnSpPr>
          <p:spPr>
            <a:xfrm flipH="1" flipV="1">
              <a:off x="4467203" y="1834557"/>
              <a:ext cx="239041" cy="216588"/>
            </a:xfrm>
            <a:prstGeom prst="line">
              <a:avLst/>
            </a:prstGeom>
            <a:ln w="1270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60"/>
            <p:cNvCxnSpPr/>
            <p:nvPr/>
          </p:nvCxnSpPr>
          <p:spPr>
            <a:xfrm rot="10800000">
              <a:off x="2454105" y="1833397"/>
              <a:ext cx="2013098" cy="1588"/>
            </a:xfrm>
            <a:prstGeom prst="line">
              <a:avLst/>
            </a:prstGeom>
            <a:ln w="1270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67"/>
            <p:cNvCxnSpPr/>
            <p:nvPr/>
          </p:nvCxnSpPr>
          <p:spPr>
            <a:xfrm flipH="1" flipV="1">
              <a:off x="4096678" y="2110653"/>
              <a:ext cx="239041" cy="216588"/>
            </a:xfrm>
            <a:prstGeom prst="line">
              <a:avLst/>
            </a:prstGeom>
            <a:ln w="12700" cap="rnd">
              <a:solidFill>
                <a:srgbClr val="9ED8D8"/>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70"/>
            <p:cNvCxnSpPr/>
            <p:nvPr/>
          </p:nvCxnSpPr>
          <p:spPr>
            <a:xfrm rot="10800000">
              <a:off x="2454106" y="2109493"/>
              <a:ext cx="1642572" cy="1588"/>
            </a:xfrm>
            <a:prstGeom prst="line">
              <a:avLst/>
            </a:prstGeom>
            <a:ln w="12700" cap="rnd">
              <a:solidFill>
                <a:srgbClr val="9ED8D8"/>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81"/>
            <p:cNvCxnSpPr/>
            <p:nvPr/>
          </p:nvCxnSpPr>
          <p:spPr>
            <a:xfrm flipH="1" flipV="1">
              <a:off x="3781441" y="2321944"/>
              <a:ext cx="239041" cy="216588"/>
            </a:xfrm>
            <a:prstGeom prst="line">
              <a:avLst/>
            </a:prstGeom>
            <a:ln w="1270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82"/>
            <p:cNvCxnSpPr/>
            <p:nvPr/>
          </p:nvCxnSpPr>
          <p:spPr>
            <a:xfrm rot="10800000" flipV="1">
              <a:off x="2454106" y="2320782"/>
              <a:ext cx="1325687" cy="1162"/>
            </a:xfrm>
            <a:prstGeom prst="line">
              <a:avLst/>
            </a:prstGeom>
            <a:ln w="1270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87"/>
            <p:cNvCxnSpPr/>
            <p:nvPr/>
          </p:nvCxnSpPr>
          <p:spPr>
            <a:xfrm flipH="1" flipV="1">
              <a:off x="3410915" y="2568846"/>
              <a:ext cx="239041" cy="216588"/>
            </a:xfrm>
            <a:prstGeom prst="line">
              <a:avLst/>
            </a:prstGeom>
            <a:ln w="12700" cap="rnd">
              <a:solidFill>
                <a:srgbClr val="46B3B0"/>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88"/>
            <p:cNvCxnSpPr/>
            <p:nvPr/>
          </p:nvCxnSpPr>
          <p:spPr>
            <a:xfrm rot="10800000">
              <a:off x="2736030" y="2568848"/>
              <a:ext cx="674885" cy="1588"/>
            </a:xfrm>
            <a:prstGeom prst="line">
              <a:avLst/>
            </a:prstGeom>
            <a:ln w="12700" cap="rnd">
              <a:solidFill>
                <a:srgbClr val="46B3B0"/>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8" name="Text Placeholder 3"/>
            <p:cNvSpPr txBox="1"/>
            <p:nvPr/>
          </p:nvSpPr>
          <p:spPr>
            <a:xfrm>
              <a:off x="4622809" y="2071545"/>
              <a:ext cx="247665" cy="2769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lnSpc>
                  <a:spcPct val="150000"/>
                </a:lnSpc>
                <a:spcBef>
                  <a:spcPct val="20000"/>
                </a:spcBef>
                <a:defRPr/>
              </a:pPr>
              <a:r>
                <a:rPr lang="en-US" sz="1600" dirty="0">
                  <a:solidFill>
                    <a:schemeClr val="bg1">
                      <a:lumMod val="65000"/>
                    </a:schemeClr>
                  </a:solidFill>
                  <a:ea typeface="微软雅黑" panose="020B0503020204020204" pitchFamily="34" charset="-122"/>
                  <a:cs typeface="+mn-ea"/>
                  <a:sym typeface="Arial" panose="020B0604020202020204" pitchFamily="34" charset="0"/>
                </a:rPr>
                <a:t>70%</a:t>
              </a:r>
            </a:p>
          </p:txBody>
        </p:sp>
        <p:sp>
          <p:nvSpPr>
            <p:cNvPr id="19" name="Text Placeholder 3"/>
            <p:cNvSpPr txBox="1"/>
            <p:nvPr/>
          </p:nvSpPr>
          <p:spPr>
            <a:xfrm>
              <a:off x="4262797" y="2346077"/>
              <a:ext cx="247665" cy="2769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lnSpc>
                  <a:spcPct val="150000"/>
                </a:lnSpc>
                <a:spcBef>
                  <a:spcPct val="20000"/>
                </a:spcBef>
                <a:defRPr/>
              </a:pPr>
              <a:r>
                <a:rPr lang="en-US" sz="1600" dirty="0">
                  <a:solidFill>
                    <a:srgbClr val="46B3B0"/>
                  </a:solidFill>
                  <a:ea typeface="微软雅黑" panose="020B0503020204020204" pitchFamily="34" charset="-122"/>
                  <a:cs typeface="+mn-ea"/>
                  <a:sym typeface="Arial" panose="020B0604020202020204" pitchFamily="34" charset="0"/>
                </a:rPr>
                <a:t>65%</a:t>
              </a:r>
            </a:p>
          </p:txBody>
        </p:sp>
        <p:sp>
          <p:nvSpPr>
            <p:cNvPr id="20" name="Text Placeholder 3"/>
            <p:cNvSpPr txBox="1"/>
            <p:nvPr/>
          </p:nvSpPr>
          <p:spPr>
            <a:xfrm>
              <a:off x="3873221" y="2562665"/>
              <a:ext cx="247665" cy="2769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lnSpc>
                  <a:spcPct val="150000"/>
                </a:lnSpc>
                <a:spcBef>
                  <a:spcPct val="20000"/>
                </a:spcBef>
                <a:defRPr/>
              </a:pPr>
              <a:r>
                <a:rPr lang="en-US" sz="1600" dirty="0">
                  <a:solidFill>
                    <a:schemeClr val="bg1">
                      <a:lumMod val="65000"/>
                    </a:schemeClr>
                  </a:solidFill>
                  <a:ea typeface="微软雅黑" panose="020B0503020204020204" pitchFamily="34" charset="-122"/>
                  <a:cs typeface="+mn-ea"/>
                  <a:sym typeface="Arial" panose="020B0604020202020204" pitchFamily="34" charset="0"/>
                </a:rPr>
                <a:t>75%</a:t>
              </a:r>
            </a:p>
          </p:txBody>
        </p:sp>
        <p:sp>
          <p:nvSpPr>
            <p:cNvPr id="21" name="Text Placeholder 3"/>
            <p:cNvSpPr txBox="1"/>
            <p:nvPr/>
          </p:nvSpPr>
          <p:spPr>
            <a:xfrm>
              <a:off x="3499549" y="2832327"/>
              <a:ext cx="333024" cy="2769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lnSpc>
                  <a:spcPct val="150000"/>
                </a:lnSpc>
                <a:spcBef>
                  <a:spcPct val="20000"/>
                </a:spcBef>
                <a:defRPr/>
              </a:pPr>
              <a:r>
                <a:rPr lang="en-US" sz="1600" dirty="0">
                  <a:solidFill>
                    <a:srgbClr val="46B3B0"/>
                  </a:solidFill>
                  <a:ea typeface="微软雅黑" panose="020B0503020204020204" pitchFamily="34" charset="-122"/>
                  <a:cs typeface="+mn-ea"/>
                  <a:sym typeface="Arial" panose="020B0604020202020204" pitchFamily="34" charset="0"/>
                </a:rPr>
                <a:t>100%</a:t>
              </a:r>
            </a:p>
          </p:txBody>
        </p:sp>
      </p:grpSp>
      <p:sp>
        <p:nvSpPr>
          <p:cNvPr id="22" name="Freeform 46"/>
          <p:cNvSpPr>
            <a:spLocks noEditPoints="1"/>
          </p:cNvSpPr>
          <p:nvPr/>
        </p:nvSpPr>
        <p:spPr bwMode="auto">
          <a:xfrm>
            <a:off x="6825264" y="1988874"/>
            <a:ext cx="662480" cy="66248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9ED8D8"/>
          </a:solidFill>
          <a:ln w="9525">
            <a:noFill/>
            <a:round/>
          </a:ln>
        </p:spPr>
        <p:txBody>
          <a:bodyPr vert="horz" wrap="square" lIns="121913" tIns="60956" rIns="121913" bIns="60956" numCol="1" anchor="t" anchorCtr="0" compatLnSpc="1"/>
          <a:lstStyle/>
          <a:p>
            <a:pPr>
              <a:lnSpc>
                <a:spcPct val="150000"/>
              </a:lnSpc>
            </a:pPr>
            <a:endParaRPr lang="en-US" sz="1600">
              <a:solidFill>
                <a:prstClr val="black"/>
              </a:solidFill>
              <a:ea typeface="微软雅黑" panose="020B0503020204020204" pitchFamily="34" charset="-122"/>
              <a:cs typeface="+mn-ea"/>
              <a:sym typeface="Arial" panose="020B0604020202020204" pitchFamily="34" charset="0"/>
            </a:endParaRPr>
          </a:p>
        </p:txBody>
      </p:sp>
      <p:sp>
        <p:nvSpPr>
          <p:cNvPr id="23" name="Freeform 46"/>
          <p:cNvSpPr>
            <a:spLocks noEditPoints="1"/>
          </p:cNvSpPr>
          <p:nvPr/>
        </p:nvSpPr>
        <p:spPr bwMode="auto">
          <a:xfrm>
            <a:off x="6825264" y="2966708"/>
            <a:ext cx="662480" cy="66248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bg1">
              <a:lumMod val="75000"/>
            </a:schemeClr>
          </a:solidFill>
          <a:ln w="9525">
            <a:noFill/>
            <a:round/>
          </a:ln>
        </p:spPr>
        <p:txBody>
          <a:bodyPr vert="horz" wrap="square" lIns="121913" tIns="60956" rIns="121913" bIns="60956" numCol="1" anchor="t" anchorCtr="0" compatLnSpc="1"/>
          <a:lstStyle/>
          <a:p>
            <a:pPr>
              <a:lnSpc>
                <a:spcPct val="150000"/>
              </a:lnSpc>
            </a:pPr>
            <a:endParaRPr lang="en-US" sz="1600">
              <a:solidFill>
                <a:prstClr val="black"/>
              </a:solidFill>
              <a:ea typeface="微软雅黑" panose="020B0503020204020204" pitchFamily="34" charset="-122"/>
              <a:cs typeface="+mn-ea"/>
              <a:sym typeface="Arial" panose="020B0604020202020204" pitchFamily="34" charset="0"/>
            </a:endParaRPr>
          </a:p>
        </p:txBody>
      </p:sp>
      <p:sp>
        <p:nvSpPr>
          <p:cNvPr id="24" name="Freeform 46"/>
          <p:cNvSpPr>
            <a:spLocks noEditPoints="1"/>
          </p:cNvSpPr>
          <p:nvPr/>
        </p:nvSpPr>
        <p:spPr bwMode="auto">
          <a:xfrm>
            <a:off x="6825264" y="3931970"/>
            <a:ext cx="662480" cy="66248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9ED8D8"/>
          </a:solidFill>
          <a:ln w="9525">
            <a:noFill/>
            <a:round/>
          </a:ln>
        </p:spPr>
        <p:txBody>
          <a:bodyPr vert="horz" wrap="square" lIns="121913" tIns="60956" rIns="121913" bIns="60956" numCol="1" anchor="t" anchorCtr="0" compatLnSpc="1"/>
          <a:lstStyle/>
          <a:p>
            <a:pPr>
              <a:lnSpc>
                <a:spcPct val="150000"/>
              </a:lnSpc>
            </a:pPr>
            <a:endParaRPr lang="en-US" sz="1600">
              <a:solidFill>
                <a:prstClr val="black"/>
              </a:solidFill>
              <a:ea typeface="微软雅黑" panose="020B0503020204020204" pitchFamily="34" charset="-122"/>
              <a:cs typeface="+mn-ea"/>
              <a:sym typeface="Arial" panose="020B0604020202020204" pitchFamily="34" charset="0"/>
            </a:endParaRPr>
          </a:p>
        </p:txBody>
      </p:sp>
      <p:sp>
        <p:nvSpPr>
          <p:cNvPr id="25" name="Freeform 46"/>
          <p:cNvSpPr>
            <a:spLocks noEditPoints="1"/>
          </p:cNvSpPr>
          <p:nvPr/>
        </p:nvSpPr>
        <p:spPr bwMode="auto">
          <a:xfrm>
            <a:off x="6825264" y="4897234"/>
            <a:ext cx="662480" cy="66248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bg1">
              <a:lumMod val="75000"/>
            </a:schemeClr>
          </a:solidFill>
          <a:ln w="9525">
            <a:noFill/>
            <a:round/>
          </a:ln>
        </p:spPr>
        <p:txBody>
          <a:bodyPr vert="horz" wrap="square" lIns="121913" tIns="60956" rIns="121913" bIns="60956" numCol="1" anchor="t" anchorCtr="0" compatLnSpc="1"/>
          <a:lstStyle/>
          <a:p>
            <a:pPr>
              <a:lnSpc>
                <a:spcPct val="150000"/>
              </a:lnSpc>
            </a:pPr>
            <a:endParaRPr lang="en-US" sz="1600">
              <a:solidFill>
                <a:prstClr val="black"/>
              </a:solidFill>
              <a:ea typeface="微软雅黑" panose="020B0503020204020204" pitchFamily="34" charset="-122"/>
              <a:cs typeface="+mn-ea"/>
              <a:sym typeface="Arial" panose="020B0604020202020204" pitchFamily="34" charset="0"/>
            </a:endParaRPr>
          </a:p>
        </p:txBody>
      </p:sp>
      <p:sp>
        <p:nvSpPr>
          <p:cNvPr id="26" name="矩形 25"/>
          <p:cNvSpPr/>
          <p:nvPr/>
        </p:nvSpPr>
        <p:spPr>
          <a:xfrm>
            <a:off x="7787145" y="2009890"/>
            <a:ext cx="2996449" cy="830997"/>
          </a:xfrm>
          <a:prstGeom prst="rect">
            <a:avLst/>
          </a:prstGeom>
        </p:spPr>
        <p:txBody>
          <a:bodyPr wrap="square">
            <a:spAutoFit/>
          </a:bodyPr>
          <a:lstStyle/>
          <a:p>
            <a:pPr fontAlgn="base">
              <a:spcBef>
                <a:spcPct val="0"/>
              </a:spcBef>
              <a:spcAft>
                <a:spcPct val="0"/>
              </a:spcAft>
            </a:pPr>
            <a:r>
              <a:rPr lang="zh-CN" altLang="en-US" sz="1600" dirty="0">
                <a:solidFill>
                  <a:schemeClr val="bg1">
                    <a:lumMod val="65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7" name="矩形 26"/>
          <p:cNvSpPr/>
          <p:nvPr/>
        </p:nvSpPr>
        <p:spPr>
          <a:xfrm>
            <a:off x="7787145" y="3047232"/>
            <a:ext cx="2996449" cy="830997"/>
          </a:xfrm>
          <a:prstGeom prst="rect">
            <a:avLst/>
          </a:prstGeom>
        </p:spPr>
        <p:txBody>
          <a:bodyPr wrap="square">
            <a:spAutoFit/>
          </a:bodyPr>
          <a:lstStyle/>
          <a:p>
            <a:pPr fontAlgn="base">
              <a:spcBef>
                <a:spcPct val="0"/>
              </a:spcBef>
              <a:spcAft>
                <a:spcPct val="0"/>
              </a:spcAft>
            </a:pPr>
            <a:r>
              <a:rPr lang="zh-CN" altLang="en-US" sz="1600" dirty="0">
                <a:solidFill>
                  <a:schemeClr val="bg1">
                    <a:lumMod val="65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8" name="矩形 27"/>
          <p:cNvSpPr/>
          <p:nvPr/>
        </p:nvSpPr>
        <p:spPr>
          <a:xfrm>
            <a:off x="7787145" y="3955433"/>
            <a:ext cx="2996449" cy="830997"/>
          </a:xfrm>
          <a:prstGeom prst="rect">
            <a:avLst/>
          </a:prstGeom>
        </p:spPr>
        <p:txBody>
          <a:bodyPr wrap="square">
            <a:spAutoFit/>
          </a:bodyPr>
          <a:lstStyle/>
          <a:p>
            <a:pPr fontAlgn="base">
              <a:spcBef>
                <a:spcPct val="0"/>
              </a:spcBef>
              <a:spcAft>
                <a:spcPct val="0"/>
              </a:spcAft>
            </a:pPr>
            <a:r>
              <a:rPr lang="zh-CN" altLang="en-US" sz="1600" dirty="0">
                <a:solidFill>
                  <a:schemeClr val="bg1">
                    <a:lumMod val="65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9" name="矩形 28"/>
          <p:cNvSpPr/>
          <p:nvPr/>
        </p:nvSpPr>
        <p:spPr>
          <a:xfrm>
            <a:off x="7787145" y="5041190"/>
            <a:ext cx="2996449" cy="830997"/>
          </a:xfrm>
          <a:prstGeom prst="rect">
            <a:avLst/>
          </a:prstGeom>
        </p:spPr>
        <p:txBody>
          <a:bodyPr wrap="square">
            <a:spAutoFit/>
          </a:bodyPr>
          <a:lstStyle/>
          <a:p>
            <a:pPr fontAlgn="base">
              <a:spcBef>
                <a:spcPct val="0"/>
              </a:spcBef>
              <a:spcAft>
                <a:spcPct val="0"/>
              </a:spcAft>
            </a:pPr>
            <a:r>
              <a:rPr lang="zh-CN" altLang="en-US" sz="1600" dirty="0">
                <a:solidFill>
                  <a:schemeClr val="bg1">
                    <a:lumMod val="65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22" grpId="0" animBg="1"/>
      <p:bldP spid="23" grpId="0" animBg="1"/>
      <p:bldP spid="24" grpId="0" animBg="1"/>
      <p:bldP spid="25" grpId="0" animBg="1"/>
      <p:bldP spid="26" grpId="0"/>
      <p:bldP spid="27" grpId="0"/>
      <p:bldP spid="28"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stretch>
            <a:fillRect/>
          </a:stretch>
        </p:blipFill>
        <p:spPr>
          <a:xfrm>
            <a:off x="3773879" y="3702742"/>
            <a:ext cx="4551667" cy="1370908"/>
          </a:xfrm>
          <a:prstGeom prst="rect">
            <a:avLst/>
          </a:prstGeom>
        </p:spPr>
      </p:pic>
      <p:grpSp>
        <p:nvGrpSpPr>
          <p:cNvPr id="15" name="组合 14"/>
          <p:cNvGrpSpPr/>
          <p:nvPr/>
        </p:nvGrpSpPr>
        <p:grpSpPr>
          <a:xfrm>
            <a:off x="-1588" y="4422775"/>
            <a:ext cx="12193588" cy="2435225"/>
            <a:chOff x="-1588" y="4422775"/>
            <a:chExt cx="12193588" cy="2435225"/>
          </a:xfrm>
        </p:grpSpPr>
        <p:sp>
          <p:nvSpPr>
            <p:cNvPr id="8" name="任意多边形: 形状 7"/>
            <p:cNvSpPr/>
            <p:nvPr/>
          </p:nvSpPr>
          <p:spPr bwMode="auto">
            <a:xfrm>
              <a:off x="-1588" y="4423551"/>
              <a:ext cx="12193588" cy="2434449"/>
            </a:xfrm>
            <a:custGeom>
              <a:avLst/>
              <a:gdLst>
                <a:gd name="connsiteX0" fmla="*/ 10715179 w 12193588"/>
                <a:gd name="connsiteY0" fmla="*/ 506 h 2434449"/>
                <a:gd name="connsiteX1" fmla="*/ 12192000 w 12193588"/>
                <a:gd name="connsiteY1" fmla="*/ 256502 h 2434449"/>
                <a:gd name="connsiteX2" fmla="*/ 12192000 w 12193588"/>
                <a:gd name="connsiteY2" fmla="*/ 676516 h 2434449"/>
                <a:gd name="connsiteX3" fmla="*/ 12192000 w 12193588"/>
                <a:gd name="connsiteY3" fmla="*/ 770749 h 2434449"/>
                <a:gd name="connsiteX4" fmla="*/ 12193588 w 12193588"/>
                <a:gd name="connsiteY4" fmla="*/ 770749 h 2434449"/>
                <a:gd name="connsiteX5" fmla="*/ 12193588 w 12193588"/>
                <a:gd name="connsiteY5" fmla="*/ 2434449 h 2434449"/>
                <a:gd name="connsiteX6" fmla="*/ 0 w 12193588"/>
                <a:gd name="connsiteY6" fmla="*/ 2434449 h 2434449"/>
                <a:gd name="connsiteX7" fmla="*/ 0 w 12193588"/>
                <a:gd name="connsiteY7" fmla="*/ 883462 h 2434449"/>
                <a:gd name="connsiteX8" fmla="*/ 0 w 12193588"/>
                <a:gd name="connsiteY8" fmla="*/ 771877 h 2434449"/>
                <a:gd name="connsiteX9" fmla="*/ 0 w 12193588"/>
                <a:gd name="connsiteY9" fmla="*/ 770749 h 2434449"/>
                <a:gd name="connsiteX10" fmla="*/ 0 w 12193588"/>
                <a:gd name="connsiteY10" fmla="*/ 730396 h 2434449"/>
                <a:gd name="connsiteX11" fmla="*/ 0 w 12193588"/>
                <a:gd name="connsiteY11" fmla="*/ 256502 h 2434449"/>
                <a:gd name="connsiteX12" fmla="*/ 6043613 w 12193588"/>
                <a:gd name="connsiteY12" fmla="*/ 542930 h 2434449"/>
                <a:gd name="connsiteX13" fmla="*/ 10715179 w 12193588"/>
                <a:gd name="connsiteY13" fmla="*/ 506 h 243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3588" h="2434449">
                  <a:moveTo>
                    <a:pt x="10715179" y="506"/>
                  </a:moveTo>
                  <a:cubicBezTo>
                    <a:pt x="11204774" y="7070"/>
                    <a:pt x="11693922" y="78279"/>
                    <a:pt x="12192000" y="256502"/>
                  </a:cubicBezTo>
                  <a:cubicBezTo>
                    <a:pt x="12192000" y="256502"/>
                    <a:pt x="12192000" y="256502"/>
                    <a:pt x="12192000" y="676516"/>
                  </a:cubicBezTo>
                  <a:lnTo>
                    <a:pt x="12192000" y="770749"/>
                  </a:lnTo>
                  <a:lnTo>
                    <a:pt x="12193588" y="770749"/>
                  </a:lnTo>
                  <a:lnTo>
                    <a:pt x="12193588" y="2434449"/>
                  </a:lnTo>
                  <a:lnTo>
                    <a:pt x="0" y="2434449"/>
                  </a:lnTo>
                  <a:lnTo>
                    <a:pt x="0" y="883462"/>
                  </a:lnTo>
                  <a:cubicBezTo>
                    <a:pt x="0" y="883462"/>
                    <a:pt x="0" y="883462"/>
                    <a:pt x="0" y="771877"/>
                  </a:cubicBezTo>
                  <a:lnTo>
                    <a:pt x="0" y="770749"/>
                  </a:lnTo>
                  <a:lnTo>
                    <a:pt x="0" y="730396"/>
                  </a:lnTo>
                  <a:cubicBezTo>
                    <a:pt x="0" y="638556"/>
                    <a:pt x="0" y="491612"/>
                    <a:pt x="0" y="256502"/>
                  </a:cubicBezTo>
                  <a:cubicBezTo>
                    <a:pt x="1974850" y="-454797"/>
                    <a:pt x="3736975" y="542930"/>
                    <a:pt x="6043613" y="542930"/>
                  </a:cubicBezTo>
                  <a:cubicBezTo>
                    <a:pt x="7773591" y="542930"/>
                    <a:pt x="9246394" y="-19186"/>
                    <a:pt x="10715179" y="506"/>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6" name="Freeform 6"/>
            <p:cNvSpPr/>
            <p:nvPr/>
          </p:nvSpPr>
          <p:spPr bwMode="auto">
            <a:xfrm>
              <a:off x="-1588" y="4422775"/>
              <a:ext cx="12192000" cy="650875"/>
            </a:xfrm>
            <a:custGeom>
              <a:avLst/>
              <a:gdLst>
                <a:gd name="T0" fmla="*/ 318 w 7680"/>
                <a:gd name="T1" fmla="*/ 232 h 409"/>
                <a:gd name="T2" fmla="*/ 1294 w 7680"/>
                <a:gd name="T3" fmla="*/ 118 h 409"/>
                <a:gd name="T4" fmla="*/ 1333 w 7680"/>
                <a:gd name="T5" fmla="*/ 118 h 409"/>
                <a:gd name="T6" fmla="*/ 1562 w 7680"/>
                <a:gd name="T7" fmla="*/ 129 h 409"/>
                <a:gd name="T8" fmla="*/ 2939 w 7680"/>
                <a:gd name="T9" fmla="*/ 336 h 409"/>
                <a:gd name="T10" fmla="*/ 3230 w 7680"/>
                <a:gd name="T11" fmla="*/ 372 h 409"/>
                <a:gd name="T12" fmla="*/ 4672 w 7680"/>
                <a:gd name="T13" fmla="*/ 372 h 409"/>
                <a:gd name="T14" fmla="*/ 5063 w 7680"/>
                <a:gd name="T15" fmla="*/ 325 h 409"/>
                <a:gd name="T16" fmla="*/ 6133 w 7680"/>
                <a:gd name="T17" fmla="*/ 137 h 409"/>
                <a:gd name="T18" fmla="*/ 6862 w 7680"/>
                <a:gd name="T19" fmla="*/ 126 h 409"/>
                <a:gd name="T20" fmla="*/ 7680 w 7680"/>
                <a:gd name="T21" fmla="*/ 233 h 409"/>
                <a:gd name="T22" fmla="*/ 7680 w 7680"/>
                <a:gd name="T23" fmla="*/ 162 h 409"/>
                <a:gd name="T24" fmla="*/ 6930 w 7680"/>
                <a:gd name="T25" fmla="*/ 9 h 409"/>
                <a:gd name="T26" fmla="*/ 6911 w 7680"/>
                <a:gd name="T27" fmla="*/ 7 h 409"/>
                <a:gd name="T28" fmla="*/ 6604 w 7680"/>
                <a:gd name="T29" fmla="*/ 2 h 409"/>
                <a:gd name="T30" fmla="*/ 6571 w 7680"/>
                <a:gd name="T31" fmla="*/ 3 h 409"/>
                <a:gd name="T32" fmla="*/ 6243 w 7680"/>
                <a:gd name="T33" fmla="*/ 27 h 409"/>
                <a:gd name="T34" fmla="*/ 6224 w 7680"/>
                <a:gd name="T35" fmla="*/ 29 h 409"/>
                <a:gd name="T36" fmla="*/ 5920 w 7680"/>
                <a:gd name="T37" fmla="*/ 68 h 409"/>
                <a:gd name="T38" fmla="*/ 5884 w 7680"/>
                <a:gd name="T39" fmla="*/ 74 h 409"/>
                <a:gd name="T40" fmla="*/ 5773 w 7680"/>
                <a:gd name="T41" fmla="*/ 91 h 409"/>
                <a:gd name="T42" fmla="*/ 5630 w 7680"/>
                <a:gd name="T43" fmla="*/ 116 h 409"/>
                <a:gd name="T44" fmla="*/ 5608 w 7680"/>
                <a:gd name="T45" fmla="*/ 119 h 409"/>
                <a:gd name="T46" fmla="*/ 5111 w 7680"/>
                <a:gd name="T47" fmla="*/ 208 h 409"/>
                <a:gd name="T48" fmla="*/ 5075 w 7680"/>
                <a:gd name="T49" fmla="*/ 214 h 409"/>
                <a:gd name="T50" fmla="*/ 3807 w 7680"/>
                <a:gd name="T51" fmla="*/ 342 h 409"/>
                <a:gd name="T52" fmla="*/ 3480 w 7680"/>
                <a:gd name="T53" fmla="*/ 332 h 409"/>
                <a:gd name="T54" fmla="*/ 3442 w 7680"/>
                <a:gd name="T55" fmla="*/ 330 h 409"/>
                <a:gd name="T56" fmla="*/ 1916 w 7680"/>
                <a:gd name="T57" fmla="*/ 100 h 409"/>
                <a:gd name="T58" fmla="*/ 1897 w 7680"/>
                <a:gd name="T59" fmla="*/ 96 h 409"/>
                <a:gd name="T60" fmla="*/ 1868 w 7680"/>
                <a:gd name="T61" fmla="*/ 91 h 409"/>
                <a:gd name="T62" fmla="*/ 1608 w 7680"/>
                <a:gd name="T63" fmla="*/ 51 h 409"/>
                <a:gd name="T64" fmla="*/ 1588 w 7680"/>
                <a:gd name="T65" fmla="*/ 48 h 409"/>
                <a:gd name="T66" fmla="*/ 1332 w 7680"/>
                <a:gd name="T67" fmla="*/ 19 h 409"/>
                <a:gd name="T68" fmla="*/ 1298 w 7680"/>
                <a:gd name="T69" fmla="*/ 16 h 409"/>
                <a:gd name="T70" fmla="*/ 1034 w 7680"/>
                <a:gd name="T71" fmla="*/ 2 h 409"/>
                <a:gd name="T72" fmla="*/ 1018 w 7680"/>
                <a:gd name="T73" fmla="*/ 1 h 409"/>
                <a:gd name="T74" fmla="*/ 1008 w 7680"/>
                <a:gd name="T75" fmla="*/ 1 h 409"/>
                <a:gd name="T76" fmla="*/ 864 w 7680"/>
                <a:gd name="T77" fmla="*/ 2 h 409"/>
                <a:gd name="T78" fmla="*/ 0 w 7680"/>
                <a:gd name="T79" fmla="*/ 162 h 409"/>
                <a:gd name="T80" fmla="*/ 0 w 7680"/>
                <a:gd name="T81" fmla="*/ 305 h 409"/>
                <a:gd name="T82" fmla="*/ 318 w 7680"/>
                <a:gd name="T83" fmla="*/ 232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80" h="409">
                  <a:moveTo>
                    <a:pt x="318" y="232"/>
                  </a:moveTo>
                  <a:cubicBezTo>
                    <a:pt x="701" y="150"/>
                    <a:pt x="993" y="115"/>
                    <a:pt x="1294" y="118"/>
                  </a:cubicBezTo>
                  <a:cubicBezTo>
                    <a:pt x="1307" y="118"/>
                    <a:pt x="1320" y="118"/>
                    <a:pt x="1333" y="118"/>
                  </a:cubicBezTo>
                  <a:cubicBezTo>
                    <a:pt x="1408" y="119"/>
                    <a:pt x="1484" y="123"/>
                    <a:pt x="1562" y="129"/>
                  </a:cubicBezTo>
                  <a:cubicBezTo>
                    <a:pt x="1922" y="156"/>
                    <a:pt x="2331" y="230"/>
                    <a:pt x="2939" y="336"/>
                  </a:cubicBezTo>
                  <a:cubicBezTo>
                    <a:pt x="3022" y="351"/>
                    <a:pt x="3121" y="363"/>
                    <a:pt x="3230" y="372"/>
                  </a:cubicBezTo>
                  <a:cubicBezTo>
                    <a:pt x="3657" y="409"/>
                    <a:pt x="4239" y="406"/>
                    <a:pt x="4672" y="372"/>
                  </a:cubicBezTo>
                  <a:cubicBezTo>
                    <a:pt x="4826" y="361"/>
                    <a:pt x="4961" y="345"/>
                    <a:pt x="5063" y="325"/>
                  </a:cubicBezTo>
                  <a:cubicBezTo>
                    <a:pt x="5361" y="270"/>
                    <a:pt x="5721" y="179"/>
                    <a:pt x="6133" y="137"/>
                  </a:cubicBezTo>
                  <a:cubicBezTo>
                    <a:pt x="6360" y="113"/>
                    <a:pt x="6604" y="105"/>
                    <a:pt x="6862" y="126"/>
                  </a:cubicBezTo>
                  <a:cubicBezTo>
                    <a:pt x="7230" y="157"/>
                    <a:pt x="7502" y="199"/>
                    <a:pt x="7680" y="233"/>
                  </a:cubicBezTo>
                  <a:cubicBezTo>
                    <a:pt x="7680" y="162"/>
                    <a:pt x="7680" y="162"/>
                    <a:pt x="7680" y="162"/>
                  </a:cubicBezTo>
                  <a:cubicBezTo>
                    <a:pt x="7428" y="72"/>
                    <a:pt x="7178" y="25"/>
                    <a:pt x="6930" y="9"/>
                  </a:cubicBezTo>
                  <a:cubicBezTo>
                    <a:pt x="6924" y="8"/>
                    <a:pt x="6917" y="8"/>
                    <a:pt x="6911" y="7"/>
                  </a:cubicBezTo>
                  <a:cubicBezTo>
                    <a:pt x="6809" y="1"/>
                    <a:pt x="6707" y="0"/>
                    <a:pt x="6604" y="2"/>
                  </a:cubicBezTo>
                  <a:cubicBezTo>
                    <a:pt x="6593" y="3"/>
                    <a:pt x="6582" y="3"/>
                    <a:pt x="6571" y="3"/>
                  </a:cubicBezTo>
                  <a:cubicBezTo>
                    <a:pt x="6462" y="7"/>
                    <a:pt x="6352" y="15"/>
                    <a:pt x="6243" y="27"/>
                  </a:cubicBezTo>
                  <a:cubicBezTo>
                    <a:pt x="6237" y="27"/>
                    <a:pt x="6230" y="28"/>
                    <a:pt x="6224" y="29"/>
                  </a:cubicBezTo>
                  <a:cubicBezTo>
                    <a:pt x="6123" y="39"/>
                    <a:pt x="6022" y="53"/>
                    <a:pt x="5920" y="68"/>
                  </a:cubicBezTo>
                  <a:cubicBezTo>
                    <a:pt x="5908" y="70"/>
                    <a:pt x="5896" y="72"/>
                    <a:pt x="5884" y="74"/>
                  </a:cubicBezTo>
                  <a:cubicBezTo>
                    <a:pt x="5847" y="80"/>
                    <a:pt x="5810" y="85"/>
                    <a:pt x="5773" y="91"/>
                  </a:cubicBezTo>
                  <a:cubicBezTo>
                    <a:pt x="5725" y="99"/>
                    <a:pt x="5678" y="107"/>
                    <a:pt x="5630" y="116"/>
                  </a:cubicBezTo>
                  <a:cubicBezTo>
                    <a:pt x="5623" y="117"/>
                    <a:pt x="5615" y="118"/>
                    <a:pt x="5608" y="119"/>
                  </a:cubicBezTo>
                  <a:cubicBezTo>
                    <a:pt x="5445" y="148"/>
                    <a:pt x="5279" y="179"/>
                    <a:pt x="5111" y="208"/>
                  </a:cubicBezTo>
                  <a:cubicBezTo>
                    <a:pt x="5099" y="210"/>
                    <a:pt x="5087" y="212"/>
                    <a:pt x="5075" y="214"/>
                  </a:cubicBezTo>
                  <a:cubicBezTo>
                    <a:pt x="4672" y="283"/>
                    <a:pt x="4253" y="342"/>
                    <a:pt x="3807" y="342"/>
                  </a:cubicBezTo>
                  <a:cubicBezTo>
                    <a:pt x="3696" y="342"/>
                    <a:pt x="3587" y="339"/>
                    <a:pt x="3480" y="332"/>
                  </a:cubicBezTo>
                  <a:cubicBezTo>
                    <a:pt x="3467" y="331"/>
                    <a:pt x="3454" y="330"/>
                    <a:pt x="3442" y="330"/>
                  </a:cubicBezTo>
                  <a:cubicBezTo>
                    <a:pt x="2897" y="293"/>
                    <a:pt x="2397" y="182"/>
                    <a:pt x="1916" y="100"/>
                  </a:cubicBezTo>
                  <a:cubicBezTo>
                    <a:pt x="1909" y="98"/>
                    <a:pt x="1903" y="97"/>
                    <a:pt x="1897" y="96"/>
                  </a:cubicBezTo>
                  <a:cubicBezTo>
                    <a:pt x="1887" y="95"/>
                    <a:pt x="1878" y="93"/>
                    <a:pt x="1868" y="91"/>
                  </a:cubicBezTo>
                  <a:cubicBezTo>
                    <a:pt x="1781" y="77"/>
                    <a:pt x="1694" y="63"/>
                    <a:pt x="1608" y="51"/>
                  </a:cubicBezTo>
                  <a:cubicBezTo>
                    <a:pt x="1601" y="50"/>
                    <a:pt x="1595" y="49"/>
                    <a:pt x="1588" y="48"/>
                  </a:cubicBezTo>
                  <a:cubicBezTo>
                    <a:pt x="1502" y="37"/>
                    <a:pt x="1417" y="27"/>
                    <a:pt x="1332" y="19"/>
                  </a:cubicBezTo>
                  <a:cubicBezTo>
                    <a:pt x="1320" y="18"/>
                    <a:pt x="1309" y="17"/>
                    <a:pt x="1298" y="16"/>
                  </a:cubicBezTo>
                  <a:cubicBezTo>
                    <a:pt x="1210" y="8"/>
                    <a:pt x="1122" y="4"/>
                    <a:pt x="1034" y="2"/>
                  </a:cubicBezTo>
                  <a:cubicBezTo>
                    <a:pt x="1029" y="2"/>
                    <a:pt x="1023" y="2"/>
                    <a:pt x="1018" y="1"/>
                  </a:cubicBezTo>
                  <a:cubicBezTo>
                    <a:pt x="1015" y="1"/>
                    <a:pt x="1011" y="1"/>
                    <a:pt x="1008" y="1"/>
                  </a:cubicBezTo>
                  <a:cubicBezTo>
                    <a:pt x="960" y="1"/>
                    <a:pt x="912" y="1"/>
                    <a:pt x="864" y="2"/>
                  </a:cubicBezTo>
                  <a:cubicBezTo>
                    <a:pt x="579" y="11"/>
                    <a:pt x="293" y="56"/>
                    <a:pt x="0" y="162"/>
                  </a:cubicBezTo>
                  <a:cubicBezTo>
                    <a:pt x="0" y="305"/>
                    <a:pt x="0" y="305"/>
                    <a:pt x="0" y="305"/>
                  </a:cubicBezTo>
                  <a:cubicBezTo>
                    <a:pt x="113" y="278"/>
                    <a:pt x="219" y="253"/>
                    <a:pt x="318"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p:cNvPicPr>
            <a:picLocks noChangeAspect="1"/>
          </p:cNvPicPr>
          <p:nvPr/>
        </p:nvPicPr>
        <p:blipFill>
          <a:blip r:embed="rId4"/>
          <a:stretch>
            <a:fillRect/>
          </a:stretch>
        </p:blipFill>
        <p:spPr>
          <a:xfrm>
            <a:off x="7023100" y="2004096"/>
            <a:ext cx="1234800" cy="489500"/>
          </a:xfrm>
          <a:prstGeom prst="rect">
            <a:avLst/>
          </a:prstGeom>
        </p:spPr>
      </p:pic>
      <p:pic>
        <p:nvPicPr>
          <p:cNvPr id="12" name="图片 11"/>
          <p:cNvPicPr>
            <a:picLocks noChangeAspect="1"/>
          </p:cNvPicPr>
          <p:nvPr/>
        </p:nvPicPr>
        <p:blipFill>
          <a:blip r:embed="rId4"/>
          <a:stretch>
            <a:fillRect/>
          </a:stretch>
        </p:blipFill>
        <p:spPr>
          <a:xfrm>
            <a:off x="3390234" y="1400106"/>
            <a:ext cx="1234800" cy="489500"/>
          </a:xfrm>
          <a:prstGeom prst="rect">
            <a:avLst/>
          </a:prstGeom>
        </p:spPr>
      </p:pic>
      <p:sp>
        <p:nvSpPr>
          <p:cNvPr id="14" name="矩形 13"/>
          <p:cNvSpPr/>
          <p:nvPr/>
        </p:nvSpPr>
        <p:spPr>
          <a:xfrm>
            <a:off x="3046412" y="5615925"/>
            <a:ext cx="6096000" cy="646331"/>
          </a:xfrm>
          <a:prstGeom prst="rect">
            <a:avLst/>
          </a:prstGeom>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pic>
        <p:nvPicPr>
          <p:cNvPr id="10" name="图片 9"/>
          <p:cNvPicPr>
            <a:picLocks noChangeAspect="1"/>
          </p:cNvPicPr>
          <p:nvPr/>
        </p:nvPicPr>
        <p:blipFill>
          <a:blip r:embed="rId5"/>
          <a:stretch>
            <a:fillRect/>
          </a:stretch>
        </p:blipFill>
        <p:spPr>
          <a:xfrm>
            <a:off x="4810125" y="870753"/>
            <a:ext cx="2301875" cy="32456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38967" y="1214757"/>
            <a:ext cx="10898199" cy="3085360"/>
            <a:chOff x="646901" y="1732823"/>
            <a:chExt cx="10898199" cy="3085360"/>
          </a:xfrm>
        </p:grpSpPr>
        <p:grpSp>
          <p:nvGrpSpPr>
            <p:cNvPr id="3" name="Group 12"/>
            <p:cNvGrpSpPr/>
            <p:nvPr/>
          </p:nvGrpSpPr>
          <p:grpSpPr>
            <a:xfrm>
              <a:off x="646901" y="4167553"/>
              <a:ext cx="2724550" cy="650630"/>
              <a:chOff x="646901" y="4167553"/>
              <a:chExt cx="2724550" cy="650630"/>
            </a:xfrm>
          </p:grpSpPr>
          <p:sp>
            <p:nvSpPr>
              <p:cNvPr id="21" name="Rectangle 3"/>
              <p:cNvSpPr/>
              <p:nvPr/>
            </p:nvSpPr>
            <p:spPr>
              <a:xfrm>
                <a:off x="646901" y="4167553"/>
                <a:ext cx="2724550" cy="65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22" name="Rectangle 4"/>
              <p:cNvSpPr/>
              <p:nvPr/>
            </p:nvSpPr>
            <p:spPr>
              <a:xfrm>
                <a:off x="646901" y="4167553"/>
                <a:ext cx="598585" cy="650630"/>
              </a:xfrm>
              <a:prstGeom prst="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23" name="Freeform 29"/>
              <p:cNvSpPr>
                <a:spLocks noEditPoints="1"/>
              </p:cNvSpPr>
              <p:nvPr/>
            </p:nvSpPr>
            <p:spPr bwMode="auto">
              <a:xfrm>
                <a:off x="755930" y="4257249"/>
                <a:ext cx="380526" cy="443102"/>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lumMod val="65000"/>
                    </a:schemeClr>
                  </a:solidFill>
                  <a:latin typeface="Arial" panose="020B0604020202020204" pitchFamily="34" charset="0"/>
                  <a:cs typeface="Arial" panose="020B0604020202020204" pitchFamily="34" charset="0"/>
                </a:endParaRPr>
              </a:p>
            </p:txBody>
          </p:sp>
        </p:grpSp>
        <p:grpSp>
          <p:nvGrpSpPr>
            <p:cNvPr id="4" name="Group 31"/>
            <p:cNvGrpSpPr/>
            <p:nvPr/>
          </p:nvGrpSpPr>
          <p:grpSpPr>
            <a:xfrm>
              <a:off x="1540437" y="2977919"/>
              <a:ext cx="937470" cy="1131884"/>
              <a:chOff x="1751482" y="2957524"/>
              <a:chExt cx="1247775" cy="1506538"/>
            </a:xfrm>
          </p:grpSpPr>
          <p:sp>
            <p:nvSpPr>
              <p:cNvPr id="19" name="Freeform 5"/>
              <p:cNvSpPr>
                <a:spLocks noEditPoints="1"/>
              </p:cNvSpPr>
              <p:nvPr/>
            </p:nvSpPr>
            <p:spPr bwMode="auto">
              <a:xfrm>
                <a:off x="2459507" y="2957524"/>
                <a:ext cx="339725" cy="336550"/>
              </a:xfrm>
              <a:custGeom>
                <a:avLst/>
                <a:gdLst>
                  <a:gd name="T0" fmla="*/ 90 w 90"/>
                  <a:gd name="T1" fmla="*/ 45 h 89"/>
                  <a:gd name="T2" fmla="*/ 45 w 90"/>
                  <a:gd name="T3" fmla="*/ 89 h 89"/>
                  <a:gd name="T4" fmla="*/ 0 w 90"/>
                  <a:gd name="T5" fmla="*/ 45 h 89"/>
                  <a:gd name="T6" fmla="*/ 45 w 90"/>
                  <a:gd name="T7" fmla="*/ 0 h 89"/>
                  <a:gd name="T8" fmla="*/ 90 w 90"/>
                  <a:gd name="T9" fmla="*/ 45 h 89"/>
                  <a:gd name="T10" fmla="*/ 90 w 90"/>
                  <a:gd name="T11" fmla="*/ 45 h 89"/>
                  <a:gd name="T12" fmla="*/ 90 w 90"/>
                  <a:gd name="T13" fmla="*/ 45 h 89"/>
                </a:gdLst>
                <a:ahLst/>
                <a:cxnLst>
                  <a:cxn ang="0">
                    <a:pos x="T0" y="T1"/>
                  </a:cxn>
                  <a:cxn ang="0">
                    <a:pos x="T2" y="T3"/>
                  </a:cxn>
                  <a:cxn ang="0">
                    <a:pos x="T4" y="T5"/>
                  </a:cxn>
                  <a:cxn ang="0">
                    <a:pos x="T6" y="T7"/>
                  </a:cxn>
                  <a:cxn ang="0">
                    <a:pos x="T8" y="T9"/>
                  </a:cxn>
                  <a:cxn ang="0">
                    <a:pos x="T10" y="T11"/>
                  </a:cxn>
                  <a:cxn ang="0">
                    <a:pos x="T12" y="T13"/>
                  </a:cxn>
                </a:cxnLst>
                <a:rect l="0" t="0" r="r" b="b"/>
                <a:pathLst>
                  <a:path w="90" h="89">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solidFill>
                <a:srgbClr val="E9E9E9"/>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solidFill>
                    <a:schemeClr val="bg1">
                      <a:lumMod val="65000"/>
                    </a:schemeClr>
                  </a:solidFill>
                  <a:latin typeface="Arial" panose="020B0604020202020204" pitchFamily="34" charset="0"/>
                  <a:cs typeface="Arial" panose="020B0604020202020204" pitchFamily="34" charset="0"/>
                </a:endParaRPr>
              </a:p>
            </p:txBody>
          </p:sp>
          <p:sp>
            <p:nvSpPr>
              <p:cNvPr id="20" name="Freeform 6"/>
              <p:cNvSpPr>
                <a:spLocks noEditPoints="1"/>
              </p:cNvSpPr>
              <p:nvPr/>
            </p:nvSpPr>
            <p:spPr bwMode="auto">
              <a:xfrm>
                <a:off x="1751482" y="3271849"/>
                <a:ext cx="1247775" cy="1192213"/>
              </a:xfrm>
              <a:custGeom>
                <a:avLst/>
                <a:gdLst>
                  <a:gd name="T0" fmla="*/ 299 w 330"/>
                  <a:gd name="T1" fmla="*/ 45 h 316"/>
                  <a:gd name="T2" fmla="*/ 237 w 330"/>
                  <a:gd name="T3" fmla="*/ 32 h 316"/>
                  <a:gd name="T4" fmla="*/ 218 w 330"/>
                  <a:gd name="T5" fmla="*/ 8 h 316"/>
                  <a:gd name="T6" fmla="*/ 209 w 330"/>
                  <a:gd name="T7" fmla="*/ 3 h 316"/>
                  <a:gd name="T8" fmla="*/ 198 w 330"/>
                  <a:gd name="T9" fmla="*/ 1 h 316"/>
                  <a:gd name="T10" fmla="*/ 124 w 330"/>
                  <a:gd name="T11" fmla="*/ 18 h 316"/>
                  <a:gd name="T12" fmla="*/ 76 w 330"/>
                  <a:gd name="T13" fmla="*/ 75 h 316"/>
                  <a:gd name="T14" fmla="*/ 67 w 330"/>
                  <a:gd name="T15" fmla="*/ 81 h 316"/>
                  <a:gd name="T16" fmla="*/ 0 w 330"/>
                  <a:gd name="T17" fmla="*/ 107 h 316"/>
                  <a:gd name="T18" fmla="*/ 110 w 330"/>
                  <a:gd name="T19" fmla="*/ 127 h 316"/>
                  <a:gd name="T20" fmla="*/ 96 w 330"/>
                  <a:gd name="T21" fmla="*/ 103 h 316"/>
                  <a:gd name="T22" fmla="*/ 110 w 330"/>
                  <a:gd name="T23" fmla="*/ 83 h 316"/>
                  <a:gd name="T24" fmla="*/ 152 w 330"/>
                  <a:gd name="T25" fmla="*/ 43 h 316"/>
                  <a:gd name="T26" fmla="*/ 127 w 330"/>
                  <a:gd name="T27" fmla="*/ 132 h 316"/>
                  <a:gd name="T28" fmla="*/ 57 w 330"/>
                  <a:gd name="T29" fmla="*/ 180 h 316"/>
                  <a:gd name="T30" fmla="*/ 58 w 330"/>
                  <a:gd name="T31" fmla="*/ 221 h 316"/>
                  <a:gd name="T32" fmla="*/ 126 w 330"/>
                  <a:gd name="T33" fmla="*/ 217 h 316"/>
                  <a:gd name="T34" fmla="*/ 159 w 330"/>
                  <a:gd name="T35" fmla="*/ 165 h 316"/>
                  <a:gd name="T36" fmla="*/ 191 w 330"/>
                  <a:gd name="T37" fmla="*/ 205 h 316"/>
                  <a:gd name="T38" fmla="*/ 182 w 330"/>
                  <a:gd name="T39" fmla="*/ 316 h 316"/>
                  <a:gd name="T40" fmla="*/ 208 w 330"/>
                  <a:gd name="T41" fmla="*/ 301 h 316"/>
                  <a:gd name="T42" fmla="*/ 230 w 330"/>
                  <a:gd name="T43" fmla="*/ 189 h 316"/>
                  <a:gd name="T44" fmla="*/ 206 w 330"/>
                  <a:gd name="T45" fmla="*/ 144 h 316"/>
                  <a:gd name="T46" fmla="*/ 251 w 330"/>
                  <a:gd name="T47" fmla="*/ 84 h 316"/>
                  <a:gd name="T48" fmla="*/ 322 w 330"/>
                  <a:gd name="T49" fmla="*/ 72 h 316"/>
                  <a:gd name="T50" fmla="*/ 93 w 330"/>
                  <a:gd name="T51" fmla="*/ 100 h 316"/>
                  <a:gd name="T52" fmla="*/ 70 w 330"/>
                  <a:gd name="T53" fmla="*/ 84 h 316"/>
                  <a:gd name="T54" fmla="*/ 76 w 330"/>
                  <a:gd name="T55" fmla="*/ 80 h 316"/>
                  <a:gd name="T56" fmla="*/ 89 w 330"/>
                  <a:gd name="T57" fmla="*/ 96 h 316"/>
                  <a:gd name="T58" fmla="*/ 91 w 330"/>
                  <a:gd name="T59" fmla="*/ 96 h 316"/>
                  <a:gd name="T60" fmla="*/ 93 w 330"/>
                  <a:gd name="T61" fmla="*/ 100 h 316"/>
                  <a:gd name="T62" fmla="*/ 93 w 330"/>
                  <a:gd name="T63" fmla="*/ 10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0" h="316">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solidFill>
                <a:srgbClr val="E9E9E9"/>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solidFill>
                    <a:schemeClr val="bg1">
                      <a:lumMod val="65000"/>
                    </a:schemeClr>
                  </a:solidFill>
                  <a:latin typeface="Arial" panose="020B0604020202020204" pitchFamily="34" charset="0"/>
                  <a:cs typeface="Arial" panose="020B0604020202020204" pitchFamily="34" charset="0"/>
                </a:endParaRPr>
              </a:p>
            </p:txBody>
          </p:sp>
        </p:grpSp>
        <p:sp>
          <p:nvSpPr>
            <p:cNvPr id="5" name="Arc 37"/>
            <p:cNvSpPr/>
            <p:nvPr/>
          </p:nvSpPr>
          <p:spPr>
            <a:xfrm rot="13265014">
              <a:off x="7897599" y="1732823"/>
              <a:ext cx="1217066" cy="1217066"/>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6" name="Arc 38"/>
            <p:cNvSpPr/>
            <p:nvPr/>
          </p:nvSpPr>
          <p:spPr>
            <a:xfrm rot="13265014">
              <a:off x="5173050" y="2377795"/>
              <a:ext cx="1217066" cy="1217066"/>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grpSp>
          <p:nvGrpSpPr>
            <p:cNvPr id="7" name="Group 9"/>
            <p:cNvGrpSpPr/>
            <p:nvPr/>
          </p:nvGrpSpPr>
          <p:grpSpPr>
            <a:xfrm>
              <a:off x="3371451" y="3516923"/>
              <a:ext cx="2724550" cy="650630"/>
              <a:chOff x="3371451" y="3516923"/>
              <a:chExt cx="2724550" cy="650630"/>
            </a:xfrm>
          </p:grpSpPr>
          <p:sp>
            <p:nvSpPr>
              <p:cNvPr id="16" name="Rectangle 7"/>
              <p:cNvSpPr/>
              <p:nvPr/>
            </p:nvSpPr>
            <p:spPr>
              <a:xfrm>
                <a:off x="3371451" y="3516923"/>
                <a:ext cx="2724550" cy="65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7" name="Rectangle 8"/>
              <p:cNvSpPr/>
              <p:nvPr/>
            </p:nvSpPr>
            <p:spPr>
              <a:xfrm>
                <a:off x="3371451" y="3516923"/>
                <a:ext cx="598585" cy="650630"/>
              </a:xfrm>
              <a:prstGeom prst="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8" name="Freeform 39"/>
              <p:cNvSpPr>
                <a:spLocks noEditPoints="1"/>
              </p:cNvSpPr>
              <p:nvPr/>
            </p:nvSpPr>
            <p:spPr bwMode="auto">
              <a:xfrm>
                <a:off x="3498042" y="3644729"/>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lumMod val="65000"/>
                    </a:schemeClr>
                  </a:solidFill>
                  <a:latin typeface="Arial" panose="020B0604020202020204" pitchFamily="34" charset="0"/>
                  <a:cs typeface="Arial" panose="020B0604020202020204" pitchFamily="34" charset="0"/>
                </a:endParaRPr>
              </a:p>
            </p:txBody>
          </p:sp>
        </p:grpSp>
        <p:grpSp>
          <p:nvGrpSpPr>
            <p:cNvPr id="8" name="Group 6"/>
            <p:cNvGrpSpPr/>
            <p:nvPr/>
          </p:nvGrpSpPr>
          <p:grpSpPr>
            <a:xfrm>
              <a:off x="6096000" y="2866293"/>
              <a:ext cx="2724550" cy="650630"/>
              <a:chOff x="6096000" y="2866293"/>
              <a:chExt cx="2724550" cy="650630"/>
            </a:xfrm>
          </p:grpSpPr>
          <p:sp>
            <p:nvSpPr>
              <p:cNvPr id="13" name="Rectangle 10"/>
              <p:cNvSpPr/>
              <p:nvPr/>
            </p:nvSpPr>
            <p:spPr>
              <a:xfrm>
                <a:off x="6096000" y="2866293"/>
                <a:ext cx="2724550" cy="65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4" name="Rectangle 11"/>
              <p:cNvSpPr/>
              <p:nvPr/>
            </p:nvSpPr>
            <p:spPr>
              <a:xfrm>
                <a:off x="6096000" y="2866293"/>
                <a:ext cx="598585" cy="650630"/>
              </a:xfrm>
              <a:prstGeom prst="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5" name="Freeform 40"/>
              <p:cNvSpPr>
                <a:spLocks noEditPoints="1"/>
              </p:cNvSpPr>
              <p:nvPr/>
            </p:nvSpPr>
            <p:spPr bwMode="auto">
              <a:xfrm>
                <a:off x="6252324" y="2995578"/>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lumMod val="65000"/>
                    </a:schemeClr>
                  </a:solidFill>
                  <a:latin typeface="Arial" panose="020B0604020202020204" pitchFamily="34" charset="0"/>
                  <a:cs typeface="Arial" panose="020B0604020202020204" pitchFamily="34" charset="0"/>
                </a:endParaRPr>
              </a:p>
            </p:txBody>
          </p:sp>
        </p:grpSp>
        <p:grpSp>
          <p:nvGrpSpPr>
            <p:cNvPr id="9" name="Group 5"/>
            <p:cNvGrpSpPr/>
            <p:nvPr/>
          </p:nvGrpSpPr>
          <p:grpSpPr>
            <a:xfrm>
              <a:off x="8820550" y="2215663"/>
              <a:ext cx="2724550" cy="650630"/>
              <a:chOff x="8820550" y="2215663"/>
              <a:chExt cx="2724550" cy="650630"/>
            </a:xfrm>
          </p:grpSpPr>
          <p:sp>
            <p:nvSpPr>
              <p:cNvPr id="10" name="Rectangle 13"/>
              <p:cNvSpPr/>
              <p:nvPr/>
            </p:nvSpPr>
            <p:spPr>
              <a:xfrm>
                <a:off x="8820550" y="2215663"/>
                <a:ext cx="2724550" cy="65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1" name="Rectangle 14"/>
              <p:cNvSpPr/>
              <p:nvPr/>
            </p:nvSpPr>
            <p:spPr>
              <a:xfrm>
                <a:off x="8820550" y="2215663"/>
                <a:ext cx="598585" cy="650630"/>
              </a:xfrm>
              <a:prstGeom prst="rect">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bg1">
                      <a:lumMod val="65000"/>
                    </a:schemeClr>
                  </a:solidFill>
                  <a:latin typeface="Arial" panose="020B0604020202020204" pitchFamily="34" charset="0"/>
                  <a:cs typeface="Arial" panose="020B0604020202020204" pitchFamily="34" charset="0"/>
                </a:endParaRPr>
              </a:p>
            </p:txBody>
          </p:sp>
          <p:sp>
            <p:nvSpPr>
              <p:cNvPr id="12" name="Freeform 41"/>
              <p:cNvSpPr>
                <a:spLocks noEditPoints="1"/>
              </p:cNvSpPr>
              <p:nvPr/>
            </p:nvSpPr>
            <p:spPr bwMode="auto">
              <a:xfrm>
                <a:off x="8987680" y="2349194"/>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lumMod val="65000"/>
                    </a:schemeClr>
                  </a:solidFill>
                  <a:latin typeface="Arial" panose="020B0604020202020204" pitchFamily="34" charset="0"/>
                  <a:cs typeface="Arial" panose="020B0604020202020204" pitchFamily="34" charset="0"/>
                </a:endParaRPr>
              </a:p>
            </p:txBody>
          </p:sp>
        </p:grpSp>
      </p:grpSp>
      <p:sp>
        <p:nvSpPr>
          <p:cNvPr id="24" name="矩形 23"/>
          <p:cNvSpPr/>
          <p:nvPr/>
        </p:nvSpPr>
        <p:spPr>
          <a:xfrm>
            <a:off x="1128522" y="4535248"/>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25" name="矩形 24"/>
          <p:cNvSpPr/>
          <p:nvPr/>
        </p:nvSpPr>
        <p:spPr>
          <a:xfrm>
            <a:off x="3962102" y="3811487"/>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26" name="矩形 25"/>
          <p:cNvSpPr/>
          <p:nvPr/>
        </p:nvSpPr>
        <p:spPr>
          <a:xfrm>
            <a:off x="6632235" y="3143873"/>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27" name="矩形 26"/>
          <p:cNvSpPr/>
          <p:nvPr/>
        </p:nvSpPr>
        <p:spPr>
          <a:xfrm>
            <a:off x="9280829" y="2499013"/>
            <a:ext cx="2166664" cy="646331"/>
          </a:xfrm>
          <a:prstGeom prst="rect">
            <a:avLst/>
          </a:prstGeom>
        </p:spPr>
        <p:txBody>
          <a:bodyPr wrap="square">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双击输入替换内容双击输入替换内容双击输入替换内容双击输入替换内容</a:t>
            </a:r>
          </a:p>
        </p:txBody>
      </p:sp>
      <p:sp>
        <p:nvSpPr>
          <p:cNvPr id="28" name="矩形 27"/>
          <p:cNvSpPr/>
          <p:nvPr/>
        </p:nvSpPr>
        <p:spPr>
          <a:xfrm>
            <a:off x="1386641" y="3778702"/>
            <a:ext cx="2166664" cy="338554"/>
          </a:xfrm>
          <a:prstGeom prst="rect">
            <a:avLst/>
          </a:prstGeom>
        </p:spPr>
        <p:txBody>
          <a:bodyPr wrap="square">
            <a:spAutoFit/>
          </a:body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
        <p:nvSpPr>
          <p:cNvPr id="29" name="矩形 28"/>
          <p:cNvSpPr/>
          <p:nvPr/>
        </p:nvSpPr>
        <p:spPr>
          <a:xfrm>
            <a:off x="4056772" y="3148161"/>
            <a:ext cx="2166664" cy="338554"/>
          </a:xfrm>
          <a:prstGeom prst="rect">
            <a:avLst/>
          </a:prstGeom>
        </p:spPr>
        <p:txBody>
          <a:bodyPr wrap="square">
            <a:spAutoFit/>
          </a:body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
        <p:nvSpPr>
          <p:cNvPr id="30" name="矩形 29"/>
          <p:cNvSpPr/>
          <p:nvPr/>
        </p:nvSpPr>
        <p:spPr>
          <a:xfrm>
            <a:off x="6743346" y="2480369"/>
            <a:ext cx="2166664" cy="338554"/>
          </a:xfrm>
          <a:prstGeom prst="rect">
            <a:avLst/>
          </a:prstGeom>
        </p:spPr>
        <p:txBody>
          <a:bodyPr wrap="square">
            <a:spAutoFit/>
          </a:body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
        <p:nvSpPr>
          <p:cNvPr id="31" name="矩形 30"/>
          <p:cNvSpPr/>
          <p:nvPr/>
        </p:nvSpPr>
        <p:spPr>
          <a:xfrm>
            <a:off x="9485524" y="1821405"/>
            <a:ext cx="2166664" cy="338554"/>
          </a:xfrm>
          <a:prstGeom prst="rect">
            <a:avLst/>
          </a:prstGeom>
        </p:spPr>
        <p:txBody>
          <a:bodyPr wrap="square">
            <a:spAutoFit/>
          </a:body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500" fill="hold"/>
                                        <p:tgtEl>
                                          <p:spTgt spid="28"/>
                                        </p:tgtEl>
                                        <p:attrNameLst>
                                          <p:attrName>ppt_w</p:attrName>
                                        </p:attrNameLst>
                                      </p:cBhvr>
                                      <p:tavLst>
                                        <p:tav tm="0">
                                          <p:val>
                                            <p:fltVal val="0"/>
                                          </p:val>
                                        </p:tav>
                                        <p:tav tm="100000">
                                          <p:val>
                                            <p:strVal val="#ppt_w"/>
                                          </p:val>
                                        </p:tav>
                                      </p:tavLst>
                                    </p:anim>
                                    <p:anim calcmode="lin" valueType="num">
                                      <p:cBhvr>
                                        <p:cTn id="13" dur="500" fill="hold"/>
                                        <p:tgtEl>
                                          <p:spTgt spid="28"/>
                                        </p:tgtEl>
                                        <p:attrNameLst>
                                          <p:attrName>ppt_h</p:attrName>
                                        </p:attrNameLst>
                                      </p:cBhvr>
                                      <p:tavLst>
                                        <p:tav tm="0">
                                          <p:val>
                                            <p:fltVal val="0"/>
                                          </p:val>
                                        </p:tav>
                                        <p:tav tm="100000">
                                          <p:val>
                                            <p:strVal val="#ppt_h"/>
                                          </p:val>
                                        </p:tav>
                                      </p:tavLst>
                                    </p:anim>
                                    <p:animEffect transition="in" filter="fade">
                                      <p:cBhvr>
                                        <p:cTn id="14" dur="5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52"/>
          <p:cNvSpPr/>
          <p:nvPr/>
        </p:nvSpPr>
        <p:spPr>
          <a:xfrm>
            <a:off x="4585402" y="3187337"/>
            <a:ext cx="3609433" cy="1259235"/>
          </a:xfrm>
          <a:prstGeom prst="roundRect">
            <a:avLst>
              <a:gd name="adj" fmla="val 687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 name="Rounded Rectangle 151"/>
          <p:cNvSpPr/>
          <p:nvPr/>
        </p:nvSpPr>
        <p:spPr>
          <a:xfrm>
            <a:off x="4585402" y="1636343"/>
            <a:ext cx="3609433" cy="1259235"/>
          </a:xfrm>
          <a:prstGeom prst="roundRect">
            <a:avLst>
              <a:gd name="adj" fmla="val 687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 name="TextBox 79"/>
          <p:cNvSpPr txBox="1"/>
          <p:nvPr/>
        </p:nvSpPr>
        <p:spPr>
          <a:xfrm>
            <a:off x="4669440" y="1898165"/>
            <a:ext cx="1415829" cy="820674"/>
          </a:xfrm>
          <a:prstGeom prst="rect">
            <a:avLst/>
          </a:prstGeom>
          <a:noFill/>
        </p:spPr>
        <p:txBody>
          <a:bodyPr wrap="square" lIns="0" tIns="0" rIns="0" bIns="0" rtlCol="0">
            <a:spAutoFit/>
          </a:bodyPr>
          <a:lstStyle/>
          <a:p>
            <a:pPr algn="ctr"/>
            <a:r>
              <a:rPr lang="en-US" sz="5335" b="1" dirty="0">
                <a:solidFill>
                  <a:srgbClr val="46B3B0"/>
                </a:solidFill>
              </a:rPr>
              <a:t>35%</a:t>
            </a:r>
          </a:p>
        </p:txBody>
      </p:sp>
      <p:sp>
        <p:nvSpPr>
          <p:cNvPr id="5" name="TextBox 94"/>
          <p:cNvSpPr txBox="1"/>
          <p:nvPr/>
        </p:nvSpPr>
        <p:spPr>
          <a:xfrm>
            <a:off x="4640196" y="3431448"/>
            <a:ext cx="1415829" cy="820674"/>
          </a:xfrm>
          <a:prstGeom prst="rect">
            <a:avLst/>
          </a:prstGeom>
          <a:noFill/>
        </p:spPr>
        <p:txBody>
          <a:bodyPr wrap="square" lIns="0" tIns="0" rIns="0" bIns="0" rtlCol="0">
            <a:spAutoFit/>
          </a:bodyPr>
          <a:lstStyle/>
          <a:p>
            <a:pPr algn="ctr"/>
            <a:r>
              <a:rPr lang="en-US" sz="5335" b="1" dirty="0">
                <a:solidFill>
                  <a:schemeClr val="bg1">
                    <a:lumMod val="75000"/>
                  </a:schemeClr>
                </a:solidFill>
              </a:rPr>
              <a:t>65%</a:t>
            </a:r>
          </a:p>
        </p:txBody>
      </p:sp>
      <p:grpSp>
        <p:nvGrpSpPr>
          <p:cNvPr id="6" name="Group 149"/>
          <p:cNvGrpSpPr/>
          <p:nvPr/>
        </p:nvGrpSpPr>
        <p:grpSpPr>
          <a:xfrm>
            <a:off x="6119137" y="1831414"/>
            <a:ext cx="1860860" cy="842347"/>
            <a:chOff x="6901680" y="1348999"/>
            <a:chExt cx="1395645" cy="631760"/>
          </a:xfrm>
          <a:solidFill>
            <a:srgbClr val="9ED8D8"/>
          </a:solidFill>
        </p:grpSpPr>
        <p:grpSp>
          <p:nvGrpSpPr>
            <p:cNvPr id="7" name="Group 179"/>
            <p:cNvGrpSpPr/>
            <p:nvPr/>
          </p:nvGrpSpPr>
          <p:grpSpPr>
            <a:xfrm>
              <a:off x="8050477" y="1348999"/>
              <a:ext cx="246848" cy="631760"/>
              <a:chOff x="5054600" y="1652588"/>
              <a:chExt cx="187325" cy="479424"/>
            </a:xfrm>
            <a:grpFill/>
          </p:grpSpPr>
          <p:sp>
            <p:nvSpPr>
              <p:cNvPr id="1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sp>
            <p:nvSpPr>
              <p:cNvPr id="18" name="Oval 97"/>
              <p:cNvSpPr>
                <a:spLocks noChangeArrowheads="1"/>
              </p:cNvSpPr>
              <p:nvPr/>
            </p:nvSpPr>
            <p:spPr bwMode="auto">
              <a:xfrm>
                <a:off x="5110163" y="1652588"/>
                <a:ext cx="74613" cy="76200"/>
              </a:xfrm>
              <a:prstGeom prst="ellipse">
                <a:avLst/>
              </a:pr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grpSp>
        <p:grpSp>
          <p:nvGrpSpPr>
            <p:cNvPr id="8" name="Group 179"/>
            <p:cNvGrpSpPr/>
            <p:nvPr/>
          </p:nvGrpSpPr>
          <p:grpSpPr>
            <a:xfrm>
              <a:off x="7708178" y="1348999"/>
              <a:ext cx="246848" cy="631760"/>
              <a:chOff x="5054600" y="1652588"/>
              <a:chExt cx="187325" cy="479424"/>
            </a:xfrm>
            <a:grpFill/>
          </p:grpSpPr>
          <p:sp>
            <p:nvSpPr>
              <p:cNvPr id="1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sp>
            <p:nvSpPr>
              <p:cNvPr id="16" name="Oval 97"/>
              <p:cNvSpPr>
                <a:spLocks noChangeArrowheads="1"/>
              </p:cNvSpPr>
              <p:nvPr/>
            </p:nvSpPr>
            <p:spPr bwMode="auto">
              <a:xfrm>
                <a:off x="5110163" y="1652588"/>
                <a:ext cx="74613" cy="76200"/>
              </a:xfrm>
              <a:prstGeom prst="ellipse">
                <a:avLst/>
              </a:pr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grpSp>
        <p:grpSp>
          <p:nvGrpSpPr>
            <p:cNvPr id="9" name="Group 179"/>
            <p:cNvGrpSpPr/>
            <p:nvPr/>
          </p:nvGrpSpPr>
          <p:grpSpPr>
            <a:xfrm>
              <a:off x="7288477" y="1348999"/>
              <a:ext cx="246848" cy="631760"/>
              <a:chOff x="5054600" y="1652588"/>
              <a:chExt cx="187325" cy="479424"/>
            </a:xfrm>
            <a:grpFill/>
          </p:grpSpPr>
          <p:sp>
            <p:nvSpPr>
              <p:cNvPr id="1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sp>
            <p:nvSpPr>
              <p:cNvPr id="14" name="Oval 97"/>
              <p:cNvSpPr>
                <a:spLocks noChangeArrowheads="1"/>
              </p:cNvSpPr>
              <p:nvPr/>
            </p:nvSpPr>
            <p:spPr bwMode="auto">
              <a:xfrm>
                <a:off x="5110163" y="1652588"/>
                <a:ext cx="74613" cy="76200"/>
              </a:xfrm>
              <a:prstGeom prst="ellipse">
                <a:avLst/>
              </a:pr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grpSp>
        <p:grpSp>
          <p:nvGrpSpPr>
            <p:cNvPr id="10" name="Group 179"/>
            <p:cNvGrpSpPr/>
            <p:nvPr/>
          </p:nvGrpSpPr>
          <p:grpSpPr>
            <a:xfrm>
              <a:off x="6901680" y="1348999"/>
              <a:ext cx="246848" cy="631760"/>
              <a:chOff x="5054600" y="1652588"/>
              <a:chExt cx="187325" cy="479424"/>
            </a:xfrm>
            <a:grpFill/>
          </p:grpSpPr>
          <p:sp>
            <p:nvSpPr>
              <p:cNvPr id="1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sp>
            <p:nvSpPr>
              <p:cNvPr id="12" name="Oval 97"/>
              <p:cNvSpPr>
                <a:spLocks noChangeArrowheads="1"/>
              </p:cNvSpPr>
              <p:nvPr/>
            </p:nvSpPr>
            <p:spPr bwMode="auto">
              <a:xfrm>
                <a:off x="5110163" y="1652588"/>
                <a:ext cx="74613" cy="76200"/>
              </a:xfrm>
              <a:prstGeom prst="ellipse">
                <a:avLst/>
              </a:prstGeom>
              <a:grpFill/>
              <a:ln w="9525">
                <a:noFill/>
                <a:round/>
              </a:ln>
            </p:spPr>
            <p:txBody>
              <a:bodyPr vert="horz" wrap="square" lIns="121920" tIns="60960" rIns="121920" bIns="60960" numCol="1" anchor="t" anchorCtr="0" compatLnSpc="1"/>
              <a:lstStyle/>
              <a:p>
                <a:endParaRPr lang="en-US" sz="2400" dirty="0">
                  <a:solidFill>
                    <a:schemeClr val="bg1"/>
                  </a:solidFill>
                </a:endParaRPr>
              </a:p>
            </p:txBody>
          </p:sp>
        </p:grpSp>
      </p:grpSp>
      <p:grpSp>
        <p:nvGrpSpPr>
          <p:cNvPr id="19" name="Group 150"/>
          <p:cNvGrpSpPr/>
          <p:nvPr/>
        </p:nvGrpSpPr>
        <p:grpSpPr>
          <a:xfrm>
            <a:off x="6092331" y="3402756"/>
            <a:ext cx="1942581" cy="824489"/>
            <a:chOff x="6881576" y="2111447"/>
            <a:chExt cx="1456936" cy="618367"/>
          </a:xfrm>
          <a:solidFill>
            <a:schemeClr val="bg1">
              <a:lumMod val="75000"/>
            </a:schemeClr>
          </a:solidFill>
        </p:grpSpPr>
        <p:grpSp>
          <p:nvGrpSpPr>
            <p:cNvPr id="20" name="Group 184"/>
            <p:cNvGrpSpPr/>
            <p:nvPr/>
          </p:nvGrpSpPr>
          <p:grpSpPr>
            <a:xfrm>
              <a:off x="6881576" y="2111447"/>
              <a:ext cx="288035" cy="618367"/>
              <a:chOff x="6213475" y="1668463"/>
              <a:chExt cx="227013" cy="487362"/>
            </a:xfrm>
            <a:grpFill/>
          </p:grpSpPr>
          <p:sp>
            <p:nvSpPr>
              <p:cNvPr id="30" name="Oval 98"/>
              <p:cNvSpPr>
                <a:spLocks noChangeArrowheads="1"/>
              </p:cNvSpPr>
              <p:nvPr/>
            </p:nvSpPr>
            <p:spPr bwMode="auto">
              <a:xfrm>
                <a:off x="6291263" y="1668463"/>
                <a:ext cx="73025" cy="73025"/>
              </a:xfrm>
              <a:prstGeom prst="ellipse">
                <a:avLst/>
              </a:prstGeom>
              <a:grpFill/>
              <a:ln w="9525">
                <a:noFill/>
                <a:round/>
              </a:ln>
            </p:spPr>
            <p:txBody>
              <a:bodyPr vert="horz" wrap="square" lIns="121920" tIns="60960" rIns="121920" bIns="60960" numCol="1" anchor="t" anchorCtr="0" compatLnSpc="1"/>
              <a:lstStyle/>
              <a:p>
                <a:endParaRPr lang="en-US" sz="2400" dirty="0"/>
              </a:p>
            </p:txBody>
          </p:sp>
          <p:sp>
            <p:nvSpPr>
              <p:cNvPr id="3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1920" tIns="60960" rIns="121920" bIns="60960" numCol="1" anchor="t" anchorCtr="0" compatLnSpc="1"/>
              <a:lstStyle/>
              <a:p>
                <a:endParaRPr lang="en-US" sz="2400" dirty="0"/>
              </a:p>
            </p:txBody>
          </p:sp>
        </p:grpSp>
        <p:grpSp>
          <p:nvGrpSpPr>
            <p:cNvPr id="21" name="Group 184"/>
            <p:cNvGrpSpPr/>
            <p:nvPr/>
          </p:nvGrpSpPr>
          <p:grpSpPr>
            <a:xfrm>
              <a:off x="7278112" y="2111447"/>
              <a:ext cx="288035" cy="618367"/>
              <a:chOff x="6213475" y="1668463"/>
              <a:chExt cx="227013" cy="487362"/>
            </a:xfrm>
            <a:grpFill/>
          </p:grpSpPr>
          <p:sp>
            <p:nvSpPr>
              <p:cNvPr id="28" name="Oval 98"/>
              <p:cNvSpPr>
                <a:spLocks noChangeArrowheads="1"/>
              </p:cNvSpPr>
              <p:nvPr/>
            </p:nvSpPr>
            <p:spPr bwMode="auto">
              <a:xfrm>
                <a:off x="6291263" y="1668463"/>
                <a:ext cx="73025" cy="73025"/>
              </a:xfrm>
              <a:prstGeom prst="ellipse">
                <a:avLst/>
              </a:prstGeom>
              <a:grpFill/>
              <a:ln w="9525">
                <a:noFill/>
                <a:round/>
              </a:ln>
            </p:spPr>
            <p:txBody>
              <a:bodyPr vert="horz" wrap="square" lIns="121920" tIns="60960" rIns="121920" bIns="60960" numCol="1" anchor="t" anchorCtr="0" compatLnSpc="1"/>
              <a:lstStyle/>
              <a:p>
                <a:endParaRPr lang="en-US" sz="2400" dirty="0"/>
              </a:p>
            </p:txBody>
          </p:sp>
          <p:sp>
            <p:nvSpPr>
              <p:cNvPr id="2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1920" tIns="60960" rIns="121920" bIns="60960" numCol="1" anchor="t" anchorCtr="0" compatLnSpc="1"/>
              <a:lstStyle/>
              <a:p>
                <a:endParaRPr lang="en-US" sz="2400" dirty="0"/>
              </a:p>
            </p:txBody>
          </p:sp>
        </p:grpSp>
        <p:grpSp>
          <p:nvGrpSpPr>
            <p:cNvPr id="22" name="Group 184"/>
            <p:cNvGrpSpPr/>
            <p:nvPr/>
          </p:nvGrpSpPr>
          <p:grpSpPr>
            <a:xfrm>
              <a:off x="7708178" y="2111447"/>
              <a:ext cx="288035" cy="618367"/>
              <a:chOff x="6213475" y="1668463"/>
              <a:chExt cx="227013" cy="487362"/>
            </a:xfrm>
            <a:grpFill/>
          </p:grpSpPr>
          <p:sp>
            <p:nvSpPr>
              <p:cNvPr id="26" name="Oval 98"/>
              <p:cNvSpPr>
                <a:spLocks noChangeArrowheads="1"/>
              </p:cNvSpPr>
              <p:nvPr/>
            </p:nvSpPr>
            <p:spPr bwMode="auto">
              <a:xfrm>
                <a:off x="6291263" y="1668463"/>
                <a:ext cx="73025" cy="73025"/>
              </a:xfrm>
              <a:prstGeom prst="ellipse">
                <a:avLst/>
              </a:prstGeom>
              <a:grpFill/>
              <a:ln w="9525">
                <a:noFill/>
                <a:round/>
              </a:ln>
            </p:spPr>
            <p:txBody>
              <a:bodyPr vert="horz" wrap="square" lIns="121920" tIns="60960" rIns="121920" bIns="60960" numCol="1" anchor="t" anchorCtr="0" compatLnSpc="1"/>
              <a:lstStyle/>
              <a:p>
                <a:endParaRPr lang="en-US" sz="2400" dirty="0"/>
              </a:p>
            </p:txBody>
          </p:sp>
          <p:sp>
            <p:nvSpPr>
              <p:cNvPr id="2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1920" tIns="60960" rIns="121920" bIns="60960" numCol="1" anchor="t" anchorCtr="0" compatLnSpc="1"/>
              <a:lstStyle/>
              <a:p>
                <a:endParaRPr lang="en-US" sz="2400" dirty="0"/>
              </a:p>
            </p:txBody>
          </p:sp>
        </p:grpSp>
        <p:grpSp>
          <p:nvGrpSpPr>
            <p:cNvPr id="23" name="Group 184"/>
            <p:cNvGrpSpPr/>
            <p:nvPr/>
          </p:nvGrpSpPr>
          <p:grpSpPr>
            <a:xfrm>
              <a:off x="8050477" y="2111447"/>
              <a:ext cx="288035" cy="618367"/>
              <a:chOff x="6213475" y="1668463"/>
              <a:chExt cx="227013" cy="487362"/>
            </a:xfrm>
            <a:grpFill/>
          </p:grpSpPr>
          <p:sp>
            <p:nvSpPr>
              <p:cNvPr id="24" name="Oval 98"/>
              <p:cNvSpPr>
                <a:spLocks noChangeArrowheads="1"/>
              </p:cNvSpPr>
              <p:nvPr/>
            </p:nvSpPr>
            <p:spPr bwMode="auto">
              <a:xfrm>
                <a:off x="6291263" y="1668463"/>
                <a:ext cx="73025" cy="73025"/>
              </a:xfrm>
              <a:prstGeom prst="ellipse">
                <a:avLst/>
              </a:prstGeom>
              <a:grpFill/>
              <a:ln w="9525">
                <a:noFill/>
                <a:round/>
              </a:ln>
            </p:spPr>
            <p:txBody>
              <a:bodyPr vert="horz" wrap="square" lIns="121920" tIns="60960" rIns="121920" bIns="60960" numCol="1" anchor="t" anchorCtr="0" compatLnSpc="1"/>
              <a:lstStyle/>
              <a:p>
                <a:endParaRPr lang="en-US" sz="2400" dirty="0"/>
              </a:p>
            </p:txBody>
          </p:sp>
          <p:sp>
            <p:nvSpPr>
              <p:cNvPr id="2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1920" tIns="60960" rIns="121920" bIns="60960" numCol="1" anchor="t" anchorCtr="0" compatLnSpc="1"/>
              <a:lstStyle/>
              <a:p>
                <a:endParaRPr lang="en-US" sz="2400" dirty="0"/>
              </a:p>
            </p:txBody>
          </p:sp>
        </p:grpSp>
      </p:grpSp>
      <p:grpSp>
        <p:nvGrpSpPr>
          <p:cNvPr id="32" name="Group 154"/>
          <p:cNvGrpSpPr/>
          <p:nvPr/>
        </p:nvGrpSpPr>
        <p:grpSpPr>
          <a:xfrm>
            <a:off x="1945218" y="3721102"/>
            <a:ext cx="1119717" cy="2406649"/>
            <a:chOff x="3802063" y="2776538"/>
            <a:chExt cx="839788" cy="1804987"/>
          </a:xfrm>
          <a:solidFill>
            <a:schemeClr val="bg1"/>
          </a:solidFill>
        </p:grpSpPr>
        <p:sp>
          <p:nvSpPr>
            <p:cNvPr id="33" name="Freeform 31"/>
            <p:cNvSpPr>
              <a:spLocks noEditPoints="1"/>
            </p:cNvSpPr>
            <p:nvPr/>
          </p:nvSpPr>
          <p:spPr bwMode="auto">
            <a:xfrm>
              <a:off x="3833813" y="2776538"/>
              <a:ext cx="425450" cy="425450"/>
            </a:xfrm>
            <a:custGeom>
              <a:avLst/>
              <a:gdLst/>
              <a:ahLst/>
              <a:cxnLst>
                <a:cxn ang="0">
                  <a:pos x="96" y="193"/>
                </a:cxn>
                <a:cxn ang="0">
                  <a:pos x="193" y="96"/>
                </a:cxn>
                <a:cxn ang="0">
                  <a:pos x="96" y="0"/>
                </a:cxn>
                <a:cxn ang="0">
                  <a:pos x="0" y="96"/>
                </a:cxn>
                <a:cxn ang="0">
                  <a:pos x="96" y="193"/>
                </a:cxn>
                <a:cxn ang="0">
                  <a:pos x="96" y="193"/>
                </a:cxn>
                <a:cxn ang="0">
                  <a:pos x="96" y="193"/>
                </a:cxn>
              </a:cxnLst>
              <a:rect l="0" t="0" r="r" b="b"/>
              <a:pathLst>
                <a:path w="193" h="193">
                  <a:moveTo>
                    <a:pt x="96" y="193"/>
                  </a:moveTo>
                  <a:cubicBezTo>
                    <a:pt x="150" y="193"/>
                    <a:pt x="193" y="150"/>
                    <a:pt x="193" y="96"/>
                  </a:cubicBezTo>
                  <a:cubicBezTo>
                    <a:pt x="193" y="43"/>
                    <a:pt x="150" y="0"/>
                    <a:pt x="96" y="0"/>
                  </a:cubicBezTo>
                  <a:cubicBezTo>
                    <a:pt x="43" y="0"/>
                    <a:pt x="0" y="43"/>
                    <a:pt x="0" y="96"/>
                  </a:cubicBezTo>
                  <a:cubicBezTo>
                    <a:pt x="0" y="150"/>
                    <a:pt x="43" y="193"/>
                    <a:pt x="96" y="193"/>
                  </a:cubicBezTo>
                  <a:close/>
                  <a:moveTo>
                    <a:pt x="96" y="193"/>
                  </a:moveTo>
                  <a:cubicBezTo>
                    <a:pt x="96" y="193"/>
                    <a:pt x="96" y="193"/>
                    <a:pt x="96" y="193"/>
                  </a:cubicBezTo>
                </a:path>
              </a:pathLst>
            </a:custGeom>
            <a:grpFill/>
            <a:ln w="9525">
              <a:noFill/>
              <a:round/>
            </a:ln>
          </p:spPr>
          <p:txBody>
            <a:bodyPr vert="horz" wrap="square" lIns="121920" tIns="60960" rIns="121920" bIns="60960" numCol="1" anchor="t" anchorCtr="0" compatLnSpc="1"/>
            <a:lstStyle/>
            <a:p>
              <a:endParaRPr lang="en-US" sz="2400"/>
            </a:p>
          </p:txBody>
        </p:sp>
        <p:sp>
          <p:nvSpPr>
            <p:cNvPr id="34" name="Freeform 32"/>
            <p:cNvSpPr>
              <a:spLocks noEditPoints="1"/>
            </p:cNvSpPr>
            <p:nvPr/>
          </p:nvSpPr>
          <p:spPr bwMode="auto">
            <a:xfrm>
              <a:off x="3802063" y="3208338"/>
              <a:ext cx="839788" cy="1373187"/>
            </a:xfrm>
            <a:custGeom>
              <a:avLst/>
              <a:gdLst/>
              <a:ahLst/>
              <a:cxnLst>
                <a:cxn ang="0">
                  <a:pos x="298" y="315"/>
                </a:cxn>
                <a:cxn ang="0">
                  <a:pos x="254" y="276"/>
                </a:cxn>
                <a:cxn ang="0">
                  <a:pos x="254" y="276"/>
                </a:cxn>
                <a:cxn ang="0">
                  <a:pos x="177" y="276"/>
                </a:cxn>
                <a:cxn ang="0">
                  <a:pos x="177" y="170"/>
                </a:cxn>
                <a:cxn ang="0">
                  <a:pos x="270" y="207"/>
                </a:cxn>
                <a:cxn ang="0">
                  <a:pos x="351" y="190"/>
                </a:cxn>
                <a:cxn ang="0">
                  <a:pos x="372" y="141"/>
                </a:cxn>
                <a:cxn ang="0">
                  <a:pos x="324" y="120"/>
                </a:cxn>
                <a:cxn ang="0">
                  <a:pos x="167" y="42"/>
                </a:cxn>
                <a:cxn ang="0">
                  <a:pos x="167" y="41"/>
                </a:cxn>
                <a:cxn ang="0">
                  <a:pos x="110" y="3"/>
                </a:cxn>
                <a:cxn ang="0">
                  <a:pos x="89" y="0"/>
                </a:cxn>
                <a:cxn ang="0">
                  <a:pos x="67" y="3"/>
                </a:cxn>
                <a:cxn ang="0">
                  <a:pos x="67" y="3"/>
                </a:cxn>
                <a:cxn ang="0">
                  <a:pos x="0" y="77"/>
                </a:cxn>
                <a:cxn ang="0">
                  <a:pos x="0" y="290"/>
                </a:cxn>
                <a:cxn ang="0">
                  <a:pos x="89" y="365"/>
                </a:cxn>
                <a:cxn ang="0">
                  <a:pos x="96" y="364"/>
                </a:cxn>
                <a:cxn ang="0">
                  <a:pos x="215" y="364"/>
                </a:cxn>
                <a:cxn ang="0">
                  <a:pos x="240" y="583"/>
                </a:cxn>
                <a:cxn ang="0">
                  <a:pos x="284" y="622"/>
                </a:cxn>
                <a:cxn ang="0">
                  <a:pos x="289" y="622"/>
                </a:cxn>
                <a:cxn ang="0">
                  <a:pos x="328" y="573"/>
                </a:cxn>
                <a:cxn ang="0">
                  <a:pos x="298" y="315"/>
                </a:cxn>
                <a:cxn ang="0">
                  <a:pos x="298" y="315"/>
                </a:cxn>
                <a:cxn ang="0">
                  <a:pos x="298" y="315"/>
                </a:cxn>
              </a:cxnLst>
              <a:rect l="0" t="0" r="r" b="b"/>
              <a:pathLst>
                <a:path w="380" h="622">
                  <a:moveTo>
                    <a:pt x="298" y="315"/>
                  </a:moveTo>
                  <a:cubicBezTo>
                    <a:pt x="295" y="292"/>
                    <a:pt x="276" y="276"/>
                    <a:pt x="254" y="276"/>
                  </a:cubicBezTo>
                  <a:cubicBezTo>
                    <a:pt x="254" y="276"/>
                    <a:pt x="254" y="276"/>
                    <a:pt x="254" y="276"/>
                  </a:cubicBezTo>
                  <a:cubicBezTo>
                    <a:pt x="177" y="276"/>
                    <a:pt x="177" y="276"/>
                    <a:pt x="177" y="276"/>
                  </a:cubicBezTo>
                  <a:cubicBezTo>
                    <a:pt x="177" y="170"/>
                    <a:pt x="177" y="170"/>
                    <a:pt x="177" y="170"/>
                  </a:cubicBezTo>
                  <a:cubicBezTo>
                    <a:pt x="203" y="193"/>
                    <a:pt x="232" y="207"/>
                    <a:pt x="270" y="207"/>
                  </a:cubicBezTo>
                  <a:cubicBezTo>
                    <a:pt x="293" y="207"/>
                    <a:pt x="320" y="202"/>
                    <a:pt x="351" y="190"/>
                  </a:cubicBezTo>
                  <a:cubicBezTo>
                    <a:pt x="370" y="182"/>
                    <a:pt x="380" y="161"/>
                    <a:pt x="372" y="141"/>
                  </a:cubicBezTo>
                  <a:cubicBezTo>
                    <a:pt x="365" y="122"/>
                    <a:pt x="343" y="113"/>
                    <a:pt x="324" y="120"/>
                  </a:cubicBezTo>
                  <a:cubicBezTo>
                    <a:pt x="248" y="149"/>
                    <a:pt x="233" y="133"/>
                    <a:pt x="167" y="42"/>
                  </a:cubicBezTo>
                  <a:cubicBezTo>
                    <a:pt x="167" y="42"/>
                    <a:pt x="167" y="42"/>
                    <a:pt x="167" y="41"/>
                  </a:cubicBezTo>
                  <a:cubicBezTo>
                    <a:pt x="154" y="22"/>
                    <a:pt x="132" y="8"/>
                    <a:pt x="110" y="3"/>
                  </a:cubicBezTo>
                  <a:cubicBezTo>
                    <a:pt x="110" y="3"/>
                    <a:pt x="100" y="0"/>
                    <a:pt x="89" y="0"/>
                  </a:cubicBezTo>
                  <a:cubicBezTo>
                    <a:pt x="79" y="0"/>
                    <a:pt x="67" y="3"/>
                    <a:pt x="67" y="3"/>
                  </a:cubicBezTo>
                  <a:cubicBezTo>
                    <a:pt x="67" y="3"/>
                    <a:pt x="67" y="3"/>
                    <a:pt x="67" y="3"/>
                  </a:cubicBezTo>
                  <a:cubicBezTo>
                    <a:pt x="35" y="11"/>
                    <a:pt x="0" y="37"/>
                    <a:pt x="0" y="77"/>
                  </a:cubicBezTo>
                  <a:cubicBezTo>
                    <a:pt x="0" y="290"/>
                    <a:pt x="0" y="290"/>
                    <a:pt x="0" y="290"/>
                  </a:cubicBezTo>
                  <a:cubicBezTo>
                    <a:pt x="0" y="336"/>
                    <a:pt x="46" y="365"/>
                    <a:pt x="89" y="365"/>
                  </a:cubicBezTo>
                  <a:cubicBezTo>
                    <a:pt x="91" y="365"/>
                    <a:pt x="93" y="364"/>
                    <a:pt x="96" y="364"/>
                  </a:cubicBezTo>
                  <a:cubicBezTo>
                    <a:pt x="215" y="364"/>
                    <a:pt x="215" y="364"/>
                    <a:pt x="215" y="364"/>
                  </a:cubicBezTo>
                  <a:cubicBezTo>
                    <a:pt x="240" y="583"/>
                    <a:pt x="240" y="583"/>
                    <a:pt x="240" y="583"/>
                  </a:cubicBezTo>
                  <a:cubicBezTo>
                    <a:pt x="242" y="605"/>
                    <a:pt x="262" y="622"/>
                    <a:pt x="284" y="622"/>
                  </a:cubicBezTo>
                  <a:cubicBezTo>
                    <a:pt x="285" y="622"/>
                    <a:pt x="287" y="622"/>
                    <a:pt x="289" y="622"/>
                  </a:cubicBezTo>
                  <a:cubicBezTo>
                    <a:pt x="313" y="619"/>
                    <a:pt x="331" y="597"/>
                    <a:pt x="328" y="573"/>
                  </a:cubicBezTo>
                  <a:lnTo>
                    <a:pt x="298" y="315"/>
                  </a:lnTo>
                  <a:close/>
                  <a:moveTo>
                    <a:pt x="298" y="315"/>
                  </a:moveTo>
                  <a:cubicBezTo>
                    <a:pt x="298" y="315"/>
                    <a:pt x="298" y="315"/>
                    <a:pt x="298" y="315"/>
                  </a:cubicBezTo>
                </a:path>
              </a:pathLst>
            </a:custGeom>
            <a:grpFill/>
            <a:ln w="9525">
              <a:noFill/>
              <a:round/>
            </a:ln>
          </p:spPr>
          <p:txBody>
            <a:bodyPr vert="horz" wrap="square" lIns="121920" tIns="60960" rIns="121920" bIns="60960" numCol="1" anchor="t" anchorCtr="0" compatLnSpc="1"/>
            <a:lstStyle/>
            <a:p>
              <a:endParaRPr lang="en-US" sz="2400"/>
            </a:p>
          </p:txBody>
        </p:sp>
      </p:grpSp>
      <p:sp>
        <p:nvSpPr>
          <p:cNvPr id="35" name="Freeform 33"/>
          <p:cNvSpPr>
            <a:spLocks noEditPoints="1"/>
          </p:cNvSpPr>
          <p:nvPr/>
        </p:nvSpPr>
        <p:spPr bwMode="auto">
          <a:xfrm>
            <a:off x="1665818" y="4419601"/>
            <a:ext cx="878417" cy="1718733"/>
          </a:xfrm>
          <a:custGeom>
            <a:avLst/>
            <a:gdLst/>
            <a:ahLst/>
            <a:cxnLst>
              <a:cxn ang="0">
                <a:pos x="298" y="372"/>
              </a:cxn>
              <a:cxn ang="0">
                <a:pos x="260" y="335"/>
              </a:cxn>
              <a:cxn ang="0">
                <a:pos x="75" y="335"/>
              </a:cxn>
              <a:cxn ang="0">
                <a:pos x="75" y="38"/>
              </a:cxn>
              <a:cxn ang="0">
                <a:pos x="38" y="0"/>
              </a:cxn>
              <a:cxn ang="0">
                <a:pos x="0" y="38"/>
              </a:cxn>
              <a:cxn ang="0">
                <a:pos x="0" y="372"/>
              </a:cxn>
              <a:cxn ang="0">
                <a:pos x="19" y="405"/>
              </a:cxn>
              <a:cxn ang="0">
                <a:pos x="8" y="448"/>
              </a:cxn>
              <a:cxn ang="0">
                <a:pos x="8" y="552"/>
              </a:cxn>
              <a:cxn ang="0">
                <a:pos x="39" y="584"/>
              </a:cxn>
              <a:cxn ang="0">
                <a:pos x="70" y="552"/>
              </a:cxn>
              <a:cxn ang="0">
                <a:pos x="70" y="448"/>
              </a:cxn>
              <a:cxn ang="0">
                <a:pos x="96" y="422"/>
              </a:cxn>
              <a:cxn ang="0">
                <a:pos x="201" y="422"/>
              </a:cxn>
              <a:cxn ang="0">
                <a:pos x="226" y="448"/>
              </a:cxn>
              <a:cxn ang="0">
                <a:pos x="226" y="552"/>
              </a:cxn>
              <a:cxn ang="0">
                <a:pos x="258" y="584"/>
              </a:cxn>
              <a:cxn ang="0">
                <a:pos x="289" y="552"/>
              </a:cxn>
              <a:cxn ang="0">
                <a:pos x="289" y="448"/>
              </a:cxn>
              <a:cxn ang="0">
                <a:pos x="278" y="405"/>
              </a:cxn>
              <a:cxn ang="0">
                <a:pos x="298" y="372"/>
              </a:cxn>
              <a:cxn ang="0">
                <a:pos x="298" y="372"/>
              </a:cxn>
              <a:cxn ang="0">
                <a:pos x="298" y="372"/>
              </a:cxn>
            </a:cxnLst>
            <a:rect l="0" t="0" r="r" b="b"/>
            <a:pathLst>
              <a:path w="298" h="584">
                <a:moveTo>
                  <a:pt x="298" y="372"/>
                </a:moveTo>
                <a:cubicBezTo>
                  <a:pt x="298" y="352"/>
                  <a:pt x="281" y="335"/>
                  <a:pt x="260" y="335"/>
                </a:cubicBezTo>
                <a:cubicBezTo>
                  <a:pt x="75" y="335"/>
                  <a:pt x="75" y="335"/>
                  <a:pt x="75" y="335"/>
                </a:cubicBezTo>
                <a:cubicBezTo>
                  <a:pt x="75" y="38"/>
                  <a:pt x="75" y="38"/>
                  <a:pt x="75" y="38"/>
                </a:cubicBezTo>
                <a:cubicBezTo>
                  <a:pt x="75" y="17"/>
                  <a:pt x="59" y="0"/>
                  <a:pt x="38" y="0"/>
                </a:cubicBezTo>
                <a:cubicBezTo>
                  <a:pt x="17" y="0"/>
                  <a:pt x="0" y="17"/>
                  <a:pt x="0" y="38"/>
                </a:cubicBezTo>
                <a:cubicBezTo>
                  <a:pt x="0" y="372"/>
                  <a:pt x="0" y="372"/>
                  <a:pt x="0" y="372"/>
                </a:cubicBezTo>
                <a:cubicBezTo>
                  <a:pt x="0" y="386"/>
                  <a:pt x="8" y="398"/>
                  <a:pt x="19" y="405"/>
                </a:cubicBezTo>
                <a:cubicBezTo>
                  <a:pt x="12" y="417"/>
                  <a:pt x="8" y="432"/>
                  <a:pt x="8" y="448"/>
                </a:cubicBezTo>
                <a:cubicBezTo>
                  <a:pt x="8" y="552"/>
                  <a:pt x="8" y="552"/>
                  <a:pt x="8" y="552"/>
                </a:cubicBezTo>
                <a:cubicBezTo>
                  <a:pt x="8" y="570"/>
                  <a:pt x="22" y="584"/>
                  <a:pt x="39" y="584"/>
                </a:cubicBezTo>
                <a:cubicBezTo>
                  <a:pt x="56" y="584"/>
                  <a:pt x="70" y="570"/>
                  <a:pt x="70" y="552"/>
                </a:cubicBezTo>
                <a:cubicBezTo>
                  <a:pt x="70" y="448"/>
                  <a:pt x="70" y="448"/>
                  <a:pt x="70" y="448"/>
                </a:cubicBezTo>
                <a:cubicBezTo>
                  <a:pt x="70" y="433"/>
                  <a:pt x="82" y="422"/>
                  <a:pt x="96" y="422"/>
                </a:cubicBezTo>
                <a:cubicBezTo>
                  <a:pt x="201" y="422"/>
                  <a:pt x="201" y="422"/>
                  <a:pt x="201" y="422"/>
                </a:cubicBezTo>
                <a:cubicBezTo>
                  <a:pt x="215" y="422"/>
                  <a:pt x="226" y="433"/>
                  <a:pt x="226" y="448"/>
                </a:cubicBezTo>
                <a:cubicBezTo>
                  <a:pt x="226" y="552"/>
                  <a:pt x="226" y="552"/>
                  <a:pt x="226" y="552"/>
                </a:cubicBezTo>
                <a:cubicBezTo>
                  <a:pt x="226" y="570"/>
                  <a:pt x="240" y="584"/>
                  <a:pt x="258" y="584"/>
                </a:cubicBezTo>
                <a:cubicBezTo>
                  <a:pt x="275" y="584"/>
                  <a:pt x="289" y="570"/>
                  <a:pt x="289" y="552"/>
                </a:cubicBezTo>
                <a:cubicBezTo>
                  <a:pt x="289" y="448"/>
                  <a:pt x="289" y="448"/>
                  <a:pt x="289" y="448"/>
                </a:cubicBezTo>
                <a:cubicBezTo>
                  <a:pt x="289" y="432"/>
                  <a:pt x="285" y="418"/>
                  <a:pt x="278" y="405"/>
                </a:cubicBezTo>
                <a:cubicBezTo>
                  <a:pt x="290" y="399"/>
                  <a:pt x="298" y="387"/>
                  <a:pt x="298" y="372"/>
                </a:cubicBezTo>
                <a:close/>
                <a:moveTo>
                  <a:pt x="298" y="372"/>
                </a:moveTo>
                <a:cubicBezTo>
                  <a:pt x="298" y="372"/>
                  <a:pt x="298" y="372"/>
                  <a:pt x="298" y="372"/>
                </a:cubicBezTo>
              </a:path>
            </a:pathLst>
          </a:custGeom>
          <a:solidFill>
            <a:schemeClr val="bg1">
              <a:lumMod val="65000"/>
            </a:schemeClr>
          </a:solidFill>
          <a:ln w="9525">
            <a:noFill/>
            <a:round/>
          </a:ln>
        </p:spPr>
        <p:txBody>
          <a:bodyPr vert="horz" wrap="square" lIns="121920" tIns="60960" rIns="121920" bIns="60960" numCol="1" anchor="t" anchorCtr="0" compatLnSpc="1"/>
          <a:lstStyle/>
          <a:p>
            <a:endParaRPr lang="en-US" sz="2400"/>
          </a:p>
        </p:txBody>
      </p:sp>
      <p:sp>
        <p:nvSpPr>
          <p:cNvPr id="36" name="Freeform 34"/>
          <p:cNvSpPr>
            <a:spLocks noEditPoints="1"/>
          </p:cNvSpPr>
          <p:nvPr/>
        </p:nvSpPr>
        <p:spPr bwMode="auto">
          <a:xfrm>
            <a:off x="2764369" y="4929718"/>
            <a:ext cx="1437217" cy="1147233"/>
          </a:xfrm>
          <a:custGeom>
            <a:avLst/>
            <a:gdLst/>
            <a:ahLst/>
            <a:cxnLst>
              <a:cxn ang="0">
                <a:pos x="452" y="0"/>
              </a:cxn>
              <a:cxn ang="0">
                <a:pos x="36" y="0"/>
              </a:cxn>
              <a:cxn ang="0">
                <a:pos x="0" y="36"/>
              </a:cxn>
              <a:cxn ang="0">
                <a:pos x="36" y="72"/>
              </a:cxn>
              <a:cxn ang="0">
                <a:pos x="85" y="72"/>
              </a:cxn>
              <a:cxn ang="0">
                <a:pos x="85" y="390"/>
              </a:cxn>
              <a:cxn ang="0">
                <a:pos x="403" y="390"/>
              </a:cxn>
              <a:cxn ang="0">
                <a:pos x="403" y="72"/>
              </a:cxn>
              <a:cxn ang="0">
                <a:pos x="452" y="72"/>
              </a:cxn>
              <a:cxn ang="0">
                <a:pos x="488" y="36"/>
              </a:cxn>
              <a:cxn ang="0">
                <a:pos x="452" y="0"/>
              </a:cxn>
              <a:cxn ang="0">
                <a:pos x="452" y="0"/>
              </a:cxn>
              <a:cxn ang="0">
                <a:pos x="452" y="0"/>
              </a:cxn>
            </a:cxnLst>
            <a:rect l="0" t="0" r="r" b="b"/>
            <a:pathLst>
              <a:path w="488" h="390">
                <a:moveTo>
                  <a:pt x="452" y="0"/>
                </a:moveTo>
                <a:cubicBezTo>
                  <a:pt x="36" y="0"/>
                  <a:pt x="36" y="0"/>
                  <a:pt x="36" y="0"/>
                </a:cubicBezTo>
                <a:cubicBezTo>
                  <a:pt x="16" y="0"/>
                  <a:pt x="0" y="16"/>
                  <a:pt x="0" y="36"/>
                </a:cubicBezTo>
                <a:cubicBezTo>
                  <a:pt x="0" y="56"/>
                  <a:pt x="16" y="72"/>
                  <a:pt x="36" y="72"/>
                </a:cubicBezTo>
                <a:cubicBezTo>
                  <a:pt x="85" y="72"/>
                  <a:pt x="85" y="72"/>
                  <a:pt x="85" y="72"/>
                </a:cubicBezTo>
                <a:cubicBezTo>
                  <a:pt x="85" y="390"/>
                  <a:pt x="85" y="390"/>
                  <a:pt x="85" y="390"/>
                </a:cubicBezTo>
                <a:cubicBezTo>
                  <a:pt x="403" y="390"/>
                  <a:pt x="403" y="390"/>
                  <a:pt x="403" y="390"/>
                </a:cubicBezTo>
                <a:cubicBezTo>
                  <a:pt x="403" y="72"/>
                  <a:pt x="403" y="72"/>
                  <a:pt x="403" y="72"/>
                </a:cubicBezTo>
                <a:cubicBezTo>
                  <a:pt x="452" y="72"/>
                  <a:pt x="452" y="72"/>
                  <a:pt x="452" y="72"/>
                </a:cubicBezTo>
                <a:cubicBezTo>
                  <a:pt x="472" y="72"/>
                  <a:pt x="488" y="56"/>
                  <a:pt x="488" y="36"/>
                </a:cubicBezTo>
                <a:cubicBezTo>
                  <a:pt x="488" y="16"/>
                  <a:pt x="472" y="0"/>
                  <a:pt x="452" y="0"/>
                </a:cubicBezTo>
                <a:close/>
                <a:moveTo>
                  <a:pt x="452" y="0"/>
                </a:moveTo>
                <a:cubicBezTo>
                  <a:pt x="452" y="0"/>
                  <a:pt x="452" y="0"/>
                  <a:pt x="452" y="0"/>
                </a:cubicBezTo>
              </a:path>
            </a:pathLst>
          </a:custGeom>
          <a:solidFill>
            <a:schemeClr val="bg1">
              <a:lumMod val="65000"/>
            </a:schemeClr>
          </a:solidFill>
          <a:ln w="9525">
            <a:noFill/>
            <a:round/>
          </a:ln>
        </p:spPr>
        <p:txBody>
          <a:bodyPr vert="horz" wrap="square" lIns="121920" tIns="60960" rIns="121920" bIns="60960" numCol="1" anchor="t" anchorCtr="0" compatLnSpc="1"/>
          <a:lstStyle/>
          <a:p>
            <a:endParaRPr lang="en-US" sz="2400"/>
          </a:p>
        </p:txBody>
      </p:sp>
      <p:sp>
        <p:nvSpPr>
          <p:cNvPr id="37" name="Freeform 35"/>
          <p:cNvSpPr>
            <a:spLocks noEditPoints="1"/>
          </p:cNvSpPr>
          <p:nvPr/>
        </p:nvSpPr>
        <p:spPr bwMode="auto">
          <a:xfrm>
            <a:off x="3132669" y="4108450"/>
            <a:ext cx="994833" cy="785283"/>
          </a:xfrm>
          <a:custGeom>
            <a:avLst/>
            <a:gdLst/>
            <a:ahLst/>
            <a:cxnLst>
              <a:cxn ang="0">
                <a:pos x="264" y="145"/>
              </a:cxn>
              <a:cxn ang="0">
                <a:pos x="236" y="236"/>
              </a:cxn>
              <a:cxn ang="0">
                <a:pos x="16" y="236"/>
              </a:cxn>
              <a:cxn ang="0">
                <a:pos x="0" y="252"/>
              </a:cxn>
              <a:cxn ang="0">
                <a:pos x="16" y="267"/>
              </a:cxn>
              <a:cxn ang="0">
                <a:pos x="248" y="267"/>
              </a:cxn>
              <a:cxn ang="0">
                <a:pos x="262" y="256"/>
              </a:cxn>
              <a:cxn ang="0">
                <a:pos x="335" y="22"/>
              </a:cxn>
              <a:cxn ang="0">
                <a:pos x="325" y="3"/>
              </a:cxn>
              <a:cxn ang="0">
                <a:pos x="305" y="13"/>
              </a:cxn>
              <a:cxn ang="0">
                <a:pos x="264" y="145"/>
              </a:cxn>
              <a:cxn ang="0">
                <a:pos x="281" y="92"/>
              </a:cxn>
              <a:cxn ang="0">
                <a:pos x="274" y="114"/>
              </a:cxn>
            </a:cxnLst>
            <a:rect l="0" t="0" r="r" b="b"/>
            <a:pathLst>
              <a:path w="338" h="267">
                <a:moveTo>
                  <a:pt x="264" y="145"/>
                </a:moveTo>
                <a:cubicBezTo>
                  <a:pt x="236" y="236"/>
                  <a:pt x="236" y="236"/>
                  <a:pt x="236" y="236"/>
                </a:cubicBezTo>
                <a:cubicBezTo>
                  <a:pt x="16" y="236"/>
                  <a:pt x="16" y="236"/>
                  <a:pt x="16" y="236"/>
                </a:cubicBezTo>
                <a:cubicBezTo>
                  <a:pt x="7" y="236"/>
                  <a:pt x="0" y="243"/>
                  <a:pt x="0" y="252"/>
                </a:cubicBezTo>
                <a:cubicBezTo>
                  <a:pt x="0" y="260"/>
                  <a:pt x="7" y="267"/>
                  <a:pt x="16" y="267"/>
                </a:cubicBezTo>
                <a:cubicBezTo>
                  <a:pt x="248" y="267"/>
                  <a:pt x="248" y="267"/>
                  <a:pt x="248" y="267"/>
                </a:cubicBezTo>
                <a:cubicBezTo>
                  <a:pt x="254" y="267"/>
                  <a:pt x="260" y="263"/>
                  <a:pt x="262" y="256"/>
                </a:cubicBezTo>
                <a:cubicBezTo>
                  <a:pt x="335" y="22"/>
                  <a:pt x="335" y="22"/>
                  <a:pt x="335" y="22"/>
                </a:cubicBezTo>
                <a:cubicBezTo>
                  <a:pt x="338" y="14"/>
                  <a:pt x="333" y="5"/>
                  <a:pt x="325" y="3"/>
                </a:cubicBezTo>
                <a:cubicBezTo>
                  <a:pt x="317" y="0"/>
                  <a:pt x="308" y="5"/>
                  <a:pt x="305" y="13"/>
                </a:cubicBezTo>
                <a:cubicBezTo>
                  <a:pt x="264" y="145"/>
                  <a:pt x="264" y="145"/>
                  <a:pt x="264" y="145"/>
                </a:cubicBezTo>
                <a:moveTo>
                  <a:pt x="281" y="92"/>
                </a:moveTo>
                <a:cubicBezTo>
                  <a:pt x="274" y="114"/>
                  <a:pt x="274" y="114"/>
                  <a:pt x="274" y="114"/>
                </a:cubicBezTo>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38" name="Freeform 39"/>
          <p:cNvSpPr>
            <a:spLocks noEditPoints="1"/>
          </p:cNvSpPr>
          <p:nvPr/>
        </p:nvSpPr>
        <p:spPr bwMode="auto">
          <a:xfrm>
            <a:off x="2083955" y="1682141"/>
            <a:ext cx="1686984" cy="1689100"/>
          </a:xfrm>
          <a:custGeom>
            <a:avLst/>
            <a:gdLst/>
            <a:ahLst/>
            <a:cxnLst>
              <a:cxn ang="0">
                <a:pos x="1638" y="819"/>
              </a:cxn>
              <a:cxn ang="0">
                <a:pos x="819" y="0"/>
              </a:cxn>
              <a:cxn ang="0">
                <a:pos x="0" y="819"/>
              </a:cxn>
              <a:cxn ang="0">
                <a:pos x="819" y="1638"/>
              </a:cxn>
              <a:cxn ang="0">
                <a:pos x="1638" y="819"/>
              </a:cxn>
              <a:cxn ang="0">
                <a:pos x="102" y="819"/>
              </a:cxn>
              <a:cxn ang="0">
                <a:pos x="819" y="102"/>
              </a:cxn>
              <a:cxn ang="0">
                <a:pos x="1536" y="819"/>
              </a:cxn>
              <a:cxn ang="0">
                <a:pos x="819" y="1536"/>
              </a:cxn>
              <a:cxn ang="0">
                <a:pos x="102" y="819"/>
              </a:cxn>
              <a:cxn ang="0">
                <a:pos x="819" y="819"/>
              </a:cxn>
              <a:cxn ang="0">
                <a:pos x="819" y="205"/>
              </a:cxn>
              <a:cxn ang="0">
                <a:pos x="1434" y="819"/>
              </a:cxn>
              <a:cxn ang="0">
                <a:pos x="819" y="819"/>
              </a:cxn>
              <a:cxn ang="0">
                <a:pos x="401" y="519"/>
              </a:cxn>
              <a:cxn ang="0">
                <a:pos x="350" y="607"/>
              </a:cxn>
              <a:cxn ang="0">
                <a:pos x="262" y="556"/>
              </a:cxn>
              <a:cxn ang="0">
                <a:pos x="313" y="468"/>
              </a:cxn>
              <a:cxn ang="0">
                <a:pos x="401" y="519"/>
              </a:cxn>
              <a:cxn ang="0">
                <a:pos x="1237" y="1119"/>
              </a:cxn>
              <a:cxn ang="0">
                <a:pos x="1288" y="1031"/>
              </a:cxn>
              <a:cxn ang="0">
                <a:pos x="1377" y="1082"/>
              </a:cxn>
              <a:cxn ang="0">
                <a:pos x="1326" y="1171"/>
              </a:cxn>
              <a:cxn ang="0">
                <a:pos x="1237" y="1119"/>
              </a:cxn>
              <a:cxn ang="0">
                <a:pos x="608" y="350"/>
              </a:cxn>
              <a:cxn ang="0">
                <a:pos x="519" y="401"/>
              </a:cxn>
              <a:cxn ang="0">
                <a:pos x="468" y="313"/>
              </a:cxn>
              <a:cxn ang="0">
                <a:pos x="556" y="261"/>
              </a:cxn>
              <a:cxn ang="0">
                <a:pos x="608" y="350"/>
              </a:cxn>
              <a:cxn ang="0">
                <a:pos x="1031" y="1288"/>
              </a:cxn>
              <a:cxn ang="0">
                <a:pos x="1120" y="1237"/>
              </a:cxn>
              <a:cxn ang="0">
                <a:pos x="1171" y="1326"/>
              </a:cxn>
              <a:cxn ang="0">
                <a:pos x="1082" y="1377"/>
              </a:cxn>
              <a:cxn ang="0">
                <a:pos x="1031" y="1288"/>
              </a:cxn>
              <a:cxn ang="0">
                <a:pos x="870" y="1331"/>
              </a:cxn>
              <a:cxn ang="0">
                <a:pos x="870" y="1434"/>
              </a:cxn>
              <a:cxn ang="0">
                <a:pos x="768" y="1434"/>
              </a:cxn>
              <a:cxn ang="0">
                <a:pos x="768" y="1331"/>
              </a:cxn>
              <a:cxn ang="0">
                <a:pos x="870" y="1331"/>
              </a:cxn>
              <a:cxn ang="0">
                <a:pos x="608" y="1288"/>
              </a:cxn>
              <a:cxn ang="0">
                <a:pos x="556" y="1377"/>
              </a:cxn>
              <a:cxn ang="0">
                <a:pos x="468" y="1326"/>
              </a:cxn>
              <a:cxn ang="0">
                <a:pos x="519" y="1237"/>
              </a:cxn>
              <a:cxn ang="0">
                <a:pos x="608" y="1288"/>
              </a:cxn>
              <a:cxn ang="0">
                <a:pos x="401" y="1119"/>
              </a:cxn>
              <a:cxn ang="0">
                <a:pos x="313" y="1171"/>
              </a:cxn>
              <a:cxn ang="0">
                <a:pos x="261" y="1082"/>
              </a:cxn>
              <a:cxn ang="0">
                <a:pos x="350" y="1031"/>
              </a:cxn>
              <a:cxn ang="0">
                <a:pos x="401" y="1119"/>
              </a:cxn>
              <a:cxn ang="0">
                <a:pos x="307" y="870"/>
              </a:cxn>
              <a:cxn ang="0">
                <a:pos x="205" y="870"/>
              </a:cxn>
              <a:cxn ang="0">
                <a:pos x="205" y="768"/>
              </a:cxn>
              <a:cxn ang="0">
                <a:pos x="307" y="768"/>
              </a:cxn>
              <a:cxn ang="0">
                <a:pos x="307" y="870"/>
              </a:cxn>
              <a:cxn ang="0">
                <a:pos x="307" y="870"/>
              </a:cxn>
              <a:cxn ang="0">
                <a:pos x="307" y="870"/>
              </a:cxn>
            </a:cxnLst>
            <a:rect l="0" t="0" r="r" b="b"/>
            <a:pathLst>
              <a:path w="1638" h="1638">
                <a:moveTo>
                  <a:pt x="1638" y="819"/>
                </a:moveTo>
                <a:cubicBezTo>
                  <a:pt x="1638" y="367"/>
                  <a:pt x="1272" y="0"/>
                  <a:pt x="819" y="0"/>
                </a:cubicBezTo>
                <a:cubicBezTo>
                  <a:pt x="367" y="0"/>
                  <a:pt x="0" y="367"/>
                  <a:pt x="0" y="819"/>
                </a:cubicBezTo>
                <a:cubicBezTo>
                  <a:pt x="0" y="1272"/>
                  <a:pt x="367" y="1638"/>
                  <a:pt x="819" y="1638"/>
                </a:cubicBezTo>
                <a:cubicBezTo>
                  <a:pt x="1272" y="1638"/>
                  <a:pt x="1638" y="1272"/>
                  <a:pt x="1638" y="819"/>
                </a:cubicBezTo>
                <a:close/>
                <a:moveTo>
                  <a:pt x="102" y="819"/>
                </a:moveTo>
                <a:cubicBezTo>
                  <a:pt x="102" y="424"/>
                  <a:pt x="424" y="102"/>
                  <a:pt x="819" y="102"/>
                </a:cubicBezTo>
                <a:cubicBezTo>
                  <a:pt x="1214" y="102"/>
                  <a:pt x="1536" y="424"/>
                  <a:pt x="1536" y="819"/>
                </a:cubicBezTo>
                <a:cubicBezTo>
                  <a:pt x="1536" y="1214"/>
                  <a:pt x="1214" y="1536"/>
                  <a:pt x="819" y="1536"/>
                </a:cubicBezTo>
                <a:cubicBezTo>
                  <a:pt x="424" y="1536"/>
                  <a:pt x="102" y="1214"/>
                  <a:pt x="102" y="819"/>
                </a:cubicBezTo>
                <a:close/>
                <a:moveTo>
                  <a:pt x="819" y="819"/>
                </a:moveTo>
                <a:cubicBezTo>
                  <a:pt x="819" y="205"/>
                  <a:pt x="819" y="205"/>
                  <a:pt x="819" y="205"/>
                </a:cubicBezTo>
                <a:cubicBezTo>
                  <a:pt x="1159" y="205"/>
                  <a:pt x="1434" y="480"/>
                  <a:pt x="1434" y="819"/>
                </a:cubicBezTo>
                <a:lnTo>
                  <a:pt x="819" y="819"/>
                </a:lnTo>
                <a:close/>
                <a:moveTo>
                  <a:pt x="401" y="519"/>
                </a:moveTo>
                <a:cubicBezTo>
                  <a:pt x="350" y="607"/>
                  <a:pt x="350" y="607"/>
                  <a:pt x="350" y="607"/>
                </a:cubicBezTo>
                <a:cubicBezTo>
                  <a:pt x="262" y="556"/>
                  <a:pt x="262" y="556"/>
                  <a:pt x="262" y="556"/>
                </a:cubicBezTo>
                <a:cubicBezTo>
                  <a:pt x="313" y="468"/>
                  <a:pt x="313" y="468"/>
                  <a:pt x="313" y="468"/>
                </a:cubicBezTo>
                <a:lnTo>
                  <a:pt x="401" y="519"/>
                </a:lnTo>
                <a:close/>
                <a:moveTo>
                  <a:pt x="1237" y="1119"/>
                </a:moveTo>
                <a:cubicBezTo>
                  <a:pt x="1288" y="1031"/>
                  <a:pt x="1288" y="1031"/>
                  <a:pt x="1288" y="1031"/>
                </a:cubicBezTo>
                <a:cubicBezTo>
                  <a:pt x="1377" y="1082"/>
                  <a:pt x="1377" y="1082"/>
                  <a:pt x="1377" y="1082"/>
                </a:cubicBezTo>
                <a:cubicBezTo>
                  <a:pt x="1326" y="1171"/>
                  <a:pt x="1326" y="1171"/>
                  <a:pt x="1326" y="1171"/>
                </a:cubicBezTo>
                <a:lnTo>
                  <a:pt x="1237" y="1119"/>
                </a:lnTo>
                <a:close/>
                <a:moveTo>
                  <a:pt x="608" y="350"/>
                </a:moveTo>
                <a:cubicBezTo>
                  <a:pt x="519" y="401"/>
                  <a:pt x="519" y="401"/>
                  <a:pt x="519" y="401"/>
                </a:cubicBezTo>
                <a:cubicBezTo>
                  <a:pt x="468" y="313"/>
                  <a:pt x="468" y="313"/>
                  <a:pt x="468" y="313"/>
                </a:cubicBezTo>
                <a:cubicBezTo>
                  <a:pt x="556" y="261"/>
                  <a:pt x="556" y="261"/>
                  <a:pt x="556" y="261"/>
                </a:cubicBezTo>
                <a:lnTo>
                  <a:pt x="608" y="350"/>
                </a:lnTo>
                <a:close/>
                <a:moveTo>
                  <a:pt x="1031" y="1288"/>
                </a:moveTo>
                <a:cubicBezTo>
                  <a:pt x="1120" y="1237"/>
                  <a:pt x="1120" y="1237"/>
                  <a:pt x="1120" y="1237"/>
                </a:cubicBezTo>
                <a:cubicBezTo>
                  <a:pt x="1171" y="1326"/>
                  <a:pt x="1171" y="1326"/>
                  <a:pt x="1171" y="1326"/>
                </a:cubicBezTo>
                <a:cubicBezTo>
                  <a:pt x="1082" y="1377"/>
                  <a:pt x="1082" y="1377"/>
                  <a:pt x="1082" y="1377"/>
                </a:cubicBezTo>
                <a:lnTo>
                  <a:pt x="1031" y="1288"/>
                </a:lnTo>
                <a:close/>
                <a:moveTo>
                  <a:pt x="870" y="1331"/>
                </a:moveTo>
                <a:cubicBezTo>
                  <a:pt x="870" y="1434"/>
                  <a:pt x="870" y="1434"/>
                  <a:pt x="870" y="1434"/>
                </a:cubicBezTo>
                <a:cubicBezTo>
                  <a:pt x="768" y="1434"/>
                  <a:pt x="768" y="1434"/>
                  <a:pt x="768" y="1434"/>
                </a:cubicBezTo>
                <a:cubicBezTo>
                  <a:pt x="768" y="1331"/>
                  <a:pt x="768" y="1331"/>
                  <a:pt x="768" y="1331"/>
                </a:cubicBezTo>
                <a:lnTo>
                  <a:pt x="870" y="1331"/>
                </a:lnTo>
                <a:close/>
                <a:moveTo>
                  <a:pt x="608" y="1288"/>
                </a:moveTo>
                <a:cubicBezTo>
                  <a:pt x="556" y="1377"/>
                  <a:pt x="556" y="1377"/>
                  <a:pt x="556" y="1377"/>
                </a:cubicBezTo>
                <a:cubicBezTo>
                  <a:pt x="468" y="1326"/>
                  <a:pt x="468" y="1326"/>
                  <a:pt x="468" y="1326"/>
                </a:cubicBezTo>
                <a:cubicBezTo>
                  <a:pt x="519" y="1237"/>
                  <a:pt x="519" y="1237"/>
                  <a:pt x="519" y="1237"/>
                </a:cubicBezTo>
                <a:lnTo>
                  <a:pt x="608" y="1288"/>
                </a:lnTo>
                <a:close/>
                <a:moveTo>
                  <a:pt x="401" y="1119"/>
                </a:moveTo>
                <a:cubicBezTo>
                  <a:pt x="313" y="1171"/>
                  <a:pt x="313" y="1171"/>
                  <a:pt x="313" y="1171"/>
                </a:cubicBezTo>
                <a:cubicBezTo>
                  <a:pt x="261" y="1082"/>
                  <a:pt x="261" y="1082"/>
                  <a:pt x="261" y="1082"/>
                </a:cubicBezTo>
                <a:cubicBezTo>
                  <a:pt x="350" y="1031"/>
                  <a:pt x="350" y="1031"/>
                  <a:pt x="350" y="1031"/>
                </a:cubicBezTo>
                <a:lnTo>
                  <a:pt x="401" y="1119"/>
                </a:lnTo>
                <a:close/>
                <a:moveTo>
                  <a:pt x="307" y="870"/>
                </a:moveTo>
                <a:cubicBezTo>
                  <a:pt x="205" y="870"/>
                  <a:pt x="205" y="870"/>
                  <a:pt x="205" y="870"/>
                </a:cubicBezTo>
                <a:cubicBezTo>
                  <a:pt x="205" y="768"/>
                  <a:pt x="205" y="768"/>
                  <a:pt x="205" y="768"/>
                </a:cubicBezTo>
                <a:cubicBezTo>
                  <a:pt x="307" y="768"/>
                  <a:pt x="307" y="768"/>
                  <a:pt x="307" y="768"/>
                </a:cubicBezTo>
                <a:lnTo>
                  <a:pt x="307" y="870"/>
                </a:lnTo>
                <a:close/>
                <a:moveTo>
                  <a:pt x="307" y="870"/>
                </a:moveTo>
                <a:cubicBezTo>
                  <a:pt x="307" y="870"/>
                  <a:pt x="307" y="870"/>
                  <a:pt x="307" y="870"/>
                </a:cubicBezTo>
              </a:path>
            </a:pathLst>
          </a:custGeom>
          <a:solidFill>
            <a:schemeClr val="accent3"/>
          </a:solidFill>
          <a:ln w="9525">
            <a:noFill/>
            <a:round/>
          </a:ln>
        </p:spPr>
        <p:txBody>
          <a:bodyPr vert="horz" wrap="square" lIns="121920" tIns="60960" rIns="121920" bIns="60960" numCol="1" anchor="t" anchorCtr="0" compatLnSpc="1"/>
          <a:lstStyle/>
          <a:p>
            <a:endParaRPr lang="en-US" sz="2400" dirty="0"/>
          </a:p>
        </p:txBody>
      </p:sp>
      <p:sp>
        <p:nvSpPr>
          <p:cNvPr id="39" name="矩形 38"/>
          <p:cNvSpPr/>
          <p:nvPr/>
        </p:nvSpPr>
        <p:spPr>
          <a:xfrm>
            <a:off x="8750029" y="2890105"/>
            <a:ext cx="2166664" cy="2308324"/>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par>
                          <p:cTn id="10" fill="hold">
                            <p:stCondLst>
                              <p:cond delay="500"/>
                            </p:stCondLst>
                            <p:childTnLst>
                              <p:par>
                                <p:cTn id="11" presetID="2" presetClass="entr" presetSubtype="4" accel="50000" decel="5000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ppt_x"/>
                                          </p:val>
                                        </p:tav>
                                        <p:tav tm="100000">
                                          <p:val>
                                            <p:strVal val="#ppt_x"/>
                                          </p:val>
                                        </p:tav>
                                      </p:tavLst>
                                    </p:anim>
                                    <p:anim calcmode="lin" valueType="num">
                                      <p:cBhvr additive="base">
                                        <p:cTn id="14" dur="500" fill="hold"/>
                                        <p:tgtEl>
                                          <p:spTgt spid="35"/>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accel="50000" decel="5000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additive="base">
                                        <p:cTn id="18" dur="500" fill="hold"/>
                                        <p:tgtEl>
                                          <p:spTgt spid="36"/>
                                        </p:tgtEl>
                                        <p:attrNameLst>
                                          <p:attrName>ppt_x</p:attrName>
                                        </p:attrNameLst>
                                      </p:cBhvr>
                                      <p:tavLst>
                                        <p:tav tm="0">
                                          <p:val>
                                            <p:strVal val="#ppt_x"/>
                                          </p:val>
                                        </p:tav>
                                        <p:tav tm="100000">
                                          <p:val>
                                            <p:strVal val="#ppt_x"/>
                                          </p:val>
                                        </p:tav>
                                      </p:tavLst>
                                    </p:anim>
                                    <p:anim calcmode="lin" valueType="num">
                                      <p:cBhvr additive="base">
                                        <p:cTn id="19" dur="500" fill="hold"/>
                                        <p:tgtEl>
                                          <p:spTgt spid="3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childTnLst>
                                </p:cTn>
                              </p:par>
                            </p:childTnLst>
                          </p:cTn>
                        </p:par>
                        <p:par>
                          <p:cTn id="28" fill="hold">
                            <p:stCondLst>
                              <p:cond delay="3500"/>
                            </p:stCondLst>
                            <p:childTnLst>
                              <p:par>
                                <p:cTn id="29" presetID="2" presetClass="entr" presetSubtype="4" accel="50000" decel="5000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par>
                          <p:cTn id="33" fill="hold">
                            <p:stCondLst>
                              <p:cond delay="4000"/>
                            </p:stCondLst>
                            <p:childTnLst>
                              <p:par>
                                <p:cTn id="34" presetID="10" presetClass="entr" presetSubtype="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Effect transition="in" filter="fade">
                                      <p:cBhvr>
                                        <p:cTn id="41" dur="500"/>
                                        <p:tgtEl>
                                          <p:spTgt spid="4"/>
                                        </p:tgtEl>
                                      </p:cBhvr>
                                    </p:animEffect>
                                  </p:childTnLst>
                                </p:cTn>
                              </p:par>
                            </p:childTnLst>
                          </p:cTn>
                        </p:par>
                        <p:par>
                          <p:cTn id="42" fill="hold">
                            <p:stCondLst>
                              <p:cond delay="5000"/>
                            </p:stCondLst>
                            <p:childTnLst>
                              <p:par>
                                <p:cTn id="43" presetID="2" presetClass="entr" presetSubtype="4" accel="50000" decel="50000" fill="hold" grpId="0" nodeType="after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par>
                          <p:cTn id="47" fill="hold">
                            <p:stCondLst>
                              <p:cond delay="5500"/>
                            </p:stCondLst>
                            <p:childTnLst>
                              <p:par>
                                <p:cTn id="48" presetID="10" presetClass="entr" presetSubtype="0" fill="hold"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500" fill="hold"/>
                                        <p:tgtEl>
                                          <p:spTgt spid="5"/>
                                        </p:tgtEl>
                                        <p:attrNameLst>
                                          <p:attrName>ppt_w</p:attrName>
                                        </p:attrNameLst>
                                      </p:cBhvr>
                                      <p:tavLst>
                                        <p:tav tm="0">
                                          <p:val>
                                            <p:fltVal val="0"/>
                                          </p:val>
                                        </p:tav>
                                        <p:tav tm="100000">
                                          <p:val>
                                            <p:strVal val="#ppt_w"/>
                                          </p:val>
                                        </p:tav>
                                      </p:tavLst>
                                    </p:anim>
                                    <p:anim calcmode="lin" valueType="num">
                                      <p:cBhvr>
                                        <p:cTn id="54" dur="500" fill="hold"/>
                                        <p:tgtEl>
                                          <p:spTgt spid="5"/>
                                        </p:tgtEl>
                                        <p:attrNameLst>
                                          <p:attrName>ppt_h</p:attrName>
                                        </p:attrNameLst>
                                      </p:cBhvr>
                                      <p:tavLst>
                                        <p:tav tm="0">
                                          <p:val>
                                            <p:fltVal val="0"/>
                                          </p:val>
                                        </p:tav>
                                        <p:tav tm="100000">
                                          <p:val>
                                            <p:strVal val="#ppt_h"/>
                                          </p:val>
                                        </p:tav>
                                      </p:tavLst>
                                    </p:anim>
                                    <p:animEffect transition="in" filter="fade">
                                      <p:cBhvr>
                                        <p:cTn id="55" dur="500"/>
                                        <p:tgtEl>
                                          <p:spTgt spid="5"/>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35" grpId="0" animBg="1"/>
      <p:bldP spid="36" grpId="0" animBg="1"/>
      <p:bldP spid="37" grpId="0" animBg="1"/>
      <p:bldP spid="38" grpId="0" animBg="1"/>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091517" y="1720080"/>
            <a:ext cx="2387600" cy="2017184"/>
          </a:xfrm>
          <a:custGeom>
            <a:avLst/>
            <a:gdLst/>
            <a:ahLst/>
            <a:cxnLst>
              <a:cxn ang="0">
                <a:pos x="372" y="375"/>
              </a:cxn>
              <a:cxn ang="0">
                <a:pos x="239" y="375"/>
              </a:cxn>
              <a:cxn ang="0">
                <a:pos x="248" y="368"/>
              </a:cxn>
              <a:cxn ang="0">
                <a:pos x="260" y="340"/>
              </a:cxn>
              <a:cxn ang="0">
                <a:pos x="248" y="311"/>
              </a:cxn>
              <a:cxn ang="0">
                <a:pos x="220" y="299"/>
              </a:cxn>
              <a:cxn ang="0">
                <a:pos x="191" y="311"/>
              </a:cxn>
              <a:cxn ang="0">
                <a:pos x="179" y="340"/>
              </a:cxn>
              <a:cxn ang="0">
                <a:pos x="191" y="368"/>
              </a:cxn>
              <a:cxn ang="0">
                <a:pos x="200" y="375"/>
              </a:cxn>
              <a:cxn ang="0">
                <a:pos x="61" y="375"/>
              </a:cxn>
              <a:cxn ang="0">
                <a:pos x="61" y="375"/>
              </a:cxn>
              <a:cxn ang="0">
                <a:pos x="61" y="373"/>
              </a:cxn>
              <a:cxn ang="0">
                <a:pos x="61" y="367"/>
              </a:cxn>
              <a:cxn ang="0">
                <a:pos x="62" y="342"/>
              </a:cxn>
              <a:cxn ang="0">
                <a:pos x="0" y="307"/>
              </a:cxn>
              <a:cxn ang="0">
                <a:pos x="16" y="243"/>
              </a:cxn>
              <a:cxn ang="0">
                <a:pos x="86" y="247"/>
              </a:cxn>
              <a:cxn ang="0">
                <a:pos x="119" y="191"/>
              </a:cxn>
              <a:cxn ang="0">
                <a:pos x="85" y="127"/>
              </a:cxn>
              <a:cxn ang="0">
                <a:pos x="92" y="119"/>
              </a:cxn>
              <a:cxn ang="0">
                <a:pos x="106" y="105"/>
              </a:cxn>
              <a:cxn ang="0">
                <a:pos x="128" y="84"/>
              </a:cxn>
              <a:cxn ang="0">
                <a:pos x="188" y="120"/>
              </a:cxn>
              <a:cxn ang="0">
                <a:pos x="190" y="119"/>
              </a:cxn>
              <a:cxn ang="0">
                <a:pos x="243" y="88"/>
              </a:cxn>
              <a:cxn ang="0">
                <a:pos x="243" y="16"/>
              </a:cxn>
              <a:cxn ang="0">
                <a:pos x="303" y="0"/>
              </a:cxn>
              <a:cxn ang="0">
                <a:pos x="339" y="62"/>
              </a:cxn>
              <a:cxn ang="0">
                <a:pos x="372" y="60"/>
              </a:cxn>
              <a:cxn ang="0">
                <a:pos x="372" y="195"/>
              </a:cxn>
              <a:cxn ang="0">
                <a:pos x="372" y="199"/>
              </a:cxn>
              <a:cxn ang="0">
                <a:pos x="375" y="195"/>
              </a:cxn>
              <a:cxn ang="0">
                <a:pos x="404" y="183"/>
              </a:cxn>
              <a:cxn ang="0">
                <a:pos x="433" y="195"/>
              </a:cxn>
              <a:cxn ang="0">
                <a:pos x="445" y="223"/>
              </a:cxn>
              <a:cxn ang="0">
                <a:pos x="433" y="252"/>
              </a:cxn>
              <a:cxn ang="0">
                <a:pos x="404" y="264"/>
              </a:cxn>
              <a:cxn ang="0">
                <a:pos x="375" y="252"/>
              </a:cxn>
              <a:cxn ang="0">
                <a:pos x="372" y="248"/>
              </a:cxn>
              <a:cxn ang="0">
                <a:pos x="372" y="252"/>
              </a:cxn>
              <a:cxn ang="0">
                <a:pos x="372" y="375"/>
              </a:cxn>
            </a:cxnLst>
            <a:rect l="0" t="0" r="r" b="b"/>
            <a:pathLst>
              <a:path w="445" h="375">
                <a:moveTo>
                  <a:pt x="372" y="375"/>
                </a:moveTo>
                <a:cubicBezTo>
                  <a:pt x="239" y="375"/>
                  <a:pt x="239" y="375"/>
                  <a:pt x="239" y="375"/>
                </a:cubicBezTo>
                <a:cubicBezTo>
                  <a:pt x="243" y="373"/>
                  <a:pt x="246" y="371"/>
                  <a:pt x="248" y="368"/>
                </a:cubicBezTo>
                <a:cubicBezTo>
                  <a:pt x="256" y="360"/>
                  <a:pt x="260" y="351"/>
                  <a:pt x="260" y="340"/>
                </a:cubicBezTo>
                <a:cubicBezTo>
                  <a:pt x="260" y="328"/>
                  <a:pt x="256" y="319"/>
                  <a:pt x="248" y="311"/>
                </a:cubicBezTo>
                <a:cubicBezTo>
                  <a:pt x="241" y="303"/>
                  <a:pt x="231" y="299"/>
                  <a:pt x="220" y="299"/>
                </a:cubicBezTo>
                <a:cubicBezTo>
                  <a:pt x="209" y="299"/>
                  <a:pt x="199" y="303"/>
                  <a:pt x="191" y="311"/>
                </a:cubicBezTo>
                <a:cubicBezTo>
                  <a:pt x="183" y="319"/>
                  <a:pt x="179" y="328"/>
                  <a:pt x="179" y="340"/>
                </a:cubicBezTo>
                <a:cubicBezTo>
                  <a:pt x="179" y="351"/>
                  <a:pt x="183" y="360"/>
                  <a:pt x="191" y="368"/>
                </a:cubicBezTo>
                <a:cubicBezTo>
                  <a:pt x="194" y="371"/>
                  <a:pt x="197" y="373"/>
                  <a:pt x="200" y="375"/>
                </a:cubicBezTo>
                <a:cubicBezTo>
                  <a:pt x="61" y="375"/>
                  <a:pt x="61" y="375"/>
                  <a:pt x="61" y="375"/>
                </a:cubicBezTo>
                <a:cubicBezTo>
                  <a:pt x="61" y="375"/>
                  <a:pt x="61" y="375"/>
                  <a:pt x="61" y="375"/>
                </a:cubicBezTo>
                <a:cubicBezTo>
                  <a:pt x="61" y="374"/>
                  <a:pt x="61" y="374"/>
                  <a:pt x="61" y="373"/>
                </a:cubicBezTo>
                <a:cubicBezTo>
                  <a:pt x="61" y="371"/>
                  <a:pt x="61" y="369"/>
                  <a:pt x="61" y="367"/>
                </a:cubicBezTo>
                <a:cubicBezTo>
                  <a:pt x="61" y="359"/>
                  <a:pt x="61" y="350"/>
                  <a:pt x="62" y="342"/>
                </a:cubicBezTo>
                <a:cubicBezTo>
                  <a:pt x="0" y="307"/>
                  <a:pt x="0" y="307"/>
                  <a:pt x="0" y="307"/>
                </a:cubicBezTo>
                <a:cubicBezTo>
                  <a:pt x="4" y="285"/>
                  <a:pt x="9" y="263"/>
                  <a:pt x="16" y="243"/>
                </a:cubicBezTo>
                <a:cubicBezTo>
                  <a:pt x="86" y="247"/>
                  <a:pt x="86" y="247"/>
                  <a:pt x="86" y="247"/>
                </a:cubicBezTo>
                <a:cubicBezTo>
                  <a:pt x="95" y="227"/>
                  <a:pt x="106" y="209"/>
                  <a:pt x="119" y="191"/>
                </a:cubicBezTo>
                <a:cubicBezTo>
                  <a:pt x="85" y="127"/>
                  <a:pt x="85" y="127"/>
                  <a:pt x="85" y="127"/>
                </a:cubicBezTo>
                <a:cubicBezTo>
                  <a:pt x="87" y="124"/>
                  <a:pt x="90" y="122"/>
                  <a:pt x="92" y="119"/>
                </a:cubicBezTo>
                <a:cubicBezTo>
                  <a:pt x="97" y="114"/>
                  <a:pt x="101" y="110"/>
                  <a:pt x="106" y="105"/>
                </a:cubicBezTo>
                <a:cubicBezTo>
                  <a:pt x="113" y="98"/>
                  <a:pt x="120" y="91"/>
                  <a:pt x="128" y="84"/>
                </a:cubicBezTo>
                <a:cubicBezTo>
                  <a:pt x="188" y="120"/>
                  <a:pt x="188" y="120"/>
                  <a:pt x="188" y="120"/>
                </a:cubicBezTo>
                <a:cubicBezTo>
                  <a:pt x="189" y="120"/>
                  <a:pt x="190" y="119"/>
                  <a:pt x="190" y="119"/>
                </a:cubicBezTo>
                <a:cubicBezTo>
                  <a:pt x="207" y="106"/>
                  <a:pt x="225" y="96"/>
                  <a:pt x="243" y="88"/>
                </a:cubicBezTo>
                <a:cubicBezTo>
                  <a:pt x="243" y="16"/>
                  <a:pt x="243" y="16"/>
                  <a:pt x="243" y="16"/>
                </a:cubicBezTo>
                <a:cubicBezTo>
                  <a:pt x="262" y="9"/>
                  <a:pt x="282" y="4"/>
                  <a:pt x="303" y="0"/>
                </a:cubicBezTo>
                <a:cubicBezTo>
                  <a:pt x="339" y="62"/>
                  <a:pt x="339" y="62"/>
                  <a:pt x="339" y="62"/>
                </a:cubicBezTo>
                <a:cubicBezTo>
                  <a:pt x="350" y="61"/>
                  <a:pt x="361" y="60"/>
                  <a:pt x="372" y="60"/>
                </a:cubicBezTo>
                <a:cubicBezTo>
                  <a:pt x="372" y="195"/>
                  <a:pt x="372" y="195"/>
                  <a:pt x="372" y="195"/>
                </a:cubicBezTo>
                <a:cubicBezTo>
                  <a:pt x="372" y="199"/>
                  <a:pt x="372" y="199"/>
                  <a:pt x="372" y="199"/>
                </a:cubicBezTo>
                <a:cubicBezTo>
                  <a:pt x="373" y="197"/>
                  <a:pt x="374" y="196"/>
                  <a:pt x="375" y="195"/>
                </a:cubicBezTo>
                <a:cubicBezTo>
                  <a:pt x="383" y="187"/>
                  <a:pt x="393" y="183"/>
                  <a:pt x="404" y="183"/>
                </a:cubicBezTo>
                <a:cubicBezTo>
                  <a:pt x="415" y="183"/>
                  <a:pt x="425" y="187"/>
                  <a:pt x="433" y="195"/>
                </a:cubicBezTo>
                <a:cubicBezTo>
                  <a:pt x="441" y="203"/>
                  <a:pt x="445" y="212"/>
                  <a:pt x="445" y="223"/>
                </a:cubicBezTo>
                <a:cubicBezTo>
                  <a:pt x="445" y="235"/>
                  <a:pt x="441" y="244"/>
                  <a:pt x="433" y="252"/>
                </a:cubicBezTo>
                <a:cubicBezTo>
                  <a:pt x="425" y="260"/>
                  <a:pt x="415" y="264"/>
                  <a:pt x="404" y="264"/>
                </a:cubicBezTo>
                <a:cubicBezTo>
                  <a:pt x="393" y="264"/>
                  <a:pt x="383" y="260"/>
                  <a:pt x="375" y="252"/>
                </a:cubicBezTo>
                <a:cubicBezTo>
                  <a:pt x="374" y="251"/>
                  <a:pt x="373" y="250"/>
                  <a:pt x="372" y="248"/>
                </a:cubicBezTo>
                <a:cubicBezTo>
                  <a:pt x="372" y="252"/>
                  <a:pt x="372" y="252"/>
                  <a:pt x="372" y="252"/>
                </a:cubicBezTo>
                <a:lnTo>
                  <a:pt x="372" y="375"/>
                </a:lnTo>
                <a:close/>
              </a:path>
            </a:pathLst>
          </a:custGeom>
          <a:solidFill>
            <a:schemeClr val="bg1">
              <a:alpha val="40000"/>
            </a:schemeClr>
          </a:solidFill>
          <a:ln w="19050">
            <a:solidFill>
              <a:schemeClr val="bg1"/>
            </a:solidFill>
            <a:round/>
          </a:ln>
        </p:spPr>
        <p:txBody>
          <a:bodyPr vert="horz" wrap="square" lIns="121920" tIns="60960" rIns="121920" bIns="60960" numCol="1" anchor="t" anchorCtr="0" compatLnSpc="1"/>
          <a:lstStyle/>
          <a:p>
            <a:endParaRPr lang="en-US" sz="2400"/>
          </a:p>
        </p:txBody>
      </p:sp>
      <p:sp>
        <p:nvSpPr>
          <p:cNvPr id="3" name="Freeform 6"/>
          <p:cNvSpPr/>
          <p:nvPr/>
        </p:nvSpPr>
        <p:spPr bwMode="auto">
          <a:xfrm>
            <a:off x="6087533" y="1715847"/>
            <a:ext cx="2006600" cy="2398184"/>
          </a:xfrm>
          <a:custGeom>
            <a:avLst/>
            <a:gdLst/>
            <a:ahLst/>
            <a:cxnLst>
              <a:cxn ang="0">
                <a:pos x="0" y="196"/>
              </a:cxn>
              <a:cxn ang="0">
                <a:pos x="0" y="61"/>
              </a:cxn>
              <a:cxn ang="0">
                <a:pos x="1" y="61"/>
              </a:cxn>
              <a:cxn ang="0">
                <a:pos x="32" y="62"/>
              </a:cxn>
              <a:cxn ang="0">
                <a:pos x="67" y="0"/>
              </a:cxn>
              <a:cxn ang="0">
                <a:pos x="126" y="15"/>
              </a:cxn>
              <a:cxn ang="0">
                <a:pos x="126" y="86"/>
              </a:cxn>
              <a:cxn ang="0">
                <a:pos x="185" y="120"/>
              </a:cxn>
              <a:cxn ang="0">
                <a:pos x="186" y="120"/>
              </a:cxn>
              <a:cxn ang="0">
                <a:pos x="246" y="84"/>
              </a:cxn>
              <a:cxn ang="0">
                <a:pos x="269" y="106"/>
              </a:cxn>
              <a:cxn ang="0">
                <a:pos x="283" y="120"/>
              </a:cxn>
              <a:cxn ang="0">
                <a:pos x="288" y="126"/>
              </a:cxn>
              <a:cxn ang="0">
                <a:pos x="252" y="186"/>
              </a:cxn>
              <a:cxn ang="0">
                <a:pos x="287" y="244"/>
              </a:cxn>
              <a:cxn ang="0">
                <a:pos x="359" y="244"/>
              </a:cxn>
              <a:cxn ang="0">
                <a:pos x="374" y="301"/>
              </a:cxn>
              <a:cxn ang="0">
                <a:pos x="313" y="341"/>
              </a:cxn>
              <a:cxn ang="0">
                <a:pos x="314" y="374"/>
              </a:cxn>
              <a:cxn ang="0">
                <a:pos x="314" y="376"/>
              </a:cxn>
              <a:cxn ang="0">
                <a:pos x="175" y="376"/>
              </a:cxn>
              <a:cxn ang="0">
                <a:pos x="174" y="376"/>
              </a:cxn>
              <a:cxn ang="0">
                <a:pos x="175" y="377"/>
              </a:cxn>
              <a:cxn ang="0">
                <a:pos x="187" y="406"/>
              </a:cxn>
              <a:cxn ang="0">
                <a:pos x="175" y="434"/>
              </a:cxn>
              <a:cxn ang="0">
                <a:pos x="146" y="446"/>
              </a:cxn>
              <a:cxn ang="0">
                <a:pos x="117" y="434"/>
              </a:cxn>
              <a:cxn ang="0">
                <a:pos x="106" y="406"/>
              </a:cxn>
              <a:cxn ang="0">
                <a:pos x="117" y="377"/>
              </a:cxn>
              <a:cxn ang="0">
                <a:pos x="118" y="376"/>
              </a:cxn>
              <a:cxn ang="0">
                <a:pos x="117" y="376"/>
              </a:cxn>
              <a:cxn ang="0">
                <a:pos x="0" y="376"/>
              </a:cxn>
              <a:cxn ang="0">
                <a:pos x="0" y="253"/>
              </a:cxn>
              <a:cxn ang="0">
                <a:pos x="3" y="253"/>
              </a:cxn>
              <a:cxn ang="0">
                <a:pos x="32" y="265"/>
              </a:cxn>
              <a:cxn ang="0">
                <a:pos x="61" y="253"/>
              </a:cxn>
              <a:cxn ang="0">
                <a:pos x="73" y="224"/>
              </a:cxn>
              <a:cxn ang="0">
                <a:pos x="61" y="196"/>
              </a:cxn>
              <a:cxn ang="0">
                <a:pos x="32" y="184"/>
              </a:cxn>
              <a:cxn ang="0">
                <a:pos x="3" y="196"/>
              </a:cxn>
              <a:cxn ang="0">
                <a:pos x="0" y="196"/>
              </a:cxn>
            </a:cxnLst>
            <a:rect l="0" t="0" r="r" b="b"/>
            <a:pathLst>
              <a:path w="374" h="446">
                <a:moveTo>
                  <a:pt x="0" y="196"/>
                </a:moveTo>
                <a:cubicBezTo>
                  <a:pt x="0" y="61"/>
                  <a:pt x="0" y="61"/>
                  <a:pt x="0" y="61"/>
                </a:cubicBezTo>
                <a:cubicBezTo>
                  <a:pt x="0" y="61"/>
                  <a:pt x="1" y="61"/>
                  <a:pt x="1" y="61"/>
                </a:cubicBezTo>
                <a:cubicBezTo>
                  <a:pt x="12" y="61"/>
                  <a:pt x="22" y="61"/>
                  <a:pt x="32" y="62"/>
                </a:cubicBezTo>
                <a:cubicBezTo>
                  <a:pt x="67" y="0"/>
                  <a:pt x="67" y="0"/>
                  <a:pt x="67" y="0"/>
                </a:cubicBezTo>
                <a:cubicBezTo>
                  <a:pt x="87" y="4"/>
                  <a:pt x="107" y="8"/>
                  <a:pt x="126" y="15"/>
                </a:cubicBezTo>
                <a:cubicBezTo>
                  <a:pt x="126" y="86"/>
                  <a:pt x="126" y="86"/>
                  <a:pt x="126" y="86"/>
                </a:cubicBezTo>
                <a:cubicBezTo>
                  <a:pt x="146" y="95"/>
                  <a:pt x="166" y="106"/>
                  <a:pt x="185" y="120"/>
                </a:cubicBezTo>
                <a:cubicBezTo>
                  <a:pt x="185" y="120"/>
                  <a:pt x="185" y="120"/>
                  <a:pt x="186" y="120"/>
                </a:cubicBezTo>
                <a:cubicBezTo>
                  <a:pt x="246" y="84"/>
                  <a:pt x="246" y="84"/>
                  <a:pt x="246" y="84"/>
                </a:cubicBezTo>
                <a:cubicBezTo>
                  <a:pt x="254" y="91"/>
                  <a:pt x="262" y="98"/>
                  <a:pt x="269" y="106"/>
                </a:cubicBezTo>
                <a:cubicBezTo>
                  <a:pt x="274" y="111"/>
                  <a:pt x="278" y="115"/>
                  <a:pt x="283" y="120"/>
                </a:cubicBezTo>
                <a:cubicBezTo>
                  <a:pt x="284" y="122"/>
                  <a:pt x="286" y="124"/>
                  <a:pt x="288" y="126"/>
                </a:cubicBezTo>
                <a:cubicBezTo>
                  <a:pt x="252" y="186"/>
                  <a:pt x="252" y="186"/>
                  <a:pt x="252" y="186"/>
                </a:cubicBezTo>
                <a:cubicBezTo>
                  <a:pt x="266" y="204"/>
                  <a:pt x="278" y="224"/>
                  <a:pt x="287"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ubicBezTo>
                  <a:pt x="175" y="376"/>
                  <a:pt x="175" y="376"/>
                  <a:pt x="175" y="376"/>
                </a:cubicBezTo>
                <a:cubicBezTo>
                  <a:pt x="174" y="376"/>
                  <a:pt x="174" y="376"/>
                  <a:pt x="174" y="376"/>
                </a:cubicBezTo>
                <a:cubicBezTo>
                  <a:pt x="174" y="376"/>
                  <a:pt x="175" y="377"/>
                  <a:pt x="175" y="377"/>
                </a:cubicBezTo>
                <a:cubicBezTo>
                  <a:pt x="183" y="385"/>
                  <a:pt x="187" y="395"/>
                  <a:pt x="187" y="406"/>
                </a:cubicBezTo>
                <a:cubicBezTo>
                  <a:pt x="187" y="417"/>
                  <a:pt x="183" y="427"/>
                  <a:pt x="175" y="434"/>
                </a:cubicBezTo>
                <a:cubicBezTo>
                  <a:pt x="167" y="442"/>
                  <a:pt x="157" y="446"/>
                  <a:pt x="146" y="446"/>
                </a:cubicBezTo>
                <a:cubicBezTo>
                  <a:pt x="135" y="446"/>
                  <a:pt x="125" y="442"/>
                  <a:pt x="117" y="434"/>
                </a:cubicBezTo>
                <a:cubicBezTo>
                  <a:pt x="110" y="427"/>
                  <a:pt x="106" y="417"/>
                  <a:pt x="106" y="406"/>
                </a:cubicBezTo>
                <a:cubicBezTo>
                  <a:pt x="106" y="395"/>
                  <a:pt x="110" y="385"/>
                  <a:pt x="117" y="377"/>
                </a:cubicBezTo>
                <a:cubicBezTo>
                  <a:pt x="118" y="377"/>
                  <a:pt x="118" y="376"/>
                  <a:pt x="118" y="376"/>
                </a:cubicBezTo>
                <a:cubicBezTo>
                  <a:pt x="117" y="376"/>
                  <a:pt x="117" y="376"/>
                  <a:pt x="117" y="376"/>
                </a:cubicBezTo>
                <a:cubicBezTo>
                  <a:pt x="0" y="376"/>
                  <a:pt x="0" y="376"/>
                  <a:pt x="0" y="376"/>
                </a:cubicBezTo>
                <a:cubicBezTo>
                  <a:pt x="0" y="253"/>
                  <a:pt x="0" y="253"/>
                  <a:pt x="0" y="253"/>
                </a:cubicBezTo>
                <a:cubicBezTo>
                  <a:pt x="3" y="253"/>
                  <a:pt x="3" y="253"/>
                  <a:pt x="3" y="253"/>
                </a:cubicBezTo>
                <a:cubicBezTo>
                  <a:pt x="11" y="261"/>
                  <a:pt x="21" y="265"/>
                  <a:pt x="32" y="265"/>
                </a:cubicBezTo>
                <a:cubicBezTo>
                  <a:pt x="43" y="265"/>
                  <a:pt x="53" y="261"/>
                  <a:pt x="61" y="253"/>
                </a:cubicBezTo>
                <a:cubicBezTo>
                  <a:pt x="69" y="245"/>
                  <a:pt x="73" y="236"/>
                  <a:pt x="73" y="224"/>
                </a:cubicBezTo>
                <a:cubicBezTo>
                  <a:pt x="73" y="213"/>
                  <a:pt x="69" y="204"/>
                  <a:pt x="61" y="196"/>
                </a:cubicBezTo>
                <a:cubicBezTo>
                  <a:pt x="53" y="188"/>
                  <a:pt x="43" y="184"/>
                  <a:pt x="32" y="184"/>
                </a:cubicBezTo>
                <a:cubicBezTo>
                  <a:pt x="21" y="184"/>
                  <a:pt x="11" y="188"/>
                  <a:pt x="3" y="196"/>
                </a:cubicBezTo>
                <a:lnTo>
                  <a:pt x="0" y="196"/>
                </a:lnTo>
                <a:close/>
              </a:path>
            </a:pathLst>
          </a:custGeom>
          <a:solidFill>
            <a:schemeClr val="bg1">
              <a:alpha val="40000"/>
            </a:schemeClr>
          </a:solidFill>
          <a:ln w="19050">
            <a:solidFill>
              <a:schemeClr val="bg1"/>
            </a:solidFill>
            <a:round/>
          </a:ln>
        </p:spPr>
        <p:txBody>
          <a:bodyPr vert="horz" wrap="square" lIns="121920" tIns="60960" rIns="121920" bIns="60960" numCol="1" anchor="t" anchorCtr="0" compatLnSpc="1"/>
          <a:lstStyle/>
          <a:p>
            <a:endParaRPr lang="en-US" sz="2400"/>
          </a:p>
        </p:txBody>
      </p:sp>
      <p:sp>
        <p:nvSpPr>
          <p:cNvPr id="4" name="Freeform 7"/>
          <p:cNvSpPr/>
          <p:nvPr/>
        </p:nvSpPr>
        <p:spPr bwMode="auto">
          <a:xfrm>
            <a:off x="5685367" y="3737264"/>
            <a:ext cx="2415117" cy="1996017"/>
          </a:xfrm>
          <a:custGeom>
            <a:avLst/>
            <a:gdLst/>
            <a:ahLst/>
            <a:cxnLst>
              <a:cxn ang="0">
                <a:pos x="75" y="311"/>
              </a:cxn>
              <a:cxn ang="0">
                <a:pos x="75" y="166"/>
              </a:cxn>
              <a:cxn ang="0">
                <a:pos x="70" y="172"/>
              </a:cxn>
              <a:cxn ang="0">
                <a:pos x="41" y="184"/>
              </a:cxn>
              <a:cxn ang="0">
                <a:pos x="12" y="172"/>
              </a:cxn>
              <a:cxn ang="0">
                <a:pos x="0" y="144"/>
              </a:cxn>
              <a:cxn ang="0">
                <a:pos x="12" y="115"/>
              </a:cxn>
              <a:cxn ang="0">
                <a:pos x="41" y="103"/>
              </a:cxn>
              <a:cxn ang="0">
                <a:pos x="70" y="115"/>
              </a:cxn>
              <a:cxn ang="0">
                <a:pos x="75" y="121"/>
              </a:cxn>
              <a:cxn ang="0">
                <a:pos x="75" y="0"/>
              </a:cxn>
              <a:cxn ang="0">
                <a:pos x="192" y="0"/>
              </a:cxn>
              <a:cxn ang="0">
                <a:pos x="192" y="1"/>
              </a:cxn>
              <a:cxn ang="0">
                <a:pos x="181" y="30"/>
              </a:cxn>
              <a:cxn ang="0">
                <a:pos x="192" y="58"/>
              </a:cxn>
              <a:cxn ang="0">
                <a:pos x="221" y="70"/>
              </a:cxn>
              <a:cxn ang="0">
                <a:pos x="250" y="58"/>
              </a:cxn>
              <a:cxn ang="0">
                <a:pos x="262" y="30"/>
              </a:cxn>
              <a:cxn ang="0">
                <a:pos x="250" y="1"/>
              </a:cxn>
              <a:cxn ang="0">
                <a:pos x="250" y="0"/>
              </a:cxn>
              <a:cxn ang="0">
                <a:pos x="389" y="0"/>
              </a:cxn>
              <a:cxn ang="0">
                <a:pos x="388" y="32"/>
              </a:cxn>
              <a:cxn ang="0">
                <a:pos x="450" y="66"/>
              </a:cxn>
              <a:cxn ang="0">
                <a:pos x="436" y="121"/>
              </a:cxn>
              <a:cxn ang="0">
                <a:pos x="363" y="125"/>
              </a:cxn>
              <a:cxn ang="0">
                <a:pos x="329" y="183"/>
              </a:cxn>
              <a:cxn ang="0">
                <a:pos x="366" y="243"/>
              </a:cxn>
              <a:cxn ang="0">
                <a:pos x="344" y="266"/>
              </a:cxn>
              <a:cxn ang="0">
                <a:pos x="322" y="287"/>
              </a:cxn>
              <a:cxn ang="0">
                <a:pos x="260" y="251"/>
              </a:cxn>
              <a:cxn ang="0">
                <a:pos x="203" y="285"/>
              </a:cxn>
              <a:cxn ang="0">
                <a:pos x="203" y="356"/>
              </a:cxn>
              <a:cxn ang="0">
                <a:pos x="145" y="371"/>
              </a:cxn>
              <a:cxn ang="0">
                <a:pos x="108" y="309"/>
              </a:cxn>
              <a:cxn ang="0">
                <a:pos x="76" y="311"/>
              </a:cxn>
              <a:cxn ang="0">
                <a:pos x="75" y="311"/>
              </a:cxn>
            </a:cxnLst>
            <a:rect l="0" t="0" r="r" b="b"/>
            <a:pathLst>
              <a:path w="450" h="371">
                <a:moveTo>
                  <a:pt x="75" y="311"/>
                </a:moveTo>
                <a:cubicBezTo>
                  <a:pt x="75" y="166"/>
                  <a:pt x="75" y="166"/>
                  <a:pt x="75" y="166"/>
                </a:cubicBezTo>
                <a:cubicBezTo>
                  <a:pt x="73" y="168"/>
                  <a:pt x="72" y="170"/>
                  <a:pt x="70" y="172"/>
                </a:cubicBezTo>
                <a:cubicBezTo>
                  <a:pt x="62" y="180"/>
                  <a:pt x="52" y="184"/>
                  <a:pt x="41" y="184"/>
                </a:cubicBezTo>
                <a:cubicBezTo>
                  <a:pt x="30" y="184"/>
                  <a:pt x="20" y="180"/>
                  <a:pt x="12" y="172"/>
                </a:cubicBezTo>
                <a:cubicBezTo>
                  <a:pt x="4" y="165"/>
                  <a:pt x="0" y="155"/>
                  <a:pt x="0" y="144"/>
                </a:cubicBezTo>
                <a:cubicBezTo>
                  <a:pt x="0" y="133"/>
                  <a:pt x="4" y="123"/>
                  <a:pt x="12" y="115"/>
                </a:cubicBezTo>
                <a:cubicBezTo>
                  <a:pt x="20" y="107"/>
                  <a:pt x="30" y="103"/>
                  <a:pt x="41" y="103"/>
                </a:cubicBezTo>
                <a:cubicBezTo>
                  <a:pt x="52" y="103"/>
                  <a:pt x="62" y="107"/>
                  <a:pt x="70" y="115"/>
                </a:cubicBezTo>
                <a:cubicBezTo>
                  <a:pt x="72" y="117"/>
                  <a:pt x="73" y="119"/>
                  <a:pt x="75" y="121"/>
                </a:cubicBezTo>
                <a:cubicBezTo>
                  <a:pt x="75" y="0"/>
                  <a:pt x="75" y="0"/>
                  <a:pt x="75" y="0"/>
                </a:cubicBezTo>
                <a:cubicBezTo>
                  <a:pt x="192" y="0"/>
                  <a:pt x="192" y="0"/>
                  <a:pt x="192" y="0"/>
                </a:cubicBezTo>
                <a:cubicBezTo>
                  <a:pt x="192" y="1"/>
                  <a:pt x="192" y="1"/>
                  <a:pt x="192" y="1"/>
                </a:cubicBezTo>
                <a:cubicBezTo>
                  <a:pt x="185" y="9"/>
                  <a:pt x="181" y="19"/>
                  <a:pt x="181" y="30"/>
                </a:cubicBezTo>
                <a:cubicBezTo>
                  <a:pt x="181" y="41"/>
                  <a:pt x="185" y="51"/>
                  <a:pt x="192" y="58"/>
                </a:cubicBezTo>
                <a:cubicBezTo>
                  <a:pt x="200" y="66"/>
                  <a:pt x="210" y="70"/>
                  <a:pt x="221" y="70"/>
                </a:cubicBezTo>
                <a:cubicBezTo>
                  <a:pt x="232" y="70"/>
                  <a:pt x="242" y="66"/>
                  <a:pt x="250" y="58"/>
                </a:cubicBezTo>
                <a:cubicBezTo>
                  <a:pt x="258" y="51"/>
                  <a:pt x="262" y="41"/>
                  <a:pt x="262" y="30"/>
                </a:cubicBezTo>
                <a:cubicBezTo>
                  <a:pt x="262" y="19"/>
                  <a:pt x="258" y="9"/>
                  <a:pt x="250" y="1"/>
                </a:cubicBezTo>
                <a:cubicBezTo>
                  <a:pt x="250" y="0"/>
                  <a:pt x="250" y="0"/>
                  <a:pt x="250" y="0"/>
                </a:cubicBezTo>
                <a:cubicBezTo>
                  <a:pt x="389" y="0"/>
                  <a:pt x="389" y="0"/>
                  <a:pt x="389" y="0"/>
                </a:cubicBezTo>
                <a:cubicBezTo>
                  <a:pt x="389" y="11"/>
                  <a:pt x="389" y="22"/>
                  <a:pt x="388" y="32"/>
                </a:cubicBezTo>
                <a:cubicBezTo>
                  <a:pt x="450" y="66"/>
                  <a:pt x="450" y="66"/>
                  <a:pt x="450" y="66"/>
                </a:cubicBezTo>
                <a:cubicBezTo>
                  <a:pt x="446" y="85"/>
                  <a:pt x="442" y="103"/>
                  <a:pt x="436" y="121"/>
                </a:cubicBezTo>
                <a:cubicBezTo>
                  <a:pt x="363" y="125"/>
                  <a:pt x="363" y="125"/>
                  <a:pt x="363" y="125"/>
                </a:cubicBezTo>
                <a:cubicBezTo>
                  <a:pt x="354" y="145"/>
                  <a:pt x="343" y="164"/>
                  <a:pt x="329" y="183"/>
                </a:cubicBezTo>
                <a:cubicBezTo>
                  <a:pt x="366" y="243"/>
                  <a:pt x="366" y="243"/>
                  <a:pt x="366" y="243"/>
                </a:cubicBezTo>
                <a:cubicBezTo>
                  <a:pt x="359" y="251"/>
                  <a:pt x="352" y="258"/>
                  <a:pt x="344" y="266"/>
                </a:cubicBezTo>
                <a:cubicBezTo>
                  <a:pt x="337" y="273"/>
                  <a:pt x="329" y="280"/>
                  <a:pt x="322" y="287"/>
                </a:cubicBezTo>
                <a:cubicBezTo>
                  <a:pt x="260" y="251"/>
                  <a:pt x="260" y="251"/>
                  <a:pt x="260" y="251"/>
                </a:cubicBezTo>
                <a:cubicBezTo>
                  <a:pt x="242" y="265"/>
                  <a:pt x="223" y="276"/>
                  <a:pt x="203" y="285"/>
                </a:cubicBezTo>
                <a:cubicBezTo>
                  <a:pt x="203" y="356"/>
                  <a:pt x="203" y="356"/>
                  <a:pt x="203" y="356"/>
                </a:cubicBezTo>
                <a:cubicBezTo>
                  <a:pt x="184" y="363"/>
                  <a:pt x="165" y="368"/>
                  <a:pt x="145" y="371"/>
                </a:cubicBezTo>
                <a:cubicBezTo>
                  <a:pt x="108" y="309"/>
                  <a:pt x="108" y="309"/>
                  <a:pt x="108" y="309"/>
                </a:cubicBezTo>
                <a:cubicBezTo>
                  <a:pt x="98" y="310"/>
                  <a:pt x="87" y="311"/>
                  <a:pt x="76" y="311"/>
                </a:cubicBezTo>
                <a:cubicBezTo>
                  <a:pt x="76" y="311"/>
                  <a:pt x="75" y="311"/>
                  <a:pt x="75" y="311"/>
                </a:cubicBezTo>
                <a:close/>
              </a:path>
            </a:pathLst>
          </a:custGeom>
          <a:solidFill>
            <a:schemeClr val="bg1">
              <a:alpha val="40000"/>
            </a:schemeClr>
          </a:solidFill>
          <a:ln w="19050">
            <a:solidFill>
              <a:schemeClr val="bg1"/>
            </a:solidFill>
            <a:round/>
          </a:ln>
        </p:spPr>
        <p:txBody>
          <a:bodyPr vert="horz" wrap="square" lIns="121920" tIns="60960" rIns="121920" bIns="60960" numCol="1" anchor="t" anchorCtr="0" compatLnSpc="1"/>
          <a:lstStyle/>
          <a:p>
            <a:endParaRPr lang="en-US" sz="2400"/>
          </a:p>
        </p:txBody>
      </p:sp>
      <p:sp>
        <p:nvSpPr>
          <p:cNvPr id="5" name="Freeform 8"/>
          <p:cNvSpPr/>
          <p:nvPr/>
        </p:nvSpPr>
        <p:spPr bwMode="auto">
          <a:xfrm>
            <a:off x="4091518" y="3328747"/>
            <a:ext cx="1996017" cy="2398184"/>
          </a:xfrm>
          <a:custGeom>
            <a:avLst/>
            <a:gdLst/>
            <a:ahLst/>
            <a:cxnLst>
              <a:cxn ang="0">
                <a:pos x="61" y="76"/>
              </a:cxn>
              <a:cxn ang="0">
                <a:pos x="200" y="76"/>
              </a:cxn>
              <a:cxn ang="0">
                <a:pos x="191" y="69"/>
              </a:cxn>
              <a:cxn ang="0">
                <a:pos x="179" y="41"/>
              </a:cxn>
              <a:cxn ang="0">
                <a:pos x="191" y="12"/>
              </a:cxn>
              <a:cxn ang="0">
                <a:pos x="220" y="0"/>
              </a:cxn>
              <a:cxn ang="0">
                <a:pos x="248" y="12"/>
              </a:cxn>
              <a:cxn ang="0">
                <a:pos x="260" y="41"/>
              </a:cxn>
              <a:cxn ang="0">
                <a:pos x="248" y="69"/>
              </a:cxn>
              <a:cxn ang="0">
                <a:pos x="239" y="76"/>
              </a:cxn>
              <a:cxn ang="0">
                <a:pos x="372" y="76"/>
              </a:cxn>
              <a:cxn ang="0">
                <a:pos x="372" y="197"/>
              </a:cxn>
              <a:cxn ang="0">
                <a:pos x="367" y="191"/>
              </a:cxn>
              <a:cxn ang="0">
                <a:pos x="338" y="179"/>
              </a:cxn>
              <a:cxn ang="0">
                <a:pos x="309" y="191"/>
              </a:cxn>
              <a:cxn ang="0">
                <a:pos x="297" y="220"/>
              </a:cxn>
              <a:cxn ang="0">
                <a:pos x="309" y="248"/>
              </a:cxn>
              <a:cxn ang="0">
                <a:pos x="338" y="260"/>
              </a:cxn>
              <a:cxn ang="0">
                <a:pos x="367" y="248"/>
              </a:cxn>
              <a:cxn ang="0">
                <a:pos x="372" y="242"/>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Lst>
            <a:rect l="0" t="0" r="r" b="b"/>
            <a:pathLst>
              <a:path w="372" h="446">
                <a:moveTo>
                  <a:pt x="61" y="76"/>
                </a:moveTo>
                <a:cubicBezTo>
                  <a:pt x="200" y="76"/>
                  <a:pt x="200" y="76"/>
                  <a:pt x="200" y="76"/>
                </a:cubicBezTo>
                <a:cubicBezTo>
                  <a:pt x="197" y="74"/>
                  <a:pt x="194" y="72"/>
                  <a:pt x="191" y="69"/>
                </a:cubicBezTo>
                <a:cubicBezTo>
                  <a:pt x="183" y="61"/>
                  <a:pt x="179" y="52"/>
                  <a:pt x="179" y="41"/>
                </a:cubicBezTo>
                <a:cubicBezTo>
                  <a:pt x="179" y="29"/>
                  <a:pt x="183" y="20"/>
                  <a:pt x="191" y="12"/>
                </a:cubicBezTo>
                <a:cubicBezTo>
                  <a:pt x="199" y="4"/>
                  <a:pt x="209" y="0"/>
                  <a:pt x="220" y="0"/>
                </a:cubicBezTo>
                <a:cubicBezTo>
                  <a:pt x="231" y="0"/>
                  <a:pt x="241" y="4"/>
                  <a:pt x="248" y="12"/>
                </a:cubicBezTo>
                <a:cubicBezTo>
                  <a:pt x="256" y="20"/>
                  <a:pt x="260" y="29"/>
                  <a:pt x="260" y="41"/>
                </a:cubicBezTo>
                <a:cubicBezTo>
                  <a:pt x="260" y="52"/>
                  <a:pt x="256" y="61"/>
                  <a:pt x="248" y="69"/>
                </a:cubicBezTo>
                <a:cubicBezTo>
                  <a:pt x="246" y="72"/>
                  <a:pt x="243" y="74"/>
                  <a:pt x="239" y="76"/>
                </a:cubicBezTo>
                <a:cubicBezTo>
                  <a:pt x="372" y="76"/>
                  <a:pt x="372" y="76"/>
                  <a:pt x="372" y="76"/>
                </a:cubicBezTo>
                <a:cubicBezTo>
                  <a:pt x="372" y="197"/>
                  <a:pt x="372" y="197"/>
                  <a:pt x="372" y="197"/>
                </a:cubicBezTo>
                <a:cubicBezTo>
                  <a:pt x="370" y="195"/>
                  <a:pt x="369" y="193"/>
                  <a:pt x="367" y="191"/>
                </a:cubicBezTo>
                <a:cubicBezTo>
                  <a:pt x="359" y="183"/>
                  <a:pt x="349" y="179"/>
                  <a:pt x="338" y="179"/>
                </a:cubicBezTo>
                <a:cubicBezTo>
                  <a:pt x="327" y="179"/>
                  <a:pt x="317" y="183"/>
                  <a:pt x="309" y="191"/>
                </a:cubicBezTo>
                <a:cubicBezTo>
                  <a:pt x="301" y="199"/>
                  <a:pt x="297" y="209"/>
                  <a:pt x="297" y="220"/>
                </a:cubicBezTo>
                <a:cubicBezTo>
                  <a:pt x="297" y="231"/>
                  <a:pt x="301" y="241"/>
                  <a:pt x="309" y="248"/>
                </a:cubicBezTo>
                <a:cubicBezTo>
                  <a:pt x="317" y="256"/>
                  <a:pt x="327" y="260"/>
                  <a:pt x="338" y="260"/>
                </a:cubicBezTo>
                <a:cubicBezTo>
                  <a:pt x="349" y="260"/>
                  <a:pt x="359" y="256"/>
                  <a:pt x="367" y="248"/>
                </a:cubicBezTo>
                <a:cubicBezTo>
                  <a:pt x="369" y="246"/>
                  <a:pt x="370" y="244"/>
                  <a:pt x="372" y="242"/>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4" y="219"/>
                  <a:pt x="86" y="199"/>
                </a:cubicBezTo>
                <a:cubicBezTo>
                  <a:pt x="15" y="199"/>
                  <a:pt x="15" y="199"/>
                  <a:pt x="15" y="199"/>
                </a:cubicBezTo>
                <a:cubicBezTo>
                  <a:pt x="8" y="180"/>
                  <a:pt x="3" y="161"/>
                  <a:pt x="0" y="141"/>
                </a:cubicBezTo>
                <a:cubicBezTo>
                  <a:pt x="62" y="104"/>
                  <a:pt x="62" y="104"/>
                  <a:pt x="62" y="104"/>
                </a:cubicBezTo>
                <a:cubicBezTo>
                  <a:pt x="62" y="98"/>
                  <a:pt x="61" y="91"/>
                  <a:pt x="61" y="84"/>
                </a:cubicBezTo>
                <a:lnTo>
                  <a:pt x="61" y="76"/>
                </a:lnTo>
                <a:close/>
              </a:path>
            </a:pathLst>
          </a:custGeom>
          <a:solidFill>
            <a:schemeClr val="bg1">
              <a:alpha val="40000"/>
            </a:schemeClr>
          </a:solidFill>
          <a:ln w="19050">
            <a:solidFill>
              <a:schemeClr val="bg1"/>
            </a:solidFill>
            <a:round/>
          </a:ln>
        </p:spPr>
        <p:txBody>
          <a:bodyPr vert="horz" wrap="square" lIns="121920" tIns="60960" rIns="121920" bIns="60960" numCol="1" anchor="t" anchorCtr="0" compatLnSpc="1"/>
          <a:lstStyle/>
          <a:p>
            <a:endParaRPr lang="en-US" sz="2400"/>
          </a:p>
        </p:txBody>
      </p:sp>
      <p:sp>
        <p:nvSpPr>
          <p:cNvPr id="6" name="Freeform 31"/>
          <p:cNvSpPr/>
          <p:nvPr/>
        </p:nvSpPr>
        <p:spPr>
          <a:xfrm>
            <a:off x="7725756" y="1908608"/>
            <a:ext cx="198965" cy="198965"/>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5908" tIns="245908" rIns="245908" bIns="245908" numCol="1" spcCol="1270" anchor="ctr" anchorCtr="0">
            <a:noAutofit/>
          </a:bodyPr>
          <a:lstStyle/>
          <a:p>
            <a:pPr algn="ctr" defTabSz="1303655">
              <a:lnSpc>
                <a:spcPct val="90000"/>
              </a:lnSpc>
              <a:spcBef>
                <a:spcPct val="0"/>
              </a:spcBef>
              <a:spcAft>
                <a:spcPct val="35000"/>
              </a:spcAft>
            </a:pPr>
            <a:endParaRPr lang="en-US" sz="2935"/>
          </a:p>
        </p:txBody>
      </p:sp>
      <p:sp>
        <p:nvSpPr>
          <p:cNvPr id="7" name="Freeform 33"/>
          <p:cNvSpPr/>
          <p:nvPr/>
        </p:nvSpPr>
        <p:spPr>
          <a:xfrm>
            <a:off x="7725756" y="5326562"/>
            <a:ext cx="198965" cy="198965"/>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5908" tIns="245908" rIns="245908" bIns="245908" numCol="1" spcCol="1270" anchor="ctr" anchorCtr="0">
            <a:noAutofit/>
          </a:bodyPr>
          <a:lstStyle/>
          <a:p>
            <a:pPr algn="ctr" defTabSz="1303655">
              <a:lnSpc>
                <a:spcPct val="90000"/>
              </a:lnSpc>
              <a:spcBef>
                <a:spcPct val="0"/>
              </a:spcBef>
              <a:spcAft>
                <a:spcPct val="35000"/>
              </a:spcAft>
            </a:pPr>
            <a:endParaRPr lang="en-US" sz="2935"/>
          </a:p>
        </p:txBody>
      </p:sp>
      <p:sp>
        <p:nvSpPr>
          <p:cNvPr id="8" name="Freeform 35"/>
          <p:cNvSpPr/>
          <p:nvPr/>
        </p:nvSpPr>
        <p:spPr>
          <a:xfrm>
            <a:off x="4264651" y="5326562"/>
            <a:ext cx="198965" cy="198965"/>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5908" tIns="245908" rIns="245908" bIns="245908" numCol="1" spcCol="1270" anchor="ctr" anchorCtr="0">
            <a:noAutofit/>
          </a:bodyPr>
          <a:lstStyle/>
          <a:p>
            <a:pPr algn="ctr" defTabSz="1303655">
              <a:lnSpc>
                <a:spcPct val="90000"/>
              </a:lnSpc>
              <a:spcBef>
                <a:spcPct val="0"/>
              </a:spcBef>
              <a:spcAft>
                <a:spcPct val="35000"/>
              </a:spcAft>
            </a:pPr>
            <a:endParaRPr lang="en-US" sz="2935"/>
          </a:p>
        </p:txBody>
      </p:sp>
      <p:sp>
        <p:nvSpPr>
          <p:cNvPr id="9" name="Freeform 37"/>
          <p:cNvSpPr/>
          <p:nvPr/>
        </p:nvSpPr>
        <p:spPr>
          <a:xfrm>
            <a:off x="4264651" y="1908608"/>
            <a:ext cx="198965" cy="198965"/>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5908" tIns="245908" rIns="245908" bIns="245908" numCol="1" spcCol="1270" anchor="ctr" anchorCtr="0">
            <a:noAutofit/>
          </a:bodyPr>
          <a:lstStyle/>
          <a:p>
            <a:pPr algn="ctr" defTabSz="1303655">
              <a:lnSpc>
                <a:spcPct val="90000"/>
              </a:lnSpc>
              <a:spcBef>
                <a:spcPct val="0"/>
              </a:spcBef>
              <a:spcAft>
                <a:spcPct val="35000"/>
              </a:spcAft>
            </a:pPr>
            <a:endParaRPr lang="en-US" sz="2935"/>
          </a:p>
        </p:txBody>
      </p:sp>
      <p:sp>
        <p:nvSpPr>
          <p:cNvPr id="10" name="Freeform 158"/>
          <p:cNvSpPr>
            <a:spLocks noEditPoints="1"/>
          </p:cNvSpPr>
          <p:nvPr/>
        </p:nvSpPr>
        <p:spPr bwMode="auto">
          <a:xfrm>
            <a:off x="4984719" y="2719152"/>
            <a:ext cx="517127" cy="443251"/>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1" name="Freeform 154"/>
          <p:cNvSpPr>
            <a:spLocks noEditPoints="1"/>
          </p:cNvSpPr>
          <p:nvPr/>
        </p:nvSpPr>
        <p:spPr bwMode="auto">
          <a:xfrm>
            <a:off x="6633666" y="2660907"/>
            <a:ext cx="525287" cy="567775"/>
          </a:xfrm>
          <a:custGeom>
            <a:avLst/>
            <a:gdLst/>
            <a:ahLst/>
            <a:cxnLst>
              <a:cxn ang="0">
                <a:pos x="58" y="58"/>
              </a:cxn>
              <a:cxn ang="0">
                <a:pos x="41" y="58"/>
              </a:cxn>
              <a:cxn ang="0">
                <a:pos x="31" y="68"/>
              </a:cxn>
              <a:cxn ang="0">
                <a:pos x="22" y="58"/>
              </a:cxn>
              <a:cxn ang="0">
                <a:pos x="5" y="58"/>
              </a:cxn>
              <a:cxn ang="0">
                <a:pos x="0" y="53"/>
              </a:cxn>
              <a:cxn ang="0">
                <a:pos x="12" y="22"/>
              </a:cxn>
              <a:cxn ang="0">
                <a:pos x="28" y="5"/>
              </a:cxn>
              <a:cxn ang="0">
                <a:pos x="28" y="3"/>
              </a:cxn>
              <a:cxn ang="0">
                <a:pos x="31" y="0"/>
              </a:cxn>
              <a:cxn ang="0">
                <a:pos x="35" y="3"/>
              </a:cxn>
              <a:cxn ang="0">
                <a:pos x="35" y="5"/>
              </a:cxn>
              <a:cxn ang="0">
                <a:pos x="51" y="22"/>
              </a:cxn>
              <a:cxn ang="0">
                <a:pos x="63" y="53"/>
              </a:cxn>
              <a:cxn ang="0">
                <a:pos x="58" y="58"/>
              </a:cxn>
              <a:cxn ang="0">
                <a:pos x="31" y="63"/>
              </a:cxn>
              <a:cxn ang="0">
                <a:pos x="26" y="58"/>
              </a:cxn>
              <a:cxn ang="0">
                <a:pos x="25" y="57"/>
              </a:cxn>
              <a:cxn ang="0">
                <a:pos x="25" y="58"/>
              </a:cxn>
              <a:cxn ang="0">
                <a:pos x="31" y="65"/>
              </a:cxn>
              <a:cxn ang="0">
                <a:pos x="32" y="64"/>
              </a:cxn>
              <a:cxn ang="0">
                <a:pos x="31" y="63"/>
              </a:cxn>
            </a:cxnLst>
            <a:rect l="0" t="0" r="r" b="b"/>
            <a:pathLst>
              <a:path w="63" h="68">
                <a:moveTo>
                  <a:pt x="58" y="58"/>
                </a:moveTo>
                <a:cubicBezTo>
                  <a:pt x="41" y="58"/>
                  <a:pt x="41" y="58"/>
                  <a:pt x="41" y="58"/>
                </a:cubicBezTo>
                <a:cubicBezTo>
                  <a:pt x="41" y="63"/>
                  <a:pt x="37" y="68"/>
                  <a:pt x="31" y="68"/>
                </a:cubicBezTo>
                <a:cubicBezTo>
                  <a:pt x="26" y="68"/>
                  <a:pt x="22" y="63"/>
                  <a:pt x="22" y="58"/>
                </a:cubicBezTo>
                <a:cubicBezTo>
                  <a:pt x="5" y="58"/>
                  <a:pt x="5" y="58"/>
                  <a:pt x="5" y="58"/>
                </a:cubicBezTo>
                <a:cubicBezTo>
                  <a:pt x="2" y="58"/>
                  <a:pt x="0" y="56"/>
                  <a:pt x="0" y="53"/>
                </a:cubicBezTo>
                <a:cubicBezTo>
                  <a:pt x="5" y="48"/>
                  <a:pt x="12" y="40"/>
                  <a:pt x="12" y="22"/>
                </a:cubicBezTo>
                <a:cubicBezTo>
                  <a:pt x="12" y="14"/>
                  <a:pt x="18" y="6"/>
                  <a:pt x="28" y="5"/>
                </a:cubicBezTo>
                <a:cubicBezTo>
                  <a:pt x="28" y="4"/>
                  <a:pt x="28" y="4"/>
                  <a:pt x="28" y="3"/>
                </a:cubicBezTo>
                <a:cubicBezTo>
                  <a:pt x="28" y="1"/>
                  <a:pt x="29" y="0"/>
                  <a:pt x="31" y="0"/>
                </a:cubicBezTo>
                <a:cubicBezTo>
                  <a:pt x="33" y="0"/>
                  <a:pt x="35" y="1"/>
                  <a:pt x="35" y="3"/>
                </a:cubicBezTo>
                <a:cubicBezTo>
                  <a:pt x="35" y="4"/>
                  <a:pt x="35" y="4"/>
                  <a:pt x="35" y="5"/>
                </a:cubicBezTo>
                <a:cubicBezTo>
                  <a:pt x="45" y="6"/>
                  <a:pt x="51" y="14"/>
                  <a:pt x="51" y="22"/>
                </a:cubicBezTo>
                <a:cubicBezTo>
                  <a:pt x="51" y="40"/>
                  <a:pt x="57" y="48"/>
                  <a:pt x="63" y="53"/>
                </a:cubicBezTo>
                <a:cubicBezTo>
                  <a:pt x="63" y="56"/>
                  <a:pt x="61" y="58"/>
                  <a:pt x="58" y="58"/>
                </a:cubicBezTo>
                <a:close/>
                <a:moveTo>
                  <a:pt x="31" y="63"/>
                </a:moveTo>
                <a:cubicBezTo>
                  <a:pt x="28" y="63"/>
                  <a:pt x="26" y="61"/>
                  <a:pt x="26" y="58"/>
                </a:cubicBezTo>
                <a:cubicBezTo>
                  <a:pt x="26" y="58"/>
                  <a:pt x="26" y="57"/>
                  <a:pt x="25" y="57"/>
                </a:cubicBezTo>
                <a:cubicBezTo>
                  <a:pt x="25" y="57"/>
                  <a:pt x="25" y="58"/>
                  <a:pt x="25" y="58"/>
                </a:cubicBezTo>
                <a:cubicBezTo>
                  <a:pt x="25" y="62"/>
                  <a:pt x="28" y="65"/>
                  <a:pt x="31" y="65"/>
                </a:cubicBezTo>
                <a:cubicBezTo>
                  <a:pt x="32" y="65"/>
                  <a:pt x="32" y="64"/>
                  <a:pt x="32" y="64"/>
                </a:cubicBezTo>
                <a:cubicBezTo>
                  <a:pt x="32" y="64"/>
                  <a:pt x="32" y="63"/>
                  <a:pt x="31" y="63"/>
                </a:cubicBez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2" name="Freeform 79"/>
          <p:cNvSpPr>
            <a:spLocks noEditPoints="1"/>
          </p:cNvSpPr>
          <p:nvPr/>
        </p:nvSpPr>
        <p:spPr bwMode="auto">
          <a:xfrm>
            <a:off x="6606269" y="4350712"/>
            <a:ext cx="502871" cy="393403"/>
          </a:xfrm>
          <a:custGeom>
            <a:avLst/>
            <a:gdLst/>
            <a:ahLst/>
            <a:cxnLst>
              <a:cxn ang="0">
                <a:pos x="9" y="9"/>
              </a:cxn>
              <a:cxn ang="0">
                <a:pos x="0" y="8"/>
              </a:cxn>
              <a:cxn ang="0">
                <a:pos x="2" y="0"/>
              </a:cxn>
              <a:cxn ang="0">
                <a:pos x="10" y="1"/>
              </a:cxn>
              <a:cxn ang="0">
                <a:pos x="10" y="23"/>
              </a:cxn>
              <a:cxn ang="0">
                <a:pos x="2" y="24"/>
              </a:cxn>
              <a:cxn ang="0">
                <a:pos x="0" y="15"/>
              </a:cxn>
              <a:cxn ang="0">
                <a:pos x="9" y="14"/>
              </a:cxn>
              <a:cxn ang="0">
                <a:pos x="10" y="23"/>
              </a:cxn>
              <a:cxn ang="0">
                <a:pos x="9" y="38"/>
              </a:cxn>
              <a:cxn ang="0">
                <a:pos x="0" y="37"/>
              </a:cxn>
              <a:cxn ang="0">
                <a:pos x="2" y="29"/>
              </a:cxn>
              <a:cxn ang="0">
                <a:pos x="10" y="30"/>
              </a:cxn>
              <a:cxn ang="0">
                <a:pos x="10" y="52"/>
              </a:cxn>
              <a:cxn ang="0">
                <a:pos x="2" y="53"/>
              </a:cxn>
              <a:cxn ang="0">
                <a:pos x="0" y="44"/>
              </a:cxn>
              <a:cxn ang="0">
                <a:pos x="9" y="43"/>
              </a:cxn>
              <a:cxn ang="0">
                <a:pos x="10" y="52"/>
              </a:cxn>
              <a:cxn ang="0">
                <a:pos x="67" y="9"/>
              </a:cxn>
              <a:cxn ang="0">
                <a:pos x="15" y="8"/>
              </a:cxn>
              <a:cxn ang="0">
                <a:pos x="16" y="0"/>
              </a:cxn>
              <a:cxn ang="0">
                <a:pos x="68" y="1"/>
              </a:cxn>
              <a:cxn ang="0">
                <a:pos x="68" y="23"/>
              </a:cxn>
              <a:cxn ang="0">
                <a:pos x="16" y="24"/>
              </a:cxn>
              <a:cxn ang="0">
                <a:pos x="15" y="15"/>
              </a:cxn>
              <a:cxn ang="0">
                <a:pos x="67" y="14"/>
              </a:cxn>
              <a:cxn ang="0">
                <a:pos x="68" y="23"/>
              </a:cxn>
              <a:cxn ang="0">
                <a:pos x="67" y="38"/>
              </a:cxn>
              <a:cxn ang="0">
                <a:pos x="15" y="37"/>
              </a:cxn>
              <a:cxn ang="0">
                <a:pos x="16" y="29"/>
              </a:cxn>
              <a:cxn ang="0">
                <a:pos x="68" y="30"/>
              </a:cxn>
              <a:cxn ang="0">
                <a:pos x="68" y="52"/>
              </a:cxn>
              <a:cxn ang="0">
                <a:pos x="16" y="53"/>
              </a:cxn>
              <a:cxn ang="0">
                <a:pos x="15" y="44"/>
              </a:cxn>
              <a:cxn ang="0">
                <a:pos x="67" y="43"/>
              </a:cxn>
              <a:cxn ang="0">
                <a:pos x="68" y="52"/>
              </a:cxn>
            </a:cxnLst>
            <a:rect l="0" t="0" r="r" b="b"/>
            <a:pathLst>
              <a:path w="68" h="53">
                <a:moveTo>
                  <a:pt x="10" y="8"/>
                </a:moveTo>
                <a:cubicBezTo>
                  <a:pt x="10" y="9"/>
                  <a:pt x="10" y="9"/>
                  <a:pt x="9" y="9"/>
                </a:cubicBezTo>
                <a:cubicBezTo>
                  <a:pt x="2" y="9"/>
                  <a:pt x="2" y="9"/>
                  <a:pt x="2" y="9"/>
                </a:cubicBezTo>
                <a:cubicBezTo>
                  <a:pt x="1" y="9"/>
                  <a:pt x="0" y="9"/>
                  <a:pt x="0" y="8"/>
                </a:cubicBezTo>
                <a:cubicBezTo>
                  <a:pt x="0" y="1"/>
                  <a:pt x="0" y="1"/>
                  <a:pt x="0" y="1"/>
                </a:cubicBezTo>
                <a:cubicBezTo>
                  <a:pt x="0" y="0"/>
                  <a:pt x="1" y="0"/>
                  <a:pt x="2" y="0"/>
                </a:cubicBezTo>
                <a:cubicBezTo>
                  <a:pt x="9" y="0"/>
                  <a:pt x="9" y="0"/>
                  <a:pt x="9" y="0"/>
                </a:cubicBezTo>
                <a:cubicBezTo>
                  <a:pt x="10" y="0"/>
                  <a:pt x="10" y="0"/>
                  <a:pt x="10" y="1"/>
                </a:cubicBezTo>
                <a:lnTo>
                  <a:pt x="10" y="8"/>
                </a:lnTo>
                <a:close/>
                <a:moveTo>
                  <a:pt x="10" y="23"/>
                </a:moveTo>
                <a:cubicBezTo>
                  <a:pt x="10" y="23"/>
                  <a:pt x="10" y="24"/>
                  <a:pt x="9" y="24"/>
                </a:cubicBezTo>
                <a:cubicBezTo>
                  <a:pt x="2" y="24"/>
                  <a:pt x="2" y="24"/>
                  <a:pt x="2" y="24"/>
                </a:cubicBezTo>
                <a:cubicBezTo>
                  <a:pt x="1" y="24"/>
                  <a:pt x="0" y="23"/>
                  <a:pt x="0" y="23"/>
                </a:cubicBezTo>
                <a:cubicBezTo>
                  <a:pt x="0" y="15"/>
                  <a:pt x="0" y="15"/>
                  <a:pt x="0" y="15"/>
                </a:cubicBezTo>
                <a:cubicBezTo>
                  <a:pt x="0" y="15"/>
                  <a:pt x="1" y="14"/>
                  <a:pt x="2" y="14"/>
                </a:cubicBezTo>
                <a:cubicBezTo>
                  <a:pt x="9" y="14"/>
                  <a:pt x="9" y="14"/>
                  <a:pt x="9" y="14"/>
                </a:cubicBezTo>
                <a:cubicBezTo>
                  <a:pt x="10" y="14"/>
                  <a:pt x="10" y="15"/>
                  <a:pt x="10" y="15"/>
                </a:cubicBezTo>
                <a:lnTo>
                  <a:pt x="10" y="23"/>
                </a:lnTo>
                <a:close/>
                <a:moveTo>
                  <a:pt x="10" y="37"/>
                </a:moveTo>
                <a:cubicBezTo>
                  <a:pt x="10" y="38"/>
                  <a:pt x="10" y="38"/>
                  <a:pt x="9" y="38"/>
                </a:cubicBezTo>
                <a:cubicBezTo>
                  <a:pt x="2" y="38"/>
                  <a:pt x="2" y="38"/>
                  <a:pt x="2" y="38"/>
                </a:cubicBezTo>
                <a:cubicBezTo>
                  <a:pt x="1" y="38"/>
                  <a:pt x="0" y="38"/>
                  <a:pt x="0" y="37"/>
                </a:cubicBezTo>
                <a:cubicBezTo>
                  <a:pt x="0" y="30"/>
                  <a:pt x="0" y="30"/>
                  <a:pt x="0" y="30"/>
                </a:cubicBezTo>
                <a:cubicBezTo>
                  <a:pt x="0" y="29"/>
                  <a:pt x="1" y="29"/>
                  <a:pt x="2" y="29"/>
                </a:cubicBezTo>
                <a:cubicBezTo>
                  <a:pt x="9" y="29"/>
                  <a:pt x="9" y="29"/>
                  <a:pt x="9" y="29"/>
                </a:cubicBezTo>
                <a:cubicBezTo>
                  <a:pt x="10" y="29"/>
                  <a:pt x="10" y="29"/>
                  <a:pt x="10" y="30"/>
                </a:cubicBezTo>
                <a:lnTo>
                  <a:pt x="10" y="37"/>
                </a:lnTo>
                <a:close/>
                <a:moveTo>
                  <a:pt x="10" y="52"/>
                </a:moveTo>
                <a:cubicBezTo>
                  <a:pt x="10" y="52"/>
                  <a:pt x="10" y="53"/>
                  <a:pt x="9" y="53"/>
                </a:cubicBezTo>
                <a:cubicBezTo>
                  <a:pt x="2" y="53"/>
                  <a:pt x="2" y="53"/>
                  <a:pt x="2" y="53"/>
                </a:cubicBezTo>
                <a:cubicBezTo>
                  <a:pt x="1" y="53"/>
                  <a:pt x="0" y="52"/>
                  <a:pt x="0" y="52"/>
                </a:cubicBezTo>
                <a:cubicBezTo>
                  <a:pt x="0" y="44"/>
                  <a:pt x="0" y="44"/>
                  <a:pt x="0" y="44"/>
                </a:cubicBezTo>
                <a:cubicBezTo>
                  <a:pt x="0" y="44"/>
                  <a:pt x="1" y="43"/>
                  <a:pt x="2" y="43"/>
                </a:cubicBezTo>
                <a:cubicBezTo>
                  <a:pt x="9" y="43"/>
                  <a:pt x="9" y="43"/>
                  <a:pt x="9" y="43"/>
                </a:cubicBezTo>
                <a:cubicBezTo>
                  <a:pt x="10" y="43"/>
                  <a:pt x="10" y="44"/>
                  <a:pt x="10" y="44"/>
                </a:cubicBezTo>
                <a:lnTo>
                  <a:pt x="10" y="52"/>
                </a:lnTo>
                <a:close/>
                <a:moveTo>
                  <a:pt x="68" y="8"/>
                </a:moveTo>
                <a:cubicBezTo>
                  <a:pt x="68" y="9"/>
                  <a:pt x="68" y="9"/>
                  <a:pt x="67" y="9"/>
                </a:cubicBezTo>
                <a:cubicBezTo>
                  <a:pt x="16" y="9"/>
                  <a:pt x="16" y="9"/>
                  <a:pt x="16" y="9"/>
                </a:cubicBezTo>
                <a:cubicBezTo>
                  <a:pt x="16" y="9"/>
                  <a:pt x="15" y="9"/>
                  <a:pt x="15" y="8"/>
                </a:cubicBezTo>
                <a:cubicBezTo>
                  <a:pt x="15" y="1"/>
                  <a:pt x="15" y="1"/>
                  <a:pt x="15" y="1"/>
                </a:cubicBezTo>
                <a:cubicBezTo>
                  <a:pt x="15" y="0"/>
                  <a:pt x="16" y="0"/>
                  <a:pt x="16" y="0"/>
                </a:cubicBezTo>
                <a:cubicBezTo>
                  <a:pt x="67" y="0"/>
                  <a:pt x="67" y="0"/>
                  <a:pt x="67" y="0"/>
                </a:cubicBezTo>
                <a:cubicBezTo>
                  <a:pt x="68" y="0"/>
                  <a:pt x="68" y="0"/>
                  <a:pt x="68" y="1"/>
                </a:cubicBezTo>
                <a:lnTo>
                  <a:pt x="68" y="8"/>
                </a:lnTo>
                <a:close/>
                <a:moveTo>
                  <a:pt x="68" y="23"/>
                </a:moveTo>
                <a:cubicBezTo>
                  <a:pt x="68" y="23"/>
                  <a:pt x="68" y="24"/>
                  <a:pt x="67" y="24"/>
                </a:cubicBezTo>
                <a:cubicBezTo>
                  <a:pt x="16" y="24"/>
                  <a:pt x="16" y="24"/>
                  <a:pt x="16" y="24"/>
                </a:cubicBezTo>
                <a:cubicBezTo>
                  <a:pt x="16" y="24"/>
                  <a:pt x="15" y="23"/>
                  <a:pt x="15" y="23"/>
                </a:cubicBezTo>
                <a:cubicBezTo>
                  <a:pt x="15" y="15"/>
                  <a:pt x="15" y="15"/>
                  <a:pt x="15" y="15"/>
                </a:cubicBezTo>
                <a:cubicBezTo>
                  <a:pt x="15" y="15"/>
                  <a:pt x="16" y="14"/>
                  <a:pt x="16" y="14"/>
                </a:cubicBezTo>
                <a:cubicBezTo>
                  <a:pt x="67" y="14"/>
                  <a:pt x="67" y="14"/>
                  <a:pt x="67" y="14"/>
                </a:cubicBezTo>
                <a:cubicBezTo>
                  <a:pt x="68" y="14"/>
                  <a:pt x="68" y="15"/>
                  <a:pt x="68" y="15"/>
                </a:cubicBezTo>
                <a:lnTo>
                  <a:pt x="68" y="23"/>
                </a:lnTo>
                <a:close/>
                <a:moveTo>
                  <a:pt x="68" y="37"/>
                </a:moveTo>
                <a:cubicBezTo>
                  <a:pt x="68" y="38"/>
                  <a:pt x="68" y="38"/>
                  <a:pt x="67" y="38"/>
                </a:cubicBezTo>
                <a:cubicBezTo>
                  <a:pt x="16" y="38"/>
                  <a:pt x="16" y="38"/>
                  <a:pt x="16" y="38"/>
                </a:cubicBezTo>
                <a:cubicBezTo>
                  <a:pt x="16" y="38"/>
                  <a:pt x="15" y="38"/>
                  <a:pt x="15" y="37"/>
                </a:cubicBezTo>
                <a:cubicBezTo>
                  <a:pt x="15" y="30"/>
                  <a:pt x="15" y="30"/>
                  <a:pt x="15" y="30"/>
                </a:cubicBezTo>
                <a:cubicBezTo>
                  <a:pt x="15" y="29"/>
                  <a:pt x="16" y="29"/>
                  <a:pt x="16" y="29"/>
                </a:cubicBezTo>
                <a:cubicBezTo>
                  <a:pt x="67" y="29"/>
                  <a:pt x="67" y="29"/>
                  <a:pt x="67" y="29"/>
                </a:cubicBezTo>
                <a:cubicBezTo>
                  <a:pt x="68" y="29"/>
                  <a:pt x="68" y="29"/>
                  <a:pt x="68" y="30"/>
                </a:cubicBezTo>
                <a:lnTo>
                  <a:pt x="68" y="37"/>
                </a:lnTo>
                <a:close/>
                <a:moveTo>
                  <a:pt x="68" y="52"/>
                </a:moveTo>
                <a:cubicBezTo>
                  <a:pt x="68" y="52"/>
                  <a:pt x="68" y="53"/>
                  <a:pt x="67" y="53"/>
                </a:cubicBezTo>
                <a:cubicBezTo>
                  <a:pt x="16" y="53"/>
                  <a:pt x="16" y="53"/>
                  <a:pt x="16" y="53"/>
                </a:cubicBezTo>
                <a:cubicBezTo>
                  <a:pt x="16" y="53"/>
                  <a:pt x="15" y="52"/>
                  <a:pt x="15" y="52"/>
                </a:cubicBezTo>
                <a:cubicBezTo>
                  <a:pt x="15" y="44"/>
                  <a:pt x="15" y="44"/>
                  <a:pt x="15" y="44"/>
                </a:cubicBezTo>
                <a:cubicBezTo>
                  <a:pt x="15" y="44"/>
                  <a:pt x="16" y="43"/>
                  <a:pt x="16" y="43"/>
                </a:cubicBezTo>
                <a:cubicBezTo>
                  <a:pt x="67" y="43"/>
                  <a:pt x="67" y="43"/>
                  <a:pt x="67" y="43"/>
                </a:cubicBezTo>
                <a:cubicBezTo>
                  <a:pt x="68" y="43"/>
                  <a:pt x="68" y="44"/>
                  <a:pt x="68" y="44"/>
                </a:cubicBezTo>
                <a:lnTo>
                  <a:pt x="68" y="52"/>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3" name="Freeform 107"/>
          <p:cNvSpPr>
            <a:spLocks noEditPoints="1"/>
          </p:cNvSpPr>
          <p:nvPr/>
        </p:nvSpPr>
        <p:spPr bwMode="auto">
          <a:xfrm>
            <a:off x="5026602" y="4210793"/>
            <a:ext cx="531733" cy="539276"/>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4" name="矩形 13"/>
          <p:cNvSpPr/>
          <p:nvPr/>
        </p:nvSpPr>
        <p:spPr>
          <a:xfrm>
            <a:off x="8248682" y="2245408"/>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15" name="矩形 14"/>
          <p:cNvSpPr/>
          <p:nvPr/>
        </p:nvSpPr>
        <p:spPr>
          <a:xfrm>
            <a:off x="8279584" y="4744115"/>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16" name="矩形 15"/>
          <p:cNvSpPr/>
          <p:nvPr/>
        </p:nvSpPr>
        <p:spPr>
          <a:xfrm>
            <a:off x="1770304" y="2109780"/>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17" name="矩形 16"/>
          <p:cNvSpPr/>
          <p:nvPr/>
        </p:nvSpPr>
        <p:spPr>
          <a:xfrm>
            <a:off x="1745754" y="4735272"/>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Effect transition="in" filter="fade">
                                      <p:cBhvr>
                                        <p:cTn id="57" dur="500"/>
                                        <p:tgtEl>
                                          <p:spTgt spid="6"/>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 fill="hold"/>
                                        <p:tgtEl>
                                          <p:spTgt spid="4"/>
                                        </p:tgtEl>
                                        <p:attrNameLst>
                                          <p:attrName>ppt_w</p:attrName>
                                        </p:attrNameLst>
                                      </p:cBhvr>
                                      <p:tavLst>
                                        <p:tav tm="0">
                                          <p:val>
                                            <p:fltVal val="0"/>
                                          </p:val>
                                        </p:tav>
                                        <p:tav tm="100000">
                                          <p:val>
                                            <p:strVal val="#ppt_w"/>
                                          </p:val>
                                        </p:tav>
                                      </p:tavLst>
                                    </p:anim>
                                    <p:anim calcmode="lin" valueType="num">
                                      <p:cBhvr>
                                        <p:cTn id="62" dur="500" fill="hold"/>
                                        <p:tgtEl>
                                          <p:spTgt spid="4"/>
                                        </p:tgtEl>
                                        <p:attrNameLst>
                                          <p:attrName>ppt_h</p:attrName>
                                        </p:attrNameLst>
                                      </p:cBhvr>
                                      <p:tavLst>
                                        <p:tav tm="0">
                                          <p:val>
                                            <p:fltVal val="0"/>
                                          </p:val>
                                        </p:tav>
                                        <p:tav tm="100000">
                                          <p:val>
                                            <p:strVal val="#ppt_h"/>
                                          </p:val>
                                        </p:tav>
                                      </p:tavLst>
                                    </p:anim>
                                    <p:animEffect transition="in" filter="fade">
                                      <p:cBhvr>
                                        <p:cTn id="63" dur="500"/>
                                        <p:tgtEl>
                                          <p:spTgt spid="4"/>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Effect transition="in" filter="fade">
                                      <p:cBhvr>
                                        <p:cTn id="69" dur="500"/>
                                        <p:tgtEl>
                                          <p:spTgt spid="12"/>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p:cTn id="73" dur="500" fill="hold"/>
                                        <p:tgtEl>
                                          <p:spTgt spid="7"/>
                                        </p:tgtEl>
                                        <p:attrNameLst>
                                          <p:attrName>ppt_w</p:attrName>
                                        </p:attrNameLst>
                                      </p:cBhvr>
                                      <p:tavLst>
                                        <p:tav tm="0">
                                          <p:val>
                                            <p:fltVal val="0"/>
                                          </p:val>
                                        </p:tav>
                                        <p:tav tm="100000">
                                          <p:val>
                                            <p:strVal val="#ppt_w"/>
                                          </p:val>
                                        </p:tav>
                                      </p:tavLst>
                                    </p:anim>
                                    <p:anim calcmode="lin" valueType="num">
                                      <p:cBhvr>
                                        <p:cTn id="74" dur="500" fill="hold"/>
                                        <p:tgtEl>
                                          <p:spTgt spid="7"/>
                                        </p:tgtEl>
                                        <p:attrNameLst>
                                          <p:attrName>ppt_h</p:attrName>
                                        </p:attrNameLst>
                                      </p:cBhvr>
                                      <p:tavLst>
                                        <p:tav tm="0">
                                          <p:val>
                                            <p:fltVal val="0"/>
                                          </p:val>
                                        </p:tav>
                                        <p:tav tm="100000">
                                          <p:val>
                                            <p:strVal val="#ppt_h"/>
                                          </p:val>
                                        </p:tav>
                                      </p:tavLst>
                                    </p:anim>
                                    <p:animEffect transition="in" filter="fade">
                                      <p:cBhvr>
                                        <p:cTn id="75" dur="500"/>
                                        <p:tgtEl>
                                          <p:spTgt spid="7"/>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500"/>
                                        <p:tgtEl>
                                          <p:spTgt spid="1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19955" y="2268488"/>
            <a:ext cx="862013" cy="862012"/>
            <a:chOff x="1304925" y="4157663"/>
            <a:chExt cx="862013" cy="862012"/>
          </a:xfrm>
          <a:solidFill>
            <a:srgbClr val="46B3B0"/>
          </a:solidFill>
        </p:grpSpPr>
        <p:sp>
          <p:nvSpPr>
            <p:cNvPr id="3" name="Teardrop 39"/>
            <p:cNvSpPr/>
            <p:nvPr/>
          </p:nvSpPr>
          <p:spPr bwMode="auto">
            <a:xfrm>
              <a:off x="1304925"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bg1"/>
            </a:solidFill>
            <a:ln>
              <a:noFill/>
            </a:ln>
          </p:spPr>
          <p:txBody>
            <a:bodyPr anchor="ctr"/>
            <a:lstStyle/>
            <a:p>
              <a:endParaRPr lang="zh-CN" altLang="en-US"/>
            </a:p>
          </p:txBody>
        </p:sp>
        <p:sp>
          <p:nvSpPr>
            <p:cNvPr id="4" name="Freeform 299"/>
            <p:cNvSpPr/>
            <p:nvPr/>
          </p:nvSpPr>
          <p:spPr bwMode="auto">
            <a:xfrm>
              <a:off x="1543050" y="4479925"/>
              <a:ext cx="276225" cy="276225"/>
            </a:xfrm>
            <a:custGeom>
              <a:avLst/>
              <a:gdLst>
                <a:gd name="T0" fmla="*/ 181 w 206"/>
                <a:gd name="T1" fmla="*/ 172 h 206"/>
                <a:gd name="T2" fmla="*/ 172 w 206"/>
                <a:gd name="T3" fmla="*/ 180 h 206"/>
                <a:gd name="T4" fmla="*/ 35 w 206"/>
                <a:gd name="T5" fmla="*/ 180 h 206"/>
                <a:gd name="T6" fmla="*/ 26 w 206"/>
                <a:gd name="T7" fmla="*/ 172 h 206"/>
                <a:gd name="T8" fmla="*/ 26 w 206"/>
                <a:gd name="T9" fmla="*/ 34 h 206"/>
                <a:gd name="T10" fmla="*/ 35 w 206"/>
                <a:gd name="T11" fmla="*/ 25 h 206"/>
                <a:gd name="T12" fmla="*/ 154 w 206"/>
                <a:gd name="T13" fmla="*/ 25 h 206"/>
                <a:gd name="T14" fmla="*/ 179 w 206"/>
                <a:gd name="T15" fmla="*/ 0 h 206"/>
                <a:gd name="T16" fmla="*/ 172 w 206"/>
                <a:gd name="T17" fmla="*/ 0 h 206"/>
                <a:gd name="T18" fmla="*/ 35 w 206"/>
                <a:gd name="T19" fmla="*/ 0 h 206"/>
                <a:gd name="T20" fmla="*/ 0 w 206"/>
                <a:gd name="T21" fmla="*/ 34 h 206"/>
                <a:gd name="T22" fmla="*/ 0 w 206"/>
                <a:gd name="T23" fmla="*/ 172 h 206"/>
                <a:gd name="T24" fmla="*/ 35 w 206"/>
                <a:gd name="T25" fmla="*/ 206 h 206"/>
                <a:gd name="T26" fmla="*/ 172 w 206"/>
                <a:gd name="T27" fmla="*/ 206 h 206"/>
                <a:gd name="T28" fmla="*/ 206 w 206"/>
                <a:gd name="T29" fmla="*/ 172 h 206"/>
                <a:gd name="T30" fmla="*/ 206 w 206"/>
                <a:gd name="T31" fmla="*/ 95 h 206"/>
                <a:gd name="T32" fmla="*/ 181 w 206"/>
                <a:gd name="T33" fmla="*/ 121 h 206"/>
                <a:gd name="T34" fmla="*/ 181 w 206"/>
                <a:gd name="T35" fmla="*/ 17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206">
                  <a:moveTo>
                    <a:pt x="181" y="172"/>
                  </a:moveTo>
                  <a:cubicBezTo>
                    <a:pt x="181" y="176"/>
                    <a:pt x="177" y="180"/>
                    <a:pt x="172" y="180"/>
                  </a:cubicBezTo>
                  <a:cubicBezTo>
                    <a:pt x="35" y="180"/>
                    <a:pt x="35" y="180"/>
                    <a:pt x="35" y="180"/>
                  </a:cubicBezTo>
                  <a:cubicBezTo>
                    <a:pt x="30" y="180"/>
                    <a:pt x="26" y="176"/>
                    <a:pt x="26" y="172"/>
                  </a:cubicBezTo>
                  <a:cubicBezTo>
                    <a:pt x="26" y="34"/>
                    <a:pt x="26" y="34"/>
                    <a:pt x="26" y="34"/>
                  </a:cubicBezTo>
                  <a:cubicBezTo>
                    <a:pt x="26" y="29"/>
                    <a:pt x="30" y="25"/>
                    <a:pt x="35" y="25"/>
                  </a:cubicBezTo>
                  <a:cubicBezTo>
                    <a:pt x="154" y="25"/>
                    <a:pt x="154" y="25"/>
                    <a:pt x="154" y="25"/>
                  </a:cubicBezTo>
                  <a:cubicBezTo>
                    <a:pt x="179" y="0"/>
                    <a:pt x="179" y="0"/>
                    <a:pt x="179" y="0"/>
                  </a:cubicBezTo>
                  <a:cubicBezTo>
                    <a:pt x="177" y="0"/>
                    <a:pt x="174" y="0"/>
                    <a:pt x="172" y="0"/>
                  </a:cubicBezTo>
                  <a:cubicBezTo>
                    <a:pt x="35" y="0"/>
                    <a:pt x="35" y="0"/>
                    <a:pt x="35" y="0"/>
                  </a:cubicBezTo>
                  <a:cubicBezTo>
                    <a:pt x="16" y="0"/>
                    <a:pt x="0" y="15"/>
                    <a:pt x="0" y="34"/>
                  </a:cubicBezTo>
                  <a:cubicBezTo>
                    <a:pt x="0" y="172"/>
                    <a:pt x="0" y="172"/>
                    <a:pt x="0" y="172"/>
                  </a:cubicBezTo>
                  <a:cubicBezTo>
                    <a:pt x="0" y="190"/>
                    <a:pt x="16" y="206"/>
                    <a:pt x="35" y="206"/>
                  </a:cubicBezTo>
                  <a:cubicBezTo>
                    <a:pt x="172" y="206"/>
                    <a:pt x="172" y="206"/>
                    <a:pt x="172" y="206"/>
                  </a:cubicBezTo>
                  <a:cubicBezTo>
                    <a:pt x="191" y="206"/>
                    <a:pt x="206" y="190"/>
                    <a:pt x="206" y="172"/>
                  </a:cubicBezTo>
                  <a:cubicBezTo>
                    <a:pt x="206" y="95"/>
                    <a:pt x="206" y="95"/>
                    <a:pt x="206" y="95"/>
                  </a:cubicBezTo>
                  <a:cubicBezTo>
                    <a:pt x="181" y="121"/>
                    <a:pt x="181" y="121"/>
                    <a:pt x="181" y="121"/>
                  </a:cubicBezTo>
                  <a:lnTo>
                    <a:pt x="181" y="1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 name="Freeform 300"/>
            <p:cNvSpPr>
              <a:spLocks noEditPoints="1"/>
            </p:cNvSpPr>
            <p:nvPr/>
          </p:nvSpPr>
          <p:spPr bwMode="auto">
            <a:xfrm>
              <a:off x="1660525" y="4465638"/>
              <a:ext cx="222250" cy="222250"/>
            </a:xfrm>
            <a:custGeom>
              <a:avLst/>
              <a:gdLst>
                <a:gd name="T0" fmla="*/ 74 w 74"/>
                <a:gd name="T1" fmla="*/ 17 h 74"/>
                <a:gd name="T2" fmla="*/ 57 w 74"/>
                <a:gd name="T3" fmla="*/ 0 h 74"/>
                <a:gd name="T4" fmla="*/ 8 w 74"/>
                <a:gd name="T5" fmla="*/ 50 h 74"/>
                <a:gd name="T6" fmla="*/ 0 w 74"/>
                <a:gd name="T7" fmla="*/ 74 h 74"/>
                <a:gd name="T8" fmla="*/ 24 w 74"/>
                <a:gd name="T9" fmla="*/ 66 h 74"/>
                <a:gd name="T10" fmla="*/ 74 w 74"/>
                <a:gd name="T11" fmla="*/ 17 h 74"/>
                <a:gd name="T12" fmla="*/ 19 w 74"/>
                <a:gd name="T13" fmla="*/ 52 h 74"/>
                <a:gd name="T14" fmla="*/ 17 w 74"/>
                <a:gd name="T15" fmla="*/ 50 h 74"/>
                <a:gd name="T16" fmla="*/ 57 w 74"/>
                <a:gd name="T17" fmla="*/ 9 h 74"/>
                <a:gd name="T18" fmla="*/ 60 w 74"/>
                <a:gd name="T19" fmla="*/ 11 h 74"/>
                <a:gd name="T20" fmla="*/ 19 w 74"/>
                <a:gd name="T21" fmla="*/ 5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4">
                  <a:moveTo>
                    <a:pt x="74" y="17"/>
                  </a:moveTo>
                  <a:lnTo>
                    <a:pt x="57" y="0"/>
                  </a:lnTo>
                  <a:lnTo>
                    <a:pt x="8" y="50"/>
                  </a:lnTo>
                  <a:lnTo>
                    <a:pt x="0" y="74"/>
                  </a:lnTo>
                  <a:lnTo>
                    <a:pt x="24" y="66"/>
                  </a:lnTo>
                  <a:lnTo>
                    <a:pt x="74" y="17"/>
                  </a:lnTo>
                  <a:close/>
                  <a:moveTo>
                    <a:pt x="19" y="52"/>
                  </a:moveTo>
                  <a:lnTo>
                    <a:pt x="17" y="50"/>
                  </a:lnTo>
                  <a:lnTo>
                    <a:pt x="57" y="9"/>
                  </a:lnTo>
                  <a:lnTo>
                    <a:pt x="60" y="11"/>
                  </a:lnTo>
                  <a:lnTo>
                    <a:pt x="19"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 name="Freeform 301"/>
            <p:cNvSpPr/>
            <p:nvPr/>
          </p:nvSpPr>
          <p:spPr bwMode="auto">
            <a:xfrm>
              <a:off x="1849438" y="4416425"/>
              <a:ext cx="80962" cy="82550"/>
            </a:xfrm>
            <a:custGeom>
              <a:avLst/>
              <a:gdLst>
                <a:gd name="T0" fmla="*/ 0 w 27"/>
                <a:gd name="T1" fmla="*/ 11 h 27"/>
                <a:gd name="T2" fmla="*/ 16 w 27"/>
                <a:gd name="T3" fmla="*/ 27 h 27"/>
                <a:gd name="T4" fmla="*/ 27 w 27"/>
                <a:gd name="T5" fmla="*/ 16 h 27"/>
                <a:gd name="T6" fmla="*/ 11 w 27"/>
                <a:gd name="T7" fmla="*/ 0 h 27"/>
                <a:gd name="T8" fmla="*/ 0 w 27"/>
                <a:gd name="T9" fmla="*/ 11 h 27"/>
              </a:gdLst>
              <a:ahLst/>
              <a:cxnLst>
                <a:cxn ang="0">
                  <a:pos x="T0" y="T1"/>
                </a:cxn>
                <a:cxn ang="0">
                  <a:pos x="T2" y="T3"/>
                </a:cxn>
                <a:cxn ang="0">
                  <a:pos x="T4" y="T5"/>
                </a:cxn>
                <a:cxn ang="0">
                  <a:pos x="T6" y="T7"/>
                </a:cxn>
                <a:cxn ang="0">
                  <a:pos x="T8" y="T9"/>
                </a:cxn>
              </a:cxnLst>
              <a:rect l="0" t="0" r="r" b="b"/>
              <a:pathLst>
                <a:path w="27" h="27">
                  <a:moveTo>
                    <a:pt x="0" y="11"/>
                  </a:moveTo>
                  <a:lnTo>
                    <a:pt x="16" y="27"/>
                  </a:lnTo>
                  <a:lnTo>
                    <a:pt x="27" y="16"/>
                  </a:lnTo>
                  <a:lnTo>
                    <a:pt x="11"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6"/>
          <p:cNvGrpSpPr/>
          <p:nvPr/>
        </p:nvGrpSpPr>
        <p:grpSpPr>
          <a:xfrm>
            <a:off x="7341305" y="2268488"/>
            <a:ext cx="862013" cy="862012"/>
            <a:chOff x="7026275" y="4157663"/>
            <a:chExt cx="862013" cy="862012"/>
          </a:xfrm>
          <a:solidFill>
            <a:srgbClr val="46B3B0"/>
          </a:solidFill>
        </p:grpSpPr>
        <p:sp>
          <p:nvSpPr>
            <p:cNvPr id="8" name="Teardrop 41"/>
            <p:cNvSpPr/>
            <p:nvPr/>
          </p:nvSpPr>
          <p:spPr bwMode="auto">
            <a:xfrm>
              <a:off x="7026275"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bg1"/>
            </a:solidFill>
            <a:ln>
              <a:noFill/>
            </a:ln>
          </p:spPr>
          <p:txBody>
            <a:bodyPr anchor="ctr"/>
            <a:lstStyle/>
            <a:p>
              <a:endParaRPr lang="zh-CN" altLang="en-US" dirty="0"/>
            </a:p>
          </p:txBody>
        </p:sp>
        <p:sp>
          <p:nvSpPr>
            <p:cNvPr id="9" name="Freeform 372"/>
            <p:cNvSpPr/>
            <p:nvPr/>
          </p:nvSpPr>
          <p:spPr bwMode="auto">
            <a:xfrm>
              <a:off x="7265988" y="4395788"/>
              <a:ext cx="384175" cy="384175"/>
            </a:xfrm>
            <a:custGeom>
              <a:avLst/>
              <a:gdLst>
                <a:gd name="T0" fmla="*/ 282 w 288"/>
                <a:gd name="T1" fmla="*/ 54 h 288"/>
                <a:gd name="T2" fmla="*/ 243 w 288"/>
                <a:gd name="T3" fmla="*/ 79 h 288"/>
                <a:gd name="T4" fmla="*/ 209 w 288"/>
                <a:gd name="T5" fmla="*/ 45 h 288"/>
                <a:gd name="T6" fmla="*/ 233 w 288"/>
                <a:gd name="T7" fmla="*/ 6 h 288"/>
                <a:gd name="T8" fmla="*/ 227 w 288"/>
                <a:gd name="T9" fmla="*/ 0 h 288"/>
                <a:gd name="T10" fmla="*/ 162 w 288"/>
                <a:gd name="T11" fmla="*/ 65 h 288"/>
                <a:gd name="T12" fmla="*/ 167 w 288"/>
                <a:gd name="T13" fmla="*/ 85 h 288"/>
                <a:gd name="T14" fmla="*/ 84 w 288"/>
                <a:gd name="T15" fmla="*/ 168 h 288"/>
                <a:gd name="T16" fmla="*/ 65 w 288"/>
                <a:gd name="T17" fmla="*/ 162 h 288"/>
                <a:gd name="T18" fmla="*/ 0 w 288"/>
                <a:gd name="T19" fmla="*/ 228 h 288"/>
                <a:gd name="T20" fmla="*/ 6 w 288"/>
                <a:gd name="T21" fmla="*/ 234 h 288"/>
                <a:gd name="T22" fmla="*/ 45 w 288"/>
                <a:gd name="T23" fmla="*/ 209 h 288"/>
                <a:gd name="T24" fmla="*/ 79 w 288"/>
                <a:gd name="T25" fmla="*/ 243 h 288"/>
                <a:gd name="T26" fmla="*/ 54 w 288"/>
                <a:gd name="T27" fmla="*/ 282 h 288"/>
                <a:gd name="T28" fmla="*/ 60 w 288"/>
                <a:gd name="T29" fmla="*/ 288 h 288"/>
                <a:gd name="T30" fmla="*/ 125 w 288"/>
                <a:gd name="T31" fmla="*/ 223 h 288"/>
                <a:gd name="T32" fmla="*/ 120 w 288"/>
                <a:gd name="T33" fmla="*/ 204 h 288"/>
                <a:gd name="T34" fmla="*/ 204 w 288"/>
                <a:gd name="T35" fmla="*/ 120 h 288"/>
                <a:gd name="T36" fmla="*/ 222 w 288"/>
                <a:gd name="T37" fmla="*/ 126 h 288"/>
                <a:gd name="T38" fmla="*/ 287 w 288"/>
                <a:gd name="T39" fmla="*/ 60 h 288"/>
                <a:gd name="T40" fmla="*/ 282 w 288"/>
                <a:gd name="T41" fmla="*/ 5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8" h="288">
                  <a:moveTo>
                    <a:pt x="282" y="54"/>
                  </a:moveTo>
                  <a:cubicBezTo>
                    <a:pt x="255" y="81"/>
                    <a:pt x="259" y="79"/>
                    <a:pt x="243" y="79"/>
                  </a:cubicBezTo>
                  <a:cubicBezTo>
                    <a:pt x="230" y="79"/>
                    <a:pt x="209" y="58"/>
                    <a:pt x="209" y="45"/>
                  </a:cubicBezTo>
                  <a:cubicBezTo>
                    <a:pt x="209" y="28"/>
                    <a:pt x="206" y="33"/>
                    <a:pt x="233" y="6"/>
                  </a:cubicBezTo>
                  <a:cubicBezTo>
                    <a:pt x="231" y="4"/>
                    <a:pt x="227" y="0"/>
                    <a:pt x="227" y="0"/>
                  </a:cubicBezTo>
                  <a:cubicBezTo>
                    <a:pt x="194" y="1"/>
                    <a:pt x="162" y="32"/>
                    <a:pt x="162" y="65"/>
                  </a:cubicBezTo>
                  <a:cubicBezTo>
                    <a:pt x="162" y="71"/>
                    <a:pt x="164" y="78"/>
                    <a:pt x="167" y="85"/>
                  </a:cubicBezTo>
                  <a:cubicBezTo>
                    <a:pt x="84" y="168"/>
                    <a:pt x="84" y="168"/>
                    <a:pt x="84" y="168"/>
                  </a:cubicBezTo>
                  <a:cubicBezTo>
                    <a:pt x="78" y="164"/>
                    <a:pt x="71" y="162"/>
                    <a:pt x="65" y="162"/>
                  </a:cubicBezTo>
                  <a:cubicBezTo>
                    <a:pt x="32" y="162"/>
                    <a:pt x="0" y="194"/>
                    <a:pt x="0" y="228"/>
                  </a:cubicBezTo>
                  <a:cubicBezTo>
                    <a:pt x="0" y="228"/>
                    <a:pt x="4" y="231"/>
                    <a:pt x="6" y="234"/>
                  </a:cubicBezTo>
                  <a:cubicBezTo>
                    <a:pt x="33" y="207"/>
                    <a:pt x="28" y="209"/>
                    <a:pt x="45" y="209"/>
                  </a:cubicBezTo>
                  <a:cubicBezTo>
                    <a:pt x="58" y="209"/>
                    <a:pt x="79" y="230"/>
                    <a:pt x="79" y="243"/>
                  </a:cubicBezTo>
                  <a:cubicBezTo>
                    <a:pt x="79" y="260"/>
                    <a:pt x="82" y="255"/>
                    <a:pt x="54" y="282"/>
                  </a:cubicBezTo>
                  <a:cubicBezTo>
                    <a:pt x="56" y="284"/>
                    <a:pt x="60" y="288"/>
                    <a:pt x="60" y="288"/>
                  </a:cubicBezTo>
                  <a:cubicBezTo>
                    <a:pt x="94" y="287"/>
                    <a:pt x="125" y="256"/>
                    <a:pt x="125" y="223"/>
                  </a:cubicBezTo>
                  <a:cubicBezTo>
                    <a:pt x="125" y="217"/>
                    <a:pt x="123" y="210"/>
                    <a:pt x="120" y="204"/>
                  </a:cubicBezTo>
                  <a:cubicBezTo>
                    <a:pt x="204" y="120"/>
                    <a:pt x="204" y="120"/>
                    <a:pt x="204" y="120"/>
                  </a:cubicBezTo>
                  <a:cubicBezTo>
                    <a:pt x="210" y="124"/>
                    <a:pt x="216" y="126"/>
                    <a:pt x="222" y="126"/>
                  </a:cubicBezTo>
                  <a:cubicBezTo>
                    <a:pt x="256" y="126"/>
                    <a:pt x="288" y="94"/>
                    <a:pt x="287" y="60"/>
                  </a:cubicBezTo>
                  <a:cubicBezTo>
                    <a:pt x="287" y="60"/>
                    <a:pt x="284" y="56"/>
                    <a:pt x="282"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0" name="组合 9"/>
          <p:cNvGrpSpPr/>
          <p:nvPr/>
        </p:nvGrpSpPr>
        <p:grpSpPr>
          <a:xfrm>
            <a:off x="10194043" y="2268488"/>
            <a:ext cx="860425" cy="862012"/>
            <a:chOff x="9879013" y="4157663"/>
            <a:chExt cx="860425" cy="862012"/>
          </a:xfrm>
          <a:solidFill>
            <a:srgbClr val="46B3B0"/>
          </a:solidFill>
        </p:grpSpPr>
        <p:sp>
          <p:nvSpPr>
            <p:cNvPr id="11" name="Teardrop 48"/>
            <p:cNvSpPr/>
            <p:nvPr/>
          </p:nvSpPr>
          <p:spPr bwMode="auto">
            <a:xfrm>
              <a:off x="9879013" y="4157663"/>
              <a:ext cx="860425" cy="862012"/>
            </a:xfrm>
            <a:custGeom>
              <a:avLst/>
              <a:gdLst>
                <a:gd name="T0" fmla="*/ 0 w 860425"/>
                <a:gd name="T1" fmla="*/ 431006 h 862012"/>
                <a:gd name="T2" fmla="*/ 430213 w 860425"/>
                <a:gd name="T3" fmla="*/ 0 h 862012"/>
                <a:gd name="T4" fmla="*/ 860425 w 860425"/>
                <a:gd name="T5" fmla="*/ 0 h 862012"/>
                <a:gd name="T6" fmla="*/ 860425 w 860425"/>
                <a:gd name="T7" fmla="*/ 431006 h 862012"/>
                <a:gd name="T8" fmla="*/ 430212 w 860425"/>
                <a:gd name="T9" fmla="*/ 862012 h 862012"/>
                <a:gd name="T10" fmla="*/ -1 w 860425"/>
                <a:gd name="T11" fmla="*/ 431006 h 862012"/>
                <a:gd name="T12" fmla="*/ 0 w 860425"/>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0425" h="862012">
                  <a:moveTo>
                    <a:pt x="0" y="431006"/>
                  </a:moveTo>
                  <a:cubicBezTo>
                    <a:pt x="0" y="192968"/>
                    <a:pt x="192613" y="0"/>
                    <a:pt x="430213" y="0"/>
                  </a:cubicBezTo>
                  <a:lnTo>
                    <a:pt x="860425" y="0"/>
                  </a:lnTo>
                  <a:lnTo>
                    <a:pt x="860425" y="431006"/>
                  </a:lnTo>
                  <a:cubicBezTo>
                    <a:pt x="860425" y="669044"/>
                    <a:pt x="667812" y="862012"/>
                    <a:pt x="430212" y="862012"/>
                  </a:cubicBezTo>
                  <a:cubicBezTo>
                    <a:pt x="192612" y="862012"/>
                    <a:pt x="-1" y="669044"/>
                    <a:pt x="-1" y="431006"/>
                  </a:cubicBezTo>
                  <a:lnTo>
                    <a:pt x="0" y="431006"/>
                  </a:lnTo>
                  <a:close/>
                </a:path>
              </a:pathLst>
            </a:custGeom>
            <a:solidFill>
              <a:schemeClr val="bg1"/>
            </a:solidFill>
            <a:ln>
              <a:noFill/>
            </a:ln>
          </p:spPr>
          <p:txBody>
            <a:bodyPr anchor="ctr"/>
            <a:lstStyle/>
            <a:p>
              <a:endParaRPr lang="zh-CN" altLang="en-US"/>
            </a:p>
          </p:txBody>
        </p:sp>
        <p:sp>
          <p:nvSpPr>
            <p:cNvPr id="12" name="Freeform 384"/>
            <p:cNvSpPr/>
            <p:nvPr/>
          </p:nvSpPr>
          <p:spPr bwMode="auto">
            <a:xfrm>
              <a:off x="10115550" y="4559300"/>
              <a:ext cx="185738" cy="185738"/>
            </a:xfrm>
            <a:custGeom>
              <a:avLst/>
              <a:gdLst>
                <a:gd name="T0" fmla="*/ 49 w 62"/>
                <a:gd name="T1" fmla="*/ 9 h 62"/>
                <a:gd name="T2" fmla="*/ 27 w 62"/>
                <a:gd name="T3" fmla="*/ 31 h 62"/>
                <a:gd name="T4" fmla="*/ 24 w 62"/>
                <a:gd name="T5" fmla="*/ 27 h 62"/>
                <a:gd name="T6" fmla="*/ 45 w 62"/>
                <a:gd name="T7" fmla="*/ 6 h 62"/>
                <a:gd name="T8" fmla="*/ 39 w 62"/>
                <a:gd name="T9" fmla="*/ 0 h 62"/>
                <a:gd name="T10" fmla="*/ 11 w 62"/>
                <a:gd name="T11" fmla="*/ 28 h 62"/>
                <a:gd name="T12" fmla="*/ 0 w 62"/>
                <a:gd name="T13" fmla="*/ 62 h 62"/>
                <a:gd name="T14" fmla="*/ 35 w 62"/>
                <a:gd name="T15" fmla="*/ 51 h 62"/>
                <a:gd name="T16" fmla="*/ 62 w 62"/>
                <a:gd name="T17" fmla="*/ 23 h 62"/>
                <a:gd name="T18" fmla="*/ 49 w 62"/>
                <a:gd name="T19" fmla="*/ 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49" y="9"/>
                  </a:moveTo>
                  <a:lnTo>
                    <a:pt x="27" y="31"/>
                  </a:lnTo>
                  <a:lnTo>
                    <a:pt x="24" y="27"/>
                  </a:lnTo>
                  <a:lnTo>
                    <a:pt x="45" y="6"/>
                  </a:lnTo>
                  <a:lnTo>
                    <a:pt x="39" y="0"/>
                  </a:lnTo>
                  <a:lnTo>
                    <a:pt x="11" y="28"/>
                  </a:lnTo>
                  <a:lnTo>
                    <a:pt x="0" y="62"/>
                  </a:lnTo>
                  <a:lnTo>
                    <a:pt x="35" y="51"/>
                  </a:lnTo>
                  <a:lnTo>
                    <a:pt x="62" y="23"/>
                  </a:lnTo>
                  <a:lnTo>
                    <a:pt x="49"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385"/>
            <p:cNvSpPr/>
            <p:nvPr/>
          </p:nvSpPr>
          <p:spPr bwMode="auto">
            <a:xfrm>
              <a:off x="10310813" y="4432300"/>
              <a:ext cx="120650" cy="117475"/>
            </a:xfrm>
            <a:custGeom>
              <a:avLst/>
              <a:gdLst>
                <a:gd name="T0" fmla="*/ 6 w 40"/>
                <a:gd name="T1" fmla="*/ 21 h 39"/>
                <a:gd name="T2" fmla="*/ 16 w 40"/>
                <a:gd name="T3" fmla="*/ 12 h 39"/>
                <a:gd name="T4" fmla="*/ 20 w 40"/>
                <a:gd name="T5" fmla="*/ 15 h 39"/>
                <a:gd name="T6" fmla="*/ 10 w 40"/>
                <a:gd name="T7" fmla="*/ 25 h 39"/>
                <a:gd name="T8" fmla="*/ 24 w 40"/>
                <a:gd name="T9" fmla="*/ 39 h 39"/>
                <a:gd name="T10" fmla="*/ 40 w 40"/>
                <a:gd name="T11" fmla="*/ 23 h 39"/>
                <a:gd name="T12" fmla="*/ 16 w 40"/>
                <a:gd name="T13" fmla="*/ 0 h 39"/>
                <a:gd name="T14" fmla="*/ 0 w 40"/>
                <a:gd name="T15" fmla="*/ 16 h 39"/>
                <a:gd name="T16" fmla="*/ 6 w 40"/>
                <a:gd name="T17" fmla="*/ 2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39">
                  <a:moveTo>
                    <a:pt x="6" y="21"/>
                  </a:moveTo>
                  <a:lnTo>
                    <a:pt x="16" y="12"/>
                  </a:lnTo>
                  <a:lnTo>
                    <a:pt x="20" y="15"/>
                  </a:lnTo>
                  <a:lnTo>
                    <a:pt x="10" y="25"/>
                  </a:lnTo>
                  <a:lnTo>
                    <a:pt x="24" y="39"/>
                  </a:lnTo>
                  <a:lnTo>
                    <a:pt x="40" y="23"/>
                  </a:lnTo>
                  <a:lnTo>
                    <a:pt x="16" y="0"/>
                  </a:lnTo>
                  <a:lnTo>
                    <a:pt x="0" y="16"/>
                  </a:lnTo>
                  <a:lnTo>
                    <a:pt x="6"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386"/>
            <p:cNvSpPr/>
            <p:nvPr/>
          </p:nvSpPr>
          <p:spPr bwMode="auto">
            <a:xfrm>
              <a:off x="10382250" y="4360863"/>
              <a:ext cx="117475" cy="117475"/>
            </a:xfrm>
            <a:custGeom>
              <a:avLst/>
              <a:gdLst>
                <a:gd name="T0" fmla="*/ 15 w 39"/>
                <a:gd name="T1" fmla="*/ 0 h 39"/>
                <a:gd name="T2" fmla="*/ 0 w 39"/>
                <a:gd name="T3" fmla="*/ 16 h 39"/>
                <a:gd name="T4" fmla="*/ 23 w 39"/>
                <a:gd name="T5" fmla="*/ 39 h 39"/>
                <a:gd name="T6" fmla="*/ 39 w 39"/>
                <a:gd name="T7" fmla="*/ 24 h 39"/>
                <a:gd name="T8" fmla="*/ 15 w 39"/>
                <a:gd name="T9" fmla="*/ 0 h 39"/>
              </a:gdLst>
              <a:ahLst/>
              <a:cxnLst>
                <a:cxn ang="0">
                  <a:pos x="T0" y="T1"/>
                </a:cxn>
                <a:cxn ang="0">
                  <a:pos x="T2" y="T3"/>
                </a:cxn>
                <a:cxn ang="0">
                  <a:pos x="T4" y="T5"/>
                </a:cxn>
                <a:cxn ang="0">
                  <a:pos x="T6" y="T7"/>
                </a:cxn>
                <a:cxn ang="0">
                  <a:pos x="T8" y="T9"/>
                </a:cxn>
              </a:cxnLst>
              <a:rect l="0" t="0" r="r" b="b"/>
              <a:pathLst>
                <a:path w="39" h="39">
                  <a:moveTo>
                    <a:pt x="15" y="0"/>
                  </a:moveTo>
                  <a:lnTo>
                    <a:pt x="0" y="16"/>
                  </a:lnTo>
                  <a:lnTo>
                    <a:pt x="23" y="39"/>
                  </a:lnTo>
                  <a:lnTo>
                    <a:pt x="39" y="24"/>
                  </a:lnTo>
                  <a:lnTo>
                    <a:pt x="1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387"/>
            <p:cNvSpPr/>
            <p:nvPr/>
          </p:nvSpPr>
          <p:spPr bwMode="auto">
            <a:xfrm>
              <a:off x="10115550" y="4360863"/>
              <a:ext cx="384175" cy="384175"/>
            </a:xfrm>
            <a:custGeom>
              <a:avLst/>
              <a:gdLst>
                <a:gd name="T0" fmla="*/ 223 w 288"/>
                <a:gd name="T1" fmla="*/ 162 h 287"/>
                <a:gd name="T2" fmla="*/ 203 w 288"/>
                <a:gd name="T3" fmla="*/ 167 h 287"/>
                <a:gd name="T4" fmla="*/ 120 w 288"/>
                <a:gd name="T5" fmla="*/ 84 h 287"/>
                <a:gd name="T6" fmla="*/ 125 w 288"/>
                <a:gd name="T7" fmla="*/ 65 h 287"/>
                <a:gd name="T8" fmla="*/ 61 w 288"/>
                <a:gd name="T9" fmla="*/ 0 h 287"/>
                <a:gd name="T10" fmla="*/ 60 w 288"/>
                <a:gd name="T11" fmla="*/ 0 h 287"/>
                <a:gd name="T12" fmla="*/ 54 w 288"/>
                <a:gd name="T13" fmla="*/ 6 h 287"/>
                <a:gd name="T14" fmla="*/ 79 w 288"/>
                <a:gd name="T15" fmla="*/ 44 h 287"/>
                <a:gd name="T16" fmla="*/ 45 w 288"/>
                <a:gd name="T17" fmla="*/ 78 h 287"/>
                <a:gd name="T18" fmla="*/ 38 w 288"/>
                <a:gd name="T19" fmla="*/ 79 h 287"/>
                <a:gd name="T20" fmla="*/ 6 w 288"/>
                <a:gd name="T21" fmla="*/ 54 h 287"/>
                <a:gd name="T22" fmla="*/ 0 w 288"/>
                <a:gd name="T23" fmla="*/ 60 h 287"/>
                <a:gd name="T24" fmla="*/ 65 w 288"/>
                <a:gd name="T25" fmla="*/ 125 h 287"/>
                <a:gd name="T26" fmla="*/ 84 w 288"/>
                <a:gd name="T27" fmla="*/ 120 h 287"/>
                <a:gd name="T28" fmla="*/ 167 w 288"/>
                <a:gd name="T29" fmla="*/ 203 h 287"/>
                <a:gd name="T30" fmla="*/ 162 w 288"/>
                <a:gd name="T31" fmla="*/ 222 h 287"/>
                <a:gd name="T32" fmla="*/ 227 w 288"/>
                <a:gd name="T33" fmla="*/ 287 h 287"/>
                <a:gd name="T34" fmla="*/ 227 w 288"/>
                <a:gd name="T35" fmla="*/ 287 h 287"/>
                <a:gd name="T36" fmla="*/ 233 w 288"/>
                <a:gd name="T37" fmla="*/ 281 h 287"/>
                <a:gd name="T38" fmla="*/ 209 w 288"/>
                <a:gd name="T39" fmla="*/ 243 h 287"/>
                <a:gd name="T40" fmla="*/ 243 w 288"/>
                <a:gd name="T41" fmla="*/ 208 h 287"/>
                <a:gd name="T42" fmla="*/ 250 w 288"/>
                <a:gd name="T43" fmla="*/ 208 h 287"/>
                <a:gd name="T44" fmla="*/ 282 w 288"/>
                <a:gd name="T45" fmla="*/ 233 h 287"/>
                <a:gd name="T46" fmla="*/ 288 w 288"/>
                <a:gd name="T47" fmla="*/ 227 h 287"/>
                <a:gd name="T48" fmla="*/ 223 w 288"/>
                <a:gd name="T49" fmla="*/ 16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8" h="287">
                  <a:moveTo>
                    <a:pt x="223" y="162"/>
                  </a:moveTo>
                  <a:cubicBezTo>
                    <a:pt x="216" y="162"/>
                    <a:pt x="210" y="164"/>
                    <a:pt x="203" y="167"/>
                  </a:cubicBezTo>
                  <a:cubicBezTo>
                    <a:pt x="120" y="84"/>
                    <a:pt x="120" y="84"/>
                    <a:pt x="120" y="84"/>
                  </a:cubicBezTo>
                  <a:cubicBezTo>
                    <a:pt x="123" y="77"/>
                    <a:pt x="125" y="71"/>
                    <a:pt x="125" y="65"/>
                  </a:cubicBezTo>
                  <a:cubicBezTo>
                    <a:pt x="125" y="32"/>
                    <a:pt x="94" y="0"/>
                    <a:pt x="61" y="0"/>
                  </a:cubicBezTo>
                  <a:cubicBezTo>
                    <a:pt x="61" y="0"/>
                    <a:pt x="60" y="0"/>
                    <a:pt x="60" y="0"/>
                  </a:cubicBezTo>
                  <a:cubicBezTo>
                    <a:pt x="60" y="0"/>
                    <a:pt x="56" y="3"/>
                    <a:pt x="54" y="6"/>
                  </a:cubicBezTo>
                  <a:cubicBezTo>
                    <a:pt x="81" y="32"/>
                    <a:pt x="79" y="28"/>
                    <a:pt x="79" y="44"/>
                  </a:cubicBezTo>
                  <a:cubicBezTo>
                    <a:pt x="79" y="57"/>
                    <a:pt x="58" y="78"/>
                    <a:pt x="45" y="78"/>
                  </a:cubicBezTo>
                  <a:cubicBezTo>
                    <a:pt x="42" y="78"/>
                    <a:pt x="40" y="79"/>
                    <a:pt x="38" y="79"/>
                  </a:cubicBezTo>
                  <a:cubicBezTo>
                    <a:pt x="29" y="79"/>
                    <a:pt x="29" y="77"/>
                    <a:pt x="6" y="54"/>
                  </a:cubicBezTo>
                  <a:cubicBezTo>
                    <a:pt x="4" y="56"/>
                    <a:pt x="0" y="60"/>
                    <a:pt x="0" y="60"/>
                  </a:cubicBezTo>
                  <a:cubicBezTo>
                    <a:pt x="0" y="93"/>
                    <a:pt x="32" y="125"/>
                    <a:pt x="65" y="125"/>
                  </a:cubicBezTo>
                  <a:cubicBezTo>
                    <a:pt x="71" y="125"/>
                    <a:pt x="78" y="123"/>
                    <a:pt x="84" y="120"/>
                  </a:cubicBezTo>
                  <a:cubicBezTo>
                    <a:pt x="167" y="203"/>
                    <a:pt x="167" y="203"/>
                    <a:pt x="167" y="203"/>
                  </a:cubicBezTo>
                  <a:cubicBezTo>
                    <a:pt x="164" y="210"/>
                    <a:pt x="162" y="216"/>
                    <a:pt x="162" y="222"/>
                  </a:cubicBezTo>
                  <a:cubicBezTo>
                    <a:pt x="162" y="255"/>
                    <a:pt x="194" y="287"/>
                    <a:pt x="227" y="287"/>
                  </a:cubicBezTo>
                  <a:cubicBezTo>
                    <a:pt x="227" y="287"/>
                    <a:pt x="227" y="287"/>
                    <a:pt x="227" y="287"/>
                  </a:cubicBezTo>
                  <a:cubicBezTo>
                    <a:pt x="228" y="287"/>
                    <a:pt x="231" y="283"/>
                    <a:pt x="233" y="281"/>
                  </a:cubicBezTo>
                  <a:cubicBezTo>
                    <a:pt x="207" y="255"/>
                    <a:pt x="209" y="259"/>
                    <a:pt x="209" y="243"/>
                  </a:cubicBezTo>
                  <a:cubicBezTo>
                    <a:pt x="209" y="229"/>
                    <a:pt x="230" y="208"/>
                    <a:pt x="243" y="208"/>
                  </a:cubicBezTo>
                  <a:cubicBezTo>
                    <a:pt x="246" y="208"/>
                    <a:pt x="248" y="208"/>
                    <a:pt x="250" y="208"/>
                  </a:cubicBezTo>
                  <a:cubicBezTo>
                    <a:pt x="259" y="208"/>
                    <a:pt x="259" y="210"/>
                    <a:pt x="282" y="233"/>
                  </a:cubicBezTo>
                  <a:cubicBezTo>
                    <a:pt x="284" y="231"/>
                    <a:pt x="288" y="227"/>
                    <a:pt x="288" y="227"/>
                  </a:cubicBezTo>
                  <a:cubicBezTo>
                    <a:pt x="287" y="194"/>
                    <a:pt x="256" y="162"/>
                    <a:pt x="223" y="1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6" name="组合 15"/>
          <p:cNvGrpSpPr/>
          <p:nvPr/>
        </p:nvGrpSpPr>
        <p:grpSpPr>
          <a:xfrm>
            <a:off x="4480630" y="2268488"/>
            <a:ext cx="862013" cy="862012"/>
            <a:chOff x="4165600" y="4157663"/>
            <a:chExt cx="862013" cy="862012"/>
          </a:xfrm>
          <a:solidFill>
            <a:srgbClr val="46B3B0"/>
          </a:solidFill>
        </p:grpSpPr>
        <p:sp>
          <p:nvSpPr>
            <p:cNvPr id="17" name="Teardrop 40"/>
            <p:cNvSpPr/>
            <p:nvPr/>
          </p:nvSpPr>
          <p:spPr bwMode="auto">
            <a:xfrm>
              <a:off x="4165600"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bg1"/>
            </a:solidFill>
            <a:ln>
              <a:noFill/>
            </a:ln>
          </p:spPr>
          <p:txBody>
            <a:bodyPr anchor="ctr"/>
            <a:lstStyle/>
            <a:p>
              <a:endParaRPr lang="zh-CN" altLang="en-US"/>
            </a:p>
          </p:txBody>
        </p:sp>
        <p:sp>
          <p:nvSpPr>
            <p:cNvPr id="18" name="Freeform 399"/>
            <p:cNvSpPr>
              <a:spLocks noEditPoints="1"/>
            </p:cNvSpPr>
            <p:nvPr/>
          </p:nvSpPr>
          <p:spPr bwMode="auto">
            <a:xfrm>
              <a:off x="4451350" y="4357688"/>
              <a:ext cx="384175" cy="384175"/>
            </a:xfrm>
            <a:custGeom>
              <a:avLst/>
              <a:gdLst>
                <a:gd name="T0" fmla="*/ 128 w 128"/>
                <a:gd name="T1" fmla="*/ 31 h 128"/>
                <a:gd name="T2" fmla="*/ 97 w 128"/>
                <a:gd name="T3" fmla="*/ 0 h 128"/>
                <a:gd name="T4" fmla="*/ 15 w 128"/>
                <a:gd name="T5" fmla="*/ 83 h 128"/>
                <a:gd name="T6" fmla="*/ 0 w 128"/>
                <a:gd name="T7" fmla="*/ 128 h 128"/>
                <a:gd name="T8" fmla="*/ 45 w 128"/>
                <a:gd name="T9" fmla="*/ 114 h 128"/>
                <a:gd name="T10" fmla="*/ 128 w 128"/>
                <a:gd name="T11" fmla="*/ 31 h 128"/>
                <a:gd name="T12" fmla="*/ 11 w 128"/>
                <a:gd name="T13" fmla="*/ 117 h 128"/>
                <a:gd name="T14" fmla="*/ 21 w 128"/>
                <a:gd name="T15" fmla="*/ 86 h 128"/>
                <a:gd name="T16" fmla="*/ 41 w 128"/>
                <a:gd name="T17" fmla="*/ 107 h 128"/>
                <a:gd name="T18" fmla="*/ 11 w 128"/>
                <a:gd name="T19" fmla="*/ 11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128" y="31"/>
                  </a:moveTo>
                  <a:lnTo>
                    <a:pt x="97" y="0"/>
                  </a:lnTo>
                  <a:lnTo>
                    <a:pt x="15" y="83"/>
                  </a:lnTo>
                  <a:lnTo>
                    <a:pt x="0" y="128"/>
                  </a:lnTo>
                  <a:lnTo>
                    <a:pt x="45" y="114"/>
                  </a:lnTo>
                  <a:lnTo>
                    <a:pt x="128" y="31"/>
                  </a:lnTo>
                  <a:close/>
                  <a:moveTo>
                    <a:pt x="11" y="117"/>
                  </a:moveTo>
                  <a:lnTo>
                    <a:pt x="21" y="86"/>
                  </a:lnTo>
                  <a:lnTo>
                    <a:pt x="41" y="107"/>
                  </a:lnTo>
                  <a:lnTo>
                    <a:pt x="11"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9" name="TextBox 13"/>
          <p:cNvSpPr txBox="1">
            <a:spLocks noChangeArrowheads="1"/>
          </p:cNvSpPr>
          <p:nvPr/>
        </p:nvSpPr>
        <p:spPr bwMode="auto">
          <a:xfrm>
            <a:off x="1371454" y="33247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添加标题</a:t>
            </a:r>
          </a:p>
        </p:txBody>
      </p:sp>
      <p:sp>
        <p:nvSpPr>
          <p:cNvPr id="20" name="TextBox 13"/>
          <p:cNvSpPr txBox="1">
            <a:spLocks noChangeArrowheads="1"/>
          </p:cNvSpPr>
          <p:nvPr/>
        </p:nvSpPr>
        <p:spPr bwMode="auto">
          <a:xfrm>
            <a:off x="991690" y="3740633"/>
            <a:ext cx="20980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400" dirty="0">
                <a:solidFill>
                  <a:schemeClr val="bg1"/>
                </a:solidFill>
                <a:latin typeface="宋体" panose="02010600030101010101" pitchFamily="2" charset="-122"/>
              </a:rPr>
              <a:t>请在此处添加详细描述文本，尽量与标题文本语言风格相符合，语言描述尽量简洁生动。</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1" name="TextBox 13"/>
          <p:cNvSpPr txBox="1">
            <a:spLocks noChangeArrowheads="1"/>
          </p:cNvSpPr>
          <p:nvPr/>
        </p:nvSpPr>
        <p:spPr bwMode="auto">
          <a:xfrm>
            <a:off x="4189179" y="33247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添加标题</a:t>
            </a:r>
          </a:p>
        </p:txBody>
      </p:sp>
      <p:sp>
        <p:nvSpPr>
          <p:cNvPr id="22" name="TextBox 13"/>
          <p:cNvSpPr txBox="1">
            <a:spLocks noChangeArrowheads="1"/>
          </p:cNvSpPr>
          <p:nvPr/>
        </p:nvSpPr>
        <p:spPr bwMode="auto">
          <a:xfrm>
            <a:off x="3809415" y="3740633"/>
            <a:ext cx="20980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400" dirty="0">
                <a:solidFill>
                  <a:schemeClr val="bg1"/>
                </a:solidFill>
                <a:latin typeface="宋体" panose="02010600030101010101" pitchFamily="2" charset="-122"/>
              </a:rPr>
              <a:t>请在此处添加详细描述文本，尽量与标题文本语言风格相符合，语言描述尽量简洁生动。</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3" name="TextBox 13"/>
          <p:cNvSpPr txBox="1">
            <a:spLocks noChangeArrowheads="1"/>
          </p:cNvSpPr>
          <p:nvPr/>
        </p:nvSpPr>
        <p:spPr bwMode="auto">
          <a:xfrm>
            <a:off x="7078826" y="33247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添加标题</a:t>
            </a:r>
          </a:p>
        </p:txBody>
      </p:sp>
      <p:sp>
        <p:nvSpPr>
          <p:cNvPr id="24" name="TextBox 13"/>
          <p:cNvSpPr txBox="1">
            <a:spLocks noChangeArrowheads="1"/>
          </p:cNvSpPr>
          <p:nvPr/>
        </p:nvSpPr>
        <p:spPr bwMode="auto">
          <a:xfrm>
            <a:off x="6699062" y="3740633"/>
            <a:ext cx="20980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400" dirty="0">
                <a:solidFill>
                  <a:schemeClr val="bg1"/>
                </a:solidFill>
                <a:latin typeface="宋体" panose="02010600030101010101" pitchFamily="2" charset="-122"/>
              </a:rPr>
              <a:t>请在此处添加详细描述文本，尽量与标题文本语言风格相符合，语言描述尽量简洁生动。</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5" name="TextBox 13"/>
          <p:cNvSpPr txBox="1">
            <a:spLocks noChangeArrowheads="1"/>
          </p:cNvSpPr>
          <p:nvPr/>
        </p:nvSpPr>
        <p:spPr bwMode="auto">
          <a:xfrm>
            <a:off x="9940856" y="33247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3"/>
          <p:cNvSpPr txBox="1">
            <a:spLocks noChangeArrowheads="1"/>
          </p:cNvSpPr>
          <p:nvPr/>
        </p:nvSpPr>
        <p:spPr bwMode="auto">
          <a:xfrm>
            <a:off x="9561092" y="3740633"/>
            <a:ext cx="20980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400" dirty="0">
                <a:solidFill>
                  <a:schemeClr val="bg1"/>
                </a:solidFill>
                <a:latin typeface="宋体" panose="02010600030101010101" pitchFamily="2" charset="-122"/>
              </a:rPr>
              <a:t>请在此处添加详细描述文本，尽量与标题文本语言风格相符合，语言描述尽量简洁生动。</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par>
                          <p:cTn id="22" fill="hold">
                            <p:stCondLst>
                              <p:cond delay="1000"/>
                            </p:stCondLst>
                            <p:childTnLst>
                              <p:par>
                                <p:cTn id="23" presetID="53" presetClass="entr" presetSubtype="16"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38100" y="4891322"/>
            <a:ext cx="12230100" cy="1966678"/>
          </a:xfrm>
          <a:prstGeom prst="rect">
            <a:avLst/>
          </a:prstGeom>
        </p:spPr>
      </p:pic>
      <p:pic>
        <p:nvPicPr>
          <p:cNvPr id="9" name="图片 8"/>
          <p:cNvPicPr>
            <a:picLocks noChangeAspect="1"/>
          </p:cNvPicPr>
          <p:nvPr/>
        </p:nvPicPr>
        <p:blipFill>
          <a:blip r:embed="rId4"/>
          <a:stretch>
            <a:fillRect/>
          </a:stretch>
        </p:blipFill>
        <p:spPr>
          <a:xfrm>
            <a:off x="3834406" y="1671277"/>
            <a:ext cx="1459840" cy="1740100"/>
          </a:xfrm>
          <a:prstGeom prst="rect">
            <a:avLst/>
          </a:prstGeom>
        </p:spPr>
      </p:pic>
      <p:pic>
        <p:nvPicPr>
          <p:cNvPr id="10" name="图片 9"/>
          <p:cNvPicPr>
            <a:picLocks noChangeAspect="1"/>
          </p:cNvPicPr>
          <p:nvPr/>
        </p:nvPicPr>
        <p:blipFill>
          <a:blip r:embed="rId5"/>
          <a:stretch>
            <a:fillRect/>
          </a:stretch>
        </p:blipFill>
        <p:spPr>
          <a:xfrm>
            <a:off x="6270493" y="1738185"/>
            <a:ext cx="1641607" cy="2314695"/>
          </a:xfrm>
          <a:prstGeom prst="rect">
            <a:avLst/>
          </a:prstGeom>
        </p:spPr>
      </p:pic>
      <p:pic>
        <p:nvPicPr>
          <p:cNvPr id="11" name="图片 10"/>
          <p:cNvPicPr>
            <a:picLocks noChangeAspect="1"/>
          </p:cNvPicPr>
          <p:nvPr/>
        </p:nvPicPr>
        <p:blipFill>
          <a:blip r:embed="rId6"/>
          <a:stretch>
            <a:fillRect/>
          </a:stretch>
        </p:blipFill>
        <p:spPr>
          <a:xfrm>
            <a:off x="1570886" y="1734493"/>
            <a:ext cx="1426313" cy="1613669"/>
          </a:xfrm>
          <a:prstGeom prst="rect">
            <a:avLst/>
          </a:prstGeom>
        </p:spPr>
      </p:pic>
      <p:pic>
        <p:nvPicPr>
          <p:cNvPr id="12" name="图片 11"/>
          <p:cNvPicPr>
            <a:picLocks noChangeAspect="1"/>
          </p:cNvPicPr>
          <p:nvPr/>
        </p:nvPicPr>
        <p:blipFill>
          <a:blip r:embed="rId7"/>
          <a:stretch>
            <a:fillRect/>
          </a:stretch>
        </p:blipFill>
        <p:spPr>
          <a:xfrm>
            <a:off x="8888347" y="1734493"/>
            <a:ext cx="1470734" cy="1740100"/>
          </a:xfrm>
          <a:prstGeom prst="rect">
            <a:avLst/>
          </a:prstGeom>
        </p:spPr>
      </p:pic>
      <p:sp>
        <p:nvSpPr>
          <p:cNvPr id="13" name="矩形 12"/>
          <p:cNvSpPr/>
          <p:nvPr/>
        </p:nvSpPr>
        <p:spPr>
          <a:xfrm>
            <a:off x="3467099" y="5596040"/>
            <a:ext cx="4720651" cy="1015663"/>
          </a:xfrm>
          <a:prstGeom prst="rect">
            <a:avLst/>
          </a:prstGeom>
        </p:spPr>
        <p:txBody>
          <a:bodyPr wrap="none">
            <a:spAutoFit/>
          </a:bodyPr>
          <a:lstStyle/>
          <a:p>
            <a:r>
              <a:rPr lang="zh-CN" altLang="en-US" sz="6000" b="1" dirty="0">
                <a:solidFill>
                  <a:srgbClr val="9ED8D8"/>
                </a:solidFill>
                <a:latin typeface="微软雅黑" panose="020B0503020204020204" pitchFamily="34" charset="-122"/>
                <a:ea typeface="微软雅黑" panose="020B0503020204020204" pitchFamily="34" charset="-122"/>
              </a:rPr>
              <a:t> CONTENTS</a:t>
            </a:r>
          </a:p>
        </p:txBody>
      </p:sp>
      <p:sp>
        <p:nvSpPr>
          <p:cNvPr id="14" name="矩形 13"/>
          <p:cNvSpPr/>
          <p:nvPr/>
        </p:nvSpPr>
        <p:spPr>
          <a:xfrm>
            <a:off x="1383795" y="3348162"/>
            <a:ext cx="1800493" cy="369332"/>
          </a:xfrm>
          <a:prstGeom prst="rect">
            <a:avLst/>
          </a:prstGeom>
        </p:spPr>
        <p:txBody>
          <a:bodyPr wrap="none">
            <a:spAutoFit/>
          </a:bodyPr>
          <a:lstStyle/>
          <a:p>
            <a:r>
              <a:rPr lang="zh-CN" altLang="en-US" dirty="0">
                <a:solidFill>
                  <a:schemeClr val="bg1"/>
                </a:solidFill>
                <a:latin typeface="微软雅黑" panose="020B0503020204020204" pitchFamily="34" charset="-122"/>
                <a:ea typeface="微软雅黑" panose="020B0503020204020204" pitchFamily="34" charset="-122"/>
              </a:rPr>
              <a:t>请输入你的题目</a:t>
            </a:r>
          </a:p>
        </p:txBody>
      </p:sp>
      <p:sp>
        <p:nvSpPr>
          <p:cNvPr id="15" name="矩形 14"/>
          <p:cNvSpPr/>
          <p:nvPr/>
        </p:nvSpPr>
        <p:spPr>
          <a:xfrm>
            <a:off x="3566319" y="3348162"/>
            <a:ext cx="1800493" cy="369332"/>
          </a:xfrm>
          <a:prstGeom prst="rect">
            <a:avLst/>
          </a:prstGeom>
        </p:spPr>
        <p:txBody>
          <a:bodyPr wrap="none">
            <a:spAutoFit/>
          </a:bodyPr>
          <a:lstStyle/>
          <a:p>
            <a:r>
              <a:rPr lang="zh-CN" altLang="en-US" dirty="0">
                <a:solidFill>
                  <a:schemeClr val="bg1"/>
                </a:solidFill>
                <a:latin typeface="微软雅黑" panose="020B0503020204020204" pitchFamily="34" charset="-122"/>
                <a:ea typeface="微软雅黑" panose="020B0503020204020204" pitchFamily="34" charset="-122"/>
              </a:rPr>
              <a:t>请输入你的题目</a:t>
            </a:r>
          </a:p>
        </p:txBody>
      </p:sp>
      <p:sp>
        <p:nvSpPr>
          <p:cNvPr id="16" name="矩形 15"/>
          <p:cNvSpPr/>
          <p:nvPr/>
        </p:nvSpPr>
        <p:spPr>
          <a:xfrm>
            <a:off x="6171695" y="3348162"/>
            <a:ext cx="1800493" cy="369332"/>
          </a:xfrm>
          <a:prstGeom prst="rect">
            <a:avLst/>
          </a:prstGeom>
        </p:spPr>
        <p:txBody>
          <a:bodyPr wrap="none">
            <a:spAutoFit/>
          </a:bodyPr>
          <a:lstStyle/>
          <a:p>
            <a:r>
              <a:rPr lang="zh-CN" altLang="en-US" dirty="0">
                <a:solidFill>
                  <a:schemeClr val="bg1"/>
                </a:solidFill>
                <a:latin typeface="微软雅黑" panose="020B0503020204020204" pitchFamily="34" charset="-122"/>
                <a:ea typeface="微软雅黑" panose="020B0503020204020204" pitchFamily="34" charset="-122"/>
              </a:rPr>
              <a:t>请输入你的题目</a:t>
            </a:r>
          </a:p>
        </p:txBody>
      </p:sp>
      <p:sp>
        <p:nvSpPr>
          <p:cNvPr id="17" name="矩形 16"/>
          <p:cNvSpPr/>
          <p:nvPr/>
        </p:nvSpPr>
        <p:spPr>
          <a:xfrm>
            <a:off x="8723467" y="3348162"/>
            <a:ext cx="1800493" cy="369332"/>
          </a:xfrm>
          <a:prstGeom prst="rect">
            <a:avLst/>
          </a:prstGeom>
        </p:spPr>
        <p:txBody>
          <a:bodyPr wrap="none">
            <a:spAutoFit/>
          </a:bodyPr>
          <a:lstStyle/>
          <a:p>
            <a:r>
              <a:rPr lang="zh-CN" altLang="en-US" dirty="0">
                <a:solidFill>
                  <a:schemeClr val="bg1"/>
                </a:solidFill>
                <a:latin typeface="微软雅黑" panose="020B0503020204020204" pitchFamily="34" charset="-122"/>
                <a:ea typeface="微软雅黑" panose="020B0503020204020204" pitchFamily="34" charset="-122"/>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1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circle(in)">
                                      <p:cBhvr>
                                        <p:cTn id="54" dur="1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stretch>
            <a:fillRect/>
          </a:stretch>
        </p:blipFill>
        <p:spPr>
          <a:xfrm>
            <a:off x="3773879" y="3702742"/>
            <a:ext cx="4551667" cy="1370908"/>
          </a:xfrm>
          <a:prstGeom prst="rect">
            <a:avLst/>
          </a:prstGeom>
        </p:spPr>
      </p:pic>
      <p:grpSp>
        <p:nvGrpSpPr>
          <p:cNvPr id="15" name="组合 14"/>
          <p:cNvGrpSpPr/>
          <p:nvPr/>
        </p:nvGrpSpPr>
        <p:grpSpPr>
          <a:xfrm>
            <a:off x="-1588" y="4422775"/>
            <a:ext cx="12193588" cy="2435225"/>
            <a:chOff x="-1588" y="4422775"/>
            <a:chExt cx="12193588" cy="2435225"/>
          </a:xfrm>
        </p:grpSpPr>
        <p:sp>
          <p:nvSpPr>
            <p:cNvPr id="8" name="任意多边形: 形状 7"/>
            <p:cNvSpPr/>
            <p:nvPr/>
          </p:nvSpPr>
          <p:spPr bwMode="auto">
            <a:xfrm>
              <a:off x="-1588" y="4423551"/>
              <a:ext cx="12193588" cy="2434449"/>
            </a:xfrm>
            <a:custGeom>
              <a:avLst/>
              <a:gdLst>
                <a:gd name="connsiteX0" fmla="*/ 10715179 w 12193588"/>
                <a:gd name="connsiteY0" fmla="*/ 506 h 2434449"/>
                <a:gd name="connsiteX1" fmla="*/ 12192000 w 12193588"/>
                <a:gd name="connsiteY1" fmla="*/ 256502 h 2434449"/>
                <a:gd name="connsiteX2" fmla="*/ 12192000 w 12193588"/>
                <a:gd name="connsiteY2" fmla="*/ 676516 h 2434449"/>
                <a:gd name="connsiteX3" fmla="*/ 12192000 w 12193588"/>
                <a:gd name="connsiteY3" fmla="*/ 770749 h 2434449"/>
                <a:gd name="connsiteX4" fmla="*/ 12193588 w 12193588"/>
                <a:gd name="connsiteY4" fmla="*/ 770749 h 2434449"/>
                <a:gd name="connsiteX5" fmla="*/ 12193588 w 12193588"/>
                <a:gd name="connsiteY5" fmla="*/ 2434449 h 2434449"/>
                <a:gd name="connsiteX6" fmla="*/ 0 w 12193588"/>
                <a:gd name="connsiteY6" fmla="*/ 2434449 h 2434449"/>
                <a:gd name="connsiteX7" fmla="*/ 0 w 12193588"/>
                <a:gd name="connsiteY7" fmla="*/ 883462 h 2434449"/>
                <a:gd name="connsiteX8" fmla="*/ 0 w 12193588"/>
                <a:gd name="connsiteY8" fmla="*/ 771877 h 2434449"/>
                <a:gd name="connsiteX9" fmla="*/ 0 w 12193588"/>
                <a:gd name="connsiteY9" fmla="*/ 770749 h 2434449"/>
                <a:gd name="connsiteX10" fmla="*/ 0 w 12193588"/>
                <a:gd name="connsiteY10" fmla="*/ 730396 h 2434449"/>
                <a:gd name="connsiteX11" fmla="*/ 0 w 12193588"/>
                <a:gd name="connsiteY11" fmla="*/ 256502 h 2434449"/>
                <a:gd name="connsiteX12" fmla="*/ 6043613 w 12193588"/>
                <a:gd name="connsiteY12" fmla="*/ 542930 h 2434449"/>
                <a:gd name="connsiteX13" fmla="*/ 10715179 w 12193588"/>
                <a:gd name="connsiteY13" fmla="*/ 506 h 243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3588" h="2434449">
                  <a:moveTo>
                    <a:pt x="10715179" y="506"/>
                  </a:moveTo>
                  <a:cubicBezTo>
                    <a:pt x="11204774" y="7070"/>
                    <a:pt x="11693922" y="78279"/>
                    <a:pt x="12192000" y="256502"/>
                  </a:cubicBezTo>
                  <a:cubicBezTo>
                    <a:pt x="12192000" y="256502"/>
                    <a:pt x="12192000" y="256502"/>
                    <a:pt x="12192000" y="676516"/>
                  </a:cubicBezTo>
                  <a:lnTo>
                    <a:pt x="12192000" y="770749"/>
                  </a:lnTo>
                  <a:lnTo>
                    <a:pt x="12193588" y="770749"/>
                  </a:lnTo>
                  <a:lnTo>
                    <a:pt x="12193588" y="2434449"/>
                  </a:lnTo>
                  <a:lnTo>
                    <a:pt x="0" y="2434449"/>
                  </a:lnTo>
                  <a:lnTo>
                    <a:pt x="0" y="883462"/>
                  </a:lnTo>
                  <a:cubicBezTo>
                    <a:pt x="0" y="883462"/>
                    <a:pt x="0" y="883462"/>
                    <a:pt x="0" y="771877"/>
                  </a:cubicBezTo>
                  <a:lnTo>
                    <a:pt x="0" y="770749"/>
                  </a:lnTo>
                  <a:lnTo>
                    <a:pt x="0" y="730396"/>
                  </a:lnTo>
                  <a:cubicBezTo>
                    <a:pt x="0" y="638556"/>
                    <a:pt x="0" y="491612"/>
                    <a:pt x="0" y="256502"/>
                  </a:cubicBezTo>
                  <a:cubicBezTo>
                    <a:pt x="1974850" y="-454797"/>
                    <a:pt x="3736975" y="542930"/>
                    <a:pt x="6043613" y="542930"/>
                  </a:cubicBezTo>
                  <a:cubicBezTo>
                    <a:pt x="7773591" y="542930"/>
                    <a:pt x="9246394" y="-19186"/>
                    <a:pt x="10715179" y="506"/>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6" name="Freeform 6"/>
            <p:cNvSpPr/>
            <p:nvPr/>
          </p:nvSpPr>
          <p:spPr bwMode="auto">
            <a:xfrm>
              <a:off x="-1588" y="4422775"/>
              <a:ext cx="12192000" cy="650875"/>
            </a:xfrm>
            <a:custGeom>
              <a:avLst/>
              <a:gdLst>
                <a:gd name="T0" fmla="*/ 318 w 7680"/>
                <a:gd name="T1" fmla="*/ 232 h 409"/>
                <a:gd name="T2" fmla="*/ 1294 w 7680"/>
                <a:gd name="T3" fmla="*/ 118 h 409"/>
                <a:gd name="T4" fmla="*/ 1333 w 7680"/>
                <a:gd name="T5" fmla="*/ 118 h 409"/>
                <a:gd name="T6" fmla="*/ 1562 w 7680"/>
                <a:gd name="T7" fmla="*/ 129 h 409"/>
                <a:gd name="T8" fmla="*/ 2939 w 7680"/>
                <a:gd name="T9" fmla="*/ 336 h 409"/>
                <a:gd name="T10" fmla="*/ 3230 w 7680"/>
                <a:gd name="T11" fmla="*/ 372 h 409"/>
                <a:gd name="T12" fmla="*/ 4672 w 7680"/>
                <a:gd name="T13" fmla="*/ 372 h 409"/>
                <a:gd name="T14" fmla="*/ 5063 w 7680"/>
                <a:gd name="T15" fmla="*/ 325 h 409"/>
                <a:gd name="T16" fmla="*/ 6133 w 7680"/>
                <a:gd name="T17" fmla="*/ 137 h 409"/>
                <a:gd name="T18" fmla="*/ 6862 w 7680"/>
                <a:gd name="T19" fmla="*/ 126 h 409"/>
                <a:gd name="T20" fmla="*/ 7680 w 7680"/>
                <a:gd name="T21" fmla="*/ 233 h 409"/>
                <a:gd name="T22" fmla="*/ 7680 w 7680"/>
                <a:gd name="T23" fmla="*/ 162 h 409"/>
                <a:gd name="T24" fmla="*/ 6930 w 7680"/>
                <a:gd name="T25" fmla="*/ 9 h 409"/>
                <a:gd name="T26" fmla="*/ 6911 w 7680"/>
                <a:gd name="T27" fmla="*/ 7 h 409"/>
                <a:gd name="T28" fmla="*/ 6604 w 7680"/>
                <a:gd name="T29" fmla="*/ 2 h 409"/>
                <a:gd name="T30" fmla="*/ 6571 w 7680"/>
                <a:gd name="T31" fmla="*/ 3 h 409"/>
                <a:gd name="T32" fmla="*/ 6243 w 7680"/>
                <a:gd name="T33" fmla="*/ 27 h 409"/>
                <a:gd name="T34" fmla="*/ 6224 w 7680"/>
                <a:gd name="T35" fmla="*/ 29 h 409"/>
                <a:gd name="T36" fmla="*/ 5920 w 7680"/>
                <a:gd name="T37" fmla="*/ 68 h 409"/>
                <a:gd name="T38" fmla="*/ 5884 w 7680"/>
                <a:gd name="T39" fmla="*/ 74 h 409"/>
                <a:gd name="T40" fmla="*/ 5773 w 7680"/>
                <a:gd name="T41" fmla="*/ 91 h 409"/>
                <a:gd name="T42" fmla="*/ 5630 w 7680"/>
                <a:gd name="T43" fmla="*/ 116 h 409"/>
                <a:gd name="T44" fmla="*/ 5608 w 7680"/>
                <a:gd name="T45" fmla="*/ 119 h 409"/>
                <a:gd name="T46" fmla="*/ 5111 w 7680"/>
                <a:gd name="T47" fmla="*/ 208 h 409"/>
                <a:gd name="T48" fmla="*/ 5075 w 7680"/>
                <a:gd name="T49" fmla="*/ 214 h 409"/>
                <a:gd name="T50" fmla="*/ 3807 w 7680"/>
                <a:gd name="T51" fmla="*/ 342 h 409"/>
                <a:gd name="T52" fmla="*/ 3480 w 7680"/>
                <a:gd name="T53" fmla="*/ 332 h 409"/>
                <a:gd name="T54" fmla="*/ 3442 w 7680"/>
                <a:gd name="T55" fmla="*/ 330 h 409"/>
                <a:gd name="T56" fmla="*/ 1916 w 7680"/>
                <a:gd name="T57" fmla="*/ 100 h 409"/>
                <a:gd name="T58" fmla="*/ 1897 w 7680"/>
                <a:gd name="T59" fmla="*/ 96 h 409"/>
                <a:gd name="T60" fmla="*/ 1868 w 7680"/>
                <a:gd name="T61" fmla="*/ 91 h 409"/>
                <a:gd name="T62" fmla="*/ 1608 w 7680"/>
                <a:gd name="T63" fmla="*/ 51 h 409"/>
                <a:gd name="T64" fmla="*/ 1588 w 7680"/>
                <a:gd name="T65" fmla="*/ 48 h 409"/>
                <a:gd name="T66" fmla="*/ 1332 w 7680"/>
                <a:gd name="T67" fmla="*/ 19 h 409"/>
                <a:gd name="T68" fmla="*/ 1298 w 7680"/>
                <a:gd name="T69" fmla="*/ 16 h 409"/>
                <a:gd name="T70" fmla="*/ 1034 w 7680"/>
                <a:gd name="T71" fmla="*/ 2 h 409"/>
                <a:gd name="T72" fmla="*/ 1018 w 7680"/>
                <a:gd name="T73" fmla="*/ 1 h 409"/>
                <a:gd name="T74" fmla="*/ 1008 w 7680"/>
                <a:gd name="T75" fmla="*/ 1 h 409"/>
                <a:gd name="T76" fmla="*/ 864 w 7680"/>
                <a:gd name="T77" fmla="*/ 2 h 409"/>
                <a:gd name="T78" fmla="*/ 0 w 7680"/>
                <a:gd name="T79" fmla="*/ 162 h 409"/>
                <a:gd name="T80" fmla="*/ 0 w 7680"/>
                <a:gd name="T81" fmla="*/ 305 h 409"/>
                <a:gd name="T82" fmla="*/ 318 w 7680"/>
                <a:gd name="T83" fmla="*/ 232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80" h="409">
                  <a:moveTo>
                    <a:pt x="318" y="232"/>
                  </a:moveTo>
                  <a:cubicBezTo>
                    <a:pt x="701" y="150"/>
                    <a:pt x="993" y="115"/>
                    <a:pt x="1294" y="118"/>
                  </a:cubicBezTo>
                  <a:cubicBezTo>
                    <a:pt x="1307" y="118"/>
                    <a:pt x="1320" y="118"/>
                    <a:pt x="1333" y="118"/>
                  </a:cubicBezTo>
                  <a:cubicBezTo>
                    <a:pt x="1408" y="119"/>
                    <a:pt x="1484" y="123"/>
                    <a:pt x="1562" y="129"/>
                  </a:cubicBezTo>
                  <a:cubicBezTo>
                    <a:pt x="1922" y="156"/>
                    <a:pt x="2331" y="230"/>
                    <a:pt x="2939" y="336"/>
                  </a:cubicBezTo>
                  <a:cubicBezTo>
                    <a:pt x="3022" y="351"/>
                    <a:pt x="3121" y="363"/>
                    <a:pt x="3230" y="372"/>
                  </a:cubicBezTo>
                  <a:cubicBezTo>
                    <a:pt x="3657" y="409"/>
                    <a:pt x="4239" y="406"/>
                    <a:pt x="4672" y="372"/>
                  </a:cubicBezTo>
                  <a:cubicBezTo>
                    <a:pt x="4826" y="361"/>
                    <a:pt x="4961" y="345"/>
                    <a:pt x="5063" y="325"/>
                  </a:cubicBezTo>
                  <a:cubicBezTo>
                    <a:pt x="5361" y="270"/>
                    <a:pt x="5721" y="179"/>
                    <a:pt x="6133" y="137"/>
                  </a:cubicBezTo>
                  <a:cubicBezTo>
                    <a:pt x="6360" y="113"/>
                    <a:pt x="6604" y="105"/>
                    <a:pt x="6862" y="126"/>
                  </a:cubicBezTo>
                  <a:cubicBezTo>
                    <a:pt x="7230" y="157"/>
                    <a:pt x="7502" y="199"/>
                    <a:pt x="7680" y="233"/>
                  </a:cubicBezTo>
                  <a:cubicBezTo>
                    <a:pt x="7680" y="162"/>
                    <a:pt x="7680" y="162"/>
                    <a:pt x="7680" y="162"/>
                  </a:cubicBezTo>
                  <a:cubicBezTo>
                    <a:pt x="7428" y="72"/>
                    <a:pt x="7178" y="25"/>
                    <a:pt x="6930" y="9"/>
                  </a:cubicBezTo>
                  <a:cubicBezTo>
                    <a:pt x="6924" y="8"/>
                    <a:pt x="6917" y="8"/>
                    <a:pt x="6911" y="7"/>
                  </a:cubicBezTo>
                  <a:cubicBezTo>
                    <a:pt x="6809" y="1"/>
                    <a:pt x="6707" y="0"/>
                    <a:pt x="6604" y="2"/>
                  </a:cubicBezTo>
                  <a:cubicBezTo>
                    <a:pt x="6593" y="3"/>
                    <a:pt x="6582" y="3"/>
                    <a:pt x="6571" y="3"/>
                  </a:cubicBezTo>
                  <a:cubicBezTo>
                    <a:pt x="6462" y="7"/>
                    <a:pt x="6352" y="15"/>
                    <a:pt x="6243" y="27"/>
                  </a:cubicBezTo>
                  <a:cubicBezTo>
                    <a:pt x="6237" y="27"/>
                    <a:pt x="6230" y="28"/>
                    <a:pt x="6224" y="29"/>
                  </a:cubicBezTo>
                  <a:cubicBezTo>
                    <a:pt x="6123" y="39"/>
                    <a:pt x="6022" y="53"/>
                    <a:pt x="5920" y="68"/>
                  </a:cubicBezTo>
                  <a:cubicBezTo>
                    <a:pt x="5908" y="70"/>
                    <a:pt x="5896" y="72"/>
                    <a:pt x="5884" y="74"/>
                  </a:cubicBezTo>
                  <a:cubicBezTo>
                    <a:pt x="5847" y="80"/>
                    <a:pt x="5810" y="85"/>
                    <a:pt x="5773" y="91"/>
                  </a:cubicBezTo>
                  <a:cubicBezTo>
                    <a:pt x="5725" y="99"/>
                    <a:pt x="5678" y="107"/>
                    <a:pt x="5630" y="116"/>
                  </a:cubicBezTo>
                  <a:cubicBezTo>
                    <a:pt x="5623" y="117"/>
                    <a:pt x="5615" y="118"/>
                    <a:pt x="5608" y="119"/>
                  </a:cubicBezTo>
                  <a:cubicBezTo>
                    <a:pt x="5445" y="148"/>
                    <a:pt x="5279" y="179"/>
                    <a:pt x="5111" y="208"/>
                  </a:cubicBezTo>
                  <a:cubicBezTo>
                    <a:pt x="5099" y="210"/>
                    <a:pt x="5087" y="212"/>
                    <a:pt x="5075" y="214"/>
                  </a:cubicBezTo>
                  <a:cubicBezTo>
                    <a:pt x="4672" y="283"/>
                    <a:pt x="4253" y="342"/>
                    <a:pt x="3807" y="342"/>
                  </a:cubicBezTo>
                  <a:cubicBezTo>
                    <a:pt x="3696" y="342"/>
                    <a:pt x="3587" y="339"/>
                    <a:pt x="3480" y="332"/>
                  </a:cubicBezTo>
                  <a:cubicBezTo>
                    <a:pt x="3467" y="331"/>
                    <a:pt x="3454" y="330"/>
                    <a:pt x="3442" y="330"/>
                  </a:cubicBezTo>
                  <a:cubicBezTo>
                    <a:pt x="2897" y="293"/>
                    <a:pt x="2397" y="182"/>
                    <a:pt x="1916" y="100"/>
                  </a:cubicBezTo>
                  <a:cubicBezTo>
                    <a:pt x="1909" y="98"/>
                    <a:pt x="1903" y="97"/>
                    <a:pt x="1897" y="96"/>
                  </a:cubicBezTo>
                  <a:cubicBezTo>
                    <a:pt x="1887" y="95"/>
                    <a:pt x="1878" y="93"/>
                    <a:pt x="1868" y="91"/>
                  </a:cubicBezTo>
                  <a:cubicBezTo>
                    <a:pt x="1781" y="77"/>
                    <a:pt x="1694" y="63"/>
                    <a:pt x="1608" y="51"/>
                  </a:cubicBezTo>
                  <a:cubicBezTo>
                    <a:pt x="1601" y="50"/>
                    <a:pt x="1595" y="49"/>
                    <a:pt x="1588" y="48"/>
                  </a:cubicBezTo>
                  <a:cubicBezTo>
                    <a:pt x="1502" y="37"/>
                    <a:pt x="1417" y="27"/>
                    <a:pt x="1332" y="19"/>
                  </a:cubicBezTo>
                  <a:cubicBezTo>
                    <a:pt x="1320" y="18"/>
                    <a:pt x="1309" y="17"/>
                    <a:pt x="1298" y="16"/>
                  </a:cubicBezTo>
                  <a:cubicBezTo>
                    <a:pt x="1210" y="8"/>
                    <a:pt x="1122" y="4"/>
                    <a:pt x="1034" y="2"/>
                  </a:cubicBezTo>
                  <a:cubicBezTo>
                    <a:pt x="1029" y="2"/>
                    <a:pt x="1023" y="2"/>
                    <a:pt x="1018" y="1"/>
                  </a:cubicBezTo>
                  <a:cubicBezTo>
                    <a:pt x="1015" y="1"/>
                    <a:pt x="1011" y="1"/>
                    <a:pt x="1008" y="1"/>
                  </a:cubicBezTo>
                  <a:cubicBezTo>
                    <a:pt x="960" y="1"/>
                    <a:pt x="912" y="1"/>
                    <a:pt x="864" y="2"/>
                  </a:cubicBezTo>
                  <a:cubicBezTo>
                    <a:pt x="579" y="11"/>
                    <a:pt x="293" y="56"/>
                    <a:pt x="0" y="162"/>
                  </a:cubicBezTo>
                  <a:cubicBezTo>
                    <a:pt x="0" y="305"/>
                    <a:pt x="0" y="305"/>
                    <a:pt x="0" y="305"/>
                  </a:cubicBezTo>
                  <a:cubicBezTo>
                    <a:pt x="113" y="278"/>
                    <a:pt x="219" y="253"/>
                    <a:pt x="318"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p:cNvPicPr>
            <a:picLocks noChangeAspect="1"/>
          </p:cNvPicPr>
          <p:nvPr/>
        </p:nvPicPr>
        <p:blipFill>
          <a:blip r:embed="rId4"/>
          <a:stretch>
            <a:fillRect/>
          </a:stretch>
        </p:blipFill>
        <p:spPr>
          <a:xfrm>
            <a:off x="7023100" y="2004096"/>
            <a:ext cx="1234800" cy="489500"/>
          </a:xfrm>
          <a:prstGeom prst="rect">
            <a:avLst/>
          </a:prstGeom>
        </p:spPr>
      </p:pic>
      <p:pic>
        <p:nvPicPr>
          <p:cNvPr id="12" name="图片 11"/>
          <p:cNvPicPr>
            <a:picLocks noChangeAspect="1"/>
          </p:cNvPicPr>
          <p:nvPr/>
        </p:nvPicPr>
        <p:blipFill>
          <a:blip r:embed="rId4"/>
          <a:stretch>
            <a:fillRect/>
          </a:stretch>
        </p:blipFill>
        <p:spPr>
          <a:xfrm>
            <a:off x="3390234" y="1400106"/>
            <a:ext cx="1234800" cy="489500"/>
          </a:xfrm>
          <a:prstGeom prst="rect">
            <a:avLst/>
          </a:prstGeom>
        </p:spPr>
      </p:pic>
      <p:sp>
        <p:nvSpPr>
          <p:cNvPr id="14" name="矩形 13"/>
          <p:cNvSpPr/>
          <p:nvPr/>
        </p:nvSpPr>
        <p:spPr>
          <a:xfrm>
            <a:off x="3046412" y="5615925"/>
            <a:ext cx="6096000" cy="646331"/>
          </a:xfrm>
          <a:prstGeom prst="rect">
            <a:avLst/>
          </a:prstGeom>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pic>
        <p:nvPicPr>
          <p:cNvPr id="16" name="图片 15"/>
          <p:cNvPicPr>
            <a:picLocks noChangeAspect="1"/>
          </p:cNvPicPr>
          <p:nvPr/>
        </p:nvPicPr>
        <p:blipFill>
          <a:blip r:embed="rId5"/>
          <a:stretch>
            <a:fillRect/>
          </a:stretch>
        </p:blipFill>
        <p:spPr>
          <a:xfrm>
            <a:off x="4800325" y="856712"/>
            <a:ext cx="2101181" cy="24860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ircle(in)">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52963" y="2825750"/>
            <a:ext cx="1644650" cy="1806575"/>
          </a:xfrm>
          <a:custGeom>
            <a:avLst/>
            <a:gdLst>
              <a:gd name="T0" fmla="*/ 388 w 388"/>
              <a:gd name="T1" fmla="*/ 426 h 426"/>
              <a:gd name="T2" fmla="*/ 336 w 388"/>
              <a:gd name="T3" fmla="*/ 426 h 426"/>
              <a:gd name="T4" fmla="*/ 336 w 388"/>
              <a:gd name="T5" fmla="*/ 287 h 426"/>
              <a:gd name="T6" fmla="*/ 277 w 388"/>
              <a:gd name="T7" fmla="*/ 230 h 426"/>
              <a:gd name="T8" fmla="*/ 99 w 388"/>
              <a:gd name="T9" fmla="*/ 230 h 426"/>
              <a:gd name="T10" fmla="*/ 0 w 388"/>
              <a:gd name="T11" fmla="*/ 132 h 426"/>
              <a:gd name="T12" fmla="*/ 0 w 388"/>
              <a:gd name="T13" fmla="*/ 131 h 426"/>
              <a:gd name="T14" fmla="*/ 0 w 388"/>
              <a:gd name="T15" fmla="*/ 0 h 426"/>
              <a:gd name="T16" fmla="*/ 52 w 388"/>
              <a:gd name="T17" fmla="*/ 0 h 426"/>
              <a:gd name="T18" fmla="*/ 52 w 388"/>
              <a:gd name="T19" fmla="*/ 130 h 426"/>
              <a:gd name="T20" fmla="*/ 60 w 388"/>
              <a:gd name="T21" fmla="*/ 156 h 426"/>
              <a:gd name="T22" fmla="*/ 99 w 388"/>
              <a:gd name="T23" fmla="*/ 178 h 426"/>
              <a:gd name="T24" fmla="*/ 280 w 388"/>
              <a:gd name="T25" fmla="*/ 178 h 426"/>
              <a:gd name="T26" fmla="*/ 282 w 388"/>
              <a:gd name="T27" fmla="*/ 178 h 426"/>
              <a:gd name="T28" fmla="*/ 388 w 388"/>
              <a:gd name="T29" fmla="*/ 287 h 426"/>
              <a:gd name="T30" fmla="*/ 388 w 388"/>
              <a:gd name="T31" fmla="*/ 426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8" h="426">
                <a:moveTo>
                  <a:pt x="388" y="426"/>
                </a:moveTo>
                <a:cubicBezTo>
                  <a:pt x="336" y="426"/>
                  <a:pt x="336" y="426"/>
                  <a:pt x="336" y="426"/>
                </a:cubicBezTo>
                <a:cubicBezTo>
                  <a:pt x="336" y="287"/>
                  <a:pt x="336" y="287"/>
                  <a:pt x="336" y="287"/>
                </a:cubicBezTo>
                <a:cubicBezTo>
                  <a:pt x="336" y="241"/>
                  <a:pt x="287" y="231"/>
                  <a:pt x="277" y="230"/>
                </a:cubicBezTo>
                <a:cubicBezTo>
                  <a:pt x="99" y="230"/>
                  <a:pt x="99" y="230"/>
                  <a:pt x="99" y="230"/>
                </a:cubicBezTo>
                <a:cubicBezTo>
                  <a:pt x="29" y="230"/>
                  <a:pt x="1" y="171"/>
                  <a:pt x="0" y="132"/>
                </a:cubicBezTo>
                <a:cubicBezTo>
                  <a:pt x="0" y="131"/>
                  <a:pt x="0" y="131"/>
                  <a:pt x="0" y="131"/>
                </a:cubicBezTo>
                <a:cubicBezTo>
                  <a:pt x="0" y="0"/>
                  <a:pt x="0" y="0"/>
                  <a:pt x="0" y="0"/>
                </a:cubicBezTo>
                <a:cubicBezTo>
                  <a:pt x="52" y="0"/>
                  <a:pt x="52" y="0"/>
                  <a:pt x="52" y="0"/>
                </a:cubicBezTo>
                <a:cubicBezTo>
                  <a:pt x="52" y="130"/>
                  <a:pt x="52" y="130"/>
                  <a:pt x="52" y="130"/>
                </a:cubicBezTo>
                <a:cubicBezTo>
                  <a:pt x="53" y="132"/>
                  <a:pt x="54" y="145"/>
                  <a:pt x="60" y="156"/>
                </a:cubicBezTo>
                <a:cubicBezTo>
                  <a:pt x="68" y="171"/>
                  <a:pt x="81" y="178"/>
                  <a:pt x="99" y="178"/>
                </a:cubicBezTo>
                <a:cubicBezTo>
                  <a:pt x="280" y="178"/>
                  <a:pt x="280" y="178"/>
                  <a:pt x="280" y="178"/>
                </a:cubicBezTo>
                <a:cubicBezTo>
                  <a:pt x="282" y="178"/>
                  <a:pt x="282" y="178"/>
                  <a:pt x="282" y="178"/>
                </a:cubicBezTo>
                <a:cubicBezTo>
                  <a:pt x="319" y="182"/>
                  <a:pt x="388" y="210"/>
                  <a:pt x="388" y="287"/>
                </a:cubicBezTo>
                <a:lnTo>
                  <a:pt x="388" y="42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 name="Freeform 6"/>
          <p:cNvSpPr/>
          <p:nvPr/>
        </p:nvSpPr>
        <p:spPr bwMode="auto">
          <a:xfrm>
            <a:off x="6076951" y="2490788"/>
            <a:ext cx="1646238" cy="2620963"/>
          </a:xfrm>
          <a:custGeom>
            <a:avLst/>
            <a:gdLst>
              <a:gd name="T0" fmla="*/ 52 w 388"/>
              <a:gd name="T1" fmla="*/ 618 h 618"/>
              <a:gd name="T2" fmla="*/ 0 w 388"/>
              <a:gd name="T3" fmla="*/ 618 h 618"/>
              <a:gd name="T4" fmla="*/ 0 w 388"/>
              <a:gd name="T5" fmla="*/ 295 h 618"/>
              <a:gd name="T6" fmla="*/ 13 w 388"/>
              <a:gd name="T7" fmla="*/ 247 h 618"/>
              <a:gd name="T8" fmla="*/ 99 w 388"/>
              <a:gd name="T9" fmla="*/ 196 h 618"/>
              <a:gd name="T10" fmla="*/ 281 w 388"/>
              <a:gd name="T11" fmla="*/ 196 h 618"/>
              <a:gd name="T12" fmla="*/ 320 w 388"/>
              <a:gd name="T13" fmla="*/ 188 h 618"/>
              <a:gd name="T14" fmla="*/ 336 w 388"/>
              <a:gd name="T15" fmla="*/ 139 h 618"/>
              <a:gd name="T16" fmla="*/ 336 w 388"/>
              <a:gd name="T17" fmla="*/ 0 h 618"/>
              <a:gd name="T18" fmla="*/ 388 w 388"/>
              <a:gd name="T19" fmla="*/ 0 h 618"/>
              <a:gd name="T20" fmla="*/ 388 w 388"/>
              <a:gd name="T21" fmla="*/ 139 h 618"/>
              <a:gd name="T22" fmla="*/ 353 w 388"/>
              <a:gd name="T23" fmla="*/ 228 h 618"/>
              <a:gd name="T24" fmla="*/ 277 w 388"/>
              <a:gd name="T25" fmla="*/ 249 h 618"/>
              <a:gd name="T26" fmla="*/ 99 w 388"/>
              <a:gd name="T27" fmla="*/ 249 h 618"/>
              <a:gd name="T28" fmla="*/ 60 w 388"/>
              <a:gd name="T29" fmla="*/ 270 h 618"/>
              <a:gd name="T30" fmla="*/ 52 w 388"/>
              <a:gd name="T31" fmla="*/ 296 h 618"/>
              <a:gd name="T32" fmla="*/ 52 w 388"/>
              <a:gd name="T33"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8" h="618">
                <a:moveTo>
                  <a:pt x="52" y="618"/>
                </a:moveTo>
                <a:cubicBezTo>
                  <a:pt x="0" y="618"/>
                  <a:pt x="0" y="618"/>
                  <a:pt x="0" y="618"/>
                </a:cubicBezTo>
                <a:cubicBezTo>
                  <a:pt x="0" y="295"/>
                  <a:pt x="0" y="295"/>
                  <a:pt x="0" y="295"/>
                </a:cubicBezTo>
                <a:cubicBezTo>
                  <a:pt x="0" y="292"/>
                  <a:pt x="1" y="270"/>
                  <a:pt x="13" y="247"/>
                </a:cubicBezTo>
                <a:cubicBezTo>
                  <a:pt x="30" y="214"/>
                  <a:pt x="61" y="196"/>
                  <a:pt x="99" y="196"/>
                </a:cubicBezTo>
                <a:cubicBezTo>
                  <a:pt x="281" y="196"/>
                  <a:pt x="281" y="196"/>
                  <a:pt x="281" y="196"/>
                </a:cubicBezTo>
                <a:cubicBezTo>
                  <a:pt x="281" y="196"/>
                  <a:pt x="304" y="198"/>
                  <a:pt x="320" y="188"/>
                </a:cubicBezTo>
                <a:cubicBezTo>
                  <a:pt x="332" y="180"/>
                  <a:pt x="336" y="163"/>
                  <a:pt x="336" y="139"/>
                </a:cubicBezTo>
                <a:cubicBezTo>
                  <a:pt x="336" y="0"/>
                  <a:pt x="336" y="0"/>
                  <a:pt x="336" y="0"/>
                </a:cubicBezTo>
                <a:cubicBezTo>
                  <a:pt x="388" y="0"/>
                  <a:pt x="388" y="0"/>
                  <a:pt x="388" y="0"/>
                </a:cubicBezTo>
                <a:cubicBezTo>
                  <a:pt x="388" y="139"/>
                  <a:pt x="388" y="139"/>
                  <a:pt x="388" y="139"/>
                </a:cubicBezTo>
                <a:cubicBezTo>
                  <a:pt x="388" y="179"/>
                  <a:pt x="377" y="209"/>
                  <a:pt x="353" y="228"/>
                </a:cubicBezTo>
                <a:cubicBezTo>
                  <a:pt x="324" y="253"/>
                  <a:pt x="288" y="250"/>
                  <a:pt x="277" y="249"/>
                </a:cubicBezTo>
                <a:cubicBezTo>
                  <a:pt x="99" y="249"/>
                  <a:pt x="99" y="249"/>
                  <a:pt x="99" y="249"/>
                </a:cubicBezTo>
                <a:cubicBezTo>
                  <a:pt x="81" y="249"/>
                  <a:pt x="68" y="255"/>
                  <a:pt x="60" y="270"/>
                </a:cubicBezTo>
                <a:cubicBezTo>
                  <a:pt x="54" y="282"/>
                  <a:pt x="53" y="294"/>
                  <a:pt x="52" y="296"/>
                </a:cubicBezTo>
                <a:lnTo>
                  <a:pt x="52" y="61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 name="Freeform 7"/>
          <p:cNvSpPr/>
          <p:nvPr/>
        </p:nvSpPr>
        <p:spPr bwMode="auto">
          <a:xfrm>
            <a:off x="6076951" y="3802063"/>
            <a:ext cx="1646238" cy="2620963"/>
          </a:xfrm>
          <a:custGeom>
            <a:avLst/>
            <a:gdLst>
              <a:gd name="T0" fmla="*/ 52 w 388"/>
              <a:gd name="T1" fmla="*/ 618 h 618"/>
              <a:gd name="T2" fmla="*/ 0 w 388"/>
              <a:gd name="T3" fmla="*/ 618 h 618"/>
              <a:gd name="T4" fmla="*/ 0 w 388"/>
              <a:gd name="T5" fmla="*/ 295 h 618"/>
              <a:gd name="T6" fmla="*/ 13 w 388"/>
              <a:gd name="T7" fmla="*/ 247 h 618"/>
              <a:gd name="T8" fmla="*/ 99 w 388"/>
              <a:gd name="T9" fmla="*/ 196 h 618"/>
              <a:gd name="T10" fmla="*/ 281 w 388"/>
              <a:gd name="T11" fmla="*/ 196 h 618"/>
              <a:gd name="T12" fmla="*/ 320 w 388"/>
              <a:gd name="T13" fmla="*/ 188 h 618"/>
              <a:gd name="T14" fmla="*/ 336 w 388"/>
              <a:gd name="T15" fmla="*/ 139 h 618"/>
              <a:gd name="T16" fmla="*/ 336 w 388"/>
              <a:gd name="T17" fmla="*/ 0 h 618"/>
              <a:gd name="T18" fmla="*/ 388 w 388"/>
              <a:gd name="T19" fmla="*/ 0 h 618"/>
              <a:gd name="T20" fmla="*/ 388 w 388"/>
              <a:gd name="T21" fmla="*/ 139 h 618"/>
              <a:gd name="T22" fmla="*/ 353 w 388"/>
              <a:gd name="T23" fmla="*/ 228 h 618"/>
              <a:gd name="T24" fmla="*/ 277 w 388"/>
              <a:gd name="T25" fmla="*/ 249 h 618"/>
              <a:gd name="T26" fmla="*/ 99 w 388"/>
              <a:gd name="T27" fmla="*/ 249 h 618"/>
              <a:gd name="T28" fmla="*/ 60 w 388"/>
              <a:gd name="T29" fmla="*/ 270 h 618"/>
              <a:gd name="T30" fmla="*/ 52 w 388"/>
              <a:gd name="T31" fmla="*/ 296 h 618"/>
              <a:gd name="T32" fmla="*/ 52 w 388"/>
              <a:gd name="T33"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8" h="618">
                <a:moveTo>
                  <a:pt x="52" y="618"/>
                </a:moveTo>
                <a:cubicBezTo>
                  <a:pt x="0" y="618"/>
                  <a:pt x="0" y="618"/>
                  <a:pt x="0" y="618"/>
                </a:cubicBezTo>
                <a:cubicBezTo>
                  <a:pt x="0" y="295"/>
                  <a:pt x="0" y="295"/>
                  <a:pt x="0" y="295"/>
                </a:cubicBezTo>
                <a:cubicBezTo>
                  <a:pt x="0" y="292"/>
                  <a:pt x="1" y="270"/>
                  <a:pt x="13" y="247"/>
                </a:cubicBezTo>
                <a:cubicBezTo>
                  <a:pt x="30" y="214"/>
                  <a:pt x="61" y="196"/>
                  <a:pt x="99" y="196"/>
                </a:cubicBezTo>
                <a:cubicBezTo>
                  <a:pt x="281" y="196"/>
                  <a:pt x="281" y="196"/>
                  <a:pt x="281" y="196"/>
                </a:cubicBezTo>
                <a:cubicBezTo>
                  <a:pt x="281" y="196"/>
                  <a:pt x="305" y="198"/>
                  <a:pt x="320" y="188"/>
                </a:cubicBezTo>
                <a:cubicBezTo>
                  <a:pt x="332" y="180"/>
                  <a:pt x="336" y="162"/>
                  <a:pt x="336" y="139"/>
                </a:cubicBezTo>
                <a:cubicBezTo>
                  <a:pt x="336" y="0"/>
                  <a:pt x="336" y="0"/>
                  <a:pt x="336" y="0"/>
                </a:cubicBezTo>
                <a:cubicBezTo>
                  <a:pt x="388" y="0"/>
                  <a:pt x="388" y="0"/>
                  <a:pt x="388" y="0"/>
                </a:cubicBezTo>
                <a:cubicBezTo>
                  <a:pt x="388" y="139"/>
                  <a:pt x="388" y="139"/>
                  <a:pt x="388" y="139"/>
                </a:cubicBezTo>
                <a:cubicBezTo>
                  <a:pt x="388" y="179"/>
                  <a:pt x="377" y="209"/>
                  <a:pt x="353" y="228"/>
                </a:cubicBezTo>
                <a:cubicBezTo>
                  <a:pt x="324" y="253"/>
                  <a:pt x="288" y="250"/>
                  <a:pt x="277" y="249"/>
                </a:cubicBezTo>
                <a:cubicBezTo>
                  <a:pt x="99" y="249"/>
                  <a:pt x="99" y="249"/>
                  <a:pt x="99" y="249"/>
                </a:cubicBezTo>
                <a:cubicBezTo>
                  <a:pt x="81" y="249"/>
                  <a:pt x="68" y="255"/>
                  <a:pt x="60" y="270"/>
                </a:cubicBezTo>
                <a:cubicBezTo>
                  <a:pt x="54" y="281"/>
                  <a:pt x="53" y="294"/>
                  <a:pt x="52" y="296"/>
                </a:cubicBezTo>
                <a:lnTo>
                  <a:pt x="52" y="61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 name="Freeform 8"/>
          <p:cNvSpPr/>
          <p:nvPr/>
        </p:nvSpPr>
        <p:spPr bwMode="auto">
          <a:xfrm>
            <a:off x="4652963" y="4302125"/>
            <a:ext cx="1644650" cy="2120900"/>
          </a:xfrm>
          <a:custGeom>
            <a:avLst/>
            <a:gdLst>
              <a:gd name="T0" fmla="*/ 388 w 388"/>
              <a:gd name="T1" fmla="*/ 500 h 500"/>
              <a:gd name="T2" fmla="*/ 336 w 388"/>
              <a:gd name="T3" fmla="*/ 500 h 500"/>
              <a:gd name="T4" fmla="*/ 336 w 388"/>
              <a:gd name="T5" fmla="*/ 287 h 500"/>
              <a:gd name="T6" fmla="*/ 277 w 388"/>
              <a:gd name="T7" fmla="*/ 230 h 500"/>
              <a:gd name="T8" fmla="*/ 99 w 388"/>
              <a:gd name="T9" fmla="*/ 230 h 500"/>
              <a:gd name="T10" fmla="*/ 0 w 388"/>
              <a:gd name="T11" fmla="*/ 132 h 500"/>
              <a:gd name="T12" fmla="*/ 0 w 388"/>
              <a:gd name="T13" fmla="*/ 131 h 500"/>
              <a:gd name="T14" fmla="*/ 0 w 388"/>
              <a:gd name="T15" fmla="*/ 0 h 500"/>
              <a:gd name="T16" fmla="*/ 52 w 388"/>
              <a:gd name="T17" fmla="*/ 0 h 500"/>
              <a:gd name="T18" fmla="*/ 52 w 388"/>
              <a:gd name="T19" fmla="*/ 130 h 500"/>
              <a:gd name="T20" fmla="*/ 60 w 388"/>
              <a:gd name="T21" fmla="*/ 157 h 500"/>
              <a:gd name="T22" fmla="*/ 99 w 388"/>
              <a:gd name="T23" fmla="*/ 178 h 500"/>
              <a:gd name="T24" fmla="*/ 280 w 388"/>
              <a:gd name="T25" fmla="*/ 178 h 500"/>
              <a:gd name="T26" fmla="*/ 282 w 388"/>
              <a:gd name="T27" fmla="*/ 178 h 500"/>
              <a:gd name="T28" fmla="*/ 388 w 388"/>
              <a:gd name="T29" fmla="*/ 287 h 500"/>
              <a:gd name="T30" fmla="*/ 388 w 388"/>
              <a:gd name="T31"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8" h="500">
                <a:moveTo>
                  <a:pt x="388" y="500"/>
                </a:moveTo>
                <a:cubicBezTo>
                  <a:pt x="336" y="500"/>
                  <a:pt x="336" y="500"/>
                  <a:pt x="336" y="500"/>
                </a:cubicBezTo>
                <a:cubicBezTo>
                  <a:pt x="336" y="287"/>
                  <a:pt x="336" y="287"/>
                  <a:pt x="336" y="287"/>
                </a:cubicBezTo>
                <a:cubicBezTo>
                  <a:pt x="336" y="241"/>
                  <a:pt x="287" y="232"/>
                  <a:pt x="277" y="230"/>
                </a:cubicBezTo>
                <a:cubicBezTo>
                  <a:pt x="99" y="230"/>
                  <a:pt x="99" y="230"/>
                  <a:pt x="99" y="230"/>
                </a:cubicBezTo>
                <a:cubicBezTo>
                  <a:pt x="29" y="230"/>
                  <a:pt x="1" y="171"/>
                  <a:pt x="0" y="132"/>
                </a:cubicBezTo>
                <a:cubicBezTo>
                  <a:pt x="0" y="131"/>
                  <a:pt x="0" y="131"/>
                  <a:pt x="0" y="131"/>
                </a:cubicBezTo>
                <a:cubicBezTo>
                  <a:pt x="0" y="0"/>
                  <a:pt x="0" y="0"/>
                  <a:pt x="0" y="0"/>
                </a:cubicBezTo>
                <a:cubicBezTo>
                  <a:pt x="52" y="0"/>
                  <a:pt x="52" y="0"/>
                  <a:pt x="52" y="0"/>
                </a:cubicBezTo>
                <a:cubicBezTo>
                  <a:pt x="52" y="130"/>
                  <a:pt x="52" y="130"/>
                  <a:pt x="52" y="130"/>
                </a:cubicBezTo>
                <a:cubicBezTo>
                  <a:pt x="53" y="132"/>
                  <a:pt x="54" y="145"/>
                  <a:pt x="60" y="157"/>
                </a:cubicBezTo>
                <a:cubicBezTo>
                  <a:pt x="68" y="171"/>
                  <a:pt x="81" y="178"/>
                  <a:pt x="99" y="178"/>
                </a:cubicBezTo>
                <a:cubicBezTo>
                  <a:pt x="280" y="178"/>
                  <a:pt x="280" y="178"/>
                  <a:pt x="280" y="178"/>
                </a:cubicBezTo>
                <a:cubicBezTo>
                  <a:pt x="282" y="178"/>
                  <a:pt x="282" y="178"/>
                  <a:pt x="282" y="178"/>
                </a:cubicBezTo>
                <a:cubicBezTo>
                  <a:pt x="319" y="182"/>
                  <a:pt x="388" y="210"/>
                  <a:pt x="388" y="287"/>
                </a:cubicBezTo>
                <a:lnTo>
                  <a:pt x="388" y="50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 name="Oval 9"/>
          <p:cNvSpPr>
            <a:spLocks noChangeArrowheads="1"/>
          </p:cNvSpPr>
          <p:nvPr/>
        </p:nvSpPr>
        <p:spPr bwMode="auto">
          <a:xfrm>
            <a:off x="7205663" y="3695700"/>
            <a:ext cx="784225" cy="784225"/>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7" name="Oval 10"/>
          <p:cNvSpPr>
            <a:spLocks noChangeArrowheads="1"/>
          </p:cNvSpPr>
          <p:nvPr/>
        </p:nvSpPr>
        <p:spPr bwMode="auto">
          <a:xfrm>
            <a:off x="7205663" y="2125663"/>
            <a:ext cx="784225" cy="784225"/>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8" name="Oval 11"/>
          <p:cNvSpPr>
            <a:spLocks noChangeArrowheads="1"/>
          </p:cNvSpPr>
          <p:nvPr/>
        </p:nvSpPr>
        <p:spPr bwMode="auto">
          <a:xfrm>
            <a:off x="4368801" y="2452688"/>
            <a:ext cx="788988" cy="784225"/>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9" name="Oval 12"/>
          <p:cNvSpPr>
            <a:spLocks noChangeArrowheads="1"/>
          </p:cNvSpPr>
          <p:nvPr/>
        </p:nvSpPr>
        <p:spPr bwMode="auto">
          <a:xfrm>
            <a:off x="4368801" y="3984625"/>
            <a:ext cx="788988" cy="788988"/>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grpSp>
        <p:nvGrpSpPr>
          <p:cNvPr id="10" name="组合 9"/>
          <p:cNvGrpSpPr/>
          <p:nvPr/>
        </p:nvGrpSpPr>
        <p:grpSpPr>
          <a:xfrm>
            <a:off x="7454901" y="2303463"/>
            <a:ext cx="284163" cy="433388"/>
            <a:chOff x="7426326" y="2751138"/>
            <a:chExt cx="284163" cy="433388"/>
          </a:xfrm>
          <a:solidFill>
            <a:srgbClr val="46B3B0"/>
          </a:solidFill>
        </p:grpSpPr>
        <p:sp>
          <p:nvSpPr>
            <p:cNvPr id="11" name="Freeform 36"/>
            <p:cNvSpPr>
              <a:spLocks noEditPoints="1"/>
            </p:cNvSpPr>
            <p:nvPr/>
          </p:nvSpPr>
          <p:spPr bwMode="auto">
            <a:xfrm>
              <a:off x="7426326" y="2751138"/>
              <a:ext cx="284163" cy="309563"/>
            </a:xfrm>
            <a:custGeom>
              <a:avLst/>
              <a:gdLst>
                <a:gd name="T0" fmla="*/ 34 w 67"/>
                <a:gd name="T1" fmla="*/ 0 h 73"/>
                <a:gd name="T2" fmla="*/ 0 w 67"/>
                <a:gd name="T3" fmla="*/ 34 h 73"/>
                <a:gd name="T4" fmla="*/ 10 w 67"/>
                <a:gd name="T5" fmla="*/ 57 h 73"/>
                <a:gd name="T6" fmla="*/ 10 w 67"/>
                <a:gd name="T7" fmla="*/ 71 h 73"/>
                <a:gd name="T8" fmla="*/ 11 w 67"/>
                <a:gd name="T9" fmla="*/ 73 h 73"/>
                <a:gd name="T10" fmla="*/ 57 w 67"/>
                <a:gd name="T11" fmla="*/ 73 h 73"/>
                <a:gd name="T12" fmla="*/ 58 w 67"/>
                <a:gd name="T13" fmla="*/ 71 h 73"/>
                <a:gd name="T14" fmla="*/ 58 w 67"/>
                <a:gd name="T15" fmla="*/ 57 h 73"/>
                <a:gd name="T16" fmla="*/ 67 w 67"/>
                <a:gd name="T17" fmla="*/ 34 h 73"/>
                <a:gd name="T18" fmla="*/ 34 w 67"/>
                <a:gd name="T19" fmla="*/ 0 h 73"/>
                <a:gd name="T20" fmla="*/ 56 w 67"/>
                <a:gd name="T21" fmla="*/ 55 h 73"/>
                <a:gd name="T22" fmla="*/ 55 w 67"/>
                <a:gd name="T23" fmla="*/ 56 h 73"/>
                <a:gd name="T24" fmla="*/ 55 w 67"/>
                <a:gd name="T25" fmla="*/ 70 h 73"/>
                <a:gd name="T26" fmla="*/ 35 w 67"/>
                <a:gd name="T27" fmla="*/ 70 h 73"/>
                <a:gd name="T28" fmla="*/ 35 w 67"/>
                <a:gd name="T29" fmla="*/ 45 h 73"/>
                <a:gd name="T30" fmla="*/ 50 w 67"/>
                <a:gd name="T31" fmla="*/ 30 h 73"/>
                <a:gd name="T32" fmla="*/ 49 w 67"/>
                <a:gd name="T33" fmla="*/ 29 h 73"/>
                <a:gd name="T34" fmla="*/ 48 w 67"/>
                <a:gd name="T35" fmla="*/ 29 h 73"/>
                <a:gd name="T36" fmla="*/ 34 w 67"/>
                <a:gd name="T37" fmla="*/ 43 h 73"/>
                <a:gd name="T38" fmla="*/ 19 w 67"/>
                <a:gd name="T39" fmla="*/ 29 h 73"/>
                <a:gd name="T40" fmla="*/ 17 w 67"/>
                <a:gd name="T41" fmla="*/ 29 h 73"/>
                <a:gd name="T42" fmla="*/ 17 w 67"/>
                <a:gd name="T43" fmla="*/ 30 h 73"/>
                <a:gd name="T44" fmla="*/ 32 w 67"/>
                <a:gd name="T45" fmla="*/ 45 h 73"/>
                <a:gd name="T46" fmla="*/ 32 w 67"/>
                <a:gd name="T47" fmla="*/ 70 h 73"/>
                <a:gd name="T48" fmla="*/ 12 w 67"/>
                <a:gd name="T49" fmla="*/ 70 h 73"/>
                <a:gd name="T50" fmla="*/ 12 w 67"/>
                <a:gd name="T51" fmla="*/ 56 h 73"/>
                <a:gd name="T52" fmla="*/ 12 w 67"/>
                <a:gd name="T53" fmla="*/ 55 h 73"/>
                <a:gd name="T54" fmla="*/ 3 w 67"/>
                <a:gd name="T55" fmla="*/ 34 h 73"/>
                <a:gd name="T56" fmla="*/ 34 w 67"/>
                <a:gd name="T57" fmla="*/ 3 h 73"/>
                <a:gd name="T58" fmla="*/ 64 w 67"/>
                <a:gd name="T59" fmla="*/ 34 h 73"/>
                <a:gd name="T60" fmla="*/ 56 w 67"/>
                <a:gd name="T61"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73">
                  <a:moveTo>
                    <a:pt x="34" y="0"/>
                  </a:moveTo>
                  <a:cubicBezTo>
                    <a:pt x="15" y="0"/>
                    <a:pt x="0" y="15"/>
                    <a:pt x="0" y="34"/>
                  </a:cubicBezTo>
                  <a:cubicBezTo>
                    <a:pt x="0" y="42"/>
                    <a:pt x="4" y="50"/>
                    <a:pt x="10" y="57"/>
                  </a:cubicBezTo>
                  <a:cubicBezTo>
                    <a:pt x="10" y="71"/>
                    <a:pt x="10" y="71"/>
                    <a:pt x="10" y="71"/>
                  </a:cubicBezTo>
                  <a:cubicBezTo>
                    <a:pt x="10" y="72"/>
                    <a:pt x="10" y="73"/>
                    <a:pt x="11" y="73"/>
                  </a:cubicBezTo>
                  <a:cubicBezTo>
                    <a:pt x="57" y="73"/>
                    <a:pt x="57" y="73"/>
                    <a:pt x="57" y="73"/>
                  </a:cubicBezTo>
                  <a:cubicBezTo>
                    <a:pt x="57" y="73"/>
                    <a:pt x="58" y="72"/>
                    <a:pt x="58" y="71"/>
                  </a:cubicBezTo>
                  <a:cubicBezTo>
                    <a:pt x="58" y="57"/>
                    <a:pt x="58" y="57"/>
                    <a:pt x="58" y="57"/>
                  </a:cubicBezTo>
                  <a:cubicBezTo>
                    <a:pt x="64" y="50"/>
                    <a:pt x="67" y="42"/>
                    <a:pt x="67" y="34"/>
                  </a:cubicBezTo>
                  <a:cubicBezTo>
                    <a:pt x="67" y="15"/>
                    <a:pt x="52" y="0"/>
                    <a:pt x="34" y="0"/>
                  </a:cubicBezTo>
                  <a:close/>
                  <a:moveTo>
                    <a:pt x="56" y="55"/>
                  </a:moveTo>
                  <a:cubicBezTo>
                    <a:pt x="55" y="55"/>
                    <a:pt x="55" y="56"/>
                    <a:pt x="55" y="56"/>
                  </a:cubicBezTo>
                  <a:cubicBezTo>
                    <a:pt x="55" y="70"/>
                    <a:pt x="55" y="70"/>
                    <a:pt x="55" y="70"/>
                  </a:cubicBezTo>
                  <a:cubicBezTo>
                    <a:pt x="35" y="70"/>
                    <a:pt x="35" y="70"/>
                    <a:pt x="35" y="70"/>
                  </a:cubicBezTo>
                  <a:cubicBezTo>
                    <a:pt x="35" y="45"/>
                    <a:pt x="35" y="45"/>
                    <a:pt x="35" y="45"/>
                  </a:cubicBezTo>
                  <a:cubicBezTo>
                    <a:pt x="50" y="30"/>
                    <a:pt x="50" y="30"/>
                    <a:pt x="50" y="30"/>
                  </a:cubicBezTo>
                  <a:cubicBezTo>
                    <a:pt x="50" y="30"/>
                    <a:pt x="50" y="29"/>
                    <a:pt x="49" y="29"/>
                  </a:cubicBezTo>
                  <a:cubicBezTo>
                    <a:pt x="49" y="28"/>
                    <a:pt x="48" y="28"/>
                    <a:pt x="48" y="29"/>
                  </a:cubicBezTo>
                  <a:cubicBezTo>
                    <a:pt x="34" y="43"/>
                    <a:pt x="34" y="43"/>
                    <a:pt x="34" y="43"/>
                  </a:cubicBezTo>
                  <a:cubicBezTo>
                    <a:pt x="19" y="29"/>
                    <a:pt x="19" y="29"/>
                    <a:pt x="19" y="29"/>
                  </a:cubicBezTo>
                  <a:cubicBezTo>
                    <a:pt x="19" y="28"/>
                    <a:pt x="18" y="28"/>
                    <a:pt x="17" y="29"/>
                  </a:cubicBezTo>
                  <a:cubicBezTo>
                    <a:pt x="17" y="29"/>
                    <a:pt x="17" y="30"/>
                    <a:pt x="17" y="30"/>
                  </a:cubicBezTo>
                  <a:cubicBezTo>
                    <a:pt x="32" y="45"/>
                    <a:pt x="32" y="45"/>
                    <a:pt x="32" y="45"/>
                  </a:cubicBezTo>
                  <a:cubicBezTo>
                    <a:pt x="32" y="70"/>
                    <a:pt x="32" y="70"/>
                    <a:pt x="32" y="70"/>
                  </a:cubicBezTo>
                  <a:cubicBezTo>
                    <a:pt x="12" y="70"/>
                    <a:pt x="12" y="70"/>
                    <a:pt x="12" y="70"/>
                  </a:cubicBezTo>
                  <a:cubicBezTo>
                    <a:pt x="12" y="56"/>
                    <a:pt x="12" y="56"/>
                    <a:pt x="12" y="56"/>
                  </a:cubicBezTo>
                  <a:cubicBezTo>
                    <a:pt x="12" y="56"/>
                    <a:pt x="12" y="55"/>
                    <a:pt x="12" y="55"/>
                  </a:cubicBezTo>
                  <a:cubicBezTo>
                    <a:pt x="6" y="49"/>
                    <a:pt x="3" y="42"/>
                    <a:pt x="3" y="34"/>
                  </a:cubicBezTo>
                  <a:cubicBezTo>
                    <a:pt x="3" y="17"/>
                    <a:pt x="17" y="3"/>
                    <a:pt x="34" y="3"/>
                  </a:cubicBezTo>
                  <a:cubicBezTo>
                    <a:pt x="51" y="3"/>
                    <a:pt x="64" y="17"/>
                    <a:pt x="64" y="34"/>
                  </a:cubicBezTo>
                  <a:cubicBezTo>
                    <a:pt x="64" y="42"/>
                    <a:pt x="61" y="49"/>
                    <a:pt x="56"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37"/>
            <p:cNvSpPr/>
            <p:nvPr/>
          </p:nvSpPr>
          <p:spPr bwMode="auto">
            <a:xfrm>
              <a:off x="7469188" y="3078163"/>
              <a:ext cx="203200" cy="7938"/>
            </a:xfrm>
            <a:custGeom>
              <a:avLst/>
              <a:gdLst>
                <a:gd name="T0" fmla="*/ 47 w 48"/>
                <a:gd name="T1" fmla="*/ 0 h 2"/>
                <a:gd name="T2" fmla="*/ 1 w 48"/>
                <a:gd name="T3" fmla="*/ 0 h 2"/>
                <a:gd name="T4" fmla="*/ 0 w 48"/>
                <a:gd name="T5" fmla="*/ 1 h 2"/>
                <a:gd name="T6" fmla="*/ 1 w 48"/>
                <a:gd name="T7" fmla="*/ 2 h 2"/>
                <a:gd name="T8" fmla="*/ 47 w 48"/>
                <a:gd name="T9" fmla="*/ 2 h 2"/>
                <a:gd name="T10" fmla="*/ 48 w 48"/>
                <a:gd name="T11" fmla="*/ 1 h 2"/>
                <a:gd name="T12" fmla="*/ 47 w 4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8" h="2">
                  <a:moveTo>
                    <a:pt x="47" y="0"/>
                  </a:moveTo>
                  <a:cubicBezTo>
                    <a:pt x="1" y="0"/>
                    <a:pt x="1" y="0"/>
                    <a:pt x="1" y="0"/>
                  </a:cubicBezTo>
                  <a:cubicBezTo>
                    <a:pt x="0" y="0"/>
                    <a:pt x="0" y="0"/>
                    <a:pt x="0" y="1"/>
                  </a:cubicBezTo>
                  <a:cubicBezTo>
                    <a:pt x="0" y="2"/>
                    <a:pt x="0" y="2"/>
                    <a:pt x="1" y="2"/>
                  </a:cubicBezTo>
                  <a:cubicBezTo>
                    <a:pt x="47" y="2"/>
                    <a:pt x="47" y="2"/>
                    <a:pt x="47" y="2"/>
                  </a:cubicBezTo>
                  <a:cubicBezTo>
                    <a:pt x="47" y="2"/>
                    <a:pt x="48" y="2"/>
                    <a:pt x="48" y="1"/>
                  </a:cubicBezTo>
                  <a:cubicBezTo>
                    <a:pt x="48" y="0"/>
                    <a:pt x="47" y="0"/>
                    <a:pt x="4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38"/>
            <p:cNvSpPr/>
            <p:nvPr/>
          </p:nvSpPr>
          <p:spPr bwMode="auto">
            <a:xfrm>
              <a:off x="7469188" y="3111500"/>
              <a:ext cx="203200" cy="9525"/>
            </a:xfrm>
            <a:custGeom>
              <a:avLst/>
              <a:gdLst>
                <a:gd name="T0" fmla="*/ 47 w 48"/>
                <a:gd name="T1" fmla="*/ 0 h 2"/>
                <a:gd name="T2" fmla="*/ 1 w 48"/>
                <a:gd name="T3" fmla="*/ 0 h 2"/>
                <a:gd name="T4" fmla="*/ 0 w 48"/>
                <a:gd name="T5" fmla="*/ 1 h 2"/>
                <a:gd name="T6" fmla="*/ 1 w 48"/>
                <a:gd name="T7" fmla="*/ 2 h 2"/>
                <a:gd name="T8" fmla="*/ 47 w 48"/>
                <a:gd name="T9" fmla="*/ 2 h 2"/>
                <a:gd name="T10" fmla="*/ 48 w 48"/>
                <a:gd name="T11" fmla="*/ 1 h 2"/>
                <a:gd name="T12" fmla="*/ 47 w 4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8" h="2">
                  <a:moveTo>
                    <a:pt x="47" y="0"/>
                  </a:moveTo>
                  <a:cubicBezTo>
                    <a:pt x="1" y="0"/>
                    <a:pt x="1" y="0"/>
                    <a:pt x="1" y="0"/>
                  </a:cubicBezTo>
                  <a:cubicBezTo>
                    <a:pt x="0" y="0"/>
                    <a:pt x="0" y="0"/>
                    <a:pt x="0" y="1"/>
                  </a:cubicBezTo>
                  <a:cubicBezTo>
                    <a:pt x="0" y="2"/>
                    <a:pt x="0" y="2"/>
                    <a:pt x="1" y="2"/>
                  </a:cubicBezTo>
                  <a:cubicBezTo>
                    <a:pt x="47" y="2"/>
                    <a:pt x="47" y="2"/>
                    <a:pt x="47" y="2"/>
                  </a:cubicBezTo>
                  <a:cubicBezTo>
                    <a:pt x="47" y="2"/>
                    <a:pt x="48" y="2"/>
                    <a:pt x="48" y="1"/>
                  </a:cubicBezTo>
                  <a:cubicBezTo>
                    <a:pt x="48" y="0"/>
                    <a:pt x="47" y="0"/>
                    <a:pt x="4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9"/>
            <p:cNvSpPr>
              <a:spLocks noEditPoints="1"/>
            </p:cNvSpPr>
            <p:nvPr/>
          </p:nvSpPr>
          <p:spPr bwMode="auto">
            <a:xfrm>
              <a:off x="7469188" y="3141663"/>
              <a:ext cx="203200" cy="42863"/>
            </a:xfrm>
            <a:custGeom>
              <a:avLst/>
              <a:gdLst>
                <a:gd name="T0" fmla="*/ 47 w 48"/>
                <a:gd name="T1" fmla="*/ 0 h 10"/>
                <a:gd name="T2" fmla="*/ 31 w 48"/>
                <a:gd name="T3" fmla="*/ 0 h 10"/>
                <a:gd name="T4" fmla="*/ 16 w 48"/>
                <a:gd name="T5" fmla="*/ 0 h 10"/>
                <a:gd name="T6" fmla="*/ 1 w 48"/>
                <a:gd name="T7" fmla="*/ 0 h 10"/>
                <a:gd name="T8" fmla="*/ 0 w 48"/>
                <a:gd name="T9" fmla="*/ 1 h 10"/>
                <a:gd name="T10" fmla="*/ 1 w 48"/>
                <a:gd name="T11" fmla="*/ 3 h 10"/>
                <a:gd name="T12" fmla="*/ 15 w 48"/>
                <a:gd name="T13" fmla="*/ 3 h 10"/>
                <a:gd name="T14" fmla="*/ 24 w 48"/>
                <a:gd name="T15" fmla="*/ 10 h 10"/>
                <a:gd name="T16" fmla="*/ 33 w 48"/>
                <a:gd name="T17" fmla="*/ 3 h 10"/>
                <a:gd name="T18" fmla="*/ 47 w 48"/>
                <a:gd name="T19" fmla="*/ 3 h 10"/>
                <a:gd name="T20" fmla="*/ 48 w 48"/>
                <a:gd name="T21" fmla="*/ 1 h 10"/>
                <a:gd name="T22" fmla="*/ 47 w 48"/>
                <a:gd name="T23" fmla="*/ 0 h 10"/>
                <a:gd name="T24" fmla="*/ 24 w 48"/>
                <a:gd name="T25" fmla="*/ 8 h 10"/>
                <a:gd name="T26" fmla="*/ 18 w 48"/>
                <a:gd name="T27" fmla="*/ 3 h 10"/>
                <a:gd name="T28" fmla="*/ 30 w 48"/>
                <a:gd name="T29" fmla="*/ 3 h 10"/>
                <a:gd name="T30" fmla="*/ 24 w 48"/>
                <a:gd name="T31"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0">
                  <a:moveTo>
                    <a:pt x="47" y="0"/>
                  </a:moveTo>
                  <a:cubicBezTo>
                    <a:pt x="31" y="0"/>
                    <a:pt x="31" y="0"/>
                    <a:pt x="31" y="0"/>
                  </a:cubicBezTo>
                  <a:cubicBezTo>
                    <a:pt x="16" y="0"/>
                    <a:pt x="16" y="0"/>
                    <a:pt x="16" y="0"/>
                  </a:cubicBezTo>
                  <a:cubicBezTo>
                    <a:pt x="1" y="0"/>
                    <a:pt x="1" y="0"/>
                    <a:pt x="1" y="0"/>
                  </a:cubicBezTo>
                  <a:cubicBezTo>
                    <a:pt x="0" y="0"/>
                    <a:pt x="0" y="1"/>
                    <a:pt x="0" y="1"/>
                  </a:cubicBezTo>
                  <a:cubicBezTo>
                    <a:pt x="0" y="2"/>
                    <a:pt x="0" y="3"/>
                    <a:pt x="1" y="3"/>
                  </a:cubicBezTo>
                  <a:cubicBezTo>
                    <a:pt x="15" y="3"/>
                    <a:pt x="15" y="3"/>
                    <a:pt x="15" y="3"/>
                  </a:cubicBezTo>
                  <a:cubicBezTo>
                    <a:pt x="16" y="7"/>
                    <a:pt x="19" y="10"/>
                    <a:pt x="24" y="10"/>
                  </a:cubicBezTo>
                  <a:cubicBezTo>
                    <a:pt x="28" y="10"/>
                    <a:pt x="32" y="7"/>
                    <a:pt x="33" y="3"/>
                  </a:cubicBezTo>
                  <a:cubicBezTo>
                    <a:pt x="47" y="3"/>
                    <a:pt x="47" y="3"/>
                    <a:pt x="47" y="3"/>
                  </a:cubicBezTo>
                  <a:cubicBezTo>
                    <a:pt x="47" y="3"/>
                    <a:pt x="48" y="2"/>
                    <a:pt x="48" y="1"/>
                  </a:cubicBezTo>
                  <a:cubicBezTo>
                    <a:pt x="48" y="1"/>
                    <a:pt x="47" y="0"/>
                    <a:pt x="47" y="0"/>
                  </a:cubicBezTo>
                  <a:close/>
                  <a:moveTo>
                    <a:pt x="24" y="8"/>
                  </a:moveTo>
                  <a:cubicBezTo>
                    <a:pt x="21" y="8"/>
                    <a:pt x="18" y="6"/>
                    <a:pt x="18" y="3"/>
                  </a:cubicBezTo>
                  <a:cubicBezTo>
                    <a:pt x="30" y="3"/>
                    <a:pt x="30" y="3"/>
                    <a:pt x="30" y="3"/>
                  </a:cubicBezTo>
                  <a:cubicBezTo>
                    <a:pt x="29" y="6"/>
                    <a:pt x="27" y="8"/>
                    <a:pt x="2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 name="Freeform 40"/>
          <p:cNvSpPr>
            <a:spLocks noEditPoints="1"/>
          </p:cNvSpPr>
          <p:nvPr/>
        </p:nvSpPr>
        <p:spPr bwMode="auto">
          <a:xfrm>
            <a:off x="7429501" y="3937000"/>
            <a:ext cx="339725" cy="296863"/>
          </a:xfrm>
          <a:custGeom>
            <a:avLst/>
            <a:gdLst>
              <a:gd name="T0" fmla="*/ 0 w 80"/>
              <a:gd name="T1" fmla="*/ 59 h 70"/>
              <a:gd name="T2" fmla="*/ 80 w 80"/>
              <a:gd name="T3" fmla="*/ 40 h 70"/>
              <a:gd name="T4" fmla="*/ 3 w 80"/>
              <a:gd name="T5" fmla="*/ 59 h 70"/>
              <a:gd name="T6" fmla="*/ 6 w 80"/>
              <a:gd name="T7" fmla="*/ 55 h 70"/>
              <a:gd name="T8" fmla="*/ 15 w 80"/>
              <a:gd name="T9" fmla="*/ 58 h 70"/>
              <a:gd name="T10" fmla="*/ 27 w 80"/>
              <a:gd name="T11" fmla="*/ 60 h 70"/>
              <a:gd name="T12" fmla="*/ 47 w 80"/>
              <a:gd name="T13" fmla="*/ 60 h 70"/>
              <a:gd name="T14" fmla="*/ 61 w 80"/>
              <a:gd name="T15" fmla="*/ 59 h 70"/>
              <a:gd name="T16" fmla="*/ 71 w 80"/>
              <a:gd name="T17" fmla="*/ 56 h 70"/>
              <a:gd name="T18" fmla="*/ 76 w 80"/>
              <a:gd name="T19" fmla="*/ 53 h 70"/>
              <a:gd name="T20" fmla="*/ 76 w 80"/>
              <a:gd name="T21" fmla="*/ 49 h 70"/>
              <a:gd name="T22" fmla="*/ 74 w 80"/>
              <a:gd name="T23" fmla="*/ 51 h 70"/>
              <a:gd name="T24" fmla="*/ 69 w 80"/>
              <a:gd name="T25" fmla="*/ 54 h 70"/>
              <a:gd name="T26" fmla="*/ 60 w 80"/>
              <a:gd name="T27" fmla="*/ 56 h 70"/>
              <a:gd name="T28" fmla="*/ 47 w 80"/>
              <a:gd name="T29" fmla="*/ 57 h 70"/>
              <a:gd name="T30" fmla="*/ 27 w 80"/>
              <a:gd name="T31" fmla="*/ 57 h 70"/>
              <a:gd name="T32" fmla="*/ 16 w 80"/>
              <a:gd name="T33" fmla="*/ 55 h 70"/>
              <a:gd name="T34" fmla="*/ 9 w 80"/>
              <a:gd name="T35" fmla="*/ 53 h 70"/>
              <a:gd name="T36" fmla="*/ 5 w 80"/>
              <a:gd name="T37" fmla="*/ 51 h 70"/>
              <a:gd name="T38" fmla="*/ 3 w 80"/>
              <a:gd name="T39" fmla="*/ 49 h 70"/>
              <a:gd name="T40" fmla="*/ 5 w 80"/>
              <a:gd name="T41" fmla="*/ 45 h 70"/>
              <a:gd name="T42" fmla="*/ 12 w 80"/>
              <a:gd name="T43" fmla="*/ 48 h 70"/>
              <a:gd name="T44" fmla="*/ 23 w 80"/>
              <a:gd name="T45" fmla="*/ 50 h 70"/>
              <a:gd name="T46" fmla="*/ 45 w 80"/>
              <a:gd name="T47" fmla="*/ 51 h 70"/>
              <a:gd name="T48" fmla="*/ 61 w 80"/>
              <a:gd name="T49" fmla="*/ 49 h 70"/>
              <a:gd name="T50" fmla="*/ 70 w 80"/>
              <a:gd name="T51" fmla="*/ 47 h 70"/>
              <a:gd name="T52" fmla="*/ 76 w 80"/>
              <a:gd name="T53" fmla="*/ 44 h 70"/>
              <a:gd name="T54" fmla="*/ 76 w 80"/>
              <a:gd name="T55" fmla="*/ 40 h 70"/>
              <a:gd name="T56" fmla="*/ 74 w 80"/>
              <a:gd name="T57" fmla="*/ 41 h 70"/>
              <a:gd name="T58" fmla="*/ 70 w 80"/>
              <a:gd name="T59" fmla="*/ 44 h 70"/>
              <a:gd name="T60" fmla="*/ 62 w 80"/>
              <a:gd name="T61" fmla="*/ 46 h 70"/>
              <a:gd name="T62" fmla="*/ 50 w 80"/>
              <a:gd name="T63" fmla="*/ 47 h 70"/>
              <a:gd name="T64" fmla="*/ 29 w 80"/>
              <a:gd name="T65" fmla="*/ 47 h 70"/>
              <a:gd name="T66" fmla="*/ 17 w 80"/>
              <a:gd name="T67" fmla="*/ 46 h 70"/>
              <a:gd name="T68" fmla="*/ 10 w 80"/>
              <a:gd name="T69" fmla="*/ 44 h 70"/>
              <a:gd name="T70" fmla="*/ 5 w 80"/>
              <a:gd name="T71" fmla="*/ 41 h 70"/>
              <a:gd name="T72" fmla="*/ 3 w 80"/>
              <a:gd name="T73" fmla="*/ 40 h 70"/>
              <a:gd name="T74" fmla="*/ 5 w 80"/>
              <a:gd name="T75" fmla="*/ 35 h 70"/>
              <a:gd name="T76" fmla="*/ 11 w 80"/>
              <a:gd name="T77" fmla="*/ 38 h 70"/>
              <a:gd name="T78" fmla="*/ 23 w 80"/>
              <a:gd name="T79" fmla="*/ 41 h 70"/>
              <a:gd name="T80" fmla="*/ 40 w 80"/>
              <a:gd name="T81" fmla="*/ 41 h 70"/>
              <a:gd name="T82" fmla="*/ 57 w 80"/>
              <a:gd name="T83" fmla="*/ 41 h 70"/>
              <a:gd name="T84" fmla="*/ 68 w 80"/>
              <a:gd name="T85" fmla="*/ 38 h 70"/>
              <a:gd name="T86" fmla="*/ 75 w 80"/>
              <a:gd name="T87" fmla="*/ 35 h 70"/>
              <a:gd name="T88" fmla="*/ 76 w 80"/>
              <a:gd name="T89" fmla="*/ 30 h 70"/>
              <a:gd name="T90" fmla="*/ 75 w 80"/>
              <a:gd name="T91" fmla="*/ 32 h 70"/>
              <a:gd name="T92" fmla="*/ 71 w 80"/>
              <a:gd name="T93" fmla="*/ 34 h 70"/>
              <a:gd name="T94" fmla="*/ 64 w 80"/>
              <a:gd name="T95" fmla="*/ 36 h 70"/>
              <a:gd name="T96" fmla="*/ 52 w 80"/>
              <a:gd name="T97" fmla="*/ 38 h 70"/>
              <a:gd name="T98" fmla="*/ 32 w 80"/>
              <a:gd name="T99" fmla="*/ 38 h 70"/>
              <a:gd name="T100" fmla="*/ 19 w 80"/>
              <a:gd name="T101" fmla="*/ 37 h 70"/>
              <a:gd name="T102" fmla="*/ 11 w 80"/>
              <a:gd name="T103" fmla="*/ 35 h 70"/>
              <a:gd name="T104" fmla="*/ 6 w 80"/>
              <a:gd name="T105" fmla="*/ 32 h 70"/>
              <a:gd name="T106" fmla="*/ 3 w 80"/>
              <a:gd name="T107" fmla="*/ 30 h 70"/>
              <a:gd name="T108" fmla="*/ 9 w 80"/>
              <a:gd name="T109" fmla="*/ 26 h 70"/>
              <a:gd name="T110" fmla="*/ 22 w 80"/>
              <a:gd name="T111" fmla="*/ 30 h 70"/>
              <a:gd name="T112" fmla="*/ 40 w 80"/>
              <a:gd name="T113" fmla="*/ 32 h 70"/>
              <a:gd name="T114" fmla="*/ 58 w 80"/>
              <a:gd name="T115" fmla="*/ 30 h 70"/>
              <a:gd name="T116" fmla="*/ 71 w 80"/>
              <a:gd name="T117" fmla="*/ 26 h 70"/>
              <a:gd name="T118" fmla="*/ 40 w 80"/>
              <a:gd name="T119" fmla="*/ 2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 h="70">
                <a:moveTo>
                  <a:pt x="40" y="0"/>
                </a:moveTo>
                <a:cubicBezTo>
                  <a:pt x="17" y="0"/>
                  <a:pt x="0" y="7"/>
                  <a:pt x="0" y="16"/>
                </a:cubicBezTo>
                <a:cubicBezTo>
                  <a:pt x="0" y="30"/>
                  <a:pt x="0" y="30"/>
                  <a:pt x="0" y="30"/>
                </a:cubicBezTo>
                <a:cubicBezTo>
                  <a:pt x="0" y="40"/>
                  <a:pt x="0" y="40"/>
                  <a:pt x="0" y="40"/>
                </a:cubicBezTo>
                <a:cubicBezTo>
                  <a:pt x="0" y="49"/>
                  <a:pt x="0" y="49"/>
                  <a:pt x="0" y="49"/>
                </a:cubicBezTo>
                <a:cubicBezTo>
                  <a:pt x="0" y="59"/>
                  <a:pt x="0" y="59"/>
                  <a:pt x="0" y="59"/>
                </a:cubicBezTo>
                <a:cubicBezTo>
                  <a:pt x="0" y="59"/>
                  <a:pt x="0" y="59"/>
                  <a:pt x="0" y="59"/>
                </a:cubicBezTo>
                <a:cubicBezTo>
                  <a:pt x="0" y="61"/>
                  <a:pt x="4" y="70"/>
                  <a:pt x="40" y="70"/>
                </a:cubicBezTo>
                <a:cubicBezTo>
                  <a:pt x="75" y="70"/>
                  <a:pt x="79" y="61"/>
                  <a:pt x="80" y="59"/>
                </a:cubicBezTo>
                <a:cubicBezTo>
                  <a:pt x="80" y="59"/>
                  <a:pt x="80" y="59"/>
                  <a:pt x="80" y="59"/>
                </a:cubicBezTo>
                <a:cubicBezTo>
                  <a:pt x="80" y="49"/>
                  <a:pt x="80" y="49"/>
                  <a:pt x="80" y="49"/>
                </a:cubicBezTo>
                <a:cubicBezTo>
                  <a:pt x="80" y="40"/>
                  <a:pt x="80" y="40"/>
                  <a:pt x="80" y="40"/>
                </a:cubicBezTo>
                <a:cubicBezTo>
                  <a:pt x="80" y="30"/>
                  <a:pt x="80" y="30"/>
                  <a:pt x="80" y="30"/>
                </a:cubicBezTo>
                <a:cubicBezTo>
                  <a:pt x="80" y="16"/>
                  <a:pt x="80" y="16"/>
                  <a:pt x="80" y="16"/>
                </a:cubicBezTo>
                <a:cubicBezTo>
                  <a:pt x="80" y="7"/>
                  <a:pt x="62" y="0"/>
                  <a:pt x="40" y="0"/>
                </a:cubicBezTo>
                <a:close/>
                <a:moveTo>
                  <a:pt x="76" y="59"/>
                </a:moveTo>
                <a:cubicBezTo>
                  <a:pt x="76" y="60"/>
                  <a:pt x="70" y="67"/>
                  <a:pt x="40" y="67"/>
                </a:cubicBezTo>
                <a:cubicBezTo>
                  <a:pt x="9" y="67"/>
                  <a:pt x="4" y="60"/>
                  <a:pt x="3" y="59"/>
                </a:cubicBezTo>
                <a:cubicBezTo>
                  <a:pt x="3" y="53"/>
                  <a:pt x="3" y="53"/>
                  <a:pt x="3" y="53"/>
                </a:cubicBezTo>
                <a:cubicBezTo>
                  <a:pt x="3" y="53"/>
                  <a:pt x="3" y="53"/>
                  <a:pt x="3" y="53"/>
                </a:cubicBezTo>
                <a:cubicBezTo>
                  <a:pt x="3" y="54"/>
                  <a:pt x="3" y="54"/>
                  <a:pt x="3" y="54"/>
                </a:cubicBezTo>
                <a:cubicBezTo>
                  <a:pt x="4" y="54"/>
                  <a:pt x="4" y="54"/>
                  <a:pt x="5" y="54"/>
                </a:cubicBezTo>
                <a:cubicBezTo>
                  <a:pt x="5" y="54"/>
                  <a:pt x="5" y="55"/>
                  <a:pt x="5" y="55"/>
                </a:cubicBezTo>
                <a:cubicBezTo>
                  <a:pt x="5" y="55"/>
                  <a:pt x="6" y="55"/>
                  <a:pt x="6" y="55"/>
                </a:cubicBezTo>
                <a:cubicBezTo>
                  <a:pt x="7" y="55"/>
                  <a:pt x="7" y="56"/>
                  <a:pt x="7" y="56"/>
                </a:cubicBezTo>
                <a:cubicBezTo>
                  <a:pt x="8" y="56"/>
                  <a:pt x="8" y="56"/>
                  <a:pt x="9" y="56"/>
                </a:cubicBezTo>
                <a:cubicBezTo>
                  <a:pt x="9" y="56"/>
                  <a:pt x="9" y="56"/>
                  <a:pt x="9" y="57"/>
                </a:cubicBezTo>
                <a:cubicBezTo>
                  <a:pt x="10" y="57"/>
                  <a:pt x="11" y="57"/>
                  <a:pt x="11" y="57"/>
                </a:cubicBezTo>
                <a:cubicBezTo>
                  <a:pt x="12" y="57"/>
                  <a:pt x="12" y="57"/>
                  <a:pt x="12" y="57"/>
                </a:cubicBezTo>
                <a:cubicBezTo>
                  <a:pt x="13" y="58"/>
                  <a:pt x="14" y="58"/>
                  <a:pt x="15" y="58"/>
                </a:cubicBezTo>
                <a:cubicBezTo>
                  <a:pt x="15" y="58"/>
                  <a:pt x="15" y="58"/>
                  <a:pt x="15" y="58"/>
                </a:cubicBezTo>
                <a:cubicBezTo>
                  <a:pt x="16" y="58"/>
                  <a:pt x="17" y="59"/>
                  <a:pt x="18" y="59"/>
                </a:cubicBezTo>
                <a:cubicBezTo>
                  <a:pt x="18" y="59"/>
                  <a:pt x="19" y="59"/>
                  <a:pt x="19" y="59"/>
                </a:cubicBezTo>
                <a:cubicBezTo>
                  <a:pt x="20" y="59"/>
                  <a:pt x="21" y="59"/>
                  <a:pt x="23" y="60"/>
                </a:cubicBezTo>
                <a:cubicBezTo>
                  <a:pt x="23" y="60"/>
                  <a:pt x="23" y="60"/>
                  <a:pt x="23" y="60"/>
                </a:cubicBezTo>
                <a:cubicBezTo>
                  <a:pt x="25" y="60"/>
                  <a:pt x="26" y="60"/>
                  <a:pt x="27" y="60"/>
                </a:cubicBezTo>
                <a:cubicBezTo>
                  <a:pt x="28" y="60"/>
                  <a:pt x="28" y="60"/>
                  <a:pt x="28" y="60"/>
                </a:cubicBezTo>
                <a:cubicBezTo>
                  <a:pt x="30" y="60"/>
                  <a:pt x="31" y="60"/>
                  <a:pt x="33" y="60"/>
                </a:cubicBezTo>
                <a:cubicBezTo>
                  <a:pt x="33" y="60"/>
                  <a:pt x="34" y="60"/>
                  <a:pt x="34" y="60"/>
                </a:cubicBezTo>
                <a:cubicBezTo>
                  <a:pt x="36" y="60"/>
                  <a:pt x="38" y="61"/>
                  <a:pt x="40" y="61"/>
                </a:cubicBezTo>
                <a:cubicBezTo>
                  <a:pt x="42" y="61"/>
                  <a:pt x="44" y="60"/>
                  <a:pt x="45" y="60"/>
                </a:cubicBezTo>
                <a:cubicBezTo>
                  <a:pt x="46" y="60"/>
                  <a:pt x="46" y="60"/>
                  <a:pt x="47" y="60"/>
                </a:cubicBezTo>
                <a:cubicBezTo>
                  <a:pt x="48" y="60"/>
                  <a:pt x="50" y="60"/>
                  <a:pt x="51" y="60"/>
                </a:cubicBezTo>
                <a:cubicBezTo>
                  <a:pt x="52" y="60"/>
                  <a:pt x="52" y="60"/>
                  <a:pt x="52" y="60"/>
                </a:cubicBezTo>
                <a:cubicBezTo>
                  <a:pt x="53" y="60"/>
                  <a:pt x="55" y="60"/>
                  <a:pt x="56" y="60"/>
                </a:cubicBezTo>
                <a:cubicBezTo>
                  <a:pt x="56" y="60"/>
                  <a:pt x="57" y="60"/>
                  <a:pt x="57" y="60"/>
                </a:cubicBezTo>
                <a:cubicBezTo>
                  <a:pt x="58" y="59"/>
                  <a:pt x="59" y="59"/>
                  <a:pt x="61" y="59"/>
                </a:cubicBezTo>
                <a:cubicBezTo>
                  <a:pt x="61" y="59"/>
                  <a:pt x="61" y="59"/>
                  <a:pt x="61" y="59"/>
                </a:cubicBezTo>
                <a:cubicBezTo>
                  <a:pt x="62" y="59"/>
                  <a:pt x="63" y="58"/>
                  <a:pt x="64" y="58"/>
                </a:cubicBezTo>
                <a:cubicBezTo>
                  <a:pt x="64" y="58"/>
                  <a:pt x="65" y="58"/>
                  <a:pt x="65" y="58"/>
                </a:cubicBezTo>
                <a:cubicBezTo>
                  <a:pt x="66" y="58"/>
                  <a:pt x="67" y="58"/>
                  <a:pt x="68" y="57"/>
                </a:cubicBezTo>
                <a:cubicBezTo>
                  <a:pt x="68" y="57"/>
                  <a:pt x="68" y="57"/>
                  <a:pt x="68" y="57"/>
                </a:cubicBezTo>
                <a:cubicBezTo>
                  <a:pt x="69" y="57"/>
                  <a:pt x="70" y="57"/>
                  <a:pt x="70" y="57"/>
                </a:cubicBezTo>
                <a:cubicBezTo>
                  <a:pt x="70" y="56"/>
                  <a:pt x="71" y="56"/>
                  <a:pt x="71" y="56"/>
                </a:cubicBezTo>
                <a:cubicBezTo>
                  <a:pt x="71" y="56"/>
                  <a:pt x="72" y="56"/>
                  <a:pt x="73" y="56"/>
                </a:cubicBezTo>
                <a:cubicBezTo>
                  <a:pt x="73" y="56"/>
                  <a:pt x="73" y="55"/>
                  <a:pt x="73" y="55"/>
                </a:cubicBezTo>
                <a:cubicBezTo>
                  <a:pt x="74" y="55"/>
                  <a:pt x="74" y="55"/>
                  <a:pt x="75" y="55"/>
                </a:cubicBezTo>
                <a:cubicBezTo>
                  <a:pt x="75" y="55"/>
                  <a:pt x="75" y="54"/>
                  <a:pt x="75" y="54"/>
                </a:cubicBezTo>
                <a:cubicBezTo>
                  <a:pt x="75" y="54"/>
                  <a:pt x="76" y="54"/>
                  <a:pt x="76" y="54"/>
                </a:cubicBezTo>
                <a:cubicBezTo>
                  <a:pt x="76" y="54"/>
                  <a:pt x="76" y="54"/>
                  <a:pt x="76" y="53"/>
                </a:cubicBezTo>
                <a:cubicBezTo>
                  <a:pt x="76" y="53"/>
                  <a:pt x="76" y="53"/>
                  <a:pt x="76" y="53"/>
                </a:cubicBezTo>
                <a:lnTo>
                  <a:pt x="76" y="59"/>
                </a:lnTo>
                <a:close/>
                <a:moveTo>
                  <a:pt x="76" y="49"/>
                </a:moveTo>
                <a:cubicBezTo>
                  <a:pt x="76" y="49"/>
                  <a:pt x="76" y="49"/>
                  <a:pt x="76" y="49"/>
                </a:cubicBezTo>
                <a:cubicBezTo>
                  <a:pt x="76" y="49"/>
                  <a:pt x="76" y="49"/>
                  <a:pt x="76" y="49"/>
                </a:cubicBezTo>
                <a:cubicBezTo>
                  <a:pt x="76" y="49"/>
                  <a:pt x="76" y="49"/>
                  <a:pt x="76" y="49"/>
                </a:cubicBezTo>
                <a:cubicBezTo>
                  <a:pt x="76" y="49"/>
                  <a:pt x="76" y="49"/>
                  <a:pt x="76" y="50"/>
                </a:cubicBezTo>
                <a:cubicBezTo>
                  <a:pt x="76" y="50"/>
                  <a:pt x="76" y="50"/>
                  <a:pt x="76" y="50"/>
                </a:cubicBezTo>
                <a:cubicBezTo>
                  <a:pt x="76" y="50"/>
                  <a:pt x="75" y="50"/>
                  <a:pt x="75" y="50"/>
                </a:cubicBezTo>
                <a:cubicBezTo>
                  <a:pt x="75" y="50"/>
                  <a:pt x="75" y="50"/>
                  <a:pt x="75" y="51"/>
                </a:cubicBezTo>
                <a:cubicBezTo>
                  <a:pt x="75" y="51"/>
                  <a:pt x="74" y="51"/>
                  <a:pt x="74" y="51"/>
                </a:cubicBezTo>
                <a:cubicBezTo>
                  <a:pt x="74" y="51"/>
                  <a:pt x="74" y="51"/>
                  <a:pt x="74" y="51"/>
                </a:cubicBezTo>
                <a:cubicBezTo>
                  <a:pt x="74" y="51"/>
                  <a:pt x="73" y="52"/>
                  <a:pt x="73" y="52"/>
                </a:cubicBezTo>
                <a:cubicBezTo>
                  <a:pt x="73" y="52"/>
                  <a:pt x="73" y="52"/>
                  <a:pt x="72" y="52"/>
                </a:cubicBezTo>
                <a:cubicBezTo>
                  <a:pt x="72" y="52"/>
                  <a:pt x="72" y="52"/>
                  <a:pt x="72" y="52"/>
                </a:cubicBezTo>
                <a:cubicBezTo>
                  <a:pt x="71" y="53"/>
                  <a:pt x="71" y="53"/>
                  <a:pt x="71" y="53"/>
                </a:cubicBezTo>
                <a:cubicBezTo>
                  <a:pt x="71" y="53"/>
                  <a:pt x="70" y="53"/>
                  <a:pt x="70" y="53"/>
                </a:cubicBezTo>
                <a:cubicBezTo>
                  <a:pt x="70" y="53"/>
                  <a:pt x="69" y="54"/>
                  <a:pt x="69" y="54"/>
                </a:cubicBezTo>
                <a:cubicBezTo>
                  <a:pt x="68" y="54"/>
                  <a:pt x="68" y="54"/>
                  <a:pt x="68" y="54"/>
                </a:cubicBezTo>
                <a:cubicBezTo>
                  <a:pt x="67" y="54"/>
                  <a:pt x="67" y="54"/>
                  <a:pt x="66" y="54"/>
                </a:cubicBezTo>
                <a:cubicBezTo>
                  <a:pt x="66" y="55"/>
                  <a:pt x="66" y="55"/>
                  <a:pt x="65" y="55"/>
                </a:cubicBezTo>
                <a:cubicBezTo>
                  <a:pt x="65" y="55"/>
                  <a:pt x="64" y="55"/>
                  <a:pt x="64" y="55"/>
                </a:cubicBezTo>
                <a:cubicBezTo>
                  <a:pt x="63" y="55"/>
                  <a:pt x="63" y="55"/>
                  <a:pt x="62" y="55"/>
                </a:cubicBezTo>
                <a:cubicBezTo>
                  <a:pt x="62" y="56"/>
                  <a:pt x="61" y="56"/>
                  <a:pt x="60" y="56"/>
                </a:cubicBezTo>
                <a:cubicBezTo>
                  <a:pt x="60" y="56"/>
                  <a:pt x="59" y="56"/>
                  <a:pt x="59" y="56"/>
                </a:cubicBezTo>
                <a:cubicBezTo>
                  <a:pt x="58" y="56"/>
                  <a:pt x="57" y="56"/>
                  <a:pt x="57" y="56"/>
                </a:cubicBezTo>
                <a:cubicBezTo>
                  <a:pt x="56" y="56"/>
                  <a:pt x="55" y="56"/>
                  <a:pt x="55" y="57"/>
                </a:cubicBezTo>
                <a:cubicBezTo>
                  <a:pt x="54" y="57"/>
                  <a:pt x="53" y="57"/>
                  <a:pt x="52" y="57"/>
                </a:cubicBezTo>
                <a:cubicBezTo>
                  <a:pt x="52" y="57"/>
                  <a:pt x="51" y="57"/>
                  <a:pt x="50" y="57"/>
                </a:cubicBezTo>
                <a:cubicBezTo>
                  <a:pt x="49" y="57"/>
                  <a:pt x="48" y="57"/>
                  <a:pt x="47" y="57"/>
                </a:cubicBezTo>
                <a:cubicBezTo>
                  <a:pt x="47" y="57"/>
                  <a:pt x="46" y="57"/>
                  <a:pt x="45" y="57"/>
                </a:cubicBezTo>
                <a:cubicBezTo>
                  <a:pt x="44" y="57"/>
                  <a:pt x="42" y="57"/>
                  <a:pt x="40" y="57"/>
                </a:cubicBezTo>
                <a:cubicBezTo>
                  <a:pt x="38" y="57"/>
                  <a:pt x="36" y="57"/>
                  <a:pt x="34" y="57"/>
                </a:cubicBezTo>
                <a:cubicBezTo>
                  <a:pt x="33" y="57"/>
                  <a:pt x="33" y="57"/>
                  <a:pt x="32" y="57"/>
                </a:cubicBezTo>
                <a:cubicBezTo>
                  <a:pt x="31" y="57"/>
                  <a:pt x="30" y="57"/>
                  <a:pt x="29" y="57"/>
                </a:cubicBezTo>
                <a:cubicBezTo>
                  <a:pt x="28" y="57"/>
                  <a:pt x="28" y="57"/>
                  <a:pt x="27" y="57"/>
                </a:cubicBezTo>
                <a:cubicBezTo>
                  <a:pt x="26" y="57"/>
                  <a:pt x="25" y="57"/>
                  <a:pt x="25" y="57"/>
                </a:cubicBezTo>
                <a:cubicBezTo>
                  <a:pt x="24" y="56"/>
                  <a:pt x="23" y="56"/>
                  <a:pt x="23" y="56"/>
                </a:cubicBezTo>
                <a:cubicBezTo>
                  <a:pt x="22" y="56"/>
                  <a:pt x="21" y="56"/>
                  <a:pt x="21" y="56"/>
                </a:cubicBezTo>
                <a:cubicBezTo>
                  <a:pt x="20" y="56"/>
                  <a:pt x="20" y="56"/>
                  <a:pt x="19" y="56"/>
                </a:cubicBezTo>
                <a:cubicBezTo>
                  <a:pt x="18" y="56"/>
                  <a:pt x="18" y="56"/>
                  <a:pt x="17" y="55"/>
                </a:cubicBezTo>
                <a:cubicBezTo>
                  <a:pt x="17" y="55"/>
                  <a:pt x="16" y="55"/>
                  <a:pt x="16" y="55"/>
                </a:cubicBezTo>
                <a:cubicBezTo>
                  <a:pt x="15" y="55"/>
                  <a:pt x="15" y="55"/>
                  <a:pt x="14" y="55"/>
                </a:cubicBezTo>
                <a:cubicBezTo>
                  <a:pt x="14" y="55"/>
                  <a:pt x="13" y="55"/>
                  <a:pt x="13" y="54"/>
                </a:cubicBezTo>
                <a:cubicBezTo>
                  <a:pt x="13" y="54"/>
                  <a:pt x="12" y="54"/>
                  <a:pt x="12" y="54"/>
                </a:cubicBezTo>
                <a:cubicBezTo>
                  <a:pt x="11" y="54"/>
                  <a:pt x="11" y="54"/>
                  <a:pt x="11" y="54"/>
                </a:cubicBezTo>
                <a:cubicBezTo>
                  <a:pt x="10" y="54"/>
                  <a:pt x="10" y="53"/>
                  <a:pt x="10" y="53"/>
                </a:cubicBezTo>
                <a:cubicBezTo>
                  <a:pt x="9" y="53"/>
                  <a:pt x="9" y="53"/>
                  <a:pt x="9" y="53"/>
                </a:cubicBezTo>
                <a:cubicBezTo>
                  <a:pt x="8" y="53"/>
                  <a:pt x="8" y="53"/>
                  <a:pt x="8" y="52"/>
                </a:cubicBezTo>
                <a:cubicBezTo>
                  <a:pt x="8" y="52"/>
                  <a:pt x="7" y="52"/>
                  <a:pt x="7" y="52"/>
                </a:cubicBezTo>
                <a:cubicBezTo>
                  <a:pt x="7" y="52"/>
                  <a:pt x="7" y="52"/>
                  <a:pt x="6" y="52"/>
                </a:cubicBezTo>
                <a:cubicBezTo>
                  <a:pt x="6" y="52"/>
                  <a:pt x="6" y="51"/>
                  <a:pt x="6" y="51"/>
                </a:cubicBezTo>
                <a:cubicBezTo>
                  <a:pt x="6" y="51"/>
                  <a:pt x="5" y="51"/>
                  <a:pt x="5" y="51"/>
                </a:cubicBezTo>
                <a:cubicBezTo>
                  <a:pt x="5" y="51"/>
                  <a:pt x="5" y="51"/>
                  <a:pt x="5" y="51"/>
                </a:cubicBezTo>
                <a:cubicBezTo>
                  <a:pt x="5" y="51"/>
                  <a:pt x="4" y="50"/>
                  <a:pt x="4" y="50"/>
                </a:cubicBezTo>
                <a:cubicBezTo>
                  <a:pt x="4" y="50"/>
                  <a:pt x="4" y="50"/>
                  <a:pt x="4" y="50"/>
                </a:cubicBezTo>
                <a:cubicBezTo>
                  <a:pt x="4" y="50"/>
                  <a:pt x="4" y="50"/>
                  <a:pt x="4" y="50"/>
                </a:cubicBezTo>
                <a:cubicBezTo>
                  <a:pt x="3" y="49"/>
                  <a:pt x="3" y="49"/>
                  <a:pt x="3" y="49"/>
                </a:cubicBezTo>
                <a:cubicBezTo>
                  <a:pt x="3" y="49"/>
                  <a:pt x="3" y="49"/>
                  <a:pt x="3" y="49"/>
                </a:cubicBezTo>
                <a:cubicBezTo>
                  <a:pt x="3" y="49"/>
                  <a:pt x="3" y="49"/>
                  <a:pt x="3" y="49"/>
                </a:cubicBezTo>
                <a:cubicBezTo>
                  <a:pt x="3" y="49"/>
                  <a:pt x="3" y="49"/>
                  <a:pt x="3" y="49"/>
                </a:cubicBezTo>
                <a:cubicBezTo>
                  <a:pt x="3" y="44"/>
                  <a:pt x="3" y="44"/>
                  <a:pt x="3" y="44"/>
                </a:cubicBezTo>
                <a:cubicBezTo>
                  <a:pt x="3" y="44"/>
                  <a:pt x="3" y="44"/>
                  <a:pt x="3" y="44"/>
                </a:cubicBezTo>
                <a:cubicBezTo>
                  <a:pt x="3" y="44"/>
                  <a:pt x="3" y="44"/>
                  <a:pt x="3" y="44"/>
                </a:cubicBezTo>
                <a:cubicBezTo>
                  <a:pt x="4" y="44"/>
                  <a:pt x="4" y="45"/>
                  <a:pt x="5" y="45"/>
                </a:cubicBezTo>
                <a:cubicBezTo>
                  <a:pt x="5" y="45"/>
                  <a:pt x="5" y="45"/>
                  <a:pt x="5" y="45"/>
                </a:cubicBezTo>
                <a:cubicBezTo>
                  <a:pt x="5" y="45"/>
                  <a:pt x="6" y="46"/>
                  <a:pt x="6" y="46"/>
                </a:cubicBezTo>
                <a:cubicBezTo>
                  <a:pt x="7" y="46"/>
                  <a:pt x="7" y="46"/>
                  <a:pt x="7" y="46"/>
                </a:cubicBezTo>
                <a:cubicBezTo>
                  <a:pt x="8" y="46"/>
                  <a:pt x="8" y="47"/>
                  <a:pt x="9" y="47"/>
                </a:cubicBezTo>
                <a:cubicBezTo>
                  <a:pt x="9" y="47"/>
                  <a:pt x="9" y="47"/>
                  <a:pt x="9" y="47"/>
                </a:cubicBezTo>
                <a:cubicBezTo>
                  <a:pt x="10" y="47"/>
                  <a:pt x="11" y="47"/>
                  <a:pt x="11" y="48"/>
                </a:cubicBezTo>
                <a:cubicBezTo>
                  <a:pt x="12" y="48"/>
                  <a:pt x="12" y="48"/>
                  <a:pt x="12" y="48"/>
                </a:cubicBezTo>
                <a:cubicBezTo>
                  <a:pt x="13" y="48"/>
                  <a:pt x="14" y="48"/>
                  <a:pt x="15" y="49"/>
                </a:cubicBezTo>
                <a:cubicBezTo>
                  <a:pt x="15" y="49"/>
                  <a:pt x="15" y="49"/>
                  <a:pt x="15" y="49"/>
                </a:cubicBezTo>
                <a:cubicBezTo>
                  <a:pt x="16" y="49"/>
                  <a:pt x="17" y="49"/>
                  <a:pt x="18" y="49"/>
                </a:cubicBezTo>
                <a:cubicBezTo>
                  <a:pt x="18" y="49"/>
                  <a:pt x="19" y="49"/>
                  <a:pt x="19" y="49"/>
                </a:cubicBezTo>
                <a:cubicBezTo>
                  <a:pt x="20" y="50"/>
                  <a:pt x="21" y="50"/>
                  <a:pt x="23" y="50"/>
                </a:cubicBezTo>
                <a:cubicBezTo>
                  <a:pt x="23" y="50"/>
                  <a:pt x="23" y="50"/>
                  <a:pt x="23" y="50"/>
                </a:cubicBezTo>
                <a:cubicBezTo>
                  <a:pt x="25" y="50"/>
                  <a:pt x="26" y="50"/>
                  <a:pt x="27" y="50"/>
                </a:cubicBezTo>
                <a:cubicBezTo>
                  <a:pt x="28" y="51"/>
                  <a:pt x="28" y="51"/>
                  <a:pt x="28" y="51"/>
                </a:cubicBezTo>
                <a:cubicBezTo>
                  <a:pt x="30" y="51"/>
                  <a:pt x="31" y="51"/>
                  <a:pt x="33" y="51"/>
                </a:cubicBezTo>
                <a:cubicBezTo>
                  <a:pt x="33" y="51"/>
                  <a:pt x="34" y="51"/>
                  <a:pt x="34" y="51"/>
                </a:cubicBezTo>
                <a:cubicBezTo>
                  <a:pt x="36" y="51"/>
                  <a:pt x="38" y="51"/>
                  <a:pt x="40" y="51"/>
                </a:cubicBezTo>
                <a:cubicBezTo>
                  <a:pt x="42" y="51"/>
                  <a:pt x="44" y="51"/>
                  <a:pt x="45" y="51"/>
                </a:cubicBezTo>
                <a:cubicBezTo>
                  <a:pt x="46" y="51"/>
                  <a:pt x="46" y="51"/>
                  <a:pt x="47" y="51"/>
                </a:cubicBezTo>
                <a:cubicBezTo>
                  <a:pt x="48" y="51"/>
                  <a:pt x="50" y="51"/>
                  <a:pt x="51" y="51"/>
                </a:cubicBezTo>
                <a:cubicBezTo>
                  <a:pt x="52" y="51"/>
                  <a:pt x="52" y="51"/>
                  <a:pt x="52" y="50"/>
                </a:cubicBezTo>
                <a:cubicBezTo>
                  <a:pt x="53" y="50"/>
                  <a:pt x="55" y="50"/>
                  <a:pt x="56" y="50"/>
                </a:cubicBezTo>
                <a:cubicBezTo>
                  <a:pt x="56" y="50"/>
                  <a:pt x="57" y="50"/>
                  <a:pt x="57" y="50"/>
                </a:cubicBezTo>
                <a:cubicBezTo>
                  <a:pt x="58" y="50"/>
                  <a:pt x="59" y="50"/>
                  <a:pt x="61" y="49"/>
                </a:cubicBezTo>
                <a:cubicBezTo>
                  <a:pt x="61" y="49"/>
                  <a:pt x="61" y="49"/>
                  <a:pt x="61" y="49"/>
                </a:cubicBezTo>
                <a:cubicBezTo>
                  <a:pt x="62" y="49"/>
                  <a:pt x="63" y="49"/>
                  <a:pt x="64" y="49"/>
                </a:cubicBezTo>
                <a:cubicBezTo>
                  <a:pt x="64" y="49"/>
                  <a:pt x="65" y="49"/>
                  <a:pt x="65" y="49"/>
                </a:cubicBezTo>
                <a:cubicBezTo>
                  <a:pt x="66" y="48"/>
                  <a:pt x="67" y="48"/>
                  <a:pt x="68" y="48"/>
                </a:cubicBezTo>
                <a:cubicBezTo>
                  <a:pt x="68" y="48"/>
                  <a:pt x="68" y="48"/>
                  <a:pt x="68" y="48"/>
                </a:cubicBezTo>
                <a:cubicBezTo>
                  <a:pt x="69" y="47"/>
                  <a:pt x="70" y="47"/>
                  <a:pt x="70" y="47"/>
                </a:cubicBezTo>
                <a:cubicBezTo>
                  <a:pt x="70" y="47"/>
                  <a:pt x="71" y="47"/>
                  <a:pt x="71" y="47"/>
                </a:cubicBezTo>
                <a:cubicBezTo>
                  <a:pt x="71" y="47"/>
                  <a:pt x="72" y="46"/>
                  <a:pt x="73" y="46"/>
                </a:cubicBezTo>
                <a:cubicBezTo>
                  <a:pt x="73" y="46"/>
                  <a:pt x="73" y="46"/>
                  <a:pt x="73" y="46"/>
                </a:cubicBezTo>
                <a:cubicBezTo>
                  <a:pt x="74" y="46"/>
                  <a:pt x="74" y="45"/>
                  <a:pt x="75" y="45"/>
                </a:cubicBezTo>
                <a:cubicBezTo>
                  <a:pt x="75" y="45"/>
                  <a:pt x="75" y="45"/>
                  <a:pt x="75" y="45"/>
                </a:cubicBezTo>
                <a:cubicBezTo>
                  <a:pt x="75" y="45"/>
                  <a:pt x="76" y="44"/>
                  <a:pt x="76" y="44"/>
                </a:cubicBezTo>
                <a:cubicBezTo>
                  <a:pt x="76" y="44"/>
                  <a:pt x="76" y="44"/>
                  <a:pt x="76" y="44"/>
                </a:cubicBezTo>
                <a:cubicBezTo>
                  <a:pt x="76" y="44"/>
                  <a:pt x="76" y="44"/>
                  <a:pt x="76" y="44"/>
                </a:cubicBezTo>
                <a:lnTo>
                  <a:pt x="76" y="49"/>
                </a:lnTo>
                <a:close/>
                <a:moveTo>
                  <a:pt x="76" y="39"/>
                </a:moveTo>
                <a:cubicBezTo>
                  <a:pt x="76" y="39"/>
                  <a:pt x="76" y="39"/>
                  <a:pt x="76" y="39"/>
                </a:cubicBezTo>
                <a:cubicBezTo>
                  <a:pt x="76" y="39"/>
                  <a:pt x="76" y="39"/>
                  <a:pt x="76" y="40"/>
                </a:cubicBezTo>
                <a:cubicBezTo>
                  <a:pt x="76" y="40"/>
                  <a:pt x="76" y="40"/>
                  <a:pt x="76" y="40"/>
                </a:cubicBezTo>
                <a:cubicBezTo>
                  <a:pt x="76" y="40"/>
                  <a:pt x="76" y="40"/>
                  <a:pt x="76" y="40"/>
                </a:cubicBezTo>
                <a:cubicBezTo>
                  <a:pt x="76" y="40"/>
                  <a:pt x="76" y="40"/>
                  <a:pt x="76" y="40"/>
                </a:cubicBezTo>
                <a:cubicBezTo>
                  <a:pt x="76" y="40"/>
                  <a:pt x="75" y="40"/>
                  <a:pt x="75" y="40"/>
                </a:cubicBezTo>
                <a:cubicBezTo>
                  <a:pt x="75" y="41"/>
                  <a:pt x="75" y="41"/>
                  <a:pt x="75" y="41"/>
                </a:cubicBezTo>
                <a:cubicBezTo>
                  <a:pt x="75" y="41"/>
                  <a:pt x="74" y="41"/>
                  <a:pt x="74" y="41"/>
                </a:cubicBezTo>
                <a:cubicBezTo>
                  <a:pt x="74" y="41"/>
                  <a:pt x="74" y="42"/>
                  <a:pt x="74" y="42"/>
                </a:cubicBezTo>
                <a:cubicBezTo>
                  <a:pt x="74" y="42"/>
                  <a:pt x="73" y="42"/>
                  <a:pt x="73" y="42"/>
                </a:cubicBezTo>
                <a:cubicBezTo>
                  <a:pt x="73" y="42"/>
                  <a:pt x="73" y="42"/>
                  <a:pt x="72" y="43"/>
                </a:cubicBezTo>
                <a:cubicBezTo>
                  <a:pt x="72" y="43"/>
                  <a:pt x="72" y="43"/>
                  <a:pt x="72" y="43"/>
                </a:cubicBezTo>
                <a:cubicBezTo>
                  <a:pt x="71" y="43"/>
                  <a:pt x="71" y="43"/>
                  <a:pt x="71" y="43"/>
                </a:cubicBezTo>
                <a:cubicBezTo>
                  <a:pt x="71" y="43"/>
                  <a:pt x="70" y="44"/>
                  <a:pt x="70" y="44"/>
                </a:cubicBezTo>
                <a:cubicBezTo>
                  <a:pt x="70" y="44"/>
                  <a:pt x="69" y="44"/>
                  <a:pt x="69" y="44"/>
                </a:cubicBezTo>
                <a:cubicBezTo>
                  <a:pt x="68" y="44"/>
                  <a:pt x="68" y="44"/>
                  <a:pt x="68" y="44"/>
                </a:cubicBezTo>
                <a:cubicBezTo>
                  <a:pt x="67" y="45"/>
                  <a:pt x="67" y="45"/>
                  <a:pt x="66" y="45"/>
                </a:cubicBezTo>
                <a:cubicBezTo>
                  <a:pt x="66" y="45"/>
                  <a:pt x="66" y="45"/>
                  <a:pt x="65" y="45"/>
                </a:cubicBezTo>
                <a:cubicBezTo>
                  <a:pt x="65" y="45"/>
                  <a:pt x="64" y="45"/>
                  <a:pt x="64" y="46"/>
                </a:cubicBezTo>
                <a:cubicBezTo>
                  <a:pt x="63" y="46"/>
                  <a:pt x="63" y="46"/>
                  <a:pt x="62" y="46"/>
                </a:cubicBezTo>
                <a:cubicBezTo>
                  <a:pt x="62" y="46"/>
                  <a:pt x="61" y="46"/>
                  <a:pt x="60" y="46"/>
                </a:cubicBezTo>
                <a:cubicBezTo>
                  <a:pt x="60" y="46"/>
                  <a:pt x="59" y="46"/>
                  <a:pt x="59" y="46"/>
                </a:cubicBezTo>
                <a:cubicBezTo>
                  <a:pt x="58" y="47"/>
                  <a:pt x="57" y="47"/>
                  <a:pt x="57" y="47"/>
                </a:cubicBezTo>
                <a:cubicBezTo>
                  <a:pt x="56" y="47"/>
                  <a:pt x="55" y="47"/>
                  <a:pt x="55" y="47"/>
                </a:cubicBezTo>
                <a:cubicBezTo>
                  <a:pt x="54" y="47"/>
                  <a:pt x="53" y="47"/>
                  <a:pt x="52" y="47"/>
                </a:cubicBezTo>
                <a:cubicBezTo>
                  <a:pt x="52" y="47"/>
                  <a:pt x="51" y="47"/>
                  <a:pt x="50" y="47"/>
                </a:cubicBezTo>
                <a:cubicBezTo>
                  <a:pt x="49" y="47"/>
                  <a:pt x="48" y="48"/>
                  <a:pt x="47" y="48"/>
                </a:cubicBezTo>
                <a:cubicBezTo>
                  <a:pt x="47" y="48"/>
                  <a:pt x="46" y="48"/>
                  <a:pt x="45" y="48"/>
                </a:cubicBezTo>
                <a:cubicBezTo>
                  <a:pt x="44" y="48"/>
                  <a:pt x="42" y="48"/>
                  <a:pt x="40" y="48"/>
                </a:cubicBezTo>
                <a:cubicBezTo>
                  <a:pt x="38" y="48"/>
                  <a:pt x="36" y="48"/>
                  <a:pt x="34" y="48"/>
                </a:cubicBezTo>
                <a:cubicBezTo>
                  <a:pt x="33" y="48"/>
                  <a:pt x="33" y="48"/>
                  <a:pt x="32" y="48"/>
                </a:cubicBezTo>
                <a:cubicBezTo>
                  <a:pt x="31" y="48"/>
                  <a:pt x="30" y="47"/>
                  <a:pt x="29" y="47"/>
                </a:cubicBezTo>
                <a:cubicBezTo>
                  <a:pt x="28" y="47"/>
                  <a:pt x="28" y="47"/>
                  <a:pt x="27" y="47"/>
                </a:cubicBezTo>
                <a:cubicBezTo>
                  <a:pt x="26" y="47"/>
                  <a:pt x="25" y="47"/>
                  <a:pt x="25" y="47"/>
                </a:cubicBezTo>
                <a:cubicBezTo>
                  <a:pt x="24" y="47"/>
                  <a:pt x="23" y="47"/>
                  <a:pt x="23" y="47"/>
                </a:cubicBezTo>
                <a:cubicBezTo>
                  <a:pt x="22" y="47"/>
                  <a:pt x="21" y="47"/>
                  <a:pt x="21" y="46"/>
                </a:cubicBezTo>
                <a:cubicBezTo>
                  <a:pt x="20" y="46"/>
                  <a:pt x="20" y="46"/>
                  <a:pt x="19" y="46"/>
                </a:cubicBezTo>
                <a:cubicBezTo>
                  <a:pt x="18" y="46"/>
                  <a:pt x="18" y="46"/>
                  <a:pt x="17" y="46"/>
                </a:cubicBezTo>
                <a:cubicBezTo>
                  <a:pt x="17" y="46"/>
                  <a:pt x="16" y="46"/>
                  <a:pt x="16" y="46"/>
                </a:cubicBezTo>
                <a:cubicBezTo>
                  <a:pt x="15" y="45"/>
                  <a:pt x="15" y="45"/>
                  <a:pt x="14" y="45"/>
                </a:cubicBezTo>
                <a:cubicBezTo>
                  <a:pt x="14" y="45"/>
                  <a:pt x="13" y="45"/>
                  <a:pt x="13" y="45"/>
                </a:cubicBezTo>
                <a:cubicBezTo>
                  <a:pt x="13" y="45"/>
                  <a:pt x="12" y="45"/>
                  <a:pt x="12" y="44"/>
                </a:cubicBezTo>
                <a:cubicBezTo>
                  <a:pt x="11" y="44"/>
                  <a:pt x="11" y="44"/>
                  <a:pt x="11" y="44"/>
                </a:cubicBezTo>
                <a:cubicBezTo>
                  <a:pt x="10" y="44"/>
                  <a:pt x="10" y="44"/>
                  <a:pt x="10" y="44"/>
                </a:cubicBezTo>
                <a:cubicBezTo>
                  <a:pt x="9" y="44"/>
                  <a:pt x="9" y="43"/>
                  <a:pt x="9" y="43"/>
                </a:cubicBezTo>
                <a:cubicBezTo>
                  <a:pt x="8" y="43"/>
                  <a:pt x="8" y="43"/>
                  <a:pt x="8" y="43"/>
                </a:cubicBezTo>
                <a:cubicBezTo>
                  <a:pt x="8" y="43"/>
                  <a:pt x="7" y="43"/>
                  <a:pt x="7" y="43"/>
                </a:cubicBezTo>
                <a:cubicBezTo>
                  <a:pt x="7" y="42"/>
                  <a:pt x="7" y="42"/>
                  <a:pt x="6" y="42"/>
                </a:cubicBezTo>
                <a:cubicBezTo>
                  <a:pt x="6" y="42"/>
                  <a:pt x="6" y="42"/>
                  <a:pt x="6" y="42"/>
                </a:cubicBezTo>
                <a:cubicBezTo>
                  <a:pt x="6" y="42"/>
                  <a:pt x="5" y="42"/>
                  <a:pt x="5" y="41"/>
                </a:cubicBezTo>
                <a:cubicBezTo>
                  <a:pt x="5" y="41"/>
                  <a:pt x="5" y="41"/>
                  <a:pt x="5" y="41"/>
                </a:cubicBezTo>
                <a:cubicBezTo>
                  <a:pt x="5" y="41"/>
                  <a:pt x="4" y="41"/>
                  <a:pt x="4" y="41"/>
                </a:cubicBezTo>
                <a:cubicBezTo>
                  <a:pt x="4" y="41"/>
                  <a:pt x="4" y="41"/>
                  <a:pt x="4" y="40"/>
                </a:cubicBezTo>
                <a:cubicBezTo>
                  <a:pt x="4" y="40"/>
                  <a:pt x="4" y="40"/>
                  <a:pt x="4" y="40"/>
                </a:cubicBezTo>
                <a:cubicBezTo>
                  <a:pt x="3" y="40"/>
                  <a:pt x="3" y="40"/>
                  <a:pt x="3" y="40"/>
                </a:cubicBezTo>
                <a:cubicBezTo>
                  <a:pt x="3" y="40"/>
                  <a:pt x="3" y="40"/>
                  <a:pt x="3" y="40"/>
                </a:cubicBezTo>
                <a:cubicBezTo>
                  <a:pt x="3" y="39"/>
                  <a:pt x="3" y="39"/>
                  <a:pt x="3" y="39"/>
                </a:cubicBezTo>
                <a:cubicBezTo>
                  <a:pt x="3" y="39"/>
                  <a:pt x="3" y="39"/>
                  <a:pt x="3" y="39"/>
                </a:cubicBezTo>
                <a:cubicBezTo>
                  <a:pt x="3" y="34"/>
                  <a:pt x="3" y="34"/>
                  <a:pt x="3" y="34"/>
                </a:cubicBezTo>
                <a:cubicBezTo>
                  <a:pt x="3" y="34"/>
                  <a:pt x="3" y="34"/>
                  <a:pt x="3" y="34"/>
                </a:cubicBezTo>
                <a:cubicBezTo>
                  <a:pt x="3" y="35"/>
                  <a:pt x="3" y="35"/>
                  <a:pt x="3" y="35"/>
                </a:cubicBezTo>
                <a:cubicBezTo>
                  <a:pt x="4" y="35"/>
                  <a:pt x="4" y="35"/>
                  <a:pt x="5" y="35"/>
                </a:cubicBezTo>
                <a:cubicBezTo>
                  <a:pt x="5" y="35"/>
                  <a:pt x="5" y="36"/>
                  <a:pt x="5" y="36"/>
                </a:cubicBezTo>
                <a:cubicBezTo>
                  <a:pt x="5" y="36"/>
                  <a:pt x="6" y="36"/>
                  <a:pt x="6" y="36"/>
                </a:cubicBezTo>
                <a:cubicBezTo>
                  <a:pt x="7" y="36"/>
                  <a:pt x="7" y="37"/>
                  <a:pt x="7" y="37"/>
                </a:cubicBezTo>
                <a:cubicBezTo>
                  <a:pt x="8" y="37"/>
                  <a:pt x="8" y="37"/>
                  <a:pt x="9" y="37"/>
                </a:cubicBezTo>
                <a:cubicBezTo>
                  <a:pt x="9" y="37"/>
                  <a:pt x="9" y="37"/>
                  <a:pt x="9" y="37"/>
                </a:cubicBezTo>
                <a:cubicBezTo>
                  <a:pt x="10" y="38"/>
                  <a:pt x="11" y="38"/>
                  <a:pt x="11" y="38"/>
                </a:cubicBezTo>
                <a:cubicBezTo>
                  <a:pt x="12" y="38"/>
                  <a:pt x="12" y="38"/>
                  <a:pt x="12" y="38"/>
                </a:cubicBezTo>
                <a:cubicBezTo>
                  <a:pt x="13" y="39"/>
                  <a:pt x="14" y="39"/>
                  <a:pt x="15" y="39"/>
                </a:cubicBezTo>
                <a:cubicBezTo>
                  <a:pt x="15" y="39"/>
                  <a:pt x="15" y="39"/>
                  <a:pt x="15" y="39"/>
                </a:cubicBezTo>
                <a:cubicBezTo>
                  <a:pt x="16" y="39"/>
                  <a:pt x="17" y="40"/>
                  <a:pt x="18" y="40"/>
                </a:cubicBezTo>
                <a:cubicBezTo>
                  <a:pt x="18" y="40"/>
                  <a:pt x="19" y="40"/>
                  <a:pt x="19" y="40"/>
                </a:cubicBezTo>
                <a:cubicBezTo>
                  <a:pt x="20" y="40"/>
                  <a:pt x="21" y="40"/>
                  <a:pt x="23" y="41"/>
                </a:cubicBezTo>
                <a:cubicBezTo>
                  <a:pt x="23" y="41"/>
                  <a:pt x="23" y="41"/>
                  <a:pt x="24" y="41"/>
                </a:cubicBezTo>
                <a:cubicBezTo>
                  <a:pt x="25" y="41"/>
                  <a:pt x="26" y="41"/>
                  <a:pt x="27" y="41"/>
                </a:cubicBezTo>
                <a:cubicBezTo>
                  <a:pt x="28" y="41"/>
                  <a:pt x="28" y="41"/>
                  <a:pt x="28" y="41"/>
                </a:cubicBezTo>
                <a:cubicBezTo>
                  <a:pt x="30" y="41"/>
                  <a:pt x="31" y="41"/>
                  <a:pt x="33" y="41"/>
                </a:cubicBezTo>
                <a:cubicBezTo>
                  <a:pt x="33" y="41"/>
                  <a:pt x="34" y="41"/>
                  <a:pt x="34" y="41"/>
                </a:cubicBezTo>
                <a:cubicBezTo>
                  <a:pt x="36" y="41"/>
                  <a:pt x="38" y="41"/>
                  <a:pt x="40" y="41"/>
                </a:cubicBezTo>
                <a:cubicBezTo>
                  <a:pt x="42" y="41"/>
                  <a:pt x="44" y="41"/>
                  <a:pt x="45" y="41"/>
                </a:cubicBezTo>
                <a:cubicBezTo>
                  <a:pt x="46" y="41"/>
                  <a:pt x="46" y="41"/>
                  <a:pt x="47" y="41"/>
                </a:cubicBezTo>
                <a:cubicBezTo>
                  <a:pt x="48" y="41"/>
                  <a:pt x="50" y="41"/>
                  <a:pt x="51" y="41"/>
                </a:cubicBezTo>
                <a:cubicBezTo>
                  <a:pt x="52" y="41"/>
                  <a:pt x="52" y="41"/>
                  <a:pt x="52" y="41"/>
                </a:cubicBezTo>
                <a:cubicBezTo>
                  <a:pt x="53" y="41"/>
                  <a:pt x="55" y="41"/>
                  <a:pt x="56" y="41"/>
                </a:cubicBezTo>
                <a:cubicBezTo>
                  <a:pt x="56" y="41"/>
                  <a:pt x="57" y="41"/>
                  <a:pt x="57" y="41"/>
                </a:cubicBezTo>
                <a:cubicBezTo>
                  <a:pt x="58" y="40"/>
                  <a:pt x="59" y="40"/>
                  <a:pt x="61" y="40"/>
                </a:cubicBezTo>
                <a:cubicBezTo>
                  <a:pt x="61" y="40"/>
                  <a:pt x="61" y="40"/>
                  <a:pt x="61" y="40"/>
                </a:cubicBezTo>
                <a:cubicBezTo>
                  <a:pt x="62" y="40"/>
                  <a:pt x="63" y="39"/>
                  <a:pt x="64" y="39"/>
                </a:cubicBezTo>
                <a:cubicBezTo>
                  <a:pt x="64" y="39"/>
                  <a:pt x="65" y="39"/>
                  <a:pt x="65" y="39"/>
                </a:cubicBezTo>
                <a:cubicBezTo>
                  <a:pt x="66" y="39"/>
                  <a:pt x="67" y="39"/>
                  <a:pt x="68" y="38"/>
                </a:cubicBezTo>
                <a:cubicBezTo>
                  <a:pt x="68" y="38"/>
                  <a:pt x="68" y="38"/>
                  <a:pt x="68" y="38"/>
                </a:cubicBezTo>
                <a:cubicBezTo>
                  <a:pt x="69" y="38"/>
                  <a:pt x="70" y="38"/>
                  <a:pt x="70" y="37"/>
                </a:cubicBezTo>
                <a:cubicBezTo>
                  <a:pt x="70" y="37"/>
                  <a:pt x="71" y="37"/>
                  <a:pt x="71" y="37"/>
                </a:cubicBezTo>
                <a:cubicBezTo>
                  <a:pt x="71" y="37"/>
                  <a:pt x="72" y="37"/>
                  <a:pt x="73" y="37"/>
                </a:cubicBezTo>
                <a:cubicBezTo>
                  <a:pt x="73" y="37"/>
                  <a:pt x="73" y="36"/>
                  <a:pt x="73" y="36"/>
                </a:cubicBezTo>
                <a:cubicBezTo>
                  <a:pt x="74" y="36"/>
                  <a:pt x="74" y="36"/>
                  <a:pt x="75" y="36"/>
                </a:cubicBezTo>
                <a:cubicBezTo>
                  <a:pt x="75" y="36"/>
                  <a:pt x="75" y="35"/>
                  <a:pt x="75" y="35"/>
                </a:cubicBezTo>
                <a:cubicBezTo>
                  <a:pt x="75" y="35"/>
                  <a:pt x="76" y="35"/>
                  <a:pt x="76" y="35"/>
                </a:cubicBezTo>
                <a:cubicBezTo>
                  <a:pt x="76" y="35"/>
                  <a:pt x="76" y="35"/>
                  <a:pt x="76" y="35"/>
                </a:cubicBezTo>
                <a:cubicBezTo>
                  <a:pt x="76" y="34"/>
                  <a:pt x="76" y="34"/>
                  <a:pt x="76" y="34"/>
                </a:cubicBezTo>
                <a:lnTo>
                  <a:pt x="76" y="39"/>
                </a:lnTo>
                <a:close/>
                <a:moveTo>
                  <a:pt x="76" y="30"/>
                </a:moveTo>
                <a:cubicBezTo>
                  <a:pt x="76" y="30"/>
                  <a:pt x="76" y="30"/>
                  <a:pt x="76" y="30"/>
                </a:cubicBezTo>
                <a:cubicBezTo>
                  <a:pt x="76" y="30"/>
                  <a:pt x="76" y="30"/>
                  <a:pt x="76" y="30"/>
                </a:cubicBezTo>
                <a:cubicBezTo>
                  <a:pt x="76" y="30"/>
                  <a:pt x="76" y="30"/>
                  <a:pt x="76" y="30"/>
                </a:cubicBezTo>
                <a:cubicBezTo>
                  <a:pt x="76" y="30"/>
                  <a:pt x="76" y="30"/>
                  <a:pt x="76" y="30"/>
                </a:cubicBezTo>
                <a:cubicBezTo>
                  <a:pt x="76" y="31"/>
                  <a:pt x="76" y="31"/>
                  <a:pt x="75" y="31"/>
                </a:cubicBezTo>
                <a:cubicBezTo>
                  <a:pt x="75" y="31"/>
                  <a:pt x="75" y="31"/>
                  <a:pt x="75" y="31"/>
                </a:cubicBezTo>
                <a:cubicBezTo>
                  <a:pt x="75" y="31"/>
                  <a:pt x="75" y="31"/>
                  <a:pt x="75" y="32"/>
                </a:cubicBezTo>
                <a:cubicBezTo>
                  <a:pt x="75" y="32"/>
                  <a:pt x="75" y="32"/>
                  <a:pt x="75" y="32"/>
                </a:cubicBezTo>
                <a:cubicBezTo>
                  <a:pt x="74" y="32"/>
                  <a:pt x="74" y="32"/>
                  <a:pt x="74" y="32"/>
                </a:cubicBezTo>
                <a:cubicBezTo>
                  <a:pt x="74" y="32"/>
                  <a:pt x="73" y="33"/>
                  <a:pt x="73" y="33"/>
                </a:cubicBezTo>
                <a:cubicBezTo>
                  <a:pt x="73" y="33"/>
                  <a:pt x="73" y="33"/>
                  <a:pt x="72" y="33"/>
                </a:cubicBezTo>
                <a:cubicBezTo>
                  <a:pt x="72" y="33"/>
                  <a:pt x="72" y="33"/>
                  <a:pt x="72" y="33"/>
                </a:cubicBezTo>
                <a:cubicBezTo>
                  <a:pt x="71" y="34"/>
                  <a:pt x="71" y="34"/>
                  <a:pt x="71" y="34"/>
                </a:cubicBezTo>
                <a:cubicBezTo>
                  <a:pt x="71" y="34"/>
                  <a:pt x="70" y="34"/>
                  <a:pt x="70" y="34"/>
                </a:cubicBezTo>
                <a:cubicBezTo>
                  <a:pt x="70" y="34"/>
                  <a:pt x="69" y="35"/>
                  <a:pt x="69" y="35"/>
                </a:cubicBezTo>
                <a:cubicBezTo>
                  <a:pt x="68" y="35"/>
                  <a:pt x="68" y="35"/>
                  <a:pt x="68" y="35"/>
                </a:cubicBezTo>
                <a:cubicBezTo>
                  <a:pt x="67" y="35"/>
                  <a:pt x="67" y="35"/>
                  <a:pt x="66" y="35"/>
                </a:cubicBezTo>
                <a:cubicBezTo>
                  <a:pt x="66" y="36"/>
                  <a:pt x="66" y="36"/>
                  <a:pt x="65" y="36"/>
                </a:cubicBezTo>
                <a:cubicBezTo>
                  <a:pt x="65" y="36"/>
                  <a:pt x="64" y="36"/>
                  <a:pt x="64" y="36"/>
                </a:cubicBezTo>
                <a:cubicBezTo>
                  <a:pt x="63" y="36"/>
                  <a:pt x="63" y="36"/>
                  <a:pt x="62" y="36"/>
                </a:cubicBezTo>
                <a:cubicBezTo>
                  <a:pt x="62" y="37"/>
                  <a:pt x="61" y="37"/>
                  <a:pt x="60" y="37"/>
                </a:cubicBezTo>
                <a:cubicBezTo>
                  <a:pt x="60" y="37"/>
                  <a:pt x="59" y="37"/>
                  <a:pt x="59" y="37"/>
                </a:cubicBezTo>
                <a:cubicBezTo>
                  <a:pt x="58" y="37"/>
                  <a:pt x="57" y="37"/>
                  <a:pt x="57" y="37"/>
                </a:cubicBezTo>
                <a:cubicBezTo>
                  <a:pt x="56" y="37"/>
                  <a:pt x="55" y="37"/>
                  <a:pt x="55" y="38"/>
                </a:cubicBezTo>
                <a:cubicBezTo>
                  <a:pt x="54" y="38"/>
                  <a:pt x="53" y="38"/>
                  <a:pt x="52" y="38"/>
                </a:cubicBezTo>
                <a:cubicBezTo>
                  <a:pt x="52" y="38"/>
                  <a:pt x="51" y="38"/>
                  <a:pt x="50" y="38"/>
                </a:cubicBezTo>
                <a:cubicBezTo>
                  <a:pt x="49" y="38"/>
                  <a:pt x="48" y="38"/>
                  <a:pt x="47" y="38"/>
                </a:cubicBezTo>
                <a:cubicBezTo>
                  <a:pt x="47" y="38"/>
                  <a:pt x="46" y="38"/>
                  <a:pt x="45" y="38"/>
                </a:cubicBezTo>
                <a:cubicBezTo>
                  <a:pt x="44" y="38"/>
                  <a:pt x="42" y="38"/>
                  <a:pt x="40" y="38"/>
                </a:cubicBezTo>
                <a:cubicBezTo>
                  <a:pt x="38" y="38"/>
                  <a:pt x="36" y="38"/>
                  <a:pt x="34" y="38"/>
                </a:cubicBezTo>
                <a:cubicBezTo>
                  <a:pt x="33" y="38"/>
                  <a:pt x="33" y="38"/>
                  <a:pt x="32" y="38"/>
                </a:cubicBezTo>
                <a:cubicBezTo>
                  <a:pt x="31" y="38"/>
                  <a:pt x="30" y="38"/>
                  <a:pt x="29" y="38"/>
                </a:cubicBezTo>
                <a:cubicBezTo>
                  <a:pt x="28" y="38"/>
                  <a:pt x="28" y="38"/>
                  <a:pt x="27" y="38"/>
                </a:cubicBezTo>
                <a:cubicBezTo>
                  <a:pt x="26" y="38"/>
                  <a:pt x="25" y="38"/>
                  <a:pt x="25" y="38"/>
                </a:cubicBezTo>
                <a:cubicBezTo>
                  <a:pt x="24" y="37"/>
                  <a:pt x="23" y="37"/>
                  <a:pt x="23" y="37"/>
                </a:cubicBezTo>
                <a:cubicBezTo>
                  <a:pt x="22" y="37"/>
                  <a:pt x="21" y="37"/>
                  <a:pt x="21" y="37"/>
                </a:cubicBezTo>
                <a:cubicBezTo>
                  <a:pt x="20" y="37"/>
                  <a:pt x="20" y="37"/>
                  <a:pt x="19" y="37"/>
                </a:cubicBezTo>
                <a:cubicBezTo>
                  <a:pt x="18" y="37"/>
                  <a:pt x="18" y="37"/>
                  <a:pt x="17" y="36"/>
                </a:cubicBezTo>
                <a:cubicBezTo>
                  <a:pt x="17" y="36"/>
                  <a:pt x="16" y="36"/>
                  <a:pt x="16" y="36"/>
                </a:cubicBezTo>
                <a:cubicBezTo>
                  <a:pt x="15" y="36"/>
                  <a:pt x="15" y="36"/>
                  <a:pt x="14" y="36"/>
                </a:cubicBezTo>
                <a:cubicBezTo>
                  <a:pt x="14" y="36"/>
                  <a:pt x="13" y="36"/>
                  <a:pt x="13" y="35"/>
                </a:cubicBezTo>
                <a:cubicBezTo>
                  <a:pt x="13" y="35"/>
                  <a:pt x="12" y="35"/>
                  <a:pt x="12" y="35"/>
                </a:cubicBezTo>
                <a:cubicBezTo>
                  <a:pt x="11" y="35"/>
                  <a:pt x="11" y="35"/>
                  <a:pt x="11" y="35"/>
                </a:cubicBezTo>
                <a:cubicBezTo>
                  <a:pt x="10" y="34"/>
                  <a:pt x="10" y="34"/>
                  <a:pt x="9" y="34"/>
                </a:cubicBezTo>
                <a:cubicBezTo>
                  <a:pt x="9" y="34"/>
                  <a:pt x="9" y="34"/>
                  <a:pt x="9" y="34"/>
                </a:cubicBezTo>
                <a:cubicBezTo>
                  <a:pt x="8" y="34"/>
                  <a:pt x="8" y="34"/>
                  <a:pt x="8" y="33"/>
                </a:cubicBezTo>
                <a:cubicBezTo>
                  <a:pt x="7" y="33"/>
                  <a:pt x="7" y="33"/>
                  <a:pt x="7" y="33"/>
                </a:cubicBezTo>
                <a:cubicBezTo>
                  <a:pt x="7" y="33"/>
                  <a:pt x="7" y="33"/>
                  <a:pt x="6" y="33"/>
                </a:cubicBezTo>
                <a:cubicBezTo>
                  <a:pt x="6" y="33"/>
                  <a:pt x="6" y="32"/>
                  <a:pt x="6" y="32"/>
                </a:cubicBezTo>
                <a:cubicBezTo>
                  <a:pt x="6" y="32"/>
                  <a:pt x="5" y="32"/>
                  <a:pt x="5" y="32"/>
                </a:cubicBezTo>
                <a:cubicBezTo>
                  <a:pt x="5" y="32"/>
                  <a:pt x="5" y="32"/>
                  <a:pt x="5" y="32"/>
                </a:cubicBezTo>
                <a:cubicBezTo>
                  <a:pt x="5" y="31"/>
                  <a:pt x="4" y="31"/>
                  <a:pt x="4" y="31"/>
                </a:cubicBezTo>
                <a:cubicBezTo>
                  <a:pt x="4" y="31"/>
                  <a:pt x="4" y="31"/>
                  <a:pt x="4" y="31"/>
                </a:cubicBezTo>
                <a:cubicBezTo>
                  <a:pt x="4" y="31"/>
                  <a:pt x="3" y="30"/>
                  <a:pt x="3" y="30"/>
                </a:cubicBezTo>
                <a:cubicBezTo>
                  <a:pt x="3" y="30"/>
                  <a:pt x="3" y="30"/>
                  <a:pt x="3" y="30"/>
                </a:cubicBezTo>
                <a:cubicBezTo>
                  <a:pt x="3" y="30"/>
                  <a:pt x="3" y="30"/>
                  <a:pt x="3" y="30"/>
                </a:cubicBezTo>
                <a:cubicBezTo>
                  <a:pt x="3" y="22"/>
                  <a:pt x="3" y="22"/>
                  <a:pt x="3" y="22"/>
                </a:cubicBezTo>
                <a:cubicBezTo>
                  <a:pt x="3" y="22"/>
                  <a:pt x="3" y="22"/>
                  <a:pt x="3" y="22"/>
                </a:cubicBezTo>
                <a:cubicBezTo>
                  <a:pt x="4" y="23"/>
                  <a:pt x="5" y="24"/>
                  <a:pt x="5" y="24"/>
                </a:cubicBezTo>
                <a:cubicBezTo>
                  <a:pt x="6" y="24"/>
                  <a:pt x="6" y="24"/>
                  <a:pt x="6" y="24"/>
                </a:cubicBezTo>
                <a:cubicBezTo>
                  <a:pt x="7" y="25"/>
                  <a:pt x="8" y="26"/>
                  <a:pt x="9" y="26"/>
                </a:cubicBezTo>
                <a:cubicBezTo>
                  <a:pt x="9" y="26"/>
                  <a:pt x="9" y="26"/>
                  <a:pt x="9" y="26"/>
                </a:cubicBezTo>
                <a:cubicBezTo>
                  <a:pt x="10" y="27"/>
                  <a:pt x="11" y="27"/>
                  <a:pt x="12" y="28"/>
                </a:cubicBezTo>
                <a:cubicBezTo>
                  <a:pt x="13" y="28"/>
                  <a:pt x="13" y="28"/>
                  <a:pt x="13" y="28"/>
                </a:cubicBezTo>
                <a:cubicBezTo>
                  <a:pt x="15" y="28"/>
                  <a:pt x="16" y="29"/>
                  <a:pt x="17" y="29"/>
                </a:cubicBezTo>
                <a:cubicBezTo>
                  <a:pt x="17" y="29"/>
                  <a:pt x="18" y="29"/>
                  <a:pt x="18" y="29"/>
                </a:cubicBezTo>
                <a:cubicBezTo>
                  <a:pt x="19" y="30"/>
                  <a:pt x="20" y="30"/>
                  <a:pt x="22" y="30"/>
                </a:cubicBezTo>
                <a:cubicBezTo>
                  <a:pt x="22" y="30"/>
                  <a:pt x="23" y="30"/>
                  <a:pt x="23" y="30"/>
                </a:cubicBezTo>
                <a:cubicBezTo>
                  <a:pt x="25" y="31"/>
                  <a:pt x="26" y="31"/>
                  <a:pt x="28" y="31"/>
                </a:cubicBezTo>
                <a:cubicBezTo>
                  <a:pt x="28" y="31"/>
                  <a:pt x="28" y="31"/>
                  <a:pt x="28" y="31"/>
                </a:cubicBezTo>
                <a:cubicBezTo>
                  <a:pt x="30" y="31"/>
                  <a:pt x="31" y="31"/>
                  <a:pt x="33" y="32"/>
                </a:cubicBezTo>
                <a:cubicBezTo>
                  <a:pt x="33" y="32"/>
                  <a:pt x="34" y="32"/>
                  <a:pt x="34" y="32"/>
                </a:cubicBezTo>
                <a:cubicBezTo>
                  <a:pt x="36" y="32"/>
                  <a:pt x="38" y="32"/>
                  <a:pt x="40" y="32"/>
                </a:cubicBezTo>
                <a:cubicBezTo>
                  <a:pt x="42" y="32"/>
                  <a:pt x="43" y="32"/>
                  <a:pt x="45" y="32"/>
                </a:cubicBezTo>
                <a:cubicBezTo>
                  <a:pt x="46" y="32"/>
                  <a:pt x="46" y="32"/>
                  <a:pt x="47" y="32"/>
                </a:cubicBezTo>
                <a:cubicBezTo>
                  <a:pt x="48" y="31"/>
                  <a:pt x="50" y="31"/>
                  <a:pt x="52" y="31"/>
                </a:cubicBezTo>
                <a:cubicBezTo>
                  <a:pt x="52" y="31"/>
                  <a:pt x="52" y="31"/>
                  <a:pt x="52" y="31"/>
                </a:cubicBezTo>
                <a:cubicBezTo>
                  <a:pt x="53" y="31"/>
                  <a:pt x="55" y="31"/>
                  <a:pt x="57" y="30"/>
                </a:cubicBezTo>
                <a:cubicBezTo>
                  <a:pt x="57" y="30"/>
                  <a:pt x="57" y="30"/>
                  <a:pt x="58" y="30"/>
                </a:cubicBezTo>
                <a:cubicBezTo>
                  <a:pt x="59" y="30"/>
                  <a:pt x="61" y="30"/>
                  <a:pt x="62" y="29"/>
                </a:cubicBezTo>
                <a:cubicBezTo>
                  <a:pt x="62" y="29"/>
                  <a:pt x="62" y="29"/>
                  <a:pt x="62" y="29"/>
                </a:cubicBezTo>
                <a:cubicBezTo>
                  <a:pt x="64" y="29"/>
                  <a:pt x="65" y="28"/>
                  <a:pt x="66" y="28"/>
                </a:cubicBezTo>
                <a:cubicBezTo>
                  <a:pt x="66" y="28"/>
                  <a:pt x="67" y="28"/>
                  <a:pt x="67" y="28"/>
                </a:cubicBezTo>
                <a:cubicBezTo>
                  <a:pt x="68" y="27"/>
                  <a:pt x="69" y="27"/>
                  <a:pt x="70" y="26"/>
                </a:cubicBezTo>
                <a:cubicBezTo>
                  <a:pt x="70" y="26"/>
                  <a:pt x="70" y="26"/>
                  <a:pt x="71" y="26"/>
                </a:cubicBezTo>
                <a:cubicBezTo>
                  <a:pt x="72" y="26"/>
                  <a:pt x="73" y="25"/>
                  <a:pt x="73" y="24"/>
                </a:cubicBezTo>
                <a:cubicBezTo>
                  <a:pt x="74" y="24"/>
                  <a:pt x="74" y="24"/>
                  <a:pt x="74" y="24"/>
                </a:cubicBezTo>
                <a:cubicBezTo>
                  <a:pt x="75" y="24"/>
                  <a:pt x="76" y="23"/>
                  <a:pt x="76" y="22"/>
                </a:cubicBezTo>
                <a:cubicBezTo>
                  <a:pt x="76" y="22"/>
                  <a:pt x="76" y="22"/>
                  <a:pt x="76" y="22"/>
                </a:cubicBezTo>
                <a:lnTo>
                  <a:pt x="76" y="30"/>
                </a:lnTo>
                <a:close/>
                <a:moveTo>
                  <a:pt x="40" y="29"/>
                </a:moveTo>
                <a:cubicBezTo>
                  <a:pt x="18" y="29"/>
                  <a:pt x="3" y="22"/>
                  <a:pt x="3" y="16"/>
                </a:cubicBezTo>
                <a:cubicBezTo>
                  <a:pt x="3" y="10"/>
                  <a:pt x="18" y="3"/>
                  <a:pt x="40" y="3"/>
                </a:cubicBezTo>
                <a:cubicBezTo>
                  <a:pt x="61" y="3"/>
                  <a:pt x="76" y="10"/>
                  <a:pt x="76" y="16"/>
                </a:cubicBezTo>
                <a:cubicBezTo>
                  <a:pt x="76" y="22"/>
                  <a:pt x="61" y="29"/>
                  <a:pt x="40" y="29"/>
                </a:cubicBezTo>
                <a:close/>
              </a:path>
            </a:pathLst>
          </a:custGeom>
          <a:solidFill>
            <a:srgbClr val="46B3B0"/>
          </a:solidFill>
          <a:ln>
            <a:noFill/>
          </a:ln>
        </p:spPr>
        <p:txBody>
          <a:bodyPr vert="horz" wrap="square" lIns="91440" tIns="45720" rIns="91440" bIns="45720" numCol="1" anchor="t" anchorCtr="0" compatLnSpc="1"/>
          <a:lstStyle/>
          <a:p>
            <a:endParaRPr lang="zh-CN" altLang="en-US"/>
          </a:p>
        </p:txBody>
      </p:sp>
      <p:grpSp>
        <p:nvGrpSpPr>
          <p:cNvPr id="16" name="组合 15"/>
          <p:cNvGrpSpPr/>
          <p:nvPr/>
        </p:nvGrpSpPr>
        <p:grpSpPr>
          <a:xfrm>
            <a:off x="4602163" y="2609850"/>
            <a:ext cx="322263" cy="406400"/>
            <a:chOff x="4573588" y="3057525"/>
            <a:chExt cx="322263" cy="406400"/>
          </a:xfrm>
          <a:solidFill>
            <a:srgbClr val="46B3B0"/>
          </a:solidFill>
        </p:grpSpPr>
        <p:sp>
          <p:nvSpPr>
            <p:cNvPr id="17" name="Freeform 41"/>
            <p:cNvSpPr/>
            <p:nvPr/>
          </p:nvSpPr>
          <p:spPr bwMode="auto">
            <a:xfrm>
              <a:off x="4730751" y="3057525"/>
              <a:ext cx="58738" cy="131763"/>
            </a:xfrm>
            <a:custGeom>
              <a:avLst/>
              <a:gdLst>
                <a:gd name="T0" fmla="*/ 1 w 14"/>
                <a:gd name="T1" fmla="*/ 31 h 31"/>
                <a:gd name="T2" fmla="*/ 3 w 14"/>
                <a:gd name="T3" fmla="*/ 29 h 31"/>
                <a:gd name="T4" fmla="*/ 3 w 14"/>
                <a:gd name="T5" fmla="*/ 10 h 31"/>
                <a:gd name="T6" fmla="*/ 3 w 14"/>
                <a:gd name="T7" fmla="*/ 10 h 31"/>
                <a:gd name="T8" fmla="*/ 5 w 14"/>
                <a:gd name="T9" fmla="*/ 9 h 31"/>
                <a:gd name="T10" fmla="*/ 9 w 14"/>
                <a:gd name="T11" fmla="*/ 9 h 31"/>
                <a:gd name="T12" fmla="*/ 6 w 14"/>
                <a:gd name="T13" fmla="*/ 12 h 31"/>
                <a:gd name="T14" fmla="*/ 6 w 14"/>
                <a:gd name="T15" fmla="*/ 14 h 31"/>
                <a:gd name="T16" fmla="*/ 7 w 14"/>
                <a:gd name="T17" fmla="*/ 15 h 31"/>
                <a:gd name="T18" fmla="*/ 8 w 14"/>
                <a:gd name="T19" fmla="*/ 14 h 31"/>
                <a:gd name="T20" fmla="*/ 14 w 14"/>
                <a:gd name="T21" fmla="*/ 9 h 31"/>
                <a:gd name="T22" fmla="*/ 14 w 14"/>
                <a:gd name="T23" fmla="*/ 9 h 31"/>
                <a:gd name="T24" fmla="*/ 14 w 14"/>
                <a:gd name="T25" fmla="*/ 9 h 31"/>
                <a:gd name="T26" fmla="*/ 14 w 14"/>
                <a:gd name="T27" fmla="*/ 8 h 31"/>
                <a:gd name="T28" fmla="*/ 14 w 14"/>
                <a:gd name="T29" fmla="*/ 8 h 31"/>
                <a:gd name="T30" fmla="*/ 14 w 14"/>
                <a:gd name="T31" fmla="*/ 8 h 31"/>
                <a:gd name="T32" fmla="*/ 14 w 14"/>
                <a:gd name="T33" fmla="*/ 8 h 31"/>
                <a:gd name="T34" fmla="*/ 14 w 14"/>
                <a:gd name="T35" fmla="*/ 8 h 31"/>
                <a:gd name="T36" fmla="*/ 14 w 14"/>
                <a:gd name="T37" fmla="*/ 7 h 31"/>
                <a:gd name="T38" fmla="*/ 14 w 14"/>
                <a:gd name="T39" fmla="*/ 7 h 31"/>
                <a:gd name="T40" fmla="*/ 14 w 14"/>
                <a:gd name="T41" fmla="*/ 6 h 31"/>
                <a:gd name="T42" fmla="*/ 8 w 14"/>
                <a:gd name="T43" fmla="*/ 1 h 31"/>
                <a:gd name="T44" fmla="*/ 6 w 14"/>
                <a:gd name="T45" fmla="*/ 1 h 31"/>
                <a:gd name="T46" fmla="*/ 6 w 14"/>
                <a:gd name="T47" fmla="*/ 3 h 31"/>
                <a:gd name="T48" fmla="*/ 9 w 14"/>
                <a:gd name="T49" fmla="*/ 6 h 31"/>
                <a:gd name="T50" fmla="*/ 5 w 14"/>
                <a:gd name="T51" fmla="*/ 6 h 31"/>
                <a:gd name="T52" fmla="*/ 1 w 14"/>
                <a:gd name="T53" fmla="*/ 7 h 31"/>
                <a:gd name="T54" fmla="*/ 0 w 14"/>
                <a:gd name="T55" fmla="*/ 10 h 31"/>
                <a:gd name="T56" fmla="*/ 0 w 14"/>
                <a:gd name="T57" fmla="*/ 29 h 31"/>
                <a:gd name="T58" fmla="*/ 1 w 14"/>
                <a:gd name="T5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 h="31">
                  <a:moveTo>
                    <a:pt x="1" y="31"/>
                  </a:moveTo>
                  <a:cubicBezTo>
                    <a:pt x="2" y="31"/>
                    <a:pt x="3" y="30"/>
                    <a:pt x="3" y="29"/>
                  </a:cubicBezTo>
                  <a:cubicBezTo>
                    <a:pt x="3" y="10"/>
                    <a:pt x="3" y="10"/>
                    <a:pt x="3" y="10"/>
                  </a:cubicBezTo>
                  <a:cubicBezTo>
                    <a:pt x="3" y="10"/>
                    <a:pt x="3" y="10"/>
                    <a:pt x="3" y="10"/>
                  </a:cubicBezTo>
                  <a:cubicBezTo>
                    <a:pt x="4" y="9"/>
                    <a:pt x="5" y="9"/>
                    <a:pt x="5" y="9"/>
                  </a:cubicBezTo>
                  <a:cubicBezTo>
                    <a:pt x="9" y="9"/>
                    <a:pt x="9" y="9"/>
                    <a:pt x="9" y="9"/>
                  </a:cubicBezTo>
                  <a:cubicBezTo>
                    <a:pt x="6" y="12"/>
                    <a:pt x="6" y="12"/>
                    <a:pt x="6" y="12"/>
                  </a:cubicBezTo>
                  <a:cubicBezTo>
                    <a:pt x="5" y="13"/>
                    <a:pt x="5" y="14"/>
                    <a:pt x="6" y="14"/>
                  </a:cubicBezTo>
                  <a:cubicBezTo>
                    <a:pt x="6" y="15"/>
                    <a:pt x="7" y="15"/>
                    <a:pt x="7" y="15"/>
                  </a:cubicBezTo>
                  <a:cubicBezTo>
                    <a:pt x="8" y="15"/>
                    <a:pt x="8" y="15"/>
                    <a:pt x="8" y="14"/>
                  </a:cubicBezTo>
                  <a:cubicBezTo>
                    <a:pt x="14" y="9"/>
                    <a:pt x="14" y="9"/>
                    <a:pt x="14" y="9"/>
                  </a:cubicBezTo>
                  <a:cubicBezTo>
                    <a:pt x="14" y="9"/>
                    <a:pt x="14" y="9"/>
                    <a:pt x="14" y="9"/>
                  </a:cubicBezTo>
                  <a:cubicBezTo>
                    <a:pt x="14" y="9"/>
                    <a:pt x="14" y="9"/>
                    <a:pt x="14" y="9"/>
                  </a:cubicBezTo>
                  <a:cubicBezTo>
                    <a:pt x="14" y="9"/>
                    <a:pt x="14" y="9"/>
                    <a:pt x="14" y="8"/>
                  </a:cubicBezTo>
                  <a:cubicBezTo>
                    <a:pt x="14" y="8"/>
                    <a:pt x="14" y="8"/>
                    <a:pt x="14" y="8"/>
                  </a:cubicBezTo>
                  <a:cubicBezTo>
                    <a:pt x="14" y="8"/>
                    <a:pt x="14" y="8"/>
                    <a:pt x="14" y="8"/>
                  </a:cubicBezTo>
                  <a:cubicBezTo>
                    <a:pt x="14" y="8"/>
                    <a:pt x="14" y="8"/>
                    <a:pt x="14" y="8"/>
                  </a:cubicBezTo>
                  <a:cubicBezTo>
                    <a:pt x="14" y="8"/>
                    <a:pt x="14" y="8"/>
                    <a:pt x="14" y="8"/>
                  </a:cubicBezTo>
                  <a:cubicBezTo>
                    <a:pt x="14" y="7"/>
                    <a:pt x="14" y="7"/>
                    <a:pt x="14" y="7"/>
                  </a:cubicBezTo>
                  <a:cubicBezTo>
                    <a:pt x="14" y="7"/>
                    <a:pt x="14" y="7"/>
                    <a:pt x="14" y="7"/>
                  </a:cubicBezTo>
                  <a:cubicBezTo>
                    <a:pt x="14" y="7"/>
                    <a:pt x="14" y="6"/>
                    <a:pt x="14" y="6"/>
                  </a:cubicBezTo>
                  <a:cubicBezTo>
                    <a:pt x="8" y="1"/>
                    <a:pt x="8" y="1"/>
                    <a:pt x="8" y="1"/>
                  </a:cubicBezTo>
                  <a:cubicBezTo>
                    <a:pt x="8" y="0"/>
                    <a:pt x="7" y="0"/>
                    <a:pt x="6" y="1"/>
                  </a:cubicBezTo>
                  <a:cubicBezTo>
                    <a:pt x="5" y="2"/>
                    <a:pt x="5" y="3"/>
                    <a:pt x="6" y="3"/>
                  </a:cubicBezTo>
                  <a:cubicBezTo>
                    <a:pt x="9" y="6"/>
                    <a:pt x="9" y="6"/>
                    <a:pt x="9" y="6"/>
                  </a:cubicBezTo>
                  <a:cubicBezTo>
                    <a:pt x="5" y="6"/>
                    <a:pt x="5" y="6"/>
                    <a:pt x="5" y="6"/>
                  </a:cubicBezTo>
                  <a:cubicBezTo>
                    <a:pt x="5" y="6"/>
                    <a:pt x="3" y="6"/>
                    <a:pt x="1" y="7"/>
                  </a:cubicBezTo>
                  <a:cubicBezTo>
                    <a:pt x="1" y="8"/>
                    <a:pt x="0" y="9"/>
                    <a:pt x="0" y="10"/>
                  </a:cubicBezTo>
                  <a:cubicBezTo>
                    <a:pt x="0" y="29"/>
                    <a:pt x="0" y="29"/>
                    <a:pt x="0" y="29"/>
                  </a:cubicBezTo>
                  <a:cubicBezTo>
                    <a:pt x="0" y="30"/>
                    <a:pt x="1" y="31"/>
                    <a:pt x="1"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42"/>
            <p:cNvSpPr>
              <a:spLocks noEditPoints="1"/>
            </p:cNvSpPr>
            <p:nvPr/>
          </p:nvSpPr>
          <p:spPr bwMode="auto">
            <a:xfrm>
              <a:off x="4573588" y="3133725"/>
              <a:ext cx="322263" cy="330200"/>
            </a:xfrm>
            <a:custGeom>
              <a:avLst/>
              <a:gdLst>
                <a:gd name="T0" fmla="*/ 1 w 76"/>
                <a:gd name="T1" fmla="*/ 78 h 78"/>
                <a:gd name="T2" fmla="*/ 75 w 76"/>
                <a:gd name="T3" fmla="*/ 78 h 78"/>
                <a:gd name="T4" fmla="*/ 76 w 76"/>
                <a:gd name="T5" fmla="*/ 76 h 78"/>
                <a:gd name="T6" fmla="*/ 76 w 76"/>
                <a:gd name="T7" fmla="*/ 31 h 78"/>
                <a:gd name="T8" fmla="*/ 76 w 76"/>
                <a:gd name="T9" fmla="*/ 30 h 78"/>
                <a:gd name="T10" fmla="*/ 76 w 76"/>
                <a:gd name="T11" fmla="*/ 30 h 78"/>
                <a:gd name="T12" fmla="*/ 62 w 76"/>
                <a:gd name="T13" fmla="*/ 1 h 78"/>
                <a:gd name="T14" fmla="*/ 60 w 76"/>
                <a:gd name="T15" fmla="*/ 0 h 78"/>
                <a:gd name="T16" fmla="*/ 45 w 76"/>
                <a:gd name="T17" fmla="*/ 0 h 78"/>
                <a:gd name="T18" fmla="*/ 44 w 76"/>
                <a:gd name="T19" fmla="*/ 2 h 78"/>
                <a:gd name="T20" fmla="*/ 45 w 76"/>
                <a:gd name="T21" fmla="*/ 4 h 78"/>
                <a:gd name="T22" fmla="*/ 59 w 76"/>
                <a:gd name="T23" fmla="*/ 4 h 78"/>
                <a:gd name="T24" fmla="*/ 72 w 76"/>
                <a:gd name="T25" fmla="*/ 30 h 78"/>
                <a:gd name="T26" fmla="*/ 4 w 76"/>
                <a:gd name="T27" fmla="*/ 30 h 78"/>
                <a:gd name="T28" fmla="*/ 17 w 76"/>
                <a:gd name="T29" fmla="*/ 4 h 78"/>
                <a:gd name="T30" fmla="*/ 31 w 76"/>
                <a:gd name="T31" fmla="*/ 4 h 78"/>
                <a:gd name="T32" fmla="*/ 33 w 76"/>
                <a:gd name="T33" fmla="*/ 2 h 78"/>
                <a:gd name="T34" fmla="*/ 31 w 76"/>
                <a:gd name="T35" fmla="*/ 0 h 78"/>
                <a:gd name="T36" fmla="*/ 16 w 76"/>
                <a:gd name="T37" fmla="*/ 0 h 78"/>
                <a:gd name="T38" fmla="*/ 14 w 76"/>
                <a:gd name="T39" fmla="*/ 1 h 78"/>
                <a:gd name="T40" fmla="*/ 0 w 76"/>
                <a:gd name="T41" fmla="*/ 30 h 78"/>
                <a:gd name="T42" fmla="*/ 0 w 76"/>
                <a:gd name="T43" fmla="*/ 31 h 78"/>
                <a:gd name="T44" fmla="*/ 0 w 76"/>
                <a:gd name="T45" fmla="*/ 31 h 78"/>
                <a:gd name="T46" fmla="*/ 0 w 76"/>
                <a:gd name="T47" fmla="*/ 76 h 78"/>
                <a:gd name="T48" fmla="*/ 1 w 76"/>
                <a:gd name="T49" fmla="*/ 78 h 78"/>
                <a:gd name="T50" fmla="*/ 3 w 76"/>
                <a:gd name="T51" fmla="*/ 33 h 78"/>
                <a:gd name="T52" fmla="*/ 73 w 76"/>
                <a:gd name="T53" fmla="*/ 33 h 78"/>
                <a:gd name="T54" fmla="*/ 73 w 76"/>
                <a:gd name="T55" fmla="*/ 75 h 78"/>
                <a:gd name="T56" fmla="*/ 3 w 76"/>
                <a:gd name="T57" fmla="*/ 75 h 78"/>
                <a:gd name="T58" fmla="*/ 3 w 76"/>
                <a:gd name="T59"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78">
                  <a:moveTo>
                    <a:pt x="1" y="78"/>
                  </a:moveTo>
                  <a:cubicBezTo>
                    <a:pt x="75" y="78"/>
                    <a:pt x="75" y="78"/>
                    <a:pt x="75" y="78"/>
                  </a:cubicBezTo>
                  <a:cubicBezTo>
                    <a:pt x="76" y="78"/>
                    <a:pt x="76" y="77"/>
                    <a:pt x="76" y="76"/>
                  </a:cubicBezTo>
                  <a:cubicBezTo>
                    <a:pt x="76" y="31"/>
                    <a:pt x="76" y="31"/>
                    <a:pt x="76" y="31"/>
                  </a:cubicBezTo>
                  <a:cubicBezTo>
                    <a:pt x="76" y="31"/>
                    <a:pt x="76" y="31"/>
                    <a:pt x="76" y="30"/>
                  </a:cubicBezTo>
                  <a:cubicBezTo>
                    <a:pt x="76" y="30"/>
                    <a:pt x="76" y="30"/>
                    <a:pt x="76" y="30"/>
                  </a:cubicBezTo>
                  <a:cubicBezTo>
                    <a:pt x="62" y="1"/>
                    <a:pt x="62" y="1"/>
                    <a:pt x="62" y="1"/>
                  </a:cubicBezTo>
                  <a:cubicBezTo>
                    <a:pt x="62" y="1"/>
                    <a:pt x="61" y="0"/>
                    <a:pt x="60" y="0"/>
                  </a:cubicBezTo>
                  <a:cubicBezTo>
                    <a:pt x="45" y="0"/>
                    <a:pt x="45" y="0"/>
                    <a:pt x="45" y="0"/>
                  </a:cubicBezTo>
                  <a:cubicBezTo>
                    <a:pt x="44" y="0"/>
                    <a:pt x="44" y="1"/>
                    <a:pt x="44" y="2"/>
                  </a:cubicBezTo>
                  <a:cubicBezTo>
                    <a:pt x="44" y="3"/>
                    <a:pt x="44" y="4"/>
                    <a:pt x="45" y="4"/>
                  </a:cubicBezTo>
                  <a:cubicBezTo>
                    <a:pt x="59" y="4"/>
                    <a:pt x="59" y="4"/>
                    <a:pt x="59" y="4"/>
                  </a:cubicBezTo>
                  <a:cubicBezTo>
                    <a:pt x="72" y="30"/>
                    <a:pt x="72" y="30"/>
                    <a:pt x="72" y="30"/>
                  </a:cubicBezTo>
                  <a:cubicBezTo>
                    <a:pt x="4" y="30"/>
                    <a:pt x="4" y="30"/>
                    <a:pt x="4" y="30"/>
                  </a:cubicBezTo>
                  <a:cubicBezTo>
                    <a:pt x="17" y="4"/>
                    <a:pt x="17" y="4"/>
                    <a:pt x="17" y="4"/>
                  </a:cubicBezTo>
                  <a:cubicBezTo>
                    <a:pt x="31" y="4"/>
                    <a:pt x="31" y="4"/>
                    <a:pt x="31" y="4"/>
                  </a:cubicBezTo>
                  <a:cubicBezTo>
                    <a:pt x="32" y="4"/>
                    <a:pt x="33" y="3"/>
                    <a:pt x="33" y="2"/>
                  </a:cubicBezTo>
                  <a:cubicBezTo>
                    <a:pt x="33" y="1"/>
                    <a:pt x="32" y="0"/>
                    <a:pt x="31" y="0"/>
                  </a:cubicBezTo>
                  <a:cubicBezTo>
                    <a:pt x="16" y="0"/>
                    <a:pt x="16" y="0"/>
                    <a:pt x="16" y="0"/>
                  </a:cubicBezTo>
                  <a:cubicBezTo>
                    <a:pt x="15" y="0"/>
                    <a:pt x="14" y="1"/>
                    <a:pt x="14" y="1"/>
                  </a:cubicBezTo>
                  <a:cubicBezTo>
                    <a:pt x="0" y="30"/>
                    <a:pt x="0" y="30"/>
                    <a:pt x="0" y="30"/>
                  </a:cubicBezTo>
                  <a:cubicBezTo>
                    <a:pt x="0" y="30"/>
                    <a:pt x="0" y="30"/>
                    <a:pt x="0" y="31"/>
                  </a:cubicBezTo>
                  <a:cubicBezTo>
                    <a:pt x="0" y="31"/>
                    <a:pt x="0" y="31"/>
                    <a:pt x="0" y="31"/>
                  </a:cubicBezTo>
                  <a:cubicBezTo>
                    <a:pt x="0" y="76"/>
                    <a:pt x="0" y="76"/>
                    <a:pt x="0" y="76"/>
                  </a:cubicBezTo>
                  <a:cubicBezTo>
                    <a:pt x="0" y="77"/>
                    <a:pt x="1" y="78"/>
                    <a:pt x="1" y="78"/>
                  </a:cubicBezTo>
                  <a:close/>
                  <a:moveTo>
                    <a:pt x="3" y="33"/>
                  </a:moveTo>
                  <a:cubicBezTo>
                    <a:pt x="73" y="33"/>
                    <a:pt x="73" y="33"/>
                    <a:pt x="73" y="33"/>
                  </a:cubicBezTo>
                  <a:cubicBezTo>
                    <a:pt x="73" y="75"/>
                    <a:pt x="73" y="75"/>
                    <a:pt x="73" y="75"/>
                  </a:cubicBezTo>
                  <a:cubicBezTo>
                    <a:pt x="3" y="75"/>
                    <a:pt x="3" y="75"/>
                    <a:pt x="3" y="75"/>
                  </a:cubicBezTo>
                  <a:lnTo>
                    <a:pt x="3"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43"/>
            <p:cNvSpPr>
              <a:spLocks noEditPoints="1"/>
            </p:cNvSpPr>
            <p:nvPr/>
          </p:nvSpPr>
          <p:spPr bwMode="auto">
            <a:xfrm>
              <a:off x="4632326" y="3294063"/>
              <a:ext cx="204788" cy="68263"/>
            </a:xfrm>
            <a:custGeom>
              <a:avLst/>
              <a:gdLst>
                <a:gd name="T0" fmla="*/ 40 w 48"/>
                <a:gd name="T1" fmla="*/ 0 h 16"/>
                <a:gd name="T2" fmla="*/ 7 w 48"/>
                <a:gd name="T3" fmla="*/ 0 h 16"/>
                <a:gd name="T4" fmla="*/ 0 w 48"/>
                <a:gd name="T5" fmla="*/ 8 h 16"/>
                <a:gd name="T6" fmla="*/ 7 w 48"/>
                <a:gd name="T7" fmla="*/ 16 h 16"/>
                <a:gd name="T8" fmla="*/ 40 w 48"/>
                <a:gd name="T9" fmla="*/ 16 h 16"/>
                <a:gd name="T10" fmla="*/ 48 w 48"/>
                <a:gd name="T11" fmla="*/ 8 h 16"/>
                <a:gd name="T12" fmla="*/ 40 w 48"/>
                <a:gd name="T13" fmla="*/ 0 h 16"/>
                <a:gd name="T14" fmla="*/ 40 w 48"/>
                <a:gd name="T15" fmla="*/ 12 h 16"/>
                <a:gd name="T16" fmla="*/ 7 w 48"/>
                <a:gd name="T17" fmla="*/ 12 h 16"/>
                <a:gd name="T18" fmla="*/ 3 w 48"/>
                <a:gd name="T19" fmla="*/ 8 h 16"/>
                <a:gd name="T20" fmla="*/ 7 w 48"/>
                <a:gd name="T21" fmla="*/ 3 h 16"/>
                <a:gd name="T22" fmla="*/ 40 w 48"/>
                <a:gd name="T23" fmla="*/ 3 h 16"/>
                <a:gd name="T24" fmla="*/ 45 w 48"/>
                <a:gd name="T25" fmla="*/ 8 h 16"/>
                <a:gd name="T26" fmla="*/ 40 w 48"/>
                <a:gd name="T2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6">
                  <a:moveTo>
                    <a:pt x="40" y="0"/>
                  </a:moveTo>
                  <a:cubicBezTo>
                    <a:pt x="7" y="0"/>
                    <a:pt x="7" y="0"/>
                    <a:pt x="7" y="0"/>
                  </a:cubicBezTo>
                  <a:cubicBezTo>
                    <a:pt x="3" y="0"/>
                    <a:pt x="0" y="4"/>
                    <a:pt x="0" y="8"/>
                  </a:cubicBezTo>
                  <a:cubicBezTo>
                    <a:pt x="0" y="12"/>
                    <a:pt x="3" y="16"/>
                    <a:pt x="7" y="16"/>
                  </a:cubicBezTo>
                  <a:cubicBezTo>
                    <a:pt x="40" y="16"/>
                    <a:pt x="40" y="16"/>
                    <a:pt x="40" y="16"/>
                  </a:cubicBezTo>
                  <a:cubicBezTo>
                    <a:pt x="44" y="16"/>
                    <a:pt x="48" y="12"/>
                    <a:pt x="48" y="8"/>
                  </a:cubicBezTo>
                  <a:cubicBezTo>
                    <a:pt x="48" y="4"/>
                    <a:pt x="44" y="0"/>
                    <a:pt x="40" y="0"/>
                  </a:cubicBezTo>
                  <a:close/>
                  <a:moveTo>
                    <a:pt x="40" y="12"/>
                  </a:moveTo>
                  <a:cubicBezTo>
                    <a:pt x="7" y="12"/>
                    <a:pt x="7" y="12"/>
                    <a:pt x="7" y="12"/>
                  </a:cubicBezTo>
                  <a:cubicBezTo>
                    <a:pt x="5" y="12"/>
                    <a:pt x="3" y="10"/>
                    <a:pt x="3" y="8"/>
                  </a:cubicBezTo>
                  <a:cubicBezTo>
                    <a:pt x="3" y="6"/>
                    <a:pt x="5" y="3"/>
                    <a:pt x="7" y="3"/>
                  </a:cubicBezTo>
                  <a:cubicBezTo>
                    <a:pt x="40" y="3"/>
                    <a:pt x="40" y="3"/>
                    <a:pt x="40" y="3"/>
                  </a:cubicBezTo>
                  <a:cubicBezTo>
                    <a:pt x="43" y="3"/>
                    <a:pt x="45" y="6"/>
                    <a:pt x="45" y="8"/>
                  </a:cubicBezTo>
                  <a:cubicBezTo>
                    <a:pt x="45" y="10"/>
                    <a:pt x="43" y="12"/>
                    <a:pt x="4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44"/>
            <p:cNvSpPr/>
            <p:nvPr/>
          </p:nvSpPr>
          <p:spPr bwMode="auto">
            <a:xfrm>
              <a:off x="4695826" y="3375025"/>
              <a:ext cx="76200" cy="17463"/>
            </a:xfrm>
            <a:custGeom>
              <a:avLst/>
              <a:gdLst>
                <a:gd name="T0" fmla="*/ 16 w 18"/>
                <a:gd name="T1" fmla="*/ 0 h 4"/>
                <a:gd name="T2" fmla="*/ 1 w 18"/>
                <a:gd name="T3" fmla="*/ 0 h 4"/>
                <a:gd name="T4" fmla="*/ 0 w 18"/>
                <a:gd name="T5" fmla="*/ 2 h 4"/>
                <a:gd name="T6" fmla="*/ 1 w 18"/>
                <a:gd name="T7" fmla="*/ 4 h 4"/>
                <a:gd name="T8" fmla="*/ 16 w 18"/>
                <a:gd name="T9" fmla="*/ 4 h 4"/>
                <a:gd name="T10" fmla="*/ 18 w 18"/>
                <a:gd name="T11" fmla="*/ 2 h 4"/>
                <a:gd name="T12" fmla="*/ 16 w 1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0"/>
                  </a:moveTo>
                  <a:cubicBezTo>
                    <a:pt x="1" y="0"/>
                    <a:pt x="1" y="0"/>
                    <a:pt x="1" y="0"/>
                  </a:cubicBezTo>
                  <a:cubicBezTo>
                    <a:pt x="1" y="0"/>
                    <a:pt x="0" y="1"/>
                    <a:pt x="0" y="2"/>
                  </a:cubicBezTo>
                  <a:cubicBezTo>
                    <a:pt x="0" y="3"/>
                    <a:pt x="1" y="4"/>
                    <a:pt x="1" y="4"/>
                  </a:cubicBezTo>
                  <a:cubicBezTo>
                    <a:pt x="16" y="4"/>
                    <a:pt x="16" y="4"/>
                    <a:pt x="16" y="4"/>
                  </a:cubicBezTo>
                  <a:cubicBezTo>
                    <a:pt x="17" y="4"/>
                    <a:pt x="18" y="3"/>
                    <a:pt x="18" y="2"/>
                  </a:cubicBezTo>
                  <a:cubicBezTo>
                    <a:pt x="18" y="1"/>
                    <a:pt x="17"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5"/>
            <p:cNvSpPr/>
            <p:nvPr/>
          </p:nvSpPr>
          <p:spPr bwMode="auto">
            <a:xfrm>
              <a:off x="4695826" y="3413125"/>
              <a:ext cx="76200" cy="12700"/>
            </a:xfrm>
            <a:custGeom>
              <a:avLst/>
              <a:gdLst>
                <a:gd name="T0" fmla="*/ 16 w 18"/>
                <a:gd name="T1" fmla="*/ 0 h 3"/>
                <a:gd name="T2" fmla="*/ 1 w 18"/>
                <a:gd name="T3" fmla="*/ 0 h 3"/>
                <a:gd name="T4" fmla="*/ 0 w 18"/>
                <a:gd name="T5" fmla="*/ 1 h 3"/>
                <a:gd name="T6" fmla="*/ 1 w 18"/>
                <a:gd name="T7" fmla="*/ 3 h 3"/>
                <a:gd name="T8" fmla="*/ 16 w 18"/>
                <a:gd name="T9" fmla="*/ 3 h 3"/>
                <a:gd name="T10" fmla="*/ 18 w 18"/>
                <a:gd name="T11" fmla="*/ 1 h 3"/>
                <a:gd name="T12" fmla="*/ 16 w 1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8" h="3">
                  <a:moveTo>
                    <a:pt x="16" y="0"/>
                  </a:moveTo>
                  <a:cubicBezTo>
                    <a:pt x="1" y="0"/>
                    <a:pt x="1" y="0"/>
                    <a:pt x="1" y="0"/>
                  </a:cubicBezTo>
                  <a:cubicBezTo>
                    <a:pt x="0" y="0"/>
                    <a:pt x="0" y="0"/>
                    <a:pt x="0" y="1"/>
                  </a:cubicBezTo>
                  <a:cubicBezTo>
                    <a:pt x="0" y="2"/>
                    <a:pt x="0" y="3"/>
                    <a:pt x="1" y="3"/>
                  </a:cubicBezTo>
                  <a:cubicBezTo>
                    <a:pt x="16" y="3"/>
                    <a:pt x="16" y="3"/>
                    <a:pt x="16" y="3"/>
                  </a:cubicBezTo>
                  <a:cubicBezTo>
                    <a:pt x="17" y="3"/>
                    <a:pt x="18" y="2"/>
                    <a:pt x="18" y="1"/>
                  </a:cubicBezTo>
                  <a:cubicBezTo>
                    <a:pt x="18" y="0"/>
                    <a:pt x="17"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 name="Freeform 46"/>
          <p:cNvSpPr>
            <a:spLocks noEditPoints="1"/>
          </p:cNvSpPr>
          <p:nvPr/>
        </p:nvSpPr>
        <p:spPr bwMode="auto">
          <a:xfrm>
            <a:off x="4568826" y="4195763"/>
            <a:ext cx="393700" cy="352425"/>
          </a:xfrm>
          <a:custGeom>
            <a:avLst/>
            <a:gdLst>
              <a:gd name="T0" fmla="*/ 82 w 93"/>
              <a:gd name="T1" fmla="*/ 31 h 83"/>
              <a:gd name="T2" fmla="*/ 76 w 93"/>
              <a:gd name="T3" fmla="*/ 0 h 83"/>
              <a:gd name="T4" fmla="*/ 0 w 93"/>
              <a:gd name="T5" fmla="*/ 6 h 83"/>
              <a:gd name="T6" fmla="*/ 0 w 93"/>
              <a:gd name="T7" fmla="*/ 48 h 83"/>
              <a:gd name="T8" fmla="*/ 6 w 93"/>
              <a:gd name="T9" fmla="*/ 62 h 83"/>
              <a:gd name="T10" fmla="*/ 30 w 93"/>
              <a:gd name="T11" fmla="*/ 79 h 83"/>
              <a:gd name="T12" fmla="*/ 25 w 93"/>
              <a:gd name="T13" fmla="*/ 81 h 83"/>
              <a:gd name="T14" fmla="*/ 56 w 93"/>
              <a:gd name="T15" fmla="*/ 82 h 83"/>
              <a:gd name="T16" fmla="*/ 56 w 93"/>
              <a:gd name="T17" fmla="*/ 79 h 83"/>
              <a:gd name="T18" fmla="*/ 53 w 93"/>
              <a:gd name="T19" fmla="*/ 62 h 83"/>
              <a:gd name="T20" fmla="*/ 61 w 93"/>
              <a:gd name="T21" fmla="*/ 70 h 83"/>
              <a:gd name="T22" fmla="*/ 61 w 93"/>
              <a:gd name="T23" fmla="*/ 78 h 83"/>
              <a:gd name="T24" fmla="*/ 88 w 93"/>
              <a:gd name="T25" fmla="*/ 83 h 83"/>
              <a:gd name="T26" fmla="*/ 93 w 93"/>
              <a:gd name="T27" fmla="*/ 74 h 83"/>
              <a:gd name="T28" fmla="*/ 93 w 93"/>
              <a:gd name="T29" fmla="*/ 43 h 83"/>
              <a:gd name="T30" fmla="*/ 93 w 93"/>
              <a:gd name="T31" fmla="*/ 36 h 83"/>
              <a:gd name="T32" fmla="*/ 49 w 93"/>
              <a:gd name="T33" fmla="*/ 79 h 83"/>
              <a:gd name="T34" fmla="*/ 33 w 93"/>
              <a:gd name="T35" fmla="*/ 62 h 83"/>
              <a:gd name="T36" fmla="*/ 49 w 93"/>
              <a:gd name="T37" fmla="*/ 79 h 83"/>
              <a:gd name="T38" fmla="*/ 51 w 93"/>
              <a:gd name="T39" fmla="*/ 59 h 83"/>
              <a:gd name="T40" fmla="*/ 6 w 93"/>
              <a:gd name="T41" fmla="*/ 59 h 83"/>
              <a:gd name="T42" fmla="*/ 3 w 93"/>
              <a:gd name="T43" fmla="*/ 48 h 83"/>
              <a:gd name="T44" fmla="*/ 61 w 93"/>
              <a:gd name="T45" fmla="*/ 59 h 83"/>
              <a:gd name="T46" fmla="*/ 61 w 93"/>
              <a:gd name="T47" fmla="*/ 40 h 83"/>
              <a:gd name="T48" fmla="*/ 61 w 93"/>
              <a:gd name="T49" fmla="*/ 45 h 83"/>
              <a:gd name="T50" fmla="*/ 3 w 93"/>
              <a:gd name="T51" fmla="*/ 6 h 83"/>
              <a:gd name="T52" fmla="*/ 76 w 93"/>
              <a:gd name="T53" fmla="*/ 4 h 83"/>
              <a:gd name="T54" fmla="*/ 79 w 93"/>
              <a:gd name="T55" fmla="*/ 31 h 83"/>
              <a:gd name="T56" fmla="*/ 61 w 93"/>
              <a:gd name="T57" fmla="*/ 36 h 83"/>
              <a:gd name="T58" fmla="*/ 88 w 93"/>
              <a:gd name="T59" fmla="*/ 80 h 83"/>
              <a:gd name="T60" fmla="*/ 64 w 93"/>
              <a:gd name="T61" fmla="*/ 78 h 83"/>
              <a:gd name="T62" fmla="*/ 90 w 93"/>
              <a:gd name="T63" fmla="*/ 74 h 83"/>
              <a:gd name="T64" fmla="*/ 90 w 93"/>
              <a:gd name="T65" fmla="*/ 70 h 83"/>
              <a:gd name="T66" fmla="*/ 64 w 93"/>
              <a:gd name="T67" fmla="*/ 62 h 83"/>
              <a:gd name="T68" fmla="*/ 64 w 93"/>
              <a:gd name="T69" fmla="*/ 45 h 83"/>
              <a:gd name="T70" fmla="*/ 90 w 93"/>
              <a:gd name="T71" fmla="*/ 43 h 83"/>
              <a:gd name="T72" fmla="*/ 90 w 93"/>
              <a:gd name="T73" fmla="*/ 40 h 83"/>
              <a:gd name="T74" fmla="*/ 64 w 93"/>
              <a:gd name="T75" fmla="*/ 36 h 83"/>
              <a:gd name="T76" fmla="*/ 82 w 93"/>
              <a:gd name="T77" fmla="*/ 35 h 83"/>
              <a:gd name="T78" fmla="*/ 90 w 93"/>
              <a:gd name="T79" fmla="*/ 3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 h="83">
                <a:moveTo>
                  <a:pt x="88" y="31"/>
                </a:moveTo>
                <a:cubicBezTo>
                  <a:pt x="82" y="31"/>
                  <a:pt x="82" y="31"/>
                  <a:pt x="82" y="31"/>
                </a:cubicBezTo>
                <a:cubicBezTo>
                  <a:pt x="82" y="6"/>
                  <a:pt x="82" y="6"/>
                  <a:pt x="82" y="6"/>
                </a:cubicBezTo>
                <a:cubicBezTo>
                  <a:pt x="82" y="3"/>
                  <a:pt x="79" y="0"/>
                  <a:pt x="76" y="0"/>
                </a:cubicBezTo>
                <a:cubicBezTo>
                  <a:pt x="6" y="0"/>
                  <a:pt x="6" y="0"/>
                  <a:pt x="6" y="0"/>
                </a:cubicBezTo>
                <a:cubicBezTo>
                  <a:pt x="3" y="0"/>
                  <a:pt x="0" y="3"/>
                  <a:pt x="0" y="6"/>
                </a:cubicBezTo>
                <a:cubicBezTo>
                  <a:pt x="0" y="45"/>
                  <a:pt x="0" y="45"/>
                  <a:pt x="0" y="45"/>
                </a:cubicBezTo>
                <a:cubicBezTo>
                  <a:pt x="0" y="48"/>
                  <a:pt x="0" y="48"/>
                  <a:pt x="0" y="48"/>
                </a:cubicBezTo>
                <a:cubicBezTo>
                  <a:pt x="0" y="56"/>
                  <a:pt x="0" y="56"/>
                  <a:pt x="0" y="56"/>
                </a:cubicBezTo>
                <a:cubicBezTo>
                  <a:pt x="0" y="60"/>
                  <a:pt x="3" y="62"/>
                  <a:pt x="6" y="62"/>
                </a:cubicBezTo>
                <a:cubicBezTo>
                  <a:pt x="30" y="62"/>
                  <a:pt x="30" y="62"/>
                  <a:pt x="30" y="62"/>
                </a:cubicBezTo>
                <a:cubicBezTo>
                  <a:pt x="30" y="79"/>
                  <a:pt x="30" y="79"/>
                  <a:pt x="30" y="79"/>
                </a:cubicBezTo>
                <a:cubicBezTo>
                  <a:pt x="27" y="79"/>
                  <a:pt x="27" y="79"/>
                  <a:pt x="27" y="79"/>
                </a:cubicBezTo>
                <a:cubicBezTo>
                  <a:pt x="26" y="79"/>
                  <a:pt x="25" y="80"/>
                  <a:pt x="25" y="81"/>
                </a:cubicBezTo>
                <a:cubicBezTo>
                  <a:pt x="25" y="82"/>
                  <a:pt x="26" y="82"/>
                  <a:pt x="27" y="82"/>
                </a:cubicBezTo>
                <a:cubicBezTo>
                  <a:pt x="56" y="82"/>
                  <a:pt x="56" y="82"/>
                  <a:pt x="56" y="82"/>
                </a:cubicBezTo>
                <a:cubicBezTo>
                  <a:pt x="57" y="82"/>
                  <a:pt x="57" y="82"/>
                  <a:pt x="57" y="81"/>
                </a:cubicBezTo>
                <a:cubicBezTo>
                  <a:pt x="57" y="80"/>
                  <a:pt x="57" y="79"/>
                  <a:pt x="56" y="79"/>
                </a:cubicBezTo>
                <a:cubicBezTo>
                  <a:pt x="53" y="79"/>
                  <a:pt x="53" y="79"/>
                  <a:pt x="53" y="79"/>
                </a:cubicBezTo>
                <a:cubicBezTo>
                  <a:pt x="53" y="62"/>
                  <a:pt x="53" y="62"/>
                  <a:pt x="53" y="62"/>
                </a:cubicBezTo>
                <a:cubicBezTo>
                  <a:pt x="61" y="62"/>
                  <a:pt x="61" y="62"/>
                  <a:pt x="61" y="62"/>
                </a:cubicBezTo>
                <a:cubicBezTo>
                  <a:pt x="61" y="70"/>
                  <a:pt x="61" y="70"/>
                  <a:pt x="61" y="70"/>
                </a:cubicBezTo>
                <a:cubicBezTo>
                  <a:pt x="61" y="74"/>
                  <a:pt x="61" y="74"/>
                  <a:pt x="61" y="74"/>
                </a:cubicBezTo>
                <a:cubicBezTo>
                  <a:pt x="61" y="78"/>
                  <a:pt x="61" y="78"/>
                  <a:pt x="61" y="78"/>
                </a:cubicBezTo>
                <a:cubicBezTo>
                  <a:pt x="61" y="81"/>
                  <a:pt x="63" y="83"/>
                  <a:pt x="66" y="83"/>
                </a:cubicBezTo>
                <a:cubicBezTo>
                  <a:pt x="88" y="83"/>
                  <a:pt x="88" y="83"/>
                  <a:pt x="88" y="83"/>
                </a:cubicBezTo>
                <a:cubicBezTo>
                  <a:pt x="91" y="83"/>
                  <a:pt x="93" y="81"/>
                  <a:pt x="93" y="78"/>
                </a:cubicBezTo>
                <a:cubicBezTo>
                  <a:pt x="93" y="74"/>
                  <a:pt x="93" y="74"/>
                  <a:pt x="93" y="74"/>
                </a:cubicBezTo>
                <a:cubicBezTo>
                  <a:pt x="93" y="70"/>
                  <a:pt x="93" y="70"/>
                  <a:pt x="93" y="70"/>
                </a:cubicBezTo>
                <a:cubicBezTo>
                  <a:pt x="93" y="43"/>
                  <a:pt x="93" y="43"/>
                  <a:pt x="93" y="43"/>
                </a:cubicBezTo>
                <a:cubicBezTo>
                  <a:pt x="93" y="40"/>
                  <a:pt x="93" y="40"/>
                  <a:pt x="93" y="40"/>
                </a:cubicBezTo>
                <a:cubicBezTo>
                  <a:pt x="93" y="36"/>
                  <a:pt x="93" y="36"/>
                  <a:pt x="93" y="36"/>
                </a:cubicBezTo>
                <a:cubicBezTo>
                  <a:pt x="93" y="34"/>
                  <a:pt x="91" y="31"/>
                  <a:pt x="88" y="31"/>
                </a:cubicBezTo>
                <a:close/>
                <a:moveTo>
                  <a:pt x="49" y="79"/>
                </a:moveTo>
                <a:cubicBezTo>
                  <a:pt x="33" y="79"/>
                  <a:pt x="33" y="79"/>
                  <a:pt x="33" y="79"/>
                </a:cubicBezTo>
                <a:cubicBezTo>
                  <a:pt x="33" y="62"/>
                  <a:pt x="33" y="62"/>
                  <a:pt x="33" y="62"/>
                </a:cubicBezTo>
                <a:cubicBezTo>
                  <a:pt x="49" y="62"/>
                  <a:pt x="49" y="62"/>
                  <a:pt x="49" y="62"/>
                </a:cubicBezTo>
                <a:lnTo>
                  <a:pt x="49" y="79"/>
                </a:lnTo>
                <a:close/>
                <a:moveTo>
                  <a:pt x="61" y="59"/>
                </a:moveTo>
                <a:cubicBezTo>
                  <a:pt x="51" y="59"/>
                  <a:pt x="51" y="59"/>
                  <a:pt x="51" y="59"/>
                </a:cubicBezTo>
                <a:cubicBezTo>
                  <a:pt x="31" y="59"/>
                  <a:pt x="31" y="59"/>
                  <a:pt x="31" y="59"/>
                </a:cubicBezTo>
                <a:cubicBezTo>
                  <a:pt x="6" y="59"/>
                  <a:pt x="6" y="59"/>
                  <a:pt x="6" y="59"/>
                </a:cubicBezTo>
                <a:cubicBezTo>
                  <a:pt x="4" y="59"/>
                  <a:pt x="3" y="58"/>
                  <a:pt x="3" y="56"/>
                </a:cubicBezTo>
                <a:cubicBezTo>
                  <a:pt x="3" y="48"/>
                  <a:pt x="3" y="48"/>
                  <a:pt x="3" y="48"/>
                </a:cubicBezTo>
                <a:cubicBezTo>
                  <a:pt x="61" y="48"/>
                  <a:pt x="61" y="48"/>
                  <a:pt x="61" y="48"/>
                </a:cubicBezTo>
                <a:lnTo>
                  <a:pt x="61" y="59"/>
                </a:lnTo>
                <a:close/>
                <a:moveTo>
                  <a:pt x="61" y="36"/>
                </a:moveTo>
                <a:cubicBezTo>
                  <a:pt x="61" y="40"/>
                  <a:pt x="61" y="40"/>
                  <a:pt x="61" y="40"/>
                </a:cubicBezTo>
                <a:cubicBezTo>
                  <a:pt x="61" y="43"/>
                  <a:pt x="61" y="43"/>
                  <a:pt x="61" y="43"/>
                </a:cubicBezTo>
                <a:cubicBezTo>
                  <a:pt x="61" y="45"/>
                  <a:pt x="61" y="45"/>
                  <a:pt x="61" y="45"/>
                </a:cubicBezTo>
                <a:cubicBezTo>
                  <a:pt x="3" y="45"/>
                  <a:pt x="3" y="45"/>
                  <a:pt x="3" y="45"/>
                </a:cubicBezTo>
                <a:cubicBezTo>
                  <a:pt x="3" y="6"/>
                  <a:pt x="3" y="6"/>
                  <a:pt x="3" y="6"/>
                </a:cubicBezTo>
                <a:cubicBezTo>
                  <a:pt x="3" y="5"/>
                  <a:pt x="4" y="4"/>
                  <a:pt x="6" y="4"/>
                </a:cubicBezTo>
                <a:cubicBezTo>
                  <a:pt x="76" y="4"/>
                  <a:pt x="76" y="4"/>
                  <a:pt x="76" y="4"/>
                </a:cubicBezTo>
                <a:cubicBezTo>
                  <a:pt x="78" y="4"/>
                  <a:pt x="79" y="5"/>
                  <a:pt x="79" y="6"/>
                </a:cubicBezTo>
                <a:cubicBezTo>
                  <a:pt x="79" y="31"/>
                  <a:pt x="79" y="31"/>
                  <a:pt x="79" y="31"/>
                </a:cubicBezTo>
                <a:cubicBezTo>
                  <a:pt x="66" y="31"/>
                  <a:pt x="66" y="31"/>
                  <a:pt x="66" y="31"/>
                </a:cubicBezTo>
                <a:cubicBezTo>
                  <a:pt x="63" y="31"/>
                  <a:pt x="61" y="34"/>
                  <a:pt x="61" y="36"/>
                </a:cubicBezTo>
                <a:close/>
                <a:moveTo>
                  <a:pt x="90" y="78"/>
                </a:moveTo>
                <a:cubicBezTo>
                  <a:pt x="90" y="79"/>
                  <a:pt x="89" y="80"/>
                  <a:pt x="88" y="80"/>
                </a:cubicBezTo>
                <a:cubicBezTo>
                  <a:pt x="66" y="80"/>
                  <a:pt x="66" y="80"/>
                  <a:pt x="66" y="80"/>
                </a:cubicBezTo>
                <a:cubicBezTo>
                  <a:pt x="65" y="80"/>
                  <a:pt x="64" y="79"/>
                  <a:pt x="64" y="78"/>
                </a:cubicBezTo>
                <a:cubicBezTo>
                  <a:pt x="64" y="74"/>
                  <a:pt x="64" y="74"/>
                  <a:pt x="64" y="74"/>
                </a:cubicBezTo>
                <a:cubicBezTo>
                  <a:pt x="90" y="74"/>
                  <a:pt x="90" y="74"/>
                  <a:pt x="90" y="74"/>
                </a:cubicBezTo>
                <a:lnTo>
                  <a:pt x="90" y="78"/>
                </a:lnTo>
                <a:close/>
                <a:moveTo>
                  <a:pt x="90" y="70"/>
                </a:moveTo>
                <a:cubicBezTo>
                  <a:pt x="64" y="70"/>
                  <a:pt x="64" y="70"/>
                  <a:pt x="64" y="70"/>
                </a:cubicBezTo>
                <a:cubicBezTo>
                  <a:pt x="64" y="62"/>
                  <a:pt x="64" y="62"/>
                  <a:pt x="64" y="62"/>
                </a:cubicBezTo>
                <a:cubicBezTo>
                  <a:pt x="64" y="48"/>
                  <a:pt x="64" y="48"/>
                  <a:pt x="64" y="48"/>
                </a:cubicBezTo>
                <a:cubicBezTo>
                  <a:pt x="64" y="45"/>
                  <a:pt x="64" y="45"/>
                  <a:pt x="64" y="45"/>
                </a:cubicBezTo>
                <a:cubicBezTo>
                  <a:pt x="64" y="43"/>
                  <a:pt x="64" y="43"/>
                  <a:pt x="64" y="43"/>
                </a:cubicBezTo>
                <a:cubicBezTo>
                  <a:pt x="90" y="43"/>
                  <a:pt x="90" y="43"/>
                  <a:pt x="90" y="43"/>
                </a:cubicBezTo>
                <a:lnTo>
                  <a:pt x="90" y="70"/>
                </a:lnTo>
                <a:close/>
                <a:moveTo>
                  <a:pt x="90" y="40"/>
                </a:moveTo>
                <a:cubicBezTo>
                  <a:pt x="64" y="40"/>
                  <a:pt x="64" y="40"/>
                  <a:pt x="64" y="40"/>
                </a:cubicBezTo>
                <a:cubicBezTo>
                  <a:pt x="64" y="36"/>
                  <a:pt x="64" y="36"/>
                  <a:pt x="64" y="36"/>
                </a:cubicBezTo>
                <a:cubicBezTo>
                  <a:pt x="64" y="35"/>
                  <a:pt x="65" y="35"/>
                  <a:pt x="66" y="35"/>
                </a:cubicBezTo>
                <a:cubicBezTo>
                  <a:pt x="82" y="35"/>
                  <a:pt x="82" y="35"/>
                  <a:pt x="82" y="35"/>
                </a:cubicBezTo>
                <a:cubicBezTo>
                  <a:pt x="88" y="35"/>
                  <a:pt x="88" y="35"/>
                  <a:pt x="88" y="35"/>
                </a:cubicBezTo>
                <a:cubicBezTo>
                  <a:pt x="89" y="35"/>
                  <a:pt x="90" y="35"/>
                  <a:pt x="90" y="36"/>
                </a:cubicBezTo>
                <a:lnTo>
                  <a:pt x="90" y="40"/>
                </a:lnTo>
                <a:close/>
              </a:path>
            </a:pathLst>
          </a:custGeom>
          <a:solidFill>
            <a:srgbClr val="46B3B0"/>
          </a:solidFill>
          <a:ln>
            <a:noFill/>
          </a:ln>
        </p:spPr>
        <p:txBody>
          <a:bodyPr vert="horz" wrap="square" lIns="91440" tIns="45720" rIns="91440" bIns="45720" numCol="1" anchor="t" anchorCtr="0" compatLnSpc="1"/>
          <a:lstStyle/>
          <a:p>
            <a:endParaRPr lang="zh-CN" altLang="en-US"/>
          </a:p>
        </p:txBody>
      </p:sp>
      <p:sp>
        <p:nvSpPr>
          <p:cNvPr id="23" name="文本框 22"/>
          <p:cNvSpPr txBox="1"/>
          <p:nvPr/>
        </p:nvSpPr>
        <p:spPr>
          <a:xfrm>
            <a:off x="1551941" y="2624187"/>
            <a:ext cx="2909092" cy="1077218"/>
          </a:xfrm>
          <a:prstGeom prst="rect">
            <a:avLst/>
          </a:prstGeom>
          <a:noFill/>
        </p:spPr>
        <p:txBody>
          <a:bodyPr wrap="square" rtlCol="0">
            <a:spAutoFit/>
          </a:bodyPr>
          <a:lstStyle/>
          <a:p>
            <a:pPr>
              <a:spcBef>
                <a:spcPct val="0"/>
              </a:spcBef>
            </a:pPr>
            <a:r>
              <a:rPr lang="en-US" altLang="zh-CN" sz="1600" dirty="0">
                <a:solidFill>
                  <a:schemeClr val="bg1"/>
                </a:solidFill>
                <a:latin typeface="宋体" panose="02010600030101010101" pitchFamily="2" charset="-122"/>
                <a:ea typeface="宋体" panose="02010600030101010101" pitchFamily="2" charset="-122"/>
              </a:rPr>
              <a:t>zero</a:t>
            </a:r>
            <a:r>
              <a:rPr lang="zh-CN" altLang="en-US" sz="1600" dirty="0">
                <a:solidFill>
                  <a:schemeClr val="bg1"/>
                </a:solidFill>
                <a:latin typeface="宋体" panose="02010600030101010101" pitchFamily="2" charset="-122"/>
                <a:ea typeface="宋体" panose="02010600030101010101" pitchFamily="2" charset="-122"/>
              </a:rPr>
              <a:t>极简主义设计，极致简约风潮流所向，通用设计，完美兼容，打造最实用，最具个性的演示方案。</a:t>
            </a:r>
          </a:p>
        </p:txBody>
      </p:sp>
      <p:sp>
        <p:nvSpPr>
          <p:cNvPr id="24" name="文本框 23"/>
          <p:cNvSpPr txBox="1"/>
          <p:nvPr/>
        </p:nvSpPr>
        <p:spPr>
          <a:xfrm>
            <a:off x="2220907" y="2192994"/>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25" name="文本框 24"/>
          <p:cNvSpPr txBox="1"/>
          <p:nvPr/>
        </p:nvSpPr>
        <p:spPr>
          <a:xfrm>
            <a:off x="8027409" y="4176439"/>
            <a:ext cx="2894938" cy="1077218"/>
          </a:xfrm>
          <a:prstGeom prst="rect">
            <a:avLst/>
          </a:prstGeom>
          <a:noFill/>
        </p:spPr>
        <p:txBody>
          <a:bodyPr wrap="square" rtlCol="0">
            <a:spAutoFit/>
          </a:bodyPr>
          <a:lstStyle/>
          <a:p>
            <a:pPr>
              <a:spcBef>
                <a:spcPct val="0"/>
              </a:spcBef>
            </a:pPr>
            <a:r>
              <a:rPr lang="en-US" altLang="zh-CN" sz="1600" dirty="0">
                <a:solidFill>
                  <a:schemeClr val="bg1"/>
                </a:solidFill>
                <a:latin typeface="宋体" panose="02010600030101010101" pitchFamily="2" charset="-122"/>
                <a:ea typeface="宋体" panose="02010600030101010101" pitchFamily="2" charset="-122"/>
              </a:rPr>
              <a:t>zero</a:t>
            </a:r>
            <a:r>
              <a:rPr lang="zh-CN" altLang="en-US" sz="1600" dirty="0">
                <a:solidFill>
                  <a:schemeClr val="bg1"/>
                </a:solidFill>
                <a:latin typeface="宋体" panose="02010600030101010101" pitchFamily="2" charset="-122"/>
                <a:ea typeface="宋体" panose="02010600030101010101" pitchFamily="2" charset="-122"/>
              </a:rPr>
              <a:t>极简主义设计，极致简约风潮流所向，通用设计，完美兼容，打造最实用，最具个性的演示方案。</a:t>
            </a:r>
          </a:p>
        </p:txBody>
      </p:sp>
      <p:sp>
        <p:nvSpPr>
          <p:cNvPr id="26" name="文本框 25"/>
          <p:cNvSpPr txBox="1"/>
          <p:nvPr/>
        </p:nvSpPr>
        <p:spPr>
          <a:xfrm>
            <a:off x="8097935" y="3757630"/>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27" name="文本框 26"/>
          <p:cNvSpPr txBox="1"/>
          <p:nvPr/>
        </p:nvSpPr>
        <p:spPr>
          <a:xfrm>
            <a:off x="1487291" y="4402851"/>
            <a:ext cx="2909092" cy="1077218"/>
          </a:xfrm>
          <a:prstGeom prst="rect">
            <a:avLst/>
          </a:prstGeom>
          <a:noFill/>
        </p:spPr>
        <p:txBody>
          <a:bodyPr wrap="square" rtlCol="0">
            <a:spAutoFit/>
          </a:bodyPr>
          <a:lstStyle/>
          <a:p>
            <a:pPr>
              <a:spcBef>
                <a:spcPct val="0"/>
              </a:spcBef>
            </a:pPr>
            <a:r>
              <a:rPr lang="en-US" altLang="zh-CN" sz="1600" dirty="0">
                <a:solidFill>
                  <a:schemeClr val="bg1"/>
                </a:solidFill>
                <a:latin typeface="宋体" panose="02010600030101010101" pitchFamily="2" charset="-122"/>
                <a:ea typeface="宋体" panose="02010600030101010101" pitchFamily="2" charset="-122"/>
              </a:rPr>
              <a:t>zero</a:t>
            </a:r>
            <a:r>
              <a:rPr lang="zh-CN" altLang="en-US" sz="1600" dirty="0">
                <a:solidFill>
                  <a:schemeClr val="bg1"/>
                </a:solidFill>
                <a:latin typeface="宋体" panose="02010600030101010101" pitchFamily="2" charset="-122"/>
                <a:ea typeface="宋体" panose="02010600030101010101" pitchFamily="2" charset="-122"/>
              </a:rPr>
              <a:t>极简主义设计，极致简约风潮流所向，通用设计，完美兼容，打造最实用，最具个性的演示方案。</a:t>
            </a:r>
          </a:p>
        </p:txBody>
      </p:sp>
      <p:sp>
        <p:nvSpPr>
          <p:cNvPr id="28" name="文本框 27"/>
          <p:cNvSpPr txBox="1"/>
          <p:nvPr/>
        </p:nvSpPr>
        <p:spPr>
          <a:xfrm>
            <a:off x="2156257" y="395356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29" name="文本框 28"/>
          <p:cNvSpPr txBox="1"/>
          <p:nvPr/>
        </p:nvSpPr>
        <p:spPr>
          <a:xfrm>
            <a:off x="8068791" y="2270065"/>
            <a:ext cx="2894938" cy="1077218"/>
          </a:xfrm>
          <a:prstGeom prst="rect">
            <a:avLst/>
          </a:prstGeom>
          <a:noFill/>
        </p:spPr>
        <p:txBody>
          <a:bodyPr wrap="square" rtlCol="0">
            <a:spAutoFit/>
          </a:bodyPr>
          <a:lstStyle/>
          <a:p>
            <a:pPr>
              <a:spcBef>
                <a:spcPct val="0"/>
              </a:spcBef>
            </a:pPr>
            <a:r>
              <a:rPr lang="en-US" altLang="zh-CN" sz="1600" dirty="0">
                <a:solidFill>
                  <a:schemeClr val="bg1"/>
                </a:solidFill>
                <a:latin typeface="宋体" panose="02010600030101010101" pitchFamily="2" charset="-122"/>
                <a:ea typeface="宋体" panose="02010600030101010101" pitchFamily="2" charset="-122"/>
              </a:rPr>
              <a:t>zero</a:t>
            </a:r>
            <a:r>
              <a:rPr lang="zh-CN" altLang="en-US" sz="1600" dirty="0">
                <a:solidFill>
                  <a:schemeClr val="bg1"/>
                </a:solidFill>
                <a:latin typeface="宋体" panose="02010600030101010101" pitchFamily="2" charset="-122"/>
                <a:ea typeface="宋体" panose="02010600030101010101" pitchFamily="2" charset="-122"/>
              </a:rPr>
              <a:t>极简主义设计，极致简约风潮流所向，通用设计，完美兼容，打造最实用，最具个性的演示方案。</a:t>
            </a:r>
          </a:p>
        </p:txBody>
      </p:sp>
      <p:sp>
        <p:nvSpPr>
          <p:cNvPr id="30" name="文本框 29"/>
          <p:cNvSpPr txBox="1"/>
          <p:nvPr/>
        </p:nvSpPr>
        <p:spPr>
          <a:xfrm>
            <a:off x="8055985" y="1886448"/>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64"/>
          <p:cNvGrpSpPr/>
          <p:nvPr/>
        </p:nvGrpSpPr>
        <p:grpSpPr bwMode="auto">
          <a:xfrm>
            <a:off x="6281162" y="2035175"/>
            <a:ext cx="1536700" cy="1328738"/>
            <a:chOff x="6685148" y="1930674"/>
            <a:chExt cx="1535923" cy="1328000"/>
          </a:xfrm>
        </p:grpSpPr>
        <p:sp>
          <p:nvSpPr>
            <p:cNvPr id="7" name="Freeform 5"/>
            <p:cNvSpPr>
              <a:spLocks noEditPoints="1"/>
            </p:cNvSpPr>
            <p:nvPr/>
          </p:nvSpPr>
          <p:spPr bwMode="auto">
            <a:xfrm>
              <a:off x="7563843" y="2475576"/>
              <a:ext cx="257315" cy="257315"/>
            </a:xfrm>
            <a:custGeom>
              <a:avLst/>
              <a:gdLst>
                <a:gd name="T0" fmla="*/ 2147483646 w 121"/>
                <a:gd name="T1" fmla="*/ 2147483646 h 121"/>
                <a:gd name="T2" fmla="*/ 2147483646 w 121"/>
                <a:gd name="T3" fmla="*/ 2147483646 h 121"/>
                <a:gd name="T4" fmla="*/ 2147483646 w 121"/>
                <a:gd name="T5" fmla="*/ 2147483646 h 121"/>
                <a:gd name="T6" fmla="*/ 2147483646 w 121"/>
                <a:gd name="T7" fmla="*/ 2147483646 h 121"/>
                <a:gd name="T8" fmla="*/ 2147483646 w 121"/>
                <a:gd name="T9" fmla="*/ 2147483646 h 121"/>
                <a:gd name="T10" fmla="*/ 2147483646 w 121"/>
                <a:gd name="T11" fmla="*/ 2147483646 h 121"/>
                <a:gd name="T12" fmla="*/ 2147483646 w 121"/>
                <a:gd name="T13" fmla="*/ 2147483646 h 121"/>
                <a:gd name="T14" fmla="*/ 2147483646 w 121"/>
                <a:gd name="T15" fmla="*/ 2147483646 h 121"/>
                <a:gd name="T16" fmla="*/ 2147483646 w 121"/>
                <a:gd name="T17" fmla="*/ 2147483646 h 121"/>
                <a:gd name="T18" fmla="*/ 2147483646 w 121"/>
                <a:gd name="T19" fmla="*/ 2147483646 h 121"/>
                <a:gd name="T20" fmla="*/ 2147483646 w 121"/>
                <a:gd name="T21" fmla="*/ 2147483646 h 121"/>
                <a:gd name="T22" fmla="*/ 2147483646 w 121"/>
                <a:gd name="T23" fmla="*/ 2147483646 h 121"/>
                <a:gd name="T24" fmla="*/ 2147483646 w 121"/>
                <a:gd name="T25" fmla="*/ 0 h 121"/>
                <a:gd name="T26" fmla="*/ 2147483646 w 121"/>
                <a:gd name="T27" fmla="*/ 2147483646 h 121"/>
                <a:gd name="T28" fmla="*/ 2147483646 w 121"/>
                <a:gd name="T29" fmla="*/ 2147483646 h 121"/>
                <a:gd name="T30" fmla="*/ 2147483646 w 121"/>
                <a:gd name="T31" fmla="*/ 2147483646 h 121"/>
                <a:gd name="T32" fmla="*/ 2147483646 w 121"/>
                <a:gd name="T33" fmla="*/ 2147483646 h 121"/>
                <a:gd name="T34" fmla="*/ 2147483646 w 121"/>
                <a:gd name="T35" fmla="*/ 2147483646 h 121"/>
                <a:gd name="T36" fmla="*/ 2147483646 w 121"/>
                <a:gd name="T37" fmla="*/ 2147483646 h 121"/>
                <a:gd name="T38" fmla="*/ 2147483646 w 121"/>
                <a:gd name="T39" fmla="*/ 2147483646 h 121"/>
                <a:gd name="T40" fmla="*/ 0 w 121"/>
                <a:gd name="T41" fmla="*/ 2147483646 h 121"/>
                <a:gd name="T42" fmla="*/ 2147483646 w 121"/>
                <a:gd name="T43" fmla="*/ 2147483646 h 121"/>
                <a:gd name="T44" fmla="*/ 2147483646 w 121"/>
                <a:gd name="T45" fmla="*/ 2147483646 h 121"/>
                <a:gd name="T46" fmla="*/ 2147483646 w 121"/>
                <a:gd name="T47" fmla="*/ 2147483646 h 121"/>
                <a:gd name="T48" fmla="*/ 2147483646 w 121"/>
                <a:gd name="T49" fmla="*/ 2147483646 h 121"/>
                <a:gd name="T50" fmla="*/ 2147483646 w 121"/>
                <a:gd name="T51" fmla="*/ 2147483646 h 121"/>
                <a:gd name="T52" fmla="*/ 2147483646 w 121"/>
                <a:gd name="T53" fmla="*/ 2147483646 h 121"/>
                <a:gd name="T54" fmla="*/ 2147483646 w 121"/>
                <a:gd name="T55" fmla="*/ 2147483646 h 121"/>
                <a:gd name="T56" fmla="*/ 2147483646 w 121"/>
                <a:gd name="T57" fmla="*/ 2147483646 h 121"/>
                <a:gd name="T58" fmla="*/ 2147483646 w 121"/>
                <a:gd name="T59" fmla="*/ 2147483646 h 121"/>
                <a:gd name="T60" fmla="*/ 2147483646 w 121"/>
                <a:gd name="T61" fmla="*/ 2147483646 h 121"/>
                <a:gd name="T62" fmla="*/ 2147483646 w 121"/>
                <a:gd name="T63" fmla="*/ 2147483646 h 121"/>
                <a:gd name="T64" fmla="*/ 2147483646 w 121"/>
                <a:gd name="T65" fmla="*/ 2147483646 h 121"/>
                <a:gd name="T66" fmla="*/ 2147483646 w 121"/>
                <a:gd name="T67" fmla="*/ 2147483646 h 121"/>
                <a:gd name="T68" fmla="*/ 2147483646 w 121"/>
                <a:gd name="T69" fmla="*/ 2147483646 h 121"/>
                <a:gd name="T70" fmla="*/ 2147483646 w 121"/>
                <a:gd name="T71" fmla="*/ 2147483646 h 121"/>
                <a:gd name="T72" fmla="*/ 2147483646 w 121"/>
                <a:gd name="T73" fmla="*/ 2147483646 h 121"/>
                <a:gd name="T74" fmla="*/ 2147483646 w 121"/>
                <a:gd name="T75" fmla="*/ 2147483646 h 12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1" h="121">
                  <a:moveTo>
                    <a:pt x="104" y="101"/>
                  </a:moveTo>
                  <a:cubicBezTo>
                    <a:pt x="114" y="87"/>
                    <a:pt x="114" y="87"/>
                    <a:pt x="114" y="87"/>
                  </a:cubicBezTo>
                  <a:cubicBezTo>
                    <a:pt x="99" y="77"/>
                    <a:pt x="99" y="77"/>
                    <a:pt x="99" y="77"/>
                  </a:cubicBezTo>
                  <a:cubicBezTo>
                    <a:pt x="102" y="72"/>
                    <a:pt x="103" y="67"/>
                    <a:pt x="103" y="62"/>
                  </a:cubicBezTo>
                  <a:cubicBezTo>
                    <a:pt x="121" y="59"/>
                    <a:pt x="121" y="59"/>
                    <a:pt x="121" y="59"/>
                  </a:cubicBezTo>
                  <a:cubicBezTo>
                    <a:pt x="118" y="42"/>
                    <a:pt x="118" y="42"/>
                    <a:pt x="118" y="42"/>
                  </a:cubicBezTo>
                  <a:cubicBezTo>
                    <a:pt x="100" y="45"/>
                    <a:pt x="100" y="45"/>
                    <a:pt x="100" y="45"/>
                  </a:cubicBezTo>
                  <a:cubicBezTo>
                    <a:pt x="98" y="40"/>
                    <a:pt x="95" y="35"/>
                    <a:pt x="91" y="31"/>
                  </a:cubicBezTo>
                  <a:cubicBezTo>
                    <a:pt x="102" y="16"/>
                    <a:pt x="102" y="16"/>
                    <a:pt x="102" y="16"/>
                  </a:cubicBezTo>
                  <a:cubicBezTo>
                    <a:pt x="88" y="6"/>
                    <a:pt x="88" y="6"/>
                    <a:pt x="88" y="6"/>
                  </a:cubicBezTo>
                  <a:cubicBezTo>
                    <a:pt x="77" y="21"/>
                    <a:pt x="77" y="21"/>
                    <a:pt x="77" y="21"/>
                  </a:cubicBezTo>
                  <a:cubicBezTo>
                    <a:pt x="72" y="19"/>
                    <a:pt x="67" y="17"/>
                    <a:pt x="61" y="17"/>
                  </a:cubicBezTo>
                  <a:cubicBezTo>
                    <a:pt x="58" y="0"/>
                    <a:pt x="58" y="0"/>
                    <a:pt x="58" y="0"/>
                  </a:cubicBezTo>
                  <a:cubicBezTo>
                    <a:pt x="41" y="3"/>
                    <a:pt x="41" y="3"/>
                    <a:pt x="41" y="3"/>
                  </a:cubicBezTo>
                  <a:cubicBezTo>
                    <a:pt x="44" y="20"/>
                    <a:pt x="44" y="20"/>
                    <a:pt x="44" y="20"/>
                  </a:cubicBezTo>
                  <a:cubicBezTo>
                    <a:pt x="39" y="22"/>
                    <a:pt x="35" y="25"/>
                    <a:pt x="31" y="29"/>
                  </a:cubicBezTo>
                  <a:cubicBezTo>
                    <a:pt x="16" y="19"/>
                    <a:pt x="16" y="19"/>
                    <a:pt x="16" y="19"/>
                  </a:cubicBezTo>
                  <a:cubicBezTo>
                    <a:pt x="6" y="33"/>
                    <a:pt x="6" y="33"/>
                    <a:pt x="6" y="33"/>
                  </a:cubicBezTo>
                  <a:cubicBezTo>
                    <a:pt x="21" y="43"/>
                    <a:pt x="21" y="43"/>
                    <a:pt x="21" y="43"/>
                  </a:cubicBezTo>
                  <a:cubicBezTo>
                    <a:pt x="19" y="48"/>
                    <a:pt x="17" y="54"/>
                    <a:pt x="17" y="60"/>
                  </a:cubicBezTo>
                  <a:cubicBezTo>
                    <a:pt x="0" y="63"/>
                    <a:pt x="0" y="63"/>
                    <a:pt x="0" y="63"/>
                  </a:cubicBezTo>
                  <a:cubicBezTo>
                    <a:pt x="3" y="80"/>
                    <a:pt x="3" y="80"/>
                    <a:pt x="3" y="80"/>
                  </a:cubicBezTo>
                  <a:cubicBezTo>
                    <a:pt x="21" y="76"/>
                    <a:pt x="21" y="76"/>
                    <a:pt x="21" y="76"/>
                  </a:cubicBezTo>
                  <a:cubicBezTo>
                    <a:pt x="23" y="81"/>
                    <a:pt x="25" y="86"/>
                    <a:pt x="29" y="90"/>
                  </a:cubicBezTo>
                  <a:cubicBezTo>
                    <a:pt x="19" y="104"/>
                    <a:pt x="19" y="104"/>
                    <a:pt x="19" y="104"/>
                  </a:cubicBezTo>
                  <a:cubicBezTo>
                    <a:pt x="33" y="114"/>
                    <a:pt x="33" y="114"/>
                    <a:pt x="33" y="114"/>
                  </a:cubicBezTo>
                  <a:cubicBezTo>
                    <a:pt x="43" y="99"/>
                    <a:pt x="43" y="99"/>
                    <a:pt x="43" y="99"/>
                  </a:cubicBezTo>
                  <a:cubicBezTo>
                    <a:pt x="48" y="102"/>
                    <a:pt x="54" y="103"/>
                    <a:pt x="59" y="103"/>
                  </a:cubicBezTo>
                  <a:cubicBezTo>
                    <a:pt x="62" y="121"/>
                    <a:pt x="62" y="121"/>
                    <a:pt x="62" y="121"/>
                  </a:cubicBezTo>
                  <a:cubicBezTo>
                    <a:pt x="79" y="118"/>
                    <a:pt x="79" y="118"/>
                    <a:pt x="79" y="118"/>
                  </a:cubicBezTo>
                  <a:cubicBezTo>
                    <a:pt x="76" y="100"/>
                    <a:pt x="76" y="100"/>
                    <a:pt x="76" y="100"/>
                  </a:cubicBezTo>
                  <a:cubicBezTo>
                    <a:pt x="81" y="98"/>
                    <a:pt x="86" y="95"/>
                    <a:pt x="90" y="91"/>
                  </a:cubicBezTo>
                  <a:lnTo>
                    <a:pt x="104" y="101"/>
                  </a:lnTo>
                  <a:close/>
                  <a:moveTo>
                    <a:pt x="46" y="81"/>
                  </a:moveTo>
                  <a:cubicBezTo>
                    <a:pt x="34" y="73"/>
                    <a:pt x="31" y="57"/>
                    <a:pt x="39" y="45"/>
                  </a:cubicBezTo>
                  <a:cubicBezTo>
                    <a:pt x="47" y="34"/>
                    <a:pt x="63" y="31"/>
                    <a:pt x="75" y="39"/>
                  </a:cubicBezTo>
                  <a:cubicBezTo>
                    <a:pt x="87" y="47"/>
                    <a:pt x="89" y="63"/>
                    <a:pt x="81" y="75"/>
                  </a:cubicBezTo>
                  <a:cubicBezTo>
                    <a:pt x="73" y="86"/>
                    <a:pt x="57" y="89"/>
                    <a:pt x="46" y="81"/>
                  </a:cubicBez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 name="Freeform 6"/>
            <p:cNvSpPr>
              <a:spLocks noEditPoints="1"/>
            </p:cNvSpPr>
            <p:nvPr/>
          </p:nvSpPr>
          <p:spPr bwMode="auto">
            <a:xfrm>
              <a:off x="7325647" y="2669160"/>
              <a:ext cx="342555" cy="342555"/>
            </a:xfrm>
            <a:custGeom>
              <a:avLst/>
              <a:gdLst>
                <a:gd name="T0" fmla="*/ 2147483646 w 161"/>
                <a:gd name="T1" fmla="*/ 2147483646 h 161"/>
                <a:gd name="T2" fmla="*/ 2147483646 w 161"/>
                <a:gd name="T3" fmla="*/ 2147483646 h 161"/>
                <a:gd name="T4" fmla="*/ 2147483646 w 161"/>
                <a:gd name="T5" fmla="*/ 2147483646 h 161"/>
                <a:gd name="T6" fmla="*/ 2147483646 w 161"/>
                <a:gd name="T7" fmla="*/ 2147483646 h 161"/>
                <a:gd name="T8" fmla="*/ 2147483646 w 161"/>
                <a:gd name="T9" fmla="*/ 2147483646 h 161"/>
                <a:gd name="T10" fmla="*/ 2147483646 w 161"/>
                <a:gd name="T11" fmla="*/ 0 h 161"/>
                <a:gd name="T12" fmla="*/ 2147483646 w 161"/>
                <a:gd name="T13" fmla="*/ 2147483646 h 161"/>
                <a:gd name="T14" fmla="*/ 2147483646 w 161"/>
                <a:gd name="T15" fmla="*/ 2147483646 h 161"/>
                <a:gd name="T16" fmla="*/ 2147483646 w 161"/>
                <a:gd name="T17" fmla="*/ 2147483646 h 161"/>
                <a:gd name="T18" fmla="*/ 2147483646 w 161"/>
                <a:gd name="T19" fmla="*/ 2147483646 h 161"/>
                <a:gd name="T20" fmla="*/ 2147483646 w 161"/>
                <a:gd name="T21" fmla="*/ 2147483646 h 161"/>
                <a:gd name="T22" fmla="*/ 2147483646 w 161"/>
                <a:gd name="T23" fmla="*/ 2147483646 h 161"/>
                <a:gd name="T24" fmla="*/ 2147483646 w 161"/>
                <a:gd name="T25" fmla="*/ 2147483646 h 161"/>
                <a:gd name="T26" fmla="*/ 0 w 161"/>
                <a:gd name="T27" fmla="*/ 2147483646 h 161"/>
                <a:gd name="T28" fmla="*/ 2147483646 w 161"/>
                <a:gd name="T29" fmla="*/ 2147483646 h 161"/>
                <a:gd name="T30" fmla="*/ 2147483646 w 161"/>
                <a:gd name="T31" fmla="*/ 2147483646 h 161"/>
                <a:gd name="T32" fmla="*/ 2147483646 w 161"/>
                <a:gd name="T33" fmla="*/ 2147483646 h 161"/>
                <a:gd name="T34" fmla="*/ 2147483646 w 161"/>
                <a:gd name="T35" fmla="*/ 2147483646 h 161"/>
                <a:gd name="T36" fmla="*/ 2147483646 w 161"/>
                <a:gd name="T37" fmla="*/ 2147483646 h 161"/>
                <a:gd name="T38" fmla="*/ 2147483646 w 161"/>
                <a:gd name="T39" fmla="*/ 2147483646 h 161"/>
                <a:gd name="T40" fmla="*/ 2147483646 w 161"/>
                <a:gd name="T41" fmla="*/ 2147483646 h 161"/>
                <a:gd name="T42" fmla="*/ 2147483646 w 161"/>
                <a:gd name="T43" fmla="*/ 2147483646 h 161"/>
                <a:gd name="T44" fmla="*/ 2147483646 w 161"/>
                <a:gd name="T45" fmla="*/ 2147483646 h 161"/>
                <a:gd name="T46" fmla="*/ 2147483646 w 161"/>
                <a:gd name="T47" fmla="*/ 2147483646 h 161"/>
                <a:gd name="T48" fmla="*/ 2147483646 w 161"/>
                <a:gd name="T49" fmla="*/ 2147483646 h 161"/>
                <a:gd name="T50" fmla="*/ 2147483646 w 161"/>
                <a:gd name="T51" fmla="*/ 2147483646 h 161"/>
                <a:gd name="T52" fmla="*/ 2147483646 w 161"/>
                <a:gd name="T53" fmla="*/ 2147483646 h 161"/>
                <a:gd name="T54" fmla="*/ 2147483646 w 161"/>
                <a:gd name="T55" fmla="*/ 2147483646 h 161"/>
                <a:gd name="T56" fmla="*/ 2147483646 w 161"/>
                <a:gd name="T57" fmla="*/ 2147483646 h 161"/>
                <a:gd name="T58" fmla="*/ 2147483646 w 161"/>
                <a:gd name="T59" fmla="*/ 2147483646 h 161"/>
                <a:gd name="T60" fmla="*/ 2147483646 w 161"/>
                <a:gd name="T61" fmla="*/ 2147483646 h 161"/>
                <a:gd name="T62" fmla="*/ 2147483646 w 161"/>
                <a:gd name="T63" fmla="*/ 2147483646 h 161"/>
                <a:gd name="T64" fmla="*/ 2147483646 w 161"/>
                <a:gd name="T65" fmla="*/ 2147483646 h 161"/>
                <a:gd name="T66" fmla="*/ 2147483646 w 161"/>
                <a:gd name="T67" fmla="*/ 2147483646 h 161"/>
                <a:gd name="T68" fmla="*/ 2147483646 w 161"/>
                <a:gd name="T69" fmla="*/ 2147483646 h 161"/>
                <a:gd name="T70" fmla="*/ 2147483646 w 161"/>
                <a:gd name="T71" fmla="*/ 2147483646 h 161"/>
                <a:gd name="T72" fmla="*/ 2147483646 w 161"/>
                <a:gd name="T73" fmla="*/ 2147483646 h 161"/>
                <a:gd name="T74" fmla="*/ 2147483646 w 161"/>
                <a:gd name="T75" fmla="*/ 2147483646 h 1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1" h="161">
                  <a:moveTo>
                    <a:pt x="159" y="57"/>
                  </a:moveTo>
                  <a:cubicBezTo>
                    <a:pt x="149" y="36"/>
                    <a:pt x="149" y="36"/>
                    <a:pt x="149" y="36"/>
                  </a:cubicBezTo>
                  <a:cubicBezTo>
                    <a:pt x="127" y="46"/>
                    <a:pt x="127" y="46"/>
                    <a:pt x="127" y="46"/>
                  </a:cubicBezTo>
                  <a:cubicBezTo>
                    <a:pt x="123" y="40"/>
                    <a:pt x="117" y="35"/>
                    <a:pt x="112" y="31"/>
                  </a:cubicBezTo>
                  <a:cubicBezTo>
                    <a:pt x="120" y="8"/>
                    <a:pt x="120" y="8"/>
                    <a:pt x="120" y="8"/>
                  </a:cubicBezTo>
                  <a:cubicBezTo>
                    <a:pt x="98" y="0"/>
                    <a:pt x="98" y="0"/>
                    <a:pt x="98" y="0"/>
                  </a:cubicBezTo>
                  <a:cubicBezTo>
                    <a:pt x="90" y="23"/>
                    <a:pt x="90" y="23"/>
                    <a:pt x="90" y="23"/>
                  </a:cubicBezTo>
                  <a:cubicBezTo>
                    <a:pt x="82" y="21"/>
                    <a:pt x="75" y="22"/>
                    <a:pt x="67" y="23"/>
                  </a:cubicBezTo>
                  <a:cubicBezTo>
                    <a:pt x="57" y="1"/>
                    <a:pt x="57" y="1"/>
                    <a:pt x="57" y="1"/>
                  </a:cubicBezTo>
                  <a:cubicBezTo>
                    <a:pt x="36" y="11"/>
                    <a:pt x="36" y="11"/>
                    <a:pt x="36" y="11"/>
                  </a:cubicBezTo>
                  <a:cubicBezTo>
                    <a:pt x="46" y="33"/>
                    <a:pt x="46" y="33"/>
                    <a:pt x="46" y="33"/>
                  </a:cubicBezTo>
                  <a:cubicBezTo>
                    <a:pt x="40" y="37"/>
                    <a:pt x="34" y="43"/>
                    <a:pt x="31" y="49"/>
                  </a:cubicBezTo>
                  <a:cubicBezTo>
                    <a:pt x="8" y="41"/>
                    <a:pt x="8" y="41"/>
                    <a:pt x="8" y="41"/>
                  </a:cubicBezTo>
                  <a:cubicBezTo>
                    <a:pt x="0" y="63"/>
                    <a:pt x="0" y="63"/>
                    <a:pt x="0" y="63"/>
                  </a:cubicBezTo>
                  <a:cubicBezTo>
                    <a:pt x="22" y="71"/>
                    <a:pt x="22" y="71"/>
                    <a:pt x="22" y="71"/>
                  </a:cubicBezTo>
                  <a:cubicBezTo>
                    <a:pt x="21" y="78"/>
                    <a:pt x="21" y="86"/>
                    <a:pt x="23" y="93"/>
                  </a:cubicBezTo>
                  <a:cubicBezTo>
                    <a:pt x="1" y="103"/>
                    <a:pt x="1" y="103"/>
                    <a:pt x="1" y="103"/>
                  </a:cubicBezTo>
                  <a:cubicBezTo>
                    <a:pt x="10" y="124"/>
                    <a:pt x="10" y="124"/>
                    <a:pt x="10" y="124"/>
                  </a:cubicBezTo>
                  <a:cubicBezTo>
                    <a:pt x="33" y="114"/>
                    <a:pt x="33" y="114"/>
                    <a:pt x="33" y="114"/>
                  </a:cubicBezTo>
                  <a:cubicBezTo>
                    <a:pt x="37" y="121"/>
                    <a:pt x="43" y="126"/>
                    <a:pt x="50" y="130"/>
                  </a:cubicBezTo>
                  <a:cubicBezTo>
                    <a:pt x="41" y="153"/>
                    <a:pt x="41" y="153"/>
                    <a:pt x="41" y="153"/>
                  </a:cubicBezTo>
                  <a:cubicBezTo>
                    <a:pt x="63" y="161"/>
                    <a:pt x="63" y="161"/>
                    <a:pt x="63" y="161"/>
                  </a:cubicBezTo>
                  <a:cubicBezTo>
                    <a:pt x="72" y="138"/>
                    <a:pt x="72" y="138"/>
                    <a:pt x="72" y="138"/>
                  </a:cubicBezTo>
                  <a:cubicBezTo>
                    <a:pt x="79" y="139"/>
                    <a:pt x="86" y="138"/>
                    <a:pt x="93" y="137"/>
                  </a:cubicBezTo>
                  <a:cubicBezTo>
                    <a:pt x="103" y="159"/>
                    <a:pt x="103" y="159"/>
                    <a:pt x="103" y="159"/>
                  </a:cubicBezTo>
                  <a:cubicBezTo>
                    <a:pt x="124" y="150"/>
                    <a:pt x="124" y="150"/>
                    <a:pt x="124" y="150"/>
                  </a:cubicBezTo>
                  <a:cubicBezTo>
                    <a:pt x="114" y="127"/>
                    <a:pt x="114" y="127"/>
                    <a:pt x="114" y="127"/>
                  </a:cubicBezTo>
                  <a:cubicBezTo>
                    <a:pt x="120" y="123"/>
                    <a:pt x="125" y="117"/>
                    <a:pt x="129" y="111"/>
                  </a:cubicBezTo>
                  <a:cubicBezTo>
                    <a:pt x="153" y="120"/>
                    <a:pt x="153" y="120"/>
                    <a:pt x="153" y="120"/>
                  </a:cubicBezTo>
                  <a:cubicBezTo>
                    <a:pt x="161" y="98"/>
                    <a:pt x="161" y="98"/>
                    <a:pt x="161" y="98"/>
                  </a:cubicBezTo>
                  <a:cubicBezTo>
                    <a:pt x="137" y="89"/>
                    <a:pt x="137" y="89"/>
                    <a:pt x="137" y="89"/>
                  </a:cubicBezTo>
                  <a:cubicBezTo>
                    <a:pt x="139" y="82"/>
                    <a:pt x="138" y="74"/>
                    <a:pt x="137" y="67"/>
                  </a:cubicBezTo>
                  <a:lnTo>
                    <a:pt x="159" y="57"/>
                  </a:lnTo>
                  <a:close/>
                  <a:moveTo>
                    <a:pt x="94" y="112"/>
                  </a:moveTo>
                  <a:cubicBezTo>
                    <a:pt x="77" y="120"/>
                    <a:pt x="56" y="112"/>
                    <a:pt x="48" y="94"/>
                  </a:cubicBezTo>
                  <a:cubicBezTo>
                    <a:pt x="40" y="77"/>
                    <a:pt x="48" y="56"/>
                    <a:pt x="65" y="48"/>
                  </a:cubicBezTo>
                  <a:cubicBezTo>
                    <a:pt x="83" y="40"/>
                    <a:pt x="104" y="48"/>
                    <a:pt x="112" y="66"/>
                  </a:cubicBezTo>
                  <a:cubicBezTo>
                    <a:pt x="120" y="83"/>
                    <a:pt x="112" y="104"/>
                    <a:pt x="94" y="112"/>
                  </a:cubicBez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 name="Freeform 7"/>
            <p:cNvSpPr>
              <a:spLocks noEditPoints="1"/>
            </p:cNvSpPr>
            <p:nvPr/>
          </p:nvSpPr>
          <p:spPr bwMode="auto">
            <a:xfrm>
              <a:off x="7085062" y="2176039"/>
              <a:ext cx="480374" cy="480374"/>
            </a:xfrm>
            <a:custGeom>
              <a:avLst/>
              <a:gdLst>
                <a:gd name="T0" fmla="*/ 2147483646 w 226"/>
                <a:gd name="T1" fmla="*/ 2147483646 h 226"/>
                <a:gd name="T2" fmla="*/ 2147483646 w 226"/>
                <a:gd name="T3" fmla="*/ 2147483646 h 226"/>
                <a:gd name="T4" fmla="*/ 2147483646 w 226"/>
                <a:gd name="T5" fmla="*/ 2147483646 h 226"/>
                <a:gd name="T6" fmla="*/ 2147483646 w 226"/>
                <a:gd name="T7" fmla="*/ 2147483646 h 226"/>
                <a:gd name="T8" fmla="*/ 2147483646 w 226"/>
                <a:gd name="T9" fmla="*/ 2147483646 h 226"/>
                <a:gd name="T10" fmla="*/ 0 w 226"/>
                <a:gd name="T11" fmla="*/ 2147483646 h 226"/>
                <a:gd name="T12" fmla="*/ 2147483646 w 226"/>
                <a:gd name="T13" fmla="*/ 2147483646 h 226"/>
                <a:gd name="T14" fmla="*/ 2147483646 w 226"/>
                <a:gd name="T15" fmla="*/ 2147483646 h 226"/>
                <a:gd name="T16" fmla="*/ 2147483646 w 226"/>
                <a:gd name="T17" fmla="*/ 2147483646 h 226"/>
                <a:gd name="T18" fmla="*/ 2147483646 w 226"/>
                <a:gd name="T19" fmla="*/ 2147483646 h 226"/>
                <a:gd name="T20" fmla="*/ 2147483646 w 226"/>
                <a:gd name="T21" fmla="*/ 2147483646 h 226"/>
                <a:gd name="T22" fmla="*/ 2147483646 w 226"/>
                <a:gd name="T23" fmla="*/ 2147483646 h 226"/>
                <a:gd name="T24" fmla="*/ 2147483646 w 226"/>
                <a:gd name="T25" fmla="*/ 2147483646 h 226"/>
                <a:gd name="T26" fmla="*/ 2147483646 w 226"/>
                <a:gd name="T27" fmla="*/ 2147483646 h 226"/>
                <a:gd name="T28" fmla="*/ 2147483646 w 226"/>
                <a:gd name="T29" fmla="*/ 2147483646 h 226"/>
                <a:gd name="T30" fmla="*/ 2147483646 w 226"/>
                <a:gd name="T31" fmla="*/ 2147483646 h 226"/>
                <a:gd name="T32" fmla="*/ 2147483646 w 226"/>
                <a:gd name="T33" fmla="*/ 2147483646 h 226"/>
                <a:gd name="T34" fmla="*/ 2147483646 w 226"/>
                <a:gd name="T35" fmla="*/ 2147483646 h 226"/>
                <a:gd name="T36" fmla="*/ 2147483646 w 226"/>
                <a:gd name="T37" fmla="*/ 2147483646 h 226"/>
                <a:gd name="T38" fmla="*/ 2147483646 w 226"/>
                <a:gd name="T39" fmla="*/ 2147483646 h 226"/>
                <a:gd name="T40" fmla="*/ 2147483646 w 226"/>
                <a:gd name="T41" fmla="*/ 2147483646 h 226"/>
                <a:gd name="T42" fmla="*/ 2147483646 w 226"/>
                <a:gd name="T43" fmla="*/ 2147483646 h 226"/>
                <a:gd name="T44" fmla="*/ 2147483646 w 226"/>
                <a:gd name="T45" fmla="*/ 2147483646 h 226"/>
                <a:gd name="T46" fmla="*/ 2147483646 w 226"/>
                <a:gd name="T47" fmla="*/ 2147483646 h 226"/>
                <a:gd name="T48" fmla="*/ 2147483646 w 226"/>
                <a:gd name="T49" fmla="*/ 2147483646 h 226"/>
                <a:gd name="T50" fmla="*/ 2147483646 w 226"/>
                <a:gd name="T51" fmla="*/ 2147483646 h 226"/>
                <a:gd name="T52" fmla="*/ 2147483646 w 226"/>
                <a:gd name="T53" fmla="*/ 2147483646 h 226"/>
                <a:gd name="T54" fmla="*/ 2147483646 w 226"/>
                <a:gd name="T55" fmla="*/ 2147483646 h 226"/>
                <a:gd name="T56" fmla="*/ 2147483646 w 226"/>
                <a:gd name="T57" fmla="*/ 2147483646 h 226"/>
                <a:gd name="T58" fmla="*/ 2147483646 w 226"/>
                <a:gd name="T59" fmla="*/ 2147483646 h 226"/>
                <a:gd name="T60" fmla="*/ 2147483646 w 226"/>
                <a:gd name="T61" fmla="*/ 2147483646 h 226"/>
                <a:gd name="T62" fmla="*/ 2147483646 w 226"/>
                <a:gd name="T63" fmla="*/ 2147483646 h 226"/>
                <a:gd name="T64" fmla="*/ 2147483646 w 226"/>
                <a:gd name="T65" fmla="*/ 2147483646 h 226"/>
                <a:gd name="T66" fmla="*/ 2147483646 w 226"/>
                <a:gd name="T67" fmla="*/ 2147483646 h 226"/>
                <a:gd name="T68" fmla="*/ 2147483646 w 226"/>
                <a:gd name="T69" fmla="*/ 2147483646 h 226"/>
                <a:gd name="T70" fmla="*/ 2147483646 w 226"/>
                <a:gd name="T71" fmla="*/ 2147483646 h 226"/>
                <a:gd name="T72" fmla="*/ 2147483646 w 226"/>
                <a:gd name="T73" fmla="*/ 2147483646 h 226"/>
                <a:gd name="T74" fmla="*/ 2147483646 w 226"/>
                <a:gd name="T75" fmla="*/ 2147483646 h 226"/>
                <a:gd name="T76" fmla="*/ 2147483646 w 226"/>
                <a:gd name="T77" fmla="*/ 2147483646 h 226"/>
                <a:gd name="T78" fmla="*/ 2147483646 w 226"/>
                <a:gd name="T79" fmla="*/ 2147483646 h 226"/>
                <a:gd name="T80" fmla="*/ 2147483646 w 226"/>
                <a:gd name="T81" fmla="*/ 2147483646 h 226"/>
                <a:gd name="T82" fmla="*/ 2147483646 w 226"/>
                <a:gd name="T83" fmla="*/ 0 h 226"/>
                <a:gd name="T84" fmla="*/ 2147483646 w 226"/>
                <a:gd name="T85" fmla="*/ 2147483646 h 226"/>
                <a:gd name="T86" fmla="*/ 2147483646 w 226"/>
                <a:gd name="T87" fmla="*/ 2147483646 h 226"/>
                <a:gd name="T88" fmla="*/ 2147483646 w 226"/>
                <a:gd name="T89" fmla="*/ 2147483646 h 226"/>
                <a:gd name="T90" fmla="*/ 2147483646 w 226"/>
                <a:gd name="T91" fmla="*/ 2147483646 h 226"/>
                <a:gd name="T92" fmla="*/ 2147483646 w 226"/>
                <a:gd name="T93" fmla="*/ 2147483646 h 226"/>
                <a:gd name="T94" fmla="*/ 2147483646 w 226"/>
                <a:gd name="T95" fmla="*/ 2147483646 h 226"/>
                <a:gd name="T96" fmla="*/ 2147483646 w 226"/>
                <a:gd name="T97" fmla="*/ 2147483646 h 226"/>
                <a:gd name="T98" fmla="*/ 2147483646 w 226"/>
                <a:gd name="T99" fmla="*/ 2147483646 h 226"/>
                <a:gd name="T100" fmla="*/ 2147483646 w 226"/>
                <a:gd name="T101" fmla="*/ 2147483646 h 2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6" h="226">
                  <a:moveTo>
                    <a:pt x="40" y="57"/>
                  </a:moveTo>
                  <a:cubicBezTo>
                    <a:pt x="37" y="61"/>
                    <a:pt x="35" y="65"/>
                    <a:pt x="33" y="69"/>
                  </a:cubicBezTo>
                  <a:cubicBezTo>
                    <a:pt x="15" y="63"/>
                    <a:pt x="15" y="63"/>
                    <a:pt x="15" y="63"/>
                  </a:cubicBezTo>
                  <a:cubicBezTo>
                    <a:pt x="12" y="62"/>
                    <a:pt x="12" y="62"/>
                    <a:pt x="12" y="62"/>
                  </a:cubicBezTo>
                  <a:cubicBezTo>
                    <a:pt x="11" y="65"/>
                    <a:pt x="11" y="65"/>
                    <a:pt x="11" y="65"/>
                  </a:cubicBezTo>
                  <a:cubicBezTo>
                    <a:pt x="2" y="91"/>
                    <a:pt x="2" y="91"/>
                    <a:pt x="2" y="91"/>
                  </a:cubicBezTo>
                  <a:cubicBezTo>
                    <a:pt x="1" y="94"/>
                    <a:pt x="1" y="94"/>
                    <a:pt x="1" y="94"/>
                  </a:cubicBezTo>
                  <a:cubicBezTo>
                    <a:pt x="5" y="96"/>
                    <a:pt x="5" y="96"/>
                    <a:pt x="5" y="96"/>
                  </a:cubicBezTo>
                  <a:cubicBezTo>
                    <a:pt x="22" y="101"/>
                    <a:pt x="22" y="101"/>
                    <a:pt x="22" y="101"/>
                  </a:cubicBezTo>
                  <a:cubicBezTo>
                    <a:pt x="22" y="106"/>
                    <a:pt x="21" y="110"/>
                    <a:pt x="22" y="115"/>
                  </a:cubicBezTo>
                  <a:cubicBezTo>
                    <a:pt x="3" y="119"/>
                    <a:pt x="3" y="119"/>
                    <a:pt x="3" y="119"/>
                  </a:cubicBezTo>
                  <a:cubicBezTo>
                    <a:pt x="0" y="119"/>
                    <a:pt x="0" y="119"/>
                    <a:pt x="0" y="119"/>
                  </a:cubicBezTo>
                  <a:cubicBezTo>
                    <a:pt x="1" y="123"/>
                    <a:pt x="1" y="123"/>
                    <a:pt x="1" y="123"/>
                  </a:cubicBezTo>
                  <a:cubicBezTo>
                    <a:pt x="6" y="149"/>
                    <a:pt x="6" y="149"/>
                    <a:pt x="6" y="149"/>
                  </a:cubicBezTo>
                  <a:cubicBezTo>
                    <a:pt x="7" y="153"/>
                    <a:pt x="7" y="153"/>
                    <a:pt x="7" y="153"/>
                  </a:cubicBezTo>
                  <a:cubicBezTo>
                    <a:pt x="11" y="152"/>
                    <a:pt x="11" y="152"/>
                    <a:pt x="11" y="152"/>
                  </a:cubicBezTo>
                  <a:cubicBezTo>
                    <a:pt x="29" y="148"/>
                    <a:pt x="29" y="148"/>
                    <a:pt x="29" y="148"/>
                  </a:cubicBezTo>
                  <a:cubicBezTo>
                    <a:pt x="30" y="152"/>
                    <a:pt x="33" y="157"/>
                    <a:pt x="35" y="160"/>
                  </a:cubicBezTo>
                  <a:cubicBezTo>
                    <a:pt x="21" y="173"/>
                    <a:pt x="21" y="173"/>
                    <a:pt x="21" y="173"/>
                  </a:cubicBezTo>
                  <a:cubicBezTo>
                    <a:pt x="19" y="175"/>
                    <a:pt x="19" y="175"/>
                    <a:pt x="19" y="175"/>
                  </a:cubicBezTo>
                  <a:cubicBezTo>
                    <a:pt x="21" y="178"/>
                    <a:pt x="21" y="178"/>
                    <a:pt x="21" y="178"/>
                  </a:cubicBezTo>
                  <a:cubicBezTo>
                    <a:pt x="39" y="198"/>
                    <a:pt x="39" y="198"/>
                    <a:pt x="39" y="198"/>
                  </a:cubicBezTo>
                  <a:cubicBezTo>
                    <a:pt x="41" y="201"/>
                    <a:pt x="41" y="201"/>
                    <a:pt x="41" y="201"/>
                  </a:cubicBezTo>
                  <a:cubicBezTo>
                    <a:pt x="44" y="198"/>
                    <a:pt x="44" y="198"/>
                    <a:pt x="44" y="198"/>
                  </a:cubicBezTo>
                  <a:cubicBezTo>
                    <a:pt x="58" y="186"/>
                    <a:pt x="58" y="186"/>
                    <a:pt x="58" y="186"/>
                  </a:cubicBezTo>
                  <a:cubicBezTo>
                    <a:pt x="61" y="188"/>
                    <a:pt x="65" y="191"/>
                    <a:pt x="69" y="193"/>
                  </a:cubicBezTo>
                  <a:cubicBezTo>
                    <a:pt x="64" y="211"/>
                    <a:pt x="64" y="211"/>
                    <a:pt x="64" y="211"/>
                  </a:cubicBezTo>
                  <a:cubicBezTo>
                    <a:pt x="62" y="214"/>
                    <a:pt x="62" y="214"/>
                    <a:pt x="62" y="214"/>
                  </a:cubicBezTo>
                  <a:cubicBezTo>
                    <a:pt x="66" y="215"/>
                    <a:pt x="66" y="215"/>
                    <a:pt x="66" y="215"/>
                  </a:cubicBezTo>
                  <a:cubicBezTo>
                    <a:pt x="92" y="224"/>
                    <a:pt x="92" y="224"/>
                    <a:pt x="92" y="224"/>
                  </a:cubicBezTo>
                  <a:cubicBezTo>
                    <a:pt x="95" y="225"/>
                    <a:pt x="95" y="225"/>
                    <a:pt x="95" y="225"/>
                  </a:cubicBezTo>
                  <a:cubicBezTo>
                    <a:pt x="96" y="221"/>
                    <a:pt x="96" y="221"/>
                    <a:pt x="96" y="221"/>
                  </a:cubicBezTo>
                  <a:cubicBezTo>
                    <a:pt x="102" y="204"/>
                    <a:pt x="102" y="204"/>
                    <a:pt x="102" y="204"/>
                  </a:cubicBezTo>
                  <a:cubicBezTo>
                    <a:pt x="106" y="204"/>
                    <a:pt x="111" y="205"/>
                    <a:pt x="115" y="204"/>
                  </a:cubicBezTo>
                  <a:cubicBezTo>
                    <a:pt x="119" y="223"/>
                    <a:pt x="119" y="223"/>
                    <a:pt x="119" y="223"/>
                  </a:cubicBezTo>
                  <a:cubicBezTo>
                    <a:pt x="120" y="226"/>
                    <a:pt x="120" y="226"/>
                    <a:pt x="120" y="226"/>
                  </a:cubicBezTo>
                  <a:cubicBezTo>
                    <a:pt x="123" y="225"/>
                    <a:pt x="123" y="225"/>
                    <a:pt x="123" y="225"/>
                  </a:cubicBezTo>
                  <a:cubicBezTo>
                    <a:pt x="150" y="220"/>
                    <a:pt x="150" y="220"/>
                    <a:pt x="150" y="220"/>
                  </a:cubicBezTo>
                  <a:cubicBezTo>
                    <a:pt x="153" y="219"/>
                    <a:pt x="153" y="219"/>
                    <a:pt x="153" y="219"/>
                  </a:cubicBezTo>
                  <a:cubicBezTo>
                    <a:pt x="153" y="215"/>
                    <a:pt x="153" y="215"/>
                    <a:pt x="153" y="215"/>
                  </a:cubicBezTo>
                  <a:cubicBezTo>
                    <a:pt x="149" y="197"/>
                    <a:pt x="149" y="197"/>
                    <a:pt x="149" y="197"/>
                  </a:cubicBezTo>
                  <a:cubicBezTo>
                    <a:pt x="153" y="196"/>
                    <a:pt x="157" y="193"/>
                    <a:pt x="161" y="191"/>
                  </a:cubicBezTo>
                  <a:cubicBezTo>
                    <a:pt x="173" y="205"/>
                    <a:pt x="173" y="205"/>
                    <a:pt x="173" y="205"/>
                  </a:cubicBezTo>
                  <a:cubicBezTo>
                    <a:pt x="176" y="207"/>
                    <a:pt x="176" y="207"/>
                    <a:pt x="176" y="207"/>
                  </a:cubicBezTo>
                  <a:cubicBezTo>
                    <a:pt x="178" y="205"/>
                    <a:pt x="178" y="205"/>
                    <a:pt x="178" y="205"/>
                  </a:cubicBezTo>
                  <a:cubicBezTo>
                    <a:pt x="198" y="187"/>
                    <a:pt x="198" y="187"/>
                    <a:pt x="198" y="187"/>
                  </a:cubicBezTo>
                  <a:cubicBezTo>
                    <a:pt x="201" y="185"/>
                    <a:pt x="201" y="185"/>
                    <a:pt x="201" y="185"/>
                  </a:cubicBezTo>
                  <a:cubicBezTo>
                    <a:pt x="199" y="182"/>
                    <a:pt x="199" y="182"/>
                    <a:pt x="199" y="182"/>
                  </a:cubicBezTo>
                  <a:cubicBezTo>
                    <a:pt x="186" y="168"/>
                    <a:pt x="186" y="168"/>
                    <a:pt x="186" y="168"/>
                  </a:cubicBezTo>
                  <a:cubicBezTo>
                    <a:pt x="189" y="165"/>
                    <a:pt x="191" y="161"/>
                    <a:pt x="194" y="157"/>
                  </a:cubicBezTo>
                  <a:cubicBezTo>
                    <a:pt x="211" y="163"/>
                    <a:pt x="211" y="163"/>
                    <a:pt x="211" y="163"/>
                  </a:cubicBezTo>
                  <a:cubicBezTo>
                    <a:pt x="215" y="164"/>
                    <a:pt x="215" y="164"/>
                    <a:pt x="215" y="164"/>
                  </a:cubicBezTo>
                  <a:cubicBezTo>
                    <a:pt x="216" y="160"/>
                    <a:pt x="216" y="160"/>
                    <a:pt x="216" y="160"/>
                  </a:cubicBezTo>
                  <a:cubicBezTo>
                    <a:pt x="224" y="134"/>
                    <a:pt x="224" y="134"/>
                    <a:pt x="224" y="134"/>
                  </a:cubicBezTo>
                  <a:cubicBezTo>
                    <a:pt x="225" y="131"/>
                    <a:pt x="225" y="131"/>
                    <a:pt x="225" y="131"/>
                  </a:cubicBezTo>
                  <a:cubicBezTo>
                    <a:pt x="222" y="130"/>
                    <a:pt x="222" y="130"/>
                    <a:pt x="222" y="130"/>
                  </a:cubicBezTo>
                  <a:cubicBezTo>
                    <a:pt x="204" y="124"/>
                    <a:pt x="204" y="124"/>
                    <a:pt x="204" y="124"/>
                  </a:cubicBezTo>
                  <a:cubicBezTo>
                    <a:pt x="205" y="120"/>
                    <a:pt x="205" y="115"/>
                    <a:pt x="205" y="111"/>
                  </a:cubicBezTo>
                  <a:cubicBezTo>
                    <a:pt x="223" y="107"/>
                    <a:pt x="223" y="107"/>
                    <a:pt x="223" y="107"/>
                  </a:cubicBezTo>
                  <a:cubicBezTo>
                    <a:pt x="226" y="106"/>
                    <a:pt x="226" y="106"/>
                    <a:pt x="226" y="106"/>
                  </a:cubicBezTo>
                  <a:cubicBezTo>
                    <a:pt x="226" y="103"/>
                    <a:pt x="226" y="103"/>
                    <a:pt x="226" y="103"/>
                  </a:cubicBezTo>
                  <a:cubicBezTo>
                    <a:pt x="220" y="76"/>
                    <a:pt x="220" y="76"/>
                    <a:pt x="220" y="76"/>
                  </a:cubicBezTo>
                  <a:cubicBezTo>
                    <a:pt x="219" y="73"/>
                    <a:pt x="219" y="73"/>
                    <a:pt x="219" y="73"/>
                  </a:cubicBezTo>
                  <a:cubicBezTo>
                    <a:pt x="216" y="73"/>
                    <a:pt x="216" y="73"/>
                    <a:pt x="216" y="73"/>
                  </a:cubicBezTo>
                  <a:cubicBezTo>
                    <a:pt x="198" y="77"/>
                    <a:pt x="198" y="77"/>
                    <a:pt x="198" y="77"/>
                  </a:cubicBezTo>
                  <a:cubicBezTo>
                    <a:pt x="196" y="73"/>
                    <a:pt x="194" y="69"/>
                    <a:pt x="191" y="65"/>
                  </a:cubicBezTo>
                  <a:cubicBezTo>
                    <a:pt x="205" y="53"/>
                    <a:pt x="205" y="53"/>
                    <a:pt x="205" y="53"/>
                  </a:cubicBezTo>
                  <a:cubicBezTo>
                    <a:pt x="208" y="50"/>
                    <a:pt x="208" y="50"/>
                    <a:pt x="208" y="50"/>
                  </a:cubicBezTo>
                  <a:cubicBezTo>
                    <a:pt x="206" y="48"/>
                    <a:pt x="206" y="48"/>
                    <a:pt x="206" y="48"/>
                  </a:cubicBezTo>
                  <a:cubicBezTo>
                    <a:pt x="187" y="28"/>
                    <a:pt x="187" y="28"/>
                    <a:pt x="187" y="28"/>
                  </a:cubicBezTo>
                  <a:cubicBezTo>
                    <a:pt x="185" y="25"/>
                    <a:pt x="185" y="25"/>
                    <a:pt x="185" y="25"/>
                  </a:cubicBezTo>
                  <a:cubicBezTo>
                    <a:pt x="182" y="27"/>
                    <a:pt x="182" y="27"/>
                    <a:pt x="182" y="27"/>
                  </a:cubicBezTo>
                  <a:cubicBezTo>
                    <a:pt x="169" y="40"/>
                    <a:pt x="169" y="40"/>
                    <a:pt x="169" y="40"/>
                  </a:cubicBezTo>
                  <a:cubicBezTo>
                    <a:pt x="165" y="37"/>
                    <a:pt x="161" y="35"/>
                    <a:pt x="157" y="32"/>
                  </a:cubicBezTo>
                  <a:cubicBezTo>
                    <a:pt x="163" y="15"/>
                    <a:pt x="163" y="15"/>
                    <a:pt x="163" y="15"/>
                  </a:cubicBezTo>
                  <a:cubicBezTo>
                    <a:pt x="164" y="11"/>
                    <a:pt x="164" y="11"/>
                    <a:pt x="164" y="11"/>
                  </a:cubicBezTo>
                  <a:cubicBezTo>
                    <a:pt x="161" y="10"/>
                    <a:pt x="161" y="10"/>
                    <a:pt x="161" y="10"/>
                  </a:cubicBezTo>
                  <a:cubicBezTo>
                    <a:pt x="135" y="2"/>
                    <a:pt x="135" y="2"/>
                    <a:pt x="135" y="2"/>
                  </a:cubicBezTo>
                  <a:cubicBezTo>
                    <a:pt x="132" y="1"/>
                    <a:pt x="132" y="1"/>
                    <a:pt x="132" y="1"/>
                  </a:cubicBezTo>
                  <a:cubicBezTo>
                    <a:pt x="130" y="4"/>
                    <a:pt x="130" y="4"/>
                    <a:pt x="130" y="4"/>
                  </a:cubicBezTo>
                  <a:cubicBezTo>
                    <a:pt x="125" y="22"/>
                    <a:pt x="125" y="22"/>
                    <a:pt x="125" y="22"/>
                  </a:cubicBezTo>
                  <a:cubicBezTo>
                    <a:pt x="120" y="21"/>
                    <a:pt x="116" y="21"/>
                    <a:pt x="111" y="21"/>
                  </a:cubicBezTo>
                  <a:cubicBezTo>
                    <a:pt x="107" y="3"/>
                    <a:pt x="107" y="3"/>
                    <a:pt x="107" y="3"/>
                  </a:cubicBezTo>
                  <a:cubicBezTo>
                    <a:pt x="107" y="0"/>
                    <a:pt x="107" y="0"/>
                    <a:pt x="107" y="0"/>
                  </a:cubicBezTo>
                  <a:cubicBezTo>
                    <a:pt x="103" y="0"/>
                    <a:pt x="103" y="0"/>
                    <a:pt x="103" y="0"/>
                  </a:cubicBezTo>
                  <a:cubicBezTo>
                    <a:pt x="77" y="6"/>
                    <a:pt x="77" y="6"/>
                    <a:pt x="77" y="6"/>
                  </a:cubicBezTo>
                  <a:cubicBezTo>
                    <a:pt x="73" y="7"/>
                    <a:pt x="73" y="7"/>
                    <a:pt x="73" y="7"/>
                  </a:cubicBezTo>
                  <a:cubicBezTo>
                    <a:pt x="74" y="10"/>
                    <a:pt x="74" y="10"/>
                    <a:pt x="74" y="10"/>
                  </a:cubicBezTo>
                  <a:cubicBezTo>
                    <a:pt x="78" y="28"/>
                    <a:pt x="78" y="28"/>
                    <a:pt x="78" y="28"/>
                  </a:cubicBezTo>
                  <a:cubicBezTo>
                    <a:pt x="74" y="30"/>
                    <a:pt x="70" y="32"/>
                    <a:pt x="66" y="35"/>
                  </a:cubicBezTo>
                  <a:cubicBezTo>
                    <a:pt x="53" y="21"/>
                    <a:pt x="53" y="21"/>
                    <a:pt x="53" y="21"/>
                  </a:cubicBezTo>
                  <a:cubicBezTo>
                    <a:pt x="51" y="18"/>
                    <a:pt x="51" y="18"/>
                    <a:pt x="51" y="18"/>
                  </a:cubicBezTo>
                  <a:cubicBezTo>
                    <a:pt x="48" y="21"/>
                    <a:pt x="48" y="21"/>
                    <a:pt x="48" y="21"/>
                  </a:cubicBezTo>
                  <a:cubicBezTo>
                    <a:pt x="28" y="39"/>
                    <a:pt x="28" y="39"/>
                    <a:pt x="28" y="39"/>
                  </a:cubicBezTo>
                  <a:cubicBezTo>
                    <a:pt x="26" y="41"/>
                    <a:pt x="26" y="41"/>
                    <a:pt x="26" y="41"/>
                  </a:cubicBezTo>
                  <a:cubicBezTo>
                    <a:pt x="28" y="44"/>
                    <a:pt x="28" y="44"/>
                    <a:pt x="28" y="44"/>
                  </a:cubicBezTo>
                  <a:lnTo>
                    <a:pt x="40" y="57"/>
                  </a:lnTo>
                  <a:close/>
                  <a:moveTo>
                    <a:pt x="89" y="85"/>
                  </a:moveTo>
                  <a:cubicBezTo>
                    <a:pt x="104" y="72"/>
                    <a:pt x="127" y="73"/>
                    <a:pt x="141" y="88"/>
                  </a:cubicBezTo>
                  <a:cubicBezTo>
                    <a:pt x="154" y="103"/>
                    <a:pt x="153" y="127"/>
                    <a:pt x="138" y="140"/>
                  </a:cubicBezTo>
                  <a:cubicBezTo>
                    <a:pt x="123" y="154"/>
                    <a:pt x="99" y="153"/>
                    <a:pt x="86" y="137"/>
                  </a:cubicBezTo>
                  <a:cubicBezTo>
                    <a:pt x="72" y="122"/>
                    <a:pt x="73" y="99"/>
                    <a:pt x="89" y="85"/>
                  </a:cubicBez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 name="Freeform 8"/>
            <p:cNvSpPr/>
            <p:nvPr/>
          </p:nvSpPr>
          <p:spPr bwMode="auto">
            <a:xfrm>
              <a:off x="6685148" y="1930674"/>
              <a:ext cx="1535923" cy="1328000"/>
            </a:xfrm>
            <a:custGeom>
              <a:avLst/>
              <a:gdLst>
                <a:gd name="T0" fmla="*/ 2147483646 w 1928"/>
                <a:gd name="T1" fmla="*/ 2147483646 h 1667"/>
                <a:gd name="T2" fmla="*/ 0 w 1928"/>
                <a:gd name="T3" fmla="*/ 2147483646 h 1667"/>
                <a:gd name="T4" fmla="*/ 2147483646 w 1928"/>
                <a:gd name="T5" fmla="*/ 0 h 1667"/>
                <a:gd name="T6" fmla="*/ 2147483646 w 1928"/>
                <a:gd name="T7" fmla="*/ 0 h 1667"/>
                <a:gd name="T8" fmla="*/ 2147483646 w 1928"/>
                <a:gd name="T9" fmla="*/ 2147483646 h 1667"/>
                <a:gd name="T10" fmla="*/ 2147483646 w 1928"/>
                <a:gd name="T11" fmla="*/ 2147483646 h 1667"/>
                <a:gd name="T12" fmla="*/ 2147483646 w 1928"/>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8" h="1667">
                  <a:moveTo>
                    <a:pt x="483" y="1667"/>
                  </a:moveTo>
                  <a:lnTo>
                    <a:pt x="0" y="834"/>
                  </a:lnTo>
                  <a:lnTo>
                    <a:pt x="483" y="0"/>
                  </a:lnTo>
                  <a:lnTo>
                    <a:pt x="1445" y="0"/>
                  </a:lnTo>
                  <a:lnTo>
                    <a:pt x="1928" y="834"/>
                  </a:lnTo>
                  <a:lnTo>
                    <a:pt x="1445" y="1667"/>
                  </a:lnTo>
                  <a:lnTo>
                    <a:pt x="483" y="1667"/>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1" name="组合 66"/>
          <p:cNvGrpSpPr/>
          <p:nvPr/>
        </p:nvGrpSpPr>
        <p:grpSpPr bwMode="auto">
          <a:xfrm>
            <a:off x="6243062" y="3909118"/>
            <a:ext cx="1536700" cy="1328738"/>
            <a:chOff x="6646910" y="4883820"/>
            <a:chExt cx="1535923" cy="1328000"/>
          </a:xfrm>
        </p:grpSpPr>
        <p:sp>
          <p:nvSpPr>
            <p:cNvPr id="12" name="Freeform 9"/>
            <p:cNvSpPr/>
            <p:nvPr/>
          </p:nvSpPr>
          <p:spPr bwMode="auto">
            <a:xfrm>
              <a:off x="6646910" y="4883820"/>
              <a:ext cx="1535923" cy="1328000"/>
            </a:xfrm>
            <a:custGeom>
              <a:avLst/>
              <a:gdLst>
                <a:gd name="T0" fmla="*/ 2147483646 w 1928"/>
                <a:gd name="T1" fmla="*/ 2147483646 h 1667"/>
                <a:gd name="T2" fmla="*/ 0 w 1928"/>
                <a:gd name="T3" fmla="*/ 2147483646 h 1667"/>
                <a:gd name="T4" fmla="*/ 2147483646 w 1928"/>
                <a:gd name="T5" fmla="*/ 0 h 1667"/>
                <a:gd name="T6" fmla="*/ 2147483646 w 1928"/>
                <a:gd name="T7" fmla="*/ 0 h 1667"/>
                <a:gd name="T8" fmla="*/ 2147483646 w 1928"/>
                <a:gd name="T9" fmla="*/ 2147483646 h 1667"/>
                <a:gd name="T10" fmla="*/ 2147483646 w 1928"/>
                <a:gd name="T11" fmla="*/ 2147483646 h 1667"/>
                <a:gd name="T12" fmla="*/ 2147483646 w 1928"/>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8" h="1667">
                  <a:moveTo>
                    <a:pt x="483" y="1667"/>
                  </a:moveTo>
                  <a:lnTo>
                    <a:pt x="0" y="833"/>
                  </a:lnTo>
                  <a:lnTo>
                    <a:pt x="483" y="0"/>
                  </a:lnTo>
                  <a:lnTo>
                    <a:pt x="1444" y="0"/>
                  </a:lnTo>
                  <a:lnTo>
                    <a:pt x="1928" y="833"/>
                  </a:lnTo>
                  <a:lnTo>
                    <a:pt x="1444" y="1667"/>
                  </a:lnTo>
                  <a:lnTo>
                    <a:pt x="483" y="1667"/>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 name="Freeform 10"/>
            <p:cNvSpPr/>
            <p:nvPr/>
          </p:nvSpPr>
          <p:spPr bwMode="auto">
            <a:xfrm>
              <a:off x="7520824" y="5120422"/>
              <a:ext cx="355302" cy="867542"/>
            </a:xfrm>
            <a:custGeom>
              <a:avLst/>
              <a:gdLst>
                <a:gd name="T0" fmla="*/ 2147483646 w 167"/>
                <a:gd name="T1" fmla="*/ 0 h 408"/>
                <a:gd name="T2" fmla="*/ 2147483646 w 167"/>
                <a:gd name="T3" fmla="*/ 2147483646 h 408"/>
                <a:gd name="T4" fmla="*/ 2147483646 w 167"/>
                <a:gd name="T5" fmla="*/ 2147483646 h 408"/>
                <a:gd name="T6" fmla="*/ 2147483646 w 167"/>
                <a:gd name="T7" fmla="*/ 2147483646 h 408"/>
                <a:gd name="T8" fmla="*/ 0 w 167"/>
                <a:gd name="T9" fmla="*/ 2147483646 h 408"/>
                <a:gd name="T10" fmla="*/ 2147483646 w 167"/>
                <a:gd name="T11" fmla="*/ 2147483646 h 408"/>
                <a:gd name="T12" fmla="*/ 2147483646 w 167"/>
                <a:gd name="T13" fmla="*/ 0 h 4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408">
                  <a:moveTo>
                    <a:pt x="26" y="0"/>
                  </a:moveTo>
                  <a:cubicBezTo>
                    <a:pt x="24" y="33"/>
                    <a:pt x="24" y="33"/>
                    <a:pt x="24" y="33"/>
                  </a:cubicBezTo>
                  <a:cubicBezTo>
                    <a:pt x="91" y="64"/>
                    <a:pt x="135" y="134"/>
                    <a:pt x="130" y="211"/>
                  </a:cubicBezTo>
                  <a:cubicBezTo>
                    <a:pt x="125" y="289"/>
                    <a:pt x="72" y="353"/>
                    <a:pt x="2" y="375"/>
                  </a:cubicBezTo>
                  <a:cubicBezTo>
                    <a:pt x="0" y="408"/>
                    <a:pt x="0" y="408"/>
                    <a:pt x="0" y="408"/>
                  </a:cubicBezTo>
                  <a:cubicBezTo>
                    <a:pt x="88" y="385"/>
                    <a:pt x="155" y="308"/>
                    <a:pt x="161" y="213"/>
                  </a:cubicBezTo>
                  <a:cubicBezTo>
                    <a:pt x="167" y="118"/>
                    <a:pt x="110" y="34"/>
                    <a:pt x="26" y="0"/>
                  </a:cubicBez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Freeform 11"/>
            <p:cNvSpPr/>
            <p:nvPr/>
          </p:nvSpPr>
          <p:spPr bwMode="auto">
            <a:xfrm>
              <a:off x="7383005" y="5862891"/>
              <a:ext cx="146582" cy="169685"/>
            </a:xfrm>
            <a:custGeom>
              <a:avLst/>
              <a:gdLst>
                <a:gd name="T0" fmla="*/ 0 w 184"/>
                <a:gd name="T1" fmla="*/ 2147483646 h 213"/>
                <a:gd name="T2" fmla="*/ 2147483646 w 184"/>
                <a:gd name="T3" fmla="*/ 2147483646 h 213"/>
                <a:gd name="T4" fmla="*/ 2147483646 w 184"/>
                <a:gd name="T5" fmla="*/ 0 h 213"/>
                <a:gd name="T6" fmla="*/ 2147483646 w 184"/>
                <a:gd name="T7" fmla="*/ 2147483646 h 213"/>
                <a:gd name="T8" fmla="*/ 2147483646 w 184"/>
                <a:gd name="T9" fmla="*/ 2147483646 h 213"/>
                <a:gd name="T10" fmla="*/ 2147483646 w 184"/>
                <a:gd name="T11" fmla="*/ 2147483646 h 213"/>
                <a:gd name="T12" fmla="*/ 0 w 184"/>
                <a:gd name="T13" fmla="*/ 2147483646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4" h="213">
                  <a:moveTo>
                    <a:pt x="0" y="96"/>
                  </a:moveTo>
                  <a:lnTo>
                    <a:pt x="90" y="48"/>
                  </a:lnTo>
                  <a:lnTo>
                    <a:pt x="184" y="0"/>
                  </a:lnTo>
                  <a:lnTo>
                    <a:pt x="179" y="106"/>
                  </a:lnTo>
                  <a:lnTo>
                    <a:pt x="171" y="213"/>
                  </a:lnTo>
                  <a:lnTo>
                    <a:pt x="85" y="154"/>
                  </a:lnTo>
                  <a:lnTo>
                    <a:pt x="0" y="96"/>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Freeform 12"/>
            <p:cNvSpPr/>
            <p:nvPr/>
          </p:nvSpPr>
          <p:spPr bwMode="auto">
            <a:xfrm>
              <a:off x="6961583" y="5105286"/>
              <a:ext cx="321046" cy="867542"/>
            </a:xfrm>
            <a:custGeom>
              <a:avLst/>
              <a:gdLst>
                <a:gd name="T0" fmla="*/ 2147483646 w 151"/>
                <a:gd name="T1" fmla="*/ 2147483646 h 408"/>
                <a:gd name="T2" fmla="*/ 2147483646 w 151"/>
                <a:gd name="T3" fmla="*/ 2147483646 h 408"/>
                <a:gd name="T4" fmla="*/ 2147483646 w 151"/>
                <a:gd name="T5" fmla="*/ 2147483646 h 408"/>
                <a:gd name="T6" fmla="*/ 2147483646 w 151"/>
                <a:gd name="T7" fmla="*/ 2147483646 h 408"/>
                <a:gd name="T8" fmla="*/ 2147483646 w 151"/>
                <a:gd name="T9" fmla="*/ 0 h 408"/>
                <a:gd name="T10" fmla="*/ 2147483646 w 151"/>
                <a:gd name="T11" fmla="*/ 2147483646 h 408"/>
                <a:gd name="T12" fmla="*/ 2147483646 w 151"/>
                <a:gd name="T13" fmla="*/ 2147483646 h 4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408">
                  <a:moveTo>
                    <a:pt x="148" y="408"/>
                  </a:moveTo>
                  <a:cubicBezTo>
                    <a:pt x="148" y="375"/>
                    <a:pt x="148" y="375"/>
                    <a:pt x="148" y="375"/>
                  </a:cubicBezTo>
                  <a:cubicBezTo>
                    <a:pt x="80" y="348"/>
                    <a:pt x="32" y="281"/>
                    <a:pt x="32" y="203"/>
                  </a:cubicBezTo>
                  <a:cubicBezTo>
                    <a:pt x="33" y="125"/>
                    <a:pt x="82" y="59"/>
                    <a:pt x="151" y="33"/>
                  </a:cubicBezTo>
                  <a:cubicBezTo>
                    <a:pt x="151" y="0"/>
                    <a:pt x="151" y="0"/>
                    <a:pt x="151" y="0"/>
                  </a:cubicBezTo>
                  <a:cubicBezTo>
                    <a:pt x="65" y="27"/>
                    <a:pt x="2" y="107"/>
                    <a:pt x="1" y="203"/>
                  </a:cubicBezTo>
                  <a:cubicBezTo>
                    <a:pt x="0" y="298"/>
                    <a:pt x="62" y="379"/>
                    <a:pt x="148" y="408"/>
                  </a:cubicBez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Freeform 13"/>
            <p:cNvSpPr/>
            <p:nvPr/>
          </p:nvSpPr>
          <p:spPr bwMode="auto">
            <a:xfrm>
              <a:off x="7286612" y="5060674"/>
              <a:ext cx="142599" cy="169685"/>
            </a:xfrm>
            <a:custGeom>
              <a:avLst/>
              <a:gdLst>
                <a:gd name="T0" fmla="*/ 2147483646 w 179"/>
                <a:gd name="T1" fmla="*/ 2147483646 h 213"/>
                <a:gd name="T2" fmla="*/ 2147483646 w 179"/>
                <a:gd name="T3" fmla="*/ 2147483646 h 213"/>
                <a:gd name="T4" fmla="*/ 0 w 179"/>
                <a:gd name="T5" fmla="*/ 2147483646 h 213"/>
                <a:gd name="T6" fmla="*/ 0 w 179"/>
                <a:gd name="T7" fmla="*/ 2147483646 h 213"/>
                <a:gd name="T8" fmla="*/ 0 w 179"/>
                <a:gd name="T9" fmla="*/ 0 h 213"/>
                <a:gd name="T10" fmla="*/ 2147483646 w 179"/>
                <a:gd name="T11" fmla="*/ 2147483646 h 213"/>
                <a:gd name="T12" fmla="*/ 2147483646 w 179"/>
                <a:gd name="T13" fmla="*/ 2147483646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9" h="213">
                  <a:moveTo>
                    <a:pt x="179" y="107"/>
                  </a:moveTo>
                  <a:lnTo>
                    <a:pt x="91" y="160"/>
                  </a:lnTo>
                  <a:lnTo>
                    <a:pt x="0" y="213"/>
                  </a:lnTo>
                  <a:lnTo>
                    <a:pt x="0" y="107"/>
                  </a:lnTo>
                  <a:lnTo>
                    <a:pt x="0" y="0"/>
                  </a:lnTo>
                  <a:lnTo>
                    <a:pt x="91" y="53"/>
                  </a:lnTo>
                  <a:lnTo>
                    <a:pt x="179" y="107"/>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 name="组合 16"/>
          <p:cNvGrpSpPr/>
          <p:nvPr/>
        </p:nvGrpSpPr>
        <p:grpSpPr bwMode="auto">
          <a:xfrm>
            <a:off x="4438650" y="3934518"/>
            <a:ext cx="1536700" cy="1328738"/>
            <a:chOff x="4019550" y="4613275"/>
            <a:chExt cx="1536700" cy="1328738"/>
          </a:xfrm>
        </p:grpSpPr>
        <p:sp>
          <p:nvSpPr>
            <p:cNvPr id="18" name="Freeform 14"/>
            <p:cNvSpPr/>
            <p:nvPr/>
          </p:nvSpPr>
          <p:spPr bwMode="auto">
            <a:xfrm>
              <a:off x="4019550" y="4613275"/>
              <a:ext cx="1536700" cy="1328738"/>
            </a:xfrm>
            <a:custGeom>
              <a:avLst/>
              <a:gdLst>
                <a:gd name="T0" fmla="*/ 385574 w 1929"/>
                <a:gd name="T1" fmla="*/ 1328000 h 1667"/>
                <a:gd name="T2" fmla="*/ 0 w 1929"/>
                <a:gd name="T3" fmla="*/ 663602 h 1667"/>
                <a:gd name="T4" fmla="*/ 385574 w 1929"/>
                <a:gd name="T5" fmla="*/ 0 h 1667"/>
                <a:gd name="T6" fmla="*/ 1151145 w 1929"/>
                <a:gd name="T7" fmla="*/ 0 h 1667"/>
                <a:gd name="T8" fmla="*/ 1536719 w 1929"/>
                <a:gd name="T9" fmla="*/ 663602 h 1667"/>
                <a:gd name="T10" fmla="*/ 1151145 w 1929"/>
                <a:gd name="T11" fmla="*/ 1328000 h 1667"/>
                <a:gd name="T12" fmla="*/ 385574 w 1929"/>
                <a:gd name="T13" fmla="*/ 1328000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9" h="1667">
                  <a:moveTo>
                    <a:pt x="484" y="1667"/>
                  </a:moveTo>
                  <a:lnTo>
                    <a:pt x="0" y="833"/>
                  </a:lnTo>
                  <a:lnTo>
                    <a:pt x="484" y="0"/>
                  </a:lnTo>
                  <a:lnTo>
                    <a:pt x="1445" y="0"/>
                  </a:lnTo>
                  <a:lnTo>
                    <a:pt x="1929" y="833"/>
                  </a:lnTo>
                  <a:lnTo>
                    <a:pt x="1445" y="1667"/>
                  </a:lnTo>
                  <a:lnTo>
                    <a:pt x="484" y="1667"/>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pPr>
                <a:defRPr/>
              </a:pPr>
              <a:endParaRPr lang="zh-CN" altLang="en-US"/>
            </a:p>
          </p:txBody>
        </p:sp>
        <p:grpSp>
          <p:nvGrpSpPr>
            <p:cNvPr id="19" name="组合 60"/>
            <p:cNvGrpSpPr/>
            <p:nvPr/>
          </p:nvGrpSpPr>
          <p:grpSpPr bwMode="auto">
            <a:xfrm>
              <a:off x="4478338" y="4876800"/>
              <a:ext cx="612775" cy="809625"/>
              <a:chOff x="4478455" y="5173001"/>
              <a:chExt cx="612617" cy="808590"/>
            </a:xfrm>
          </p:grpSpPr>
          <p:sp>
            <p:nvSpPr>
              <p:cNvPr id="20" name="Freeform 15"/>
              <p:cNvSpPr/>
              <p:nvPr/>
            </p:nvSpPr>
            <p:spPr bwMode="auto">
              <a:xfrm>
                <a:off x="4478455" y="5173001"/>
                <a:ext cx="612617" cy="808590"/>
              </a:xfrm>
              <a:custGeom>
                <a:avLst/>
                <a:gdLst>
                  <a:gd name="T0" fmla="*/ 612617 w 288"/>
                  <a:gd name="T1" fmla="*/ 783056 h 380"/>
                  <a:gd name="T2" fmla="*/ 587091 w 288"/>
                  <a:gd name="T3" fmla="*/ 808590 h 380"/>
                  <a:gd name="T4" fmla="*/ 25526 w 288"/>
                  <a:gd name="T5" fmla="*/ 808590 h 380"/>
                  <a:gd name="T6" fmla="*/ 0 w 288"/>
                  <a:gd name="T7" fmla="*/ 783056 h 380"/>
                  <a:gd name="T8" fmla="*/ 0 w 288"/>
                  <a:gd name="T9" fmla="*/ 25534 h 380"/>
                  <a:gd name="T10" fmla="*/ 25526 w 288"/>
                  <a:gd name="T11" fmla="*/ 0 h 380"/>
                  <a:gd name="T12" fmla="*/ 587091 w 288"/>
                  <a:gd name="T13" fmla="*/ 0 h 380"/>
                  <a:gd name="T14" fmla="*/ 612617 w 288"/>
                  <a:gd name="T15" fmla="*/ 25534 h 380"/>
                  <a:gd name="T16" fmla="*/ 612617 w 288"/>
                  <a:gd name="T17" fmla="*/ 783056 h 3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380">
                    <a:moveTo>
                      <a:pt x="288" y="368"/>
                    </a:moveTo>
                    <a:cubicBezTo>
                      <a:pt x="288" y="375"/>
                      <a:pt x="283" y="380"/>
                      <a:pt x="276" y="380"/>
                    </a:cubicBezTo>
                    <a:cubicBezTo>
                      <a:pt x="12" y="380"/>
                      <a:pt x="12" y="380"/>
                      <a:pt x="12" y="380"/>
                    </a:cubicBezTo>
                    <a:cubicBezTo>
                      <a:pt x="5" y="380"/>
                      <a:pt x="0" y="375"/>
                      <a:pt x="0" y="368"/>
                    </a:cubicBezTo>
                    <a:cubicBezTo>
                      <a:pt x="0" y="12"/>
                      <a:pt x="0" y="12"/>
                      <a:pt x="0" y="12"/>
                    </a:cubicBezTo>
                    <a:cubicBezTo>
                      <a:pt x="0" y="5"/>
                      <a:pt x="5" y="0"/>
                      <a:pt x="12" y="0"/>
                    </a:cubicBezTo>
                    <a:cubicBezTo>
                      <a:pt x="276" y="0"/>
                      <a:pt x="276" y="0"/>
                      <a:pt x="276" y="0"/>
                    </a:cubicBezTo>
                    <a:cubicBezTo>
                      <a:pt x="283" y="0"/>
                      <a:pt x="288" y="5"/>
                      <a:pt x="288" y="12"/>
                    </a:cubicBezTo>
                    <a:lnTo>
                      <a:pt x="288" y="368"/>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pPr>
                  <a:defRPr/>
                </a:pPr>
                <a:endParaRPr lang="zh-CN" altLang="en-US"/>
              </a:p>
            </p:txBody>
          </p:sp>
          <p:sp>
            <p:nvSpPr>
              <p:cNvPr id="21" name="Line 16"/>
              <p:cNvSpPr>
                <a:spLocks noChangeShapeType="1"/>
              </p:cNvSpPr>
              <p:nvPr/>
            </p:nvSpPr>
            <p:spPr bwMode="auto">
              <a:xfrm>
                <a:off x="4665732" y="5377527"/>
                <a:ext cx="247586"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2" name="Line 17"/>
              <p:cNvSpPr>
                <a:spLocks noChangeShapeType="1"/>
              </p:cNvSpPr>
              <p:nvPr/>
            </p:nvSpPr>
            <p:spPr bwMode="auto">
              <a:xfrm>
                <a:off x="4554635" y="5496437"/>
                <a:ext cx="468191"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3" name="Line 18"/>
              <p:cNvSpPr>
                <a:spLocks noChangeShapeType="1"/>
              </p:cNvSpPr>
              <p:nvPr/>
            </p:nvSpPr>
            <p:spPr bwMode="auto">
              <a:xfrm>
                <a:off x="4554635" y="5547172"/>
                <a:ext cx="417404"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4" name="Line 19"/>
              <p:cNvSpPr>
                <a:spLocks noChangeShapeType="1"/>
              </p:cNvSpPr>
              <p:nvPr/>
            </p:nvSpPr>
            <p:spPr bwMode="auto">
              <a:xfrm>
                <a:off x="4554635" y="5607420"/>
                <a:ext cx="374553"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5" name="Line 20"/>
              <p:cNvSpPr>
                <a:spLocks noChangeShapeType="1"/>
              </p:cNvSpPr>
              <p:nvPr/>
            </p:nvSpPr>
            <p:spPr bwMode="auto">
              <a:xfrm>
                <a:off x="4554635" y="5667668"/>
                <a:ext cx="468191"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6" name="Line 21"/>
              <p:cNvSpPr>
                <a:spLocks noChangeShapeType="1"/>
              </p:cNvSpPr>
              <p:nvPr/>
            </p:nvSpPr>
            <p:spPr bwMode="auto">
              <a:xfrm>
                <a:off x="4554635" y="5726331"/>
                <a:ext cx="426927"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7" name="Line 22"/>
              <p:cNvSpPr>
                <a:spLocks noChangeShapeType="1"/>
              </p:cNvSpPr>
              <p:nvPr/>
            </p:nvSpPr>
            <p:spPr bwMode="auto">
              <a:xfrm>
                <a:off x="4554635" y="5777066"/>
                <a:ext cx="468191"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28" name="Line 23"/>
              <p:cNvSpPr>
                <a:spLocks noChangeShapeType="1"/>
              </p:cNvSpPr>
              <p:nvPr/>
            </p:nvSpPr>
            <p:spPr bwMode="auto">
              <a:xfrm>
                <a:off x="4665732" y="5895976"/>
                <a:ext cx="247586" cy="0"/>
              </a:xfrm>
              <a:prstGeom prst="line">
                <a:avLst/>
              </a:prstGeom>
              <a:noFill/>
              <a:ln w="34925">
                <a:solidFill>
                  <a:schemeClr val="bg1"/>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grpSp>
      </p:grpSp>
      <p:grpSp>
        <p:nvGrpSpPr>
          <p:cNvPr id="29" name="组合 65"/>
          <p:cNvGrpSpPr/>
          <p:nvPr/>
        </p:nvGrpSpPr>
        <p:grpSpPr bwMode="auto">
          <a:xfrm>
            <a:off x="4430713" y="2035175"/>
            <a:ext cx="1533525" cy="1328738"/>
            <a:chOff x="4010827" y="1930674"/>
            <a:chExt cx="1533533" cy="1328000"/>
          </a:xfrm>
        </p:grpSpPr>
        <p:sp>
          <p:nvSpPr>
            <p:cNvPr id="30" name="Freeform 24"/>
            <p:cNvSpPr/>
            <p:nvPr/>
          </p:nvSpPr>
          <p:spPr bwMode="auto">
            <a:xfrm>
              <a:off x="4010827" y="1930674"/>
              <a:ext cx="1533533" cy="1328000"/>
            </a:xfrm>
            <a:custGeom>
              <a:avLst/>
              <a:gdLst>
                <a:gd name="T0" fmla="*/ 2147483646 w 1925"/>
                <a:gd name="T1" fmla="*/ 2147483646 h 1667"/>
                <a:gd name="T2" fmla="*/ 0 w 1925"/>
                <a:gd name="T3" fmla="*/ 2147483646 h 1667"/>
                <a:gd name="T4" fmla="*/ 2147483646 w 1925"/>
                <a:gd name="T5" fmla="*/ 0 h 1667"/>
                <a:gd name="T6" fmla="*/ 2147483646 w 1925"/>
                <a:gd name="T7" fmla="*/ 0 h 1667"/>
                <a:gd name="T8" fmla="*/ 2147483646 w 1925"/>
                <a:gd name="T9" fmla="*/ 2147483646 h 1667"/>
                <a:gd name="T10" fmla="*/ 2147483646 w 1925"/>
                <a:gd name="T11" fmla="*/ 2147483646 h 1667"/>
                <a:gd name="T12" fmla="*/ 2147483646 w 1925"/>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5" h="1667">
                  <a:moveTo>
                    <a:pt x="480" y="1667"/>
                  </a:moveTo>
                  <a:lnTo>
                    <a:pt x="0" y="834"/>
                  </a:lnTo>
                  <a:lnTo>
                    <a:pt x="480" y="0"/>
                  </a:lnTo>
                  <a:lnTo>
                    <a:pt x="1445" y="0"/>
                  </a:lnTo>
                  <a:lnTo>
                    <a:pt x="1925" y="834"/>
                  </a:lnTo>
                  <a:lnTo>
                    <a:pt x="1445" y="1667"/>
                  </a:lnTo>
                  <a:lnTo>
                    <a:pt x="480" y="1667"/>
                  </a:lnTo>
                  <a:close/>
                </a:path>
              </a:pathLst>
            </a:custGeom>
            <a:noFill/>
            <a:ln w="3492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1" name="Freeform 25"/>
            <p:cNvSpPr/>
            <p:nvPr/>
          </p:nvSpPr>
          <p:spPr bwMode="auto">
            <a:xfrm>
              <a:off x="4559712" y="2345724"/>
              <a:ext cx="438152" cy="669975"/>
            </a:xfrm>
            <a:custGeom>
              <a:avLst/>
              <a:gdLst>
                <a:gd name="T0" fmla="*/ 2147483646 w 206"/>
                <a:gd name="T1" fmla="*/ 2147483646 h 315"/>
                <a:gd name="T2" fmla="*/ 2147483646 w 206"/>
                <a:gd name="T3" fmla="*/ 0 h 315"/>
                <a:gd name="T4" fmla="*/ 0 w 206"/>
                <a:gd name="T5" fmla="*/ 2147483646 h 315"/>
                <a:gd name="T6" fmla="*/ 2147483646 w 206"/>
                <a:gd name="T7" fmla="*/ 2147483646 h 315"/>
                <a:gd name="T8" fmla="*/ 2147483646 w 206"/>
                <a:gd name="T9" fmla="*/ 2147483646 h 315"/>
                <a:gd name="T10" fmla="*/ 2147483646 w 206"/>
                <a:gd name="T11" fmla="*/ 2147483646 h 315"/>
                <a:gd name="T12" fmla="*/ 2147483646 w 206"/>
                <a:gd name="T13" fmla="*/ 2147483646 h 315"/>
                <a:gd name="T14" fmla="*/ 2147483646 w 206"/>
                <a:gd name="T15" fmla="*/ 2147483646 h 31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6" h="315">
                  <a:moveTo>
                    <a:pt x="206" y="103"/>
                  </a:moveTo>
                  <a:cubicBezTo>
                    <a:pt x="206" y="46"/>
                    <a:pt x="160" y="0"/>
                    <a:pt x="103" y="0"/>
                  </a:cubicBezTo>
                  <a:cubicBezTo>
                    <a:pt x="46" y="0"/>
                    <a:pt x="0" y="46"/>
                    <a:pt x="0" y="103"/>
                  </a:cubicBezTo>
                  <a:cubicBezTo>
                    <a:pt x="0" y="148"/>
                    <a:pt x="25" y="171"/>
                    <a:pt x="53" y="204"/>
                  </a:cubicBezTo>
                  <a:cubicBezTo>
                    <a:pt x="66" y="220"/>
                    <a:pt x="54" y="278"/>
                    <a:pt x="69" y="299"/>
                  </a:cubicBezTo>
                  <a:cubicBezTo>
                    <a:pt x="79" y="315"/>
                    <a:pt x="132" y="314"/>
                    <a:pt x="142" y="299"/>
                  </a:cubicBezTo>
                  <a:cubicBezTo>
                    <a:pt x="156" y="279"/>
                    <a:pt x="145" y="219"/>
                    <a:pt x="157" y="203"/>
                  </a:cubicBezTo>
                  <a:cubicBezTo>
                    <a:pt x="180" y="168"/>
                    <a:pt x="206" y="147"/>
                    <a:pt x="206" y="103"/>
                  </a:cubicBezTo>
                  <a:close/>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2" name="Freeform 26"/>
            <p:cNvSpPr/>
            <p:nvPr/>
          </p:nvSpPr>
          <p:spPr bwMode="auto">
            <a:xfrm>
              <a:off x="4684785" y="2820521"/>
              <a:ext cx="195974" cy="20713"/>
            </a:xfrm>
            <a:custGeom>
              <a:avLst/>
              <a:gdLst>
                <a:gd name="T0" fmla="*/ 0 w 92"/>
                <a:gd name="T1" fmla="*/ 0 h 10"/>
                <a:gd name="T2" fmla="*/ 2147483646 w 92"/>
                <a:gd name="T3" fmla="*/ 0 h 10"/>
                <a:gd name="T4" fmla="*/ 0 60000 65536"/>
                <a:gd name="T5" fmla="*/ 0 60000 65536"/>
              </a:gdLst>
              <a:ahLst/>
              <a:cxnLst>
                <a:cxn ang="T4">
                  <a:pos x="T0" y="T1"/>
                </a:cxn>
                <a:cxn ang="T5">
                  <a:pos x="T2" y="T3"/>
                </a:cxn>
              </a:cxnLst>
              <a:rect l="0" t="0" r="r" b="b"/>
              <a:pathLst>
                <a:path w="92" h="10">
                  <a:moveTo>
                    <a:pt x="0" y="0"/>
                  </a:moveTo>
                  <a:cubicBezTo>
                    <a:pt x="0" y="1"/>
                    <a:pt x="54" y="10"/>
                    <a:pt x="92"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3" name="Freeform 27"/>
            <p:cNvSpPr/>
            <p:nvPr/>
          </p:nvSpPr>
          <p:spPr bwMode="auto">
            <a:xfrm>
              <a:off x="4687175" y="2853980"/>
              <a:ext cx="193584" cy="21510"/>
            </a:xfrm>
            <a:custGeom>
              <a:avLst/>
              <a:gdLst>
                <a:gd name="T0" fmla="*/ 0 w 91"/>
                <a:gd name="T1" fmla="*/ 2147483646 h 10"/>
                <a:gd name="T2" fmla="*/ 2147483646 w 91"/>
                <a:gd name="T3" fmla="*/ 0 h 10"/>
                <a:gd name="T4" fmla="*/ 0 60000 65536"/>
                <a:gd name="T5" fmla="*/ 0 60000 65536"/>
              </a:gdLst>
              <a:ahLst/>
              <a:cxnLst>
                <a:cxn ang="T4">
                  <a:pos x="T0" y="T1"/>
                </a:cxn>
                <a:cxn ang="T5">
                  <a:pos x="T2" y="T3"/>
                </a:cxn>
              </a:cxnLst>
              <a:rect l="0" t="0" r="r" b="b"/>
              <a:pathLst>
                <a:path w="91" h="10">
                  <a:moveTo>
                    <a:pt x="0" y="1"/>
                  </a:moveTo>
                  <a:cubicBezTo>
                    <a:pt x="0" y="1"/>
                    <a:pt x="54" y="10"/>
                    <a:pt x="91"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Freeform 28"/>
            <p:cNvSpPr/>
            <p:nvPr/>
          </p:nvSpPr>
          <p:spPr bwMode="auto">
            <a:xfrm>
              <a:off x="4687175" y="2888236"/>
              <a:ext cx="189600" cy="21510"/>
            </a:xfrm>
            <a:custGeom>
              <a:avLst/>
              <a:gdLst>
                <a:gd name="T0" fmla="*/ 0 w 89"/>
                <a:gd name="T1" fmla="*/ 2147483646 h 10"/>
                <a:gd name="T2" fmla="*/ 2147483646 w 89"/>
                <a:gd name="T3" fmla="*/ 0 h 10"/>
                <a:gd name="T4" fmla="*/ 0 60000 65536"/>
                <a:gd name="T5" fmla="*/ 0 60000 65536"/>
              </a:gdLst>
              <a:ahLst/>
              <a:cxnLst>
                <a:cxn ang="T4">
                  <a:pos x="T0" y="T1"/>
                </a:cxn>
                <a:cxn ang="T5">
                  <a:pos x="T2" y="T3"/>
                </a:cxn>
              </a:cxnLst>
              <a:rect l="0" t="0" r="r" b="b"/>
              <a:pathLst>
                <a:path w="89" h="10">
                  <a:moveTo>
                    <a:pt x="0" y="1"/>
                  </a:moveTo>
                  <a:cubicBezTo>
                    <a:pt x="0" y="1"/>
                    <a:pt x="52" y="10"/>
                    <a:pt x="89"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5" name="Freeform 29"/>
            <p:cNvSpPr/>
            <p:nvPr/>
          </p:nvSpPr>
          <p:spPr bwMode="auto">
            <a:xfrm>
              <a:off x="4689565" y="2922491"/>
              <a:ext cx="187211" cy="21510"/>
            </a:xfrm>
            <a:custGeom>
              <a:avLst/>
              <a:gdLst>
                <a:gd name="T0" fmla="*/ 0 w 88"/>
                <a:gd name="T1" fmla="*/ 0 h 10"/>
                <a:gd name="T2" fmla="*/ 2147483646 w 88"/>
                <a:gd name="T3" fmla="*/ 0 h 10"/>
                <a:gd name="T4" fmla="*/ 0 60000 65536"/>
                <a:gd name="T5" fmla="*/ 0 60000 65536"/>
              </a:gdLst>
              <a:ahLst/>
              <a:cxnLst>
                <a:cxn ang="T4">
                  <a:pos x="T0" y="T1"/>
                </a:cxn>
                <a:cxn ang="T5">
                  <a:pos x="T2" y="T3"/>
                </a:cxn>
              </a:cxnLst>
              <a:rect l="0" t="0" r="r" b="b"/>
              <a:pathLst>
                <a:path w="88" h="10">
                  <a:moveTo>
                    <a:pt x="0" y="0"/>
                  </a:moveTo>
                  <a:cubicBezTo>
                    <a:pt x="0" y="1"/>
                    <a:pt x="51" y="10"/>
                    <a:pt x="88"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Freeform 30"/>
            <p:cNvSpPr/>
            <p:nvPr/>
          </p:nvSpPr>
          <p:spPr bwMode="auto">
            <a:xfrm>
              <a:off x="4695938" y="2956747"/>
              <a:ext cx="176058" cy="20713"/>
            </a:xfrm>
            <a:custGeom>
              <a:avLst/>
              <a:gdLst>
                <a:gd name="T0" fmla="*/ 0 w 83"/>
                <a:gd name="T1" fmla="*/ 0 h 10"/>
                <a:gd name="T2" fmla="*/ 2147483646 w 83"/>
                <a:gd name="T3" fmla="*/ 0 h 10"/>
                <a:gd name="T4" fmla="*/ 0 60000 65536"/>
                <a:gd name="T5" fmla="*/ 0 60000 65536"/>
              </a:gdLst>
              <a:ahLst/>
              <a:cxnLst>
                <a:cxn ang="T4">
                  <a:pos x="T0" y="T1"/>
                </a:cxn>
                <a:cxn ang="T5">
                  <a:pos x="T2" y="T3"/>
                </a:cxn>
              </a:cxnLst>
              <a:rect l="0" t="0" r="r" b="b"/>
              <a:pathLst>
                <a:path w="83" h="10">
                  <a:moveTo>
                    <a:pt x="0" y="0"/>
                  </a:moveTo>
                  <a:cubicBezTo>
                    <a:pt x="0" y="1"/>
                    <a:pt x="46" y="10"/>
                    <a:pt x="83"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7" name="Freeform 31"/>
            <p:cNvSpPr/>
            <p:nvPr/>
          </p:nvSpPr>
          <p:spPr bwMode="auto">
            <a:xfrm>
              <a:off x="4683192" y="2509832"/>
              <a:ext cx="101970" cy="152955"/>
            </a:xfrm>
            <a:custGeom>
              <a:avLst/>
              <a:gdLst>
                <a:gd name="T0" fmla="*/ 2147483646 w 48"/>
                <a:gd name="T1" fmla="*/ 2147483646 h 72"/>
                <a:gd name="T2" fmla="*/ 2147483646 w 48"/>
                <a:gd name="T3" fmla="*/ 0 h 72"/>
                <a:gd name="T4" fmla="*/ 0 60000 65536"/>
                <a:gd name="T5" fmla="*/ 0 60000 65536"/>
              </a:gdLst>
              <a:ahLst/>
              <a:cxnLst>
                <a:cxn ang="T4">
                  <a:pos x="T0" y="T1"/>
                </a:cxn>
                <a:cxn ang="T5">
                  <a:pos x="T2" y="T3"/>
                </a:cxn>
              </a:cxnLst>
              <a:rect l="0" t="0" r="r" b="b"/>
              <a:pathLst>
                <a:path w="48" h="72">
                  <a:moveTo>
                    <a:pt x="48" y="72"/>
                  </a:moveTo>
                  <a:cubicBezTo>
                    <a:pt x="48" y="72"/>
                    <a:pt x="0" y="0"/>
                    <a:pt x="48"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 name="Freeform 32"/>
            <p:cNvSpPr/>
            <p:nvPr/>
          </p:nvSpPr>
          <p:spPr bwMode="auto">
            <a:xfrm>
              <a:off x="4785162" y="2509832"/>
              <a:ext cx="67715" cy="318656"/>
            </a:xfrm>
            <a:custGeom>
              <a:avLst/>
              <a:gdLst>
                <a:gd name="T0" fmla="*/ 0 w 32"/>
                <a:gd name="T1" fmla="*/ 2147483646 h 150"/>
                <a:gd name="T2" fmla="*/ 0 w 32"/>
                <a:gd name="T3" fmla="*/ 2147483646 h 150"/>
                <a:gd name="T4" fmla="*/ 0 w 32"/>
                <a:gd name="T5" fmla="*/ 0 h 150"/>
                <a:gd name="T6" fmla="*/ 0 60000 65536"/>
                <a:gd name="T7" fmla="*/ 0 60000 65536"/>
                <a:gd name="T8" fmla="*/ 0 60000 65536"/>
              </a:gdLst>
              <a:ahLst/>
              <a:cxnLst>
                <a:cxn ang="T6">
                  <a:pos x="T0" y="T1"/>
                </a:cxn>
                <a:cxn ang="T7">
                  <a:pos x="T2" y="T3"/>
                </a:cxn>
                <a:cxn ang="T8">
                  <a:pos x="T4" y="T5"/>
                </a:cxn>
              </a:cxnLst>
              <a:rect l="0" t="0" r="r" b="b"/>
              <a:pathLst>
                <a:path w="32" h="150">
                  <a:moveTo>
                    <a:pt x="0" y="150"/>
                  </a:moveTo>
                  <a:cubicBezTo>
                    <a:pt x="0" y="71"/>
                    <a:pt x="0" y="71"/>
                    <a:pt x="0" y="71"/>
                  </a:cubicBezTo>
                  <a:cubicBezTo>
                    <a:pt x="0" y="71"/>
                    <a:pt x="32" y="0"/>
                    <a:pt x="0" y="0"/>
                  </a:cubicBezTo>
                </a:path>
              </a:pathLst>
            </a:custGeom>
            <a:noFill/>
            <a:ln w="349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9" name="Line 33"/>
            <p:cNvSpPr>
              <a:spLocks noChangeShapeType="1"/>
            </p:cNvSpPr>
            <p:nvPr/>
          </p:nvSpPr>
          <p:spPr bwMode="auto">
            <a:xfrm>
              <a:off x="4759669" y="2177632"/>
              <a:ext cx="0" cy="76477"/>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 name="Line 34"/>
            <p:cNvSpPr>
              <a:spLocks noChangeShapeType="1"/>
            </p:cNvSpPr>
            <p:nvPr/>
          </p:nvSpPr>
          <p:spPr bwMode="auto">
            <a:xfrm flipH="1">
              <a:off x="4981135" y="2260483"/>
              <a:ext cx="31866" cy="49392"/>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 name="Line 35"/>
            <p:cNvSpPr>
              <a:spLocks noChangeShapeType="1"/>
            </p:cNvSpPr>
            <p:nvPr/>
          </p:nvSpPr>
          <p:spPr bwMode="auto">
            <a:xfrm flipH="1">
              <a:off x="5103818" y="2437338"/>
              <a:ext cx="51782" cy="23103"/>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 name="Line 36"/>
            <p:cNvSpPr>
              <a:spLocks noChangeShapeType="1"/>
            </p:cNvSpPr>
            <p:nvPr/>
          </p:nvSpPr>
          <p:spPr bwMode="auto">
            <a:xfrm flipH="1" flipV="1">
              <a:off x="5125327" y="2656414"/>
              <a:ext cx="57358" cy="6373"/>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 name="Line 37"/>
            <p:cNvSpPr>
              <a:spLocks noChangeShapeType="1"/>
            </p:cNvSpPr>
            <p:nvPr/>
          </p:nvSpPr>
          <p:spPr bwMode="auto">
            <a:xfrm flipV="1">
              <a:off x="4374095" y="2652431"/>
              <a:ext cx="57358" cy="12746"/>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 name="Line 38"/>
            <p:cNvSpPr>
              <a:spLocks noChangeShapeType="1"/>
            </p:cNvSpPr>
            <p:nvPr/>
          </p:nvSpPr>
          <p:spPr bwMode="auto">
            <a:xfrm>
              <a:off x="4401977" y="2439727"/>
              <a:ext cx="53375" cy="19119"/>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5" name="Line 39"/>
            <p:cNvSpPr>
              <a:spLocks noChangeShapeType="1"/>
            </p:cNvSpPr>
            <p:nvPr/>
          </p:nvSpPr>
          <p:spPr bwMode="auto">
            <a:xfrm>
              <a:off x="4544576" y="2262873"/>
              <a:ext cx="34256" cy="44612"/>
            </a:xfrm>
            <a:prstGeom prst="line">
              <a:avLst/>
            </a:prstGeom>
            <a:noFill/>
            <a:ln w="34925" cap="rnd">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46" name="文本框 45"/>
          <p:cNvSpPr txBox="1">
            <a:spLocks noChangeArrowheads="1"/>
          </p:cNvSpPr>
          <p:nvPr/>
        </p:nvSpPr>
        <p:spPr bwMode="auto">
          <a:xfrm>
            <a:off x="8095674" y="2028825"/>
            <a:ext cx="28209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600" dirty="0">
                <a:solidFill>
                  <a:schemeClr val="bg1"/>
                </a:solidFill>
                <a:latin typeface="宋体" panose="02010600030101010101" pitchFamily="2" charset="-122"/>
              </a:rPr>
              <a:t>请在此处添加详细描述文本，尽量与标题文本语言风格相符合，语言描述尽量简洁生动。</a:t>
            </a:r>
          </a:p>
        </p:txBody>
      </p:sp>
      <p:sp>
        <p:nvSpPr>
          <p:cNvPr id="47" name="文本框 46"/>
          <p:cNvSpPr txBox="1">
            <a:spLocks noChangeArrowheads="1"/>
          </p:cNvSpPr>
          <p:nvPr/>
        </p:nvSpPr>
        <p:spPr bwMode="auto">
          <a:xfrm>
            <a:off x="8095674" y="3971031"/>
            <a:ext cx="28209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600" dirty="0">
                <a:solidFill>
                  <a:schemeClr val="bg1"/>
                </a:solidFill>
                <a:latin typeface="宋体" panose="02010600030101010101" pitchFamily="2" charset="-122"/>
              </a:rPr>
              <a:t>请在此处添加详细描述文本，尽量与标题文本语言风格相符合，语言描述尽量简洁生动。</a:t>
            </a:r>
          </a:p>
        </p:txBody>
      </p:sp>
      <p:sp>
        <p:nvSpPr>
          <p:cNvPr id="48" name="文本框 47"/>
          <p:cNvSpPr txBox="1">
            <a:spLocks noChangeArrowheads="1"/>
          </p:cNvSpPr>
          <p:nvPr/>
        </p:nvSpPr>
        <p:spPr bwMode="auto">
          <a:xfrm>
            <a:off x="1462088" y="3971031"/>
            <a:ext cx="28209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600" dirty="0">
                <a:solidFill>
                  <a:schemeClr val="bg1"/>
                </a:solidFill>
                <a:latin typeface="宋体" panose="02010600030101010101" pitchFamily="2" charset="-122"/>
              </a:rPr>
              <a:t>请在此处添加详细描述文本，尽量与标题文本语言风格相符合，语言描述尽量简洁生动。</a:t>
            </a:r>
          </a:p>
        </p:txBody>
      </p:sp>
      <p:sp>
        <p:nvSpPr>
          <p:cNvPr id="49" name="文本框 48"/>
          <p:cNvSpPr txBox="1">
            <a:spLocks noChangeArrowheads="1"/>
          </p:cNvSpPr>
          <p:nvPr/>
        </p:nvSpPr>
        <p:spPr bwMode="auto">
          <a:xfrm>
            <a:off x="1462088" y="2136775"/>
            <a:ext cx="28209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600" dirty="0">
                <a:solidFill>
                  <a:schemeClr val="bg1"/>
                </a:solidFill>
                <a:latin typeface="宋体" panose="02010600030101010101" pitchFamily="2"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80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80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500"/>
                                        <p:tgtEl>
                                          <p:spTgt spid="47"/>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noEditPoints="1"/>
          </p:cNvSpPr>
          <p:nvPr/>
        </p:nvSpPr>
        <p:spPr bwMode="auto">
          <a:xfrm>
            <a:off x="5262563" y="2816543"/>
            <a:ext cx="1695450" cy="1695450"/>
          </a:xfrm>
          <a:custGeom>
            <a:avLst/>
            <a:gdLst>
              <a:gd name="T0" fmla="*/ 315 w 636"/>
              <a:gd name="T1" fmla="*/ 634 h 636"/>
              <a:gd name="T2" fmla="*/ 352 w 636"/>
              <a:gd name="T3" fmla="*/ 634 h 636"/>
              <a:gd name="T4" fmla="*/ 256 w 636"/>
              <a:gd name="T5" fmla="*/ 626 h 636"/>
              <a:gd name="T6" fmla="*/ 390 w 636"/>
              <a:gd name="T7" fmla="*/ 624 h 636"/>
              <a:gd name="T8" fmla="*/ 218 w 636"/>
              <a:gd name="T9" fmla="*/ 620 h 636"/>
              <a:gd name="T10" fmla="*/ 407 w 636"/>
              <a:gd name="T11" fmla="*/ 622 h 636"/>
              <a:gd name="T12" fmla="*/ 200 w 636"/>
              <a:gd name="T13" fmla="*/ 613 h 636"/>
              <a:gd name="T14" fmla="*/ 200 w 636"/>
              <a:gd name="T15" fmla="*/ 613 h 636"/>
              <a:gd name="T16" fmla="*/ 446 w 636"/>
              <a:gd name="T17" fmla="*/ 609 h 636"/>
              <a:gd name="T18" fmla="*/ 166 w 636"/>
              <a:gd name="T19" fmla="*/ 593 h 636"/>
              <a:gd name="T20" fmla="*/ 497 w 636"/>
              <a:gd name="T21" fmla="*/ 579 h 636"/>
              <a:gd name="T22" fmla="*/ 116 w 636"/>
              <a:gd name="T23" fmla="*/ 561 h 636"/>
              <a:gd name="T24" fmla="*/ 510 w 636"/>
              <a:gd name="T25" fmla="*/ 567 h 636"/>
              <a:gd name="T26" fmla="*/ 102 w 636"/>
              <a:gd name="T27" fmla="*/ 551 h 636"/>
              <a:gd name="T28" fmla="*/ 540 w 636"/>
              <a:gd name="T29" fmla="*/ 545 h 636"/>
              <a:gd name="T30" fmla="*/ 540 w 636"/>
              <a:gd name="T31" fmla="*/ 545 h 636"/>
              <a:gd name="T32" fmla="*/ 78 w 636"/>
              <a:gd name="T33" fmla="*/ 523 h 636"/>
              <a:gd name="T34" fmla="*/ 579 w 636"/>
              <a:gd name="T35" fmla="*/ 500 h 636"/>
              <a:gd name="T36" fmla="*/ 45 w 636"/>
              <a:gd name="T37" fmla="*/ 473 h 636"/>
              <a:gd name="T38" fmla="*/ 596 w 636"/>
              <a:gd name="T39" fmla="*/ 465 h 636"/>
              <a:gd name="T40" fmla="*/ 25 w 636"/>
              <a:gd name="T41" fmla="*/ 440 h 636"/>
              <a:gd name="T42" fmla="*/ 606 w 636"/>
              <a:gd name="T43" fmla="*/ 450 h 636"/>
              <a:gd name="T44" fmla="*/ 20 w 636"/>
              <a:gd name="T45" fmla="*/ 424 h 636"/>
              <a:gd name="T46" fmla="*/ 20 w 636"/>
              <a:gd name="T47" fmla="*/ 424 h 636"/>
              <a:gd name="T48" fmla="*/ 622 w 636"/>
              <a:gd name="T49" fmla="*/ 413 h 636"/>
              <a:gd name="T50" fmla="*/ 11 w 636"/>
              <a:gd name="T51" fmla="*/ 384 h 636"/>
              <a:gd name="T52" fmla="*/ 633 w 636"/>
              <a:gd name="T53" fmla="*/ 355 h 636"/>
              <a:gd name="T54" fmla="*/ 2 w 636"/>
              <a:gd name="T55" fmla="*/ 325 h 636"/>
              <a:gd name="T56" fmla="*/ 632 w 636"/>
              <a:gd name="T57" fmla="*/ 337 h 636"/>
              <a:gd name="T58" fmla="*/ 634 w 636"/>
              <a:gd name="T59" fmla="*/ 339 h 636"/>
              <a:gd name="T60" fmla="*/ 4 w 636"/>
              <a:gd name="T61" fmla="*/ 308 h 636"/>
              <a:gd name="T62" fmla="*/ 634 w 636"/>
              <a:gd name="T63" fmla="*/ 279 h 636"/>
              <a:gd name="T64" fmla="*/ 10 w 636"/>
              <a:gd name="T65" fmla="*/ 249 h 636"/>
              <a:gd name="T66" fmla="*/ 620 w 636"/>
              <a:gd name="T67" fmla="*/ 221 h 636"/>
              <a:gd name="T68" fmla="*/ 12 w 636"/>
              <a:gd name="T69" fmla="*/ 231 h 636"/>
              <a:gd name="T70" fmla="*/ 612 w 636"/>
              <a:gd name="T71" fmla="*/ 205 h 636"/>
              <a:gd name="T72" fmla="*/ 27 w 636"/>
              <a:gd name="T73" fmla="*/ 197 h 636"/>
              <a:gd name="T74" fmla="*/ 27 w 636"/>
              <a:gd name="T75" fmla="*/ 197 h 636"/>
              <a:gd name="T76" fmla="*/ 599 w 636"/>
              <a:gd name="T77" fmla="*/ 171 h 636"/>
              <a:gd name="T78" fmla="*/ 55 w 636"/>
              <a:gd name="T79" fmla="*/ 145 h 636"/>
              <a:gd name="T80" fmla="*/ 568 w 636"/>
              <a:gd name="T81" fmla="*/ 120 h 636"/>
              <a:gd name="T82" fmla="*/ 76 w 636"/>
              <a:gd name="T83" fmla="*/ 112 h 636"/>
              <a:gd name="T84" fmla="*/ 539 w 636"/>
              <a:gd name="T85" fmla="*/ 94 h 636"/>
              <a:gd name="T86" fmla="*/ 89 w 636"/>
              <a:gd name="T87" fmla="*/ 100 h 636"/>
              <a:gd name="T88" fmla="*/ 526 w 636"/>
              <a:gd name="T89" fmla="*/ 81 h 636"/>
              <a:gd name="T90" fmla="*/ 526 w 636"/>
              <a:gd name="T91" fmla="*/ 81 h 636"/>
              <a:gd name="T92" fmla="*/ 119 w 636"/>
              <a:gd name="T93" fmla="*/ 74 h 636"/>
              <a:gd name="T94" fmla="*/ 497 w 636"/>
              <a:gd name="T95" fmla="*/ 54 h 636"/>
              <a:gd name="T96" fmla="*/ 168 w 636"/>
              <a:gd name="T97" fmla="*/ 40 h 636"/>
              <a:gd name="T98" fmla="*/ 444 w 636"/>
              <a:gd name="T99" fmla="*/ 27 h 636"/>
              <a:gd name="T100" fmla="*/ 182 w 636"/>
              <a:gd name="T101" fmla="*/ 30 h 636"/>
              <a:gd name="T102" fmla="*/ 427 w 636"/>
              <a:gd name="T103" fmla="*/ 22 h 636"/>
              <a:gd name="T104" fmla="*/ 219 w 636"/>
              <a:gd name="T105" fmla="*/ 19 h 636"/>
              <a:gd name="T106" fmla="*/ 219 w 636"/>
              <a:gd name="T107" fmla="*/ 19 h 636"/>
              <a:gd name="T108" fmla="*/ 392 w 636"/>
              <a:gd name="T109" fmla="*/ 10 h 636"/>
              <a:gd name="T110" fmla="*/ 276 w 636"/>
              <a:gd name="T111" fmla="*/ 6 h 636"/>
              <a:gd name="T112" fmla="*/ 333 w 636"/>
              <a:gd name="T113" fmla="*/ 0 h 636"/>
              <a:gd name="T114" fmla="*/ 314 w 636"/>
              <a:gd name="T115"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6" h="636">
                <a:moveTo>
                  <a:pt x="313" y="636"/>
                </a:moveTo>
                <a:cubicBezTo>
                  <a:pt x="313" y="636"/>
                  <a:pt x="313" y="636"/>
                  <a:pt x="313" y="636"/>
                </a:cubicBezTo>
                <a:cubicBezTo>
                  <a:pt x="307" y="636"/>
                  <a:pt x="300" y="635"/>
                  <a:pt x="294" y="635"/>
                </a:cubicBezTo>
                <a:cubicBezTo>
                  <a:pt x="293" y="635"/>
                  <a:pt x="292" y="634"/>
                  <a:pt x="292" y="633"/>
                </a:cubicBezTo>
                <a:cubicBezTo>
                  <a:pt x="292" y="632"/>
                  <a:pt x="293" y="631"/>
                  <a:pt x="294" y="631"/>
                </a:cubicBezTo>
                <a:cubicBezTo>
                  <a:pt x="301" y="632"/>
                  <a:pt x="307" y="632"/>
                  <a:pt x="313" y="632"/>
                </a:cubicBezTo>
                <a:cubicBezTo>
                  <a:pt x="314" y="632"/>
                  <a:pt x="315" y="633"/>
                  <a:pt x="315" y="634"/>
                </a:cubicBezTo>
                <a:cubicBezTo>
                  <a:pt x="315" y="635"/>
                  <a:pt x="314" y="636"/>
                  <a:pt x="313" y="636"/>
                </a:cubicBezTo>
                <a:close/>
                <a:moveTo>
                  <a:pt x="333" y="636"/>
                </a:moveTo>
                <a:cubicBezTo>
                  <a:pt x="332" y="636"/>
                  <a:pt x="331" y="635"/>
                  <a:pt x="331" y="634"/>
                </a:cubicBezTo>
                <a:cubicBezTo>
                  <a:pt x="331" y="633"/>
                  <a:pt x="332" y="632"/>
                  <a:pt x="333" y="632"/>
                </a:cubicBezTo>
                <a:cubicBezTo>
                  <a:pt x="339" y="632"/>
                  <a:pt x="345" y="631"/>
                  <a:pt x="352" y="631"/>
                </a:cubicBezTo>
                <a:cubicBezTo>
                  <a:pt x="353" y="630"/>
                  <a:pt x="354" y="631"/>
                  <a:pt x="354" y="632"/>
                </a:cubicBezTo>
                <a:cubicBezTo>
                  <a:pt x="354" y="633"/>
                  <a:pt x="353" y="634"/>
                  <a:pt x="352" y="634"/>
                </a:cubicBezTo>
                <a:cubicBezTo>
                  <a:pt x="346" y="635"/>
                  <a:pt x="339" y="635"/>
                  <a:pt x="333" y="636"/>
                </a:cubicBezTo>
                <a:cubicBezTo>
                  <a:pt x="333" y="636"/>
                  <a:pt x="333" y="636"/>
                  <a:pt x="333" y="636"/>
                </a:cubicBezTo>
                <a:close/>
                <a:moveTo>
                  <a:pt x="275" y="633"/>
                </a:moveTo>
                <a:cubicBezTo>
                  <a:pt x="275" y="633"/>
                  <a:pt x="275" y="633"/>
                  <a:pt x="275" y="633"/>
                </a:cubicBezTo>
                <a:cubicBezTo>
                  <a:pt x="268" y="632"/>
                  <a:pt x="262" y="631"/>
                  <a:pt x="256" y="630"/>
                </a:cubicBezTo>
                <a:cubicBezTo>
                  <a:pt x="255" y="629"/>
                  <a:pt x="254" y="629"/>
                  <a:pt x="254" y="628"/>
                </a:cubicBezTo>
                <a:cubicBezTo>
                  <a:pt x="254" y="627"/>
                  <a:pt x="255" y="626"/>
                  <a:pt x="256" y="626"/>
                </a:cubicBezTo>
                <a:cubicBezTo>
                  <a:pt x="263" y="627"/>
                  <a:pt x="269" y="628"/>
                  <a:pt x="275" y="629"/>
                </a:cubicBezTo>
                <a:cubicBezTo>
                  <a:pt x="276" y="629"/>
                  <a:pt x="277" y="630"/>
                  <a:pt x="277" y="631"/>
                </a:cubicBezTo>
                <a:cubicBezTo>
                  <a:pt x="277" y="632"/>
                  <a:pt x="276" y="633"/>
                  <a:pt x="275" y="633"/>
                </a:cubicBezTo>
                <a:close/>
                <a:moveTo>
                  <a:pt x="371" y="631"/>
                </a:moveTo>
                <a:cubicBezTo>
                  <a:pt x="370" y="631"/>
                  <a:pt x="369" y="631"/>
                  <a:pt x="369" y="630"/>
                </a:cubicBezTo>
                <a:cubicBezTo>
                  <a:pt x="369" y="629"/>
                  <a:pt x="370" y="628"/>
                  <a:pt x="371" y="628"/>
                </a:cubicBezTo>
                <a:cubicBezTo>
                  <a:pt x="377" y="627"/>
                  <a:pt x="383" y="626"/>
                  <a:pt x="390" y="624"/>
                </a:cubicBezTo>
                <a:cubicBezTo>
                  <a:pt x="391" y="624"/>
                  <a:pt x="392" y="625"/>
                  <a:pt x="392" y="626"/>
                </a:cubicBezTo>
                <a:cubicBezTo>
                  <a:pt x="392" y="626"/>
                  <a:pt x="391" y="627"/>
                  <a:pt x="390" y="628"/>
                </a:cubicBezTo>
                <a:cubicBezTo>
                  <a:pt x="384" y="629"/>
                  <a:pt x="378" y="630"/>
                  <a:pt x="371" y="631"/>
                </a:cubicBezTo>
                <a:cubicBezTo>
                  <a:pt x="371" y="631"/>
                  <a:pt x="371" y="631"/>
                  <a:pt x="371" y="631"/>
                </a:cubicBezTo>
                <a:close/>
                <a:moveTo>
                  <a:pt x="237" y="625"/>
                </a:moveTo>
                <a:cubicBezTo>
                  <a:pt x="237" y="625"/>
                  <a:pt x="237" y="625"/>
                  <a:pt x="237" y="625"/>
                </a:cubicBezTo>
                <a:cubicBezTo>
                  <a:pt x="230" y="624"/>
                  <a:pt x="224" y="622"/>
                  <a:pt x="218" y="620"/>
                </a:cubicBezTo>
                <a:cubicBezTo>
                  <a:pt x="217" y="619"/>
                  <a:pt x="217" y="618"/>
                  <a:pt x="217" y="617"/>
                </a:cubicBezTo>
                <a:cubicBezTo>
                  <a:pt x="217" y="617"/>
                  <a:pt x="218" y="616"/>
                  <a:pt x="219" y="616"/>
                </a:cubicBezTo>
                <a:cubicBezTo>
                  <a:pt x="225" y="618"/>
                  <a:pt x="231" y="620"/>
                  <a:pt x="238" y="622"/>
                </a:cubicBezTo>
                <a:cubicBezTo>
                  <a:pt x="239" y="622"/>
                  <a:pt x="239" y="623"/>
                  <a:pt x="239" y="624"/>
                </a:cubicBezTo>
                <a:cubicBezTo>
                  <a:pt x="239" y="625"/>
                  <a:pt x="238" y="625"/>
                  <a:pt x="237" y="625"/>
                </a:cubicBezTo>
                <a:close/>
                <a:moveTo>
                  <a:pt x="409" y="623"/>
                </a:moveTo>
                <a:cubicBezTo>
                  <a:pt x="408" y="623"/>
                  <a:pt x="407" y="622"/>
                  <a:pt x="407" y="622"/>
                </a:cubicBezTo>
                <a:cubicBezTo>
                  <a:pt x="407" y="621"/>
                  <a:pt x="407" y="620"/>
                  <a:pt x="408" y="619"/>
                </a:cubicBezTo>
                <a:cubicBezTo>
                  <a:pt x="414" y="617"/>
                  <a:pt x="420" y="615"/>
                  <a:pt x="426" y="613"/>
                </a:cubicBezTo>
                <a:cubicBezTo>
                  <a:pt x="427" y="613"/>
                  <a:pt x="428" y="613"/>
                  <a:pt x="429" y="614"/>
                </a:cubicBezTo>
                <a:cubicBezTo>
                  <a:pt x="429" y="615"/>
                  <a:pt x="429" y="616"/>
                  <a:pt x="428" y="617"/>
                </a:cubicBezTo>
                <a:cubicBezTo>
                  <a:pt x="422" y="619"/>
                  <a:pt x="415" y="621"/>
                  <a:pt x="409" y="623"/>
                </a:cubicBezTo>
                <a:cubicBezTo>
                  <a:pt x="409" y="623"/>
                  <a:pt x="409" y="623"/>
                  <a:pt x="409" y="623"/>
                </a:cubicBezTo>
                <a:close/>
                <a:moveTo>
                  <a:pt x="200" y="613"/>
                </a:moveTo>
                <a:cubicBezTo>
                  <a:pt x="200" y="613"/>
                  <a:pt x="200" y="613"/>
                  <a:pt x="200" y="613"/>
                </a:cubicBezTo>
                <a:cubicBezTo>
                  <a:pt x="194" y="611"/>
                  <a:pt x="188" y="608"/>
                  <a:pt x="182" y="605"/>
                </a:cubicBezTo>
                <a:cubicBezTo>
                  <a:pt x="181" y="605"/>
                  <a:pt x="181" y="604"/>
                  <a:pt x="181" y="603"/>
                </a:cubicBezTo>
                <a:cubicBezTo>
                  <a:pt x="182" y="602"/>
                  <a:pt x="183" y="602"/>
                  <a:pt x="184" y="602"/>
                </a:cubicBezTo>
                <a:cubicBezTo>
                  <a:pt x="189" y="605"/>
                  <a:pt x="195" y="607"/>
                  <a:pt x="201" y="610"/>
                </a:cubicBezTo>
                <a:cubicBezTo>
                  <a:pt x="202" y="610"/>
                  <a:pt x="203" y="611"/>
                  <a:pt x="202" y="612"/>
                </a:cubicBezTo>
                <a:cubicBezTo>
                  <a:pt x="202" y="613"/>
                  <a:pt x="201" y="613"/>
                  <a:pt x="200" y="613"/>
                </a:cubicBezTo>
                <a:close/>
                <a:moveTo>
                  <a:pt x="445" y="610"/>
                </a:moveTo>
                <a:cubicBezTo>
                  <a:pt x="444" y="610"/>
                  <a:pt x="444" y="609"/>
                  <a:pt x="443" y="608"/>
                </a:cubicBezTo>
                <a:cubicBezTo>
                  <a:pt x="443" y="608"/>
                  <a:pt x="443" y="607"/>
                  <a:pt x="444" y="606"/>
                </a:cubicBezTo>
                <a:cubicBezTo>
                  <a:pt x="450" y="604"/>
                  <a:pt x="456" y="601"/>
                  <a:pt x="461" y="598"/>
                </a:cubicBezTo>
                <a:cubicBezTo>
                  <a:pt x="462" y="597"/>
                  <a:pt x="463" y="598"/>
                  <a:pt x="464" y="599"/>
                </a:cubicBezTo>
                <a:cubicBezTo>
                  <a:pt x="464" y="600"/>
                  <a:pt x="464" y="601"/>
                  <a:pt x="463" y="601"/>
                </a:cubicBezTo>
                <a:cubicBezTo>
                  <a:pt x="457" y="604"/>
                  <a:pt x="451" y="607"/>
                  <a:pt x="446" y="609"/>
                </a:cubicBezTo>
                <a:cubicBezTo>
                  <a:pt x="445" y="609"/>
                  <a:pt x="445" y="610"/>
                  <a:pt x="445" y="610"/>
                </a:cubicBezTo>
                <a:close/>
                <a:moveTo>
                  <a:pt x="166" y="597"/>
                </a:moveTo>
                <a:cubicBezTo>
                  <a:pt x="165" y="597"/>
                  <a:pt x="165" y="597"/>
                  <a:pt x="165" y="596"/>
                </a:cubicBezTo>
                <a:cubicBezTo>
                  <a:pt x="159" y="593"/>
                  <a:pt x="153" y="590"/>
                  <a:pt x="148" y="586"/>
                </a:cubicBezTo>
                <a:cubicBezTo>
                  <a:pt x="147" y="586"/>
                  <a:pt x="147" y="585"/>
                  <a:pt x="147" y="584"/>
                </a:cubicBezTo>
                <a:cubicBezTo>
                  <a:pt x="148" y="583"/>
                  <a:pt x="149" y="583"/>
                  <a:pt x="150" y="583"/>
                </a:cubicBezTo>
                <a:cubicBezTo>
                  <a:pt x="155" y="587"/>
                  <a:pt x="161" y="590"/>
                  <a:pt x="166" y="593"/>
                </a:cubicBezTo>
                <a:cubicBezTo>
                  <a:pt x="167" y="594"/>
                  <a:pt x="168" y="595"/>
                  <a:pt x="167" y="596"/>
                </a:cubicBezTo>
                <a:cubicBezTo>
                  <a:pt x="167" y="596"/>
                  <a:pt x="166" y="597"/>
                  <a:pt x="166" y="597"/>
                </a:cubicBezTo>
                <a:close/>
                <a:moveTo>
                  <a:pt x="479" y="592"/>
                </a:moveTo>
                <a:cubicBezTo>
                  <a:pt x="479" y="592"/>
                  <a:pt x="478" y="592"/>
                  <a:pt x="478" y="591"/>
                </a:cubicBezTo>
                <a:cubicBezTo>
                  <a:pt x="477" y="590"/>
                  <a:pt x="477" y="589"/>
                  <a:pt x="478" y="589"/>
                </a:cubicBezTo>
                <a:cubicBezTo>
                  <a:pt x="484" y="585"/>
                  <a:pt x="489" y="582"/>
                  <a:pt x="494" y="578"/>
                </a:cubicBezTo>
                <a:cubicBezTo>
                  <a:pt x="495" y="578"/>
                  <a:pt x="496" y="578"/>
                  <a:pt x="497" y="579"/>
                </a:cubicBezTo>
                <a:cubicBezTo>
                  <a:pt x="497" y="580"/>
                  <a:pt x="497" y="581"/>
                  <a:pt x="496" y="581"/>
                </a:cubicBezTo>
                <a:cubicBezTo>
                  <a:pt x="491" y="585"/>
                  <a:pt x="486" y="588"/>
                  <a:pt x="480" y="592"/>
                </a:cubicBezTo>
                <a:cubicBezTo>
                  <a:pt x="480" y="592"/>
                  <a:pt x="479" y="592"/>
                  <a:pt x="479" y="592"/>
                </a:cubicBezTo>
                <a:close/>
                <a:moveTo>
                  <a:pt x="133" y="576"/>
                </a:moveTo>
                <a:cubicBezTo>
                  <a:pt x="133" y="576"/>
                  <a:pt x="132" y="576"/>
                  <a:pt x="132" y="576"/>
                </a:cubicBezTo>
                <a:cubicBezTo>
                  <a:pt x="127" y="572"/>
                  <a:pt x="122" y="568"/>
                  <a:pt x="117" y="564"/>
                </a:cubicBezTo>
                <a:cubicBezTo>
                  <a:pt x="116" y="563"/>
                  <a:pt x="116" y="562"/>
                  <a:pt x="116" y="561"/>
                </a:cubicBezTo>
                <a:cubicBezTo>
                  <a:pt x="117" y="560"/>
                  <a:pt x="118" y="560"/>
                  <a:pt x="119" y="561"/>
                </a:cubicBezTo>
                <a:cubicBezTo>
                  <a:pt x="124" y="565"/>
                  <a:pt x="129" y="569"/>
                  <a:pt x="134" y="573"/>
                </a:cubicBezTo>
                <a:cubicBezTo>
                  <a:pt x="135" y="573"/>
                  <a:pt x="135" y="574"/>
                  <a:pt x="134" y="575"/>
                </a:cubicBezTo>
                <a:cubicBezTo>
                  <a:pt x="134" y="576"/>
                  <a:pt x="134" y="576"/>
                  <a:pt x="133" y="576"/>
                </a:cubicBezTo>
                <a:close/>
                <a:moveTo>
                  <a:pt x="511" y="570"/>
                </a:moveTo>
                <a:cubicBezTo>
                  <a:pt x="511" y="570"/>
                  <a:pt x="510" y="570"/>
                  <a:pt x="510" y="570"/>
                </a:cubicBezTo>
                <a:cubicBezTo>
                  <a:pt x="509" y="569"/>
                  <a:pt x="509" y="568"/>
                  <a:pt x="510" y="567"/>
                </a:cubicBezTo>
                <a:cubicBezTo>
                  <a:pt x="515" y="563"/>
                  <a:pt x="520" y="559"/>
                  <a:pt x="525" y="555"/>
                </a:cubicBezTo>
                <a:cubicBezTo>
                  <a:pt x="526" y="554"/>
                  <a:pt x="527" y="554"/>
                  <a:pt x="527" y="555"/>
                </a:cubicBezTo>
                <a:cubicBezTo>
                  <a:pt x="528" y="556"/>
                  <a:pt x="528" y="557"/>
                  <a:pt x="527" y="558"/>
                </a:cubicBezTo>
                <a:cubicBezTo>
                  <a:pt x="522" y="562"/>
                  <a:pt x="517" y="566"/>
                  <a:pt x="512" y="570"/>
                </a:cubicBezTo>
                <a:cubicBezTo>
                  <a:pt x="512" y="570"/>
                  <a:pt x="511" y="570"/>
                  <a:pt x="511" y="570"/>
                </a:cubicBezTo>
                <a:close/>
                <a:moveTo>
                  <a:pt x="103" y="551"/>
                </a:moveTo>
                <a:cubicBezTo>
                  <a:pt x="103" y="551"/>
                  <a:pt x="102" y="551"/>
                  <a:pt x="102" y="551"/>
                </a:cubicBezTo>
                <a:cubicBezTo>
                  <a:pt x="97" y="547"/>
                  <a:pt x="93" y="542"/>
                  <a:pt x="88" y="537"/>
                </a:cubicBezTo>
                <a:cubicBezTo>
                  <a:pt x="87" y="537"/>
                  <a:pt x="88" y="535"/>
                  <a:pt x="88" y="535"/>
                </a:cubicBezTo>
                <a:cubicBezTo>
                  <a:pt x="89" y="534"/>
                  <a:pt x="90" y="534"/>
                  <a:pt x="91" y="535"/>
                </a:cubicBezTo>
                <a:cubicBezTo>
                  <a:pt x="95" y="539"/>
                  <a:pt x="100" y="544"/>
                  <a:pt x="104" y="548"/>
                </a:cubicBezTo>
                <a:cubicBezTo>
                  <a:pt x="105" y="549"/>
                  <a:pt x="105" y="550"/>
                  <a:pt x="104" y="551"/>
                </a:cubicBezTo>
                <a:cubicBezTo>
                  <a:pt x="104" y="551"/>
                  <a:pt x="104" y="551"/>
                  <a:pt x="103" y="551"/>
                </a:cubicBezTo>
                <a:close/>
                <a:moveTo>
                  <a:pt x="540" y="545"/>
                </a:moveTo>
                <a:cubicBezTo>
                  <a:pt x="540" y="545"/>
                  <a:pt x="539" y="545"/>
                  <a:pt x="539" y="544"/>
                </a:cubicBezTo>
                <a:cubicBezTo>
                  <a:pt x="538" y="544"/>
                  <a:pt x="538" y="543"/>
                  <a:pt x="539" y="542"/>
                </a:cubicBezTo>
                <a:cubicBezTo>
                  <a:pt x="543" y="538"/>
                  <a:pt x="548" y="533"/>
                  <a:pt x="552" y="528"/>
                </a:cubicBezTo>
                <a:cubicBezTo>
                  <a:pt x="553" y="527"/>
                  <a:pt x="554" y="527"/>
                  <a:pt x="555" y="528"/>
                </a:cubicBezTo>
                <a:cubicBezTo>
                  <a:pt x="555" y="529"/>
                  <a:pt x="555" y="530"/>
                  <a:pt x="555" y="530"/>
                </a:cubicBezTo>
                <a:cubicBezTo>
                  <a:pt x="551" y="535"/>
                  <a:pt x="546" y="540"/>
                  <a:pt x="541" y="545"/>
                </a:cubicBezTo>
                <a:cubicBezTo>
                  <a:pt x="541" y="545"/>
                  <a:pt x="541" y="545"/>
                  <a:pt x="540" y="545"/>
                </a:cubicBezTo>
                <a:close/>
                <a:moveTo>
                  <a:pt x="77" y="524"/>
                </a:moveTo>
                <a:cubicBezTo>
                  <a:pt x="76" y="524"/>
                  <a:pt x="76" y="523"/>
                  <a:pt x="75" y="523"/>
                </a:cubicBezTo>
                <a:cubicBezTo>
                  <a:pt x="71" y="518"/>
                  <a:pt x="67" y="513"/>
                  <a:pt x="63" y="508"/>
                </a:cubicBezTo>
                <a:cubicBezTo>
                  <a:pt x="63" y="507"/>
                  <a:pt x="63" y="506"/>
                  <a:pt x="64" y="505"/>
                </a:cubicBezTo>
                <a:cubicBezTo>
                  <a:pt x="64" y="505"/>
                  <a:pt x="65" y="505"/>
                  <a:pt x="66" y="506"/>
                </a:cubicBezTo>
                <a:cubicBezTo>
                  <a:pt x="70" y="511"/>
                  <a:pt x="74" y="516"/>
                  <a:pt x="78" y="521"/>
                </a:cubicBezTo>
                <a:cubicBezTo>
                  <a:pt x="79" y="521"/>
                  <a:pt x="78" y="522"/>
                  <a:pt x="78" y="523"/>
                </a:cubicBezTo>
                <a:cubicBezTo>
                  <a:pt x="77" y="523"/>
                  <a:pt x="77" y="524"/>
                  <a:pt x="77" y="524"/>
                </a:cubicBezTo>
                <a:close/>
                <a:moveTo>
                  <a:pt x="566" y="516"/>
                </a:moveTo>
                <a:cubicBezTo>
                  <a:pt x="566" y="516"/>
                  <a:pt x="565" y="516"/>
                  <a:pt x="565" y="516"/>
                </a:cubicBezTo>
                <a:cubicBezTo>
                  <a:pt x="564" y="515"/>
                  <a:pt x="564" y="514"/>
                  <a:pt x="565" y="513"/>
                </a:cubicBezTo>
                <a:cubicBezTo>
                  <a:pt x="569" y="508"/>
                  <a:pt x="572" y="503"/>
                  <a:pt x="576" y="498"/>
                </a:cubicBezTo>
                <a:cubicBezTo>
                  <a:pt x="577" y="497"/>
                  <a:pt x="578" y="497"/>
                  <a:pt x="579" y="498"/>
                </a:cubicBezTo>
                <a:cubicBezTo>
                  <a:pt x="579" y="498"/>
                  <a:pt x="580" y="499"/>
                  <a:pt x="579" y="500"/>
                </a:cubicBezTo>
                <a:cubicBezTo>
                  <a:pt x="575" y="505"/>
                  <a:pt x="571" y="511"/>
                  <a:pt x="567" y="516"/>
                </a:cubicBezTo>
                <a:cubicBezTo>
                  <a:pt x="567" y="516"/>
                  <a:pt x="566" y="516"/>
                  <a:pt x="566" y="516"/>
                </a:cubicBezTo>
                <a:close/>
                <a:moveTo>
                  <a:pt x="54" y="493"/>
                </a:moveTo>
                <a:cubicBezTo>
                  <a:pt x="53" y="493"/>
                  <a:pt x="52" y="492"/>
                  <a:pt x="52" y="492"/>
                </a:cubicBezTo>
                <a:cubicBezTo>
                  <a:pt x="49" y="486"/>
                  <a:pt x="45" y="481"/>
                  <a:pt x="42" y="475"/>
                </a:cubicBezTo>
                <a:cubicBezTo>
                  <a:pt x="41" y="474"/>
                  <a:pt x="42" y="473"/>
                  <a:pt x="43" y="473"/>
                </a:cubicBezTo>
                <a:cubicBezTo>
                  <a:pt x="43" y="472"/>
                  <a:pt x="45" y="473"/>
                  <a:pt x="45" y="473"/>
                </a:cubicBezTo>
                <a:cubicBezTo>
                  <a:pt x="48" y="479"/>
                  <a:pt x="52" y="485"/>
                  <a:pt x="55" y="490"/>
                </a:cubicBezTo>
                <a:cubicBezTo>
                  <a:pt x="56" y="491"/>
                  <a:pt x="55" y="492"/>
                  <a:pt x="54" y="492"/>
                </a:cubicBezTo>
                <a:cubicBezTo>
                  <a:pt x="54" y="492"/>
                  <a:pt x="54" y="493"/>
                  <a:pt x="54" y="493"/>
                </a:cubicBezTo>
                <a:close/>
                <a:moveTo>
                  <a:pt x="588" y="485"/>
                </a:moveTo>
                <a:cubicBezTo>
                  <a:pt x="588" y="485"/>
                  <a:pt x="587" y="485"/>
                  <a:pt x="587" y="484"/>
                </a:cubicBezTo>
                <a:cubicBezTo>
                  <a:pt x="586" y="484"/>
                  <a:pt x="586" y="483"/>
                  <a:pt x="587" y="482"/>
                </a:cubicBezTo>
                <a:cubicBezTo>
                  <a:pt x="590" y="477"/>
                  <a:pt x="593" y="471"/>
                  <a:pt x="596" y="465"/>
                </a:cubicBezTo>
                <a:cubicBezTo>
                  <a:pt x="597" y="464"/>
                  <a:pt x="598" y="464"/>
                  <a:pt x="599" y="465"/>
                </a:cubicBezTo>
                <a:cubicBezTo>
                  <a:pt x="599" y="465"/>
                  <a:pt x="600" y="466"/>
                  <a:pt x="599" y="467"/>
                </a:cubicBezTo>
                <a:cubicBezTo>
                  <a:pt x="596" y="473"/>
                  <a:pt x="593" y="478"/>
                  <a:pt x="590" y="484"/>
                </a:cubicBezTo>
                <a:cubicBezTo>
                  <a:pt x="589" y="484"/>
                  <a:pt x="589" y="485"/>
                  <a:pt x="588" y="485"/>
                </a:cubicBezTo>
                <a:close/>
                <a:moveTo>
                  <a:pt x="34" y="459"/>
                </a:moveTo>
                <a:cubicBezTo>
                  <a:pt x="34" y="459"/>
                  <a:pt x="33" y="459"/>
                  <a:pt x="33" y="458"/>
                </a:cubicBezTo>
                <a:cubicBezTo>
                  <a:pt x="30" y="452"/>
                  <a:pt x="27" y="446"/>
                  <a:pt x="25" y="440"/>
                </a:cubicBezTo>
                <a:cubicBezTo>
                  <a:pt x="24" y="440"/>
                  <a:pt x="25" y="439"/>
                  <a:pt x="26" y="438"/>
                </a:cubicBezTo>
                <a:cubicBezTo>
                  <a:pt x="27" y="438"/>
                  <a:pt x="28" y="438"/>
                  <a:pt x="28" y="439"/>
                </a:cubicBezTo>
                <a:cubicBezTo>
                  <a:pt x="31" y="445"/>
                  <a:pt x="33" y="451"/>
                  <a:pt x="36" y="457"/>
                </a:cubicBezTo>
                <a:cubicBezTo>
                  <a:pt x="36" y="457"/>
                  <a:pt x="36" y="458"/>
                  <a:pt x="35" y="459"/>
                </a:cubicBezTo>
                <a:cubicBezTo>
                  <a:pt x="35" y="459"/>
                  <a:pt x="35" y="459"/>
                  <a:pt x="34" y="459"/>
                </a:cubicBezTo>
                <a:close/>
                <a:moveTo>
                  <a:pt x="606" y="451"/>
                </a:moveTo>
                <a:cubicBezTo>
                  <a:pt x="606" y="451"/>
                  <a:pt x="606" y="451"/>
                  <a:pt x="606" y="450"/>
                </a:cubicBezTo>
                <a:cubicBezTo>
                  <a:pt x="605" y="450"/>
                  <a:pt x="604" y="449"/>
                  <a:pt x="605" y="448"/>
                </a:cubicBezTo>
                <a:cubicBezTo>
                  <a:pt x="607" y="442"/>
                  <a:pt x="610" y="436"/>
                  <a:pt x="612" y="430"/>
                </a:cubicBezTo>
                <a:cubicBezTo>
                  <a:pt x="612" y="429"/>
                  <a:pt x="613" y="429"/>
                  <a:pt x="614" y="429"/>
                </a:cubicBezTo>
                <a:cubicBezTo>
                  <a:pt x="615" y="430"/>
                  <a:pt x="616" y="431"/>
                  <a:pt x="615" y="432"/>
                </a:cubicBezTo>
                <a:cubicBezTo>
                  <a:pt x="613" y="438"/>
                  <a:pt x="611" y="444"/>
                  <a:pt x="608" y="450"/>
                </a:cubicBezTo>
                <a:cubicBezTo>
                  <a:pt x="608" y="450"/>
                  <a:pt x="607" y="451"/>
                  <a:pt x="606" y="451"/>
                </a:cubicBezTo>
                <a:close/>
                <a:moveTo>
                  <a:pt x="20" y="424"/>
                </a:moveTo>
                <a:cubicBezTo>
                  <a:pt x="19" y="424"/>
                  <a:pt x="18" y="423"/>
                  <a:pt x="18" y="422"/>
                </a:cubicBezTo>
                <a:cubicBezTo>
                  <a:pt x="16" y="416"/>
                  <a:pt x="14" y="410"/>
                  <a:pt x="12" y="404"/>
                </a:cubicBezTo>
                <a:cubicBezTo>
                  <a:pt x="12" y="403"/>
                  <a:pt x="12" y="402"/>
                  <a:pt x="13" y="402"/>
                </a:cubicBezTo>
                <a:cubicBezTo>
                  <a:pt x="14" y="401"/>
                  <a:pt x="15" y="402"/>
                  <a:pt x="15" y="403"/>
                </a:cubicBezTo>
                <a:cubicBezTo>
                  <a:pt x="17" y="409"/>
                  <a:pt x="19" y="415"/>
                  <a:pt x="21" y="421"/>
                </a:cubicBezTo>
                <a:cubicBezTo>
                  <a:pt x="22" y="422"/>
                  <a:pt x="21" y="423"/>
                  <a:pt x="20" y="423"/>
                </a:cubicBezTo>
                <a:cubicBezTo>
                  <a:pt x="20" y="424"/>
                  <a:pt x="20" y="424"/>
                  <a:pt x="20" y="424"/>
                </a:cubicBezTo>
                <a:close/>
                <a:moveTo>
                  <a:pt x="620" y="415"/>
                </a:moveTo>
                <a:cubicBezTo>
                  <a:pt x="620" y="415"/>
                  <a:pt x="620" y="415"/>
                  <a:pt x="620" y="414"/>
                </a:cubicBezTo>
                <a:cubicBezTo>
                  <a:pt x="619" y="414"/>
                  <a:pt x="618" y="413"/>
                  <a:pt x="618" y="412"/>
                </a:cubicBezTo>
                <a:cubicBezTo>
                  <a:pt x="620" y="406"/>
                  <a:pt x="622" y="400"/>
                  <a:pt x="624" y="394"/>
                </a:cubicBezTo>
                <a:cubicBezTo>
                  <a:pt x="624" y="393"/>
                  <a:pt x="625" y="392"/>
                  <a:pt x="626" y="392"/>
                </a:cubicBezTo>
                <a:cubicBezTo>
                  <a:pt x="627" y="393"/>
                  <a:pt x="627" y="394"/>
                  <a:pt x="627" y="395"/>
                </a:cubicBezTo>
                <a:cubicBezTo>
                  <a:pt x="625" y="401"/>
                  <a:pt x="624" y="407"/>
                  <a:pt x="622" y="413"/>
                </a:cubicBezTo>
                <a:cubicBezTo>
                  <a:pt x="622" y="414"/>
                  <a:pt x="621" y="415"/>
                  <a:pt x="620" y="415"/>
                </a:cubicBezTo>
                <a:close/>
                <a:moveTo>
                  <a:pt x="9" y="386"/>
                </a:moveTo>
                <a:cubicBezTo>
                  <a:pt x="8" y="386"/>
                  <a:pt x="8" y="386"/>
                  <a:pt x="7" y="385"/>
                </a:cubicBezTo>
                <a:cubicBezTo>
                  <a:pt x="6" y="379"/>
                  <a:pt x="5" y="372"/>
                  <a:pt x="4" y="366"/>
                </a:cubicBezTo>
                <a:cubicBezTo>
                  <a:pt x="4" y="365"/>
                  <a:pt x="4" y="364"/>
                  <a:pt x="5" y="364"/>
                </a:cubicBezTo>
                <a:cubicBezTo>
                  <a:pt x="6" y="364"/>
                  <a:pt x="7" y="364"/>
                  <a:pt x="7" y="365"/>
                </a:cubicBezTo>
                <a:cubicBezTo>
                  <a:pt x="8" y="372"/>
                  <a:pt x="10" y="378"/>
                  <a:pt x="11" y="384"/>
                </a:cubicBezTo>
                <a:cubicBezTo>
                  <a:pt x="11" y="385"/>
                  <a:pt x="10" y="386"/>
                  <a:pt x="10" y="386"/>
                </a:cubicBezTo>
                <a:cubicBezTo>
                  <a:pt x="9" y="386"/>
                  <a:pt x="9" y="386"/>
                  <a:pt x="9" y="386"/>
                </a:cubicBezTo>
                <a:close/>
                <a:moveTo>
                  <a:pt x="629" y="377"/>
                </a:moveTo>
                <a:cubicBezTo>
                  <a:pt x="629" y="377"/>
                  <a:pt x="629" y="377"/>
                  <a:pt x="629" y="377"/>
                </a:cubicBezTo>
                <a:cubicBezTo>
                  <a:pt x="628" y="377"/>
                  <a:pt x="627" y="376"/>
                  <a:pt x="628" y="375"/>
                </a:cubicBezTo>
                <a:cubicBezTo>
                  <a:pt x="629" y="369"/>
                  <a:pt x="630" y="362"/>
                  <a:pt x="631" y="356"/>
                </a:cubicBezTo>
                <a:cubicBezTo>
                  <a:pt x="631" y="355"/>
                  <a:pt x="632" y="354"/>
                  <a:pt x="633" y="355"/>
                </a:cubicBezTo>
                <a:cubicBezTo>
                  <a:pt x="634" y="355"/>
                  <a:pt x="634" y="356"/>
                  <a:pt x="634" y="356"/>
                </a:cubicBezTo>
                <a:cubicBezTo>
                  <a:pt x="633" y="363"/>
                  <a:pt x="632" y="369"/>
                  <a:pt x="631" y="376"/>
                </a:cubicBezTo>
                <a:cubicBezTo>
                  <a:pt x="631" y="377"/>
                  <a:pt x="630" y="377"/>
                  <a:pt x="629" y="377"/>
                </a:cubicBezTo>
                <a:close/>
                <a:moveTo>
                  <a:pt x="3" y="348"/>
                </a:moveTo>
                <a:cubicBezTo>
                  <a:pt x="2" y="348"/>
                  <a:pt x="2" y="348"/>
                  <a:pt x="2" y="347"/>
                </a:cubicBezTo>
                <a:cubicBezTo>
                  <a:pt x="1" y="340"/>
                  <a:pt x="1" y="334"/>
                  <a:pt x="0" y="327"/>
                </a:cubicBezTo>
                <a:cubicBezTo>
                  <a:pt x="0" y="326"/>
                  <a:pt x="1" y="326"/>
                  <a:pt x="2" y="325"/>
                </a:cubicBezTo>
                <a:cubicBezTo>
                  <a:pt x="3" y="325"/>
                  <a:pt x="4" y="326"/>
                  <a:pt x="4" y="327"/>
                </a:cubicBezTo>
                <a:cubicBezTo>
                  <a:pt x="4" y="334"/>
                  <a:pt x="5" y="340"/>
                  <a:pt x="5" y="346"/>
                </a:cubicBezTo>
                <a:cubicBezTo>
                  <a:pt x="5" y="347"/>
                  <a:pt x="4" y="348"/>
                  <a:pt x="3" y="348"/>
                </a:cubicBezTo>
                <a:cubicBezTo>
                  <a:pt x="3" y="348"/>
                  <a:pt x="3" y="348"/>
                  <a:pt x="3" y="348"/>
                </a:cubicBezTo>
                <a:close/>
                <a:moveTo>
                  <a:pt x="634" y="339"/>
                </a:moveTo>
                <a:cubicBezTo>
                  <a:pt x="634" y="339"/>
                  <a:pt x="634" y="339"/>
                  <a:pt x="634" y="339"/>
                </a:cubicBezTo>
                <a:cubicBezTo>
                  <a:pt x="633" y="339"/>
                  <a:pt x="632" y="338"/>
                  <a:pt x="632" y="337"/>
                </a:cubicBezTo>
                <a:cubicBezTo>
                  <a:pt x="633" y="331"/>
                  <a:pt x="633" y="324"/>
                  <a:pt x="633" y="318"/>
                </a:cubicBezTo>
                <a:cubicBezTo>
                  <a:pt x="633" y="311"/>
                  <a:pt x="633" y="305"/>
                  <a:pt x="632" y="299"/>
                </a:cubicBezTo>
                <a:cubicBezTo>
                  <a:pt x="632" y="298"/>
                  <a:pt x="633" y="297"/>
                  <a:pt x="634" y="297"/>
                </a:cubicBezTo>
                <a:cubicBezTo>
                  <a:pt x="635" y="297"/>
                  <a:pt x="636" y="298"/>
                  <a:pt x="636" y="299"/>
                </a:cubicBezTo>
                <a:cubicBezTo>
                  <a:pt x="636" y="305"/>
                  <a:pt x="636" y="311"/>
                  <a:pt x="636" y="318"/>
                </a:cubicBezTo>
                <a:cubicBezTo>
                  <a:pt x="636" y="324"/>
                  <a:pt x="636" y="331"/>
                  <a:pt x="636" y="337"/>
                </a:cubicBezTo>
                <a:cubicBezTo>
                  <a:pt x="636" y="338"/>
                  <a:pt x="635" y="339"/>
                  <a:pt x="634" y="339"/>
                </a:cubicBezTo>
                <a:close/>
                <a:moveTo>
                  <a:pt x="2" y="310"/>
                </a:moveTo>
                <a:cubicBezTo>
                  <a:pt x="2" y="310"/>
                  <a:pt x="2" y="310"/>
                  <a:pt x="2" y="310"/>
                </a:cubicBezTo>
                <a:cubicBezTo>
                  <a:pt x="1" y="310"/>
                  <a:pt x="0" y="309"/>
                  <a:pt x="0" y="308"/>
                </a:cubicBezTo>
                <a:cubicBezTo>
                  <a:pt x="1" y="301"/>
                  <a:pt x="1" y="295"/>
                  <a:pt x="2" y="289"/>
                </a:cubicBezTo>
                <a:cubicBezTo>
                  <a:pt x="2" y="288"/>
                  <a:pt x="3" y="287"/>
                  <a:pt x="4" y="287"/>
                </a:cubicBezTo>
                <a:cubicBezTo>
                  <a:pt x="5" y="287"/>
                  <a:pt x="5" y="288"/>
                  <a:pt x="5" y="289"/>
                </a:cubicBezTo>
                <a:cubicBezTo>
                  <a:pt x="5" y="295"/>
                  <a:pt x="4" y="302"/>
                  <a:pt x="4" y="308"/>
                </a:cubicBezTo>
                <a:cubicBezTo>
                  <a:pt x="4" y="309"/>
                  <a:pt x="3" y="310"/>
                  <a:pt x="2" y="310"/>
                </a:cubicBezTo>
                <a:close/>
                <a:moveTo>
                  <a:pt x="632" y="281"/>
                </a:moveTo>
                <a:cubicBezTo>
                  <a:pt x="631" y="281"/>
                  <a:pt x="631" y="281"/>
                  <a:pt x="631" y="280"/>
                </a:cubicBezTo>
                <a:cubicBezTo>
                  <a:pt x="630" y="273"/>
                  <a:pt x="629" y="267"/>
                  <a:pt x="628" y="261"/>
                </a:cubicBezTo>
                <a:cubicBezTo>
                  <a:pt x="628" y="260"/>
                  <a:pt x="628" y="259"/>
                  <a:pt x="629" y="259"/>
                </a:cubicBezTo>
                <a:cubicBezTo>
                  <a:pt x="630" y="259"/>
                  <a:pt x="631" y="259"/>
                  <a:pt x="631" y="260"/>
                </a:cubicBezTo>
                <a:cubicBezTo>
                  <a:pt x="632" y="267"/>
                  <a:pt x="633" y="273"/>
                  <a:pt x="634" y="279"/>
                </a:cubicBezTo>
                <a:cubicBezTo>
                  <a:pt x="634" y="280"/>
                  <a:pt x="634" y="281"/>
                  <a:pt x="633" y="281"/>
                </a:cubicBezTo>
                <a:cubicBezTo>
                  <a:pt x="632" y="281"/>
                  <a:pt x="632" y="281"/>
                  <a:pt x="632" y="281"/>
                </a:cubicBezTo>
                <a:close/>
                <a:moveTo>
                  <a:pt x="6" y="271"/>
                </a:moveTo>
                <a:cubicBezTo>
                  <a:pt x="6" y="271"/>
                  <a:pt x="6" y="271"/>
                  <a:pt x="5" y="271"/>
                </a:cubicBezTo>
                <a:cubicBezTo>
                  <a:pt x="4" y="271"/>
                  <a:pt x="4" y="270"/>
                  <a:pt x="4" y="269"/>
                </a:cubicBezTo>
                <a:cubicBezTo>
                  <a:pt x="5" y="263"/>
                  <a:pt x="6" y="256"/>
                  <a:pt x="7" y="250"/>
                </a:cubicBezTo>
                <a:cubicBezTo>
                  <a:pt x="8" y="249"/>
                  <a:pt x="9" y="249"/>
                  <a:pt x="10" y="249"/>
                </a:cubicBezTo>
                <a:cubicBezTo>
                  <a:pt x="11" y="249"/>
                  <a:pt x="11" y="250"/>
                  <a:pt x="11" y="251"/>
                </a:cubicBezTo>
                <a:cubicBezTo>
                  <a:pt x="10" y="257"/>
                  <a:pt x="8" y="264"/>
                  <a:pt x="7" y="270"/>
                </a:cubicBezTo>
                <a:cubicBezTo>
                  <a:pt x="7" y="271"/>
                  <a:pt x="7" y="271"/>
                  <a:pt x="6" y="271"/>
                </a:cubicBezTo>
                <a:close/>
                <a:moveTo>
                  <a:pt x="625" y="243"/>
                </a:moveTo>
                <a:cubicBezTo>
                  <a:pt x="625" y="243"/>
                  <a:pt x="624" y="243"/>
                  <a:pt x="624" y="242"/>
                </a:cubicBezTo>
                <a:cubicBezTo>
                  <a:pt x="622" y="236"/>
                  <a:pt x="620" y="230"/>
                  <a:pt x="618" y="224"/>
                </a:cubicBezTo>
                <a:cubicBezTo>
                  <a:pt x="618" y="223"/>
                  <a:pt x="619" y="222"/>
                  <a:pt x="620" y="221"/>
                </a:cubicBezTo>
                <a:cubicBezTo>
                  <a:pt x="621" y="221"/>
                  <a:pt x="622" y="222"/>
                  <a:pt x="622" y="223"/>
                </a:cubicBezTo>
                <a:cubicBezTo>
                  <a:pt x="624" y="229"/>
                  <a:pt x="626" y="235"/>
                  <a:pt x="627" y="241"/>
                </a:cubicBezTo>
                <a:cubicBezTo>
                  <a:pt x="627" y="242"/>
                  <a:pt x="627" y="243"/>
                  <a:pt x="626" y="243"/>
                </a:cubicBezTo>
                <a:cubicBezTo>
                  <a:pt x="626" y="243"/>
                  <a:pt x="626" y="243"/>
                  <a:pt x="625" y="243"/>
                </a:cubicBezTo>
                <a:close/>
                <a:moveTo>
                  <a:pt x="14" y="234"/>
                </a:moveTo>
                <a:cubicBezTo>
                  <a:pt x="14" y="234"/>
                  <a:pt x="14" y="234"/>
                  <a:pt x="13" y="234"/>
                </a:cubicBezTo>
                <a:cubicBezTo>
                  <a:pt x="12" y="233"/>
                  <a:pt x="12" y="232"/>
                  <a:pt x="12" y="231"/>
                </a:cubicBezTo>
                <a:cubicBezTo>
                  <a:pt x="14" y="225"/>
                  <a:pt x="16" y="219"/>
                  <a:pt x="18" y="213"/>
                </a:cubicBezTo>
                <a:cubicBezTo>
                  <a:pt x="18" y="212"/>
                  <a:pt x="19" y="211"/>
                  <a:pt x="20" y="212"/>
                </a:cubicBezTo>
                <a:cubicBezTo>
                  <a:pt x="21" y="212"/>
                  <a:pt x="22" y="213"/>
                  <a:pt x="21" y="214"/>
                </a:cubicBezTo>
                <a:cubicBezTo>
                  <a:pt x="19" y="220"/>
                  <a:pt x="17" y="226"/>
                  <a:pt x="16" y="232"/>
                </a:cubicBezTo>
                <a:cubicBezTo>
                  <a:pt x="15" y="233"/>
                  <a:pt x="15" y="234"/>
                  <a:pt x="14" y="234"/>
                </a:cubicBezTo>
                <a:close/>
                <a:moveTo>
                  <a:pt x="614" y="207"/>
                </a:moveTo>
                <a:cubicBezTo>
                  <a:pt x="613" y="207"/>
                  <a:pt x="612" y="206"/>
                  <a:pt x="612" y="205"/>
                </a:cubicBezTo>
                <a:cubicBezTo>
                  <a:pt x="610" y="200"/>
                  <a:pt x="607" y="194"/>
                  <a:pt x="605" y="188"/>
                </a:cubicBezTo>
                <a:cubicBezTo>
                  <a:pt x="604" y="187"/>
                  <a:pt x="605" y="186"/>
                  <a:pt x="606" y="185"/>
                </a:cubicBezTo>
                <a:cubicBezTo>
                  <a:pt x="607" y="185"/>
                  <a:pt x="608" y="185"/>
                  <a:pt x="608" y="186"/>
                </a:cubicBezTo>
                <a:cubicBezTo>
                  <a:pt x="611" y="192"/>
                  <a:pt x="613" y="198"/>
                  <a:pt x="616" y="204"/>
                </a:cubicBezTo>
                <a:cubicBezTo>
                  <a:pt x="616" y="205"/>
                  <a:pt x="615" y="206"/>
                  <a:pt x="614" y="206"/>
                </a:cubicBezTo>
                <a:cubicBezTo>
                  <a:pt x="614" y="207"/>
                  <a:pt x="614" y="207"/>
                  <a:pt x="614" y="207"/>
                </a:cubicBezTo>
                <a:close/>
                <a:moveTo>
                  <a:pt x="27" y="197"/>
                </a:moveTo>
                <a:cubicBezTo>
                  <a:pt x="26" y="197"/>
                  <a:pt x="26" y="197"/>
                  <a:pt x="26" y="197"/>
                </a:cubicBezTo>
                <a:cubicBezTo>
                  <a:pt x="25" y="197"/>
                  <a:pt x="25" y="196"/>
                  <a:pt x="25" y="195"/>
                </a:cubicBezTo>
                <a:cubicBezTo>
                  <a:pt x="27" y="189"/>
                  <a:pt x="30" y="183"/>
                  <a:pt x="33" y="177"/>
                </a:cubicBezTo>
                <a:cubicBezTo>
                  <a:pt x="33" y="176"/>
                  <a:pt x="35" y="176"/>
                  <a:pt x="35" y="176"/>
                </a:cubicBezTo>
                <a:cubicBezTo>
                  <a:pt x="36" y="177"/>
                  <a:pt x="37" y="178"/>
                  <a:pt x="36" y="179"/>
                </a:cubicBezTo>
                <a:cubicBezTo>
                  <a:pt x="33" y="184"/>
                  <a:pt x="31" y="190"/>
                  <a:pt x="28" y="196"/>
                </a:cubicBezTo>
                <a:cubicBezTo>
                  <a:pt x="28" y="197"/>
                  <a:pt x="27" y="197"/>
                  <a:pt x="27" y="197"/>
                </a:cubicBezTo>
                <a:close/>
                <a:moveTo>
                  <a:pt x="598" y="172"/>
                </a:moveTo>
                <a:cubicBezTo>
                  <a:pt x="597" y="172"/>
                  <a:pt x="597" y="171"/>
                  <a:pt x="596" y="171"/>
                </a:cubicBezTo>
                <a:cubicBezTo>
                  <a:pt x="593" y="165"/>
                  <a:pt x="590" y="159"/>
                  <a:pt x="587" y="154"/>
                </a:cubicBezTo>
                <a:cubicBezTo>
                  <a:pt x="586" y="153"/>
                  <a:pt x="587" y="152"/>
                  <a:pt x="587" y="151"/>
                </a:cubicBezTo>
                <a:cubicBezTo>
                  <a:pt x="588" y="151"/>
                  <a:pt x="589" y="151"/>
                  <a:pt x="590" y="152"/>
                </a:cubicBezTo>
                <a:cubicBezTo>
                  <a:pt x="593" y="158"/>
                  <a:pt x="596" y="163"/>
                  <a:pt x="600" y="169"/>
                </a:cubicBezTo>
                <a:cubicBezTo>
                  <a:pt x="600" y="170"/>
                  <a:pt x="600" y="171"/>
                  <a:pt x="599" y="171"/>
                </a:cubicBezTo>
                <a:cubicBezTo>
                  <a:pt x="599" y="171"/>
                  <a:pt x="598" y="172"/>
                  <a:pt x="598" y="172"/>
                </a:cubicBezTo>
                <a:close/>
                <a:moveTo>
                  <a:pt x="44" y="163"/>
                </a:moveTo>
                <a:cubicBezTo>
                  <a:pt x="43" y="163"/>
                  <a:pt x="43" y="162"/>
                  <a:pt x="43" y="162"/>
                </a:cubicBezTo>
                <a:cubicBezTo>
                  <a:pt x="42" y="162"/>
                  <a:pt x="42" y="161"/>
                  <a:pt x="42" y="160"/>
                </a:cubicBezTo>
                <a:cubicBezTo>
                  <a:pt x="45" y="154"/>
                  <a:pt x="49" y="149"/>
                  <a:pt x="52" y="143"/>
                </a:cubicBezTo>
                <a:cubicBezTo>
                  <a:pt x="53" y="143"/>
                  <a:pt x="54" y="142"/>
                  <a:pt x="55" y="143"/>
                </a:cubicBezTo>
                <a:cubicBezTo>
                  <a:pt x="56" y="143"/>
                  <a:pt x="56" y="144"/>
                  <a:pt x="55" y="145"/>
                </a:cubicBezTo>
                <a:cubicBezTo>
                  <a:pt x="52" y="151"/>
                  <a:pt x="48" y="156"/>
                  <a:pt x="45" y="162"/>
                </a:cubicBezTo>
                <a:cubicBezTo>
                  <a:pt x="45" y="162"/>
                  <a:pt x="44" y="163"/>
                  <a:pt x="44" y="163"/>
                </a:cubicBezTo>
                <a:close/>
                <a:moveTo>
                  <a:pt x="578" y="139"/>
                </a:moveTo>
                <a:cubicBezTo>
                  <a:pt x="577" y="139"/>
                  <a:pt x="577" y="138"/>
                  <a:pt x="576" y="138"/>
                </a:cubicBezTo>
                <a:cubicBezTo>
                  <a:pt x="573" y="133"/>
                  <a:pt x="569" y="128"/>
                  <a:pt x="565" y="123"/>
                </a:cubicBezTo>
                <a:cubicBezTo>
                  <a:pt x="564" y="122"/>
                  <a:pt x="564" y="121"/>
                  <a:pt x="565" y="120"/>
                </a:cubicBezTo>
                <a:cubicBezTo>
                  <a:pt x="566" y="119"/>
                  <a:pt x="567" y="120"/>
                  <a:pt x="568" y="120"/>
                </a:cubicBezTo>
                <a:cubicBezTo>
                  <a:pt x="572" y="125"/>
                  <a:pt x="576" y="131"/>
                  <a:pt x="579" y="136"/>
                </a:cubicBezTo>
                <a:cubicBezTo>
                  <a:pt x="580" y="137"/>
                  <a:pt x="580" y="138"/>
                  <a:pt x="579" y="138"/>
                </a:cubicBezTo>
                <a:cubicBezTo>
                  <a:pt x="579" y="139"/>
                  <a:pt x="578" y="139"/>
                  <a:pt x="578" y="139"/>
                </a:cubicBezTo>
                <a:close/>
                <a:moveTo>
                  <a:pt x="65" y="130"/>
                </a:moveTo>
                <a:cubicBezTo>
                  <a:pt x="65" y="130"/>
                  <a:pt x="64" y="130"/>
                  <a:pt x="64" y="130"/>
                </a:cubicBezTo>
                <a:cubicBezTo>
                  <a:pt x="63" y="129"/>
                  <a:pt x="63" y="128"/>
                  <a:pt x="63" y="127"/>
                </a:cubicBezTo>
                <a:cubicBezTo>
                  <a:pt x="67" y="122"/>
                  <a:pt x="71" y="117"/>
                  <a:pt x="76" y="112"/>
                </a:cubicBezTo>
                <a:cubicBezTo>
                  <a:pt x="76" y="112"/>
                  <a:pt x="77" y="111"/>
                  <a:pt x="78" y="112"/>
                </a:cubicBezTo>
                <a:cubicBezTo>
                  <a:pt x="79" y="113"/>
                  <a:pt x="79" y="114"/>
                  <a:pt x="78" y="115"/>
                </a:cubicBezTo>
                <a:cubicBezTo>
                  <a:pt x="74" y="119"/>
                  <a:pt x="70" y="124"/>
                  <a:pt x="66" y="130"/>
                </a:cubicBezTo>
                <a:cubicBezTo>
                  <a:pt x="66" y="130"/>
                  <a:pt x="65" y="130"/>
                  <a:pt x="65" y="130"/>
                </a:cubicBezTo>
                <a:close/>
                <a:moveTo>
                  <a:pt x="554" y="108"/>
                </a:moveTo>
                <a:cubicBezTo>
                  <a:pt x="553" y="108"/>
                  <a:pt x="553" y="108"/>
                  <a:pt x="553" y="108"/>
                </a:cubicBezTo>
                <a:cubicBezTo>
                  <a:pt x="548" y="103"/>
                  <a:pt x="544" y="98"/>
                  <a:pt x="539" y="94"/>
                </a:cubicBezTo>
                <a:cubicBezTo>
                  <a:pt x="539" y="93"/>
                  <a:pt x="539" y="92"/>
                  <a:pt x="539" y="91"/>
                </a:cubicBezTo>
                <a:cubicBezTo>
                  <a:pt x="540" y="91"/>
                  <a:pt x="541" y="91"/>
                  <a:pt x="542" y="91"/>
                </a:cubicBezTo>
                <a:cubicBezTo>
                  <a:pt x="546" y="96"/>
                  <a:pt x="551" y="101"/>
                  <a:pt x="555" y="105"/>
                </a:cubicBezTo>
                <a:cubicBezTo>
                  <a:pt x="556" y="106"/>
                  <a:pt x="556" y="107"/>
                  <a:pt x="555" y="108"/>
                </a:cubicBezTo>
                <a:cubicBezTo>
                  <a:pt x="555" y="108"/>
                  <a:pt x="554" y="108"/>
                  <a:pt x="554" y="108"/>
                </a:cubicBezTo>
                <a:close/>
                <a:moveTo>
                  <a:pt x="90" y="101"/>
                </a:moveTo>
                <a:cubicBezTo>
                  <a:pt x="89" y="101"/>
                  <a:pt x="89" y="101"/>
                  <a:pt x="89" y="100"/>
                </a:cubicBezTo>
                <a:cubicBezTo>
                  <a:pt x="88" y="100"/>
                  <a:pt x="88" y="99"/>
                  <a:pt x="89" y="98"/>
                </a:cubicBezTo>
                <a:cubicBezTo>
                  <a:pt x="93" y="93"/>
                  <a:pt x="98" y="89"/>
                  <a:pt x="102" y="84"/>
                </a:cubicBezTo>
                <a:cubicBezTo>
                  <a:pt x="103" y="84"/>
                  <a:pt x="104" y="84"/>
                  <a:pt x="105" y="84"/>
                </a:cubicBezTo>
                <a:cubicBezTo>
                  <a:pt x="106" y="85"/>
                  <a:pt x="106" y="86"/>
                  <a:pt x="105" y="87"/>
                </a:cubicBezTo>
                <a:cubicBezTo>
                  <a:pt x="100" y="91"/>
                  <a:pt x="96" y="96"/>
                  <a:pt x="91" y="100"/>
                </a:cubicBezTo>
                <a:cubicBezTo>
                  <a:pt x="91" y="101"/>
                  <a:pt x="90" y="101"/>
                  <a:pt x="90" y="101"/>
                </a:cubicBezTo>
                <a:close/>
                <a:moveTo>
                  <a:pt x="526" y="81"/>
                </a:moveTo>
                <a:cubicBezTo>
                  <a:pt x="526" y="81"/>
                  <a:pt x="526" y="81"/>
                  <a:pt x="525" y="81"/>
                </a:cubicBezTo>
                <a:cubicBezTo>
                  <a:pt x="520" y="77"/>
                  <a:pt x="515" y="73"/>
                  <a:pt x="510" y="69"/>
                </a:cubicBezTo>
                <a:cubicBezTo>
                  <a:pt x="510" y="68"/>
                  <a:pt x="509" y="67"/>
                  <a:pt x="510" y="66"/>
                </a:cubicBezTo>
                <a:cubicBezTo>
                  <a:pt x="511" y="65"/>
                  <a:pt x="512" y="65"/>
                  <a:pt x="513" y="66"/>
                </a:cubicBezTo>
                <a:cubicBezTo>
                  <a:pt x="518" y="70"/>
                  <a:pt x="523" y="74"/>
                  <a:pt x="528" y="78"/>
                </a:cubicBezTo>
                <a:cubicBezTo>
                  <a:pt x="528" y="79"/>
                  <a:pt x="528" y="80"/>
                  <a:pt x="528" y="81"/>
                </a:cubicBezTo>
                <a:cubicBezTo>
                  <a:pt x="527" y="81"/>
                  <a:pt x="527" y="81"/>
                  <a:pt x="526" y="81"/>
                </a:cubicBezTo>
                <a:close/>
                <a:moveTo>
                  <a:pt x="118" y="75"/>
                </a:moveTo>
                <a:cubicBezTo>
                  <a:pt x="118" y="75"/>
                  <a:pt x="117" y="74"/>
                  <a:pt x="117" y="74"/>
                </a:cubicBezTo>
                <a:cubicBezTo>
                  <a:pt x="116" y="73"/>
                  <a:pt x="116" y="72"/>
                  <a:pt x="117" y="72"/>
                </a:cubicBezTo>
                <a:cubicBezTo>
                  <a:pt x="122" y="67"/>
                  <a:pt x="127" y="63"/>
                  <a:pt x="132" y="60"/>
                </a:cubicBezTo>
                <a:cubicBezTo>
                  <a:pt x="133" y="59"/>
                  <a:pt x="134" y="59"/>
                  <a:pt x="135" y="60"/>
                </a:cubicBezTo>
                <a:cubicBezTo>
                  <a:pt x="135" y="61"/>
                  <a:pt x="135" y="62"/>
                  <a:pt x="134" y="63"/>
                </a:cubicBezTo>
                <a:cubicBezTo>
                  <a:pt x="129" y="66"/>
                  <a:pt x="124" y="70"/>
                  <a:pt x="119" y="74"/>
                </a:cubicBezTo>
                <a:cubicBezTo>
                  <a:pt x="119" y="75"/>
                  <a:pt x="119" y="75"/>
                  <a:pt x="118" y="75"/>
                </a:cubicBezTo>
                <a:close/>
                <a:moveTo>
                  <a:pt x="496" y="58"/>
                </a:moveTo>
                <a:cubicBezTo>
                  <a:pt x="496" y="58"/>
                  <a:pt x="495" y="58"/>
                  <a:pt x="495" y="57"/>
                </a:cubicBezTo>
                <a:cubicBezTo>
                  <a:pt x="490" y="54"/>
                  <a:pt x="484" y="50"/>
                  <a:pt x="479" y="47"/>
                </a:cubicBezTo>
                <a:cubicBezTo>
                  <a:pt x="478" y="47"/>
                  <a:pt x="478" y="46"/>
                  <a:pt x="478" y="45"/>
                </a:cubicBezTo>
                <a:cubicBezTo>
                  <a:pt x="479" y="44"/>
                  <a:pt x="480" y="44"/>
                  <a:pt x="480" y="44"/>
                </a:cubicBezTo>
                <a:cubicBezTo>
                  <a:pt x="486" y="47"/>
                  <a:pt x="491" y="51"/>
                  <a:pt x="497" y="54"/>
                </a:cubicBezTo>
                <a:cubicBezTo>
                  <a:pt x="498" y="55"/>
                  <a:pt x="498" y="56"/>
                  <a:pt x="497" y="57"/>
                </a:cubicBezTo>
                <a:cubicBezTo>
                  <a:pt x="497" y="57"/>
                  <a:pt x="496" y="58"/>
                  <a:pt x="496" y="58"/>
                </a:cubicBezTo>
                <a:close/>
                <a:moveTo>
                  <a:pt x="149" y="52"/>
                </a:moveTo>
                <a:cubicBezTo>
                  <a:pt x="149" y="52"/>
                  <a:pt x="148" y="52"/>
                  <a:pt x="148" y="51"/>
                </a:cubicBezTo>
                <a:cubicBezTo>
                  <a:pt x="147" y="50"/>
                  <a:pt x="148" y="49"/>
                  <a:pt x="148" y="49"/>
                </a:cubicBezTo>
                <a:cubicBezTo>
                  <a:pt x="154" y="45"/>
                  <a:pt x="160" y="42"/>
                  <a:pt x="165" y="39"/>
                </a:cubicBezTo>
                <a:cubicBezTo>
                  <a:pt x="166" y="38"/>
                  <a:pt x="167" y="39"/>
                  <a:pt x="168" y="40"/>
                </a:cubicBezTo>
                <a:cubicBezTo>
                  <a:pt x="168" y="41"/>
                  <a:pt x="168" y="42"/>
                  <a:pt x="167" y="42"/>
                </a:cubicBezTo>
                <a:cubicBezTo>
                  <a:pt x="161" y="45"/>
                  <a:pt x="156" y="48"/>
                  <a:pt x="150" y="52"/>
                </a:cubicBezTo>
                <a:cubicBezTo>
                  <a:pt x="150" y="52"/>
                  <a:pt x="150" y="52"/>
                  <a:pt x="149" y="52"/>
                </a:cubicBezTo>
                <a:close/>
                <a:moveTo>
                  <a:pt x="463" y="38"/>
                </a:moveTo>
                <a:cubicBezTo>
                  <a:pt x="462" y="38"/>
                  <a:pt x="462" y="38"/>
                  <a:pt x="462" y="38"/>
                </a:cubicBezTo>
                <a:cubicBezTo>
                  <a:pt x="456" y="35"/>
                  <a:pt x="450" y="32"/>
                  <a:pt x="444" y="30"/>
                </a:cubicBezTo>
                <a:cubicBezTo>
                  <a:pt x="444" y="29"/>
                  <a:pt x="443" y="28"/>
                  <a:pt x="444" y="27"/>
                </a:cubicBezTo>
                <a:cubicBezTo>
                  <a:pt x="444" y="26"/>
                  <a:pt x="445" y="26"/>
                  <a:pt x="446" y="26"/>
                </a:cubicBezTo>
                <a:cubicBezTo>
                  <a:pt x="452" y="29"/>
                  <a:pt x="458" y="32"/>
                  <a:pt x="463" y="35"/>
                </a:cubicBezTo>
                <a:cubicBezTo>
                  <a:pt x="464" y="35"/>
                  <a:pt x="465" y="36"/>
                  <a:pt x="464" y="37"/>
                </a:cubicBezTo>
                <a:cubicBezTo>
                  <a:pt x="464" y="38"/>
                  <a:pt x="463" y="38"/>
                  <a:pt x="463" y="38"/>
                </a:cubicBezTo>
                <a:close/>
                <a:moveTo>
                  <a:pt x="183" y="34"/>
                </a:moveTo>
                <a:cubicBezTo>
                  <a:pt x="183" y="34"/>
                  <a:pt x="182" y="33"/>
                  <a:pt x="182" y="32"/>
                </a:cubicBezTo>
                <a:cubicBezTo>
                  <a:pt x="181" y="32"/>
                  <a:pt x="182" y="31"/>
                  <a:pt x="182" y="30"/>
                </a:cubicBezTo>
                <a:cubicBezTo>
                  <a:pt x="188" y="27"/>
                  <a:pt x="194" y="25"/>
                  <a:pt x="200" y="22"/>
                </a:cubicBezTo>
                <a:cubicBezTo>
                  <a:pt x="201" y="22"/>
                  <a:pt x="202" y="22"/>
                  <a:pt x="202" y="23"/>
                </a:cubicBezTo>
                <a:cubicBezTo>
                  <a:pt x="203" y="24"/>
                  <a:pt x="202" y="25"/>
                  <a:pt x="201" y="26"/>
                </a:cubicBezTo>
                <a:cubicBezTo>
                  <a:pt x="196" y="28"/>
                  <a:pt x="190" y="31"/>
                  <a:pt x="184" y="33"/>
                </a:cubicBezTo>
                <a:cubicBezTo>
                  <a:pt x="184" y="33"/>
                  <a:pt x="183" y="34"/>
                  <a:pt x="183" y="34"/>
                </a:cubicBezTo>
                <a:close/>
                <a:moveTo>
                  <a:pt x="427" y="23"/>
                </a:moveTo>
                <a:cubicBezTo>
                  <a:pt x="427" y="23"/>
                  <a:pt x="427" y="22"/>
                  <a:pt x="427" y="22"/>
                </a:cubicBezTo>
                <a:cubicBezTo>
                  <a:pt x="421" y="20"/>
                  <a:pt x="415" y="18"/>
                  <a:pt x="408" y="16"/>
                </a:cubicBezTo>
                <a:cubicBezTo>
                  <a:pt x="408" y="16"/>
                  <a:pt x="407" y="15"/>
                  <a:pt x="407" y="14"/>
                </a:cubicBezTo>
                <a:cubicBezTo>
                  <a:pt x="408" y="13"/>
                  <a:pt x="409" y="13"/>
                  <a:pt x="409" y="13"/>
                </a:cubicBezTo>
                <a:cubicBezTo>
                  <a:pt x="416" y="15"/>
                  <a:pt x="422" y="17"/>
                  <a:pt x="428" y="19"/>
                </a:cubicBezTo>
                <a:cubicBezTo>
                  <a:pt x="429" y="19"/>
                  <a:pt x="429" y="20"/>
                  <a:pt x="429" y="21"/>
                </a:cubicBezTo>
                <a:cubicBezTo>
                  <a:pt x="429" y="22"/>
                  <a:pt x="428" y="23"/>
                  <a:pt x="427" y="23"/>
                </a:cubicBezTo>
                <a:close/>
                <a:moveTo>
                  <a:pt x="219" y="19"/>
                </a:moveTo>
                <a:cubicBezTo>
                  <a:pt x="218" y="19"/>
                  <a:pt x="218" y="19"/>
                  <a:pt x="217" y="18"/>
                </a:cubicBezTo>
                <a:cubicBezTo>
                  <a:pt x="217" y="17"/>
                  <a:pt x="217" y="16"/>
                  <a:pt x="218" y="16"/>
                </a:cubicBezTo>
                <a:cubicBezTo>
                  <a:pt x="224" y="14"/>
                  <a:pt x="231" y="12"/>
                  <a:pt x="237" y="10"/>
                </a:cubicBezTo>
                <a:cubicBezTo>
                  <a:pt x="238" y="10"/>
                  <a:pt x="239" y="11"/>
                  <a:pt x="239" y="11"/>
                </a:cubicBezTo>
                <a:cubicBezTo>
                  <a:pt x="239" y="12"/>
                  <a:pt x="239" y="13"/>
                  <a:pt x="238" y="14"/>
                </a:cubicBezTo>
                <a:cubicBezTo>
                  <a:pt x="232" y="15"/>
                  <a:pt x="226" y="17"/>
                  <a:pt x="220" y="19"/>
                </a:cubicBezTo>
                <a:cubicBezTo>
                  <a:pt x="219" y="19"/>
                  <a:pt x="219" y="19"/>
                  <a:pt x="219" y="19"/>
                </a:cubicBezTo>
                <a:close/>
                <a:moveTo>
                  <a:pt x="390" y="11"/>
                </a:moveTo>
                <a:cubicBezTo>
                  <a:pt x="390" y="11"/>
                  <a:pt x="390" y="11"/>
                  <a:pt x="390" y="11"/>
                </a:cubicBezTo>
                <a:cubicBezTo>
                  <a:pt x="384" y="10"/>
                  <a:pt x="377" y="9"/>
                  <a:pt x="371" y="8"/>
                </a:cubicBezTo>
                <a:cubicBezTo>
                  <a:pt x="370" y="7"/>
                  <a:pt x="369" y="7"/>
                  <a:pt x="370" y="6"/>
                </a:cubicBezTo>
                <a:cubicBezTo>
                  <a:pt x="370" y="5"/>
                  <a:pt x="371" y="4"/>
                  <a:pt x="372" y="4"/>
                </a:cubicBezTo>
                <a:cubicBezTo>
                  <a:pt x="378" y="5"/>
                  <a:pt x="384" y="7"/>
                  <a:pt x="391" y="8"/>
                </a:cubicBezTo>
                <a:cubicBezTo>
                  <a:pt x="392" y="8"/>
                  <a:pt x="392" y="9"/>
                  <a:pt x="392" y="10"/>
                </a:cubicBezTo>
                <a:cubicBezTo>
                  <a:pt x="392" y="11"/>
                  <a:pt x="391" y="11"/>
                  <a:pt x="390" y="11"/>
                </a:cubicBezTo>
                <a:close/>
                <a:moveTo>
                  <a:pt x="256" y="9"/>
                </a:moveTo>
                <a:cubicBezTo>
                  <a:pt x="255" y="9"/>
                  <a:pt x="255" y="9"/>
                  <a:pt x="255" y="8"/>
                </a:cubicBezTo>
                <a:cubicBezTo>
                  <a:pt x="254" y="7"/>
                  <a:pt x="255" y="6"/>
                  <a:pt x="256" y="6"/>
                </a:cubicBezTo>
                <a:cubicBezTo>
                  <a:pt x="262" y="5"/>
                  <a:pt x="269" y="3"/>
                  <a:pt x="275" y="3"/>
                </a:cubicBezTo>
                <a:cubicBezTo>
                  <a:pt x="276" y="2"/>
                  <a:pt x="277" y="3"/>
                  <a:pt x="277" y="4"/>
                </a:cubicBezTo>
                <a:cubicBezTo>
                  <a:pt x="277" y="5"/>
                  <a:pt x="276" y="6"/>
                  <a:pt x="276" y="6"/>
                </a:cubicBezTo>
                <a:cubicBezTo>
                  <a:pt x="269" y="7"/>
                  <a:pt x="263" y="8"/>
                  <a:pt x="257" y="9"/>
                </a:cubicBezTo>
                <a:cubicBezTo>
                  <a:pt x="256" y="9"/>
                  <a:pt x="256" y="9"/>
                  <a:pt x="256" y="9"/>
                </a:cubicBezTo>
                <a:close/>
                <a:moveTo>
                  <a:pt x="352" y="5"/>
                </a:moveTo>
                <a:cubicBezTo>
                  <a:pt x="352" y="5"/>
                  <a:pt x="352" y="5"/>
                  <a:pt x="352" y="5"/>
                </a:cubicBezTo>
                <a:cubicBezTo>
                  <a:pt x="346" y="4"/>
                  <a:pt x="339" y="4"/>
                  <a:pt x="333" y="4"/>
                </a:cubicBezTo>
                <a:cubicBezTo>
                  <a:pt x="332" y="4"/>
                  <a:pt x="331" y="3"/>
                  <a:pt x="331" y="2"/>
                </a:cubicBezTo>
                <a:cubicBezTo>
                  <a:pt x="331" y="1"/>
                  <a:pt x="332" y="0"/>
                  <a:pt x="333" y="0"/>
                </a:cubicBezTo>
                <a:cubicBezTo>
                  <a:pt x="340" y="0"/>
                  <a:pt x="346" y="1"/>
                  <a:pt x="352" y="2"/>
                </a:cubicBezTo>
                <a:cubicBezTo>
                  <a:pt x="353" y="2"/>
                  <a:pt x="354" y="2"/>
                  <a:pt x="354" y="3"/>
                </a:cubicBezTo>
                <a:cubicBezTo>
                  <a:pt x="354" y="4"/>
                  <a:pt x="353" y="5"/>
                  <a:pt x="352" y="5"/>
                </a:cubicBezTo>
                <a:close/>
                <a:moveTo>
                  <a:pt x="294" y="4"/>
                </a:moveTo>
                <a:cubicBezTo>
                  <a:pt x="294" y="4"/>
                  <a:pt x="293" y="3"/>
                  <a:pt x="293" y="3"/>
                </a:cubicBezTo>
                <a:cubicBezTo>
                  <a:pt x="293" y="2"/>
                  <a:pt x="293" y="1"/>
                  <a:pt x="294" y="1"/>
                </a:cubicBezTo>
                <a:cubicBezTo>
                  <a:pt x="301" y="0"/>
                  <a:pt x="307" y="0"/>
                  <a:pt x="314" y="0"/>
                </a:cubicBezTo>
                <a:cubicBezTo>
                  <a:pt x="314" y="0"/>
                  <a:pt x="314" y="0"/>
                  <a:pt x="314" y="0"/>
                </a:cubicBezTo>
                <a:cubicBezTo>
                  <a:pt x="315" y="0"/>
                  <a:pt x="316" y="1"/>
                  <a:pt x="316" y="1"/>
                </a:cubicBezTo>
                <a:cubicBezTo>
                  <a:pt x="316" y="2"/>
                  <a:pt x="315" y="3"/>
                  <a:pt x="314" y="3"/>
                </a:cubicBezTo>
                <a:cubicBezTo>
                  <a:pt x="307" y="3"/>
                  <a:pt x="301" y="4"/>
                  <a:pt x="295" y="4"/>
                </a:cubicBezTo>
                <a:cubicBezTo>
                  <a:pt x="295" y="4"/>
                  <a:pt x="295" y="4"/>
                  <a:pt x="294"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 name="Freeform 6"/>
          <p:cNvSpPr>
            <a:spLocks noEditPoints="1"/>
          </p:cNvSpPr>
          <p:nvPr/>
        </p:nvSpPr>
        <p:spPr bwMode="auto">
          <a:xfrm>
            <a:off x="4668838" y="2219643"/>
            <a:ext cx="2884488" cy="2887662"/>
          </a:xfrm>
          <a:custGeom>
            <a:avLst/>
            <a:gdLst>
              <a:gd name="T0" fmla="*/ 578 w 1083"/>
              <a:gd name="T1" fmla="*/ 1078 h 1083"/>
              <a:gd name="T2" fmla="*/ 501 w 1083"/>
              <a:gd name="T3" fmla="*/ 1082 h 1083"/>
              <a:gd name="T4" fmla="*/ 442 w 1083"/>
              <a:gd name="T5" fmla="*/ 1072 h 1083"/>
              <a:gd name="T6" fmla="*/ 636 w 1083"/>
              <a:gd name="T7" fmla="*/ 1075 h 1083"/>
              <a:gd name="T8" fmla="*/ 692 w 1083"/>
              <a:gd name="T9" fmla="*/ 1058 h 1083"/>
              <a:gd name="T10" fmla="*/ 388 w 1083"/>
              <a:gd name="T11" fmla="*/ 1061 h 1083"/>
              <a:gd name="T12" fmla="*/ 331 w 1083"/>
              <a:gd name="T13" fmla="*/ 1039 h 1083"/>
              <a:gd name="T14" fmla="*/ 747 w 1083"/>
              <a:gd name="T15" fmla="*/ 1043 h 1083"/>
              <a:gd name="T16" fmla="*/ 798 w 1083"/>
              <a:gd name="T17" fmla="*/ 1015 h 1083"/>
              <a:gd name="T18" fmla="*/ 281 w 1083"/>
              <a:gd name="T19" fmla="*/ 1016 h 1083"/>
              <a:gd name="T20" fmla="*/ 230 w 1083"/>
              <a:gd name="T21" fmla="*/ 983 h 1083"/>
              <a:gd name="T22" fmla="*/ 848 w 1083"/>
              <a:gd name="T23" fmla="*/ 988 h 1083"/>
              <a:gd name="T24" fmla="*/ 893 w 1083"/>
              <a:gd name="T25" fmla="*/ 949 h 1083"/>
              <a:gd name="T26" fmla="*/ 186 w 1083"/>
              <a:gd name="T27" fmla="*/ 950 h 1083"/>
              <a:gd name="T28" fmla="*/ 143 w 1083"/>
              <a:gd name="T29" fmla="*/ 906 h 1083"/>
              <a:gd name="T30" fmla="*/ 936 w 1083"/>
              <a:gd name="T31" fmla="*/ 912 h 1083"/>
              <a:gd name="T32" fmla="*/ 971 w 1083"/>
              <a:gd name="T33" fmla="*/ 865 h 1083"/>
              <a:gd name="T34" fmla="*/ 108 w 1083"/>
              <a:gd name="T35" fmla="*/ 865 h 1083"/>
              <a:gd name="T36" fmla="*/ 75 w 1083"/>
              <a:gd name="T37" fmla="*/ 813 h 1083"/>
              <a:gd name="T38" fmla="*/ 1005 w 1083"/>
              <a:gd name="T39" fmla="*/ 820 h 1083"/>
              <a:gd name="T40" fmla="*/ 1031 w 1083"/>
              <a:gd name="T41" fmla="*/ 766 h 1083"/>
              <a:gd name="T42" fmla="*/ 49 w 1083"/>
              <a:gd name="T43" fmla="*/ 765 h 1083"/>
              <a:gd name="T44" fmla="*/ 28 w 1083"/>
              <a:gd name="T45" fmla="*/ 708 h 1083"/>
              <a:gd name="T46" fmla="*/ 1053 w 1083"/>
              <a:gd name="T47" fmla="*/ 714 h 1083"/>
              <a:gd name="T48" fmla="*/ 1067 w 1083"/>
              <a:gd name="T49" fmla="*/ 656 h 1083"/>
              <a:gd name="T50" fmla="*/ 13 w 1083"/>
              <a:gd name="T51" fmla="*/ 656 h 1083"/>
              <a:gd name="T52" fmla="*/ 4 w 1083"/>
              <a:gd name="T53" fmla="*/ 595 h 1083"/>
              <a:gd name="T54" fmla="*/ 1078 w 1083"/>
              <a:gd name="T55" fmla="*/ 601 h 1083"/>
              <a:gd name="T56" fmla="*/ 1079 w 1083"/>
              <a:gd name="T57" fmla="*/ 542 h 1083"/>
              <a:gd name="T58" fmla="*/ 2 w 1083"/>
              <a:gd name="T59" fmla="*/ 541 h 1083"/>
              <a:gd name="T60" fmla="*/ 3 w 1083"/>
              <a:gd name="T61" fmla="*/ 481 h 1083"/>
              <a:gd name="T62" fmla="*/ 1079 w 1083"/>
              <a:gd name="T63" fmla="*/ 491 h 1083"/>
              <a:gd name="T64" fmla="*/ 1070 w 1083"/>
              <a:gd name="T65" fmla="*/ 431 h 1083"/>
              <a:gd name="T66" fmla="*/ 15 w 1083"/>
              <a:gd name="T67" fmla="*/ 426 h 1083"/>
              <a:gd name="T68" fmla="*/ 28 w 1083"/>
              <a:gd name="T69" fmla="*/ 368 h 1083"/>
              <a:gd name="T70" fmla="*/ 1055 w 1083"/>
              <a:gd name="T71" fmla="*/ 378 h 1083"/>
              <a:gd name="T72" fmla="*/ 1034 w 1083"/>
              <a:gd name="T73" fmla="*/ 321 h 1083"/>
              <a:gd name="T74" fmla="*/ 52 w 1083"/>
              <a:gd name="T75" fmla="*/ 316 h 1083"/>
              <a:gd name="T76" fmla="*/ 77 w 1083"/>
              <a:gd name="T77" fmla="*/ 262 h 1083"/>
              <a:gd name="T78" fmla="*/ 1008 w 1083"/>
              <a:gd name="T79" fmla="*/ 273 h 1083"/>
              <a:gd name="T80" fmla="*/ 976 w 1083"/>
              <a:gd name="T81" fmla="*/ 221 h 1083"/>
              <a:gd name="T82" fmla="*/ 111 w 1083"/>
              <a:gd name="T83" fmla="*/ 217 h 1083"/>
              <a:gd name="T84" fmla="*/ 148 w 1083"/>
              <a:gd name="T85" fmla="*/ 170 h 1083"/>
              <a:gd name="T86" fmla="*/ 940 w 1083"/>
              <a:gd name="T87" fmla="*/ 180 h 1083"/>
              <a:gd name="T88" fmla="*/ 897 w 1083"/>
              <a:gd name="T89" fmla="*/ 136 h 1083"/>
              <a:gd name="T90" fmla="*/ 191 w 1083"/>
              <a:gd name="T91" fmla="*/ 133 h 1083"/>
              <a:gd name="T92" fmla="*/ 236 w 1083"/>
              <a:gd name="T93" fmla="*/ 95 h 1083"/>
              <a:gd name="T94" fmla="*/ 853 w 1083"/>
              <a:gd name="T95" fmla="*/ 103 h 1083"/>
              <a:gd name="T96" fmla="*/ 803 w 1083"/>
              <a:gd name="T97" fmla="*/ 70 h 1083"/>
              <a:gd name="T98" fmla="*/ 286 w 1083"/>
              <a:gd name="T99" fmla="*/ 68 h 1083"/>
              <a:gd name="T100" fmla="*/ 338 w 1083"/>
              <a:gd name="T101" fmla="*/ 40 h 1083"/>
              <a:gd name="T102" fmla="*/ 752 w 1083"/>
              <a:gd name="T103" fmla="*/ 47 h 1083"/>
              <a:gd name="T104" fmla="*/ 696 w 1083"/>
              <a:gd name="T105" fmla="*/ 25 h 1083"/>
              <a:gd name="T106" fmla="*/ 393 w 1083"/>
              <a:gd name="T107" fmla="*/ 24 h 1083"/>
              <a:gd name="T108" fmla="*/ 449 w 1083"/>
              <a:gd name="T109" fmla="*/ 8 h 1083"/>
              <a:gd name="T110" fmla="*/ 641 w 1083"/>
              <a:gd name="T111" fmla="*/ 13 h 1083"/>
              <a:gd name="T112" fmla="*/ 582 w 1083"/>
              <a:gd name="T113" fmla="*/ 4 h 1083"/>
              <a:gd name="T114" fmla="*/ 507 w 1083"/>
              <a:gd name="T115" fmla="*/ 5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3" h="1083">
                <a:moveTo>
                  <a:pt x="540" y="1083"/>
                </a:moveTo>
                <a:cubicBezTo>
                  <a:pt x="540" y="1083"/>
                  <a:pt x="540" y="1083"/>
                  <a:pt x="540" y="1083"/>
                </a:cubicBezTo>
                <a:cubicBezTo>
                  <a:pt x="533" y="1083"/>
                  <a:pt x="527" y="1083"/>
                  <a:pt x="521" y="1083"/>
                </a:cubicBezTo>
                <a:cubicBezTo>
                  <a:pt x="520" y="1083"/>
                  <a:pt x="519" y="1082"/>
                  <a:pt x="519" y="1081"/>
                </a:cubicBezTo>
                <a:cubicBezTo>
                  <a:pt x="519" y="1080"/>
                  <a:pt x="520" y="1079"/>
                  <a:pt x="521" y="1079"/>
                </a:cubicBezTo>
                <a:cubicBezTo>
                  <a:pt x="527" y="1080"/>
                  <a:pt x="533" y="1080"/>
                  <a:pt x="540" y="1080"/>
                </a:cubicBezTo>
                <a:cubicBezTo>
                  <a:pt x="541" y="1080"/>
                  <a:pt x="542" y="1080"/>
                  <a:pt x="542" y="1081"/>
                </a:cubicBezTo>
                <a:cubicBezTo>
                  <a:pt x="542" y="1082"/>
                  <a:pt x="541" y="1083"/>
                  <a:pt x="540" y="1083"/>
                </a:cubicBezTo>
                <a:close/>
                <a:moveTo>
                  <a:pt x="559" y="1083"/>
                </a:moveTo>
                <a:cubicBezTo>
                  <a:pt x="558" y="1083"/>
                  <a:pt x="557" y="1082"/>
                  <a:pt x="557" y="1081"/>
                </a:cubicBezTo>
                <a:cubicBezTo>
                  <a:pt x="557" y="1080"/>
                  <a:pt x="558" y="1079"/>
                  <a:pt x="559" y="1079"/>
                </a:cubicBezTo>
                <a:cubicBezTo>
                  <a:pt x="566" y="1079"/>
                  <a:pt x="572" y="1079"/>
                  <a:pt x="578" y="1078"/>
                </a:cubicBezTo>
                <a:cubicBezTo>
                  <a:pt x="579" y="1078"/>
                  <a:pt x="580" y="1079"/>
                  <a:pt x="580" y="1080"/>
                </a:cubicBezTo>
                <a:cubicBezTo>
                  <a:pt x="580" y="1081"/>
                  <a:pt x="580" y="1082"/>
                  <a:pt x="579" y="1082"/>
                </a:cubicBezTo>
                <a:cubicBezTo>
                  <a:pt x="572" y="1082"/>
                  <a:pt x="566" y="1083"/>
                  <a:pt x="559" y="1083"/>
                </a:cubicBezTo>
                <a:cubicBezTo>
                  <a:pt x="559" y="1083"/>
                  <a:pt x="559" y="1083"/>
                  <a:pt x="559" y="1083"/>
                </a:cubicBezTo>
                <a:close/>
                <a:moveTo>
                  <a:pt x="501" y="1082"/>
                </a:moveTo>
                <a:cubicBezTo>
                  <a:pt x="501" y="1082"/>
                  <a:pt x="501" y="1082"/>
                  <a:pt x="501" y="1082"/>
                </a:cubicBezTo>
                <a:cubicBezTo>
                  <a:pt x="495" y="1081"/>
                  <a:pt x="488" y="1081"/>
                  <a:pt x="482" y="1080"/>
                </a:cubicBezTo>
                <a:cubicBezTo>
                  <a:pt x="481" y="1080"/>
                  <a:pt x="480" y="1079"/>
                  <a:pt x="480" y="1078"/>
                </a:cubicBezTo>
                <a:cubicBezTo>
                  <a:pt x="480" y="1077"/>
                  <a:pt x="481" y="1076"/>
                  <a:pt x="482" y="1076"/>
                </a:cubicBezTo>
                <a:cubicBezTo>
                  <a:pt x="489" y="1077"/>
                  <a:pt x="495" y="1078"/>
                  <a:pt x="501" y="1078"/>
                </a:cubicBezTo>
                <a:cubicBezTo>
                  <a:pt x="502" y="1078"/>
                  <a:pt x="503" y="1079"/>
                  <a:pt x="503" y="1080"/>
                </a:cubicBezTo>
                <a:cubicBezTo>
                  <a:pt x="503" y="1081"/>
                  <a:pt x="502" y="1082"/>
                  <a:pt x="501" y="1082"/>
                </a:cubicBezTo>
                <a:close/>
                <a:moveTo>
                  <a:pt x="598" y="1080"/>
                </a:moveTo>
                <a:cubicBezTo>
                  <a:pt x="597" y="1080"/>
                  <a:pt x="596" y="1080"/>
                  <a:pt x="596" y="1079"/>
                </a:cubicBezTo>
                <a:cubicBezTo>
                  <a:pt x="596" y="1078"/>
                  <a:pt x="597" y="1077"/>
                  <a:pt x="598" y="1077"/>
                </a:cubicBezTo>
                <a:cubicBezTo>
                  <a:pt x="604" y="1076"/>
                  <a:pt x="610" y="1075"/>
                  <a:pt x="617" y="1074"/>
                </a:cubicBezTo>
                <a:cubicBezTo>
                  <a:pt x="618" y="1074"/>
                  <a:pt x="618" y="1075"/>
                  <a:pt x="619" y="1076"/>
                </a:cubicBezTo>
                <a:cubicBezTo>
                  <a:pt x="619" y="1077"/>
                  <a:pt x="618" y="1078"/>
                  <a:pt x="617" y="1078"/>
                </a:cubicBezTo>
                <a:cubicBezTo>
                  <a:pt x="611" y="1079"/>
                  <a:pt x="604" y="1080"/>
                  <a:pt x="598" y="1080"/>
                </a:cubicBezTo>
                <a:cubicBezTo>
                  <a:pt x="598" y="1080"/>
                  <a:pt x="598" y="1080"/>
                  <a:pt x="598" y="1080"/>
                </a:cubicBezTo>
                <a:close/>
                <a:moveTo>
                  <a:pt x="463" y="1078"/>
                </a:moveTo>
                <a:cubicBezTo>
                  <a:pt x="463" y="1078"/>
                  <a:pt x="463" y="1078"/>
                  <a:pt x="463" y="1078"/>
                </a:cubicBezTo>
                <a:cubicBezTo>
                  <a:pt x="456" y="1077"/>
                  <a:pt x="450" y="1076"/>
                  <a:pt x="444" y="1074"/>
                </a:cubicBezTo>
                <a:cubicBezTo>
                  <a:pt x="443" y="1074"/>
                  <a:pt x="442" y="1073"/>
                  <a:pt x="442" y="1072"/>
                </a:cubicBezTo>
                <a:cubicBezTo>
                  <a:pt x="442" y="1071"/>
                  <a:pt x="443" y="1071"/>
                  <a:pt x="444" y="1071"/>
                </a:cubicBezTo>
                <a:cubicBezTo>
                  <a:pt x="451" y="1072"/>
                  <a:pt x="457" y="1073"/>
                  <a:pt x="463" y="1074"/>
                </a:cubicBezTo>
                <a:cubicBezTo>
                  <a:pt x="464" y="1074"/>
                  <a:pt x="465" y="1075"/>
                  <a:pt x="465" y="1076"/>
                </a:cubicBezTo>
                <a:cubicBezTo>
                  <a:pt x="465" y="1077"/>
                  <a:pt x="464" y="1078"/>
                  <a:pt x="463" y="1078"/>
                </a:cubicBezTo>
                <a:close/>
                <a:moveTo>
                  <a:pt x="636" y="1075"/>
                </a:moveTo>
                <a:cubicBezTo>
                  <a:pt x="635" y="1075"/>
                  <a:pt x="634" y="1074"/>
                  <a:pt x="634" y="1073"/>
                </a:cubicBezTo>
                <a:cubicBezTo>
                  <a:pt x="634" y="1073"/>
                  <a:pt x="635" y="1072"/>
                  <a:pt x="636" y="1071"/>
                </a:cubicBezTo>
                <a:cubicBezTo>
                  <a:pt x="642" y="1070"/>
                  <a:pt x="648" y="1069"/>
                  <a:pt x="654" y="1068"/>
                </a:cubicBezTo>
                <a:cubicBezTo>
                  <a:pt x="655" y="1068"/>
                  <a:pt x="656" y="1068"/>
                  <a:pt x="657" y="1069"/>
                </a:cubicBezTo>
                <a:cubicBezTo>
                  <a:pt x="657" y="1070"/>
                  <a:pt x="656" y="1071"/>
                  <a:pt x="655" y="1071"/>
                </a:cubicBezTo>
                <a:cubicBezTo>
                  <a:pt x="649" y="1073"/>
                  <a:pt x="643" y="1074"/>
                  <a:pt x="636" y="1075"/>
                </a:cubicBezTo>
                <a:cubicBezTo>
                  <a:pt x="636" y="1075"/>
                  <a:pt x="636" y="1075"/>
                  <a:pt x="636" y="1075"/>
                </a:cubicBezTo>
                <a:close/>
                <a:moveTo>
                  <a:pt x="425" y="1071"/>
                </a:moveTo>
                <a:cubicBezTo>
                  <a:pt x="425" y="1071"/>
                  <a:pt x="425" y="1071"/>
                  <a:pt x="425" y="1071"/>
                </a:cubicBezTo>
                <a:cubicBezTo>
                  <a:pt x="418" y="1069"/>
                  <a:pt x="412" y="1068"/>
                  <a:pt x="406" y="1066"/>
                </a:cubicBezTo>
                <a:cubicBezTo>
                  <a:pt x="405" y="1066"/>
                  <a:pt x="404" y="1065"/>
                  <a:pt x="405" y="1064"/>
                </a:cubicBezTo>
                <a:cubicBezTo>
                  <a:pt x="405" y="1063"/>
                  <a:pt x="406" y="1062"/>
                  <a:pt x="407" y="1063"/>
                </a:cubicBezTo>
                <a:cubicBezTo>
                  <a:pt x="413" y="1064"/>
                  <a:pt x="419" y="1066"/>
                  <a:pt x="425" y="1067"/>
                </a:cubicBezTo>
                <a:cubicBezTo>
                  <a:pt x="426" y="1067"/>
                  <a:pt x="427" y="1068"/>
                  <a:pt x="427" y="1069"/>
                </a:cubicBezTo>
                <a:cubicBezTo>
                  <a:pt x="427" y="1070"/>
                  <a:pt x="426" y="1071"/>
                  <a:pt x="425" y="1071"/>
                </a:cubicBezTo>
                <a:close/>
                <a:moveTo>
                  <a:pt x="674" y="1067"/>
                </a:moveTo>
                <a:cubicBezTo>
                  <a:pt x="673" y="1067"/>
                  <a:pt x="672" y="1066"/>
                  <a:pt x="672" y="1066"/>
                </a:cubicBezTo>
                <a:cubicBezTo>
                  <a:pt x="672" y="1065"/>
                  <a:pt x="672" y="1064"/>
                  <a:pt x="673" y="1063"/>
                </a:cubicBezTo>
                <a:cubicBezTo>
                  <a:pt x="679" y="1062"/>
                  <a:pt x="686" y="1060"/>
                  <a:pt x="692" y="1058"/>
                </a:cubicBezTo>
                <a:cubicBezTo>
                  <a:pt x="693" y="1058"/>
                  <a:pt x="694" y="1059"/>
                  <a:pt x="694" y="1060"/>
                </a:cubicBezTo>
                <a:cubicBezTo>
                  <a:pt x="694" y="1061"/>
                  <a:pt x="694" y="1061"/>
                  <a:pt x="693" y="1062"/>
                </a:cubicBezTo>
                <a:cubicBezTo>
                  <a:pt x="687" y="1064"/>
                  <a:pt x="680" y="1065"/>
                  <a:pt x="674" y="1067"/>
                </a:cubicBezTo>
                <a:cubicBezTo>
                  <a:pt x="674" y="1067"/>
                  <a:pt x="674" y="1067"/>
                  <a:pt x="674" y="1067"/>
                </a:cubicBezTo>
                <a:close/>
                <a:moveTo>
                  <a:pt x="388" y="1061"/>
                </a:moveTo>
                <a:cubicBezTo>
                  <a:pt x="387" y="1061"/>
                  <a:pt x="387" y="1061"/>
                  <a:pt x="387" y="1061"/>
                </a:cubicBezTo>
                <a:cubicBezTo>
                  <a:pt x="381" y="1059"/>
                  <a:pt x="375" y="1057"/>
                  <a:pt x="369" y="1055"/>
                </a:cubicBezTo>
                <a:cubicBezTo>
                  <a:pt x="368" y="1055"/>
                  <a:pt x="367" y="1054"/>
                  <a:pt x="368" y="1053"/>
                </a:cubicBezTo>
                <a:cubicBezTo>
                  <a:pt x="368" y="1052"/>
                  <a:pt x="369" y="1051"/>
                  <a:pt x="370" y="1052"/>
                </a:cubicBezTo>
                <a:cubicBezTo>
                  <a:pt x="376" y="1054"/>
                  <a:pt x="382" y="1056"/>
                  <a:pt x="388" y="1058"/>
                </a:cubicBezTo>
                <a:cubicBezTo>
                  <a:pt x="389" y="1058"/>
                  <a:pt x="390" y="1059"/>
                  <a:pt x="389" y="1060"/>
                </a:cubicBezTo>
                <a:cubicBezTo>
                  <a:pt x="389" y="1061"/>
                  <a:pt x="388" y="1061"/>
                  <a:pt x="388" y="1061"/>
                </a:cubicBezTo>
                <a:close/>
                <a:moveTo>
                  <a:pt x="711" y="1056"/>
                </a:moveTo>
                <a:cubicBezTo>
                  <a:pt x="710" y="1056"/>
                  <a:pt x="709" y="1056"/>
                  <a:pt x="709" y="1055"/>
                </a:cubicBezTo>
                <a:cubicBezTo>
                  <a:pt x="709" y="1054"/>
                  <a:pt x="709" y="1053"/>
                  <a:pt x="710" y="1053"/>
                </a:cubicBezTo>
                <a:cubicBezTo>
                  <a:pt x="716" y="1051"/>
                  <a:pt x="722" y="1049"/>
                  <a:pt x="728" y="1046"/>
                </a:cubicBezTo>
                <a:cubicBezTo>
                  <a:pt x="729" y="1046"/>
                  <a:pt x="730" y="1046"/>
                  <a:pt x="731" y="1047"/>
                </a:cubicBezTo>
                <a:cubicBezTo>
                  <a:pt x="731" y="1048"/>
                  <a:pt x="730" y="1049"/>
                  <a:pt x="730" y="1050"/>
                </a:cubicBezTo>
                <a:cubicBezTo>
                  <a:pt x="723" y="1052"/>
                  <a:pt x="717" y="1054"/>
                  <a:pt x="711" y="1056"/>
                </a:cubicBezTo>
                <a:cubicBezTo>
                  <a:pt x="711" y="1056"/>
                  <a:pt x="711" y="1056"/>
                  <a:pt x="711" y="1056"/>
                </a:cubicBezTo>
                <a:close/>
                <a:moveTo>
                  <a:pt x="351" y="1049"/>
                </a:moveTo>
                <a:cubicBezTo>
                  <a:pt x="351" y="1049"/>
                  <a:pt x="351" y="1049"/>
                  <a:pt x="350" y="1049"/>
                </a:cubicBezTo>
                <a:cubicBezTo>
                  <a:pt x="344" y="1046"/>
                  <a:pt x="338" y="1044"/>
                  <a:pt x="332" y="1041"/>
                </a:cubicBezTo>
                <a:cubicBezTo>
                  <a:pt x="331" y="1041"/>
                  <a:pt x="331" y="1040"/>
                  <a:pt x="331" y="1039"/>
                </a:cubicBezTo>
                <a:cubicBezTo>
                  <a:pt x="332" y="1038"/>
                  <a:pt x="333" y="1038"/>
                  <a:pt x="334" y="1038"/>
                </a:cubicBezTo>
                <a:cubicBezTo>
                  <a:pt x="340" y="1041"/>
                  <a:pt x="346" y="1043"/>
                  <a:pt x="352" y="1045"/>
                </a:cubicBezTo>
                <a:cubicBezTo>
                  <a:pt x="353" y="1046"/>
                  <a:pt x="353" y="1047"/>
                  <a:pt x="353" y="1048"/>
                </a:cubicBezTo>
                <a:cubicBezTo>
                  <a:pt x="352" y="1048"/>
                  <a:pt x="352" y="1049"/>
                  <a:pt x="351" y="1049"/>
                </a:cubicBezTo>
                <a:close/>
                <a:moveTo>
                  <a:pt x="747" y="1043"/>
                </a:moveTo>
                <a:cubicBezTo>
                  <a:pt x="746" y="1043"/>
                  <a:pt x="746" y="1042"/>
                  <a:pt x="745" y="1042"/>
                </a:cubicBezTo>
                <a:cubicBezTo>
                  <a:pt x="745" y="1041"/>
                  <a:pt x="745" y="1040"/>
                  <a:pt x="746" y="1039"/>
                </a:cubicBezTo>
                <a:cubicBezTo>
                  <a:pt x="752" y="1037"/>
                  <a:pt x="758" y="1034"/>
                  <a:pt x="764" y="1032"/>
                </a:cubicBezTo>
                <a:cubicBezTo>
                  <a:pt x="765" y="1031"/>
                  <a:pt x="766" y="1032"/>
                  <a:pt x="766" y="1033"/>
                </a:cubicBezTo>
                <a:cubicBezTo>
                  <a:pt x="767" y="1033"/>
                  <a:pt x="766" y="1034"/>
                  <a:pt x="765" y="1035"/>
                </a:cubicBezTo>
                <a:cubicBezTo>
                  <a:pt x="759" y="1038"/>
                  <a:pt x="754" y="1040"/>
                  <a:pt x="748" y="1043"/>
                </a:cubicBezTo>
                <a:cubicBezTo>
                  <a:pt x="747" y="1043"/>
                  <a:pt x="747" y="1043"/>
                  <a:pt x="747" y="1043"/>
                </a:cubicBezTo>
                <a:close/>
                <a:moveTo>
                  <a:pt x="315" y="1034"/>
                </a:moveTo>
                <a:cubicBezTo>
                  <a:pt x="315" y="1034"/>
                  <a:pt x="315" y="1034"/>
                  <a:pt x="315" y="1034"/>
                </a:cubicBezTo>
                <a:cubicBezTo>
                  <a:pt x="309" y="1031"/>
                  <a:pt x="303" y="1028"/>
                  <a:pt x="297" y="1025"/>
                </a:cubicBezTo>
                <a:cubicBezTo>
                  <a:pt x="296" y="1025"/>
                  <a:pt x="296" y="1024"/>
                  <a:pt x="296" y="1023"/>
                </a:cubicBezTo>
                <a:cubicBezTo>
                  <a:pt x="297" y="1022"/>
                  <a:pt x="298" y="1022"/>
                  <a:pt x="299" y="1022"/>
                </a:cubicBezTo>
                <a:cubicBezTo>
                  <a:pt x="304" y="1025"/>
                  <a:pt x="310" y="1028"/>
                  <a:pt x="316" y="1030"/>
                </a:cubicBezTo>
                <a:cubicBezTo>
                  <a:pt x="317" y="1031"/>
                  <a:pt x="317" y="1032"/>
                  <a:pt x="317" y="1033"/>
                </a:cubicBezTo>
                <a:cubicBezTo>
                  <a:pt x="317" y="1033"/>
                  <a:pt x="316" y="1034"/>
                  <a:pt x="315" y="1034"/>
                </a:cubicBezTo>
                <a:close/>
                <a:moveTo>
                  <a:pt x="782" y="1027"/>
                </a:moveTo>
                <a:cubicBezTo>
                  <a:pt x="781" y="1027"/>
                  <a:pt x="781" y="1026"/>
                  <a:pt x="780" y="1026"/>
                </a:cubicBezTo>
                <a:cubicBezTo>
                  <a:pt x="780" y="1025"/>
                  <a:pt x="780" y="1024"/>
                  <a:pt x="781" y="1023"/>
                </a:cubicBezTo>
                <a:cubicBezTo>
                  <a:pt x="787" y="1021"/>
                  <a:pt x="793" y="1018"/>
                  <a:pt x="798" y="1015"/>
                </a:cubicBezTo>
                <a:cubicBezTo>
                  <a:pt x="799" y="1014"/>
                  <a:pt x="800" y="1014"/>
                  <a:pt x="801" y="1015"/>
                </a:cubicBezTo>
                <a:cubicBezTo>
                  <a:pt x="801" y="1016"/>
                  <a:pt x="801" y="1017"/>
                  <a:pt x="800" y="1018"/>
                </a:cubicBezTo>
                <a:cubicBezTo>
                  <a:pt x="794" y="1021"/>
                  <a:pt x="788" y="1024"/>
                  <a:pt x="783" y="1027"/>
                </a:cubicBezTo>
                <a:cubicBezTo>
                  <a:pt x="782" y="1027"/>
                  <a:pt x="782" y="1027"/>
                  <a:pt x="782" y="1027"/>
                </a:cubicBezTo>
                <a:close/>
                <a:moveTo>
                  <a:pt x="281" y="1016"/>
                </a:moveTo>
                <a:cubicBezTo>
                  <a:pt x="281" y="1016"/>
                  <a:pt x="280" y="1016"/>
                  <a:pt x="280" y="1016"/>
                </a:cubicBezTo>
                <a:cubicBezTo>
                  <a:pt x="274" y="1013"/>
                  <a:pt x="269" y="1010"/>
                  <a:pt x="263" y="1006"/>
                </a:cubicBezTo>
                <a:cubicBezTo>
                  <a:pt x="262" y="1006"/>
                  <a:pt x="262" y="1005"/>
                  <a:pt x="263" y="1004"/>
                </a:cubicBezTo>
                <a:cubicBezTo>
                  <a:pt x="263" y="1003"/>
                  <a:pt x="264" y="1003"/>
                  <a:pt x="265" y="1003"/>
                </a:cubicBezTo>
                <a:cubicBezTo>
                  <a:pt x="270" y="1007"/>
                  <a:pt x="276" y="1010"/>
                  <a:pt x="282" y="1013"/>
                </a:cubicBezTo>
                <a:cubicBezTo>
                  <a:pt x="283" y="1013"/>
                  <a:pt x="283" y="1015"/>
                  <a:pt x="282" y="1015"/>
                </a:cubicBezTo>
                <a:cubicBezTo>
                  <a:pt x="282" y="1016"/>
                  <a:pt x="281" y="1016"/>
                  <a:pt x="281" y="1016"/>
                </a:cubicBezTo>
                <a:close/>
                <a:moveTo>
                  <a:pt x="816" y="1008"/>
                </a:moveTo>
                <a:cubicBezTo>
                  <a:pt x="815" y="1008"/>
                  <a:pt x="815" y="1008"/>
                  <a:pt x="814" y="1007"/>
                </a:cubicBezTo>
                <a:cubicBezTo>
                  <a:pt x="814" y="1007"/>
                  <a:pt x="814" y="1006"/>
                  <a:pt x="815" y="1005"/>
                </a:cubicBezTo>
                <a:cubicBezTo>
                  <a:pt x="820" y="1002"/>
                  <a:pt x="826" y="998"/>
                  <a:pt x="831" y="995"/>
                </a:cubicBezTo>
                <a:cubicBezTo>
                  <a:pt x="832" y="994"/>
                  <a:pt x="833" y="995"/>
                  <a:pt x="834" y="996"/>
                </a:cubicBezTo>
                <a:cubicBezTo>
                  <a:pt x="834" y="996"/>
                  <a:pt x="834" y="997"/>
                  <a:pt x="833" y="998"/>
                </a:cubicBezTo>
                <a:cubicBezTo>
                  <a:pt x="828" y="1001"/>
                  <a:pt x="822" y="1005"/>
                  <a:pt x="817" y="1008"/>
                </a:cubicBezTo>
                <a:cubicBezTo>
                  <a:pt x="816" y="1008"/>
                  <a:pt x="816" y="1008"/>
                  <a:pt x="816" y="1008"/>
                </a:cubicBezTo>
                <a:close/>
                <a:moveTo>
                  <a:pt x="248" y="996"/>
                </a:moveTo>
                <a:cubicBezTo>
                  <a:pt x="247" y="996"/>
                  <a:pt x="247" y="996"/>
                  <a:pt x="247" y="996"/>
                </a:cubicBezTo>
                <a:cubicBezTo>
                  <a:pt x="241" y="993"/>
                  <a:pt x="236" y="989"/>
                  <a:pt x="231" y="985"/>
                </a:cubicBezTo>
                <a:cubicBezTo>
                  <a:pt x="230" y="985"/>
                  <a:pt x="230" y="984"/>
                  <a:pt x="230" y="983"/>
                </a:cubicBezTo>
                <a:cubicBezTo>
                  <a:pt x="231" y="982"/>
                  <a:pt x="232" y="982"/>
                  <a:pt x="233" y="982"/>
                </a:cubicBezTo>
                <a:cubicBezTo>
                  <a:pt x="238" y="986"/>
                  <a:pt x="243" y="990"/>
                  <a:pt x="249" y="993"/>
                </a:cubicBezTo>
                <a:cubicBezTo>
                  <a:pt x="249" y="994"/>
                  <a:pt x="250" y="995"/>
                  <a:pt x="249" y="996"/>
                </a:cubicBezTo>
                <a:cubicBezTo>
                  <a:pt x="249" y="996"/>
                  <a:pt x="248" y="996"/>
                  <a:pt x="248" y="996"/>
                </a:cubicBezTo>
                <a:close/>
                <a:moveTo>
                  <a:pt x="848" y="988"/>
                </a:moveTo>
                <a:cubicBezTo>
                  <a:pt x="848" y="988"/>
                  <a:pt x="847" y="987"/>
                  <a:pt x="847" y="987"/>
                </a:cubicBezTo>
                <a:cubicBezTo>
                  <a:pt x="846" y="986"/>
                  <a:pt x="846" y="985"/>
                  <a:pt x="847" y="984"/>
                </a:cubicBezTo>
                <a:cubicBezTo>
                  <a:pt x="852" y="981"/>
                  <a:pt x="858" y="977"/>
                  <a:pt x="863" y="973"/>
                </a:cubicBezTo>
                <a:cubicBezTo>
                  <a:pt x="864" y="973"/>
                  <a:pt x="865" y="973"/>
                  <a:pt x="865" y="973"/>
                </a:cubicBezTo>
                <a:cubicBezTo>
                  <a:pt x="866" y="974"/>
                  <a:pt x="866" y="975"/>
                  <a:pt x="865" y="976"/>
                </a:cubicBezTo>
                <a:cubicBezTo>
                  <a:pt x="860" y="980"/>
                  <a:pt x="854" y="984"/>
                  <a:pt x="849" y="987"/>
                </a:cubicBezTo>
                <a:cubicBezTo>
                  <a:pt x="849" y="987"/>
                  <a:pt x="849" y="988"/>
                  <a:pt x="848" y="988"/>
                </a:cubicBezTo>
                <a:close/>
                <a:moveTo>
                  <a:pt x="216" y="974"/>
                </a:moveTo>
                <a:cubicBezTo>
                  <a:pt x="216" y="974"/>
                  <a:pt x="215" y="974"/>
                  <a:pt x="215" y="974"/>
                </a:cubicBezTo>
                <a:cubicBezTo>
                  <a:pt x="210" y="970"/>
                  <a:pt x="205" y="966"/>
                  <a:pt x="200" y="962"/>
                </a:cubicBezTo>
                <a:cubicBezTo>
                  <a:pt x="199" y="961"/>
                  <a:pt x="199" y="960"/>
                  <a:pt x="199" y="959"/>
                </a:cubicBezTo>
                <a:cubicBezTo>
                  <a:pt x="200" y="959"/>
                  <a:pt x="201" y="959"/>
                  <a:pt x="202" y="959"/>
                </a:cubicBezTo>
                <a:cubicBezTo>
                  <a:pt x="207" y="963"/>
                  <a:pt x="212" y="967"/>
                  <a:pt x="217" y="971"/>
                </a:cubicBezTo>
                <a:cubicBezTo>
                  <a:pt x="218" y="972"/>
                  <a:pt x="218" y="973"/>
                  <a:pt x="217" y="974"/>
                </a:cubicBezTo>
                <a:cubicBezTo>
                  <a:pt x="217" y="974"/>
                  <a:pt x="217" y="974"/>
                  <a:pt x="216" y="974"/>
                </a:cubicBezTo>
                <a:close/>
                <a:moveTo>
                  <a:pt x="879" y="964"/>
                </a:moveTo>
                <a:cubicBezTo>
                  <a:pt x="879" y="964"/>
                  <a:pt x="878" y="964"/>
                  <a:pt x="878" y="964"/>
                </a:cubicBezTo>
                <a:cubicBezTo>
                  <a:pt x="877" y="963"/>
                  <a:pt x="877" y="962"/>
                  <a:pt x="878" y="961"/>
                </a:cubicBezTo>
                <a:cubicBezTo>
                  <a:pt x="883" y="957"/>
                  <a:pt x="888" y="953"/>
                  <a:pt x="893" y="949"/>
                </a:cubicBezTo>
                <a:cubicBezTo>
                  <a:pt x="894" y="948"/>
                  <a:pt x="895" y="948"/>
                  <a:pt x="895" y="949"/>
                </a:cubicBezTo>
                <a:cubicBezTo>
                  <a:pt x="896" y="950"/>
                  <a:pt x="896" y="951"/>
                  <a:pt x="895" y="952"/>
                </a:cubicBezTo>
                <a:cubicBezTo>
                  <a:pt x="890" y="956"/>
                  <a:pt x="885" y="960"/>
                  <a:pt x="880" y="964"/>
                </a:cubicBezTo>
                <a:cubicBezTo>
                  <a:pt x="880" y="964"/>
                  <a:pt x="880" y="964"/>
                  <a:pt x="879" y="964"/>
                </a:cubicBezTo>
                <a:close/>
                <a:moveTo>
                  <a:pt x="186" y="950"/>
                </a:moveTo>
                <a:cubicBezTo>
                  <a:pt x="186" y="950"/>
                  <a:pt x="185" y="950"/>
                  <a:pt x="185" y="949"/>
                </a:cubicBezTo>
                <a:cubicBezTo>
                  <a:pt x="180" y="945"/>
                  <a:pt x="175" y="941"/>
                  <a:pt x="171" y="936"/>
                </a:cubicBezTo>
                <a:cubicBezTo>
                  <a:pt x="170" y="936"/>
                  <a:pt x="170" y="935"/>
                  <a:pt x="171" y="934"/>
                </a:cubicBezTo>
                <a:cubicBezTo>
                  <a:pt x="171" y="933"/>
                  <a:pt x="172" y="933"/>
                  <a:pt x="173" y="934"/>
                </a:cubicBezTo>
                <a:cubicBezTo>
                  <a:pt x="178" y="938"/>
                  <a:pt x="183" y="943"/>
                  <a:pt x="187" y="947"/>
                </a:cubicBezTo>
                <a:cubicBezTo>
                  <a:pt x="188" y="947"/>
                  <a:pt x="188" y="949"/>
                  <a:pt x="187" y="949"/>
                </a:cubicBezTo>
                <a:cubicBezTo>
                  <a:pt x="187" y="950"/>
                  <a:pt x="187" y="950"/>
                  <a:pt x="186" y="950"/>
                </a:cubicBezTo>
                <a:close/>
                <a:moveTo>
                  <a:pt x="908" y="939"/>
                </a:moveTo>
                <a:cubicBezTo>
                  <a:pt x="908" y="939"/>
                  <a:pt x="907" y="939"/>
                  <a:pt x="907" y="939"/>
                </a:cubicBezTo>
                <a:cubicBezTo>
                  <a:pt x="906" y="938"/>
                  <a:pt x="906" y="937"/>
                  <a:pt x="907" y="936"/>
                </a:cubicBezTo>
                <a:cubicBezTo>
                  <a:pt x="912" y="932"/>
                  <a:pt x="916" y="927"/>
                  <a:pt x="921" y="923"/>
                </a:cubicBezTo>
                <a:cubicBezTo>
                  <a:pt x="922" y="922"/>
                  <a:pt x="923" y="922"/>
                  <a:pt x="923" y="923"/>
                </a:cubicBezTo>
                <a:cubicBezTo>
                  <a:pt x="924" y="924"/>
                  <a:pt x="924" y="925"/>
                  <a:pt x="923" y="925"/>
                </a:cubicBezTo>
                <a:cubicBezTo>
                  <a:pt x="919" y="930"/>
                  <a:pt x="914" y="934"/>
                  <a:pt x="910" y="939"/>
                </a:cubicBezTo>
                <a:cubicBezTo>
                  <a:pt x="909" y="939"/>
                  <a:pt x="909" y="939"/>
                  <a:pt x="908" y="939"/>
                </a:cubicBezTo>
                <a:close/>
                <a:moveTo>
                  <a:pt x="158" y="923"/>
                </a:moveTo>
                <a:cubicBezTo>
                  <a:pt x="158" y="923"/>
                  <a:pt x="157" y="923"/>
                  <a:pt x="157" y="923"/>
                </a:cubicBezTo>
                <a:cubicBezTo>
                  <a:pt x="152" y="918"/>
                  <a:pt x="148" y="914"/>
                  <a:pt x="143" y="909"/>
                </a:cubicBezTo>
                <a:cubicBezTo>
                  <a:pt x="143" y="908"/>
                  <a:pt x="143" y="907"/>
                  <a:pt x="143" y="906"/>
                </a:cubicBezTo>
                <a:cubicBezTo>
                  <a:pt x="144" y="906"/>
                  <a:pt x="145" y="906"/>
                  <a:pt x="146" y="906"/>
                </a:cubicBezTo>
                <a:cubicBezTo>
                  <a:pt x="150" y="911"/>
                  <a:pt x="155" y="916"/>
                  <a:pt x="159" y="920"/>
                </a:cubicBezTo>
                <a:cubicBezTo>
                  <a:pt x="160" y="921"/>
                  <a:pt x="160" y="922"/>
                  <a:pt x="159" y="923"/>
                </a:cubicBezTo>
                <a:cubicBezTo>
                  <a:pt x="159" y="923"/>
                  <a:pt x="158" y="923"/>
                  <a:pt x="158" y="923"/>
                </a:cubicBezTo>
                <a:close/>
                <a:moveTo>
                  <a:pt x="936" y="912"/>
                </a:moveTo>
                <a:cubicBezTo>
                  <a:pt x="935" y="912"/>
                  <a:pt x="935" y="912"/>
                  <a:pt x="934" y="912"/>
                </a:cubicBezTo>
                <a:cubicBezTo>
                  <a:pt x="934" y="911"/>
                  <a:pt x="934" y="910"/>
                  <a:pt x="934" y="909"/>
                </a:cubicBezTo>
                <a:cubicBezTo>
                  <a:pt x="939" y="904"/>
                  <a:pt x="943" y="900"/>
                  <a:pt x="947" y="895"/>
                </a:cubicBezTo>
                <a:cubicBezTo>
                  <a:pt x="948" y="894"/>
                  <a:pt x="949" y="894"/>
                  <a:pt x="950" y="895"/>
                </a:cubicBezTo>
                <a:cubicBezTo>
                  <a:pt x="950" y="895"/>
                  <a:pt x="951" y="896"/>
                  <a:pt x="950" y="897"/>
                </a:cubicBezTo>
                <a:cubicBezTo>
                  <a:pt x="946" y="902"/>
                  <a:pt x="941" y="907"/>
                  <a:pt x="937" y="911"/>
                </a:cubicBezTo>
                <a:cubicBezTo>
                  <a:pt x="937" y="912"/>
                  <a:pt x="936" y="912"/>
                  <a:pt x="936" y="912"/>
                </a:cubicBezTo>
                <a:close/>
                <a:moveTo>
                  <a:pt x="132" y="895"/>
                </a:moveTo>
                <a:cubicBezTo>
                  <a:pt x="131" y="895"/>
                  <a:pt x="131" y="895"/>
                  <a:pt x="130" y="894"/>
                </a:cubicBezTo>
                <a:cubicBezTo>
                  <a:pt x="126" y="890"/>
                  <a:pt x="122" y="885"/>
                  <a:pt x="118" y="880"/>
                </a:cubicBezTo>
                <a:cubicBezTo>
                  <a:pt x="117" y="879"/>
                  <a:pt x="118" y="878"/>
                  <a:pt x="118" y="877"/>
                </a:cubicBezTo>
                <a:cubicBezTo>
                  <a:pt x="119" y="876"/>
                  <a:pt x="120" y="877"/>
                  <a:pt x="121" y="877"/>
                </a:cubicBezTo>
                <a:cubicBezTo>
                  <a:pt x="125" y="882"/>
                  <a:pt x="129" y="887"/>
                  <a:pt x="133" y="892"/>
                </a:cubicBezTo>
                <a:cubicBezTo>
                  <a:pt x="134" y="893"/>
                  <a:pt x="134" y="894"/>
                  <a:pt x="133" y="895"/>
                </a:cubicBezTo>
                <a:cubicBezTo>
                  <a:pt x="133" y="895"/>
                  <a:pt x="132" y="895"/>
                  <a:pt x="132" y="895"/>
                </a:cubicBezTo>
                <a:close/>
                <a:moveTo>
                  <a:pt x="961" y="883"/>
                </a:moveTo>
                <a:cubicBezTo>
                  <a:pt x="961" y="883"/>
                  <a:pt x="960" y="883"/>
                  <a:pt x="960" y="883"/>
                </a:cubicBezTo>
                <a:cubicBezTo>
                  <a:pt x="959" y="882"/>
                  <a:pt x="959" y="881"/>
                  <a:pt x="960" y="880"/>
                </a:cubicBezTo>
                <a:cubicBezTo>
                  <a:pt x="964" y="875"/>
                  <a:pt x="968" y="870"/>
                  <a:pt x="971" y="865"/>
                </a:cubicBezTo>
                <a:cubicBezTo>
                  <a:pt x="972" y="864"/>
                  <a:pt x="973" y="864"/>
                  <a:pt x="974" y="864"/>
                </a:cubicBezTo>
                <a:cubicBezTo>
                  <a:pt x="975" y="865"/>
                  <a:pt x="975" y="866"/>
                  <a:pt x="974" y="867"/>
                </a:cubicBezTo>
                <a:cubicBezTo>
                  <a:pt x="970" y="872"/>
                  <a:pt x="966" y="877"/>
                  <a:pt x="962" y="882"/>
                </a:cubicBezTo>
                <a:cubicBezTo>
                  <a:pt x="962" y="883"/>
                  <a:pt x="962" y="883"/>
                  <a:pt x="961" y="883"/>
                </a:cubicBezTo>
                <a:close/>
                <a:moveTo>
                  <a:pt x="108" y="865"/>
                </a:moveTo>
                <a:cubicBezTo>
                  <a:pt x="107" y="865"/>
                  <a:pt x="107" y="865"/>
                  <a:pt x="106" y="864"/>
                </a:cubicBezTo>
                <a:cubicBezTo>
                  <a:pt x="102" y="859"/>
                  <a:pt x="99" y="854"/>
                  <a:pt x="95" y="849"/>
                </a:cubicBezTo>
                <a:cubicBezTo>
                  <a:pt x="94" y="848"/>
                  <a:pt x="95" y="847"/>
                  <a:pt x="96" y="846"/>
                </a:cubicBezTo>
                <a:cubicBezTo>
                  <a:pt x="96" y="845"/>
                  <a:pt x="97" y="846"/>
                  <a:pt x="98" y="846"/>
                </a:cubicBezTo>
                <a:cubicBezTo>
                  <a:pt x="102" y="852"/>
                  <a:pt x="105" y="857"/>
                  <a:pt x="109" y="862"/>
                </a:cubicBezTo>
                <a:cubicBezTo>
                  <a:pt x="110" y="863"/>
                  <a:pt x="110" y="864"/>
                  <a:pt x="109" y="865"/>
                </a:cubicBezTo>
                <a:cubicBezTo>
                  <a:pt x="108" y="865"/>
                  <a:pt x="108" y="865"/>
                  <a:pt x="108" y="865"/>
                </a:cubicBezTo>
                <a:close/>
                <a:moveTo>
                  <a:pt x="984" y="852"/>
                </a:moveTo>
                <a:cubicBezTo>
                  <a:pt x="984" y="852"/>
                  <a:pt x="984" y="852"/>
                  <a:pt x="983" y="852"/>
                </a:cubicBezTo>
                <a:cubicBezTo>
                  <a:pt x="982" y="851"/>
                  <a:pt x="982" y="850"/>
                  <a:pt x="983" y="849"/>
                </a:cubicBezTo>
                <a:cubicBezTo>
                  <a:pt x="986" y="844"/>
                  <a:pt x="990" y="839"/>
                  <a:pt x="993" y="833"/>
                </a:cubicBezTo>
                <a:cubicBezTo>
                  <a:pt x="994" y="832"/>
                  <a:pt x="995" y="832"/>
                  <a:pt x="996" y="833"/>
                </a:cubicBezTo>
                <a:cubicBezTo>
                  <a:pt x="997" y="833"/>
                  <a:pt x="997" y="834"/>
                  <a:pt x="996" y="835"/>
                </a:cubicBezTo>
                <a:cubicBezTo>
                  <a:pt x="993" y="841"/>
                  <a:pt x="989" y="846"/>
                  <a:pt x="986" y="851"/>
                </a:cubicBezTo>
                <a:cubicBezTo>
                  <a:pt x="985" y="852"/>
                  <a:pt x="985" y="852"/>
                  <a:pt x="984" y="852"/>
                </a:cubicBezTo>
                <a:close/>
                <a:moveTo>
                  <a:pt x="86" y="833"/>
                </a:moveTo>
                <a:cubicBezTo>
                  <a:pt x="85" y="833"/>
                  <a:pt x="85" y="833"/>
                  <a:pt x="84" y="832"/>
                </a:cubicBezTo>
                <a:cubicBezTo>
                  <a:pt x="81" y="827"/>
                  <a:pt x="78" y="821"/>
                  <a:pt x="74" y="816"/>
                </a:cubicBezTo>
                <a:cubicBezTo>
                  <a:pt x="74" y="815"/>
                  <a:pt x="74" y="814"/>
                  <a:pt x="75" y="813"/>
                </a:cubicBezTo>
                <a:cubicBezTo>
                  <a:pt x="76" y="813"/>
                  <a:pt x="77" y="813"/>
                  <a:pt x="77" y="814"/>
                </a:cubicBezTo>
                <a:cubicBezTo>
                  <a:pt x="81" y="820"/>
                  <a:pt x="84" y="825"/>
                  <a:pt x="87" y="830"/>
                </a:cubicBezTo>
                <a:cubicBezTo>
                  <a:pt x="88" y="831"/>
                  <a:pt x="88" y="832"/>
                  <a:pt x="87" y="833"/>
                </a:cubicBezTo>
                <a:cubicBezTo>
                  <a:pt x="87" y="833"/>
                  <a:pt x="86" y="833"/>
                  <a:pt x="86" y="833"/>
                </a:cubicBezTo>
                <a:close/>
                <a:moveTo>
                  <a:pt x="1005" y="820"/>
                </a:moveTo>
                <a:cubicBezTo>
                  <a:pt x="1005" y="820"/>
                  <a:pt x="1005" y="820"/>
                  <a:pt x="1004" y="819"/>
                </a:cubicBezTo>
                <a:cubicBezTo>
                  <a:pt x="1003" y="819"/>
                  <a:pt x="1003" y="818"/>
                  <a:pt x="1004" y="817"/>
                </a:cubicBezTo>
                <a:cubicBezTo>
                  <a:pt x="1007" y="811"/>
                  <a:pt x="1010" y="806"/>
                  <a:pt x="1013" y="800"/>
                </a:cubicBezTo>
                <a:cubicBezTo>
                  <a:pt x="1014" y="799"/>
                  <a:pt x="1015" y="799"/>
                  <a:pt x="1016" y="799"/>
                </a:cubicBezTo>
                <a:cubicBezTo>
                  <a:pt x="1016" y="800"/>
                  <a:pt x="1017" y="801"/>
                  <a:pt x="1016" y="802"/>
                </a:cubicBezTo>
                <a:cubicBezTo>
                  <a:pt x="1013" y="808"/>
                  <a:pt x="1010" y="813"/>
                  <a:pt x="1007" y="819"/>
                </a:cubicBezTo>
                <a:cubicBezTo>
                  <a:pt x="1006" y="819"/>
                  <a:pt x="1006" y="820"/>
                  <a:pt x="1005" y="820"/>
                </a:cubicBezTo>
                <a:close/>
                <a:moveTo>
                  <a:pt x="66" y="800"/>
                </a:moveTo>
                <a:cubicBezTo>
                  <a:pt x="66" y="800"/>
                  <a:pt x="65" y="800"/>
                  <a:pt x="65" y="799"/>
                </a:cubicBezTo>
                <a:cubicBezTo>
                  <a:pt x="62" y="793"/>
                  <a:pt x="59" y="788"/>
                  <a:pt x="56" y="782"/>
                </a:cubicBezTo>
                <a:cubicBezTo>
                  <a:pt x="55" y="781"/>
                  <a:pt x="56" y="780"/>
                  <a:pt x="57" y="780"/>
                </a:cubicBezTo>
                <a:cubicBezTo>
                  <a:pt x="58" y="779"/>
                  <a:pt x="59" y="779"/>
                  <a:pt x="59" y="780"/>
                </a:cubicBezTo>
                <a:cubicBezTo>
                  <a:pt x="62" y="786"/>
                  <a:pt x="65" y="792"/>
                  <a:pt x="68" y="797"/>
                </a:cubicBezTo>
                <a:cubicBezTo>
                  <a:pt x="68" y="798"/>
                  <a:pt x="68" y="799"/>
                  <a:pt x="67" y="800"/>
                </a:cubicBezTo>
                <a:cubicBezTo>
                  <a:pt x="67" y="800"/>
                  <a:pt x="67" y="800"/>
                  <a:pt x="66" y="800"/>
                </a:cubicBezTo>
                <a:close/>
                <a:moveTo>
                  <a:pt x="1024" y="786"/>
                </a:moveTo>
                <a:cubicBezTo>
                  <a:pt x="1024" y="786"/>
                  <a:pt x="1023" y="786"/>
                  <a:pt x="1023" y="786"/>
                </a:cubicBezTo>
                <a:cubicBezTo>
                  <a:pt x="1022" y="785"/>
                  <a:pt x="1022" y="784"/>
                  <a:pt x="1022" y="783"/>
                </a:cubicBezTo>
                <a:cubicBezTo>
                  <a:pt x="1025" y="777"/>
                  <a:pt x="1028" y="772"/>
                  <a:pt x="1031" y="766"/>
                </a:cubicBezTo>
                <a:cubicBezTo>
                  <a:pt x="1031" y="765"/>
                  <a:pt x="1032" y="764"/>
                  <a:pt x="1033" y="765"/>
                </a:cubicBezTo>
                <a:cubicBezTo>
                  <a:pt x="1034" y="765"/>
                  <a:pt x="1034" y="766"/>
                  <a:pt x="1034" y="767"/>
                </a:cubicBezTo>
                <a:cubicBezTo>
                  <a:pt x="1031" y="773"/>
                  <a:pt x="1028" y="779"/>
                  <a:pt x="1025" y="785"/>
                </a:cubicBezTo>
                <a:cubicBezTo>
                  <a:pt x="1025" y="785"/>
                  <a:pt x="1024" y="786"/>
                  <a:pt x="1024" y="786"/>
                </a:cubicBezTo>
                <a:close/>
                <a:moveTo>
                  <a:pt x="49" y="765"/>
                </a:moveTo>
                <a:cubicBezTo>
                  <a:pt x="49" y="765"/>
                  <a:pt x="48" y="765"/>
                  <a:pt x="48" y="764"/>
                </a:cubicBezTo>
                <a:cubicBezTo>
                  <a:pt x="45" y="759"/>
                  <a:pt x="42" y="753"/>
                  <a:pt x="40" y="747"/>
                </a:cubicBezTo>
                <a:cubicBezTo>
                  <a:pt x="40" y="746"/>
                  <a:pt x="40" y="745"/>
                  <a:pt x="41" y="744"/>
                </a:cubicBezTo>
                <a:cubicBezTo>
                  <a:pt x="42" y="744"/>
                  <a:pt x="43" y="744"/>
                  <a:pt x="43" y="745"/>
                </a:cubicBezTo>
                <a:cubicBezTo>
                  <a:pt x="46" y="751"/>
                  <a:pt x="48" y="757"/>
                  <a:pt x="51" y="763"/>
                </a:cubicBezTo>
                <a:cubicBezTo>
                  <a:pt x="51" y="764"/>
                  <a:pt x="51" y="765"/>
                  <a:pt x="50" y="765"/>
                </a:cubicBezTo>
                <a:cubicBezTo>
                  <a:pt x="50" y="765"/>
                  <a:pt x="49" y="765"/>
                  <a:pt x="49" y="765"/>
                </a:cubicBezTo>
                <a:close/>
                <a:moveTo>
                  <a:pt x="1040" y="751"/>
                </a:moveTo>
                <a:cubicBezTo>
                  <a:pt x="1040" y="751"/>
                  <a:pt x="1039" y="751"/>
                  <a:pt x="1039" y="750"/>
                </a:cubicBezTo>
                <a:cubicBezTo>
                  <a:pt x="1038" y="750"/>
                  <a:pt x="1038" y="749"/>
                  <a:pt x="1038" y="748"/>
                </a:cubicBezTo>
                <a:cubicBezTo>
                  <a:pt x="1041" y="742"/>
                  <a:pt x="1043" y="736"/>
                  <a:pt x="1045" y="730"/>
                </a:cubicBezTo>
                <a:cubicBezTo>
                  <a:pt x="1046" y="729"/>
                  <a:pt x="1047" y="729"/>
                  <a:pt x="1048" y="729"/>
                </a:cubicBezTo>
                <a:cubicBezTo>
                  <a:pt x="1049" y="729"/>
                  <a:pt x="1049" y="730"/>
                  <a:pt x="1049" y="731"/>
                </a:cubicBezTo>
                <a:cubicBezTo>
                  <a:pt x="1046" y="737"/>
                  <a:pt x="1044" y="744"/>
                  <a:pt x="1042" y="749"/>
                </a:cubicBezTo>
                <a:cubicBezTo>
                  <a:pt x="1041" y="750"/>
                  <a:pt x="1041" y="751"/>
                  <a:pt x="1040" y="751"/>
                </a:cubicBezTo>
                <a:close/>
                <a:moveTo>
                  <a:pt x="35" y="730"/>
                </a:moveTo>
                <a:cubicBezTo>
                  <a:pt x="34" y="730"/>
                  <a:pt x="33" y="729"/>
                  <a:pt x="33" y="729"/>
                </a:cubicBezTo>
                <a:cubicBezTo>
                  <a:pt x="31" y="723"/>
                  <a:pt x="29" y="717"/>
                  <a:pt x="27" y="710"/>
                </a:cubicBezTo>
                <a:cubicBezTo>
                  <a:pt x="26" y="709"/>
                  <a:pt x="27" y="708"/>
                  <a:pt x="28" y="708"/>
                </a:cubicBezTo>
                <a:cubicBezTo>
                  <a:pt x="29" y="708"/>
                  <a:pt x="30" y="708"/>
                  <a:pt x="30" y="709"/>
                </a:cubicBezTo>
                <a:cubicBezTo>
                  <a:pt x="32" y="715"/>
                  <a:pt x="34" y="721"/>
                  <a:pt x="36" y="727"/>
                </a:cubicBezTo>
                <a:cubicBezTo>
                  <a:pt x="37" y="728"/>
                  <a:pt x="36" y="729"/>
                  <a:pt x="35" y="730"/>
                </a:cubicBezTo>
                <a:cubicBezTo>
                  <a:pt x="35" y="730"/>
                  <a:pt x="35" y="730"/>
                  <a:pt x="35" y="730"/>
                </a:cubicBezTo>
                <a:close/>
                <a:moveTo>
                  <a:pt x="1053" y="714"/>
                </a:moveTo>
                <a:cubicBezTo>
                  <a:pt x="1053" y="714"/>
                  <a:pt x="1053" y="714"/>
                  <a:pt x="1053" y="714"/>
                </a:cubicBezTo>
                <a:cubicBezTo>
                  <a:pt x="1052" y="714"/>
                  <a:pt x="1051" y="713"/>
                  <a:pt x="1052" y="712"/>
                </a:cubicBezTo>
                <a:cubicBezTo>
                  <a:pt x="1054" y="706"/>
                  <a:pt x="1056" y="700"/>
                  <a:pt x="1058" y="694"/>
                </a:cubicBezTo>
                <a:cubicBezTo>
                  <a:pt x="1058" y="693"/>
                  <a:pt x="1059" y="692"/>
                  <a:pt x="1060" y="692"/>
                </a:cubicBezTo>
                <a:cubicBezTo>
                  <a:pt x="1061" y="693"/>
                  <a:pt x="1061" y="694"/>
                  <a:pt x="1061" y="695"/>
                </a:cubicBezTo>
                <a:cubicBezTo>
                  <a:pt x="1059" y="701"/>
                  <a:pt x="1057" y="707"/>
                  <a:pt x="1055" y="713"/>
                </a:cubicBezTo>
                <a:cubicBezTo>
                  <a:pt x="1055" y="714"/>
                  <a:pt x="1054" y="714"/>
                  <a:pt x="1053" y="714"/>
                </a:cubicBezTo>
                <a:close/>
                <a:moveTo>
                  <a:pt x="23" y="693"/>
                </a:moveTo>
                <a:cubicBezTo>
                  <a:pt x="22" y="693"/>
                  <a:pt x="21" y="693"/>
                  <a:pt x="21" y="692"/>
                </a:cubicBezTo>
                <a:cubicBezTo>
                  <a:pt x="19" y="686"/>
                  <a:pt x="17" y="679"/>
                  <a:pt x="16" y="673"/>
                </a:cubicBezTo>
                <a:cubicBezTo>
                  <a:pt x="16" y="672"/>
                  <a:pt x="16" y="671"/>
                  <a:pt x="17" y="671"/>
                </a:cubicBezTo>
                <a:cubicBezTo>
                  <a:pt x="18" y="671"/>
                  <a:pt x="19" y="671"/>
                  <a:pt x="19" y="672"/>
                </a:cubicBezTo>
                <a:cubicBezTo>
                  <a:pt x="21" y="679"/>
                  <a:pt x="23" y="685"/>
                  <a:pt x="24" y="691"/>
                </a:cubicBezTo>
                <a:cubicBezTo>
                  <a:pt x="25" y="692"/>
                  <a:pt x="24" y="693"/>
                  <a:pt x="23" y="693"/>
                </a:cubicBezTo>
                <a:cubicBezTo>
                  <a:pt x="23" y="693"/>
                  <a:pt x="23" y="693"/>
                  <a:pt x="23" y="693"/>
                </a:cubicBezTo>
                <a:close/>
                <a:moveTo>
                  <a:pt x="1064" y="677"/>
                </a:moveTo>
                <a:cubicBezTo>
                  <a:pt x="1064" y="677"/>
                  <a:pt x="1064" y="677"/>
                  <a:pt x="1064" y="677"/>
                </a:cubicBezTo>
                <a:cubicBezTo>
                  <a:pt x="1063" y="677"/>
                  <a:pt x="1062" y="676"/>
                  <a:pt x="1063" y="675"/>
                </a:cubicBezTo>
                <a:cubicBezTo>
                  <a:pt x="1064" y="669"/>
                  <a:pt x="1066" y="663"/>
                  <a:pt x="1067" y="656"/>
                </a:cubicBezTo>
                <a:cubicBezTo>
                  <a:pt x="1067" y="655"/>
                  <a:pt x="1068" y="655"/>
                  <a:pt x="1069" y="655"/>
                </a:cubicBezTo>
                <a:cubicBezTo>
                  <a:pt x="1070" y="655"/>
                  <a:pt x="1071" y="656"/>
                  <a:pt x="1070" y="657"/>
                </a:cubicBezTo>
                <a:cubicBezTo>
                  <a:pt x="1069" y="663"/>
                  <a:pt x="1068" y="670"/>
                  <a:pt x="1066" y="676"/>
                </a:cubicBezTo>
                <a:cubicBezTo>
                  <a:pt x="1066" y="677"/>
                  <a:pt x="1065" y="677"/>
                  <a:pt x="1064" y="677"/>
                </a:cubicBezTo>
                <a:close/>
                <a:moveTo>
                  <a:pt x="13" y="656"/>
                </a:moveTo>
                <a:cubicBezTo>
                  <a:pt x="12" y="656"/>
                  <a:pt x="12" y="655"/>
                  <a:pt x="12" y="654"/>
                </a:cubicBezTo>
                <a:cubicBezTo>
                  <a:pt x="10" y="648"/>
                  <a:pt x="9" y="642"/>
                  <a:pt x="8" y="635"/>
                </a:cubicBezTo>
                <a:cubicBezTo>
                  <a:pt x="8" y="634"/>
                  <a:pt x="8" y="633"/>
                  <a:pt x="9" y="633"/>
                </a:cubicBezTo>
                <a:cubicBezTo>
                  <a:pt x="10" y="633"/>
                  <a:pt x="11" y="634"/>
                  <a:pt x="11" y="635"/>
                </a:cubicBezTo>
                <a:cubicBezTo>
                  <a:pt x="12" y="641"/>
                  <a:pt x="14" y="647"/>
                  <a:pt x="15" y="654"/>
                </a:cubicBezTo>
                <a:cubicBezTo>
                  <a:pt x="15" y="655"/>
                  <a:pt x="15" y="655"/>
                  <a:pt x="14" y="656"/>
                </a:cubicBezTo>
                <a:cubicBezTo>
                  <a:pt x="14" y="656"/>
                  <a:pt x="13" y="656"/>
                  <a:pt x="13" y="656"/>
                </a:cubicBezTo>
                <a:close/>
                <a:moveTo>
                  <a:pt x="1073" y="640"/>
                </a:moveTo>
                <a:cubicBezTo>
                  <a:pt x="1072" y="640"/>
                  <a:pt x="1072" y="640"/>
                  <a:pt x="1072" y="640"/>
                </a:cubicBezTo>
                <a:cubicBezTo>
                  <a:pt x="1071" y="639"/>
                  <a:pt x="1071" y="638"/>
                  <a:pt x="1071" y="637"/>
                </a:cubicBezTo>
                <a:cubicBezTo>
                  <a:pt x="1072" y="631"/>
                  <a:pt x="1073" y="625"/>
                  <a:pt x="1074" y="618"/>
                </a:cubicBezTo>
                <a:cubicBezTo>
                  <a:pt x="1074" y="617"/>
                  <a:pt x="1075" y="617"/>
                  <a:pt x="1076" y="617"/>
                </a:cubicBezTo>
                <a:cubicBezTo>
                  <a:pt x="1077" y="617"/>
                  <a:pt x="1077" y="618"/>
                  <a:pt x="1077" y="619"/>
                </a:cubicBezTo>
                <a:cubicBezTo>
                  <a:pt x="1076" y="625"/>
                  <a:pt x="1075" y="632"/>
                  <a:pt x="1074" y="638"/>
                </a:cubicBezTo>
                <a:cubicBezTo>
                  <a:pt x="1074" y="639"/>
                  <a:pt x="1073" y="640"/>
                  <a:pt x="1073" y="640"/>
                </a:cubicBezTo>
                <a:close/>
                <a:moveTo>
                  <a:pt x="7" y="618"/>
                </a:moveTo>
                <a:cubicBezTo>
                  <a:pt x="6" y="618"/>
                  <a:pt x="5" y="617"/>
                  <a:pt x="5" y="616"/>
                </a:cubicBezTo>
                <a:cubicBezTo>
                  <a:pt x="4" y="610"/>
                  <a:pt x="3" y="603"/>
                  <a:pt x="3" y="597"/>
                </a:cubicBezTo>
                <a:cubicBezTo>
                  <a:pt x="3" y="596"/>
                  <a:pt x="3" y="595"/>
                  <a:pt x="4" y="595"/>
                </a:cubicBezTo>
                <a:cubicBezTo>
                  <a:pt x="5" y="595"/>
                  <a:pt x="6" y="596"/>
                  <a:pt x="6" y="597"/>
                </a:cubicBezTo>
                <a:cubicBezTo>
                  <a:pt x="7" y="603"/>
                  <a:pt x="8" y="609"/>
                  <a:pt x="8" y="616"/>
                </a:cubicBezTo>
                <a:cubicBezTo>
                  <a:pt x="9" y="617"/>
                  <a:pt x="8" y="618"/>
                  <a:pt x="7" y="618"/>
                </a:cubicBezTo>
                <a:cubicBezTo>
                  <a:pt x="7" y="618"/>
                  <a:pt x="7" y="618"/>
                  <a:pt x="7" y="618"/>
                </a:cubicBezTo>
                <a:close/>
                <a:moveTo>
                  <a:pt x="1078" y="601"/>
                </a:moveTo>
                <a:cubicBezTo>
                  <a:pt x="1078" y="601"/>
                  <a:pt x="1078" y="601"/>
                  <a:pt x="1078" y="601"/>
                </a:cubicBezTo>
                <a:cubicBezTo>
                  <a:pt x="1077" y="601"/>
                  <a:pt x="1076" y="600"/>
                  <a:pt x="1076" y="599"/>
                </a:cubicBezTo>
                <a:cubicBezTo>
                  <a:pt x="1077" y="593"/>
                  <a:pt x="1077" y="587"/>
                  <a:pt x="1078" y="580"/>
                </a:cubicBezTo>
                <a:cubicBezTo>
                  <a:pt x="1078" y="579"/>
                  <a:pt x="1079" y="578"/>
                  <a:pt x="1080" y="579"/>
                </a:cubicBezTo>
                <a:cubicBezTo>
                  <a:pt x="1081" y="579"/>
                  <a:pt x="1082" y="579"/>
                  <a:pt x="1081" y="580"/>
                </a:cubicBezTo>
                <a:cubicBezTo>
                  <a:pt x="1081" y="587"/>
                  <a:pt x="1080" y="593"/>
                  <a:pt x="1080" y="600"/>
                </a:cubicBezTo>
                <a:cubicBezTo>
                  <a:pt x="1080" y="601"/>
                  <a:pt x="1079" y="601"/>
                  <a:pt x="1078" y="601"/>
                </a:cubicBezTo>
                <a:close/>
                <a:moveTo>
                  <a:pt x="3" y="579"/>
                </a:moveTo>
                <a:cubicBezTo>
                  <a:pt x="2" y="579"/>
                  <a:pt x="1" y="579"/>
                  <a:pt x="1" y="578"/>
                </a:cubicBezTo>
                <a:cubicBezTo>
                  <a:pt x="1" y="571"/>
                  <a:pt x="0" y="565"/>
                  <a:pt x="0" y="558"/>
                </a:cubicBezTo>
                <a:cubicBezTo>
                  <a:pt x="0" y="557"/>
                  <a:pt x="1" y="556"/>
                  <a:pt x="2" y="556"/>
                </a:cubicBezTo>
                <a:cubicBezTo>
                  <a:pt x="3" y="556"/>
                  <a:pt x="4" y="557"/>
                  <a:pt x="4" y="558"/>
                </a:cubicBezTo>
                <a:cubicBezTo>
                  <a:pt x="4" y="565"/>
                  <a:pt x="4" y="571"/>
                  <a:pt x="5" y="577"/>
                </a:cubicBezTo>
                <a:cubicBezTo>
                  <a:pt x="5" y="578"/>
                  <a:pt x="4" y="579"/>
                  <a:pt x="3" y="579"/>
                </a:cubicBezTo>
                <a:cubicBezTo>
                  <a:pt x="3" y="579"/>
                  <a:pt x="3" y="579"/>
                  <a:pt x="3" y="579"/>
                </a:cubicBezTo>
                <a:close/>
                <a:moveTo>
                  <a:pt x="1081" y="563"/>
                </a:moveTo>
                <a:cubicBezTo>
                  <a:pt x="1081" y="563"/>
                  <a:pt x="1081" y="563"/>
                  <a:pt x="1081" y="563"/>
                </a:cubicBezTo>
                <a:cubicBezTo>
                  <a:pt x="1080" y="563"/>
                  <a:pt x="1079" y="562"/>
                  <a:pt x="1079" y="561"/>
                </a:cubicBezTo>
                <a:cubicBezTo>
                  <a:pt x="1079" y="555"/>
                  <a:pt x="1079" y="548"/>
                  <a:pt x="1079" y="542"/>
                </a:cubicBezTo>
                <a:cubicBezTo>
                  <a:pt x="1079" y="541"/>
                  <a:pt x="1080" y="540"/>
                  <a:pt x="1081" y="540"/>
                </a:cubicBezTo>
                <a:cubicBezTo>
                  <a:pt x="1082" y="540"/>
                  <a:pt x="1083" y="541"/>
                  <a:pt x="1083" y="542"/>
                </a:cubicBezTo>
                <a:cubicBezTo>
                  <a:pt x="1083" y="548"/>
                  <a:pt x="1083" y="555"/>
                  <a:pt x="1082" y="561"/>
                </a:cubicBezTo>
                <a:cubicBezTo>
                  <a:pt x="1082" y="562"/>
                  <a:pt x="1082" y="563"/>
                  <a:pt x="1081" y="563"/>
                </a:cubicBezTo>
                <a:close/>
                <a:moveTo>
                  <a:pt x="2" y="541"/>
                </a:moveTo>
                <a:cubicBezTo>
                  <a:pt x="2" y="541"/>
                  <a:pt x="2" y="541"/>
                  <a:pt x="2" y="541"/>
                </a:cubicBezTo>
                <a:cubicBezTo>
                  <a:pt x="1" y="541"/>
                  <a:pt x="0" y="540"/>
                  <a:pt x="0" y="539"/>
                </a:cubicBezTo>
                <a:cubicBezTo>
                  <a:pt x="0" y="532"/>
                  <a:pt x="0" y="526"/>
                  <a:pt x="0" y="520"/>
                </a:cubicBezTo>
                <a:cubicBezTo>
                  <a:pt x="0" y="519"/>
                  <a:pt x="1" y="518"/>
                  <a:pt x="2" y="518"/>
                </a:cubicBezTo>
                <a:cubicBezTo>
                  <a:pt x="3" y="518"/>
                  <a:pt x="4" y="519"/>
                  <a:pt x="4" y="520"/>
                </a:cubicBezTo>
                <a:cubicBezTo>
                  <a:pt x="4" y="526"/>
                  <a:pt x="3" y="533"/>
                  <a:pt x="3" y="539"/>
                </a:cubicBezTo>
                <a:cubicBezTo>
                  <a:pt x="3" y="540"/>
                  <a:pt x="3" y="541"/>
                  <a:pt x="2" y="541"/>
                </a:cubicBezTo>
                <a:close/>
                <a:moveTo>
                  <a:pt x="1081" y="530"/>
                </a:moveTo>
                <a:cubicBezTo>
                  <a:pt x="1080" y="530"/>
                  <a:pt x="1079" y="529"/>
                  <a:pt x="1079" y="528"/>
                </a:cubicBezTo>
                <a:cubicBezTo>
                  <a:pt x="1079" y="522"/>
                  <a:pt x="1079" y="515"/>
                  <a:pt x="1078" y="509"/>
                </a:cubicBezTo>
                <a:cubicBezTo>
                  <a:pt x="1078" y="508"/>
                  <a:pt x="1079" y="507"/>
                  <a:pt x="1080" y="507"/>
                </a:cubicBezTo>
                <a:cubicBezTo>
                  <a:pt x="1081" y="507"/>
                  <a:pt x="1082" y="508"/>
                  <a:pt x="1082" y="509"/>
                </a:cubicBezTo>
                <a:cubicBezTo>
                  <a:pt x="1082" y="515"/>
                  <a:pt x="1082" y="522"/>
                  <a:pt x="1083" y="528"/>
                </a:cubicBezTo>
                <a:cubicBezTo>
                  <a:pt x="1083" y="529"/>
                  <a:pt x="1082" y="530"/>
                  <a:pt x="1081" y="530"/>
                </a:cubicBezTo>
                <a:cubicBezTo>
                  <a:pt x="1081" y="530"/>
                  <a:pt x="1081" y="530"/>
                  <a:pt x="1081" y="530"/>
                </a:cubicBezTo>
                <a:close/>
                <a:moveTo>
                  <a:pt x="3" y="502"/>
                </a:moveTo>
                <a:cubicBezTo>
                  <a:pt x="3" y="502"/>
                  <a:pt x="3" y="502"/>
                  <a:pt x="3" y="502"/>
                </a:cubicBezTo>
                <a:cubicBezTo>
                  <a:pt x="2" y="502"/>
                  <a:pt x="1" y="501"/>
                  <a:pt x="1" y="500"/>
                </a:cubicBezTo>
                <a:cubicBezTo>
                  <a:pt x="2" y="494"/>
                  <a:pt x="3" y="487"/>
                  <a:pt x="3" y="481"/>
                </a:cubicBezTo>
                <a:cubicBezTo>
                  <a:pt x="3" y="480"/>
                  <a:pt x="4" y="479"/>
                  <a:pt x="5" y="479"/>
                </a:cubicBezTo>
                <a:cubicBezTo>
                  <a:pt x="6" y="479"/>
                  <a:pt x="7" y="480"/>
                  <a:pt x="7" y="481"/>
                </a:cubicBezTo>
                <a:cubicBezTo>
                  <a:pt x="6" y="488"/>
                  <a:pt x="5" y="494"/>
                  <a:pt x="5" y="501"/>
                </a:cubicBezTo>
                <a:cubicBezTo>
                  <a:pt x="5" y="501"/>
                  <a:pt x="4" y="502"/>
                  <a:pt x="3" y="502"/>
                </a:cubicBezTo>
                <a:close/>
                <a:moveTo>
                  <a:pt x="1079" y="491"/>
                </a:moveTo>
                <a:cubicBezTo>
                  <a:pt x="1078" y="491"/>
                  <a:pt x="1077" y="491"/>
                  <a:pt x="1077" y="490"/>
                </a:cubicBezTo>
                <a:cubicBezTo>
                  <a:pt x="1076" y="483"/>
                  <a:pt x="1075" y="477"/>
                  <a:pt x="1075" y="471"/>
                </a:cubicBezTo>
                <a:cubicBezTo>
                  <a:pt x="1074" y="470"/>
                  <a:pt x="1075" y="469"/>
                  <a:pt x="1076" y="469"/>
                </a:cubicBezTo>
                <a:cubicBezTo>
                  <a:pt x="1077" y="469"/>
                  <a:pt x="1078" y="469"/>
                  <a:pt x="1078" y="470"/>
                </a:cubicBezTo>
                <a:cubicBezTo>
                  <a:pt x="1079" y="477"/>
                  <a:pt x="1080" y="483"/>
                  <a:pt x="1080" y="489"/>
                </a:cubicBezTo>
                <a:cubicBezTo>
                  <a:pt x="1080" y="490"/>
                  <a:pt x="1080" y="491"/>
                  <a:pt x="1079" y="491"/>
                </a:cubicBezTo>
                <a:cubicBezTo>
                  <a:pt x="1079" y="491"/>
                  <a:pt x="1079" y="491"/>
                  <a:pt x="1079" y="491"/>
                </a:cubicBezTo>
                <a:close/>
                <a:moveTo>
                  <a:pt x="7" y="464"/>
                </a:moveTo>
                <a:cubicBezTo>
                  <a:pt x="7" y="464"/>
                  <a:pt x="7" y="464"/>
                  <a:pt x="7" y="464"/>
                </a:cubicBezTo>
                <a:cubicBezTo>
                  <a:pt x="6" y="464"/>
                  <a:pt x="6" y="463"/>
                  <a:pt x="6" y="462"/>
                </a:cubicBezTo>
                <a:cubicBezTo>
                  <a:pt x="7" y="455"/>
                  <a:pt x="8" y="449"/>
                  <a:pt x="9" y="443"/>
                </a:cubicBezTo>
                <a:cubicBezTo>
                  <a:pt x="9" y="442"/>
                  <a:pt x="10" y="441"/>
                  <a:pt x="11" y="441"/>
                </a:cubicBezTo>
                <a:cubicBezTo>
                  <a:pt x="12" y="441"/>
                  <a:pt x="13" y="442"/>
                  <a:pt x="12" y="443"/>
                </a:cubicBezTo>
                <a:cubicBezTo>
                  <a:pt x="11" y="450"/>
                  <a:pt x="10" y="456"/>
                  <a:pt x="9" y="462"/>
                </a:cubicBezTo>
                <a:cubicBezTo>
                  <a:pt x="9" y="463"/>
                  <a:pt x="8" y="464"/>
                  <a:pt x="7" y="464"/>
                </a:cubicBezTo>
                <a:close/>
                <a:moveTo>
                  <a:pt x="1073" y="453"/>
                </a:moveTo>
                <a:cubicBezTo>
                  <a:pt x="1073" y="453"/>
                  <a:pt x="1072" y="453"/>
                  <a:pt x="1072" y="452"/>
                </a:cubicBezTo>
                <a:cubicBezTo>
                  <a:pt x="1071" y="445"/>
                  <a:pt x="1069" y="439"/>
                  <a:pt x="1068" y="433"/>
                </a:cubicBezTo>
                <a:cubicBezTo>
                  <a:pt x="1068" y="432"/>
                  <a:pt x="1069" y="431"/>
                  <a:pt x="1070" y="431"/>
                </a:cubicBezTo>
                <a:cubicBezTo>
                  <a:pt x="1071" y="430"/>
                  <a:pt x="1071" y="431"/>
                  <a:pt x="1072" y="432"/>
                </a:cubicBezTo>
                <a:cubicBezTo>
                  <a:pt x="1073" y="438"/>
                  <a:pt x="1074" y="445"/>
                  <a:pt x="1075" y="451"/>
                </a:cubicBezTo>
                <a:cubicBezTo>
                  <a:pt x="1075" y="452"/>
                  <a:pt x="1075" y="453"/>
                  <a:pt x="1074" y="453"/>
                </a:cubicBezTo>
                <a:cubicBezTo>
                  <a:pt x="1074" y="453"/>
                  <a:pt x="1074" y="453"/>
                  <a:pt x="1073" y="453"/>
                </a:cubicBezTo>
                <a:close/>
                <a:moveTo>
                  <a:pt x="15" y="426"/>
                </a:moveTo>
                <a:cubicBezTo>
                  <a:pt x="14" y="426"/>
                  <a:pt x="14" y="426"/>
                  <a:pt x="14" y="426"/>
                </a:cubicBezTo>
                <a:cubicBezTo>
                  <a:pt x="13" y="426"/>
                  <a:pt x="13" y="425"/>
                  <a:pt x="13" y="424"/>
                </a:cubicBezTo>
                <a:cubicBezTo>
                  <a:pt x="14" y="417"/>
                  <a:pt x="16" y="411"/>
                  <a:pt x="17" y="405"/>
                </a:cubicBezTo>
                <a:cubicBezTo>
                  <a:pt x="18" y="404"/>
                  <a:pt x="19" y="403"/>
                  <a:pt x="19" y="404"/>
                </a:cubicBezTo>
                <a:cubicBezTo>
                  <a:pt x="20" y="404"/>
                  <a:pt x="21" y="405"/>
                  <a:pt x="21" y="406"/>
                </a:cubicBezTo>
                <a:cubicBezTo>
                  <a:pt x="19" y="412"/>
                  <a:pt x="18" y="418"/>
                  <a:pt x="16" y="424"/>
                </a:cubicBezTo>
                <a:cubicBezTo>
                  <a:pt x="16" y="425"/>
                  <a:pt x="15" y="426"/>
                  <a:pt x="15" y="426"/>
                </a:cubicBezTo>
                <a:close/>
                <a:moveTo>
                  <a:pt x="1066" y="415"/>
                </a:moveTo>
                <a:cubicBezTo>
                  <a:pt x="1065" y="415"/>
                  <a:pt x="1064" y="415"/>
                  <a:pt x="1064" y="414"/>
                </a:cubicBezTo>
                <a:cubicBezTo>
                  <a:pt x="1062" y="408"/>
                  <a:pt x="1061" y="402"/>
                  <a:pt x="1059" y="395"/>
                </a:cubicBezTo>
                <a:cubicBezTo>
                  <a:pt x="1059" y="394"/>
                  <a:pt x="1059" y="393"/>
                  <a:pt x="1060" y="393"/>
                </a:cubicBezTo>
                <a:cubicBezTo>
                  <a:pt x="1061" y="393"/>
                  <a:pt x="1062" y="393"/>
                  <a:pt x="1063" y="394"/>
                </a:cubicBezTo>
                <a:cubicBezTo>
                  <a:pt x="1064" y="401"/>
                  <a:pt x="1066" y="407"/>
                  <a:pt x="1067" y="413"/>
                </a:cubicBezTo>
                <a:cubicBezTo>
                  <a:pt x="1068" y="414"/>
                  <a:pt x="1067" y="415"/>
                  <a:pt x="1066" y="415"/>
                </a:cubicBezTo>
                <a:cubicBezTo>
                  <a:pt x="1066" y="415"/>
                  <a:pt x="1066" y="415"/>
                  <a:pt x="1066" y="415"/>
                </a:cubicBezTo>
                <a:close/>
                <a:moveTo>
                  <a:pt x="24" y="389"/>
                </a:moveTo>
                <a:cubicBezTo>
                  <a:pt x="24" y="389"/>
                  <a:pt x="24" y="388"/>
                  <a:pt x="24" y="388"/>
                </a:cubicBezTo>
                <a:cubicBezTo>
                  <a:pt x="23" y="388"/>
                  <a:pt x="22" y="387"/>
                  <a:pt x="23" y="386"/>
                </a:cubicBezTo>
                <a:cubicBezTo>
                  <a:pt x="24" y="380"/>
                  <a:pt x="26" y="374"/>
                  <a:pt x="28" y="368"/>
                </a:cubicBezTo>
                <a:cubicBezTo>
                  <a:pt x="29" y="367"/>
                  <a:pt x="30" y="366"/>
                  <a:pt x="31" y="367"/>
                </a:cubicBezTo>
                <a:cubicBezTo>
                  <a:pt x="32" y="367"/>
                  <a:pt x="32" y="368"/>
                  <a:pt x="32" y="369"/>
                </a:cubicBezTo>
                <a:cubicBezTo>
                  <a:pt x="30" y="375"/>
                  <a:pt x="28" y="381"/>
                  <a:pt x="26" y="387"/>
                </a:cubicBezTo>
                <a:cubicBezTo>
                  <a:pt x="26" y="388"/>
                  <a:pt x="25" y="389"/>
                  <a:pt x="24" y="389"/>
                </a:cubicBezTo>
                <a:close/>
                <a:moveTo>
                  <a:pt x="1055" y="378"/>
                </a:moveTo>
                <a:cubicBezTo>
                  <a:pt x="1054" y="378"/>
                  <a:pt x="1054" y="378"/>
                  <a:pt x="1054" y="377"/>
                </a:cubicBezTo>
                <a:cubicBezTo>
                  <a:pt x="1052" y="371"/>
                  <a:pt x="1049" y="365"/>
                  <a:pt x="1047" y="359"/>
                </a:cubicBezTo>
                <a:cubicBezTo>
                  <a:pt x="1047" y="358"/>
                  <a:pt x="1047" y="357"/>
                  <a:pt x="1048" y="356"/>
                </a:cubicBezTo>
                <a:cubicBezTo>
                  <a:pt x="1049" y="356"/>
                  <a:pt x="1050" y="357"/>
                  <a:pt x="1051" y="358"/>
                </a:cubicBezTo>
                <a:cubicBezTo>
                  <a:pt x="1053" y="364"/>
                  <a:pt x="1055" y="370"/>
                  <a:pt x="1057" y="376"/>
                </a:cubicBezTo>
                <a:cubicBezTo>
                  <a:pt x="1057" y="377"/>
                  <a:pt x="1057" y="378"/>
                  <a:pt x="1056" y="378"/>
                </a:cubicBezTo>
                <a:cubicBezTo>
                  <a:pt x="1056" y="378"/>
                  <a:pt x="1055" y="378"/>
                  <a:pt x="1055" y="378"/>
                </a:cubicBezTo>
                <a:close/>
                <a:moveTo>
                  <a:pt x="37" y="352"/>
                </a:moveTo>
                <a:cubicBezTo>
                  <a:pt x="36" y="352"/>
                  <a:pt x="36" y="352"/>
                  <a:pt x="36" y="352"/>
                </a:cubicBezTo>
                <a:cubicBezTo>
                  <a:pt x="35" y="351"/>
                  <a:pt x="35" y="350"/>
                  <a:pt x="35" y="349"/>
                </a:cubicBezTo>
                <a:cubicBezTo>
                  <a:pt x="37" y="343"/>
                  <a:pt x="40" y="337"/>
                  <a:pt x="42" y="331"/>
                </a:cubicBezTo>
                <a:cubicBezTo>
                  <a:pt x="43" y="331"/>
                  <a:pt x="44" y="330"/>
                  <a:pt x="45" y="331"/>
                </a:cubicBezTo>
                <a:cubicBezTo>
                  <a:pt x="45" y="331"/>
                  <a:pt x="46" y="332"/>
                  <a:pt x="45" y="333"/>
                </a:cubicBezTo>
                <a:cubicBezTo>
                  <a:pt x="43" y="339"/>
                  <a:pt x="41" y="345"/>
                  <a:pt x="38" y="351"/>
                </a:cubicBezTo>
                <a:cubicBezTo>
                  <a:pt x="38" y="351"/>
                  <a:pt x="37" y="352"/>
                  <a:pt x="37" y="352"/>
                </a:cubicBezTo>
                <a:close/>
                <a:moveTo>
                  <a:pt x="1042" y="342"/>
                </a:moveTo>
                <a:cubicBezTo>
                  <a:pt x="1041" y="342"/>
                  <a:pt x="1041" y="341"/>
                  <a:pt x="1040" y="341"/>
                </a:cubicBezTo>
                <a:cubicBezTo>
                  <a:pt x="1038" y="335"/>
                  <a:pt x="1036" y="329"/>
                  <a:pt x="1033" y="323"/>
                </a:cubicBezTo>
                <a:cubicBezTo>
                  <a:pt x="1033" y="322"/>
                  <a:pt x="1033" y="321"/>
                  <a:pt x="1034" y="321"/>
                </a:cubicBezTo>
                <a:cubicBezTo>
                  <a:pt x="1035" y="320"/>
                  <a:pt x="1036" y="321"/>
                  <a:pt x="1036" y="322"/>
                </a:cubicBezTo>
                <a:cubicBezTo>
                  <a:pt x="1039" y="328"/>
                  <a:pt x="1041" y="334"/>
                  <a:pt x="1044" y="339"/>
                </a:cubicBezTo>
                <a:cubicBezTo>
                  <a:pt x="1044" y="340"/>
                  <a:pt x="1044" y="341"/>
                  <a:pt x="1043" y="342"/>
                </a:cubicBezTo>
                <a:cubicBezTo>
                  <a:pt x="1043" y="342"/>
                  <a:pt x="1042" y="342"/>
                  <a:pt x="1042" y="342"/>
                </a:cubicBezTo>
                <a:close/>
                <a:moveTo>
                  <a:pt x="52" y="316"/>
                </a:moveTo>
                <a:cubicBezTo>
                  <a:pt x="51" y="316"/>
                  <a:pt x="51" y="316"/>
                  <a:pt x="51" y="316"/>
                </a:cubicBezTo>
                <a:cubicBezTo>
                  <a:pt x="50" y="316"/>
                  <a:pt x="50" y="315"/>
                  <a:pt x="50" y="314"/>
                </a:cubicBezTo>
                <a:cubicBezTo>
                  <a:pt x="53" y="308"/>
                  <a:pt x="56" y="302"/>
                  <a:pt x="59" y="296"/>
                </a:cubicBezTo>
                <a:cubicBezTo>
                  <a:pt x="59" y="295"/>
                  <a:pt x="60" y="295"/>
                  <a:pt x="61" y="296"/>
                </a:cubicBezTo>
                <a:cubicBezTo>
                  <a:pt x="62" y="296"/>
                  <a:pt x="62" y="297"/>
                  <a:pt x="62" y="298"/>
                </a:cubicBezTo>
                <a:cubicBezTo>
                  <a:pt x="59" y="304"/>
                  <a:pt x="56" y="309"/>
                  <a:pt x="53" y="315"/>
                </a:cubicBezTo>
                <a:cubicBezTo>
                  <a:pt x="53" y="316"/>
                  <a:pt x="52" y="316"/>
                  <a:pt x="52" y="316"/>
                </a:cubicBezTo>
                <a:close/>
                <a:moveTo>
                  <a:pt x="1026" y="307"/>
                </a:moveTo>
                <a:cubicBezTo>
                  <a:pt x="1026" y="307"/>
                  <a:pt x="1025" y="306"/>
                  <a:pt x="1025" y="306"/>
                </a:cubicBezTo>
                <a:cubicBezTo>
                  <a:pt x="1022" y="300"/>
                  <a:pt x="1019" y="294"/>
                  <a:pt x="1016" y="289"/>
                </a:cubicBezTo>
                <a:cubicBezTo>
                  <a:pt x="1016" y="288"/>
                  <a:pt x="1016" y="287"/>
                  <a:pt x="1017" y="286"/>
                </a:cubicBezTo>
                <a:cubicBezTo>
                  <a:pt x="1018" y="286"/>
                  <a:pt x="1019" y="286"/>
                  <a:pt x="1019" y="287"/>
                </a:cubicBezTo>
                <a:cubicBezTo>
                  <a:pt x="1022" y="293"/>
                  <a:pt x="1025" y="298"/>
                  <a:pt x="1028" y="304"/>
                </a:cubicBezTo>
                <a:cubicBezTo>
                  <a:pt x="1028" y="305"/>
                  <a:pt x="1028" y="306"/>
                  <a:pt x="1027" y="307"/>
                </a:cubicBezTo>
                <a:cubicBezTo>
                  <a:pt x="1027" y="307"/>
                  <a:pt x="1027" y="307"/>
                  <a:pt x="1026" y="307"/>
                </a:cubicBezTo>
                <a:close/>
                <a:moveTo>
                  <a:pt x="69" y="282"/>
                </a:moveTo>
                <a:cubicBezTo>
                  <a:pt x="69" y="282"/>
                  <a:pt x="69" y="282"/>
                  <a:pt x="68" y="282"/>
                </a:cubicBezTo>
                <a:cubicBezTo>
                  <a:pt x="68" y="281"/>
                  <a:pt x="67" y="280"/>
                  <a:pt x="68" y="279"/>
                </a:cubicBezTo>
                <a:cubicBezTo>
                  <a:pt x="71" y="274"/>
                  <a:pt x="74" y="268"/>
                  <a:pt x="77" y="262"/>
                </a:cubicBezTo>
                <a:cubicBezTo>
                  <a:pt x="78" y="262"/>
                  <a:pt x="79" y="261"/>
                  <a:pt x="80" y="262"/>
                </a:cubicBezTo>
                <a:cubicBezTo>
                  <a:pt x="81" y="262"/>
                  <a:pt x="81" y="263"/>
                  <a:pt x="80" y="264"/>
                </a:cubicBezTo>
                <a:cubicBezTo>
                  <a:pt x="77" y="270"/>
                  <a:pt x="74" y="275"/>
                  <a:pt x="71" y="281"/>
                </a:cubicBezTo>
                <a:cubicBezTo>
                  <a:pt x="70" y="281"/>
                  <a:pt x="70" y="282"/>
                  <a:pt x="69" y="282"/>
                </a:cubicBezTo>
                <a:close/>
                <a:moveTo>
                  <a:pt x="1008" y="273"/>
                </a:moveTo>
                <a:cubicBezTo>
                  <a:pt x="1008" y="273"/>
                  <a:pt x="1007" y="272"/>
                  <a:pt x="1007" y="272"/>
                </a:cubicBezTo>
                <a:cubicBezTo>
                  <a:pt x="1004" y="266"/>
                  <a:pt x="1000" y="261"/>
                  <a:pt x="997" y="255"/>
                </a:cubicBezTo>
                <a:cubicBezTo>
                  <a:pt x="996" y="255"/>
                  <a:pt x="997" y="254"/>
                  <a:pt x="997" y="253"/>
                </a:cubicBezTo>
                <a:cubicBezTo>
                  <a:pt x="998" y="252"/>
                  <a:pt x="999" y="253"/>
                  <a:pt x="1000" y="254"/>
                </a:cubicBezTo>
                <a:cubicBezTo>
                  <a:pt x="1003" y="259"/>
                  <a:pt x="1007" y="265"/>
                  <a:pt x="1010" y="270"/>
                </a:cubicBezTo>
                <a:cubicBezTo>
                  <a:pt x="1010" y="271"/>
                  <a:pt x="1010" y="272"/>
                  <a:pt x="1009" y="273"/>
                </a:cubicBezTo>
                <a:cubicBezTo>
                  <a:pt x="1009" y="273"/>
                  <a:pt x="1009" y="273"/>
                  <a:pt x="1008" y="273"/>
                </a:cubicBezTo>
                <a:close/>
                <a:moveTo>
                  <a:pt x="89" y="249"/>
                </a:moveTo>
                <a:cubicBezTo>
                  <a:pt x="89" y="249"/>
                  <a:pt x="89" y="249"/>
                  <a:pt x="88" y="248"/>
                </a:cubicBezTo>
                <a:cubicBezTo>
                  <a:pt x="87" y="248"/>
                  <a:pt x="87" y="247"/>
                  <a:pt x="88" y="246"/>
                </a:cubicBezTo>
                <a:cubicBezTo>
                  <a:pt x="91" y="241"/>
                  <a:pt x="95" y="235"/>
                  <a:pt x="99" y="230"/>
                </a:cubicBezTo>
                <a:cubicBezTo>
                  <a:pt x="99" y="229"/>
                  <a:pt x="100" y="229"/>
                  <a:pt x="101" y="230"/>
                </a:cubicBezTo>
                <a:cubicBezTo>
                  <a:pt x="102" y="230"/>
                  <a:pt x="102" y="231"/>
                  <a:pt x="102" y="232"/>
                </a:cubicBezTo>
                <a:cubicBezTo>
                  <a:pt x="98" y="237"/>
                  <a:pt x="94" y="243"/>
                  <a:pt x="91" y="248"/>
                </a:cubicBezTo>
                <a:cubicBezTo>
                  <a:pt x="90" y="248"/>
                  <a:pt x="90" y="249"/>
                  <a:pt x="89" y="249"/>
                </a:cubicBezTo>
                <a:close/>
                <a:moveTo>
                  <a:pt x="988" y="240"/>
                </a:moveTo>
                <a:cubicBezTo>
                  <a:pt x="987" y="240"/>
                  <a:pt x="987" y="240"/>
                  <a:pt x="986" y="239"/>
                </a:cubicBezTo>
                <a:cubicBezTo>
                  <a:pt x="983" y="234"/>
                  <a:pt x="979" y="229"/>
                  <a:pt x="975" y="224"/>
                </a:cubicBezTo>
                <a:cubicBezTo>
                  <a:pt x="975" y="223"/>
                  <a:pt x="975" y="222"/>
                  <a:pt x="976" y="221"/>
                </a:cubicBezTo>
                <a:cubicBezTo>
                  <a:pt x="976" y="221"/>
                  <a:pt x="977" y="221"/>
                  <a:pt x="978" y="222"/>
                </a:cubicBezTo>
                <a:cubicBezTo>
                  <a:pt x="982" y="227"/>
                  <a:pt x="986" y="232"/>
                  <a:pt x="989" y="237"/>
                </a:cubicBezTo>
                <a:cubicBezTo>
                  <a:pt x="990" y="238"/>
                  <a:pt x="990" y="239"/>
                  <a:pt x="989" y="240"/>
                </a:cubicBezTo>
                <a:cubicBezTo>
                  <a:pt x="988" y="240"/>
                  <a:pt x="988" y="240"/>
                  <a:pt x="988" y="240"/>
                </a:cubicBezTo>
                <a:close/>
                <a:moveTo>
                  <a:pt x="111" y="217"/>
                </a:moveTo>
                <a:cubicBezTo>
                  <a:pt x="111" y="217"/>
                  <a:pt x="111" y="217"/>
                  <a:pt x="110" y="217"/>
                </a:cubicBezTo>
                <a:cubicBezTo>
                  <a:pt x="110" y="216"/>
                  <a:pt x="109" y="215"/>
                  <a:pt x="110" y="214"/>
                </a:cubicBezTo>
                <a:cubicBezTo>
                  <a:pt x="114" y="209"/>
                  <a:pt x="118" y="204"/>
                  <a:pt x="122" y="199"/>
                </a:cubicBezTo>
                <a:cubicBezTo>
                  <a:pt x="123" y="198"/>
                  <a:pt x="124" y="198"/>
                  <a:pt x="125" y="199"/>
                </a:cubicBezTo>
                <a:cubicBezTo>
                  <a:pt x="125" y="199"/>
                  <a:pt x="125" y="201"/>
                  <a:pt x="125" y="201"/>
                </a:cubicBezTo>
                <a:cubicBezTo>
                  <a:pt x="121" y="206"/>
                  <a:pt x="117" y="211"/>
                  <a:pt x="113" y="216"/>
                </a:cubicBezTo>
                <a:cubicBezTo>
                  <a:pt x="113" y="217"/>
                  <a:pt x="112" y="217"/>
                  <a:pt x="111" y="217"/>
                </a:cubicBezTo>
                <a:close/>
                <a:moveTo>
                  <a:pt x="965" y="209"/>
                </a:moveTo>
                <a:cubicBezTo>
                  <a:pt x="964" y="209"/>
                  <a:pt x="964" y="209"/>
                  <a:pt x="964" y="208"/>
                </a:cubicBezTo>
                <a:cubicBezTo>
                  <a:pt x="960" y="203"/>
                  <a:pt x="955" y="198"/>
                  <a:pt x="951" y="194"/>
                </a:cubicBezTo>
                <a:cubicBezTo>
                  <a:pt x="951" y="193"/>
                  <a:pt x="951" y="192"/>
                  <a:pt x="952" y="191"/>
                </a:cubicBezTo>
                <a:cubicBezTo>
                  <a:pt x="952" y="190"/>
                  <a:pt x="953" y="190"/>
                  <a:pt x="954" y="191"/>
                </a:cubicBezTo>
                <a:cubicBezTo>
                  <a:pt x="958" y="196"/>
                  <a:pt x="962" y="201"/>
                  <a:pt x="966" y="206"/>
                </a:cubicBezTo>
                <a:cubicBezTo>
                  <a:pt x="967" y="207"/>
                  <a:pt x="967" y="208"/>
                  <a:pt x="966" y="209"/>
                </a:cubicBezTo>
                <a:cubicBezTo>
                  <a:pt x="966" y="209"/>
                  <a:pt x="965" y="209"/>
                  <a:pt x="965" y="209"/>
                </a:cubicBezTo>
                <a:close/>
                <a:moveTo>
                  <a:pt x="136" y="187"/>
                </a:moveTo>
                <a:cubicBezTo>
                  <a:pt x="136" y="187"/>
                  <a:pt x="135" y="187"/>
                  <a:pt x="135" y="187"/>
                </a:cubicBezTo>
                <a:cubicBezTo>
                  <a:pt x="134" y="186"/>
                  <a:pt x="134" y="185"/>
                  <a:pt x="135" y="184"/>
                </a:cubicBezTo>
                <a:cubicBezTo>
                  <a:pt x="139" y="179"/>
                  <a:pt x="143" y="175"/>
                  <a:pt x="148" y="170"/>
                </a:cubicBezTo>
                <a:cubicBezTo>
                  <a:pt x="148" y="169"/>
                  <a:pt x="149" y="169"/>
                  <a:pt x="150" y="170"/>
                </a:cubicBezTo>
                <a:cubicBezTo>
                  <a:pt x="151" y="171"/>
                  <a:pt x="151" y="172"/>
                  <a:pt x="150" y="172"/>
                </a:cubicBezTo>
                <a:cubicBezTo>
                  <a:pt x="146" y="177"/>
                  <a:pt x="142" y="182"/>
                  <a:pt x="137" y="187"/>
                </a:cubicBezTo>
                <a:cubicBezTo>
                  <a:pt x="137" y="187"/>
                  <a:pt x="136" y="187"/>
                  <a:pt x="136" y="187"/>
                </a:cubicBezTo>
                <a:close/>
                <a:moveTo>
                  <a:pt x="940" y="180"/>
                </a:moveTo>
                <a:cubicBezTo>
                  <a:pt x="939" y="180"/>
                  <a:pt x="939" y="180"/>
                  <a:pt x="939" y="179"/>
                </a:cubicBezTo>
                <a:cubicBezTo>
                  <a:pt x="934" y="174"/>
                  <a:pt x="930" y="170"/>
                  <a:pt x="925" y="165"/>
                </a:cubicBezTo>
                <a:cubicBezTo>
                  <a:pt x="925" y="164"/>
                  <a:pt x="925" y="163"/>
                  <a:pt x="925" y="163"/>
                </a:cubicBezTo>
                <a:cubicBezTo>
                  <a:pt x="926" y="162"/>
                  <a:pt x="927" y="162"/>
                  <a:pt x="928" y="163"/>
                </a:cubicBezTo>
                <a:cubicBezTo>
                  <a:pt x="932" y="167"/>
                  <a:pt x="937" y="172"/>
                  <a:pt x="941" y="177"/>
                </a:cubicBezTo>
                <a:cubicBezTo>
                  <a:pt x="942" y="177"/>
                  <a:pt x="942" y="179"/>
                  <a:pt x="941" y="179"/>
                </a:cubicBezTo>
                <a:cubicBezTo>
                  <a:pt x="941" y="180"/>
                  <a:pt x="940" y="180"/>
                  <a:pt x="940" y="180"/>
                </a:cubicBezTo>
                <a:close/>
                <a:moveTo>
                  <a:pt x="162" y="159"/>
                </a:moveTo>
                <a:cubicBezTo>
                  <a:pt x="162" y="159"/>
                  <a:pt x="162" y="159"/>
                  <a:pt x="161" y="159"/>
                </a:cubicBezTo>
                <a:cubicBezTo>
                  <a:pt x="160" y="158"/>
                  <a:pt x="160" y="157"/>
                  <a:pt x="161" y="156"/>
                </a:cubicBezTo>
                <a:cubicBezTo>
                  <a:pt x="166" y="152"/>
                  <a:pt x="170" y="147"/>
                  <a:pt x="175" y="143"/>
                </a:cubicBezTo>
                <a:cubicBezTo>
                  <a:pt x="176" y="142"/>
                  <a:pt x="177" y="142"/>
                  <a:pt x="178" y="143"/>
                </a:cubicBezTo>
                <a:cubicBezTo>
                  <a:pt x="178" y="144"/>
                  <a:pt x="178" y="145"/>
                  <a:pt x="178" y="145"/>
                </a:cubicBezTo>
                <a:cubicBezTo>
                  <a:pt x="173" y="150"/>
                  <a:pt x="168" y="154"/>
                  <a:pt x="164" y="159"/>
                </a:cubicBezTo>
                <a:cubicBezTo>
                  <a:pt x="163" y="159"/>
                  <a:pt x="163" y="159"/>
                  <a:pt x="162" y="159"/>
                </a:cubicBezTo>
                <a:close/>
                <a:moveTo>
                  <a:pt x="913" y="152"/>
                </a:moveTo>
                <a:cubicBezTo>
                  <a:pt x="912" y="152"/>
                  <a:pt x="912" y="152"/>
                  <a:pt x="912" y="152"/>
                </a:cubicBezTo>
                <a:cubicBezTo>
                  <a:pt x="907" y="147"/>
                  <a:pt x="902" y="143"/>
                  <a:pt x="898" y="139"/>
                </a:cubicBezTo>
                <a:cubicBezTo>
                  <a:pt x="897" y="138"/>
                  <a:pt x="897" y="137"/>
                  <a:pt x="897" y="136"/>
                </a:cubicBezTo>
                <a:cubicBezTo>
                  <a:pt x="898" y="135"/>
                  <a:pt x="899" y="135"/>
                  <a:pt x="900" y="136"/>
                </a:cubicBezTo>
                <a:cubicBezTo>
                  <a:pt x="905" y="140"/>
                  <a:pt x="910" y="145"/>
                  <a:pt x="914" y="149"/>
                </a:cubicBezTo>
                <a:cubicBezTo>
                  <a:pt x="915" y="150"/>
                  <a:pt x="915" y="151"/>
                  <a:pt x="914" y="152"/>
                </a:cubicBezTo>
                <a:cubicBezTo>
                  <a:pt x="914" y="152"/>
                  <a:pt x="913" y="152"/>
                  <a:pt x="913" y="152"/>
                </a:cubicBezTo>
                <a:close/>
                <a:moveTo>
                  <a:pt x="191" y="133"/>
                </a:moveTo>
                <a:cubicBezTo>
                  <a:pt x="190" y="133"/>
                  <a:pt x="190" y="133"/>
                  <a:pt x="189" y="132"/>
                </a:cubicBezTo>
                <a:cubicBezTo>
                  <a:pt x="189" y="132"/>
                  <a:pt x="189" y="131"/>
                  <a:pt x="190" y="130"/>
                </a:cubicBezTo>
                <a:cubicBezTo>
                  <a:pt x="195" y="126"/>
                  <a:pt x="200" y="122"/>
                  <a:pt x="205" y="118"/>
                </a:cubicBezTo>
                <a:cubicBezTo>
                  <a:pt x="205" y="117"/>
                  <a:pt x="207" y="117"/>
                  <a:pt x="207" y="118"/>
                </a:cubicBezTo>
                <a:cubicBezTo>
                  <a:pt x="208" y="119"/>
                  <a:pt x="208" y="120"/>
                  <a:pt x="207" y="120"/>
                </a:cubicBezTo>
                <a:cubicBezTo>
                  <a:pt x="202" y="124"/>
                  <a:pt x="197" y="129"/>
                  <a:pt x="192" y="133"/>
                </a:cubicBezTo>
                <a:cubicBezTo>
                  <a:pt x="192" y="133"/>
                  <a:pt x="191" y="133"/>
                  <a:pt x="191" y="133"/>
                </a:cubicBezTo>
                <a:close/>
                <a:moveTo>
                  <a:pt x="884" y="127"/>
                </a:moveTo>
                <a:cubicBezTo>
                  <a:pt x="884" y="127"/>
                  <a:pt x="883" y="126"/>
                  <a:pt x="883" y="126"/>
                </a:cubicBezTo>
                <a:cubicBezTo>
                  <a:pt x="878" y="122"/>
                  <a:pt x="873" y="118"/>
                  <a:pt x="868" y="114"/>
                </a:cubicBezTo>
                <a:cubicBezTo>
                  <a:pt x="867" y="114"/>
                  <a:pt x="867" y="112"/>
                  <a:pt x="867" y="112"/>
                </a:cubicBezTo>
                <a:cubicBezTo>
                  <a:pt x="868" y="111"/>
                  <a:pt x="869" y="111"/>
                  <a:pt x="870" y="111"/>
                </a:cubicBezTo>
                <a:cubicBezTo>
                  <a:pt x="875" y="115"/>
                  <a:pt x="880" y="119"/>
                  <a:pt x="885" y="123"/>
                </a:cubicBezTo>
                <a:cubicBezTo>
                  <a:pt x="886" y="124"/>
                  <a:pt x="886" y="125"/>
                  <a:pt x="885" y="126"/>
                </a:cubicBezTo>
                <a:cubicBezTo>
                  <a:pt x="885" y="126"/>
                  <a:pt x="885" y="127"/>
                  <a:pt x="884" y="127"/>
                </a:cubicBezTo>
                <a:close/>
                <a:moveTo>
                  <a:pt x="221" y="109"/>
                </a:moveTo>
                <a:cubicBezTo>
                  <a:pt x="220" y="109"/>
                  <a:pt x="220" y="109"/>
                  <a:pt x="220" y="108"/>
                </a:cubicBezTo>
                <a:cubicBezTo>
                  <a:pt x="219" y="108"/>
                  <a:pt x="219" y="106"/>
                  <a:pt x="220" y="106"/>
                </a:cubicBezTo>
                <a:cubicBezTo>
                  <a:pt x="225" y="102"/>
                  <a:pt x="230" y="98"/>
                  <a:pt x="236" y="95"/>
                </a:cubicBezTo>
                <a:cubicBezTo>
                  <a:pt x="237" y="94"/>
                  <a:pt x="238" y="94"/>
                  <a:pt x="238" y="95"/>
                </a:cubicBezTo>
                <a:cubicBezTo>
                  <a:pt x="239" y="96"/>
                  <a:pt x="239" y="97"/>
                  <a:pt x="238" y="98"/>
                </a:cubicBezTo>
                <a:cubicBezTo>
                  <a:pt x="233" y="101"/>
                  <a:pt x="227" y="105"/>
                  <a:pt x="222" y="109"/>
                </a:cubicBezTo>
                <a:cubicBezTo>
                  <a:pt x="222" y="109"/>
                  <a:pt x="221" y="109"/>
                  <a:pt x="221" y="109"/>
                </a:cubicBezTo>
                <a:close/>
                <a:moveTo>
                  <a:pt x="853" y="103"/>
                </a:moveTo>
                <a:cubicBezTo>
                  <a:pt x="853" y="103"/>
                  <a:pt x="853" y="103"/>
                  <a:pt x="852" y="103"/>
                </a:cubicBezTo>
                <a:cubicBezTo>
                  <a:pt x="847" y="99"/>
                  <a:pt x="842" y="95"/>
                  <a:pt x="836" y="92"/>
                </a:cubicBezTo>
                <a:cubicBezTo>
                  <a:pt x="836" y="91"/>
                  <a:pt x="835" y="90"/>
                  <a:pt x="836" y="89"/>
                </a:cubicBezTo>
                <a:cubicBezTo>
                  <a:pt x="836" y="89"/>
                  <a:pt x="838" y="88"/>
                  <a:pt x="838" y="89"/>
                </a:cubicBezTo>
                <a:cubicBezTo>
                  <a:pt x="844" y="92"/>
                  <a:pt x="849" y="96"/>
                  <a:pt x="854" y="100"/>
                </a:cubicBezTo>
                <a:cubicBezTo>
                  <a:pt x="855" y="100"/>
                  <a:pt x="855" y="102"/>
                  <a:pt x="855" y="102"/>
                </a:cubicBezTo>
                <a:cubicBezTo>
                  <a:pt x="854" y="103"/>
                  <a:pt x="854" y="103"/>
                  <a:pt x="853" y="103"/>
                </a:cubicBezTo>
                <a:close/>
                <a:moveTo>
                  <a:pt x="253" y="87"/>
                </a:moveTo>
                <a:cubicBezTo>
                  <a:pt x="252" y="87"/>
                  <a:pt x="252" y="87"/>
                  <a:pt x="251" y="87"/>
                </a:cubicBezTo>
                <a:cubicBezTo>
                  <a:pt x="251" y="86"/>
                  <a:pt x="251" y="85"/>
                  <a:pt x="252" y="84"/>
                </a:cubicBezTo>
                <a:cubicBezTo>
                  <a:pt x="257" y="81"/>
                  <a:pt x="263" y="77"/>
                  <a:pt x="268" y="74"/>
                </a:cubicBezTo>
                <a:cubicBezTo>
                  <a:pt x="269" y="74"/>
                  <a:pt x="270" y="74"/>
                  <a:pt x="271" y="75"/>
                </a:cubicBezTo>
                <a:cubicBezTo>
                  <a:pt x="271" y="75"/>
                  <a:pt x="271" y="77"/>
                  <a:pt x="270" y="77"/>
                </a:cubicBezTo>
                <a:cubicBezTo>
                  <a:pt x="265" y="80"/>
                  <a:pt x="259" y="84"/>
                  <a:pt x="254" y="87"/>
                </a:cubicBezTo>
                <a:cubicBezTo>
                  <a:pt x="254" y="87"/>
                  <a:pt x="253" y="87"/>
                  <a:pt x="253" y="87"/>
                </a:cubicBezTo>
                <a:close/>
                <a:moveTo>
                  <a:pt x="821" y="82"/>
                </a:moveTo>
                <a:cubicBezTo>
                  <a:pt x="821" y="82"/>
                  <a:pt x="820" y="82"/>
                  <a:pt x="820" y="82"/>
                </a:cubicBezTo>
                <a:cubicBezTo>
                  <a:pt x="815" y="78"/>
                  <a:pt x="809" y="75"/>
                  <a:pt x="803" y="72"/>
                </a:cubicBezTo>
                <a:cubicBezTo>
                  <a:pt x="803" y="71"/>
                  <a:pt x="802" y="70"/>
                  <a:pt x="803" y="70"/>
                </a:cubicBezTo>
                <a:cubicBezTo>
                  <a:pt x="803" y="69"/>
                  <a:pt x="804" y="68"/>
                  <a:pt x="805" y="69"/>
                </a:cubicBezTo>
                <a:cubicBezTo>
                  <a:pt x="811" y="72"/>
                  <a:pt x="816" y="75"/>
                  <a:pt x="822" y="79"/>
                </a:cubicBezTo>
                <a:cubicBezTo>
                  <a:pt x="823" y="79"/>
                  <a:pt x="823" y="80"/>
                  <a:pt x="823" y="81"/>
                </a:cubicBezTo>
                <a:cubicBezTo>
                  <a:pt x="822" y="82"/>
                  <a:pt x="822" y="82"/>
                  <a:pt x="821" y="82"/>
                </a:cubicBezTo>
                <a:close/>
                <a:moveTo>
                  <a:pt x="286" y="68"/>
                </a:moveTo>
                <a:cubicBezTo>
                  <a:pt x="285" y="68"/>
                  <a:pt x="285" y="68"/>
                  <a:pt x="285" y="67"/>
                </a:cubicBezTo>
                <a:cubicBezTo>
                  <a:pt x="284" y="66"/>
                  <a:pt x="284" y="65"/>
                  <a:pt x="285" y="65"/>
                </a:cubicBezTo>
                <a:cubicBezTo>
                  <a:pt x="291" y="62"/>
                  <a:pt x="297" y="59"/>
                  <a:pt x="302" y="56"/>
                </a:cubicBezTo>
                <a:cubicBezTo>
                  <a:pt x="303" y="55"/>
                  <a:pt x="304" y="56"/>
                  <a:pt x="305" y="57"/>
                </a:cubicBezTo>
                <a:cubicBezTo>
                  <a:pt x="305" y="57"/>
                  <a:pt x="305" y="58"/>
                  <a:pt x="304" y="59"/>
                </a:cubicBezTo>
                <a:cubicBezTo>
                  <a:pt x="298" y="62"/>
                  <a:pt x="293" y="65"/>
                  <a:pt x="287" y="68"/>
                </a:cubicBezTo>
                <a:cubicBezTo>
                  <a:pt x="287" y="68"/>
                  <a:pt x="286" y="68"/>
                  <a:pt x="286" y="68"/>
                </a:cubicBezTo>
                <a:close/>
                <a:moveTo>
                  <a:pt x="787" y="63"/>
                </a:moveTo>
                <a:cubicBezTo>
                  <a:pt x="787" y="63"/>
                  <a:pt x="787" y="63"/>
                  <a:pt x="786" y="63"/>
                </a:cubicBezTo>
                <a:cubicBezTo>
                  <a:pt x="781" y="60"/>
                  <a:pt x="775" y="57"/>
                  <a:pt x="769" y="54"/>
                </a:cubicBezTo>
                <a:cubicBezTo>
                  <a:pt x="768" y="54"/>
                  <a:pt x="768" y="53"/>
                  <a:pt x="768" y="52"/>
                </a:cubicBezTo>
                <a:cubicBezTo>
                  <a:pt x="769" y="51"/>
                  <a:pt x="770" y="51"/>
                  <a:pt x="771" y="51"/>
                </a:cubicBezTo>
                <a:cubicBezTo>
                  <a:pt x="776" y="54"/>
                  <a:pt x="782" y="57"/>
                  <a:pt x="788" y="60"/>
                </a:cubicBezTo>
                <a:cubicBezTo>
                  <a:pt x="789" y="60"/>
                  <a:pt x="789" y="61"/>
                  <a:pt x="789" y="62"/>
                </a:cubicBezTo>
                <a:cubicBezTo>
                  <a:pt x="789" y="63"/>
                  <a:pt x="788" y="63"/>
                  <a:pt x="787" y="63"/>
                </a:cubicBezTo>
                <a:close/>
                <a:moveTo>
                  <a:pt x="321" y="51"/>
                </a:moveTo>
                <a:cubicBezTo>
                  <a:pt x="320" y="51"/>
                  <a:pt x="319" y="50"/>
                  <a:pt x="319" y="50"/>
                </a:cubicBezTo>
                <a:cubicBezTo>
                  <a:pt x="319" y="49"/>
                  <a:pt x="319" y="48"/>
                  <a:pt x="320" y="47"/>
                </a:cubicBezTo>
                <a:cubicBezTo>
                  <a:pt x="326" y="45"/>
                  <a:pt x="332" y="42"/>
                  <a:pt x="338" y="40"/>
                </a:cubicBezTo>
                <a:cubicBezTo>
                  <a:pt x="339" y="40"/>
                  <a:pt x="340" y="40"/>
                  <a:pt x="340" y="41"/>
                </a:cubicBezTo>
                <a:cubicBezTo>
                  <a:pt x="340" y="42"/>
                  <a:pt x="340" y="43"/>
                  <a:pt x="339" y="43"/>
                </a:cubicBezTo>
                <a:cubicBezTo>
                  <a:pt x="333" y="46"/>
                  <a:pt x="327" y="48"/>
                  <a:pt x="321" y="51"/>
                </a:cubicBezTo>
                <a:cubicBezTo>
                  <a:pt x="321" y="51"/>
                  <a:pt x="321" y="51"/>
                  <a:pt x="321" y="51"/>
                </a:cubicBezTo>
                <a:close/>
                <a:moveTo>
                  <a:pt x="752" y="47"/>
                </a:moveTo>
                <a:cubicBezTo>
                  <a:pt x="752" y="47"/>
                  <a:pt x="752" y="47"/>
                  <a:pt x="752" y="46"/>
                </a:cubicBezTo>
                <a:cubicBezTo>
                  <a:pt x="746" y="44"/>
                  <a:pt x="740" y="42"/>
                  <a:pt x="734" y="39"/>
                </a:cubicBezTo>
                <a:cubicBezTo>
                  <a:pt x="733" y="39"/>
                  <a:pt x="732" y="38"/>
                  <a:pt x="733" y="37"/>
                </a:cubicBezTo>
                <a:cubicBezTo>
                  <a:pt x="733" y="36"/>
                  <a:pt x="734" y="36"/>
                  <a:pt x="735" y="36"/>
                </a:cubicBezTo>
                <a:cubicBezTo>
                  <a:pt x="741" y="38"/>
                  <a:pt x="747" y="41"/>
                  <a:pt x="753" y="43"/>
                </a:cubicBezTo>
                <a:cubicBezTo>
                  <a:pt x="754" y="44"/>
                  <a:pt x="754" y="45"/>
                  <a:pt x="754" y="46"/>
                </a:cubicBezTo>
                <a:cubicBezTo>
                  <a:pt x="754" y="46"/>
                  <a:pt x="753" y="47"/>
                  <a:pt x="752" y="47"/>
                </a:cubicBezTo>
                <a:close/>
                <a:moveTo>
                  <a:pt x="356" y="36"/>
                </a:moveTo>
                <a:cubicBezTo>
                  <a:pt x="356" y="36"/>
                  <a:pt x="355" y="36"/>
                  <a:pt x="355" y="35"/>
                </a:cubicBezTo>
                <a:cubicBezTo>
                  <a:pt x="354" y="34"/>
                  <a:pt x="355" y="33"/>
                  <a:pt x="356" y="33"/>
                </a:cubicBezTo>
                <a:cubicBezTo>
                  <a:pt x="362" y="31"/>
                  <a:pt x="368" y="29"/>
                  <a:pt x="374" y="27"/>
                </a:cubicBezTo>
                <a:cubicBezTo>
                  <a:pt x="375" y="26"/>
                  <a:pt x="376" y="27"/>
                  <a:pt x="376" y="28"/>
                </a:cubicBezTo>
                <a:cubicBezTo>
                  <a:pt x="377" y="29"/>
                  <a:pt x="376" y="30"/>
                  <a:pt x="375" y="30"/>
                </a:cubicBezTo>
                <a:cubicBezTo>
                  <a:pt x="369" y="32"/>
                  <a:pt x="363" y="34"/>
                  <a:pt x="357" y="36"/>
                </a:cubicBezTo>
                <a:cubicBezTo>
                  <a:pt x="357" y="36"/>
                  <a:pt x="357" y="36"/>
                  <a:pt x="356" y="36"/>
                </a:cubicBezTo>
                <a:close/>
                <a:moveTo>
                  <a:pt x="716" y="33"/>
                </a:moveTo>
                <a:cubicBezTo>
                  <a:pt x="716" y="33"/>
                  <a:pt x="716" y="33"/>
                  <a:pt x="716" y="33"/>
                </a:cubicBezTo>
                <a:cubicBezTo>
                  <a:pt x="709" y="31"/>
                  <a:pt x="703" y="29"/>
                  <a:pt x="697" y="27"/>
                </a:cubicBezTo>
                <a:cubicBezTo>
                  <a:pt x="696" y="26"/>
                  <a:pt x="696" y="25"/>
                  <a:pt x="696" y="25"/>
                </a:cubicBezTo>
                <a:cubicBezTo>
                  <a:pt x="696" y="24"/>
                  <a:pt x="697" y="23"/>
                  <a:pt x="698" y="23"/>
                </a:cubicBezTo>
                <a:cubicBezTo>
                  <a:pt x="704" y="25"/>
                  <a:pt x="711" y="27"/>
                  <a:pt x="717" y="29"/>
                </a:cubicBezTo>
                <a:cubicBezTo>
                  <a:pt x="718" y="30"/>
                  <a:pt x="718" y="31"/>
                  <a:pt x="718" y="32"/>
                </a:cubicBezTo>
                <a:cubicBezTo>
                  <a:pt x="718" y="32"/>
                  <a:pt x="717" y="33"/>
                  <a:pt x="716" y="33"/>
                </a:cubicBezTo>
                <a:close/>
                <a:moveTo>
                  <a:pt x="393" y="24"/>
                </a:moveTo>
                <a:cubicBezTo>
                  <a:pt x="392" y="24"/>
                  <a:pt x="392" y="24"/>
                  <a:pt x="391" y="23"/>
                </a:cubicBezTo>
                <a:cubicBezTo>
                  <a:pt x="391" y="22"/>
                  <a:pt x="392" y="21"/>
                  <a:pt x="393" y="21"/>
                </a:cubicBezTo>
                <a:cubicBezTo>
                  <a:pt x="399" y="19"/>
                  <a:pt x="405" y="18"/>
                  <a:pt x="411" y="16"/>
                </a:cubicBezTo>
                <a:cubicBezTo>
                  <a:pt x="412" y="16"/>
                  <a:pt x="413" y="16"/>
                  <a:pt x="413" y="17"/>
                </a:cubicBezTo>
                <a:cubicBezTo>
                  <a:pt x="414" y="18"/>
                  <a:pt x="413" y="19"/>
                  <a:pt x="412" y="19"/>
                </a:cubicBezTo>
                <a:cubicBezTo>
                  <a:pt x="406" y="21"/>
                  <a:pt x="400" y="23"/>
                  <a:pt x="394" y="24"/>
                </a:cubicBezTo>
                <a:cubicBezTo>
                  <a:pt x="393" y="24"/>
                  <a:pt x="393" y="24"/>
                  <a:pt x="393" y="24"/>
                </a:cubicBezTo>
                <a:close/>
                <a:moveTo>
                  <a:pt x="679" y="22"/>
                </a:moveTo>
                <a:cubicBezTo>
                  <a:pt x="679" y="22"/>
                  <a:pt x="679" y="22"/>
                  <a:pt x="679" y="22"/>
                </a:cubicBezTo>
                <a:cubicBezTo>
                  <a:pt x="672" y="20"/>
                  <a:pt x="666" y="18"/>
                  <a:pt x="660" y="17"/>
                </a:cubicBezTo>
                <a:cubicBezTo>
                  <a:pt x="659" y="17"/>
                  <a:pt x="658" y="16"/>
                  <a:pt x="659" y="15"/>
                </a:cubicBezTo>
                <a:cubicBezTo>
                  <a:pt x="659" y="14"/>
                  <a:pt x="660" y="13"/>
                  <a:pt x="661" y="14"/>
                </a:cubicBezTo>
                <a:cubicBezTo>
                  <a:pt x="667" y="15"/>
                  <a:pt x="673" y="16"/>
                  <a:pt x="680" y="18"/>
                </a:cubicBezTo>
                <a:cubicBezTo>
                  <a:pt x="681" y="18"/>
                  <a:pt x="681" y="19"/>
                  <a:pt x="681" y="20"/>
                </a:cubicBezTo>
                <a:cubicBezTo>
                  <a:pt x="681" y="21"/>
                  <a:pt x="680" y="22"/>
                  <a:pt x="679" y="22"/>
                </a:cubicBezTo>
                <a:close/>
                <a:moveTo>
                  <a:pt x="431" y="15"/>
                </a:moveTo>
                <a:cubicBezTo>
                  <a:pt x="430" y="15"/>
                  <a:pt x="429" y="15"/>
                  <a:pt x="429" y="14"/>
                </a:cubicBezTo>
                <a:cubicBezTo>
                  <a:pt x="429" y="13"/>
                  <a:pt x="429" y="12"/>
                  <a:pt x="430" y="12"/>
                </a:cubicBezTo>
                <a:cubicBezTo>
                  <a:pt x="437" y="10"/>
                  <a:pt x="443" y="9"/>
                  <a:pt x="449" y="8"/>
                </a:cubicBezTo>
                <a:cubicBezTo>
                  <a:pt x="450" y="8"/>
                  <a:pt x="451" y="9"/>
                  <a:pt x="451" y="10"/>
                </a:cubicBezTo>
                <a:cubicBezTo>
                  <a:pt x="451" y="11"/>
                  <a:pt x="451" y="11"/>
                  <a:pt x="450" y="12"/>
                </a:cubicBezTo>
                <a:cubicBezTo>
                  <a:pt x="444" y="13"/>
                  <a:pt x="437" y="14"/>
                  <a:pt x="431" y="15"/>
                </a:cubicBezTo>
                <a:cubicBezTo>
                  <a:pt x="431" y="15"/>
                  <a:pt x="431" y="15"/>
                  <a:pt x="431" y="15"/>
                </a:cubicBezTo>
                <a:close/>
                <a:moveTo>
                  <a:pt x="641" y="13"/>
                </a:moveTo>
                <a:cubicBezTo>
                  <a:pt x="641" y="13"/>
                  <a:pt x="641" y="13"/>
                  <a:pt x="641" y="13"/>
                </a:cubicBezTo>
                <a:cubicBezTo>
                  <a:pt x="635" y="12"/>
                  <a:pt x="628" y="11"/>
                  <a:pt x="622" y="10"/>
                </a:cubicBezTo>
                <a:cubicBezTo>
                  <a:pt x="621" y="10"/>
                  <a:pt x="621" y="9"/>
                  <a:pt x="621" y="8"/>
                </a:cubicBezTo>
                <a:cubicBezTo>
                  <a:pt x="621" y="7"/>
                  <a:pt x="622" y="6"/>
                  <a:pt x="623" y="6"/>
                </a:cubicBezTo>
                <a:cubicBezTo>
                  <a:pt x="629" y="7"/>
                  <a:pt x="635" y="8"/>
                  <a:pt x="642" y="10"/>
                </a:cubicBezTo>
                <a:cubicBezTo>
                  <a:pt x="643" y="10"/>
                  <a:pt x="643" y="11"/>
                  <a:pt x="643" y="12"/>
                </a:cubicBezTo>
                <a:cubicBezTo>
                  <a:pt x="643" y="13"/>
                  <a:pt x="642" y="13"/>
                  <a:pt x="641" y="13"/>
                </a:cubicBezTo>
                <a:close/>
                <a:moveTo>
                  <a:pt x="469" y="9"/>
                </a:moveTo>
                <a:cubicBezTo>
                  <a:pt x="468" y="9"/>
                  <a:pt x="467" y="8"/>
                  <a:pt x="467" y="7"/>
                </a:cubicBezTo>
                <a:cubicBezTo>
                  <a:pt x="467" y="6"/>
                  <a:pt x="467" y="5"/>
                  <a:pt x="468" y="5"/>
                </a:cubicBezTo>
                <a:cubicBezTo>
                  <a:pt x="475" y="4"/>
                  <a:pt x="481" y="4"/>
                  <a:pt x="488" y="3"/>
                </a:cubicBezTo>
                <a:cubicBezTo>
                  <a:pt x="489" y="3"/>
                  <a:pt x="489" y="4"/>
                  <a:pt x="490" y="5"/>
                </a:cubicBezTo>
                <a:cubicBezTo>
                  <a:pt x="490" y="6"/>
                  <a:pt x="489" y="6"/>
                  <a:pt x="488" y="6"/>
                </a:cubicBezTo>
                <a:cubicBezTo>
                  <a:pt x="482" y="7"/>
                  <a:pt x="475" y="8"/>
                  <a:pt x="469" y="9"/>
                </a:cubicBezTo>
                <a:cubicBezTo>
                  <a:pt x="469" y="9"/>
                  <a:pt x="469" y="9"/>
                  <a:pt x="469" y="9"/>
                </a:cubicBezTo>
                <a:close/>
                <a:moveTo>
                  <a:pt x="603" y="7"/>
                </a:moveTo>
                <a:cubicBezTo>
                  <a:pt x="603" y="7"/>
                  <a:pt x="603" y="7"/>
                  <a:pt x="603" y="7"/>
                </a:cubicBezTo>
                <a:cubicBezTo>
                  <a:pt x="597" y="7"/>
                  <a:pt x="590" y="6"/>
                  <a:pt x="584" y="6"/>
                </a:cubicBezTo>
                <a:cubicBezTo>
                  <a:pt x="583" y="5"/>
                  <a:pt x="582" y="5"/>
                  <a:pt x="582" y="4"/>
                </a:cubicBezTo>
                <a:cubicBezTo>
                  <a:pt x="582" y="3"/>
                  <a:pt x="583" y="2"/>
                  <a:pt x="584" y="2"/>
                </a:cubicBezTo>
                <a:cubicBezTo>
                  <a:pt x="591" y="2"/>
                  <a:pt x="597" y="3"/>
                  <a:pt x="604" y="4"/>
                </a:cubicBezTo>
                <a:cubicBezTo>
                  <a:pt x="605" y="4"/>
                  <a:pt x="605" y="5"/>
                  <a:pt x="605" y="6"/>
                </a:cubicBezTo>
                <a:cubicBezTo>
                  <a:pt x="605" y="7"/>
                  <a:pt x="604" y="7"/>
                  <a:pt x="603" y="7"/>
                </a:cubicBezTo>
                <a:close/>
                <a:moveTo>
                  <a:pt x="507" y="5"/>
                </a:moveTo>
                <a:cubicBezTo>
                  <a:pt x="506" y="5"/>
                  <a:pt x="505" y="4"/>
                  <a:pt x="505" y="3"/>
                </a:cubicBezTo>
                <a:cubicBezTo>
                  <a:pt x="505" y="2"/>
                  <a:pt x="506" y="1"/>
                  <a:pt x="507" y="1"/>
                </a:cubicBezTo>
                <a:cubicBezTo>
                  <a:pt x="513" y="1"/>
                  <a:pt x="520" y="1"/>
                  <a:pt x="526" y="0"/>
                </a:cubicBezTo>
                <a:cubicBezTo>
                  <a:pt x="527" y="0"/>
                  <a:pt x="528" y="1"/>
                  <a:pt x="528" y="2"/>
                </a:cubicBezTo>
                <a:cubicBezTo>
                  <a:pt x="528" y="3"/>
                  <a:pt x="527" y="4"/>
                  <a:pt x="526" y="4"/>
                </a:cubicBezTo>
                <a:cubicBezTo>
                  <a:pt x="520" y="4"/>
                  <a:pt x="513" y="5"/>
                  <a:pt x="507" y="5"/>
                </a:cubicBezTo>
                <a:cubicBezTo>
                  <a:pt x="507" y="5"/>
                  <a:pt x="507" y="5"/>
                  <a:pt x="507" y="5"/>
                </a:cubicBezTo>
                <a:close/>
                <a:moveTo>
                  <a:pt x="565" y="4"/>
                </a:moveTo>
                <a:cubicBezTo>
                  <a:pt x="565" y="4"/>
                  <a:pt x="565" y="4"/>
                  <a:pt x="565" y="4"/>
                </a:cubicBezTo>
                <a:cubicBezTo>
                  <a:pt x="558" y="4"/>
                  <a:pt x="552" y="4"/>
                  <a:pt x="546" y="4"/>
                </a:cubicBezTo>
                <a:cubicBezTo>
                  <a:pt x="545" y="4"/>
                  <a:pt x="544" y="3"/>
                  <a:pt x="544" y="2"/>
                </a:cubicBezTo>
                <a:cubicBezTo>
                  <a:pt x="544" y="1"/>
                  <a:pt x="545" y="0"/>
                  <a:pt x="546" y="0"/>
                </a:cubicBezTo>
                <a:cubicBezTo>
                  <a:pt x="546" y="0"/>
                  <a:pt x="546" y="0"/>
                  <a:pt x="546" y="0"/>
                </a:cubicBezTo>
                <a:cubicBezTo>
                  <a:pt x="552" y="0"/>
                  <a:pt x="558" y="1"/>
                  <a:pt x="565" y="1"/>
                </a:cubicBezTo>
                <a:cubicBezTo>
                  <a:pt x="566" y="1"/>
                  <a:pt x="567" y="2"/>
                  <a:pt x="567" y="3"/>
                </a:cubicBezTo>
                <a:cubicBezTo>
                  <a:pt x="567" y="4"/>
                  <a:pt x="566" y="4"/>
                  <a:pt x="565"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4" name="Freeform 7"/>
          <p:cNvSpPr>
            <a:spLocks noEditPoints="1"/>
          </p:cNvSpPr>
          <p:nvPr/>
        </p:nvSpPr>
        <p:spPr bwMode="auto">
          <a:xfrm>
            <a:off x="3995738" y="1517968"/>
            <a:ext cx="4232275" cy="4240212"/>
          </a:xfrm>
          <a:custGeom>
            <a:avLst/>
            <a:gdLst>
              <a:gd name="T0" fmla="*/ 768 w 1589"/>
              <a:gd name="T1" fmla="*/ 1588 h 1590"/>
              <a:gd name="T2" fmla="*/ 728 w 1589"/>
              <a:gd name="T3" fmla="*/ 1587 h 1590"/>
              <a:gd name="T4" fmla="*/ 901 w 1589"/>
              <a:gd name="T5" fmla="*/ 1583 h 1590"/>
              <a:gd name="T6" fmla="*/ 937 w 1589"/>
              <a:gd name="T7" fmla="*/ 1575 h 1590"/>
              <a:gd name="T8" fmla="*/ 976 w 1589"/>
              <a:gd name="T9" fmla="*/ 1565 h 1590"/>
              <a:gd name="T10" fmla="*/ 1032 w 1589"/>
              <a:gd name="T11" fmla="*/ 1550 h 1590"/>
              <a:gd name="T12" fmla="*/ 1071 w 1589"/>
              <a:gd name="T13" fmla="*/ 1538 h 1590"/>
              <a:gd name="T14" fmla="*/ 1106 w 1589"/>
              <a:gd name="T15" fmla="*/ 1526 h 1590"/>
              <a:gd name="T16" fmla="*/ 1123 w 1589"/>
              <a:gd name="T17" fmla="*/ 1519 h 1590"/>
              <a:gd name="T18" fmla="*/ 1157 w 1589"/>
              <a:gd name="T19" fmla="*/ 1502 h 1590"/>
              <a:gd name="T20" fmla="*/ 365 w 1589"/>
              <a:gd name="T21" fmla="*/ 1464 h 1590"/>
              <a:gd name="T22" fmla="*/ 332 w 1589"/>
              <a:gd name="T23" fmla="*/ 1442 h 1590"/>
              <a:gd name="T24" fmla="*/ 286 w 1589"/>
              <a:gd name="T25" fmla="*/ 1406 h 1590"/>
              <a:gd name="T26" fmla="*/ 257 w 1589"/>
              <a:gd name="T27" fmla="*/ 1378 h 1590"/>
              <a:gd name="T28" fmla="*/ 232 w 1589"/>
              <a:gd name="T29" fmla="*/ 1351 h 1590"/>
              <a:gd name="T30" fmla="*/ 219 w 1589"/>
              <a:gd name="T31" fmla="*/ 1338 h 1590"/>
              <a:gd name="T32" fmla="*/ 193 w 1589"/>
              <a:gd name="T33" fmla="*/ 1311 h 1590"/>
              <a:gd name="T34" fmla="*/ 167 w 1589"/>
              <a:gd name="T35" fmla="*/ 1282 h 1590"/>
              <a:gd name="T36" fmla="*/ 1445 w 1589"/>
              <a:gd name="T37" fmla="*/ 1250 h 1590"/>
              <a:gd name="T38" fmla="*/ 1465 w 1589"/>
              <a:gd name="T39" fmla="*/ 1218 h 1590"/>
              <a:gd name="T40" fmla="*/ 1484 w 1589"/>
              <a:gd name="T41" fmla="*/ 1182 h 1590"/>
              <a:gd name="T42" fmla="*/ 1511 w 1589"/>
              <a:gd name="T43" fmla="*/ 1131 h 1590"/>
              <a:gd name="T44" fmla="*/ 1529 w 1589"/>
              <a:gd name="T45" fmla="*/ 1095 h 1590"/>
              <a:gd name="T46" fmla="*/ 1544 w 1589"/>
              <a:gd name="T47" fmla="*/ 1061 h 1590"/>
              <a:gd name="T48" fmla="*/ 1550 w 1589"/>
              <a:gd name="T49" fmla="*/ 1042 h 1590"/>
              <a:gd name="T50" fmla="*/ 1559 w 1589"/>
              <a:gd name="T51" fmla="*/ 1007 h 1590"/>
              <a:gd name="T52" fmla="*/ 13 w 1589"/>
              <a:gd name="T53" fmla="*/ 933 h 1590"/>
              <a:gd name="T54" fmla="*/ 6 w 1589"/>
              <a:gd name="T55" fmla="*/ 893 h 1590"/>
              <a:gd name="T56" fmla="*/ 1 w 1589"/>
              <a:gd name="T57" fmla="*/ 835 h 1590"/>
              <a:gd name="T58" fmla="*/ 1 w 1589"/>
              <a:gd name="T59" fmla="*/ 795 h 1590"/>
              <a:gd name="T60" fmla="*/ 1 w 1589"/>
              <a:gd name="T61" fmla="*/ 779 h 1590"/>
              <a:gd name="T62" fmla="*/ 1 w 1589"/>
              <a:gd name="T63" fmla="*/ 739 h 1590"/>
              <a:gd name="T64" fmla="*/ 8 w 1589"/>
              <a:gd name="T65" fmla="*/ 681 h 1590"/>
              <a:gd name="T66" fmla="*/ 16 w 1589"/>
              <a:gd name="T67" fmla="*/ 641 h 1590"/>
              <a:gd name="T68" fmla="*/ 26 w 1589"/>
              <a:gd name="T69" fmla="*/ 606 h 1590"/>
              <a:gd name="T70" fmla="*/ 31 w 1589"/>
              <a:gd name="T71" fmla="*/ 587 h 1590"/>
              <a:gd name="T72" fmla="*/ 40 w 1589"/>
              <a:gd name="T73" fmla="*/ 551 h 1590"/>
              <a:gd name="T74" fmla="*/ 1534 w 1589"/>
              <a:gd name="T75" fmla="*/ 510 h 1590"/>
              <a:gd name="T76" fmla="*/ 1518 w 1589"/>
              <a:gd name="T77" fmla="*/ 474 h 1590"/>
              <a:gd name="T78" fmla="*/ 1492 w 1589"/>
              <a:gd name="T79" fmla="*/ 422 h 1590"/>
              <a:gd name="T80" fmla="*/ 1474 w 1589"/>
              <a:gd name="T81" fmla="*/ 386 h 1590"/>
              <a:gd name="T82" fmla="*/ 1456 w 1589"/>
              <a:gd name="T83" fmla="*/ 354 h 1590"/>
              <a:gd name="T84" fmla="*/ 1445 w 1589"/>
              <a:gd name="T85" fmla="*/ 338 h 1590"/>
              <a:gd name="T86" fmla="*/ 1422 w 1589"/>
              <a:gd name="T87" fmla="*/ 310 h 1590"/>
              <a:gd name="T88" fmla="*/ 1396 w 1589"/>
              <a:gd name="T89" fmla="*/ 280 h 1590"/>
              <a:gd name="T90" fmla="*/ 243 w 1589"/>
              <a:gd name="T91" fmla="*/ 227 h 1590"/>
              <a:gd name="T92" fmla="*/ 270 w 1589"/>
              <a:gd name="T93" fmla="*/ 200 h 1590"/>
              <a:gd name="T94" fmla="*/ 300 w 1589"/>
              <a:gd name="T95" fmla="*/ 173 h 1590"/>
              <a:gd name="T96" fmla="*/ 346 w 1589"/>
              <a:gd name="T97" fmla="*/ 138 h 1590"/>
              <a:gd name="T98" fmla="*/ 381 w 1589"/>
              <a:gd name="T99" fmla="*/ 118 h 1590"/>
              <a:gd name="T100" fmla="*/ 414 w 1589"/>
              <a:gd name="T101" fmla="*/ 101 h 1590"/>
              <a:gd name="T102" fmla="*/ 431 w 1589"/>
              <a:gd name="T103" fmla="*/ 92 h 1590"/>
              <a:gd name="T104" fmla="*/ 465 w 1589"/>
              <a:gd name="T105" fmla="*/ 75 h 1590"/>
              <a:gd name="T106" fmla="*/ 1084 w 1589"/>
              <a:gd name="T107" fmla="*/ 58 h 1590"/>
              <a:gd name="T108" fmla="*/ 1047 w 1589"/>
              <a:gd name="T109" fmla="*/ 45 h 1590"/>
              <a:gd name="T110" fmla="*/ 992 w 1589"/>
              <a:gd name="T111" fmla="*/ 29 h 1590"/>
              <a:gd name="T112" fmla="*/ 953 w 1589"/>
              <a:gd name="T113" fmla="*/ 18 h 1590"/>
              <a:gd name="T114" fmla="*/ 917 w 1589"/>
              <a:gd name="T115" fmla="*/ 10 h 1590"/>
              <a:gd name="T116" fmla="*/ 898 w 1589"/>
              <a:gd name="T117" fmla="*/ 7 h 1590"/>
              <a:gd name="T118" fmla="*/ 861 w 1589"/>
              <a:gd name="T119" fmla="*/ 5 h 1590"/>
              <a:gd name="T120" fmla="*/ 821 w 1589"/>
              <a:gd name="T121" fmla="*/ 1 h 1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9" h="1590">
                <a:moveTo>
                  <a:pt x="795" y="1590"/>
                </a:moveTo>
                <a:cubicBezTo>
                  <a:pt x="792" y="1590"/>
                  <a:pt x="789" y="1590"/>
                  <a:pt x="785" y="1590"/>
                </a:cubicBezTo>
                <a:cubicBezTo>
                  <a:pt x="785" y="1590"/>
                  <a:pt x="784" y="1589"/>
                  <a:pt x="784" y="1588"/>
                </a:cubicBezTo>
                <a:cubicBezTo>
                  <a:pt x="784" y="1587"/>
                  <a:pt x="785" y="1586"/>
                  <a:pt x="786" y="1586"/>
                </a:cubicBezTo>
                <a:cubicBezTo>
                  <a:pt x="786" y="1586"/>
                  <a:pt x="786" y="1586"/>
                  <a:pt x="786" y="1586"/>
                </a:cubicBezTo>
                <a:cubicBezTo>
                  <a:pt x="789" y="1586"/>
                  <a:pt x="792" y="1586"/>
                  <a:pt x="795" y="1586"/>
                </a:cubicBezTo>
                <a:cubicBezTo>
                  <a:pt x="798" y="1586"/>
                  <a:pt x="802" y="1586"/>
                  <a:pt x="805" y="1586"/>
                </a:cubicBezTo>
                <a:cubicBezTo>
                  <a:pt x="806" y="1586"/>
                  <a:pt x="807" y="1587"/>
                  <a:pt x="807" y="1588"/>
                </a:cubicBezTo>
                <a:cubicBezTo>
                  <a:pt x="807" y="1589"/>
                  <a:pt x="806" y="1590"/>
                  <a:pt x="805" y="1590"/>
                </a:cubicBezTo>
                <a:cubicBezTo>
                  <a:pt x="802" y="1590"/>
                  <a:pt x="798" y="1590"/>
                  <a:pt x="795" y="1590"/>
                </a:cubicBezTo>
                <a:close/>
                <a:moveTo>
                  <a:pt x="766" y="1589"/>
                </a:moveTo>
                <a:cubicBezTo>
                  <a:pt x="766" y="1589"/>
                  <a:pt x="766" y="1589"/>
                  <a:pt x="766" y="1589"/>
                </a:cubicBezTo>
                <a:cubicBezTo>
                  <a:pt x="760" y="1589"/>
                  <a:pt x="753" y="1589"/>
                  <a:pt x="747" y="1588"/>
                </a:cubicBezTo>
                <a:cubicBezTo>
                  <a:pt x="746" y="1588"/>
                  <a:pt x="745" y="1587"/>
                  <a:pt x="745" y="1586"/>
                </a:cubicBezTo>
                <a:cubicBezTo>
                  <a:pt x="745" y="1585"/>
                  <a:pt x="746" y="1585"/>
                  <a:pt x="747" y="1585"/>
                </a:cubicBezTo>
                <a:cubicBezTo>
                  <a:pt x="753" y="1585"/>
                  <a:pt x="760" y="1585"/>
                  <a:pt x="766" y="1586"/>
                </a:cubicBezTo>
                <a:cubicBezTo>
                  <a:pt x="767" y="1586"/>
                  <a:pt x="768" y="1587"/>
                  <a:pt x="768" y="1588"/>
                </a:cubicBezTo>
                <a:cubicBezTo>
                  <a:pt x="768" y="1588"/>
                  <a:pt x="767" y="1589"/>
                  <a:pt x="766" y="1589"/>
                </a:cubicBezTo>
                <a:close/>
                <a:moveTo>
                  <a:pt x="824" y="1589"/>
                </a:moveTo>
                <a:cubicBezTo>
                  <a:pt x="823" y="1589"/>
                  <a:pt x="822" y="1588"/>
                  <a:pt x="822" y="1587"/>
                </a:cubicBezTo>
                <a:cubicBezTo>
                  <a:pt x="822" y="1586"/>
                  <a:pt x="823" y="1586"/>
                  <a:pt x="824" y="1586"/>
                </a:cubicBezTo>
                <a:cubicBezTo>
                  <a:pt x="830" y="1585"/>
                  <a:pt x="837" y="1585"/>
                  <a:pt x="843" y="1585"/>
                </a:cubicBezTo>
                <a:cubicBezTo>
                  <a:pt x="844" y="1585"/>
                  <a:pt x="845" y="1585"/>
                  <a:pt x="845" y="1586"/>
                </a:cubicBezTo>
                <a:cubicBezTo>
                  <a:pt x="845" y="1587"/>
                  <a:pt x="844" y="1588"/>
                  <a:pt x="843" y="1588"/>
                </a:cubicBezTo>
                <a:cubicBezTo>
                  <a:pt x="837" y="1589"/>
                  <a:pt x="831" y="1589"/>
                  <a:pt x="824" y="1589"/>
                </a:cubicBezTo>
                <a:cubicBezTo>
                  <a:pt x="824" y="1589"/>
                  <a:pt x="824" y="1589"/>
                  <a:pt x="824" y="1589"/>
                </a:cubicBezTo>
                <a:close/>
                <a:moveTo>
                  <a:pt x="728" y="1587"/>
                </a:moveTo>
                <a:cubicBezTo>
                  <a:pt x="728" y="1587"/>
                  <a:pt x="728" y="1587"/>
                  <a:pt x="728" y="1587"/>
                </a:cubicBezTo>
                <a:cubicBezTo>
                  <a:pt x="721" y="1586"/>
                  <a:pt x="715" y="1586"/>
                  <a:pt x="708" y="1585"/>
                </a:cubicBezTo>
                <a:cubicBezTo>
                  <a:pt x="707" y="1585"/>
                  <a:pt x="707" y="1584"/>
                  <a:pt x="707" y="1583"/>
                </a:cubicBezTo>
                <a:cubicBezTo>
                  <a:pt x="707" y="1582"/>
                  <a:pt x="708" y="1581"/>
                  <a:pt x="709" y="1582"/>
                </a:cubicBezTo>
                <a:cubicBezTo>
                  <a:pt x="715" y="1582"/>
                  <a:pt x="721" y="1583"/>
                  <a:pt x="728" y="1583"/>
                </a:cubicBezTo>
                <a:cubicBezTo>
                  <a:pt x="729" y="1584"/>
                  <a:pt x="730" y="1584"/>
                  <a:pt x="729" y="1585"/>
                </a:cubicBezTo>
                <a:cubicBezTo>
                  <a:pt x="729" y="1586"/>
                  <a:pt x="729" y="1587"/>
                  <a:pt x="728" y="1587"/>
                </a:cubicBezTo>
                <a:close/>
                <a:moveTo>
                  <a:pt x="863" y="1587"/>
                </a:moveTo>
                <a:cubicBezTo>
                  <a:pt x="862" y="1587"/>
                  <a:pt x="861" y="1586"/>
                  <a:pt x="861" y="1585"/>
                </a:cubicBezTo>
                <a:cubicBezTo>
                  <a:pt x="861" y="1584"/>
                  <a:pt x="861" y="1583"/>
                  <a:pt x="862" y="1583"/>
                </a:cubicBezTo>
                <a:cubicBezTo>
                  <a:pt x="869" y="1583"/>
                  <a:pt x="875" y="1582"/>
                  <a:pt x="882" y="1581"/>
                </a:cubicBezTo>
                <a:cubicBezTo>
                  <a:pt x="883" y="1581"/>
                  <a:pt x="883" y="1582"/>
                  <a:pt x="884" y="1583"/>
                </a:cubicBezTo>
                <a:cubicBezTo>
                  <a:pt x="884" y="1584"/>
                  <a:pt x="883" y="1585"/>
                  <a:pt x="882" y="1585"/>
                </a:cubicBezTo>
                <a:cubicBezTo>
                  <a:pt x="876" y="1586"/>
                  <a:pt x="869" y="1586"/>
                  <a:pt x="863" y="1587"/>
                </a:cubicBezTo>
                <a:cubicBezTo>
                  <a:pt x="863" y="1587"/>
                  <a:pt x="863" y="1587"/>
                  <a:pt x="863" y="1587"/>
                </a:cubicBezTo>
                <a:close/>
                <a:moveTo>
                  <a:pt x="689" y="1583"/>
                </a:moveTo>
                <a:cubicBezTo>
                  <a:pt x="689" y="1583"/>
                  <a:pt x="689" y="1583"/>
                  <a:pt x="689" y="1583"/>
                </a:cubicBezTo>
                <a:cubicBezTo>
                  <a:pt x="683" y="1582"/>
                  <a:pt x="676" y="1581"/>
                  <a:pt x="670" y="1580"/>
                </a:cubicBezTo>
                <a:cubicBezTo>
                  <a:pt x="669" y="1580"/>
                  <a:pt x="668" y="1579"/>
                  <a:pt x="668" y="1578"/>
                </a:cubicBezTo>
                <a:cubicBezTo>
                  <a:pt x="669" y="1577"/>
                  <a:pt x="670" y="1576"/>
                  <a:pt x="670" y="1577"/>
                </a:cubicBezTo>
                <a:cubicBezTo>
                  <a:pt x="677" y="1578"/>
                  <a:pt x="683" y="1578"/>
                  <a:pt x="690" y="1579"/>
                </a:cubicBezTo>
                <a:cubicBezTo>
                  <a:pt x="691" y="1579"/>
                  <a:pt x="691" y="1580"/>
                  <a:pt x="691" y="1581"/>
                </a:cubicBezTo>
                <a:cubicBezTo>
                  <a:pt x="691" y="1582"/>
                  <a:pt x="690" y="1583"/>
                  <a:pt x="689" y="1583"/>
                </a:cubicBezTo>
                <a:close/>
                <a:moveTo>
                  <a:pt x="901" y="1583"/>
                </a:moveTo>
                <a:cubicBezTo>
                  <a:pt x="900" y="1583"/>
                  <a:pt x="899" y="1582"/>
                  <a:pt x="899" y="1581"/>
                </a:cubicBezTo>
                <a:cubicBezTo>
                  <a:pt x="899" y="1580"/>
                  <a:pt x="900" y="1579"/>
                  <a:pt x="901" y="1579"/>
                </a:cubicBezTo>
                <a:cubicBezTo>
                  <a:pt x="907" y="1578"/>
                  <a:pt x="913" y="1577"/>
                  <a:pt x="920" y="1576"/>
                </a:cubicBezTo>
                <a:cubicBezTo>
                  <a:pt x="921" y="1576"/>
                  <a:pt x="922" y="1577"/>
                  <a:pt x="922" y="1578"/>
                </a:cubicBezTo>
                <a:cubicBezTo>
                  <a:pt x="922" y="1579"/>
                  <a:pt x="921" y="1580"/>
                  <a:pt x="920" y="1580"/>
                </a:cubicBezTo>
                <a:cubicBezTo>
                  <a:pt x="914" y="1581"/>
                  <a:pt x="908" y="1582"/>
                  <a:pt x="901" y="1583"/>
                </a:cubicBezTo>
                <a:cubicBezTo>
                  <a:pt x="901" y="1583"/>
                  <a:pt x="901" y="1583"/>
                  <a:pt x="901" y="1583"/>
                </a:cubicBezTo>
                <a:close/>
                <a:moveTo>
                  <a:pt x="651" y="1577"/>
                </a:moveTo>
                <a:cubicBezTo>
                  <a:pt x="651" y="1577"/>
                  <a:pt x="651" y="1577"/>
                  <a:pt x="651" y="1577"/>
                </a:cubicBezTo>
                <a:cubicBezTo>
                  <a:pt x="644" y="1576"/>
                  <a:pt x="638" y="1574"/>
                  <a:pt x="632" y="1573"/>
                </a:cubicBezTo>
                <a:cubicBezTo>
                  <a:pt x="631" y="1573"/>
                  <a:pt x="630" y="1572"/>
                  <a:pt x="630" y="1571"/>
                </a:cubicBezTo>
                <a:cubicBezTo>
                  <a:pt x="631" y="1570"/>
                  <a:pt x="632" y="1569"/>
                  <a:pt x="633" y="1570"/>
                </a:cubicBezTo>
                <a:cubicBezTo>
                  <a:pt x="639" y="1571"/>
                  <a:pt x="645" y="1572"/>
                  <a:pt x="651" y="1573"/>
                </a:cubicBezTo>
                <a:cubicBezTo>
                  <a:pt x="652" y="1573"/>
                  <a:pt x="653" y="1574"/>
                  <a:pt x="653" y="1575"/>
                </a:cubicBezTo>
                <a:cubicBezTo>
                  <a:pt x="653" y="1576"/>
                  <a:pt x="652" y="1577"/>
                  <a:pt x="651" y="1577"/>
                </a:cubicBezTo>
                <a:close/>
                <a:moveTo>
                  <a:pt x="939" y="1577"/>
                </a:moveTo>
                <a:cubicBezTo>
                  <a:pt x="938" y="1577"/>
                  <a:pt x="937" y="1576"/>
                  <a:pt x="937" y="1575"/>
                </a:cubicBezTo>
                <a:cubicBezTo>
                  <a:pt x="937" y="1574"/>
                  <a:pt x="938" y="1573"/>
                  <a:pt x="939" y="1573"/>
                </a:cubicBezTo>
                <a:cubicBezTo>
                  <a:pt x="945" y="1572"/>
                  <a:pt x="951" y="1571"/>
                  <a:pt x="958" y="1569"/>
                </a:cubicBezTo>
                <a:cubicBezTo>
                  <a:pt x="959" y="1569"/>
                  <a:pt x="960" y="1570"/>
                  <a:pt x="960" y="1571"/>
                </a:cubicBezTo>
                <a:cubicBezTo>
                  <a:pt x="960" y="1572"/>
                  <a:pt x="959" y="1573"/>
                  <a:pt x="958" y="1573"/>
                </a:cubicBezTo>
                <a:cubicBezTo>
                  <a:pt x="952" y="1574"/>
                  <a:pt x="946" y="1575"/>
                  <a:pt x="939" y="1577"/>
                </a:cubicBezTo>
                <a:cubicBezTo>
                  <a:pt x="939" y="1577"/>
                  <a:pt x="939" y="1577"/>
                  <a:pt x="939" y="1577"/>
                </a:cubicBezTo>
                <a:close/>
                <a:moveTo>
                  <a:pt x="613" y="1569"/>
                </a:moveTo>
                <a:cubicBezTo>
                  <a:pt x="613" y="1569"/>
                  <a:pt x="613" y="1569"/>
                  <a:pt x="613" y="1569"/>
                </a:cubicBezTo>
                <a:cubicBezTo>
                  <a:pt x="607" y="1567"/>
                  <a:pt x="600" y="1566"/>
                  <a:pt x="594" y="1564"/>
                </a:cubicBezTo>
                <a:cubicBezTo>
                  <a:pt x="593" y="1564"/>
                  <a:pt x="593" y="1563"/>
                  <a:pt x="593" y="1562"/>
                </a:cubicBezTo>
                <a:cubicBezTo>
                  <a:pt x="593" y="1561"/>
                  <a:pt x="594" y="1561"/>
                  <a:pt x="595" y="1561"/>
                </a:cubicBezTo>
                <a:cubicBezTo>
                  <a:pt x="601" y="1562"/>
                  <a:pt x="608" y="1564"/>
                  <a:pt x="614" y="1565"/>
                </a:cubicBezTo>
                <a:cubicBezTo>
                  <a:pt x="615" y="1566"/>
                  <a:pt x="615" y="1567"/>
                  <a:pt x="615" y="1568"/>
                </a:cubicBezTo>
                <a:cubicBezTo>
                  <a:pt x="615" y="1568"/>
                  <a:pt x="614" y="1569"/>
                  <a:pt x="613" y="1569"/>
                </a:cubicBezTo>
                <a:close/>
                <a:moveTo>
                  <a:pt x="977" y="1569"/>
                </a:moveTo>
                <a:cubicBezTo>
                  <a:pt x="976" y="1569"/>
                  <a:pt x="975" y="1568"/>
                  <a:pt x="975" y="1567"/>
                </a:cubicBezTo>
                <a:cubicBezTo>
                  <a:pt x="975" y="1566"/>
                  <a:pt x="976" y="1565"/>
                  <a:pt x="976" y="1565"/>
                </a:cubicBezTo>
                <a:cubicBezTo>
                  <a:pt x="983" y="1564"/>
                  <a:pt x="989" y="1562"/>
                  <a:pt x="995" y="1560"/>
                </a:cubicBezTo>
                <a:cubicBezTo>
                  <a:pt x="996" y="1560"/>
                  <a:pt x="997" y="1561"/>
                  <a:pt x="997" y="1562"/>
                </a:cubicBezTo>
                <a:cubicBezTo>
                  <a:pt x="998" y="1563"/>
                  <a:pt x="997" y="1564"/>
                  <a:pt x="996" y="1564"/>
                </a:cubicBezTo>
                <a:cubicBezTo>
                  <a:pt x="990" y="1566"/>
                  <a:pt x="984" y="1567"/>
                  <a:pt x="977" y="1569"/>
                </a:cubicBezTo>
                <a:cubicBezTo>
                  <a:pt x="977" y="1569"/>
                  <a:pt x="977" y="1569"/>
                  <a:pt x="977" y="1569"/>
                </a:cubicBezTo>
                <a:close/>
                <a:moveTo>
                  <a:pt x="576" y="1559"/>
                </a:moveTo>
                <a:cubicBezTo>
                  <a:pt x="576" y="1559"/>
                  <a:pt x="576" y="1559"/>
                  <a:pt x="576" y="1559"/>
                </a:cubicBezTo>
                <a:cubicBezTo>
                  <a:pt x="569" y="1557"/>
                  <a:pt x="563" y="1556"/>
                  <a:pt x="557" y="1554"/>
                </a:cubicBezTo>
                <a:cubicBezTo>
                  <a:pt x="556" y="1553"/>
                  <a:pt x="556" y="1552"/>
                  <a:pt x="556" y="1551"/>
                </a:cubicBezTo>
                <a:cubicBezTo>
                  <a:pt x="556" y="1551"/>
                  <a:pt x="557" y="1550"/>
                  <a:pt x="558" y="1550"/>
                </a:cubicBezTo>
                <a:cubicBezTo>
                  <a:pt x="564" y="1552"/>
                  <a:pt x="570" y="1554"/>
                  <a:pt x="577" y="1556"/>
                </a:cubicBezTo>
                <a:cubicBezTo>
                  <a:pt x="577" y="1556"/>
                  <a:pt x="578" y="1557"/>
                  <a:pt x="578" y="1558"/>
                </a:cubicBezTo>
                <a:cubicBezTo>
                  <a:pt x="578" y="1559"/>
                  <a:pt x="577" y="1559"/>
                  <a:pt x="576" y="1559"/>
                </a:cubicBezTo>
                <a:close/>
                <a:moveTo>
                  <a:pt x="1014" y="1559"/>
                </a:moveTo>
                <a:cubicBezTo>
                  <a:pt x="1013" y="1559"/>
                  <a:pt x="1013" y="1558"/>
                  <a:pt x="1012" y="1558"/>
                </a:cubicBezTo>
                <a:cubicBezTo>
                  <a:pt x="1012" y="1557"/>
                  <a:pt x="1013" y="1556"/>
                  <a:pt x="1014" y="1555"/>
                </a:cubicBezTo>
                <a:cubicBezTo>
                  <a:pt x="1020" y="1554"/>
                  <a:pt x="1026" y="1552"/>
                  <a:pt x="1032" y="1550"/>
                </a:cubicBezTo>
                <a:cubicBezTo>
                  <a:pt x="1033" y="1550"/>
                  <a:pt x="1034" y="1550"/>
                  <a:pt x="1034" y="1551"/>
                </a:cubicBezTo>
                <a:cubicBezTo>
                  <a:pt x="1035" y="1552"/>
                  <a:pt x="1034" y="1553"/>
                  <a:pt x="1033" y="1553"/>
                </a:cubicBezTo>
                <a:cubicBezTo>
                  <a:pt x="1027" y="1555"/>
                  <a:pt x="1021" y="1557"/>
                  <a:pt x="1015" y="1559"/>
                </a:cubicBezTo>
                <a:cubicBezTo>
                  <a:pt x="1015" y="1559"/>
                  <a:pt x="1014" y="1559"/>
                  <a:pt x="1014" y="1559"/>
                </a:cubicBezTo>
                <a:close/>
                <a:moveTo>
                  <a:pt x="539" y="1548"/>
                </a:moveTo>
                <a:cubicBezTo>
                  <a:pt x="539" y="1548"/>
                  <a:pt x="539" y="1548"/>
                  <a:pt x="539" y="1548"/>
                </a:cubicBezTo>
                <a:cubicBezTo>
                  <a:pt x="532" y="1546"/>
                  <a:pt x="526" y="1543"/>
                  <a:pt x="520" y="1541"/>
                </a:cubicBezTo>
                <a:cubicBezTo>
                  <a:pt x="519" y="1541"/>
                  <a:pt x="519" y="1540"/>
                  <a:pt x="519" y="1539"/>
                </a:cubicBezTo>
                <a:cubicBezTo>
                  <a:pt x="520" y="1538"/>
                  <a:pt x="521" y="1538"/>
                  <a:pt x="521" y="1538"/>
                </a:cubicBezTo>
                <a:cubicBezTo>
                  <a:pt x="528" y="1540"/>
                  <a:pt x="534" y="1542"/>
                  <a:pt x="540" y="1544"/>
                </a:cubicBezTo>
                <a:cubicBezTo>
                  <a:pt x="541" y="1545"/>
                  <a:pt x="541" y="1546"/>
                  <a:pt x="541" y="1547"/>
                </a:cubicBezTo>
                <a:cubicBezTo>
                  <a:pt x="541" y="1547"/>
                  <a:pt x="540" y="1548"/>
                  <a:pt x="539" y="1548"/>
                </a:cubicBezTo>
                <a:close/>
                <a:moveTo>
                  <a:pt x="1051" y="1547"/>
                </a:moveTo>
                <a:cubicBezTo>
                  <a:pt x="1050" y="1547"/>
                  <a:pt x="1050" y="1547"/>
                  <a:pt x="1049" y="1546"/>
                </a:cubicBezTo>
                <a:cubicBezTo>
                  <a:pt x="1049" y="1545"/>
                  <a:pt x="1050" y="1544"/>
                  <a:pt x="1050" y="1544"/>
                </a:cubicBezTo>
                <a:cubicBezTo>
                  <a:pt x="1057" y="1542"/>
                  <a:pt x="1063" y="1540"/>
                  <a:pt x="1069" y="1537"/>
                </a:cubicBezTo>
                <a:cubicBezTo>
                  <a:pt x="1070" y="1537"/>
                  <a:pt x="1071" y="1537"/>
                  <a:pt x="1071" y="1538"/>
                </a:cubicBezTo>
                <a:cubicBezTo>
                  <a:pt x="1071" y="1539"/>
                  <a:pt x="1071" y="1540"/>
                  <a:pt x="1070" y="1541"/>
                </a:cubicBezTo>
                <a:cubicBezTo>
                  <a:pt x="1064" y="1543"/>
                  <a:pt x="1058" y="1545"/>
                  <a:pt x="1052" y="1547"/>
                </a:cubicBezTo>
                <a:cubicBezTo>
                  <a:pt x="1051" y="1547"/>
                  <a:pt x="1051" y="1547"/>
                  <a:pt x="1051" y="1547"/>
                </a:cubicBezTo>
                <a:close/>
                <a:moveTo>
                  <a:pt x="503" y="1534"/>
                </a:moveTo>
                <a:cubicBezTo>
                  <a:pt x="503" y="1534"/>
                  <a:pt x="502" y="1534"/>
                  <a:pt x="502" y="1534"/>
                </a:cubicBezTo>
                <a:cubicBezTo>
                  <a:pt x="496" y="1532"/>
                  <a:pt x="490" y="1529"/>
                  <a:pt x="484" y="1527"/>
                </a:cubicBezTo>
                <a:cubicBezTo>
                  <a:pt x="483" y="1527"/>
                  <a:pt x="483" y="1526"/>
                  <a:pt x="483" y="1525"/>
                </a:cubicBezTo>
                <a:cubicBezTo>
                  <a:pt x="484" y="1524"/>
                  <a:pt x="485" y="1523"/>
                  <a:pt x="486" y="1524"/>
                </a:cubicBezTo>
                <a:cubicBezTo>
                  <a:pt x="491" y="1526"/>
                  <a:pt x="497" y="1529"/>
                  <a:pt x="503" y="1531"/>
                </a:cubicBezTo>
                <a:cubicBezTo>
                  <a:pt x="504" y="1531"/>
                  <a:pt x="505" y="1532"/>
                  <a:pt x="504" y="1533"/>
                </a:cubicBezTo>
                <a:cubicBezTo>
                  <a:pt x="504" y="1534"/>
                  <a:pt x="503" y="1534"/>
                  <a:pt x="503" y="1534"/>
                </a:cubicBezTo>
                <a:close/>
                <a:moveTo>
                  <a:pt x="1087" y="1534"/>
                </a:moveTo>
                <a:cubicBezTo>
                  <a:pt x="1087" y="1534"/>
                  <a:pt x="1086" y="1533"/>
                  <a:pt x="1086" y="1533"/>
                </a:cubicBezTo>
                <a:cubicBezTo>
                  <a:pt x="1085" y="1532"/>
                  <a:pt x="1086" y="1531"/>
                  <a:pt x="1087" y="1530"/>
                </a:cubicBezTo>
                <a:cubicBezTo>
                  <a:pt x="1093" y="1528"/>
                  <a:pt x="1098" y="1526"/>
                  <a:pt x="1104" y="1523"/>
                </a:cubicBezTo>
                <a:cubicBezTo>
                  <a:pt x="1105" y="1523"/>
                  <a:pt x="1106" y="1523"/>
                  <a:pt x="1107" y="1524"/>
                </a:cubicBezTo>
                <a:cubicBezTo>
                  <a:pt x="1107" y="1525"/>
                  <a:pt x="1107" y="1526"/>
                  <a:pt x="1106" y="1526"/>
                </a:cubicBezTo>
                <a:cubicBezTo>
                  <a:pt x="1100" y="1529"/>
                  <a:pt x="1094" y="1531"/>
                  <a:pt x="1088" y="1534"/>
                </a:cubicBezTo>
                <a:cubicBezTo>
                  <a:pt x="1088" y="1534"/>
                  <a:pt x="1087" y="1534"/>
                  <a:pt x="1087" y="1534"/>
                </a:cubicBezTo>
                <a:close/>
                <a:moveTo>
                  <a:pt x="467" y="1519"/>
                </a:moveTo>
                <a:cubicBezTo>
                  <a:pt x="467" y="1519"/>
                  <a:pt x="467" y="1519"/>
                  <a:pt x="466" y="1519"/>
                </a:cubicBezTo>
                <a:cubicBezTo>
                  <a:pt x="460" y="1516"/>
                  <a:pt x="455" y="1514"/>
                  <a:pt x="449" y="1511"/>
                </a:cubicBezTo>
                <a:cubicBezTo>
                  <a:pt x="448" y="1510"/>
                  <a:pt x="448" y="1509"/>
                  <a:pt x="448" y="1509"/>
                </a:cubicBezTo>
                <a:cubicBezTo>
                  <a:pt x="448" y="1508"/>
                  <a:pt x="449" y="1507"/>
                  <a:pt x="450" y="1508"/>
                </a:cubicBezTo>
                <a:cubicBezTo>
                  <a:pt x="456" y="1511"/>
                  <a:pt x="462" y="1513"/>
                  <a:pt x="468" y="1516"/>
                </a:cubicBezTo>
                <a:cubicBezTo>
                  <a:pt x="469" y="1516"/>
                  <a:pt x="469" y="1517"/>
                  <a:pt x="469" y="1518"/>
                </a:cubicBezTo>
                <a:cubicBezTo>
                  <a:pt x="468" y="1519"/>
                  <a:pt x="468" y="1519"/>
                  <a:pt x="467" y="1519"/>
                </a:cubicBezTo>
                <a:close/>
                <a:moveTo>
                  <a:pt x="1123" y="1519"/>
                </a:moveTo>
                <a:cubicBezTo>
                  <a:pt x="1122" y="1519"/>
                  <a:pt x="1121" y="1518"/>
                  <a:pt x="1121" y="1518"/>
                </a:cubicBezTo>
                <a:cubicBezTo>
                  <a:pt x="1121" y="1517"/>
                  <a:pt x="1121" y="1516"/>
                  <a:pt x="1122" y="1515"/>
                </a:cubicBezTo>
                <a:cubicBezTo>
                  <a:pt x="1128" y="1513"/>
                  <a:pt x="1134" y="1510"/>
                  <a:pt x="1139" y="1507"/>
                </a:cubicBezTo>
                <a:cubicBezTo>
                  <a:pt x="1140" y="1507"/>
                  <a:pt x="1141" y="1507"/>
                  <a:pt x="1142" y="1508"/>
                </a:cubicBezTo>
                <a:cubicBezTo>
                  <a:pt x="1142" y="1509"/>
                  <a:pt x="1142" y="1510"/>
                  <a:pt x="1141" y="1510"/>
                </a:cubicBezTo>
                <a:cubicBezTo>
                  <a:pt x="1135" y="1513"/>
                  <a:pt x="1129" y="1516"/>
                  <a:pt x="1123" y="1519"/>
                </a:cubicBezTo>
                <a:cubicBezTo>
                  <a:pt x="1123" y="1519"/>
                  <a:pt x="1123" y="1519"/>
                  <a:pt x="1123" y="1519"/>
                </a:cubicBezTo>
                <a:close/>
                <a:moveTo>
                  <a:pt x="432" y="1502"/>
                </a:moveTo>
                <a:cubicBezTo>
                  <a:pt x="432" y="1502"/>
                  <a:pt x="432" y="1502"/>
                  <a:pt x="431" y="1502"/>
                </a:cubicBezTo>
                <a:cubicBezTo>
                  <a:pt x="426" y="1499"/>
                  <a:pt x="420" y="1496"/>
                  <a:pt x="414" y="1493"/>
                </a:cubicBezTo>
                <a:cubicBezTo>
                  <a:pt x="413" y="1493"/>
                  <a:pt x="413" y="1492"/>
                  <a:pt x="414" y="1491"/>
                </a:cubicBezTo>
                <a:cubicBezTo>
                  <a:pt x="414" y="1490"/>
                  <a:pt x="415" y="1490"/>
                  <a:pt x="416" y="1490"/>
                </a:cubicBezTo>
                <a:cubicBezTo>
                  <a:pt x="422" y="1493"/>
                  <a:pt x="427" y="1496"/>
                  <a:pt x="433" y="1499"/>
                </a:cubicBezTo>
                <a:cubicBezTo>
                  <a:pt x="434" y="1500"/>
                  <a:pt x="434" y="1501"/>
                  <a:pt x="434" y="1501"/>
                </a:cubicBezTo>
                <a:cubicBezTo>
                  <a:pt x="434" y="1502"/>
                  <a:pt x="433" y="1502"/>
                  <a:pt x="432" y="1502"/>
                </a:cubicBezTo>
                <a:close/>
                <a:moveTo>
                  <a:pt x="1157" y="1502"/>
                </a:moveTo>
                <a:cubicBezTo>
                  <a:pt x="1157" y="1502"/>
                  <a:pt x="1156" y="1502"/>
                  <a:pt x="1156" y="1501"/>
                </a:cubicBezTo>
                <a:cubicBezTo>
                  <a:pt x="1155" y="1500"/>
                  <a:pt x="1156" y="1499"/>
                  <a:pt x="1156" y="1499"/>
                </a:cubicBezTo>
                <a:cubicBezTo>
                  <a:pt x="1162" y="1496"/>
                  <a:pt x="1168" y="1493"/>
                  <a:pt x="1173" y="1490"/>
                </a:cubicBezTo>
                <a:cubicBezTo>
                  <a:pt x="1174" y="1489"/>
                  <a:pt x="1175" y="1489"/>
                  <a:pt x="1176" y="1490"/>
                </a:cubicBezTo>
                <a:cubicBezTo>
                  <a:pt x="1176" y="1491"/>
                  <a:pt x="1176" y="1492"/>
                  <a:pt x="1175" y="1493"/>
                </a:cubicBezTo>
                <a:cubicBezTo>
                  <a:pt x="1169" y="1496"/>
                  <a:pt x="1164" y="1499"/>
                  <a:pt x="1158" y="1502"/>
                </a:cubicBezTo>
                <a:cubicBezTo>
                  <a:pt x="1158" y="1502"/>
                  <a:pt x="1158" y="1502"/>
                  <a:pt x="1157" y="1502"/>
                </a:cubicBezTo>
                <a:close/>
                <a:moveTo>
                  <a:pt x="398" y="1484"/>
                </a:moveTo>
                <a:cubicBezTo>
                  <a:pt x="398" y="1484"/>
                  <a:pt x="398" y="1484"/>
                  <a:pt x="397" y="1484"/>
                </a:cubicBezTo>
                <a:cubicBezTo>
                  <a:pt x="392" y="1480"/>
                  <a:pt x="386" y="1477"/>
                  <a:pt x="381" y="1474"/>
                </a:cubicBezTo>
                <a:cubicBezTo>
                  <a:pt x="380" y="1473"/>
                  <a:pt x="380" y="1472"/>
                  <a:pt x="380" y="1471"/>
                </a:cubicBezTo>
                <a:cubicBezTo>
                  <a:pt x="381" y="1471"/>
                  <a:pt x="382" y="1470"/>
                  <a:pt x="383" y="1471"/>
                </a:cubicBezTo>
                <a:cubicBezTo>
                  <a:pt x="388" y="1474"/>
                  <a:pt x="394" y="1477"/>
                  <a:pt x="399" y="1481"/>
                </a:cubicBezTo>
                <a:cubicBezTo>
                  <a:pt x="400" y="1481"/>
                  <a:pt x="400" y="1482"/>
                  <a:pt x="400" y="1483"/>
                </a:cubicBezTo>
                <a:cubicBezTo>
                  <a:pt x="400" y="1484"/>
                  <a:pt x="399" y="1484"/>
                  <a:pt x="398" y="1484"/>
                </a:cubicBezTo>
                <a:close/>
                <a:moveTo>
                  <a:pt x="1191" y="1484"/>
                </a:moveTo>
                <a:cubicBezTo>
                  <a:pt x="1190" y="1484"/>
                  <a:pt x="1190" y="1483"/>
                  <a:pt x="1190" y="1483"/>
                </a:cubicBezTo>
                <a:cubicBezTo>
                  <a:pt x="1189" y="1482"/>
                  <a:pt x="1189" y="1481"/>
                  <a:pt x="1190" y="1480"/>
                </a:cubicBezTo>
                <a:cubicBezTo>
                  <a:pt x="1196" y="1477"/>
                  <a:pt x="1201" y="1474"/>
                  <a:pt x="1207" y="1470"/>
                </a:cubicBezTo>
                <a:cubicBezTo>
                  <a:pt x="1207" y="1470"/>
                  <a:pt x="1209" y="1470"/>
                  <a:pt x="1209" y="1471"/>
                </a:cubicBezTo>
                <a:cubicBezTo>
                  <a:pt x="1210" y="1472"/>
                  <a:pt x="1209" y="1473"/>
                  <a:pt x="1209" y="1473"/>
                </a:cubicBezTo>
                <a:cubicBezTo>
                  <a:pt x="1203" y="1477"/>
                  <a:pt x="1198" y="1480"/>
                  <a:pt x="1192" y="1483"/>
                </a:cubicBezTo>
                <a:cubicBezTo>
                  <a:pt x="1192" y="1483"/>
                  <a:pt x="1191" y="1484"/>
                  <a:pt x="1191" y="1484"/>
                </a:cubicBezTo>
                <a:close/>
                <a:moveTo>
                  <a:pt x="365" y="1464"/>
                </a:moveTo>
                <a:cubicBezTo>
                  <a:pt x="365" y="1464"/>
                  <a:pt x="365" y="1464"/>
                  <a:pt x="364" y="1464"/>
                </a:cubicBezTo>
                <a:cubicBezTo>
                  <a:pt x="359" y="1460"/>
                  <a:pt x="354" y="1456"/>
                  <a:pt x="348" y="1453"/>
                </a:cubicBezTo>
                <a:cubicBezTo>
                  <a:pt x="347" y="1452"/>
                  <a:pt x="347" y="1451"/>
                  <a:pt x="348" y="1450"/>
                </a:cubicBezTo>
                <a:cubicBezTo>
                  <a:pt x="348" y="1450"/>
                  <a:pt x="349" y="1449"/>
                  <a:pt x="350" y="1450"/>
                </a:cubicBezTo>
                <a:cubicBezTo>
                  <a:pt x="356" y="1453"/>
                  <a:pt x="361" y="1457"/>
                  <a:pt x="366" y="1461"/>
                </a:cubicBezTo>
                <a:cubicBezTo>
                  <a:pt x="367" y="1461"/>
                  <a:pt x="367" y="1462"/>
                  <a:pt x="367" y="1463"/>
                </a:cubicBezTo>
                <a:cubicBezTo>
                  <a:pt x="366" y="1464"/>
                  <a:pt x="366" y="1464"/>
                  <a:pt x="365" y="1464"/>
                </a:cubicBezTo>
                <a:close/>
                <a:moveTo>
                  <a:pt x="1224" y="1463"/>
                </a:moveTo>
                <a:cubicBezTo>
                  <a:pt x="1223" y="1463"/>
                  <a:pt x="1223" y="1463"/>
                  <a:pt x="1222" y="1463"/>
                </a:cubicBezTo>
                <a:cubicBezTo>
                  <a:pt x="1222" y="1462"/>
                  <a:pt x="1222" y="1461"/>
                  <a:pt x="1223" y="1460"/>
                </a:cubicBezTo>
                <a:cubicBezTo>
                  <a:pt x="1228" y="1457"/>
                  <a:pt x="1234" y="1453"/>
                  <a:pt x="1239" y="1450"/>
                </a:cubicBezTo>
                <a:cubicBezTo>
                  <a:pt x="1240" y="1449"/>
                  <a:pt x="1241" y="1449"/>
                  <a:pt x="1241" y="1450"/>
                </a:cubicBezTo>
                <a:cubicBezTo>
                  <a:pt x="1242" y="1451"/>
                  <a:pt x="1242" y="1452"/>
                  <a:pt x="1241" y="1452"/>
                </a:cubicBezTo>
                <a:cubicBezTo>
                  <a:pt x="1236" y="1456"/>
                  <a:pt x="1230" y="1460"/>
                  <a:pt x="1225" y="1463"/>
                </a:cubicBezTo>
                <a:cubicBezTo>
                  <a:pt x="1225" y="1463"/>
                  <a:pt x="1224" y="1463"/>
                  <a:pt x="1224" y="1463"/>
                </a:cubicBezTo>
                <a:close/>
                <a:moveTo>
                  <a:pt x="333" y="1442"/>
                </a:moveTo>
                <a:cubicBezTo>
                  <a:pt x="333" y="1442"/>
                  <a:pt x="333" y="1442"/>
                  <a:pt x="332" y="1442"/>
                </a:cubicBezTo>
                <a:cubicBezTo>
                  <a:pt x="327" y="1438"/>
                  <a:pt x="322" y="1434"/>
                  <a:pt x="317" y="1430"/>
                </a:cubicBezTo>
                <a:cubicBezTo>
                  <a:pt x="316" y="1430"/>
                  <a:pt x="316" y="1429"/>
                  <a:pt x="316" y="1428"/>
                </a:cubicBezTo>
                <a:cubicBezTo>
                  <a:pt x="317" y="1427"/>
                  <a:pt x="318" y="1427"/>
                  <a:pt x="319" y="1427"/>
                </a:cubicBezTo>
                <a:cubicBezTo>
                  <a:pt x="324" y="1431"/>
                  <a:pt x="329" y="1435"/>
                  <a:pt x="334" y="1439"/>
                </a:cubicBezTo>
                <a:cubicBezTo>
                  <a:pt x="335" y="1439"/>
                  <a:pt x="335" y="1441"/>
                  <a:pt x="335" y="1441"/>
                </a:cubicBezTo>
                <a:cubicBezTo>
                  <a:pt x="334" y="1442"/>
                  <a:pt x="334" y="1442"/>
                  <a:pt x="333" y="1442"/>
                </a:cubicBezTo>
                <a:close/>
                <a:moveTo>
                  <a:pt x="1256" y="1442"/>
                </a:moveTo>
                <a:cubicBezTo>
                  <a:pt x="1255" y="1442"/>
                  <a:pt x="1255" y="1441"/>
                  <a:pt x="1254" y="1441"/>
                </a:cubicBezTo>
                <a:cubicBezTo>
                  <a:pt x="1254" y="1440"/>
                  <a:pt x="1254" y="1439"/>
                  <a:pt x="1255" y="1439"/>
                </a:cubicBezTo>
                <a:cubicBezTo>
                  <a:pt x="1260" y="1435"/>
                  <a:pt x="1265" y="1431"/>
                  <a:pt x="1270" y="1427"/>
                </a:cubicBezTo>
                <a:cubicBezTo>
                  <a:pt x="1271" y="1427"/>
                  <a:pt x="1272" y="1427"/>
                  <a:pt x="1273" y="1427"/>
                </a:cubicBezTo>
                <a:cubicBezTo>
                  <a:pt x="1273" y="1428"/>
                  <a:pt x="1273" y="1429"/>
                  <a:pt x="1272" y="1430"/>
                </a:cubicBezTo>
                <a:cubicBezTo>
                  <a:pt x="1267" y="1434"/>
                  <a:pt x="1262" y="1438"/>
                  <a:pt x="1257" y="1441"/>
                </a:cubicBezTo>
                <a:cubicBezTo>
                  <a:pt x="1256" y="1442"/>
                  <a:pt x="1256" y="1442"/>
                  <a:pt x="1256" y="1442"/>
                </a:cubicBezTo>
                <a:close/>
                <a:moveTo>
                  <a:pt x="303" y="1419"/>
                </a:moveTo>
                <a:cubicBezTo>
                  <a:pt x="302" y="1419"/>
                  <a:pt x="302" y="1419"/>
                  <a:pt x="301" y="1418"/>
                </a:cubicBezTo>
                <a:cubicBezTo>
                  <a:pt x="296" y="1414"/>
                  <a:pt x="291" y="1410"/>
                  <a:pt x="286" y="1406"/>
                </a:cubicBezTo>
                <a:cubicBezTo>
                  <a:pt x="286" y="1406"/>
                  <a:pt x="286" y="1405"/>
                  <a:pt x="286" y="1404"/>
                </a:cubicBezTo>
                <a:cubicBezTo>
                  <a:pt x="287" y="1403"/>
                  <a:pt x="288" y="1403"/>
                  <a:pt x="289" y="1404"/>
                </a:cubicBezTo>
                <a:cubicBezTo>
                  <a:pt x="294" y="1408"/>
                  <a:pt x="299" y="1412"/>
                  <a:pt x="304" y="1416"/>
                </a:cubicBezTo>
                <a:cubicBezTo>
                  <a:pt x="304" y="1416"/>
                  <a:pt x="305" y="1417"/>
                  <a:pt x="304" y="1418"/>
                </a:cubicBezTo>
                <a:cubicBezTo>
                  <a:pt x="304" y="1419"/>
                  <a:pt x="303" y="1419"/>
                  <a:pt x="303" y="1419"/>
                </a:cubicBezTo>
                <a:close/>
                <a:moveTo>
                  <a:pt x="1287" y="1419"/>
                </a:moveTo>
                <a:cubicBezTo>
                  <a:pt x="1286" y="1419"/>
                  <a:pt x="1286" y="1418"/>
                  <a:pt x="1285" y="1418"/>
                </a:cubicBezTo>
                <a:cubicBezTo>
                  <a:pt x="1285" y="1417"/>
                  <a:pt x="1285" y="1416"/>
                  <a:pt x="1285" y="1415"/>
                </a:cubicBezTo>
                <a:cubicBezTo>
                  <a:pt x="1290" y="1411"/>
                  <a:pt x="1295" y="1407"/>
                  <a:pt x="1300" y="1403"/>
                </a:cubicBezTo>
                <a:cubicBezTo>
                  <a:pt x="1301" y="1403"/>
                  <a:pt x="1302" y="1403"/>
                  <a:pt x="1303" y="1403"/>
                </a:cubicBezTo>
                <a:cubicBezTo>
                  <a:pt x="1304" y="1404"/>
                  <a:pt x="1303" y="1405"/>
                  <a:pt x="1303" y="1406"/>
                </a:cubicBezTo>
                <a:cubicBezTo>
                  <a:pt x="1298" y="1410"/>
                  <a:pt x="1293" y="1414"/>
                  <a:pt x="1288" y="1418"/>
                </a:cubicBezTo>
                <a:cubicBezTo>
                  <a:pt x="1287" y="1418"/>
                  <a:pt x="1287" y="1419"/>
                  <a:pt x="1287" y="1419"/>
                </a:cubicBezTo>
                <a:close/>
                <a:moveTo>
                  <a:pt x="273" y="1394"/>
                </a:moveTo>
                <a:cubicBezTo>
                  <a:pt x="272" y="1394"/>
                  <a:pt x="272" y="1394"/>
                  <a:pt x="272" y="1394"/>
                </a:cubicBezTo>
                <a:cubicBezTo>
                  <a:pt x="267" y="1389"/>
                  <a:pt x="262" y="1385"/>
                  <a:pt x="257" y="1381"/>
                </a:cubicBezTo>
                <a:cubicBezTo>
                  <a:pt x="257" y="1380"/>
                  <a:pt x="256" y="1379"/>
                  <a:pt x="257" y="1378"/>
                </a:cubicBezTo>
                <a:cubicBezTo>
                  <a:pt x="258" y="1378"/>
                  <a:pt x="259" y="1378"/>
                  <a:pt x="260" y="1378"/>
                </a:cubicBezTo>
                <a:cubicBezTo>
                  <a:pt x="264" y="1383"/>
                  <a:pt x="269" y="1387"/>
                  <a:pt x="274" y="1391"/>
                </a:cubicBezTo>
                <a:cubicBezTo>
                  <a:pt x="275" y="1392"/>
                  <a:pt x="275" y="1393"/>
                  <a:pt x="274" y="1394"/>
                </a:cubicBezTo>
                <a:cubicBezTo>
                  <a:pt x="274" y="1394"/>
                  <a:pt x="273" y="1394"/>
                  <a:pt x="273" y="1394"/>
                </a:cubicBezTo>
                <a:close/>
                <a:moveTo>
                  <a:pt x="1316" y="1394"/>
                </a:moveTo>
                <a:cubicBezTo>
                  <a:pt x="1316" y="1394"/>
                  <a:pt x="1315" y="1394"/>
                  <a:pt x="1315" y="1393"/>
                </a:cubicBezTo>
                <a:cubicBezTo>
                  <a:pt x="1314" y="1393"/>
                  <a:pt x="1314" y="1391"/>
                  <a:pt x="1315" y="1391"/>
                </a:cubicBezTo>
                <a:cubicBezTo>
                  <a:pt x="1320" y="1387"/>
                  <a:pt x="1325" y="1382"/>
                  <a:pt x="1329" y="1378"/>
                </a:cubicBezTo>
                <a:cubicBezTo>
                  <a:pt x="1330" y="1377"/>
                  <a:pt x="1331" y="1377"/>
                  <a:pt x="1332" y="1378"/>
                </a:cubicBezTo>
                <a:cubicBezTo>
                  <a:pt x="1333" y="1379"/>
                  <a:pt x="1332" y="1380"/>
                  <a:pt x="1332" y="1381"/>
                </a:cubicBezTo>
                <a:cubicBezTo>
                  <a:pt x="1327" y="1385"/>
                  <a:pt x="1322" y="1389"/>
                  <a:pt x="1317" y="1393"/>
                </a:cubicBezTo>
                <a:cubicBezTo>
                  <a:pt x="1317" y="1394"/>
                  <a:pt x="1317" y="1394"/>
                  <a:pt x="1316" y="1394"/>
                </a:cubicBezTo>
                <a:close/>
                <a:moveTo>
                  <a:pt x="244" y="1368"/>
                </a:moveTo>
                <a:cubicBezTo>
                  <a:pt x="244" y="1368"/>
                  <a:pt x="243" y="1368"/>
                  <a:pt x="243" y="1368"/>
                </a:cubicBezTo>
                <a:cubicBezTo>
                  <a:pt x="238" y="1363"/>
                  <a:pt x="234" y="1359"/>
                  <a:pt x="229" y="1354"/>
                </a:cubicBezTo>
                <a:cubicBezTo>
                  <a:pt x="229" y="1353"/>
                  <a:pt x="229" y="1352"/>
                  <a:pt x="229" y="1351"/>
                </a:cubicBezTo>
                <a:cubicBezTo>
                  <a:pt x="230" y="1351"/>
                  <a:pt x="231" y="1351"/>
                  <a:pt x="232" y="1351"/>
                </a:cubicBezTo>
                <a:cubicBezTo>
                  <a:pt x="236" y="1356"/>
                  <a:pt x="241" y="1361"/>
                  <a:pt x="246" y="1365"/>
                </a:cubicBezTo>
                <a:cubicBezTo>
                  <a:pt x="246" y="1366"/>
                  <a:pt x="246" y="1367"/>
                  <a:pt x="246" y="1368"/>
                </a:cubicBezTo>
                <a:cubicBezTo>
                  <a:pt x="245" y="1368"/>
                  <a:pt x="245" y="1368"/>
                  <a:pt x="244" y="1368"/>
                </a:cubicBezTo>
                <a:close/>
                <a:moveTo>
                  <a:pt x="1345" y="1368"/>
                </a:moveTo>
                <a:cubicBezTo>
                  <a:pt x="1344" y="1368"/>
                  <a:pt x="1344" y="1368"/>
                  <a:pt x="1343" y="1367"/>
                </a:cubicBezTo>
                <a:cubicBezTo>
                  <a:pt x="1343" y="1367"/>
                  <a:pt x="1343" y="1365"/>
                  <a:pt x="1343" y="1365"/>
                </a:cubicBezTo>
                <a:cubicBezTo>
                  <a:pt x="1348" y="1360"/>
                  <a:pt x="1353" y="1356"/>
                  <a:pt x="1357" y="1351"/>
                </a:cubicBezTo>
                <a:cubicBezTo>
                  <a:pt x="1358" y="1350"/>
                  <a:pt x="1359" y="1350"/>
                  <a:pt x="1360" y="1351"/>
                </a:cubicBezTo>
                <a:cubicBezTo>
                  <a:pt x="1360" y="1352"/>
                  <a:pt x="1360" y="1353"/>
                  <a:pt x="1360" y="1354"/>
                </a:cubicBezTo>
                <a:cubicBezTo>
                  <a:pt x="1355" y="1358"/>
                  <a:pt x="1350" y="1363"/>
                  <a:pt x="1346" y="1367"/>
                </a:cubicBezTo>
                <a:cubicBezTo>
                  <a:pt x="1346" y="1368"/>
                  <a:pt x="1345" y="1368"/>
                  <a:pt x="1345" y="1368"/>
                </a:cubicBezTo>
                <a:close/>
                <a:moveTo>
                  <a:pt x="217" y="1341"/>
                </a:moveTo>
                <a:cubicBezTo>
                  <a:pt x="217" y="1341"/>
                  <a:pt x="216" y="1340"/>
                  <a:pt x="216" y="1340"/>
                </a:cubicBezTo>
                <a:cubicBezTo>
                  <a:pt x="212" y="1335"/>
                  <a:pt x="207" y="1331"/>
                  <a:pt x="203" y="1326"/>
                </a:cubicBezTo>
                <a:cubicBezTo>
                  <a:pt x="202" y="1325"/>
                  <a:pt x="202" y="1324"/>
                  <a:pt x="203" y="1323"/>
                </a:cubicBezTo>
                <a:cubicBezTo>
                  <a:pt x="204" y="1323"/>
                  <a:pt x="205" y="1323"/>
                  <a:pt x="205" y="1323"/>
                </a:cubicBezTo>
                <a:cubicBezTo>
                  <a:pt x="210" y="1328"/>
                  <a:pt x="214" y="1333"/>
                  <a:pt x="219" y="1338"/>
                </a:cubicBezTo>
                <a:cubicBezTo>
                  <a:pt x="219" y="1338"/>
                  <a:pt x="219" y="1339"/>
                  <a:pt x="218" y="1340"/>
                </a:cubicBezTo>
                <a:cubicBezTo>
                  <a:pt x="218" y="1340"/>
                  <a:pt x="218" y="1341"/>
                  <a:pt x="217" y="1341"/>
                </a:cubicBezTo>
                <a:close/>
                <a:moveTo>
                  <a:pt x="1372" y="1340"/>
                </a:moveTo>
                <a:cubicBezTo>
                  <a:pt x="1371" y="1340"/>
                  <a:pt x="1371" y="1340"/>
                  <a:pt x="1371" y="1340"/>
                </a:cubicBezTo>
                <a:cubicBezTo>
                  <a:pt x="1370" y="1339"/>
                  <a:pt x="1370" y="1338"/>
                  <a:pt x="1370" y="1337"/>
                </a:cubicBezTo>
                <a:cubicBezTo>
                  <a:pt x="1375" y="1333"/>
                  <a:pt x="1379" y="1328"/>
                  <a:pt x="1383" y="1323"/>
                </a:cubicBezTo>
                <a:cubicBezTo>
                  <a:pt x="1384" y="1322"/>
                  <a:pt x="1385" y="1322"/>
                  <a:pt x="1386" y="1323"/>
                </a:cubicBezTo>
                <a:cubicBezTo>
                  <a:pt x="1387" y="1324"/>
                  <a:pt x="1387" y="1325"/>
                  <a:pt x="1386" y="1326"/>
                </a:cubicBezTo>
                <a:cubicBezTo>
                  <a:pt x="1382" y="1330"/>
                  <a:pt x="1377" y="1335"/>
                  <a:pt x="1373" y="1340"/>
                </a:cubicBezTo>
                <a:cubicBezTo>
                  <a:pt x="1373" y="1340"/>
                  <a:pt x="1372" y="1340"/>
                  <a:pt x="1372" y="1340"/>
                </a:cubicBezTo>
                <a:close/>
                <a:moveTo>
                  <a:pt x="191" y="1312"/>
                </a:moveTo>
                <a:cubicBezTo>
                  <a:pt x="191" y="1312"/>
                  <a:pt x="190" y="1312"/>
                  <a:pt x="190" y="1311"/>
                </a:cubicBezTo>
                <a:cubicBezTo>
                  <a:pt x="186" y="1306"/>
                  <a:pt x="182" y="1301"/>
                  <a:pt x="178" y="1296"/>
                </a:cubicBezTo>
                <a:cubicBezTo>
                  <a:pt x="177" y="1296"/>
                  <a:pt x="177" y="1295"/>
                  <a:pt x="178" y="1294"/>
                </a:cubicBezTo>
                <a:cubicBezTo>
                  <a:pt x="179" y="1293"/>
                  <a:pt x="180" y="1293"/>
                  <a:pt x="180" y="1294"/>
                </a:cubicBezTo>
                <a:cubicBezTo>
                  <a:pt x="185" y="1299"/>
                  <a:pt x="189" y="1304"/>
                  <a:pt x="193" y="1309"/>
                </a:cubicBezTo>
                <a:cubicBezTo>
                  <a:pt x="193" y="1310"/>
                  <a:pt x="193" y="1311"/>
                  <a:pt x="193" y="1311"/>
                </a:cubicBezTo>
                <a:cubicBezTo>
                  <a:pt x="192" y="1312"/>
                  <a:pt x="192" y="1312"/>
                  <a:pt x="191" y="1312"/>
                </a:cubicBezTo>
                <a:close/>
                <a:moveTo>
                  <a:pt x="1398" y="1312"/>
                </a:moveTo>
                <a:cubicBezTo>
                  <a:pt x="1397" y="1312"/>
                  <a:pt x="1397" y="1311"/>
                  <a:pt x="1396" y="1311"/>
                </a:cubicBezTo>
                <a:cubicBezTo>
                  <a:pt x="1396" y="1311"/>
                  <a:pt x="1396" y="1309"/>
                  <a:pt x="1396" y="1309"/>
                </a:cubicBezTo>
                <a:cubicBezTo>
                  <a:pt x="1400" y="1304"/>
                  <a:pt x="1404" y="1299"/>
                  <a:pt x="1409" y="1294"/>
                </a:cubicBezTo>
                <a:cubicBezTo>
                  <a:pt x="1409" y="1293"/>
                  <a:pt x="1410" y="1293"/>
                  <a:pt x="1411" y="1294"/>
                </a:cubicBezTo>
                <a:cubicBezTo>
                  <a:pt x="1412" y="1294"/>
                  <a:pt x="1412" y="1295"/>
                  <a:pt x="1411" y="1296"/>
                </a:cubicBezTo>
                <a:cubicBezTo>
                  <a:pt x="1407" y="1301"/>
                  <a:pt x="1403" y="1306"/>
                  <a:pt x="1399" y="1311"/>
                </a:cubicBezTo>
                <a:cubicBezTo>
                  <a:pt x="1399" y="1311"/>
                  <a:pt x="1398" y="1312"/>
                  <a:pt x="1398" y="1312"/>
                </a:cubicBezTo>
                <a:close/>
                <a:moveTo>
                  <a:pt x="167" y="1282"/>
                </a:moveTo>
                <a:cubicBezTo>
                  <a:pt x="167" y="1282"/>
                  <a:pt x="166" y="1282"/>
                  <a:pt x="166" y="1281"/>
                </a:cubicBezTo>
                <a:cubicBezTo>
                  <a:pt x="162" y="1276"/>
                  <a:pt x="158" y="1271"/>
                  <a:pt x="154" y="1266"/>
                </a:cubicBezTo>
                <a:cubicBezTo>
                  <a:pt x="153" y="1265"/>
                  <a:pt x="154" y="1264"/>
                  <a:pt x="154" y="1263"/>
                </a:cubicBezTo>
                <a:cubicBezTo>
                  <a:pt x="155" y="1263"/>
                  <a:pt x="156" y="1263"/>
                  <a:pt x="157" y="1264"/>
                </a:cubicBezTo>
                <a:cubicBezTo>
                  <a:pt x="161" y="1269"/>
                  <a:pt x="165" y="1274"/>
                  <a:pt x="168" y="1279"/>
                </a:cubicBezTo>
                <a:cubicBezTo>
                  <a:pt x="169" y="1280"/>
                  <a:pt x="169" y="1281"/>
                  <a:pt x="168" y="1282"/>
                </a:cubicBezTo>
                <a:cubicBezTo>
                  <a:pt x="168" y="1282"/>
                  <a:pt x="167" y="1282"/>
                  <a:pt x="167" y="1282"/>
                </a:cubicBezTo>
                <a:close/>
                <a:moveTo>
                  <a:pt x="1422" y="1282"/>
                </a:moveTo>
                <a:cubicBezTo>
                  <a:pt x="1422" y="1282"/>
                  <a:pt x="1421" y="1281"/>
                  <a:pt x="1421" y="1281"/>
                </a:cubicBezTo>
                <a:cubicBezTo>
                  <a:pt x="1420" y="1281"/>
                  <a:pt x="1420" y="1280"/>
                  <a:pt x="1420" y="1279"/>
                </a:cubicBezTo>
                <a:cubicBezTo>
                  <a:pt x="1424" y="1274"/>
                  <a:pt x="1428" y="1269"/>
                  <a:pt x="1432" y="1263"/>
                </a:cubicBezTo>
                <a:cubicBezTo>
                  <a:pt x="1433" y="1263"/>
                  <a:pt x="1434" y="1262"/>
                  <a:pt x="1435" y="1263"/>
                </a:cubicBezTo>
                <a:cubicBezTo>
                  <a:pt x="1435" y="1264"/>
                  <a:pt x="1436" y="1265"/>
                  <a:pt x="1435" y="1265"/>
                </a:cubicBezTo>
                <a:cubicBezTo>
                  <a:pt x="1431" y="1271"/>
                  <a:pt x="1427" y="1276"/>
                  <a:pt x="1423" y="1281"/>
                </a:cubicBezTo>
                <a:cubicBezTo>
                  <a:pt x="1423" y="1281"/>
                  <a:pt x="1422" y="1282"/>
                  <a:pt x="1422" y="1282"/>
                </a:cubicBezTo>
                <a:close/>
                <a:moveTo>
                  <a:pt x="144" y="1251"/>
                </a:moveTo>
                <a:cubicBezTo>
                  <a:pt x="144" y="1251"/>
                  <a:pt x="143" y="1251"/>
                  <a:pt x="143" y="1250"/>
                </a:cubicBezTo>
                <a:cubicBezTo>
                  <a:pt x="139" y="1245"/>
                  <a:pt x="135" y="1240"/>
                  <a:pt x="132" y="1234"/>
                </a:cubicBezTo>
                <a:cubicBezTo>
                  <a:pt x="131" y="1233"/>
                  <a:pt x="132" y="1232"/>
                  <a:pt x="132" y="1232"/>
                </a:cubicBezTo>
                <a:cubicBezTo>
                  <a:pt x="133" y="1231"/>
                  <a:pt x="134" y="1231"/>
                  <a:pt x="135" y="1232"/>
                </a:cubicBezTo>
                <a:cubicBezTo>
                  <a:pt x="138" y="1238"/>
                  <a:pt x="142" y="1243"/>
                  <a:pt x="146" y="1248"/>
                </a:cubicBezTo>
                <a:cubicBezTo>
                  <a:pt x="146" y="1249"/>
                  <a:pt x="146" y="1250"/>
                  <a:pt x="145" y="1251"/>
                </a:cubicBezTo>
                <a:cubicBezTo>
                  <a:pt x="145" y="1251"/>
                  <a:pt x="145" y="1251"/>
                  <a:pt x="144" y="1251"/>
                </a:cubicBezTo>
                <a:close/>
                <a:moveTo>
                  <a:pt x="1445" y="1250"/>
                </a:moveTo>
                <a:cubicBezTo>
                  <a:pt x="1444" y="1250"/>
                  <a:pt x="1444" y="1250"/>
                  <a:pt x="1444" y="1250"/>
                </a:cubicBezTo>
                <a:cubicBezTo>
                  <a:pt x="1443" y="1250"/>
                  <a:pt x="1443" y="1248"/>
                  <a:pt x="1443" y="1248"/>
                </a:cubicBezTo>
                <a:cubicBezTo>
                  <a:pt x="1447" y="1242"/>
                  <a:pt x="1451" y="1237"/>
                  <a:pt x="1454" y="1232"/>
                </a:cubicBezTo>
                <a:cubicBezTo>
                  <a:pt x="1455" y="1231"/>
                  <a:pt x="1456" y="1231"/>
                  <a:pt x="1457" y="1231"/>
                </a:cubicBezTo>
                <a:cubicBezTo>
                  <a:pt x="1457" y="1232"/>
                  <a:pt x="1458" y="1233"/>
                  <a:pt x="1457" y="1234"/>
                </a:cubicBezTo>
                <a:cubicBezTo>
                  <a:pt x="1454" y="1239"/>
                  <a:pt x="1450" y="1244"/>
                  <a:pt x="1446" y="1250"/>
                </a:cubicBezTo>
                <a:cubicBezTo>
                  <a:pt x="1446" y="1250"/>
                  <a:pt x="1445" y="1250"/>
                  <a:pt x="1445" y="1250"/>
                </a:cubicBezTo>
                <a:close/>
                <a:moveTo>
                  <a:pt x="123" y="1219"/>
                </a:moveTo>
                <a:cubicBezTo>
                  <a:pt x="122" y="1219"/>
                  <a:pt x="122" y="1219"/>
                  <a:pt x="121" y="1218"/>
                </a:cubicBezTo>
                <a:cubicBezTo>
                  <a:pt x="118" y="1213"/>
                  <a:pt x="115" y="1207"/>
                  <a:pt x="111" y="1202"/>
                </a:cubicBezTo>
                <a:cubicBezTo>
                  <a:pt x="111" y="1201"/>
                  <a:pt x="111" y="1200"/>
                  <a:pt x="112" y="1199"/>
                </a:cubicBezTo>
                <a:cubicBezTo>
                  <a:pt x="113" y="1199"/>
                  <a:pt x="114" y="1199"/>
                  <a:pt x="114" y="1200"/>
                </a:cubicBezTo>
                <a:cubicBezTo>
                  <a:pt x="118" y="1205"/>
                  <a:pt x="121" y="1211"/>
                  <a:pt x="124" y="1216"/>
                </a:cubicBezTo>
                <a:cubicBezTo>
                  <a:pt x="125" y="1217"/>
                  <a:pt x="125" y="1218"/>
                  <a:pt x="124" y="1219"/>
                </a:cubicBezTo>
                <a:cubicBezTo>
                  <a:pt x="124" y="1219"/>
                  <a:pt x="123" y="1219"/>
                  <a:pt x="123" y="1219"/>
                </a:cubicBezTo>
                <a:close/>
                <a:moveTo>
                  <a:pt x="1466" y="1218"/>
                </a:moveTo>
                <a:cubicBezTo>
                  <a:pt x="1466" y="1218"/>
                  <a:pt x="1466" y="1218"/>
                  <a:pt x="1465" y="1218"/>
                </a:cubicBezTo>
                <a:cubicBezTo>
                  <a:pt x="1464" y="1217"/>
                  <a:pt x="1464" y="1216"/>
                  <a:pt x="1465" y="1216"/>
                </a:cubicBezTo>
                <a:cubicBezTo>
                  <a:pt x="1468" y="1210"/>
                  <a:pt x="1471" y="1205"/>
                  <a:pt x="1475" y="1199"/>
                </a:cubicBezTo>
                <a:cubicBezTo>
                  <a:pt x="1475" y="1198"/>
                  <a:pt x="1476" y="1198"/>
                  <a:pt x="1477" y="1198"/>
                </a:cubicBezTo>
                <a:cubicBezTo>
                  <a:pt x="1478" y="1199"/>
                  <a:pt x="1478" y="1200"/>
                  <a:pt x="1478" y="1201"/>
                </a:cubicBezTo>
                <a:cubicBezTo>
                  <a:pt x="1474" y="1206"/>
                  <a:pt x="1471" y="1212"/>
                  <a:pt x="1468" y="1217"/>
                </a:cubicBezTo>
                <a:cubicBezTo>
                  <a:pt x="1467" y="1218"/>
                  <a:pt x="1467" y="1218"/>
                  <a:pt x="1466" y="1218"/>
                </a:cubicBezTo>
                <a:close/>
                <a:moveTo>
                  <a:pt x="103" y="1186"/>
                </a:moveTo>
                <a:cubicBezTo>
                  <a:pt x="103" y="1186"/>
                  <a:pt x="102" y="1185"/>
                  <a:pt x="102" y="1185"/>
                </a:cubicBezTo>
                <a:cubicBezTo>
                  <a:pt x="98" y="1179"/>
                  <a:pt x="95" y="1174"/>
                  <a:pt x="92" y="1168"/>
                </a:cubicBezTo>
                <a:cubicBezTo>
                  <a:pt x="92" y="1167"/>
                  <a:pt x="92" y="1166"/>
                  <a:pt x="93" y="1166"/>
                </a:cubicBezTo>
                <a:cubicBezTo>
                  <a:pt x="94" y="1165"/>
                  <a:pt x="95" y="1165"/>
                  <a:pt x="95" y="1166"/>
                </a:cubicBezTo>
                <a:cubicBezTo>
                  <a:pt x="98" y="1172"/>
                  <a:pt x="102" y="1178"/>
                  <a:pt x="105" y="1183"/>
                </a:cubicBezTo>
                <a:cubicBezTo>
                  <a:pt x="105" y="1184"/>
                  <a:pt x="105" y="1185"/>
                  <a:pt x="104" y="1186"/>
                </a:cubicBezTo>
                <a:cubicBezTo>
                  <a:pt x="104" y="1186"/>
                  <a:pt x="103" y="1186"/>
                  <a:pt x="103" y="1186"/>
                </a:cubicBezTo>
                <a:close/>
                <a:moveTo>
                  <a:pt x="1486" y="1185"/>
                </a:moveTo>
                <a:cubicBezTo>
                  <a:pt x="1486" y="1185"/>
                  <a:pt x="1485" y="1185"/>
                  <a:pt x="1485" y="1185"/>
                </a:cubicBezTo>
                <a:cubicBezTo>
                  <a:pt x="1484" y="1184"/>
                  <a:pt x="1484" y="1183"/>
                  <a:pt x="1484" y="1182"/>
                </a:cubicBezTo>
                <a:cubicBezTo>
                  <a:pt x="1488" y="1177"/>
                  <a:pt x="1491" y="1171"/>
                  <a:pt x="1494" y="1165"/>
                </a:cubicBezTo>
                <a:cubicBezTo>
                  <a:pt x="1494" y="1165"/>
                  <a:pt x="1495" y="1164"/>
                  <a:pt x="1496" y="1165"/>
                </a:cubicBezTo>
                <a:cubicBezTo>
                  <a:pt x="1497" y="1165"/>
                  <a:pt x="1497" y="1166"/>
                  <a:pt x="1497" y="1167"/>
                </a:cubicBezTo>
                <a:cubicBezTo>
                  <a:pt x="1494" y="1173"/>
                  <a:pt x="1491" y="1179"/>
                  <a:pt x="1487" y="1184"/>
                </a:cubicBezTo>
                <a:cubicBezTo>
                  <a:pt x="1487" y="1185"/>
                  <a:pt x="1487" y="1185"/>
                  <a:pt x="1486" y="1185"/>
                </a:cubicBezTo>
                <a:close/>
                <a:moveTo>
                  <a:pt x="85" y="1152"/>
                </a:moveTo>
                <a:cubicBezTo>
                  <a:pt x="84" y="1152"/>
                  <a:pt x="84" y="1151"/>
                  <a:pt x="83" y="1151"/>
                </a:cubicBezTo>
                <a:cubicBezTo>
                  <a:pt x="81" y="1145"/>
                  <a:pt x="78" y="1139"/>
                  <a:pt x="75" y="1133"/>
                </a:cubicBezTo>
                <a:cubicBezTo>
                  <a:pt x="75" y="1133"/>
                  <a:pt x="75" y="1132"/>
                  <a:pt x="76" y="1131"/>
                </a:cubicBezTo>
                <a:cubicBezTo>
                  <a:pt x="77" y="1131"/>
                  <a:pt x="78" y="1131"/>
                  <a:pt x="78" y="1132"/>
                </a:cubicBezTo>
                <a:cubicBezTo>
                  <a:pt x="81" y="1138"/>
                  <a:pt x="84" y="1144"/>
                  <a:pt x="87" y="1149"/>
                </a:cubicBezTo>
                <a:cubicBezTo>
                  <a:pt x="87" y="1150"/>
                  <a:pt x="87" y="1151"/>
                  <a:pt x="86" y="1152"/>
                </a:cubicBezTo>
                <a:cubicBezTo>
                  <a:pt x="86" y="1152"/>
                  <a:pt x="85" y="1152"/>
                  <a:pt x="85" y="1152"/>
                </a:cubicBezTo>
                <a:close/>
                <a:moveTo>
                  <a:pt x="1504" y="1151"/>
                </a:moveTo>
                <a:cubicBezTo>
                  <a:pt x="1504" y="1151"/>
                  <a:pt x="1504" y="1151"/>
                  <a:pt x="1503" y="1151"/>
                </a:cubicBezTo>
                <a:cubicBezTo>
                  <a:pt x="1502" y="1150"/>
                  <a:pt x="1502" y="1149"/>
                  <a:pt x="1502" y="1148"/>
                </a:cubicBezTo>
                <a:cubicBezTo>
                  <a:pt x="1505" y="1143"/>
                  <a:pt x="1508" y="1137"/>
                  <a:pt x="1511" y="1131"/>
                </a:cubicBezTo>
                <a:cubicBezTo>
                  <a:pt x="1511" y="1130"/>
                  <a:pt x="1512" y="1130"/>
                  <a:pt x="1513" y="1130"/>
                </a:cubicBezTo>
                <a:cubicBezTo>
                  <a:pt x="1514" y="1131"/>
                  <a:pt x="1515" y="1132"/>
                  <a:pt x="1514" y="1132"/>
                </a:cubicBezTo>
                <a:cubicBezTo>
                  <a:pt x="1511" y="1138"/>
                  <a:pt x="1509" y="1144"/>
                  <a:pt x="1506" y="1150"/>
                </a:cubicBezTo>
                <a:cubicBezTo>
                  <a:pt x="1505" y="1151"/>
                  <a:pt x="1505" y="1151"/>
                  <a:pt x="1504" y="1151"/>
                </a:cubicBezTo>
                <a:close/>
                <a:moveTo>
                  <a:pt x="69" y="1117"/>
                </a:moveTo>
                <a:cubicBezTo>
                  <a:pt x="68" y="1117"/>
                  <a:pt x="67" y="1117"/>
                  <a:pt x="67" y="1116"/>
                </a:cubicBezTo>
                <a:cubicBezTo>
                  <a:pt x="64" y="1110"/>
                  <a:pt x="62" y="1104"/>
                  <a:pt x="59" y="1098"/>
                </a:cubicBezTo>
                <a:cubicBezTo>
                  <a:pt x="59" y="1097"/>
                  <a:pt x="59" y="1096"/>
                  <a:pt x="60" y="1096"/>
                </a:cubicBezTo>
                <a:cubicBezTo>
                  <a:pt x="61" y="1096"/>
                  <a:pt x="62" y="1096"/>
                  <a:pt x="63" y="1097"/>
                </a:cubicBezTo>
                <a:cubicBezTo>
                  <a:pt x="65" y="1103"/>
                  <a:pt x="68" y="1109"/>
                  <a:pt x="70" y="1115"/>
                </a:cubicBezTo>
                <a:cubicBezTo>
                  <a:pt x="71" y="1115"/>
                  <a:pt x="70" y="1116"/>
                  <a:pt x="69" y="1117"/>
                </a:cubicBezTo>
                <a:cubicBezTo>
                  <a:pt x="69" y="1117"/>
                  <a:pt x="69" y="1117"/>
                  <a:pt x="69" y="1117"/>
                </a:cubicBezTo>
                <a:close/>
                <a:moveTo>
                  <a:pt x="1521" y="1116"/>
                </a:moveTo>
                <a:cubicBezTo>
                  <a:pt x="1520" y="1116"/>
                  <a:pt x="1520" y="1116"/>
                  <a:pt x="1520" y="1116"/>
                </a:cubicBezTo>
                <a:cubicBezTo>
                  <a:pt x="1519" y="1115"/>
                  <a:pt x="1518" y="1114"/>
                  <a:pt x="1519" y="1113"/>
                </a:cubicBezTo>
                <a:cubicBezTo>
                  <a:pt x="1521" y="1107"/>
                  <a:pt x="1524" y="1102"/>
                  <a:pt x="1526" y="1096"/>
                </a:cubicBezTo>
                <a:cubicBezTo>
                  <a:pt x="1527" y="1095"/>
                  <a:pt x="1528" y="1094"/>
                  <a:pt x="1529" y="1095"/>
                </a:cubicBezTo>
                <a:cubicBezTo>
                  <a:pt x="1530" y="1095"/>
                  <a:pt x="1530" y="1096"/>
                  <a:pt x="1530" y="1097"/>
                </a:cubicBezTo>
                <a:cubicBezTo>
                  <a:pt x="1527" y="1103"/>
                  <a:pt x="1525" y="1109"/>
                  <a:pt x="1522" y="1115"/>
                </a:cubicBezTo>
                <a:cubicBezTo>
                  <a:pt x="1522" y="1115"/>
                  <a:pt x="1521" y="1116"/>
                  <a:pt x="1521" y="1116"/>
                </a:cubicBezTo>
                <a:close/>
                <a:moveTo>
                  <a:pt x="54" y="1081"/>
                </a:moveTo>
                <a:cubicBezTo>
                  <a:pt x="53" y="1081"/>
                  <a:pt x="53" y="1081"/>
                  <a:pt x="52" y="1080"/>
                </a:cubicBezTo>
                <a:cubicBezTo>
                  <a:pt x="50" y="1074"/>
                  <a:pt x="48" y="1068"/>
                  <a:pt x="46" y="1062"/>
                </a:cubicBezTo>
                <a:cubicBezTo>
                  <a:pt x="45" y="1061"/>
                  <a:pt x="46" y="1060"/>
                  <a:pt x="47" y="1060"/>
                </a:cubicBezTo>
                <a:cubicBezTo>
                  <a:pt x="48" y="1060"/>
                  <a:pt x="49" y="1060"/>
                  <a:pt x="49" y="1061"/>
                </a:cubicBezTo>
                <a:cubicBezTo>
                  <a:pt x="51" y="1067"/>
                  <a:pt x="53" y="1073"/>
                  <a:pt x="56" y="1079"/>
                </a:cubicBezTo>
                <a:cubicBezTo>
                  <a:pt x="56" y="1080"/>
                  <a:pt x="55" y="1081"/>
                  <a:pt x="55" y="1081"/>
                </a:cubicBezTo>
                <a:cubicBezTo>
                  <a:pt x="54" y="1081"/>
                  <a:pt x="54" y="1081"/>
                  <a:pt x="54" y="1081"/>
                </a:cubicBezTo>
                <a:close/>
                <a:moveTo>
                  <a:pt x="1535" y="1080"/>
                </a:moveTo>
                <a:cubicBezTo>
                  <a:pt x="1535" y="1080"/>
                  <a:pt x="1535" y="1080"/>
                  <a:pt x="1535" y="1080"/>
                </a:cubicBezTo>
                <a:cubicBezTo>
                  <a:pt x="1534" y="1080"/>
                  <a:pt x="1533" y="1079"/>
                  <a:pt x="1534" y="1078"/>
                </a:cubicBezTo>
                <a:cubicBezTo>
                  <a:pt x="1536" y="1072"/>
                  <a:pt x="1538" y="1066"/>
                  <a:pt x="1540" y="1060"/>
                </a:cubicBezTo>
                <a:cubicBezTo>
                  <a:pt x="1541" y="1059"/>
                  <a:pt x="1542" y="1058"/>
                  <a:pt x="1543" y="1058"/>
                </a:cubicBezTo>
                <a:cubicBezTo>
                  <a:pt x="1543" y="1059"/>
                  <a:pt x="1544" y="1060"/>
                  <a:pt x="1544" y="1061"/>
                </a:cubicBezTo>
                <a:cubicBezTo>
                  <a:pt x="1541" y="1067"/>
                  <a:pt x="1539" y="1073"/>
                  <a:pt x="1537" y="1079"/>
                </a:cubicBezTo>
                <a:cubicBezTo>
                  <a:pt x="1537" y="1080"/>
                  <a:pt x="1536" y="1080"/>
                  <a:pt x="1535" y="1080"/>
                </a:cubicBezTo>
                <a:close/>
                <a:moveTo>
                  <a:pt x="41" y="1045"/>
                </a:moveTo>
                <a:cubicBezTo>
                  <a:pt x="40" y="1045"/>
                  <a:pt x="40" y="1045"/>
                  <a:pt x="39" y="1044"/>
                </a:cubicBezTo>
                <a:cubicBezTo>
                  <a:pt x="37" y="1038"/>
                  <a:pt x="35" y="1032"/>
                  <a:pt x="33" y="1025"/>
                </a:cubicBezTo>
                <a:cubicBezTo>
                  <a:pt x="33" y="1024"/>
                  <a:pt x="34" y="1023"/>
                  <a:pt x="35" y="1023"/>
                </a:cubicBezTo>
                <a:cubicBezTo>
                  <a:pt x="36" y="1023"/>
                  <a:pt x="37" y="1023"/>
                  <a:pt x="37" y="1024"/>
                </a:cubicBezTo>
                <a:cubicBezTo>
                  <a:pt x="39" y="1030"/>
                  <a:pt x="41" y="1037"/>
                  <a:pt x="43" y="1043"/>
                </a:cubicBezTo>
                <a:cubicBezTo>
                  <a:pt x="43" y="1044"/>
                  <a:pt x="42" y="1045"/>
                  <a:pt x="42" y="1045"/>
                </a:cubicBezTo>
                <a:cubicBezTo>
                  <a:pt x="41" y="1045"/>
                  <a:pt x="41" y="1045"/>
                  <a:pt x="41" y="1045"/>
                </a:cubicBezTo>
                <a:close/>
                <a:moveTo>
                  <a:pt x="1548" y="1044"/>
                </a:moveTo>
                <a:cubicBezTo>
                  <a:pt x="1548" y="1044"/>
                  <a:pt x="1548" y="1044"/>
                  <a:pt x="1548" y="1043"/>
                </a:cubicBezTo>
                <a:cubicBezTo>
                  <a:pt x="1547" y="1043"/>
                  <a:pt x="1546" y="1042"/>
                  <a:pt x="1546" y="1041"/>
                </a:cubicBezTo>
                <a:cubicBezTo>
                  <a:pt x="1548" y="1035"/>
                  <a:pt x="1550" y="1029"/>
                  <a:pt x="1552" y="1023"/>
                </a:cubicBezTo>
                <a:cubicBezTo>
                  <a:pt x="1553" y="1022"/>
                  <a:pt x="1554" y="1021"/>
                  <a:pt x="1554" y="1022"/>
                </a:cubicBezTo>
                <a:cubicBezTo>
                  <a:pt x="1555" y="1022"/>
                  <a:pt x="1556" y="1023"/>
                  <a:pt x="1556" y="1024"/>
                </a:cubicBezTo>
                <a:cubicBezTo>
                  <a:pt x="1554" y="1030"/>
                  <a:pt x="1552" y="1036"/>
                  <a:pt x="1550" y="1042"/>
                </a:cubicBezTo>
                <a:cubicBezTo>
                  <a:pt x="1550" y="1043"/>
                  <a:pt x="1549" y="1044"/>
                  <a:pt x="1548" y="1044"/>
                </a:cubicBezTo>
                <a:close/>
                <a:moveTo>
                  <a:pt x="30" y="1008"/>
                </a:moveTo>
                <a:cubicBezTo>
                  <a:pt x="29" y="1008"/>
                  <a:pt x="28" y="1008"/>
                  <a:pt x="28" y="1007"/>
                </a:cubicBezTo>
                <a:cubicBezTo>
                  <a:pt x="26" y="1001"/>
                  <a:pt x="25" y="994"/>
                  <a:pt x="23" y="988"/>
                </a:cubicBezTo>
                <a:cubicBezTo>
                  <a:pt x="23" y="987"/>
                  <a:pt x="23" y="986"/>
                  <a:pt x="24" y="986"/>
                </a:cubicBezTo>
                <a:cubicBezTo>
                  <a:pt x="25" y="986"/>
                  <a:pt x="26" y="986"/>
                  <a:pt x="27" y="987"/>
                </a:cubicBezTo>
                <a:cubicBezTo>
                  <a:pt x="28" y="993"/>
                  <a:pt x="30" y="1000"/>
                  <a:pt x="32" y="1006"/>
                </a:cubicBezTo>
                <a:cubicBezTo>
                  <a:pt x="32" y="1007"/>
                  <a:pt x="31" y="1008"/>
                  <a:pt x="30" y="1008"/>
                </a:cubicBezTo>
                <a:cubicBezTo>
                  <a:pt x="30" y="1008"/>
                  <a:pt x="30" y="1008"/>
                  <a:pt x="30" y="1008"/>
                </a:cubicBezTo>
                <a:close/>
                <a:moveTo>
                  <a:pt x="1559" y="1007"/>
                </a:moveTo>
                <a:cubicBezTo>
                  <a:pt x="1559" y="1007"/>
                  <a:pt x="1559" y="1007"/>
                  <a:pt x="1559" y="1006"/>
                </a:cubicBezTo>
                <a:cubicBezTo>
                  <a:pt x="1558" y="1006"/>
                  <a:pt x="1557" y="1005"/>
                  <a:pt x="1558" y="1004"/>
                </a:cubicBezTo>
                <a:cubicBezTo>
                  <a:pt x="1559" y="998"/>
                  <a:pt x="1561" y="992"/>
                  <a:pt x="1562" y="986"/>
                </a:cubicBezTo>
                <a:cubicBezTo>
                  <a:pt x="1563" y="985"/>
                  <a:pt x="1564" y="984"/>
                  <a:pt x="1565" y="984"/>
                </a:cubicBezTo>
                <a:cubicBezTo>
                  <a:pt x="1566" y="985"/>
                  <a:pt x="1566" y="986"/>
                  <a:pt x="1566" y="987"/>
                </a:cubicBezTo>
                <a:cubicBezTo>
                  <a:pt x="1564" y="993"/>
                  <a:pt x="1563" y="999"/>
                  <a:pt x="1561" y="1005"/>
                </a:cubicBezTo>
                <a:cubicBezTo>
                  <a:pt x="1561" y="1006"/>
                  <a:pt x="1560" y="1007"/>
                  <a:pt x="1559" y="1007"/>
                </a:cubicBezTo>
                <a:close/>
                <a:moveTo>
                  <a:pt x="20" y="971"/>
                </a:moveTo>
                <a:cubicBezTo>
                  <a:pt x="20" y="971"/>
                  <a:pt x="19" y="970"/>
                  <a:pt x="19" y="969"/>
                </a:cubicBezTo>
                <a:cubicBezTo>
                  <a:pt x="17" y="963"/>
                  <a:pt x="16" y="957"/>
                  <a:pt x="15" y="950"/>
                </a:cubicBezTo>
                <a:cubicBezTo>
                  <a:pt x="15" y="949"/>
                  <a:pt x="15" y="948"/>
                  <a:pt x="16" y="948"/>
                </a:cubicBezTo>
                <a:cubicBezTo>
                  <a:pt x="17" y="948"/>
                  <a:pt x="18" y="949"/>
                  <a:pt x="18" y="950"/>
                </a:cubicBezTo>
                <a:cubicBezTo>
                  <a:pt x="19" y="956"/>
                  <a:pt x="21" y="962"/>
                  <a:pt x="22" y="968"/>
                </a:cubicBezTo>
                <a:cubicBezTo>
                  <a:pt x="22" y="969"/>
                  <a:pt x="22" y="970"/>
                  <a:pt x="21" y="971"/>
                </a:cubicBezTo>
                <a:cubicBezTo>
                  <a:pt x="21" y="971"/>
                  <a:pt x="21" y="971"/>
                  <a:pt x="20" y="971"/>
                </a:cubicBezTo>
                <a:close/>
                <a:moveTo>
                  <a:pt x="1569" y="969"/>
                </a:moveTo>
                <a:cubicBezTo>
                  <a:pt x="1568" y="969"/>
                  <a:pt x="1568" y="969"/>
                  <a:pt x="1568" y="969"/>
                </a:cubicBezTo>
                <a:cubicBezTo>
                  <a:pt x="1567" y="969"/>
                  <a:pt x="1567" y="968"/>
                  <a:pt x="1567" y="967"/>
                </a:cubicBezTo>
                <a:cubicBezTo>
                  <a:pt x="1568" y="961"/>
                  <a:pt x="1570" y="954"/>
                  <a:pt x="1571" y="948"/>
                </a:cubicBezTo>
                <a:cubicBezTo>
                  <a:pt x="1571" y="947"/>
                  <a:pt x="1572" y="946"/>
                  <a:pt x="1573" y="947"/>
                </a:cubicBezTo>
                <a:cubicBezTo>
                  <a:pt x="1574" y="947"/>
                  <a:pt x="1574" y="948"/>
                  <a:pt x="1574" y="949"/>
                </a:cubicBezTo>
                <a:cubicBezTo>
                  <a:pt x="1573" y="955"/>
                  <a:pt x="1572" y="961"/>
                  <a:pt x="1570" y="968"/>
                </a:cubicBezTo>
                <a:cubicBezTo>
                  <a:pt x="1570" y="969"/>
                  <a:pt x="1569" y="969"/>
                  <a:pt x="1569" y="969"/>
                </a:cubicBezTo>
                <a:close/>
                <a:moveTo>
                  <a:pt x="13" y="933"/>
                </a:moveTo>
                <a:cubicBezTo>
                  <a:pt x="12" y="933"/>
                  <a:pt x="11" y="932"/>
                  <a:pt x="11" y="931"/>
                </a:cubicBezTo>
                <a:cubicBezTo>
                  <a:pt x="10" y="925"/>
                  <a:pt x="9" y="919"/>
                  <a:pt x="8" y="912"/>
                </a:cubicBezTo>
                <a:cubicBezTo>
                  <a:pt x="8" y="911"/>
                  <a:pt x="9" y="910"/>
                  <a:pt x="10" y="910"/>
                </a:cubicBezTo>
                <a:cubicBezTo>
                  <a:pt x="11" y="910"/>
                  <a:pt x="11" y="911"/>
                  <a:pt x="12" y="912"/>
                </a:cubicBezTo>
                <a:cubicBezTo>
                  <a:pt x="13" y="918"/>
                  <a:pt x="14" y="924"/>
                  <a:pt x="15" y="931"/>
                </a:cubicBezTo>
                <a:cubicBezTo>
                  <a:pt x="15" y="932"/>
                  <a:pt x="14" y="933"/>
                  <a:pt x="13" y="933"/>
                </a:cubicBezTo>
                <a:cubicBezTo>
                  <a:pt x="13" y="933"/>
                  <a:pt x="13" y="933"/>
                  <a:pt x="13" y="933"/>
                </a:cubicBezTo>
                <a:close/>
                <a:moveTo>
                  <a:pt x="1576" y="931"/>
                </a:moveTo>
                <a:cubicBezTo>
                  <a:pt x="1576" y="931"/>
                  <a:pt x="1576" y="931"/>
                  <a:pt x="1576" y="931"/>
                </a:cubicBezTo>
                <a:cubicBezTo>
                  <a:pt x="1575" y="931"/>
                  <a:pt x="1574" y="930"/>
                  <a:pt x="1574" y="929"/>
                </a:cubicBezTo>
                <a:cubicBezTo>
                  <a:pt x="1575" y="923"/>
                  <a:pt x="1576" y="916"/>
                  <a:pt x="1577" y="910"/>
                </a:cubicBezTo>
                <a:cubicBezTo>
                  <a:pt x="1577" y="909"/>
                  <a:pt x="1578" y="908"/>
                  <a:pt x="1579" y="909"/>
                </a:cubicBezTo>
                <a:cubicBezTo>
                  <a:pt x="1580" y="909"/>
                  <a:pt x="1581" y="910"/>
                  <a:pt x="1581" y="911"/>
                </a:cubicBezTo>
                <a:cubicBezTo>
                  <a:pt x="1580" y="917"/>
                  <a:pt x="1579" y="923"/>
                  <a:pt x="1578" y="930"/>
                </a:cubicBezTo>
                <a:cubicBezTo>
                  <a:pt x="1578" y="931"/>
                  <a:pt x="1577" y="931"/>
                  <a:pt x="1576" y="931"/>
                </a:cubicBezTo>
                <a:close/>
                <a:moveTo>
                  <a:pt x="7" y="895"/>
                </a:moveTo>
                <a:cubicBezTo>
                  <a:pt x="6" y="895"/>
                  <a:pt x="6" y="894"/>
                  <a:pt x="6" y="893"/>
                </a:cubicBezTo>
                <a:cubicBezTo>
                  <a:pt x="5" y="887"/>
                  <a:pt x="4" y="880"/>
                  <a:pt x="3" y="874"/>
                </a:cubicBezTo>
                <a:cubicBezTo>
                  <a:pt x="3" y="873"/>
                  <a:pt x="4" y="872"/>
                  <a:pt x="5" y="872"/>
                </a:cubicBezTo>
                <a:cubicBezTo>
                  <a:pt x="6" y="872"/>
                  <a:pt x="7" y="872"/>
                  <a:pt x="7" y="873"/>
                </a:cubicBezTo>
                <a:cubicBezTo>
                  <a:pt x="8" y="880"/>
                  <a:pt x="8" y="886"/>
                  <a:pt x="9" y="893"/>
                </a:cubicBezTo>
                <a:cubicBezTo>
                  <a:pt x="9" y="894"/>
                  <a:pt x="8" y="894"/>
                  <a:pt x="8" y="895"/>
                </a:cubicBezTo>
                <a:cubicBezTo>
                  <a:pt x="7" y="895"/>
                  <a:pt x="7" y="895"/>
                  <a:pt x="7" y="895"/>
                </a:cubicBezTo>
                <a:close/>
                <a:moveTo>
                  <a:pt x="1582" y="893"/>
                </a:moveTo>
                <a:cubicBezTo>
                  <a:pt x="1582" y="893"/>
                  <a:pt x="1581" y="893"/>
                  <a:pt x="1581" y="893"/>
                </a:cubicBezTo>
                <a:cubicBezTo>
                  <a:pt x="1580" y="893"/>
                  <a:pt x="1580" y="892"/>
                  <a:pt x="1580" y="891"/>
                </a:cubicBezTo>
                <a:cubicBezTo>
                  <a:pt x="1581" y="885"/>
                  <a:pt x="1581" y="878"/>
                  <a:pt x="1582" y="872"/>
                </a:cubicBezTo>
                <a:cubicBezTo>
                  <a:pt x="1582" y="871"/>
                  <a:pt x="1583" y="870"/>
                  <a:pt x="1584" y="870"/>
                </a:cubicBezTo>
                <a:cubicBezTo>
                  <a:pt x="1585" y="870"/>
                  <a:pt x="1586" y="871"/>
                  <a:pt x="1585" y="872"/>
                </a:cubicBezTo>
                <a:cubicBezTo>
                  <a:pt x="1585" y="879"/>
                  <a:pt x="1584" y="885"/>
                  <a:pt x="1583" y="891"/>
                </a:cubicBezTo>
                <a:cubicBezTo>
                  <a:pt x="1583" y="892"/>
                  <a:pt x="1582" y="893"/>
                  <a:pt x="1582" y="893"/>
                </a:cubicBezTo>
                <a:close/>
                <a:moveTo>
                  <a:pt x="3" y="856"/>
                </a:moveTo>
                <a:cubicBezTo>
                  <a:pt x="3" y="856"/>
                  <a:pt x="2" y="855"/>
                  <a:pt x="2" y="855"/>
                </a:cubicBezTo>
                <a:cubicBezTo>
                  <a:pt x="1" y="848"/>
                  <a:pt x="1" y="842"/>
                  <a:pt x="1" y="835"/>
                </a:cubicBezTo>
                <a:cubicBezTo>
                  <a:pt x="0" y="834"/>
                  <a:pt x="1" y="833"/>
                  <a:pt x="2" y="833"/>
                </a:cubicBezTo>
                <a:cubicBezTo>
                  <a:pt x="3" y="833"/>
                  <a:pt x="4" y="834"/>
                  <a:pt x="4" y="835"/>
                </a:cubicBezTo>
                <a:cubicBezTo>
                  <a:pt x="4" y="841"/>
                  <a:pt x="5" y="848"/>
                  <a:pt x="5" y="854"/>
                </a:cubicBezTo>
                <a:cubicBezTo>
                  <a:pt x="5" y="855"/>
                  <a:pt x="5" y="856"/>
                  <a:pt x="4" y="856"/>
                </a:cubicBezTo>
                <a:cubicBezTo>
                  <a:pt x="4" y="856"/>
                  <a:pt x="4" y="856"/>
                  <a:pt x="3" y="856"/>
                </a:cubicBezTo>
                <a:close/>
                <a:moveTo>
                  <a:pt x="1585" y="855"/>
                </a:moveTo>
                <a:cubicBezTo>
                  <a:pt x="1585" y="855"/>
                  <a:pt x="1585" y="855"/>
                  <a:pt x="1585" y="855"/>
                </a:cubicBezTo>
                <a:cubicBezTo>
                  <a:pt x="1584" y="854"/>
                  <a:pt x="1583" y="854"/>
                  <a:pt x="1584" y="853"/>
                </a:cubicBezTo>
                <a:cubicBezTo>
                  <a:pt x="1584" y="846"/>
                  <a:pt x="1584" y="840"/>
                  <a:pt x="1585" y="833"/>
                </a:cubicBezTo>
                <a:cubicBezTo>
                  <a:pt x="1585" y="832"/>
                  <a:pt x="1585" y="832"/>
                  <a:pt x="1587" y="832"/>
                </a:cubicBezTo>
                <a:cubicBezTo>
                  <a:pt x="1588" y="832"/>
                  <a:pt x="1588" y="833"/>
                  <a:pt x="1588" y="834"/>
                </a:cubicBezTo>
                <a:cubicBezTo>
                  <a:pt x="1588" y="840"/>
                  <a:pt x="1588" y="847"/>
                  <a:pt x="1587" y="853"/>
                </a:cubicBezTo>
                <a:cubicBezTo>
                  <a:pt x="1587" y="854"/>
                  <a:pt x="1586" y="855"/>
                  <a:pt x="1585" y="855"/>
                </a:cubicBezTo>
                <a:close/>
                <a:moveTo>
                  <a:pt x="2" y="818"/>
                </a:moveTo>
                <a:cubicBezTo>
                  <a:pt x="1" y="818"/>
                  <a:pt x="0" y="817"/>
                  <a:pt x="0" y="816"/>
                </a:cubicBezTo>
                <a:cubicBezTo>
                  <a:pt x="0" y="809"/>
                  <a:pt x="0" y="803"/>
                  <a:pt x="0" y="797"/>
                </a:cubicBezTo>
                <a:cubicBezTo>
                  <a:pt x="0" y="796"/>
                  <a:pt x="0" y="795"/>
                  <a:pt x="1" y="795"/>
                </a:cubicBezTo>
                <a:cubicBezTo>
                  <a:pt x="1" y="795"/>
                  <a:pt x="1" y="795"/>
                  <a:pt x="1" y="795"/>
                </a:cubicBezTo>
                <a:cubicBezTo>
                  <a:pt x="2" y="795"/>
                  <a:pt x="3" y="796"/>
                  <a:pt x="3" y="797"/>
                </a:cubicBezTo>
                <a:cubicBezTo>
                  <a:pt x="3" y="803"/>
                  <a:pt x="3" y="809"/>
                  <a:pt x="3" y="816"/>
                </a:cubicBezTo>
                <a:cubicBezTo>
                  <a:pt x="3" y="817"/>
                  <a:pt x="3" y="818"/>
                  <a:pt x="2" y="818"/>
                </a:cubicBezTo>
                <a:cubicBezTo>
                  <a:pt x="2" y="818"/>
                  <a:pt x="2" y="818"/>
                  <a:pt x="2" y="818"/>
                </a:cubicBezTo>
                <a:close/>
                <a:moveTo>
                  <a:pt x="1587" y="816"/>
                </a:moveTo>
                <a:cubicBezTo>
                  <a:pt x="1587" y="816"/>
                  <a:pt x="1587" y="816"/>
                  <a:pt x="1587" y="816"/>
                </a:cubicBezTo>
                <a:cubicBezTo>
                  <a:pt x="1586" y="816"/>
                  <a:pt x="1585" y="815"/>
                  <a:pt x="1585" y="814"/>
                </a:cubicBezTo>
                <a:cubicBezTo>
                  <a:pt x="1586" y="808"/>
                  <a:pt x="1586" y="801"/>
                  <a:pt x="1586" y="795"/>
                </a:cubicBezTo>
                <a:cubicBezTo>
                  <a:pt x="1586" y="792"/>
                  <a:pt x="1586" y="792"/>
                  <a:pt x="1586" y="792"/>
                </a:cubicBezTo>
                <a:cubicBezTo>
                  <a:pt x="1586" y="791"/>
                  <a:pt x="1586" y="790"/>
                  <a:pt x="1587" y="790"/>
                </a:cubicBezTo>
                <a:cubicBezTo>
                  <a:pt x="1588" y="790"/>
                  <a:pt x="1589" y="791"/>
                  <a:pt x="1589" y="792"/>
                </a:cubicBezTo>
                <a:cubicBezTo>
                  <a:pt x="1589" y="795"/>
                  <a:pt x="1589" y="795"/>
                  <a:pt x="1589" y="795"/>
                </a:cubicBezTo>
                <a:cubicBezTo>
                  <a:pt x="1589" y="801"/>
                  <a:pt x="1589" y="808"/>
                  <a:pt x="1589" y="814"/>
                </a:cubicBezTo>
                <a:cubicBezTo>
                  <a:pt x="1589" y="815"/>
                  <a:pt x="1588" y="816"/>
                  <a:pt x="1587" y="816"/>
                </a:cubicBezTo>
                <a:close/>
                <a:moveTo>
                  <a:pt x="1" y="779"/>
                </a:moveTo>
                <a:cubicBezTo>
                  <a:pt x="1" y="779"/>
                  <a:pt x="1" y="779"/>
                  <a:pt x="1" y="779"/>
                </a:cubicBezTo>
                <a:cubicBezTo>
                  <a:pt x="0" y="779"/>
                  <a:pt x="0" y="778"/>
                  <a:pt x="0" y="777"/>
                </a:cubicBezTo>
                <a:cubicBezTo>
                  <a:pt x="0" y="771"/>
                  <a:pt x="0" y="764"/>
                  <a:pt x="0" y="758"/>
                </a:cubicBezTo>
                <a:cubicBezTo>
                  <a:pt x="0" y="757"/>
                  <a:pt x="1" y="756"/>
                  <a:pt x="2" y="756"/>
                </a:cubicBezTo>
                <a:cubicBezTo>
                  <a:pt x="3" y="756"/>
                  <a:pt x="4" y="757"/>
                  <a:pt x="4" y="758"/>
                </a:cubicBezTo>
                <a:cubicBezTo>
                  <a:pt x="4" y="764"/>
                  <a:pt x="3" y="771"/>
                  <a:pt x="3" y="777"/>
                </a:cubicBezTo>
                <a:cubicBezTo>
                  <a:pt x="3" y="778"/>
                  <a:pt x="2" y="779"/>
                  <a:pt x="1" y="779"/>
                </a:cubicBezTo>
                <a:close/>
                <a:moveTo>
                  <a:pt x="1587" y="774"/>
                </a:moveTo>
                <a:cubicBezTo>
                  <a:pt x="1586" y="774"/>
                  <a:pt x="1585" y="773"/>
                  <a:pt x="1585" y="772"/>
                </a:cubicBezTo>
                <a:cubicBezTo>
                  <a:pt x="1585" y="766"/>
                  <a:pt x="1585" y="759"/>
                  <a:pt x="1584" y="753"/>
                </a:cubicBezTo>
                <a:cubicBezTo>
                  <a:pt x="1584" y="752"/>
                  <a:pt x="1585" y="751"/>
                  <a:pt x="1586" y="751"/>
                </a:cubicBezTo>
                <a:cubicBezTo>
                  <a:pt x="1587" y="751"/>
                  <a:pt x="1588" y="752"/>
                  <a:pt x="1588" y="753"/>
                </a:cubicBezTo>
                <a:cubicBezTo>
                  <a:pt x="1588" y="759"/>
                  <a:pt x="1589" y="766"/>
                  <a:pt x="1589" y="772"/>
                </a:cubicBezTo>
                <a:cubicBezTo>
                  <a:pt x="1589" y="773"/>
                  <a:pt x="1588" y="774"/>
                  <a:pt x="1587" y="774"/>
                </a:cubicBezTo>
                <a:cubicBezTo>
                  <a:pt x="1587" y="774"/>
                  <a:pt x="1587" y="774"/>
                  <a:pt x="1587" y="774"/>
                </a:cubicBezTo>
                <a:close/>
                <a:moveTo>
                  <a:pt x="3" y="740"/>
                </a:moveTo>
                <a:cubicBezTo>
                  <a:pt x="3" y="740"/>
                  <a:pt x="3" y="740"/>
                  <a:pt x="3" y="740"/>
                </a:cubicBezTo>
                <a:cubicBezTo>
                  <a:pt x="2" y="740"/>
                  <a:pt x="1" y="740"/>
                  <a:pt x="1" y="739"/>
                </a:cubicBezTo>
                <a:cubicBezTo>
                  <a:pt x="2" y="732"/>
                  <a:pt x="2" y="726"/>
                  <a:pt x="3" y="719"/>
                </a:cubicBezTo>
                <a:cubicBezTo>
                  <a:pt x="3" y="718"/>
                  <a:pt x="4" y="718"/>
                  <a:pt x="5" y="718"/>
                </a:cubicBezTo>
                <a:cubicBezTo>
                  <a:pt x="6" y="718"/>
                  <a:pt x="7" y="719"/>
                  <a:pt x="7" y="720"/>
                </a:cubicBezTo>
                <a:cubicBezTo>
                  <a:pt x="6" y="726"/>
                  <a:pt x="5" y="732"/>
                  <a:pt x="5" y="739"/>
                </a:cubicBezTo>
                <a:cubicBezTo>
                  <a:pt x="5" y="740"/>
                  <a:pt x="4" y="740"/>
                  <a:pt x="3" y="740"/>
                </a:cubicBezTo>
                <a:close/>
                <a:moveTo>
                  <a:pt x="1585" y="735"/>
                </a:moveTo>
                <a:cubicBezTo>
                  <a:pt x="1584" y="735"/>
                  <a:pt x="1583" y="735"/>
                  <a:pt x="1583" y="734"/>
                </a:cubicBezTo>
                <a:cubicBezTo>
                  <a:pt x="1583" y="727"/>
                  <a:pt x="1582" y="721"/>
                  <a:pt x="1582" y="715"/>
                </a:cubicBezTo>
                <a:cubicBezTo>
                  <a:pt x="1581" y="714"/>
                  <a:pt x="1582" y="713"/>
                  <a:pt x="1583" y="713"/>
                </a:cubicBezTo>
                <a:cubicBezTo>
                  <a:pt x="1584" y="713"/>
                  <a:pt x="1585" y="713"/>
                  <a:pt x="1585" y="714"/>
                </a:cubicBezTo>
                <a:cubicBezTo>
                  <a:pt x="1586" y="721"/>
                  <a:pt x="1586" y="727"/>
                  <a:pt x="1587" y="734"/>
                </a:cubicBezTo>
                <a:cubicBezTo>
                  <a:pt x="1587" y="735"/>
                  <a:pt x="1586" y="735"/>
                  <a:pt x="1585" y="735"/>
                </a:cubicBezTo>
                <a:cubicBezTo>
                  <a:pt x="1585" y="735"/>
                  <a:pt x="1585" y="735"/>
                  <a:pt x="1585" y="735"/>
                </a:cubicBezTo>
                <a:close/>
                <a:moveTo>
                  <a:pt x="7" y="702"/>
                </a:moveTo>
                <a:cubicBezTo>
                  <a:pt x="7" y="702"/>
                  <a:pt x="7" y="702"/>
                  <a:pt x="7" y="702"/>
                </a:cubicBezTo>
                <a:cubicBezTo>
                  <a:pt x="6" y="702"/>
                  <a:pt x="5" y="701"/>
                  <a:pt x="5" y="700"/>
                </a:cubicBezTo>
                <a:cubicBezTo>
                  <a:pt x="6" y="694"/>
                  <a:pt x="7" y="687"/>
                  <a:pt x="8" y="681"/>
                </a:cubicBezTo>
                <a:cubicBezTo>
                  <a:pt x="8" y="680"/>
                  <a:pt x="9" y="679"/>
                  <a:pt x="10" y="679"/>
                </a:cubicBezTo>
                <a:cubicBezTo>
                  <a:pt x="11" y="680"/>
                  <a:pt x="11" y="680"/>
                  <a:pt x="11" y="681"/>
                </a:cubicBezTo>
                <a:cubicBezTo>
                  <a:pt x="10" y="688"/>
                  <a:pt x="9" y="694"/>
                  <a:pt x="9" y="700"/>
                </a:cubicBezTo>
                <a:cubicBezTo>
                  <a:pt x="9" y="701"/>
                  <a:pt x="8" y="702"/>
                  <a:pt x="7" y="702"/>
                </a:cubicBezTo>
                <a:close/>
                <a:moveTo>
                  <a:pt x="1581" y="697"/>
                </a:moveTo>
                <a:cubicBezTo>
                  <a:pt x="1580" y="697"/>
                  <a:pt x="1580" y="696"/>
                  <a:pt x="1579" y="696"/>
                </a:cubicBezTo>
                <a:cubicBezTo>
                  <a:pt x="1579" y="689"/>
                  <a:pt x="1578" y="683"/>
                  <a:pt x="1577" y="676"/>
                </a:cubicBezTo>
                <a:cubicBezTo>
                  <a:pt x="1577" y="675"/>
                  <a:pt x="1577" y="675"/>
                  <a:pt x="1578" y="674"/>
                </a:cubicBezTo>
                <a:cubicBezTo>
                  <a:pt x="1579" y="674"/>
                  <a:pt x="1580" y="675"/>
                  <a:pt x="1580" y="676"/>
                </a:cubicBezTo>
                <a:cubicBezTo>
                  <a:pt x="1581" y="682"/>
                  <a:pt x="1582" y="689"/>
                  <a:pt x="1583" y="695"/>
                </a:cubicBezTo>
                <a:cubicBezTo>
                  <a:pt x="1583" y="696"/>
                  <a:pt x="1582" y="697"/>
                  <a:pt x="1581" y="697"/>
                </a:cubicBezTo>
                <a:cubicBezTo>
                  <a:pt x="1581" y="697"/>
                  <a:pt x="1581" y="697"/>
                  <a:pt x="1581" y="697"/>
                </a:cubicBezTo>
                <a:close/>
                <a:moveTo>
                  <a:pt x="12" y="664"/>
                </a:moveTo>
                <a:cubicBezTo>
                  <a:pt x="12" y="664"/>
                  <a:pt x="12" y="664"/>
                  <a:pt x="12" y="664"/>
                </a:cubicBezTo>
                <a:cubicBezTo>
                  <a:pt x="11" y="664"/>
                  <a:pt x="10" y="663"/>
                  <a:pt x="11" y="662"/>
                </a:cubicBezTo>
                <a:cubicBezTo>
                  <a:pt x="12" y="655"/>
                  <a:pt x="13" y="649"/>
                  <a:pt x="14" y="643"/>
                </a:cubicBezTo>
                <a:cubicBezTo>
                  <a:pt x="14" y="642"/>
                  <a:pt x="15" y="641"/>
                  <a:pt x="16" y="641"/>
                </a:cubicBezTo>
                <a:cubicBezTo>
                  <a:pt x="17" y="642"/>
                  <a:pt x="18" y="642"/>
                  <a:pt x="18" y="643"/>
                </a:cubicBezTo>
                <a:cubicBezTo>
                  <a:pt x="16" y="650"/>
                  <a:pt x="15" y="656"/>
                  <a:pt x="14" y="662"/>
                </a:cubicBezTo>
                <a:cubicBezTo>
                  <a:pt x="14" y="663"/>
                  <a:pt x="13" y="664"/>
                  <a:pt x="12" y="664"/>
                </a:cubicBezTo>
                <a:close/>
                <a:moveTo>
                  <a:pt x="1575" y="659"/>
                </a:moveTo>
                <a:cubicBezTo>
                  <a:pt x="1575" y="659"/>
                  <a:pt x="1574" y="658"/>
                  <a:pt x="1574" y="657"/>
                </a:cubicBezTo>
                <a:cubicBezTo>
                  <a:pt x="1573" y="651"/>
                  <a:pt x="1571" y="645"/>
                  <a:pt x="1570" y="639"/>
                </a:cubicBezTo>
                <a:cubicBezTo>
                  <a:pt x="1570" y="638"/>
                  <a:pt x="1571" y="637"/>
                  <a:pt x="1572" y="636"/>
                </a:cubicBezTo>
                <a:cubicBezTo>
                  <a:pt x="1573" y="636"/>
                  <a:pt x="1573" y="637"/>
                  <a:pt x="1574" y="638"/>
                </a:cubicBezTo>
                <a:cubicBezTo>
                  <a:pt x="1575" y="644"/>
                  <a:pt x="1576" y="650"/>
                  <a:pt x="1577" y="657"/>
                </a:cubicBezTo>
                <a:cubicBezTo>
                  <a:pt x="1577" y="658"/>
                  <a:pt x="1577" y="659"/>
                  <a:pt x="1576" y="659"/>
                </a:cubicBezTo>
                <a:cubicBezTo>
                  <a:pt x="1576" y="659"/>
                  <a:pt x="1576" y="659"/>
                  <a:pt x="1575" y="659"/>
                </a:cubicBezTo>
                <a:close/>
                <a:moveTo>
                  <a:pt x="20" y="626"/>
                </a:moveTo>
                <a:cubicBezTo>
                  <a:pt x="20" y="626"/>
                  <a:pt x="19" y="626"/>
                  <a:pt x="19" y="626"/>
                </a:cubicBezTo>
                <a:cubicBezTo>
                  <a:pt x="18" y="626"/>
                  <a:pt x="18" y="625"/>
                  <a:pt x="18" y="624"/>
                </a:cubicBezTo>
                <a:cubicBezTo>
                  <a:pt x="19" y="617"/>
                  <a:pt x="21" y="611"/>
                  <a:pt x="22" y="605"/>
                </a:cubicBezTo>
                <a:cubicBezTo>
                  <a:pt x="23" y="604"/>
                  <a:pt x="24" y="603"/>
                  <a:pt x="25" y="604"/>
                </a:cubicBezTo>
                <a:cubicBezTo>
                  <a:pt x="25" y="604"/>
                  <a:pt x="26" y="605"/>
                  <a:pt x="26" y="606"/>
                </a:cubicBezTo>
                <a:cubicBezTo>
                  <a:pt x="24" y="612"/>
                  <a:pt x="23" y="618"/>
                  <a:pt x="21" y="625"/>
                </a:cubicBezTo>
                <a:cubicBezTo>
                  <a:pt x="21" y="625"/>
                  <a:pt x="21" y="626"/>
                  <a:pt x="20" y="626"/>
                </a:cubicBezTo>
                <a:close/>
                <a:moveTo>
                  <a:pt x="1568" y="621"/>
                </a:moveTo>
                <a:cubicBezTo>
                  <a:pt x="1567" y="621"/>
                  <a:pt x="1566" y="621"/>
                  <a:pt x="1566" y="620"/>
                </a:cubicBezTo>
                <a:cubicBezTo>
                  <a:pt x="1565" y="613"/>
                  <a:pt x="1563" y="607"/>
                  <a:pt x="1562" y="601"/>
                </a:cubicBezTo>
                <a:cubicBezTo>
                  <a:pt x="1561" y="600"/>
                  <a:pt x="1562" y="599"/>
                  <a:pt x="1563" y="599"/>
                </a:cubicBezTo>
                <a:cubicBezTo>
                  <a:pt x="1564" y="599"/>
                  <a:pt x="1565" y="599"/>
                  <a:pt x="1565" y="600"/>
                </a:cubicBezTo>
                <a:cubicBezTo>
                  <a:pt x="1567" y="606"/>
                  <a:pt x="1568" y="613"/>
                  <a:pt x="1570" y="619"/>
                </a:cubicBezTo>
                <a:cubicBezTo>
                  <a:pt x="1570" y="620"/>
                  <a:pt x="1569" y="621"/>
                  <a:pt x="1568" y="621"/>
                </a:cubicBezTo>
                <a:cubicBezTo>
                  <a:pt x="1568" y="621"/>
                  <a:pt x="1568" y="621"/>
                  <a:pt x="1568" y="621"/>
                </a:cubicBezTo>
                <a:close/>
                <a:moveTo>
                  <a:pt x="29" y="588"/>
                </a:moveTo>
                <a:cubicBezTo>
                  <a:pt x="29" y="588"/>
                  <a:pt x="29" y="588"/>
                  <a:pt x="28" y="588"/>
                </a:cubicBezTo>
                <a:cubicBezTo>
                  <a:pt x="28" y="588"/>
                  <a:pt x="27" y="587"/>
                  <a:pt x="27" y="586"/>
                </a:cubicBezTo>
                <a:cubicBezTo>
                  <a:pt x="29" y="580"/>
                  <a:pt x="31" y="574"/>
                  <a:pt x="33" y="568"/>
                </a:cubicBezTo>
                <a:cubicBezTo>
                  <a:pt x="33" y="567"/>
                  <a:pt x="34" y="566"/>
                  <a:pt x="35" y="566"/>
                </a:cubicBezTo>
                <a:cubicBezTo>
                  <a:pt x="36" y="567"/>
                  <a:pt x="36" y="568"/>
                  <a:pt x="36" y="569"/>
                </a:cubicBezTo>
                <a:cubicBezTo>
                  <a:pt x="34" y="575"/>
                  <a:pt x="32" y="581"/>
                  <a:pt x="31" y="587"/>
                </a:cubicBezTo>
                <a:cubicBezTo>
                  <a:pt x="30" y="588"/>
                  <a:pt x="30" y="588"/>
                  <a:pt x="29" y="588"/>
                </a:cubicBezTo>
                <a:close/>
                <a:moveTo>
                  <a:pt x="1558" y="584"/>
                </a:moveTo>
                <a:cubicBezTo>
                  <a:pt x="1558" y="584"/>
                  <a:pt x="1557" y="583"/>
                  <a:pt x="1557" y="582"/>
                </a:cubicBezTo>
                <a:cubicBezTo>
                  <a:pt x="1555" y="576"/>
                  <a:pt x="1553" y="570"/>
                  <a:pt x="1551" y="564"/>
                </a:cubicBezTo>
                <a:cubicBezTo>
                  <a:pt x="1551" y="563"/>
                  <a:pt x="1552" y="562"/>
                  <a:pt x="1552" y="562"/>
                </a:cubicBezTo>
                <a:cubicBezTo>
                  <a:pt x="1553" y="561"/>
                  <a:pt x="1554" y="562"/>
                  <a:pt x="1555" y="563"/>
                </a:cubicBezTo>
                <a:cubicBezTo>
                  <a:pt x="1557" y="569"/>
                  <a:pt x="1558" y="575"/>
                  <a:pt x="1560" y="581"/>
                </a:cubicBezTo>
                <a:cubicBezTo>
                  <a:pt x="1560" y="582"/>
                  <a:pt x="1560" y="583"/>
                  <a:pt x="1559" y="584"/>
                </a:cubicBezTo>
                <a:cubicBezTo>
                  <a:pt x="1559" y="584"/>
                  <a:pt x="1559" y="584"/>
                  <a:pt x="1558" y="584"/>
                </a:cubicBezTo>
                <a:close/>
                <a:moveTo>
                  <a:pt x="40" y="551"/>
                </a:moveTo>
                <a:cubicBezTo>
                  <a:pt x="40" y="551"/>
                  <a:pt x="40" y="551"/>
                  <a:pt x="39" y="551"/>
                </a:cubicBezTo>
                <a:cubicBezTo>
                  <a:pt x="38" y="551"/>
                  <a:pt x="38" y="550"/>
                  <a:pt x="38" y="549"/>
                </a:cubicBezTo>
                <a:cubicBezTo>
                  <a:pt x="40" y="543"/>
                  <a:pt x="42" y="537"/>
                  <a:pt x="44" y="531"/>
                </a:cubicBezTo>
                <a:cubicBezTo>
                  <a:pt x="45" y="530"/>
                  <a:pt x="46" y="529"/>
                  <a:pt x="47" y="530"/>
                </a:cubicBezTo>
                <a:cubicBezTo>
                  <a:pt x="48" y="530"/>
                  <a:pt x="48" y="531"/>
                  <a:pt x="48" y="532"/>
                </a:cubicBezTo>
                <a:cubicBezTo>
                  <a:pt x="46" y="538"/>
                  <a:pt x="44" y="544"/>
                  <a:pt x="42" y="550"/>
                </a:cubicBezTo>
                <a:cubicBezTo>
                  <a:pt x="41" y="551"/>
                  <a:pt x="41" y="551"/>
                  <a:pt x="40" y="551"/>
                </a:cubicBezTo>
                <a:close/>
                <a:moveTo>
                  <a:pt x="1547" y="547"/>
                </a:moveTo>
                <a:cubicBezTo>
                  <a:pt x="1546" y="547"/>
                  <a:pt x="1546" y="546"/>
                  <a:pt x="1545" y="545"/>
                </a:cubicBezTo>
                <a:cubicBezTo>
                  <a:pt x="1543" y="539"/>
                  <a:pt x="1541" y="533"/>
                  <a:pt x="1539" y="527"/>
                </a:cubicBezTo>
                <a:cubicBezTo>
                  <a:pt x="1539" y="526"/>
                  <a:pt x="1539" y="525"/>
                  <a:pt x="1540" y="525"/>
                </a:cubicBezTo>
                <a:cubicBezTo>
                  <a:pt x="1541" y="525"/>
                  <a:pt x="1542" y="525"/>
                  <a:pt x="1543" y="526"/>
                </a:cubicBezTo>
                <a:cubicBezTo>
                  <a:pt x="1545" y="532"/>
                  <a:pt x="1547" y="538"/>
                  <a:pt x="1549" y="544"/>
                </a:cubicBezTo>
                <a:cubicBezTo>
                  <a:pt x="1549" y="545"/>
                  <a:pt x="1549" y="546"/>
                  <a:pt x="1548" y="547"/>
                </a:cubicBezTo>
                <a:cubicBezTo>
                  <a:pt x="1548" y="547"/>
                  <a:pt x="1547" y="547"/>
                  <a:pt x="1547" y="547"/>
                </a:cubicBezTo>
                <a:close/>
                <a:moveTo>
                  <a:pt x="53" y="515"/>
                </a:moveTo>
                <a:cubicBezTo>
                  <a:pt x="53" y="515"/>
                  <a:pt x="52" y="515"/>
                  <a:pt x="52" y="515"/>
                </a:cubicBezTo>
                <a:cubicBezTo>
                  <a:pt x="51" y="514"/>
                  <a:pt x="51" y="513"/>
                  <a:pt x="51" y="513"/>
                </a:cubicBezTo>
                <a:cubicBezTo>
                  <a:pt x="53" y="506"/>
                  <a:pt x="56" y="500"/>
                  <a:pt x="58" y="494"/>
                </a:cubicBezTo>
                <a:cubicBezTo>
                  <a:pt x="59" y="494"/>
                  <a:pt x="60" y="493"/>
                  <a:pt x="61" y="493"/>
                </a:cubicBezTo>
                <a:cubicBezTo>
                  <a:pt x="62" y="494"/>
                  <a:pt x="62" y="495"/>
                  <a:pt x="62" y="496"/>
                </a:cubicBezTo>
                <a:cubicBezTo>
                  <a:pt x="59" y="502"/>
                  <a:pt x="57" y="508"/>
                  <a:pt x="54" y="514"/>
                </a:cubicBezTo>
                <a:cubicBezTo>
                  <a:pt x="54" y="515"/>
                  <a:pt x="54" y="515"/>
                  <a:pt x="53" y="515"/>
                </a:cubicBezTo>
                <a:close/>
                <a:moveTo>
                  <a:pt x="1534" y="510"/>
                </a:moveTo>
                <a:cubicBezTo>
                  <a:pt x="1533" y="510"/>
                  <a:pt x="1533" y="510"/>
                  <a:pt x="1532" y="509"/>
                </a:cubicBezTo>
                <a:cubicBezTo>
                  <a:pt x="1530" y="503"/>
                  <a:pt x="1528" y="497"/>
                  <a:pt x="1525" y="491"/>
                </a:cubicBezTo>
                <a:cubicBezTo>
                  <a:pt x="1525" y="491"/>
                  <a:pt x="1525" y="490"/>
                  <a:pt x="1526" y="489"/>
                </a:cubicBezTo>
                <a:cubicBezTo>
                  <a:pt x="1527" y="489"/>
                  <a:pt x="1528" y="489"/>
                  <a:pt x="1529" y="490"/>
                </a:cubicBezTo>
                <a:cubicBezTo>
                  <a:pt x="1531" y="496"/>
                  <a:pt x="1533" y="502"/>
                  <a:pt x="1536" y="508"/>
                </a:cubicBezTo>
                <a:cubicBezTo>
                  <a:pt x="1536" y="509"/>
                  <a:pt x="1536" y="510"/>
                  <a:pt x="1535" y="510"/>
                </a:cubicBezTo>
                <a:cubicBezTo>
                  <a:pt x="1535" y="510"/>
                  <a:pt x="1534" y="510"/>
                  <a:pt x="1534" y="510"/>
                </a:cubicBezTo>
                <a:close/>
                <a:moveTo>
                  <a:pt x="67" y="479"/>
                </a:moveTo>
                <a:cubicBezTo>
                  <a:pt x="67" y="479"/>
                  <a:pt x="67" y="479"/>
                  <a:pt x="67" y="479"/>
                </a:cubicBezTo>
                <a:cubicBezTo>
                  <a:pt x="66" y="479"/>
                  <a:pt x="65" y="478"/>
                  <a:pt x="66" y="477"/>
                </a:cubicBezTo>
                <a:cubicBezTo>
                  <a:pt x="68" y="471"/>
                  <a:pt x="71" y="465"/>
                  <a:pt x="74" y="459"/>
                </a:cubicBezTo>
                <a:cubicBezTo>
                  <a:pt x="74" y="458"/>
                  <a:pt x="75" y="458"/>
                  <a:pt x="76" y="458"/>
                </a:cubicBezTo>
                <a:cubicBezTo>
                  <a:pt x="77" y="458"/>
                  <a:pt x="77" y="460"/>
                  <a:pt x="77" y="460"/>
                </a:cubicBezTo>
                <a:cubicBezTo>
                  <a:pt x="74" y="466"/>
                  <a:pt x="72" y="472"/>
                  <a:pt x="69" y="478"/>
                </a:cubicBezTo>
                <a:cubicBezTo>
                  <a:pt x="69" y="479"/>
                  <a:pt x="68" y="479"/>
                  <a:pt x="67" y="479"/>
                </a:cubicBezTo>
                <a:close/>
                <a:moveTo>
                  <a:pt x="1519" y="475"/>
                </a:moveTo>
                <a:cubicBezTo>
                  <a:pt x="1519" y="475"/>
                  <a:pt x="1518" y="474"/>
                  <a:pt x="1518" y="474"/>
                </a:cubicBezTo>
                <a:cubicBezTo>
                  <a:pt x="1515" y="468"/>
                  <a:pt x="1512" y="462"/>
                  <a:pt x="1510" y="456"/>
                </a:cubicBezTo>
                <a:cubicBezTo>
                  <a:pt x="1509" y="455"/>
                  <a:pt x="1510" y="454"/>
                  <a:pt x="1511" y="454"/>
                </a:cubicBezTo>
                <a:cubicBezTo>
                  <a:pt x="1511" y="454"/>
                  <a:pt x="1512" y="454"/>
                  <a:pt x="1513" y="455"/>
                </a:cubicBezTo>
                <a:cubicBezTo>
                  <a:pt x="1516" y="461"/>
                  <a:pt x="1518" y="466"/>
                  <a:pt x="1521" y="472"/>
                </a:cubicBezTo>
                <a:cubicBezTo>
                  <a:pt x="1521" y="473"/>
                  <a:pt x="1521" y="474"/>
                  <a:pt x="1520" y="475"/>
                </a:cubicBezTo>
                <a:cubicBezTo>
                  <a:pt x="1520" y="475"/>
                  <a:pt x="1520" y="475"/>
                  <a:pt x="1519" y="475"/>
                </a:cubicBezTo>
                <a:close/>
                <a:moveTo>
                  <a:pt x="84" y="444"/>
                </a:moveTo>
                <a:cubicBezTo>
                  <a:pt x="84" y="444"/>
                  <a:pt x="83" y="444"/>
                  <a:pt x="83" y="444"/>
                </a:cubicBezTo>
                <a:cubicBezTo>
                  <a:pt x="82" y="443"/>
                  <a:pt x="82" y="442"/>
                  <a:pt x="82" y="441"/>
                </a:cubicBezTo>
                <a:cubicBezTo>
                  <a:pt x="85" y="436"/>
                  <a:pt x="88" y="430"/>
                  <a:pt x="91" y="424"/>
                </a:cubicBezTo>
                <a:cubicBezTo>
                  <a:pt x="92" y="423"/>
                  <a:pt x="93" y="423"/>
                  <a:pt x="93" y="423"/>
                </a:cubicBezTo>
                <a:cubicBezTo>
                  <a:pt x="94" y="424"/>
                  <a:pt x="95" y="425"/>
                  <a:pt x="94" y="426"/>
                </a:cubicBezTo>
                <a:cubicBezTo>
                  <a:pt x="91" y="432"/>
                  <a:pt x="88" y="437"/>
                  <a:pt x="85" y="443"/>
                </a:cubicBezTo>
                <a:cubicBezTo>
                  <a:pt x="85" y="444"/>
                  <a:pt x="84" y="444"/>
                  <a:pt x="84" y="444"/>
                </a:cubicBezTo>
                <a:close/>
                <a:moveTo>
                  <a:pt x="1503" y="440"/>
                </a:moveTo>
                <a:cubicBezTo>
                  <a:pt x="1502" y="440"/>
                  <a:pt x="1502" y="440"/>
                  <a:pt x="1501" y="439"/>
                </a:cubicBezTo>
                <a:cubicBezTo>
                  <a:pt x="1498" y="433"/>
                  <a:pt x="1495" y="428"/>
                  <a:pt x="1492" y="422"/>
                </a:cubicBezTo>
                <a:cubicBezTo>
                  <a:pt x="1492" y="421"/>
                  <a:pt x="1492" y="420"/>
                  <a:pt x="1493" y="420"/>
                </a:cubicBezTo>
                <a:cubicBezTo>
                  <a:pt x="1494" y="419"/>
                  <a:pt x="1495" y="420"/>
                  <a:pt x="1496" y="420"/>
                </a:cubicBezTo>
                <a:cubicBezTo>
                  <a:pt x="1499" y="426"/>
                  <a:pt x="1502" y="432"/>
                  <a:pt x="1504" y="438"/>
                </a:cubicBezTo>
                <a:cubicBezTo>
                  <a:pt x="1505" y="438"/>
                  <a:pt x="1505" y="439"/>
                  <a:pt x="1504" y="440"/>
                </a:cubicBezTo>
                <a:cubicBezTo>
                  <a:pt x="1503" y="440"/>
                  <a:pt x="1503" y="440"/>
                  <a:pt x="1503" y="440"/>
                </a:cubicBezTo>
                <a:close/>
                <a:moveTo>
                  <a:pt x="102" y="410"/>
                </a:moveTo>
                <a:cubicBezTo>
                  <a:pt x="102" y="410"/>
                  <a:pt x="101" y="410"/>
                  <a:pt x="101" y="410"/>
                </a:cubicBezTo>
                <a:cubicBezTo>
                  <a:pt x="100" y="409"/>
                  <a:pt x="100" y="408"/>
                  <a:pt x="100" y="407"/>
                </a:cubicBezTo>
                <a:cubicBezTo>
                  <a:pt x="104" y="402"/>
                  <a:pt x="107" y="396"/>
                  <a:pt x="110" y="390"/>
                </a:cubicBezTo>
                <a:cubicBezTo>
                  <a:pt x="111" y="390"/>
                  <a:pt x="112" y="389"/>
                  <a:pt x="112" y="390"/>
                </a:cubicBezTo>
                <a:cubicBezTo>
                  <a:pt x="113" y="390"/>
                  <a:pt x="114" y="391"/>
                  <a:pt x="113" y="392"/>
                </a:cubicBezTo>
                <a:cubicBezTo>
                  <a:pt x="110" y="398"/>
                  <a:pt x="107" y="403"/>
                  <a:pt x="103" y="409"/>
                </a:cubicBezTo>
                <a:cubicBezTo>
                  <a:pt x="103" y="410"/>
                  <a:pt x="103" y="410"/>
                  <a:pt x="102" y="410"/>
                </a:cubicBezTo>
                <a:close/>
                <a:moveTo>
                  <a:pt x="1485" y="406"/>
                </a:moveTo>
                <a:cubicBezTo>
                  <a:pt x="1484" y="406"/>
                  <a:pt x="1483" y="406"/>
                  <a:pt x="1483" y="405"/>
                </a:cubicBezTo>
                <a:cubicBezTo>
                  <a:pt x="1480" y="400"/>
                  <a:pt x="1477" y="394"/>
                  <a:pt x="1473" y="389"/>
                </a:cubicBezTo>
                <a:cubicBezTo>
                  <a:pt x="1473" y="388"/>
                  <a:pt x="1473" y="387"/>
                  <a:pt x="1474" y="386"/>
                </a:cubicBezTo>
                <a:cubicBezTo>
                  <a:pt x="1475" y="386"/>
                  <a:pt x="1476" y="386"/>
                  <a:pt x="1477" y="387"/>
                </a:cubicBezTo>
                <a:cubicBezTo>
                  <a:pt x="1480" y="392"/>
                  <a:pt x="1483" y="398"/>
                  <a:pt x="1486" y="403"/>
                </a:cubicBezTo>
                <a:cubicBezTo>
                  <a:pt x="1487" y="404"/>
                  <a:pt x="1486" y="405"/>
                  <a:pt x="1486" y="406"/>
                </a:cubicBezTo>
                <a:cubicBezTo>
                  <a:pt x="1485" y="406"/>
                  <a:pt x="1485" y="406"/>
                  <a:pt x="1485" y="406"/>
                </a:cubicBezTo>
                <a:close/>
                <a:moveTo>
                  <a:pt x="122" y="377"/>
                </a:moveTo>
                <a:cubicBezTo>
                  <a:pt x="121" y="377"/>
                  <a:pt x="121" y="376"/>
                  <a:pt x="121" y="376"/>
                </a:cubicBezTo>
                <a:cubicBezTo>
                  <a:pt x="120" y="376"/>
                  <a:pt x="120" y="375"/>
                  <a:pt x="120" y="374"/>
                </a:cubicBezTo>
                <a:cubicBezTo>
                  <a:pt x="124" y="368"/>
                  <a:pt x="127" y="363"/>
                  <a:pt x="131" y="358"/>
                </a:cubicBezTo>
                <a:cubicBezTo>
                  <a:pt x="131" y="357"/>
                  <a:pt x="132" y="357"/>
                  <a:pt x="133" y="357"/>
                </a:cubicBezTo>
                <a:cubicBezTo>
                  <a:pt x="134" y="358"/>
                  <a:pt x="134" y="359"/>
                  <a:pt x="134" y="360"/>
                </a:cubicBezTo>
                <a:cubicBezTo>
                  <a:pt x="130" y="365"/>
                  <a:pt x="127" y="370"/>
                  <a:pt x="123" y="376"/>
                </a:cubicBezTo>
                <a:cubicBezTo>
                  <a:pt x="123" y="376"/>
                  <a:pt x="122" y="377"/>
                  <a:pt x="122" y="377"/>
                </a:cubicBezTo>
                <a:close/>
                <a:moveTo>
                  <a:pt x="1465" y="373"/>
                </a:moveTo>
                <a:cubicBezTo>
                  <a:pt x="1464" y="373"/>
                  <a:pt x="1464" y="373"/>
                  <a:pt x="1463" y="372"/>
                </a:cubicBezTo>
                <a:cubicBezTo>
                  <a:pt x="1460" y="367"/>
                  <a:pt x="1456" y="361"/>
                  <a:pt x="1453" y="356"/>
                </a:cubicBezTo>
                <a:cubicBezTo>
                  <a:pt x="1452" y="355"/>
                  <a:pt x="1453" y="354"/>
                  <a:pt x="1453" y="354"/>
                </a:cubicBezTo>
                <a:cubicBezTo>
                  <a:pt x="1454" y="353"/>
                  <a:pt x="1455" y="353"/>
                  <a:pt x="1456" y="354"/>
                </a:cubicBezTo>
                <a:cubicBezTo>
                  <a:pt x="1459" y="360"/>
                  <a:pt x="1463" y="365"/>
                  <a:pt x="1466" y="370"/>
                </a:cubicBezTo>
                <a:cubicBezTo>
                  <a:pt x="1467" y="371"/>
                  <a:pt x="1467" y="372"/>
                  <a:pt x="1466" y="373"/>
                </a:cubicBezTo>
                <a:cubicBezTo>
                  <a:pt x="1466" y="373"/>
                  <a:pt x="1465" y="373"/>
                  <a:pt x="1465" y="373"/>
                </a:cubicBezTo>
                <a:close/>
                <a:moveTo>
                  <a:pt x="143" y="344"/>
                </a:moveTo>
                <a:cubicBezTo>
                  <a:pt x="143" y="344"/>
                  <a:pt x="142" y="344"/>
                  <a:pt x="142" y="344"/>
                </a:cubicBezTo>
                <a:cubicBezTo>
                  <a:pt x="141" y="343"/>
                  <a:pt x="141" y="342"/>
                  <a:pt x="141" y="342"/>
                </a:cubicBezTo>
                <a:cubicBezTo>
                  <a:pt x="145" y="336"/>
                  <a:pt x="149" y="331"/>
                  <a:pt x="153" y="326"/>
                </a:cubicBezTo>
                <a:cubicBezTo>
                  <a:pt x="153" y="325"/>
                  <a:pt x="154" y="325"/>
                  <a:pt x="155" y="325"/>
                </a:cubicBezTo>
                <a:cubicBezTo>
                  <a:pt x="156" y="326"/>
                  <a:pt x="156" y="327"/>
                  <a:pt x="156" y="328"/>
                </a:cubicBezTo>
                <a:cubicBezTo>
                  <a:pt x="152" y="333"/>
                  <a:pt x="148" y="338"/>
                  <a:pt x="144" y="344"/>
                </a:cubicBezTo>
                <a:cubicBezTo>
                  <a:pt x="144" y="344"/>
                  <a:pt x="143" y="344"/>
                  <a:pt x="143" y="344"/>
                </a:cubicBezTo>
                <a:close/>
                <a:moveTo>
                  <a:pt x="1443" y="341"/>
                </a:moveTo>
                <a:cubicBezTo>
                  <a:pt x="1443" y="341"/>
                  <a:pt x="1442" y="341"/>
                  <a:pt x="1442" y="340"/>
                </a:cubicBezTo>
                <a:cubicBezTo>
                  <a:pt x="1438" y="335"/>
                  <a:pt x="1435" y="330"/>
                  <a:pt x="1431" y="325"/>
                </a:cubicBezTo>
                <a:cubicBezTo>
                  <a:pt x="1430" y="324"/>
                  <a:pt x="1430" y="323"/>
                  <a:pt x="1431" y="322"/>
                </a:cubicBezTo>
                <a:cubicBezTo>
                  <a:pt x="1432" y="322"/>
                  <a:pt x="1433" y="322"/>
                  <a:pt x="1434" y="323"/>
                </a:cubicBezTo>
                <a:cubicBezTo>
                  <a:pt x="1437" y="328"/>
                  <a:pt x="1441" y="333"/>
                  <a:pt x="1445" y="338"/>
                </a:cubicBezTo>
                <a:cubicBezTo>
                  <a:pt x="1445" y="339"/>
                  <a:pt x="1445" y="340"/>
                  <a:pt x="1444" y="341"/>
                </a:cubicBezTo>
                <a:cubicBezTo>
                  <a:pt x="1444" y="341"/>
                  <a:pt x="1444" y="341"/>
                  <a:pt x="1443" y="341"/>
                </a:cubicBezTo>
                <a:close/>
                <a:moveTo>
                  <a:pt x="166" y="313"/>
                </a:moveTo>
                <a:cubicBezTo>
                  <a:pt x="165" y="313"/>
                  <a:pt x="165" y="313"/>
                  <a:pt x="165" y="313"/>
                </a:cubicBezTo>
                <a:cubicBezTo>
                  <a:pt x="164" y="312"/>
                  <a:pt x="164" y="311"/>
                  <a:pt x="164" y="310"/>
                </a:cubicBezTo>
                <a:cubicBezTo>
                  <a:pt x="168" y="305"/>
                  <a:pt x="172" y="300"/>
                  <a:pt x="176" y="295"/>
                </a:cubicBezTo>
                <a:cubicBezTo>
                  <a:pt x="177" y="294"/>
                  <a:pt x="178" y="294"/>
                  <a:pt x="179" y="295"/>
                </a:cubicBezTo>
                <a:cubicBezTo>
                  <a:pt x="180" y="295"/>
                  <a:pt x="180" y="297"/>
                  <a:pt x="179" y="297"/>
                </a:cubicBezTo>
                <a:cubicBezTo>
                  <a:pt x="175" y="302"/>
                  <a:pt x="171" y="307"/>
                  <a:pt x="167" y="312"/>
                </a:cubicBezTo>
                <a:cubicBezTo>
                  <a:pt x="167" y="313"/>
                  <a:pt x="166" y="313"/>
                  <a:pt x="166" y="313"/>
                </a:cubicBezTo>
                <a:close/>
                <a:moveTo>
                  <a:pt x="1421" y="310"/>
                </a:moveTo>
                <a:cubicBezTo>
                  <a:pt x="1420" y="310"/>
                  <a:pt x="1419" y="310"/>
                  <a:pt x="1419" y="309"/>
                </a:cubicBezTo>
                <a:cubicBezTo>
                  <a:pt x="1415" y="304"/>
                  <a:pt x="1411" y="299"/>
                  <a:pt x="1407" y="294"/>
                </a:cubicBezTo>
                <a:cubicBezTo>
                  <a:pt x="1407" y="294"/>
                  <a:pt x="1407" y="292"/>
                  <a:pt x="1407" y="292"/>
                </a:cubicBezTo>
                <a:cubicBezTo>
                  <a:pt x="1408" y="291"/>
                  <a:pt x="1409" y="291"/>
                  <a:pt x="1410" y="292"/>
                </a:cubicBezTo>
                <a:cubicBezTo>
                  <a:pt x="1414" y="297"/>
                  <a:pt x="1418" y="302"/>
                  <a:pt x="1422" y="307"/>
                </a:cubicBezTo>
                <a:cubicBezTo>
                  <a:pt x="1423" y="308"/>
                  <a:pt x="1422" y="309"/>
                  <a:pt x="1422" y="310"/>
                </a:cubicBezTo>
                <a:cubicBezTo>
                  <a:pt x="1421" y="310"/>
                  <a:pt x="1421" y="310"/>
                  <a:pt x="1421" y="310"/>
                </a:cubicBezTo>
                <a:close/>
                <a:moveTo>
                  <a:pt x="190" y="283"/>
                </a:moveTo>
                <a:cubicBezTo>
                  <a:pt x="190" y="283"/>
                  <a:pt x="189" y="283"/>
                  <a:pt x="189" y="283"/>
                </a:cubicBezTo>
                <a:cubicBezTo>
                  <a:pt x="188" y="282"/>
                  <a:pt x="188" y="281"/>
                  <a:pt x="189" y="280"/>
                </a:cubicBezTo>
                <a:cubicBezTo>
                  <a:pt x="193" y="275"/>
                  <a:pt x="197" y="270"/>
                  <a:pt x="201" y="266"/>
                </a:cubicBezTo>
                <a:cubicBezTo>
                  <a:pt x="202" y="265"/>
                  <a:pt x="203" y="265"/>
                  <a:pt x="204" y="265"/>
                </a:cubicBezTo>
                <a:cubicBezTo>
                  <a:pt x="205" y="266"/>
                  <a:pt x="205" y="267"/>
                  <a:pt x="204" y="268"/>
                </a:cubicBezTo>
                <a:cubicBezTo>
                  <a:pt x="200" y="273"/>
                  <a:pt x="196" y="278"/>
                  <a:pt x="191" y="283"/>
                </a:cubicBezTo>
                <a:cubicBezTo>
                  <a:pt x="191" y="283"/>
                  <a:pt x="191" y="283"/>
                  <a:pt x="190" y="283"/>
                </a:cubicBezTo>
                <a:close/>
                <a:moveTo>
                  <a:pt x="1396" y="280"/>
                </a:moveTo>
                <a:cubicBezTo>
                  <a:pt x="1396" y="280"/>
                  <a:pt x="1395" y="280"/>
                  <a:pt x="1395" y="280"/>
                </a:cubicBezTo>
                <a:cubicBezTo>
                  <a:pt x="1391" y="275"/>
                  <a:pt x="1386" y="270"/>
                  <a:pt x="1382" y="265"/>
                </a:cubicBezTo>
                <a:cubicBezTo>
                  <a:pt x="1381" y="264"/>
                  <a:pt x="1381" y="263"/>
                  <a:pt x="1382" y="263"/>
                </a:cubicBezTo>
                <a:cubicBezTo>
                  <a:pt x="1383" y="262"/>
                  <a:pt x="1384" y="262"/>
                  <a:pt x="1385" y="263"/>
                </a:cubicBezTo>
                <a:cubicBezTo>
                  <a:pt x="1389" y="268"/>
                  <a:pt x="1393" y="272"/>
                  <a:pt x="1397" y="277"/>
                </a:cubicBezTo>
                <a:cubicBezTo>
                  <a:pt x="1398" y="278"/>
                  <a:pt x="1398" y="279"/>
                  <a:pt x="1397" y="280"/>
                </a:cubicBezTo>
                <a:cubicBezTo>
                  <a:pt x="1397" y="280"/>
                  <a:pt x="1397" y="280"/>
                  <a:pt x="1396" y="280"/>
                </a:cubicBezTo>
                <a:close/>
                <a:moveTo>
                  <a:pt x="216" y="254"/>
                </a:moveTo>
                <a:cubicBezTo>
                  <a:pt x="215" y="254"/>
                  <a:pt x="215" y="254"/>
                  <a:pt x="215" y="254"/>
                </a:cubicBezTo>
                <a:cubicBezTo>
                  <a:pt x="214" y="253"/>
                  <a:pt x="214" y="252"/>
                  <a:pt x="214" y="251"/>
                </a:cubicBezTo>
                <a:cubicBezTo>
                  <a:pt x="219" y="247"/>
                  <a:pt x="223" y="242"/>
                  <a:pt x="228" y="237"/>
                </a:cubicBezTo>
                <a:cubicBezTo>
                  <a:pt x="229" y="237"/>
                  <a:pt x="230" y="237"/>
                  <a:pt x="230" y="237"/>
                </a:cubicBezTo>
                <a:cubicBezTo>
                  <a:pt x="231" y="238"/>
                  <a:pt x="231" y="239"/>
                  <a:pt x="230" y="240"/>
                </a:cubicBezTo>
                <a:cubicBezTo>
                  <a:pt x="226" y="244"/>
                  <a:pt x="221" y="249"/>
                  <a:pt x="217" y="254"/>
                </a:cubicBezTo>
                <a:cubicBezTo>
                  <a:pt x="217" y="254"/>
                  <a:pt x="216" y="254"/>
                  <a:pt x="216" y="254"/>
                </a:cubicBezTo>
                <a:close/>
                <a:moveTo>
                  <a:pt x="1370" y="252"/>
                </a:moveTo>
                <a:cubicBezTo>
                  <a:pt x="1370" y="252"/>
                  <a:pt x="1369" y="251"/>
                  <a:pt x="1369" y="251"/>
                </a:cubicBezTo>
                <a:cubicBezTo>
                  <a:pt x="1365" y="246"/>
                  <a:pt x="1360" y="242"/>
                  <a:pt x="1356" y="237"/>
                </a:cubicBezTo>
                <a:cubicBezTo>
                  <a:pt x="1355" y="236"/>
                  <a:pt x="1355" y="235"/>
                  <a:pt x="1356" y="235"/>
                </a:cubicBezTo>
                <a:cubicBezTo>
                  <a:pt x="1356" y="234"/>
                  <a:pt x="1357" y="234"/>
                  <a:pt x="1358" y="235"/>
                </a:cubicBezTo>
                <a:cubicBezTo>
                  <a:pt x="1363" y="239"/>
                  <a:pt x="1367" y="244"/>
                  <a:pt x="1372" y="249"/>
                </a:cubicBezTo>
                <a:cubicBezTo>
                  <a:pt x="1372" y="249"/>
                  <a:pt x="1372" y="250"/>
                  <a:pt x="1372" y="251"/>
                </a:cubicBezTo>
                <a:cubicBezTo>
                  <a:pt x="1371" y="251"/>
                  <a:pt x="1371" y="252"/>
                  <a:pt x="1370" y="252"/>
                </a:cubicBezTo>
                <a:close/>
                <a:moveTo>
                  <a:pt x="243" y="227"/>
                </a:moveTo>
                <a:cubicBezTo>
                  <a:pt x="242" y="227"/>
                  <a:pt x="242" y="227"/>
                  <a:pt x="242" y="226"/>
                </a:cubicBezTo>
                <a:cubicBezTo>
                  <a:pt x="241" y="226"/>
                  <a:pt x="241" y="224"/>
                  <a:pt x="242" y="224"/>
                </a:cubicBezTo>
                <a:cubicBezTo>
                  <a:pt x="246" y="219"/>
                  <a:pt x="251" y="215"/>
                  <a:pt x="256" y="211"/>
                </a:cubicBezTo>
                <a:cubicBezTo>
                  <a:pt x="256" y="210"/>
                  <a:pt x="258" y="210"/>
                  <a:pt x="258" y="211"/>
                </a:cubicBezTo>
                <a:cubicBezTo>
                  <a:pt x="259" y="211"/>
                  <a:pt x="259" y="212"/>
                  <a:pt x="258" y="213"/>
                </a:cubicBezTo>
                <a:cubicBezTo>
                  <a:pt x="253" y="217"/>
                  <a:pt x="249" y="222"/>
                  <a:pt x="244" y="226"/>
                </a:cubicBezTo>
                <a:cubicBezTo>
                  <a:pt x="244" y="227"/>
                  <a:pt x="243" y="227"/>
                  <a:pt x="243" y="227"/>
                </a:cubicBezTo>
                <a:close/>
                <a:moveTo>
                  <a:pt x="1343" y="224"/>
                </a:moveTo>
                <a:cubicBezTo>
                  <a:pt x="1343" y="224"/>
                  <a:pt x="1342" y="224"/>
                  <a:pt x="1342" y="224"/>
                </a:cubicBezTo>
                <a:cubicBezTo>
                  <a:pt x="1337" y="219"/>
                  <a:pt x="1333" y="215"/>
                  <a:pt x="1328" y="211"/>
                </a:cubicBezTo>
                <a:cubicBezTo>
                  <a:pt x="1327" y="210"/>
                  <a:pt x="1327" y="209"/>
                  <a:pt x="1328" y="208"/>
                </a:cubicBezTo>
                <a:cubicBezTo>
                  <a:pt x="1328" y="207"/>
                  <a:pt x="1329" y="207"/>
                  <a:pt x="1330" y="208"/>
                </a:cubicBezTo>
                <a:cubicBezTo>
                  <a:pt x="1335" y="212"/>
                  <a:pt x="1340" y="217"/>
                  <a:pt x="1344" y="221"/>
                </a:cubicBezTo>
                <a:cubicBezTo>
                  <a:pt x="1345" y="222"/>
                  <a:pt x="1345" y="223"/>
                  <a:pt x="1344" y="224"/>
                </a:cubicBezTo>
                <a:cubicBezTo>
                  <a:pt x="1344" y="224"/>
                  <a:pt x="1344" y="224"/>
                  <a:pt x="1343" y="224"/>
                </a:cubicBezTo>
                <a:close/>
                <a:moveTo>
                  <a:pt x="271" y="201"/>
                </a:moveTo>
                <a:cubicBezTo>
                  <a:pt x="271" y="201"/>
                  <a:pt x="270" y="200"/>
                  <a:pt x="270" y="200"/>
                </a:cubicBezTo>
                <a:cubicBezTo>
                  <a:pt x="269" y="199"/>
                  <a:pt x="269" y="198"/>
                  <a:pt x="270" y="198"/>
                </a:cubicBezTo>
                <a:cubicBezTo>
                  <a:pt x="275" y="193"/>
                  <a:pt x="280" y="189"/>
                  <a:pt x="285" y="185"/>
                </a:cubicBezTo>
                <a:cubicBezTo>
                  <a:pt x="285" y="184"/>
                  <a:pt x="287" y="184"/>
                  <a:pt x="287" y="185"/>
                </a:cubicBezTo>
                <a:cubicBezTo>
                  <a:pt x="288" y="186"/>
                  <a:pt x="288" y="187"/>
                  <a:pt x="287" y="188"/>
                </a:cubicBezTo>
                <a:cubicBezTo>
                  <a:pt x="282" y="192"/>
                  <a:pt x="277" y="196"/>
                  <a:pt x="272" y="200"/>
                </a:cubicBezTo>
                <a:cubicBezTo>
                  <a:pt x="272" y="201"/>
                  <a:pt x="272" y="201"/>
                  <a:pt x="271" y="201"/>
                </a:cubicBezTo>
                <a:close/>
                <a:moveTo>
                  <a:pt x="1315" y="198"/>
                </a:moveTo>
                <a:cubicBezTo>
                  <a:pt x="1314" y="198"/>
                  <a:pt x="1314" y="198"/>
                  <a:pt x="1313" y="198"/>
                </a:cubicBezTo>
                <a:cubicBezTo>
                  <a:pt x="1309" y="193"/>
                  <a:pt x="1304" y="189"/>
                  <a:pt x="1299" y="185"/>
                </a:cubicBezTo>
                <a:cubicBezTo>
                  <a:pt x="1298" y="185"/>
                  <a:pt x="1298" y="183"/>
                  <a:pt x="1298" y="183"/>
                </a:cubicBezTo>
                <a:cubicBezTo>
                  <a:pt x="1299" y="182"/>
                  <a:pt x="1300" y="182"/>
                  <a:pt x="1301" y="183"/>
                </a:cubicBezTo>
                <a:cubicBezTo>
                  <a:pt x="1306" y="187"/>
                  <a:pt x="1311" y="191"/>
                  <a:pt x="1316" y="195"/>
                </a:cubicBezTo>
                <a:cubicBezTo>
                  <a:pt x="1316" y="196"/>
                  <a:pt x="1317" y="197"/>
                  <a:pt x="1316" y="198"/>
                </a:cubicBezTo>
                <a:cubicBezTo>
                  <a:pt x="1316" y="198"/>
                  <a:pt x="1315" y="198"/>
                  <a:pt x="1315" y="198"/>
                </a:cubicBezTo>
                <a:close/>
                <a:moveTo>
                  <a:pt x="301" y="176"/>
                </a:moveTo>
                <a:cubicBezTo>
                  <a:pt x="300" y="176"/>
                  <a:pt x="300" y="176"/>
                  <a:pt x="299" y="175"/>
                </a:cubicBezTo>
                <a:cubicBezTo>
                  <a:pt x="299" y="175"/>
                  <a:pt x="299" y="173"/>
                  <a:pt x="300" y="173"/>
                </a:cubicBezTo>
                <a:cubicBezTo>
                  <a:pt x="305" y="169"/>
                  <a:pt x="310" y="165"/>
                  <a:pt x="315" y="161"/>
                </a:cubicBezTo>
                <a:cubicBezTo>
                  <a:pt x="316" y="160"/>
                  <a:pt x="317" y="160"/>
                  <a:pt x="317" y="161"/>
                </a:cubicBezTo>
                <a:cubicBezTo>
                  <a:pt x="318" y="162"/>
                  <a:pt x="318" y="163"/>
                  <a:pt x="317" y="164"/>
                </a:cubicBezTo>
                <a:cubicBezTo>
                  <a:pt x="312" y="168"/>
                  <a:pt x="307" y="172"/>
                  <a:pt x="302" y="176"/>
                </a:cubicBezTo>
                <a:cubicBezTo>
                  <a:pt x="302" y="176"/>
                  <a:pt x="301" y="176"/>
                  <a:pt x="301" y="176"/>
                </a:cubicBezTo>
                <a:close/>
                <a:moveTo>
                  <a:pt x="1285" y="174"/>
                </a:moveTo>
                <a:cubicBezTo>
                  <a:pt x="1284" y="174"/>
                  <a:pt x="1284" y="173"/>
                  <a:pt x="1284" y="173"/>
                </a:cubicBezTo>
                <a:cubicBezTo>
                  <a:pt x="1279" y="169"/>
                  <a:pt x="1274" y="165"/>
                  <a:pt x="1268" y="161"/>
                </a:cubicBezTo>
                <a:cubicBezTo>
                  <a:pt x="1268" y="161"/>
                  <a:pt x="1268" y="160"/>
                  <a:pt x="1268" y="159"/>
                </a:cubicBezTo>
                <a:cubicBezTo>
                  <a:pt x="1269" y="158"/>
                  <a:pt x="1270" y="158"/>
                  <a:pt x="1271" y="159"/>
                </a:cubicBezTo>
                <a:cubicBezTo>
                  <a:pt x="1276" y="162"/>
                  <a:pt x="1281" y="166"/>
                  <a:pt x="1286" y="170"/>
                </a:cubicBezTo>
                <a:cubicBezTo>
                  <a:pt x="1287" y="171"/>
                  <a:pt x="1287" y="172"/>
                  <a:pt x="1286" y="173"/>
                </a:cubicBezTo>
                <a:cubicBezTo>
                  <a:pt x="1286" y="173"/>
                  <a:pt x="1285" y="174"/>
                  <a:pt x="1285" y="174"/>
                </a:cubicBezTo>
                <a:close/>
                <a:moveTo>
                  <a:pt x="332" y="153"/>
                </a:moveTo>
                <a:cubicBezTo>
                  <a:pt x="331" y="153"/>
                  <a:pt x="330" y="152"/>
                  <a:pt x="330" y="152"/>
                </a:cubicBezTo>
                <a:cubicBezTo>
                  <a:pt x="330" y="151"/>
                  <a:pt x="330" y="150"/>
                  <a:pt x="330" y="149"/>
                </a:cubicBezTo>
                <a:cubicBezTo>
                  <a:pt x="336" y="146"/>
                  <a:pt x="341" y="142"/>
                  <a:pt x="346" y="138"/>
                </a:cubicBezTo>
                <a:cubicBezTo>
                  <a:pt x="347" y="138"/>
                  <a:pt x="348" y="138"/>
                  <a:pt x="349" y="139"/>
                </a:cubicBezTo>
                <a:cubicBezTo>
                  <a:pt x="349" y="140"/>
                  <a:pt x="349" y="141"/>
                  <a:pt x="348" y="141"/>
                </a:cubicBezTo>
                <a:cubicBezTo>
                  <a:pt x="343" y="145"/>
                  <a:pt x="338" y="149"/>
                  <a:pt x="333" y="152"/>
                </a:cubicBezTo>
                <a:cubicBezTo>
                  <a:pt x="332" y="153"/>
                  <a:pt x="332" y="153"/>
                  <a:pt x="332" y="153"/>
                </a:cubicBezTo>
                <a:close/>
                <a:moveTo>
                  <a:pt x="1254" y="150"/>
                </a:moveTo>
                <a:cubicBezTo>
                  <a:pt x="1254" y="150"/>
                  <a:pt x="1253" y="150"/>
                  <a:pt x="1253" y="150"/>
                </a:cubicBezTo>
                <a:cubicBezTo>
                  <a:pt x="1248" y="146"/>
                  <a:pt x="1242" y="143"/>
                  <a:pt x="1237" y="139"/>
                </a:cubicBezTo>
                <a:cubicBezTo>
                  <a:pt x="1236" y="138"/>
                  <a:pt x="1236" y="137"/>
                  <a:pt x="1237" y="137"/>
                </a:cubicBezTo>
                <a:cubicBezTo>
                  <a:pt x="1237" y="136"/>
                  <a:pt x="1238" y="136"/>
                  <a:pt x="1239" y="136"/>
                </a:cubicBezTo>
                <a:cubicBezTo>
                  <a:pt x="1244" y="140"/>
                  <a:pt x="1250" y="143"/>
                  <a:pt x="1255" y="147"/>
                </a:cubicBezTo>
                <a:cubicBezTo>
                  <a:pt x="1256" y="148"/>
                  <a:pt x="1256" y="149"/>
                  <a:pt x="1255" y="150"/>
                </a:cubicBezTo>
                <a:cubicBezTo>
                  <a:pt x="1255" y="150"/>
                  <a:pt x="1254" y="150"/>
                  <a:pt x="1254" y="150"/>
                </a:cubicBezTo>
                <a:close/>
                <a:moveTo>
                  <a:pt x="363" y="131"/>
                </a:moveTo>
                <a:cubicBezTo>
                  <a:pt x="363" y="131"/>
                  <a:pt x="362" y="131"/>
                  <a:pt x="362" y="130"/>
                </a:cubicBezTo>
                <a:cubicBezTo>
                  <a:pt x="361" y="129"/>
                  <a:pt x="362" y="128"/>
                  <a:pt x="362" y="128"/>
                </a:cubicBezTo>
                <a:cubicBezTo>
                  <a:pt x="368" y="124"/>
                  <a:pt x="373" y="121"/>
                  <a:pt x="379" y="117"/>
                </a:cubicBezTo>
                <a:cubicBezTo>
                  <a:pt x="380" y="117"/>
                  <a:pt x="381" y="117"/>
                  <a:pt x="381" y="118"/>
                </a:cubicBezTo>
                <a:cubicBezTo>
                  <a:pt x="382" y="119"/>
                  <a:pt x="381" y="120"/>
                  <a:pt x="381" y="120"/>
                </a:cubicBezTo>
                <a:cubicBezTo>
                  <a:pt x="375" y="124"/>
                  <a:pt x="370" y="127"/>
                  <a:pt x="364" y="131"/>
                </a:cubicBezTo>
                <a:cubicBezTo>
                  <a:pt x="364" y="131"/>
                  <a:pt x="364" y="131"/>
                  <a:pt x="363" y="131"/>
                </a:cubicBezTo>
                <a:close/>
                <a:moveTo>
                  <a:pt x="1222" y="129"/>
                </a:moveTo>
                <a:cubicBezTo>
                  <a:pt x="1222" y="129"/>
                  <a:pt x="1221" y="129"/>
                  <a:pt x="1221" y="128"/>
                </a:cubicBezTo>
                <a:cubicBezTo>
                  <a:pt x="1216" y="125"/>
                  <a:pt x="1210" y="122"/>
                  <a:pt x="1205" y="118"/>
                </a:cubicBezTo>
                <a:cubicBezTo>
                  <a:pt x="1204" y="118"/>
                  <a:pt x="1203" y="117"/>
                  <a:pt x="1204" y="116"/>
                </a:cubicBezTo>
                <a:cubicBezTo>
                  <a:pt x="1204" y="115"/>
                  <a:pt x="1206" y="115"/>
                  <a:pt x="1206" y="115"/>
                </a:cubicBezTo>
                <a:cubicBezTo>
                  <a:pt x="1212" y="119"/>
                  <a:pt x="1217" y="122"/>
                  <a:pt x="1223" y="125"/>
                </a:cubicBezTo>
                <a:cubicBezTo>
                  <a:pt x="1224" y="126"/>
                  <a:pt x="1224" y="127"/>
                  <a:pt x="1223" y="128"/>
                </a:cubicBezTo>
                <a:cubicBezTo>
                  <a:pt x="1223" y="128"/>
                  <a:pt x="1222" y="129"/>
                  <a:pt x="1222" y="129"/>
                </a:cubicBezTo>
                <a:close/>
                <a:moveTo>
                  <a:pt x="396" y="111"/>
                </a:moveTo>
                <a:cubicBezTo>
                  <a:pt x="396" y="111"/>
                  <a:pt x="395" y="110"/>
                  <a:pt x="395" y="110"/>
                </a:cubicBezTo>
                <a:cubicBezTo>
                  <a:pt x="394" y="109"/>
                  <a:pt x="394" y="108"/>
                  <a:pt x="395" y="107"/>
                </a:cubicBezTo>
                <a:cubicBezTo>
                  <a:pt x="401" y="104"/>
                  <a:pt x="406" y="101"/>
                  <a:pt x="412" y="98"/>
                </a:cubicBezTo>
                <a:cubicBezTo>
                  <a:pt x="413" y="97"/>
                  <a:pt x="414" y="98"/>
                  <a:pt x="414" y="99"/>
                </a:cubicBezTo>
                <a:cubicBezTo>
                  <a:pt x="415" y="99"/>
                  <a:pt x="415" y="101"/>
                  <a:pt x="414" y="101"/>
                </a:cubicBezTo>
                <a:cubicBezTo>
                  <a:pt x="408" y="104"/>
                  <a:pt x="403" y="107"/>
                  <a:pt x="397" y="110"/>
                </a:cubicBezTo>
                <a:cubicBezTo>
                  <a:pt x="397" y="111"/>
                  <a:pt x="396" y="111"/>
                  <a:pt x="396" y="111"/>
                </a:cubicBezTo>
                <a:close/>
                <a:moveTo>
                  <a:pt x="1189" y="109"/>
                </a:moveTo>
                <a:cubicBezTo>
                  <a:pt x="1189" y="109"/>
                  <a:pt x="1188" y="109"/>
                  <a:pt x="1188" y="108"/>
                </a:cubicBezTo>
                <a:cubicBezTo>
                  <a:pt x="1182" y="105"/>
                  <a:pt x="1177" y="102"/>
                  <a:pt x="1171" y="99"/>
                </a:cubicBezTo>
                <a:cubicBezTo>
                  <a:pt x="1170" y="99"/>
                  <a:pt x="1170" y="97"/>
                  <a:pt x="1170" y="97"/>
                </a:cubicBezTo>
                <a:cubicBezTo>
                  <a:pt x="1171" y="96"/>
                  <a:pt x="1172" y="95"/>
                  <a:pt x="1173" y="96"/>
                </a:cubicBezTo>
                <a:cubicBezTo>
                  <a:pt x="1179" y="99"/>
                  <a:pt x="1184" y="102"/>
                  <a:pt x="1190" y="105"/>
                </a:cubicBezTo>
                <a:cubicBezTo>
                  <a:pt x="1191" y="106"/>
                  <a:pt x="1191" y="107"/>
                  <a:pt x="1190" y="108"/>
                </a:cubicBezTo>
                <a:cubicBezTo>
                  <a:pt x="1190" y="108"/>
                  <a:pt x="1189" y="109"/>
                  <a:pt x="1189" y="109"/>
                </a:cubicBezTo>
                <a:close/>
                <a:moveTo>
                  <a:pt x="430" y="92"/>
                </a:moveTo>
                <a:cubicBezTo>
                  <a:pt x="429" y="92"/>
                  <a:pt x="429" y="92"/>
                  <a:pt x="428" y="91"/>
                </a:cubicBezTo>
                <a:cubicBezTo>
                  <a:pt x="428" y="90"/>
                  <a:pt x="428" y="89"/>
                  <a:pt x="429" y="89"/>
                </a:cubicBezTo>
                <a:cubicBezTo>
                  <a:pt x="435" y="86"/>
                  <a:pt x="441" y="83"/>
                  <a:pt x="446" y="80"/>
                </a:cubicBezTo>
                <a:cubicBezTo>
                  <a:pt x="447" y="80"/>
                  <a:pt x="448" y="80"/>
                  <a:pt x="449" y="81"/>
                </a:cubicBezTo>
                <a:cubicBezTo>
                  <a:pt x="449" y="82"/>
                  <a:pt x="449" y="83"/>
                  <a:pt x="448" y="83"/>
                </a:cubicBezTo>
                <a:cubicBezTo>
                  <a:pt x="442" y="86"/>
                  <a:pt x="436" y="89"/>
                  <a:pt x="431" y="92"/>
                </a:cubicBezTo>
                <a:cubicBezTo>
                  <a:pt x="430" y="92"/>
                  <a:pt x="430" y="92"/>
                  <a:pt x="430" y="92"/>
                </a:cubicBezTo>
                <a:close/>
                <a:moveTo>
                  <a:pt x="1155" y="90"/>
                </a:moveTo>
                <a:cubicBezTo>
                  <a:pt x="1155" y="90"/>
                  <a:pt x="1154" y="90"/>
                  <a:pt x="1154" y="90"/>
                </a:cubicBezTo>
                <a:cubicBezTo>
                  <a:pt x="1148" y="87"/>
                  <a:pt x="1143" y="84"/>
                  <a:pt x="1137" y="81"/>
                </a:cubicBezTo>
                <a:cubicBezTo>
                  <a:pt x="1136" y="81"/>
                  <a:pt x="1136" y="80"/>
                  <a:pt x="1136" y="79"/>
                </a:cubicBezTo>
                <a:cubicBezTo>
                  <a:pt x="1136" y="78"/>
                  <a:pt x="1137" y="78"/>
                  <a:pt x="1138" y="78"/>
                </a:cubicBezTo>
                <a:cubicBezTo>
                  <a:pt x="1144" y="81"/>
                  <a:pt x="1150" y="84"/>
                  <a:pt x="1156" y="87"/>
                </a:cubicBezTo>
                <a:cubicBezTo>
                  <a:pt x="1157" y="87"/>
                  <a:pt x="1157" y="88"/>
                  <a:pt x="1156" y="89"/>
                </a:cubicBezTo>
                <a:cubicBezTo>
                  <a:pt x="1156" y="90"/>
                  <a:pt x="1156" y="90"/>
                  <a:pt x="1155" y="90"/>
                </a:cubicBezTo>
                <a:close/>
                <a:moveTo>
                  <a:pt x="465" y="75"/>
                </a:moveTo>
                <a:cubicBezTo>
                  <a:pt x="464" y="75"/>
                  <a:pt x="463" y="75"/>
                  <a:pt x="463" y="74"/>
                </a:cubicBezTo>
                <a:cubicBezTo>
                  <a:pt x="462" y="73"/>
                  <a:pt x="463" y="72"/>
                  <a:pt x="464" y="72"/>
                </a:cubicBezTo>
                <a:cubicBezTo>
                  <a:pt x="470" y="69"/>
                  <a:pt x="475" y="67"/>
                  <a:pt x="481" y="64"/>
                </a:cubicBezTo>
                <a:cubicBezTo>
                  <a:pt x="482" y="64"/>
                  <a:pt x="483" y="64"/>
                  <a:pt x="484" y="65"/>
                </a:cubicBezTo>
                <a:cubicBezTo>
                  <a:pt x="484" y="66"/>
                  <a:pt x="484" y="67"/>
                  <a:pt x="483" y="67"/>
                </a:cubicBezTo>
                <a:cubicBezTo>
                  <a:pt x="477" y="70"/>
                  <a:pt x="471" y="72"/>
                  <a:pt x="465" y="75"/>
                </a:cubicBezTo>
                <a:cubicBezTo>
                  <a:pt x="465" y="75"/>
                  <a:pt x="465" y="75"/>
                  <a:pt x="465" y="75"/>
                </a:cubicBezTo>
                <a:close/>
                <a:moveTo>
                  <a:pt x="1120" y="73"/>
                </a:moveTo>
                <a:cubicBezTo>
                  <a:pt x="1120" y="73"/>
                  <a:pt x="1120" y="73"/>
                  <a:pt x="1119" y="73"/>
                </a:cubicBezTo>
                <a:cubicBezTo>
                  <a:pt x="1113" y="71"/>
                  <a:pt x="1108" y="68"/>
                  <a:pt x="1102" y="66"/>
                </a:cubicBezTo>
                <a:cubicBezTo>
                  <a:pt x="1101" y="65"/>
                  <a:pt x="1100" y="64"/>
                  <a:pt x="1101" y="63"/>
                </a:cubicBezTo>
                <a:cubicBezTo>
                  <a:pt x="1101" y="62"/>
                  <a:pt x="1102" y="62"/>
                  <a:pt x="1103" y="62"/>
                </a:cubicBezTo>
                <a:cubicBezTo>
                  <a:pt x="1109" y="65"/>
                  <a:pt x="1115" y="67"/>
                  <a:pt x="1121" y="70"/>
                </a:cubicBezTo>
                <a:cubicBezTo>
                  <a:pt x="1122" y="70"/>
                  <a:pt x="1122" y="71"/>
                  <a:pt x="1122" y="72"/>
                </a:cubicBezTo>
                <a:cubicBezTo>
                  <a:pt x="1121" y="73"/>
                  <a:pt x="1121" y="73"/>
                  <a:pt x="1120" y="73"/>
                </a:cubicBezTo>
                <a:close/>
                <a:moveTo>
                  <a:pt x="500" y="60"/>
                </a:moveTo>
                <a:cubicBezTo>
                  <a:pt x="499" y="60"/>
                  <a:pt x="498" y="60"/>
                  <a:pt x="498" y="59"/>
                </a:cubicBezTo>
                <a:cubicBezTo>
                  <a:pt x="498" y="58"/>
                  <a:pt x="498" y="57"/>
                  <a:pt x="499" y="57"/>
                </a:cubicBezTo>
                <a:cubicBezTo>
                  <a:pt x="505" y="54"/>
                  <a:pt x="511" y="52"/>
                  <a:pt x="517" y="50"/>
                </a:cubicBezTo>
                <a:cubicBezTo>
                  <a:pt x="518" y="49"/>
                  <a:pt x="519" y="50"/>
                  <a:pt x="520" y="51"/>
                </a:cubicBezTo>
                <a:cubicBezTo>
                  <a:pt x="520" y="52"/>
                  <a:pt x="519" y="53"/>
                  <a:pt x="518" y="53"/>
                </a:cubicBezTo>
                <a:cubicBezTo>
                  <a:pt x="512" y="55"/>
                  <a:pt x="506" y="58"/>
                  <a:pt x="501" y="60"/>
                </a:cubicBezTo>
                <a:cubicBezTo>
                  <a:pt x="500" y="60"/>
                  <a:pt x="500" y="60"/>
                  <a:pt x="500" y="60"/>
                </a:cubicBezTo>
                <a:close/>
                <a:moveTo>
                  <a:pt x="1084" y="58"/>
                </a:moveTo>
                <a:cubicBezTo>
                  <a:pt x="1084" y="58"/>
                  <a:pt x="1084" y="58"/>
                  <a:pt x="1084" y="58"/>
                </a:cubicBezTo>
                <a:cubicBezTo>
                  <a:pt x="1078" y="56"/>
                  <a:pt x="1072" y="54"/>
                  <a:pt x="1066" y="51"/>
                </a:cubicBezTo>
                <a:cubicBezTo>
                  <a:pt x="1065" y="51"/>
                  <a:pt x="1064" y="50"/>
                  <a:pt x="1065" y="49"/>
                </a:cubicBezTo>
                <a:cubicBezTo>
                  <a:pt x="1065" y="48"/>
                  <a:pt x="1066" y="48"/>
                  <a:pt x="1067" y="48"/>
                </a:cubicBezTo>
                <a:cubicBezTo>
                  <a:pt x="1073" y="50"/>
                  <a:pt x="1079" y="53"/>
                  <a:pt x="1085" y="55"/>
                </a:cubicBezTo>
                <a:cubicBezTo>
                  <a:pt x="1086" y="55"/>
                  <a:pt x="1086" y="56"/>
                  <a:pt x="1086" y="57"/>
                </a:cubicBezTo>
                <a:cubicBezTo>
                  <a:pt x="1086" y="58"/>
                  <a:pt x="1085" y="58"/>
                  <a:pt x="1084" y="58"/>
                </a:cubicBezTo>
                <a:close/>
                <a:moveTo>
                  <a:pt x="536" y="47"/>
                </a:moveTo>
                <a:cubicBezTo>
                  <a:pt x="535" y="47"/>
                  <a:pt x="535" y="46"/>
                  <a:pt x="534" y="45"/>
                </a:cubicBezTo>
                <a:cubicBezTo>
                  <a:pt x="534" y="45"/>
                  <a:pt x="535" y="44"/>
                  <a:pt x="535" y="43"/>
                </a:cubicBezTo>
                <a:cubicBezTo>
                  <a:pt x="542" y="41"/>
                  <a:pt x="548" y="39"/>
                  <a:pt x="554" y="37"/>
                </a:cubicBezTo>
                <a:cubicBezTo>
                  <a:pt x="555" y="37"/>
                  <a:pt x="556" y="37"/>
                  <a:pt x="556" y="38"/>
                </a:cubicBezTo>
                <a:cubicBezTo>
                  <a:pt x="556" y="39"/>
                  <a:pt x="556" y="40"/>
                  <a:pt x="555" y="41"/>
                </a:cubicBezTo>
                <a:cubicBezTo>
                  <a:pt x="549" y="42"/>
                  <a:pt x="543" y="45"/>
                  <a:pt x="537" y="47"/>
                </a:cubicBezTo>
                <a:cubicBezTo>
                  <a:pt x="536" y="47"/>
                  <a:pt x="536" y="47"/>
                  <a:pt x="536" y="47"/>
                </a:cubicBezTo>
                <a:close/>
                <a:moveTo>
                  <a:pt x="1048" y="45"/>
                </a:moveTo>
                <a:cubicBezTo>
                  <a:pt x="1048" y="45"/>
                  <a:pt x="1048" y="45"/>
                  <a:pt x="1047" y="45"/>
                </a:cubicBezTo>
                <a:cubicBezTo>
                  <a:pt x="1041" y="43"/>
                  <a:pt x="1035" y="41"/>
                  <a:pt x="1029" y="39"/>
                </a:cubicBezTo>
                <a:cubicBezTo>
                  <a:pt x="1028" y="39"/>
                  <a:pt x="1028" y="38"/>
                  <a:pt x="1028" y="37"/>
                </a:cubicBezTo>
                <a:cubicBezTo>
                  <a:pt x="1028" y="36"/>
                  <a:pt x="1029" y="35"/>
                  <a:pt x="1030" y="36"/>
                </a:cubicBezTo>
                <a:cubicBezTo>
                  <a:pt x="1036" y="38"/>
                  <a:pt x="1042" y="40"/>
                  <a:pt x="1049" y="42"/>
                </a:cubicBezTo>
                <a:cubicBezTo>
                  <a:pt x="1049" y="42"/>
                  <a:pt x="1050" y="43"/>
                  <a:pt x="1050" y="44"/>
                </a:cubicBezTo>
                <a:cubicBezTo>
                  <a:pt x="1049" y="45"/>
                  <a:pt x="1049" y="45"/>
                  <a:pt x="1048" y="45"/>
                </a:cubicBezTo>
                <a:close/>
                <a:moveTo>
                  <a:pt x="573" y="35"/>
                </a:moveTo>
                <a:cubicBezTo>
                  <a:pt x="572" y="35"/>
                  <a:pt x="571" y="35"/>
                  <a:pt x="571" y="34"/>
                </a:cubicBezTo>
                <a:cubicBezTo>
                  <a:pt x="571" y="33"/>
                  <a:pt x="571" y="32"/>
                  <a:pt x="572" y="32"/>
                </a:cubicBezTo>
                <a:cubicBezTo>
                  <a:pt x="579" y="30"/>
                  <a:pt x="585" y="28"/>
                  <a:pt x="591" y="26"/>
                </a:cubicBezTo>
                <a:cubicBezTo>
                  <a:pt x="592" y="26"/>
                  <a:pt x="593" y="27"/>
                  <a:pt x="593" y="28"/>
                </a:cubicBezTo>
                <a:cubicBezTo>
                  <a:pt x="593" y="29"/>
                  <a:pt x="593" y="30"/>
                  <a:pt x="592" y="30"/>
                </a:cubicBezTo>
                <a:cubicBezTo>
                  <a:pt x="586" y="31"/>
                  <a:pt x="579" y="33"/>
                  <a:pt x="573" y="35"/>
                </a:cubicBezTo>
                <a:cubicBezTo>
                  <a:pt x="573" y="35"/>
                  <a:pt x="573" y="35"/>
                  <a:pt x="573" y="35"/>
                </a:cubicBezTo>
                <a:close/>
                <a:moveTo>
                  <a:pt x="1011" y="34"/>
                </a:moveTo>
                <a:cubicBezTo>
                  <a:pt x="1011" y="34"/>
                  <a:pt x="1011" y="34"/>
                  <a:pt x="1011" y="34"/>
                </a:cubicBezTo>
                <a:cubicBezTo>
                  <a:pt x="1004" y="32"/>
                  <a:pt x="998" y="30"/>
                  <a:pt x="992" y="29"/>
                </a:cubicBezTo>
                <a:cubicBezTo>
                  <a:pt x="991" y="28"/>
                  <a:pt x="990" y="27"/>
                  <a:pt x="991" y="26"/>
                </a:cubicBezTo>
                <a:cubicBezTo>
                  <a:pt x="991" y="25"/>
                  <a:pt x="992" y="25"/>
                  <a:pt x="993" y="25"/>
                </a:cubicBezTo>
                <a:cubicBezTo>
                  <a:pt x="999" y="27"/>
                  <a:pt x="1005" y="28"/>
                  <a:pt x="1012" y="30"/>
                </a:cubicBezTo>
                <a:cubicBezTo>
                  <a:pt x="1012" y="30"/>
                  <a:pt x="1013" y="31"/>
                  <a:pt x="1013" y="32"/>
                </a:cubicBezTo>
                <a:cubicBezTo>
                  <a:pt x="1013" y="33"/>
                  <a:pt x="1012" y="34"/>
                  <a:pt x="1011" y="34"/>
                </a:cubicBezTo>
                <a:close/>
                <a:moveTo>
                  <a:pt x="610" y="25"/>
                </a:moveTo>
                <a:cubicBezTo>
                  <a:pt x="609" y="25"/>
                  <a:pt x="609" y="25"/>
                  <a:pt x="608" y="24"/>
                </a:cubicBezTo>
                <a:cubicBezTo>
                  <a:pt x="608" y="23"/>
                  <a:pt x="609" y="22"/>
                  <a:pt x="610" y="22"/>
                </a:cubicBezTo>
                <a:cubicBezTo>
                  <a:pt x="616" y="20"/>
                  <a:pt x="622" y="19"/>
                  <a:pt x="629" y="17"/>
                </a:cubicBezTo>
                <a:cubicBezTo>
                  <a:pt x="630" y="17"/>
                  <a:pt x="631" y="18"/>
                  <a:pt x="631" y="19"/>
                </a:cubicBezTo>
                <a:cubicBezTo>
                  <a:pt x="631" y="20"/>
                  <a:pt x="630" y="21"/>
                  <a:pt x="629" y="21"/>
                </a:cubicBezTo>
                <a:cubicBezTo>
                  <a:pt x="623" y="22"/>
                  <a:pt x="617" y="24"/>
                  <a:pt x="611" y="25"/>
                </a:cubicBezTo>
                <a:cubicBezTo>
                  <a:pt x="610" y="25"/>
                  <a:pt x="610" y="25"/>
                  <a:pt x="610" y="25"/>
                </a:cubicBezTo>
                <a:close/>
                <a:moveTo>
                  <a:pt x="974" y="24"/>
                </a:moveTo>
                <a:cubicBezTo>
                  <a:pt x="974" y="24"/>
                  <a:pt x="973" y="24"/>
                  <a:pt x="973" y="24"/>
                </a:cubicBezTo>
                <a:cubicBezTo>
                  <a:pt x="967" y="23"/>
                  <a:pt x="961" y="21"/>
                  <a:pt x="954" y="20"/>
                </a:cubicBezTo>
                <a:cubicBezTo>
                  <a:pt x="953" y="20"/>
                  <a:pt x="953" y="19"/>
                  <a:pt x="953" y="18"/>
                </a:cubicBezTo>
                <a:cubicBezTo>
                  <a:pt x="953" y="17"/>
                  <a:pt x="954" y="16"/>
                  <a:pt x="955" y="16"/>
                </a:cubicBezTo>
                <a:cubicBezTo>
                  <a:pt x="961" y="18"/>
                  <a:pt x="968" y="19"/>
                  <a:pt x="974" y="21"/>
                </a:cubicBezTo>
                <a:cubicBezTo>
                  <a:pt x="975" y="21"/>
                  <a:pt x="976" y="22"/>
                  <a:pt x="975" y="23"/>
                </a:cubicBezTo>
                <a:cubicBezTo>
                  <a:pt x="975" y="23"/>
                  <a:pt x="974" y="24"/>
                  <a:pt x="974" y="24"/>
                </a:cubicBezTo>
                <a:close/>
                <a:moveTo>
                  <a:pt x="648" y="17"/>
                </a:moveTo>
                <a:cubicBezTo>
                  <a:pt x="647" y="17"/>
                  <a:pt x="646" y="17"/>
                  <a:pt x="646" y="16"/>
                </a:cubicBezTo>
                <a:cubicBezTo>
                  <a:pt x="646" y="15"/>
                  <a:pt x="647" y="14"/>
                  <a:pt x="648" y="14"/>
                </a:cubicBezTo>
                <a:cubicBezTo>
                  <a:pt x="654" y="12"/>
                  <a:pt x="660" y="11"/>
                  <a:pt x="667" y="10"/>
                </a:cubicBezTo>
                <a:cubicBezTo>
                  <a:pt x="668" y="10"/>
                  <a:pt x="669" y="11"/>
                  <a:pt x="669" y="12"/>
                </a:cubicBezTo>
                <a:cubicBezTo>
                  <a:pt x="669" y="13"/>
                  <a:pt x="668" y="14"/>
                  <a:pt x="667" y="14"/>
                </a:cubicBezTo>
                <a:cubicBezTo>
                  <a:pt x="661" y="15"/>
                  <a:pt x="655" y="16"/>
                  <a:pt x="648" y="17"/>
                </a:cubicBezTo>
                <a:cubicBezTo>
                  <a:pt x="648" y="17"/>
                  <a:pt x="648" y="17"/>
                  <a:pt x="648" y="17"/>
                </a:cubicBezTo>
                <a:close/>
                <a:moveTo>
                  <a:pt x="936" y="16"/>
                </a:moveTo>
                <a:cubicBezTo>
                  <a:pt x="936" y="16"/>
                  <a:pt x="936" y="16"/>
                  <a:pt x="936" y="16"/>
                </a:cubicBezTo>
                <a:cubicBezTo>
                  <a:pt x="929" y="15"/>
                  <a:pt x="923" y="14"/>
                  <a:pt x="917" y="13"/>
                </a:cubicBezTo>
                <a:cubicBezTo>
                  <a:pt x="916" y="13"/>
                  <a:pt x="915" y="12"/>
                  <a:pt x="915" y="11"/>
                </a:cubicBezTo>
                <a:cubicBezTo>
                  <a:pt x="915" y="10"/>
                  <a:pt x="916" y="9"/>
                  <a:pt x="917" y="10"/>
                </a:cubicBezTo>
                <a:cubicBezTo>
                  <a:pt x="923" y="11"/>
                  <a:pt x="930" y="12"/>
                  <a:pt x="936" y="13"/>
                </a:cubicBezTo>
                <a:cubicBezTo>
                  <a:pt x="937" y="13"/>
                  <a:pt x="938" y="14"/>
                  <a:pt x="938" y="15"/>
                </a:cubicBezTo>
                <a:cubicBezTo>
                  <a:pt x="937" y="16"/>
                  <a:pt x="937" y="16"/>
                  <a:pt x="936" y="16"/>
                </a:cubicBezTo>
                <a:close/>
                <a:moveTo>
                  <a:pt x="686" y="11"/>
                </a:moveTo>
                <a:cubicBezTo>
                  <a:pt x="685" y="11"/>
                  <a:pt x="684" y="10"/>
                  <a:pt x="684" y="9"/>
                </a:cubicBezTo>
                <a:cubicBezTo>
                  <a:pt x="684" y="9"/>
                  <a:pt x="685" y="8"/>
                  <a:pt x="686" y="7"/>
                </a:cubicBezTo>
                <a:cubicBezTo>
                  <a:pt x="692" y="7"/>
                  <a:pt x="699" y="6"/>
                  <a:pt x="705" y="5"/>
                </a:cubicBezTo>
                <a:cubicBezTo>
                  <a:pt x="706" y="5"/>
                  <a:pt x="707" y="6"/>
                  <a:pt x="707" y="7"/>
                </a:cubicBezTo>
                <a:cubicBezTo>
                  <a:pt x="707" y="8"/>
                  <a:pt x="706" y="9"/>
                  <a:pt x="705" y="9"/>
                </a:cubicBezTo>
                <a:cubicBezTo>
                  <a:pt x="699" y="9"/>
                  <a:pt x="693" y="10"/>
                  <a:pt x="686" y="11"/>
                </a:cubicBezTo>
                <a:cubicBezTo>
                  <a:pt x="686" y="11"/>
                  <a:pt x="686" y="11"/>
                  <a:pt x="686" y="11"/>
                </a:cubicBezTo>
                <a:close/>
                <a:moveTo>
                  <a:pt x="898" y="10"/>
                </a:moveTo>
                <a:cubicBezTo>
                  <a:pt x="898" y="10"/>
                  <a:pt x="898" y="10"/>
                  <a:pt x="897" y="10"/>
                </a:cubicBezTo>
                <a:cubicBezTo>
                  <a:pt x="891" y="10"/>
                  <a:pt x="885" y="9"/>
                  <a:pt x="878" y="8"/>
                </a:cubicBezTo>
                <a:cubicBezTo>
                  <a:pt x="877" y="8"/>
                  <a:pt x="877" y="7"/>
                  <a:pt x="877" y="6"/>
                </a:cubicBezTo>
                <a:cubicBezTo>
                  <a:pt x="877" y="5"/>
                  <a:pt x="878" y="4"/>
                  <a:pt x="879" y="5"/>
                </a:cubicBezTo>
                <a:cubicBezTo>
                  <a:pt x="885" y="5"/>
                  <a:pt x="892" y="6"/>
                  <a:pt x="898" y="7"/>
                </a:cubicBezTo>
                <a:cubicBezTo>
                  <a:pt x="899" y="7"/>
                  <a:pt x="900" y="8"/>
                  <a:pt x="899" y="9"/>
                </a:cubicBezTo>
                <a:cubicBezTo>
                  <a:pt x="899" y="10"/>
                  <a:pt x="899" y="10"/>
                  <a:pt x="898" y="10"/>
                </a:cubicBezTo>
                <a:close/>
                <a:moveTo>
                  <a:pt x="724" y="7"/>
                </a:moveTo>
                <a:cubicBezTo>
                  <a:pt x="723" y="7"/>
                  <a:pt x="723" y="6"/>
                  <a:pt x="723" y="5"/>
                </a:cubicBezTo>
                <a:cubicBezTo>
                  <a:pt x="723" y="4"/>
                  <a:pt x="723" y="3"/>
                  <a:pt x="724" y="3"/>
                </a:cubicBezTo>
                <a:cubicBezTo>
                  <a:pt x="731" y="3"/>
                  <a:pt x="737" y="2"/>
                  <a:pt x="744" y="2"/>
                </a:cubicBezTo>
                <a:cubicBezTo>
                  <a:pt x="745" y="2"/>
                  <a:pt x="745" y="2"/>
                  <a:pt x="745" y="3"/>
                </a:cubicBezTo>
                <a:cubicBezTo>
                  <a:pt x="745" y="4"/>
                  <a:pt x="745" y="5"/>
                  <a:pt x="744" y="5"/>
                </a:cubicBezTo>
                <a:cubicBezTo>
                  <a:pt x="737" y="6"/>
                  <a:pt x="731" y="6"/>
                  <a:pt x="725" y="7"/>
                </a:cubicBezTo>
                <a:cubicBezTo>
                  <a:pt x="724" y="7"/>
                  <a:pt x="724" y="7"/>
                  <a:pt x="724" y="7"/>
                </a:cubicBezTo>
                <a:close/>
                <a:moveTo>
                  <a:pt x="859" y="6"/>
                </a:moveTo>
                <a:cubicBezTo>
                  <a:pt x="859" y="6"/>
                  <a:pt x="859" y="6"/>
                  <a:pt x="859" y="6"/>
                </a:cubicBezTo>
                <a:cubicBezTo>
                  <a:pt x="853" y="6"/>
                  <a:pt x="846" y="5"/>
                  <a:pt x="840" y="5"/>
                </a:cubicBezTo>
                <a:cubicBezTo>
                  <a:pt x="839" y="5"/>
                  <a:pt x="838" y="4"/>
                  <a:pt x="838" y="3"/>
                </a:cubicBezTo>
                <a:cubicBezTo>
                  <a:pt x="838" y="2"/>
                  <a:pt x="839" y="1"/>
                  <a:pt x="840" y="1"/>
                </a:cubicBezTo>
                <a:cubicBezTo>
                  <a:pt x="847" y="2"/>
                  <a:pt x="853" y="2"/>
                  <a:pt x="859" y="3"/>
                </a:cubicBezTo>
                <a:cubicBezTo>
                  <a:pt x="860" y="3"/>
                  <a:pt x="861" y="4"/>
                  <a:pt x="861" y="5"/>
                </a:cubicBezTo>
                <a:cubicBezTo>
                  <a:pt x="861" y="6"/>
                  <a:pt x="860" y="6"/>
                  <a:pt x="859" y="6"/>
                </a:cubicBezTo>
                <a:close/>
                <a:moveTo>
                  <a:pt x="763" y="4"/>
                </a:moveTo>
                <a:cubicBezTo>
                  <a:pt x="762" y="4"/>
                  <a:pt x="761" y="4"/>
                  <a:pt x="761" y="3"/>
                </a:cubicBezTo>
                <a:cubicBezTo>
                  <a:pt x="761" y="2"/>
                  <a:pt x="762" y="1"/>
                  <a:pt x="763" y="1"/>
                </a:cubicBezTo>
                <a:cubicBezTo>
                  <a:pt x="769" y="0"/>
                  <a:pt x="776" y="0"/>
                  <a:pt x="782" y="0"/>
                </a:cubicBezTo>
                <a:cubicBezTo>
                  <a:pt x="782" y="0"/>
                  <a:pt x="782" y="0"/>
                  <a:pt x="782" y="0"/>
                </a:cubicBezTo>
                <a:cubicBezTo>
                  <a:pt x="783" y="0"/>
                  <a:pt x="784" y="1"/>
                  <a:pt x="784" y="2"/>
                </a:cubicBezTo>
                <a:cubicBezTo>
                  <a:pt x="784" y="3"/>
                  <a:pt x="783" y="4"/>
                  <a:pt x="782" y="4"/>
                </a:cubicBezTo>
                <a:cubicBezTo>
                  <a:pt x="776" y="4"/>
                  <a:pt x="769" y="4"/>
                  <a:pt x="763" y="4"/>
                </a:cubicBezTo>
                <a:cubicBezTo>
                  <a:pt x="763" y="4"/>
                  <a:pt x="763" y="4"/>
                  <a:pt x="763" y="4"/>
                </a:cubicBezTo>
                <a:close/>
                <a:moveTo>
                  <a:pt x="821" y="4"/>
                </a:moveTo>
                <a:cubicBezTo>
                  <a:pt x="821" y="4"/>
                  <a:pt x="821" y="4"/>
                  <a:pt x="821" y="4"/>
                </a:cubicBezTo>
                <a:cubicBezTo>
                  <a:pt x="814" y="4"/>
                  <a:pt x="808" y="4"/>
                  <a:pt x="801" y="4"/>
                </a:cubicBezTo>
                <a:cubicBezTo>
                  <a:pt x="800" y="4"/>
                  <a:pt x="800" y="3"/>
                  <a:pt x="800" y="2"/>
                </a:cubicBezTo>
                <a:cubicBezTo>
                  <a:pt x="800" y="1"/>
                  <a:pt x="800" y="0"/>
                  <a:pt x="801" y="0"/>
                </a:cubicBezTo>
                <a:cubicBezTo>
                  <a:pt x="801" y="0"/>
                  <a:pt x="801" y="0"/>
                  <a:pt x="801" y="0"/>
                </a:cubicBezTo>
                <a:cubicBezTo>
                  <a:pt x="808" y="0"/>
                  <a:pt x="814" y="0"/>
                  <a:pt x="821" y="1"/>
                </a:cubicBezTo>
                <a:cubicBezTo>
                  <a:pt x="822" y="1"/>
                  <a:pt x="823" y="1"/>
                  <a:pt x="823" y="2"/>
                </a:cubicBezTo>
                <a:cubicBezTo>
                  <a:pt x="823" y="3"/>
                  <a:pt x="822" y="4"/>
                  <a:pt x="821"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336"/>
          <p:cNvSpPr>
            <a:spLocks noEditPoints="1"/>
          </p:cNvSpPr>
          <p:nvPr/>
        </p:nvSpPr>
        <p:spPr bwMode="auto">
          <a:xfrm>
            <a:off x="5675828" y="3231198"/>
            <a:ext cx="921042" cy="925512"/>
          </a:xfrm>
          <a:custGeom>
            <a:avLst/>
            <a:gdLst>
              <a:gd name="T0" fmla="*/ 74 w 123"/>
              <a:gd name="T1" fmla="*/ 20 h 123"/>
              <a:gd name="T2" fmla="*/ 99 w 123"/>
              <a:gd name="T3" fmla="*/ 16 h 123"/>
              <a:gd name="T4" fmla="*/ 107 w 123"/>
              <a:gd name="T5" fmla="*/ 24 h 123"/>
              <a:gd name="T6" fmla="*/ 103 w 123"/>
              <a:gd name="T7" fmla="*/ 47 h 123"/>
              <a:gd name="T8" fmla="*/ 120 w 123"/>
              <a:gd name="T9" fmla="*/ 60 h 123"/>
              <a:gd name="T10" fmla="*/ 104 w 123"/>
              <a:gd name="T11" fmla="*/ 73 h 123"/>
              <a:gd name="T12" fmla="*/ 107 w 123"/>
              <a:gd name="T13" fmla="*/ 99 h 123"/>
              <a:gd name="T14" fmla="*/ 99 w 123"/>
              <a:gd name="T15" fmla="*/ 107 h 123"/>
              <a:gd name="T16" fmla="*/ 74 w 123"/>
              <a:gd name="T17" fmla="*/ 104 h 123"/>
              <a:gd name="T18" fmla="*/ 61 w 123"/>
              <a:gd name="T19" fmla="*/ 120 h 123"/>
              <a:gd name="T20" fmla="*/ 48 w 123"/>
              <a:gd name="T21" fmla="*/ 104 h 123"/>
              <a:gd name="T22" fmla="*/ 24 w 123"/>
              <a:gd name="T23" fmla="*/ 107 h 123"/>
              <a:gd name="T24" fmla="*/ 16 w 123"/>
              <a:gd name="T25" fmla="*/ 99 h 123"/>
              <a:gd name="T26" fmla="*/ 19 w 123"/>
              <a:gd name="T27" fmla="*/ 73 h 123"/>
              <a:gd name="T28" fmla="*/ 3 w 123"/>
              <a:gd name="T29" fmla="*/ 60 h 123"/>
              <a:gd name="T30" fmla="*/ 20 w 123"/>
              <a:gd name="T31" fmla="*/ 47 h 123"/>
              <a:gd name="T32" fmla="*/ 16 w 123"/>
              <a:gd name="T33" fmla="*/ 24 h 123"/>
              <a:gd name="T34" fmla="*/ 24 w 123"/>
              <a:gd name="T35" fmla="*/ 16 h 123"/>
              <a:gd name="T36" fmla="*/ 48 w 123"/>
              <a:gd name="T37" fmla="*/ 20 h 123"/>
              <a:gd name="T38" fmla="*/ 61 w 123"/>
              <a:gd name="T39" fmla="*/ 3 h 123"/>
              <a:gd name="T40" fmla="*/ 61 w 123"/>
              <a:gd name="T41" fmla="*/ 88 h 123"/>
              <a:gd name="T42" fmla="*/ 61 w 123"/>
              <a:gd name="T43" fmla="*/ 35 h 123"/>
              <a:gd name="T44" fmla="*/ 61 w 123"/>
              <a:gd name="T45" fmla="*/ 88 h 123"/>
              <a:gd name="T46" fmla="*/ 61 w 123"/>
              <a:gd name="T47" fmla="*/ 0 h 123"/>
              <a:gd name="T48" fmla="*/ 53 w 123"/>
              <a:gd name="T49" fmla="*/ 2 h 123"/>
              <a:gd name="T50" fmla="*/ 41 w 123"/>
              <a:gd name="T51" fmla="*/ 20 h 123"/>
              <a:gd name="T52" fmla="*/ 24 w 123"/>
              <a:gd name="T53" fmla="*/ 14 h 123"/>
              <a:gd name="T54" fmla="*/ 18 w 123"/>
              <a:gd name="T55" fmla="*/ 18 h 123"/>
              <a:gd name="T56" fmla="*/ 13 w 123"/>
              <a:gd name="T57" fmla="*/ 25 h 123"/>
              <a:gd name="T58" fmla="*/ 18 w 123"/>
              <a:gd name="T59" fmla="*/ 45 h 123"/>
              <a:gd name="T60" fmla="*/ 0 w 123"/>
              <a:gd name="T61" fmla="*/ 55 h 123"/>
              <a:gd name="T62" fmla="*/ 0 w 123"/>
              <a:gd name="T63" fmla="*/ 66 h 123"/>
              <a:gd name="T64" fmla="*/ 16 w 123"/>
              <a:gd name="T65" fmla="*/ 75 h 123"/>
              <a:gd name="T66" fmla="*/ 13 w 123"/>
              <a:gd name="T67" fmla="*/ 98 h 123"/>
              <a:gd name="T68" fmla="*/ 18 w 123"/>
              <a:gd name="T69" fmla="*/ 105 h 123"/>
              <a:gd name="T70" fmla="*/ 24 w 123"/>
              <a:gd name="T71" fmla="*/ 110 h 123"/>
              <a:gd name="T72" fmla="*/ 41 w 123"/>
              <a:gd name="T73" fmla="*/ 104 h 123"/>
              <a:gd name="T74" fmla="*/ 53 w 123"/>
              <a:gd name="T75" fmla="*/ 121 h 123"/>
              <a:gd name="T76" fmla="*/ 61 w 123"/>
              <a:gd name="T77" fmla="*/ 123 h 123"/>
              <a:gd name="T78" fmla="*/ 69 w 123"/>
              <a:gd name="T79" fmla="*/ 121 h 123"/>
              <a:gd name="T80" fmla="*/ 82 w 123"/>
              <a:gd name="T81" fmla="*/ 104 h 123"/>
              <a:gd name="T82" fmla="*/ 99 w 123"/>
              <a:gd name="T83" fmla="*/ 110 h 123"/>
              <a:gd name="T84" fmla="*/ 105 w 123"/>
              <a:gd name="T85" fmla="*/ 105 h 123"/>
              <a:gd name="T86" fmla="*/ 109 w 123"/>
              <a:gd name="T87" fmla="*/ 98 h 123"/>
              <a:gd name="T88" fmla="*/ 106 w 123"/>
              <a:gd name="T89" fmla="*/ 75 h 123"/>
              <a:gd name="T90" fmla="*/ 123 w 123"/>
              <a:gd name="T91" fmla="*/ 66 h 123"/>
              <a:gd name="T92" fmla="*/ 123 w 123"/>
              <a:gd name="T93" fmla="*/ 55 h 123"/>
              <a:gd name="T94" fmla="*/ 105 w 123"/>
              <a:gd name="T95" fmla="*/ 45 h 123"/>
              <a:gd name="T96" fmla="*/ 109 w 123"/>
              <a:gd name="T97" fmla="*/ 25 h 123"/>
              <a:gd name="T98" fmla="*/ 105 w 123"/>
              <a:gd name="T99" fmla="*/ 18 h 123"/>
              <a:gd name="T100" fmla="*/ 99 w 123"/>
              <a:gd name="T101" fmla="*/ 14 h 123"/>
              <a:gd name="T102" fmla="*/ 82 w 123"/>
              <a:gd name="T103" fmla="*/ 20 h 123"/>
              <a:gd name="T104" fmla="*/ 69 w 123"/>
              <a:gd name="T105" fmla="*/ 2 h 123"/>
              <a:gd name="T106" fmla="*/ 61 w 123"/>
              <a:gd name="T107" fmla="*/ 86 h 123"/>
              <a:gd name="T108" fmla="*/ 61 w 123"/>
              <a:gd name="T109" fmla="*/ 38 h 123"/>
              <a:gd name="T110" fmla="*/ 61 w 123"/>
              <a:gd name="T111" fmla="*/ 8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 h="123">
                <a:moveTo>
                  <a:pt x="67" y="3"/>
                </a:moveTo>
                <a:cubicBezTo>
                  <a:pt x="74" y="20"/>
                  <a:pt x="74" y="20"/>
                  <a:pt x="74" y="20"/>
                </a:cubicBezTo>
                <a:cubicBezTo>
                  <a:pt x="77" y="20"/>
                  <a:pt x="80" y="22"/>
                  <a:pt x="82" y="23"/>
                </a:cubicBezTo>
                <a:cubicBezTo>
                  <a:pt x="99" y="16"/>
                  <a:pt x="99" y="16"/>
                  <a:pt x="99" y="16"/>
                </a:cubicBezTo>
                <a:cubicBezTo>
                  <a:pt x="103" y="20"/>
                  <a:pt x="103" y="20"/>
                  <a:pt x="103" y="20"/>
                </a:cubicBezTo>
                <a:cubicBezTo>
                  <a:pt x="107" y="24"/>
                  <a:pt x="107" y="24"/>
                  <a:pt x="107" y="24"/>
                </a:cubicBezTo>
                <a:cubicBezTo>
                  <a:pt x="100" y="41"/>
                  <a:pt x="100" y="41"/>
                  <a:pt x="100" y="41"/>
                </a:cubicBezTo>
                <a:cubicBezTo>
                  <a:pt x="101" y="43"/>
                  <a:pt x="102" y="45"/>
                  <a:pt x="103" y="47"/>
                </a:cubicBezTo>
                <a:cubicBezTo>
                  <a:pt x="120" y="55"/>
                  <a:pt x="120" y="55"/>
                  <a:pt x="120" y="55"/>
                </a:cubicBezTo>
                <a:cubicBezTo>
                  <a:pt x="120" y="60"/>
                  <a:pt x="120" y="60"/>
                  <a:pt x="120" y="60"/>
                </a:cubicBezTo>
                <a:cubicBezTo>
                  <a:pt x="120" y="66"/>
                  <a:pt x="120" y="66"/>
                  <a:pt x="120" y="66"/>
                </a:cubicBezTo>
                <a:cubicBezTo>
                  <a:pt x="104" y="73"/>
                  <a:pt x="104" y="73"/>
                  <a:pt x="104" y="73"/>
                </a:cubicBezTo>
                <a:cubicBezTo>
                  <a:pt x="103" y="76"/>
                  <a:pt x="102" y="79"/>
                  <a:pt x="100" y="82"/>
                </a:cubicBezTo>
                <a:cubicBezTo>
                  <a:pt x="107" y="99"/>
                  <a:pt x="107" y="99"/>
                  <a:pt x="107" y="99"/>
                </a:cubicBezTo>
                <a:cubicBezTo>
                  <a:pt x="103" y="103"/>
                  <a:pt x="103" y="103"/>
                  <a:pt x="103" y="103"/>
                </a:cubicBezTo>
                <a:cubicBezTo>
                  <a:pt x="99" y="107"/>
                  <a:pt x="99" y="107"/>
                  <a:pt x="99" y="107"/>
                </a:cubicBezTo>
                <a:cubicBezTo>
                  <a:pt x="82" y="101"/>
                  <a:pt x="82" y="101"/>
                  <a:pt x="82" y="101"/>
                </a:cubicBezTo>
                <a:cubicBezTo>
                  <a:pt x="80" y="102"/>
                  <a:pt x="77" y="103"/>
                  <a:pt x="74" y="104"/>
                </a:cubicBezTo>
                <a:cubicBezTo>
                  <a:pt x="67" y="120"/>
                  <a:pt x="67" y="120"/>
                  <a:pt x="67" y="120"/>
                </a:cubicBezTo>
                <a:cubicBezTo>
                  <a:pt x="61" y="120"/>
                  <a:pt x="61" y="120"/>
                  <a:pt x="61" y="120"/>
                </a:cubicBezTo>
                <a:cubicBezTo>
                  <a:pt x="56" y="120"/>
                  <a:pt x="56" y="120"/>
                  <a:pt x="56" y="120"/>
                </a:cubicBezTo>
                <a:cubicBezTo>
                  <a:pt x="48" y="104"/>
                  <a:pt x="48" y="104"/>
                  <a:pt x="48" y="104"/>
                </a:cubicBezTo>
                <a:cubicBezTo>
                  <a:pt x="46" y="103"/>
                  <a:pt x="43" y="102"/>
                  <a:pt x="41" y="101"/>
                </a:cubicBezTo>
                <a:cubicBezTo>
                  <a:pt x="24" y="107"/>
                  <a:pt x="24" y="107"/>
                  <a:pt x="24" y="107"/>
                </a:cubicBezTo>
                <a:cubicBezTo>
                  <a:pt x="20" y="103"/>
                  <a:pt x="20" y="103"/>
                  <a:pt x="20" y="103"/>
                </a:cubicBezTo>
                <a:cubicBezTo>
                  <a:pt x="16" y="99"/>
                  <a:pt x="16" y="99"/>
                  <a:pt x="16" y="99"/>
                </a:cubicBezTo>
                <a:cubicBezTo>
                  <a:pt x="22" y="82"/>
                  <a:pt x="22" y="82"/>
                  <a:pt x="22" y="82"/>
                </a:cubicBezTo>
                <a:cubicBezTo>
                  <a:pt x="21" y="79"/>
                  <a:pt x="20" y="76"/>
                  <a:pt x="19" y="73"/>
                </a:cubicBezTo>
                <a:cubicBezTo>
                  <a:pt x="3" y="66"/>
                  <a:pt x="3" y="66"/>
                  <a:pt x="3" y="66"/>
                </a:cubicBezTo>
                <a:cubicBezTo>
                  <a:pt x="3" y="60"/>
                  <a:pt x="3" y="60"/>
                  <a:pt x="3" y="60"/>
                </a:cubicBezTo>
                <a:cubicBezTo>
                  <a:pt x="3" y="55"/>
                  <a:pt x="3" y="55"/>
                  <a:pt x="3" y="55"/>
                </a:cubicBezTo>
                <a:cubicBezTo>
                  <a:pt x="20" y="47"/>
                  <a:pt x="20" y="47"/>
                  <a:pt x="20" y="47"/>
                </a:cubicBezTo>
                <a:cubicBezTo>
                  <a:pt x="21" y="45"/>
                  <a:pt x="21" y="43"/>
                  <a:pt x="22" y="41"/>
                </a:cubicBezTo>
                <a:cubicBezTo>
                  <a:pt x="16" y="24"/>
                  <a:pt x="16" y="24"/>
                  <a:pt x="16" y="24"/>
                </a:cubicBezTo>
                <a:cubicBezTo>
                  <a:pt x="20" y="20"/>
                  <a:pt x="20" y="20"/>
                  <a:pt x="20" y="20"/>
                </a:cubicBezTo>
                <a:cubicBezTo>
                  <a:pt x="24" y="16"/>
                  <a:pt x="24" y="16"/>
                  <a:pt x="24" y="16"/>
                </a:cubicBezTo>
                <a:cubicBezTo>
                  <a:pt x="41" y="23"/>
                  <a:pt x="41" y="23"/>
                  <a:pt x="41" y="23"/>
                </a:cubicBezTo>
                <a:cubicBezTo>
                  <a:pt x="43" y="22"/>
                  <a:pt x="46" y="20"/>
                  <a:pt x="48" y="20"/>
                </a:cubicBezTo>
                <a:cubicBezTo>
                  <a:pt x="56" y="3"/>
                  <a:pt x="56" y="3"/>
                  <a:pt x="56" y="3"/>
                </a:cubicBezTo>
                <a:cubicBezTo>
                  <a:pt x="61" y="3"/>
                  <a:pt x="61" y="3"/>
                  <a:pt x="61" y="3"/>
                </a:cubicBezTo>
                <a:cubicBezTo>
                  <a:pt x="67" y="3"/>
                  <a:pt x="67" y="3"/>
                  <a:pt x="67" y="3"/>
                </a:cubicBezTo>
                <a:moveTo>
                  <a:pt x="61" y="88"/>
                </a:moveTo>
                <a:cubicBezTo>
                  <a:pt x="76" y="88"/>
                  <a:pt x="88" y="76"/>
                  <a:pt x="88" y="62"/>
                </a:cubicBezTo>
                <a:cubicBezTo>
                  <a:pt x="88" y="47"/>
                  <a:pt x="76" y="35"/>
                  <a:pt x="61" y="35"/>
                </a:cubicBezTo>
                <a:cubicBezTo>
                  <a:pt x="47" y="35"/>
                  <a:pt x="34" y="47"/>
                  <a:pt x="34" y="62"/>
                </a:cubicBezTo>
                <a:cubicBezTo>
                  <a:pt x="34" y="76"/>
                  <a:pt x="47" y="88"/>
                  <a:pt x="61" y="88"/>
                </a:cubicBezTo>
                <a:moveTo>
                  <a:pt x="67" y="0"/>
                </a:moveTo>
                <a:cubicBezTo>
                  <a:pt x="61" y="0"/>
                  <a:pt x="61" y="0"/>
                  <a:pt x="61" y="0"/>
                </a:cubicBezTo>
                <a:cubicBezTo>
                  <a:pt x="56" y="0"/>
                  <a:pt x="56" y="0"/>
                  <a:pt x="56" y="0"/>
                </a:cubicBezTo>
                <a:cubicBezTo>
                  <a:pt x="55" y="0"/>
                  <a:pt x="54" y="1"/>
                  <a:pt x="53" y="2"/>
                </a:cubicBezTo>
                <a:cubicBezTo>
                  <a:pt x="46" y="17"/>
                  <a:pt x="46" y="17"/>
                  <a:pt x="46" y="17"/>
                </a:cubicBezTo>
                <a:cubicBezTo>
                  <a:pt x="44" y="18"/>
                  <a:pt x="42" y="19"/>
                  <a:pt x="41" y="20"/>
                </a:cubicBezTo>
                <a:cubicBezTo>
                  <a:pt x="25" y="14"/>
                  <a:pt x="25" y="14"/>
                  <a:pt x="25" y="14"/>
                </a:cubicBezTo>
                <a:cubicBezTo>
                  <a:pt x="24" y="14"/>
                  <a:pt x="24" y="14"/>
                  <a:pt x="24" y="14"/>
                </a:cubicBezTo>
                <a:cubicBezTo>
                  <a:pt x="23" y="14"/>
                  <a:pt x="22" y="14"/>
                  <a:pt x="22" y="14"/>
                </a:cubicBezTo>
                <a:cubicBezTo>
                  <a:pt x="18" y="18"/>
                  <a:pt x="18" y="18"/>
                  <a:pt x="18" y="18"/>
                </a:cubicBezTo>
                <a:cubicBezTo>
                  <a:pt x="14" y="22"/>
                  <a:pt x="14" y="22"/>
                  <a:pt x="14" y="22"/>
                </a:cubicBezTo>
                <a:cubicBezTo>
                  <a:pt x="13" y="23"/>
                  <a:pt x="13" y="24"/>
                  <a:pt x="13" y="25"/>
                </a:cubicBezTo>
                <a:cubicBezTo>
                  <a:pt x="19" y="41"/>
                  <a:pt x="19" y="41"/>
                  <a:pt x="19" y="41"/>
                </a:cubicBezTo>
                <a:cubicBezTo>
                  <a:pt x="19" y="42"/>
                  <a:pt x="18" y="44"/>
                  <a:pt x="18" y="45"/>
                </a:cubicBezTo>
                <a:cubicBezTo>
                  <a:pt x="2" y="52"/>
                  <a:pt x="2" y="52"/>
                  <a:pt x="2" y="52"/>
                </a:cubicBezTo>
                <a:cubicBezTo>
                  <a:pt x="0" y="53"/>
                  <a:pt x="0" y="54"/>
                  <a:pt x="0" y="55"/>
                </a:cubicBezTo>
                <a:cubicBezTo>
                  <a:pt x="0" y="60"/>
                  <a:pt x="0" y="60"/>
                  <a:pt x="0" y="60"/>
                </a:cubicBezTo>
                <a:cubicBezTo>
                  <a:pt x="0" y="66"/>
                  <a:pt x="0" y="66"/>
                  <a:pt x="0" y="66"/>
                </a:cubicBezTo>
                <a:cubicBezTo>
                  <a:pt x="0" y="67"/>
                  <a:pt x="0" y="68"/>
                  <a:pt x="2" y="68"/>
                </a:cubicBezTo>
                <a:cubicBezTo>
                  <a:pt x="16" y="75"/>
                  <a:pt x="16" y="75"/>
                  <a:pt x="16" y="75"/>
                </a:cubicBezTo>
                <a:cubicBezTo>
                  <a:pt x="17" y="78"/>
                  <a:pt x="18" y="80"/>
                  <a:pt x="19" y="83"/>
                </a:cubicBezTo>
                <a:cubicBezTo>
                  <a:pt x="13" y="98"/>
                  <a:pt x="13" y="98"/>
                  <a:pt x="13" y="98"/>
                </a:cubicBezTo>
                <a:cubicBezTo>
                  <a:pt x="13" y="99"/>
                  <a:pt x="13" y="101"/>
                  <a:pt x="14" y="101"/>
                </a:cubicBezTo>
                <a:cubicBezTo>
                  <a:pt x="18" y="105"/>
                  <a:pt x="18" y="105"/>
                  <a:pt x="18" y="105"/>
                </a:cubicBezTo>
                <a:cubicBezTo>
                  <a:pt x="22" y="109"/>
                  <a:pt x="22" y="109"/>
                  <a:pt x="22" y="109"/>
                </a:cubicBezTo>
                <a:cubicBezTo>
                  <a:pt x="22" y="110"/>
                  <a:pt x="23" y="110"/>
                  <a:pt x="24" y="110"/>
                </a:cubicBezTo>
                <a:cubicBezTo>
                  <a:pt x="24" y="110"/>
                  <a:pt x="24" y="110"/>
                  <a:pt x="25" y="110"/>
                </a:cubicBezTo>
                <a:cubicBezTo>
                  <a:pt x="41" y="104"/>
                  <a:pt x="41" y="104"/>
                  <a:pt x="41" y="104"/>
                </a:cubicBezTo>
                <a:cubicBezTo>
                  <a:pt x="42" y="105"/>
                  <a:pt x="44" y="106"/>
                  <a:pt x="46" y="106"/>
                </a:cubicBezTo>
                <a:cubicBezTo>
                  <a:pt x="53" y="121"/>
                  <a:pt x="53" y="121"/>
                  <a:pt x="53" y="121"/>
                </a:cubicBezTo>
                <a:cubicBezTo>
                  <a:pt x="54" y="122"/>
                  <a:pt x="55" y="123"/>
                  <a:pt x="56" y="123"/>
                </a:cubicBezTo>
                <a:cubicBezTo>
                  <a:pt x="61" y="123"/>
                  <a:pt x="61" y="123"/>
                  <a:pt x="61" y="123"/>
                </a:cubicBezTo>
                <a:cubicBezTo>
                  <a:pt x="67" y="123"/>
                  <a:pt x="67" y="123"/>
                  <a:pt x="67" y="123"/>
                </a:cubicBezTo>
                <a:cubicBezTo>
                  <a:pt x="68" y="123"/>
                  <a:pt x="69" y="122"/>
                  <a:pt x="69" y="121"/>
                </a:cubicBezTo>
                <a:cubicBezTo>
                  <a:pt x="76" y="106"/>
                  <a:pt x="76" y="106"/>
                  <a:pt x="76" y="106"/>
                </a:cubicBezTo>
                <a:cubicBezTo>
                  <a:pt x="78" y="106"/>
                  <a:pt x="80" y="105"/>
                  <a:pt x="82" y="104"/>
                </a:cubicBezTo>
                <a:cubicBezTo>
                  <a:pt x="98" y="110"/>
                  <a:pt x="98" y="110"/>
                  <a:pt x="98" y="110"/>
                </a:cubicBezTo>
                <a:cubicBezTo>
                  <a:pt x="98" y="110"/>
                  <a:pt x="99" y="110"/>
                  <a:pt x="99" y="110"/>
                </a:cubicBezTo>
                <a:cubicBezTo>
                  <a:pt x="100" y="110"/>
                  <a:pt x="100" y="110"/>
                  <a:pt x="101" y="109"/>
                </a:cubicBezTo>
                <a:cubicBezTo>
                  <a:pt x="105" y="105"/>
                  <a:pt x="105" y="105"/>
                  <a:pt x="105" y="105"/>
                </a:cubicBezTo>
                <a:cubicBezTo>
                  <a:pt x="109" y="101"/>
                  <a:pt x="109" y="101"/>
                  <a:pt x="109" y="101"/>
                </a:cubicBezTo>
                <a:cubicBezTo>
                  <a:pt x="110" y="101"/>
                  <a:pt x="110" y="99"/>
                  <a:pt x="109" y="98"/>
                </a:cubicBezTo>
                <a:cubicBezTo>
                  <a:pt x="103" y="83"/>
                  <a:pt x="103" y="83"/>
                  <a:pt x="103" y="83"/>
                </a:cubicBezTo>
                <a:cubicBezTo>
                  <a:pt x="105" y="80"/>
                  <a:pt x="106" y="78"/>
                  <a:pt x="106" y="75"/>
                </a:cubicBezTo>
                <a:cubicBezTo>
                  <a:pt x="121" y="68"/>
                  <a:pt x="121" y="68"/>
                  <a:pt x="121" y="68"/>
                </a:cubicBezTo>
                <a:cubicBezTo>
                  <a:pt x="122" y="68"/>
                  <a:pt x="123" y="67"/>
                  <a:pt x="123" y="66"/>
                </a:cubicBezTo>
                <a:cubicBezTo>
                  <a:pt x="123" y="60"/>
                  <a:pt x="123" y="60"/>
                  <a:pt x="123" y="60"/>
                </a:cubicBezTo>
                <a:cubicBezTo>
                  <a:pt x="123" y="55"/>
                  <a:pt x="123" y="55"/>
                  <a:pt x="123" y="55"/>
                </a:cubicBezTo>
                <a:cubicBezTo>
                  <a:pt x="123" y="54"/>
                  <a:pt x="122" y="53"/>
                  <a:pt x="121" y="52"/>
                </a:cubicBezTo>
                <a:cubicBezTo>
                  <a:pt x="105" y="45"/>
                  <a:pt x="105" y="45"/>
                  <a:pt x="105" y="45"/>
                </a:cubicBezTo>
                <a:cubicBezTo>
                  <a:pt x="105" y="44"/>
                  <a:pt x="104" y="42"/>
                  <a:pt x="103" y="41"/>
                </a:cubicBezTo>
                <a:cubicBezTo>
                  <a:pt x="109" y="25"/>
                  <a:pt x="109" y="25"/>
                  <a:pt x="109" y="25"/>
                </a:cubicBezTo>
                <a:cubicBezTo>
                  <a:pt x="110" y="24"/>
                  <a:pt x="110" y="23"/>
                  <a:pt x="109" y="22"/>
                </a:cubicBezTo>
                <a:cubicBezTo>
                  <a:pt x="105" y="18"/>
                  <a:pt x="105" y="18"/>
                  <a:pt x="105" y="18"/>
                </a:cubicBezTo>
                <a:cubicBezTo>
                  <a:pt x="101" y="14"/>
                  <a:pt x="101" y="14"/>
                  <a:pt x="101" y="14"/>
                </a:cubicBezTo>
                <a:cubicBezTo>
                  <a:pt x="100" y="14"/>
                  <a:pt x="100" y="14"/>
                  <a:pt x="99" y="14"/>
                </a:cubicBezTo>
                <a:cubicBezTo>
                  <a:pt x="99" y="14"/>
                  <a:pt x="98" y="14"/>
                  <a:pt x="98" y="14"/>
                </a:cubicBezTo>
                <a:cubicBezTo>
                  <a:pt x="82" y="20"/>
                  <a:pt x="82" y="20"/>
                  <a:pt x="82" y="20"/>
                </a:cubicBezTo>
                <a:cubicBezTo>
                  <a:pt x="80" y="19"/>
                  <a:pt x="78" y="18"/>
                  <a:pt x="76" y="17"/>
                </a:cubicBezTo>
                <a:cubicBezTo>
                  <a:pt x="69" y="2"/>
                  <a:pt x="69" y="2"/>
                  <a:pt x="69" y="2"/>
                </a:cubicBezTo>
                <a:cubicBezTo>
                  <a:pt x="69" y="1"/>
                  <a:pt x="68" y="0"/>
                  <a:pt x="67" y="0"/>
                </a:cubicBezTo>
                <a:close/>
                <a:moveTo>
                  <a:pt x="61" y="86"/>
                </a:moveTo>
                <a:cubicBezTo>
                  <a:pt x="48" y="86"/>
                  <a:pt x="37" y="75"/>
                  <a:pt x="37" y="62"/>
                </a:cubicBezTo>
                <a:cubicBezTo>
                  <a:pt x="37" y="48"/>
                  <a:pt x="48" y="38"/>
                  <a:pt x="61" y="38"/>
                </a:cubicBezTo>
                <a:cubicBezTo>
                  <a:pt x="75" y="38"/>
                  <a:pt x="85" y="48"/>
                  <a:pt x="85" y="62"/>
                </a:cubicBezTo>
                <a:cubicBezTo>
                  <a:pt x="85" y="75"/>
                  <a:pt x="75" y="86"/>
                  <a:pt x="61" y="86"/>
                </a:cubicBez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nvGrpSpPr>
          <p:cNvPr id="6" name="组合 5"/>
          <p:cNvGrpSpPr/>
          <p:nvPr/>
        </p:nvGrpSpPr>
        <p:grpSpPr>
          <a:xfrm>
            <a:off x="3486150" y="1691005"/>
            <a:ext cx="2133600" cy="1906587"/>
            <a:chOff x="3457575" y="2272030"/>
            <a:chExt cx="2133600" cy="1906587"/>
          </a:xfrm>
        </p:grpSpPr>
        <p:sp>
          <p:nvSpPr>
            <p:cNvPr id="7" name="Freeform 337"/>
            <p:cNvSpPr/>
            <p:nvPr/>
          </p:nvSpPr>
          <p:spPr bwMode="auto">
            <a:xfrm>
              <a:off x="3457575" y="2272030"/>
              <a:ext cx="2133600" cy="1906587"/>
            </a:xfrm>
            <a:custGeom>
              <a:avLst/>
              <a:gdLst>
                <a:gd name="T0" fmla="*/ 727 w 801"/>
                <a:gd name="T1" fmla="*/ 429 h 715"/>
                <a:gd name="T2" fmla="*/ 727 w 801"/>
                <a:gd name="T3" fmla="*/ 301 h 715"/>
                <a:gd name="T4" fmla="*/ 642 w 801"/>
                <a:gd name="T5" fmla="*/ 68 h 715"/>
                <a:gd name="T6" fmla="*/ 478 w 801"/>
                <a:gd name="T7" fmla="*/ 0 h 715"/>
                <a:gd name="T8" fmla="*/ 0 w 801"/>
                <a:gd name="T9" fmla="*/ 0 h 715"/>
                <a:gd name="T10" fmla="*/ 0 w 801"/>
                <a:gd name="T11" fmla="*/ 211 h 715"/>
                <a:gd name="T12" fmla="*/ 478 w 801"/>
                <a:gd name="T13" fmla="*/ 211 h 715"/>
                <a:gd name="T14" fmla="*/ 516 w 801"/>
                <a:gd name="T15" fmla="*/ 301 h 715"/>
                <a:gd name="T16" fmla="*/ 516 w 801"/>
                <a:gd name="T17" fmla="*/ 429 h 715"/>
                <a:gd name="T18" fmla="*/ 442 w 801"/>
                <a:gd name="T19" fmla="*/ 429 h 715"/>
                <a:gd name="T20" fmla="*/ 631 w 801"/>
                <a:gd name="T21" fmla="*/ 715 h 715"/>
                <a:gd name="T22" fmla="*/ 801 w 801"/>
                <a:gd name="T23" fmla="*/ 429 h 715"/>
                <a:gd name="T24" fmla="*/ 727 w 801"/>
                <a:gd name="T25" fmla="*/ 429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1" h="715">
                  <a:moveTo>
                    <a:pt x="727" y="429"/>
                  </a:moveTo>
                  <a:cubicBezTo>
                    <a:pt x="727" y="301"/>
                    <a:pt x="727" y="301"/>
                    <a:pt x="727" y="301"/>
                  </a:cubicBezTo>
                  <a:cubicBezTo>
                    <a:pt x="727" y="201"/>
                    <a:pt x="699" y="122"/>
                    <a:pt x="642" y="68"/>
                  </a:cubicBezTo>
                  <a:cubicBezTo>
                    <a:pt x="576" y="3"/>
                    <a:pt x="498" y="0"/>
                    <a:pt x="478" y="0"/>
                  </a:cubicBezTo>
                  <a:cubicBezTo>
                    <a:pt x="0" y="0"/>
                    <a:pt x="0" y="0"/>
                    <a:pt x="0" y="0"/>
                  </a:cubicBezTo>
                  <a:cubicBezTo>
                    <a:pt x="0" y="211"/>
                    <a:pt x="0" y="211"/>
                    <a:pt x="0" y="211"/>
                  </a:cubicBezTo>
                  <a:cubicBezTo>
                    <a:pt x="478" y="211"/>
                    <a:pt x="478" y="211"/>
                    <a:pt x="478" y="211"/>
                  </a:cubicBezTo>
                  <a:cubicBezTo>
                    <a:pt x="512" y="214"/>
                    <a:pt x="516" y="275"/>
                    <a:pt x="516" y="301"/>
                  </a:cubicBezTo>
                  <a:cubicBezTo>
                    <a:pt x="516" y="429"/>
                    <a:pt x="516" y="429"/>
                    <a:pt x="516" y="429"/>
                  </a:cubicBezTo>
                  <a:cubicBezTo>
                    <a:pt x="442" y="429"/>
                    <a:pt x="442" y="429"/>
                    <a:pt x="442" y="429"/>
                  </a:cubicBezTo>
                  <a:cubicBezTo>
                    <a:pt x="631" y="715"/>
                    <a:pt x="631" y="715"/>
                    <a:pt x="631" y="715"/>
                  </a:cubicBezTo>
                  <a:cubicBezTo>
                    <a:pt x="801" y="429"/>
                    <a:pt x="801" y="429"/>
                    <a:pt x="801" y="429"/>
                  </a:cubicBezTo>
                  <a:lnTo>
                    <a:pt x="727" y="429"/>
                  </a:lnTo>
                  <a:close/>
                </a:path>
              </a:pathLst>
            </a:custGeom>
            <a:solidFill>
              <a:srgbClr val="E9E9E9"/>
            </a:solidFill>
            <a:ln>
              <a:noFill/>
            </a:ln>
          </p:spPr>
          <p:txBody>
            <a:bodyPr vert="horz" wrap="square" lIns="91440" tIns="45720" rIns="91440" bIns="45720" numCol="1" anchor="t" anchorCtr="0" compatLnSpc="1"/>
            <a:lstStyle/>
            <a:p>
              <a:endParaRPr lang="zh-CN" altLang="en-US"/>
            </a:p>
          </p:txBody>
        </p:sp>
        <p:sp>
          <p:nvSpPr>
            <p:cNvPr id="8" name="Freeform 341"/>
            <p:cNvSpPr>
              <a:spLocks noEditPoints="1"/>
            </p:cNvSpPr>
            <p:nvPr/>
          </p:nvSpPr>
          <p:spPr bwMode="auto">
            <a:xfrm>
              <a:off x="3644900" y="2453005"/>
              <a:ext cx="182563" cy="190500"/>
            </a:xfrm>
            <a:custGeom>
              <a:avLst/>
              <a:gdLst>
                <a:gd name="T0" fmla="*/ 68 w 69"/>
                <a:gd name="T1" fmla="*/ 36 h 71"/>
                <a:gd name="T2" fmla="*/ 34 w 69"/>
                <a:gd name="T3" fmla="*/ 71 h 71"/>
                <a:gd name="T4" fmla="*/ 0 w 69"/>
                <a:gd name="T5" fmla="*/ 36 h 71"/>
                <a:gd name="T6" fmla="*/ 34 w 69"/>
                <a:gd name="T7" fmla="*/ 0 h 71"/>
                <a:gd name="T8" fmla="*/ 68 w 69"/>
                <a:gd name="T9" fmla="*/ 36 h 71"/>
                <a:gd name="T10" fmla="*/ 12 w 69"/>
                <a:gd name="T11" fmla="*/ 36 h 71"/>
                <a:gd name="T12" fmla="*/ 34 w 69"/>
                <a:gd name="T13" fmla="*/ 59 h 71"/>
                <a:gd name="T14" fmla="*/ 56 w 69"/>
                <a:gd name="T15" fmla="*/ 36 h 71"/>
                <a:gd name="T16" fmla="*/ 34 w 69"/>
                <a:gd name="T17" fmla="*/ 12 h 71"/>
                <a:gd name="T18" fmla="*/ 12 w 69"/>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68" y="36"/>
                  </a:moveTo>
                  <a:cubicBezTo>
                    <a:pt x="68" y="53"/>
                    <a:pt x="58" y="71"/>
                    <a:pt x="34" y="71"/>
                  </a:cubicBezTo>
                  <a:cubicBezTo>
                    <a:pt x="11" y="71"/>
                    <a:pt x="0" y="53"/>
                    <a:pt x="0" y="36"/>
                  </a:cubicBezTo>
                  <a:cubicBezTo>
                    <a:pt x="0" y="18"/>
                    <a:pt x="11" y="0"/>
                    <a:pt x="34" y="0"/>
                  </a:cubicBezTo>
                  <a:cubicBezTo>
                    <a:pt x="57" y="0"/>
                    <a:pt x="69" y="18"/>
                    <a:pt x="68" y="36"/>
                  </a:cubicBezTo>
                  <a:close/>
                  <a:moveTo>
                    <a:pt x="12" y="36"/>
                  </a:moveTo>
                  <a:cubicBezTo>
                    <a:pt x="13" y="47"/>
                    <a:pt x="19" y="59"/>
                    <a:pt x="34" y="59"/>
                  </a:cubicBezTo>
                  <a:cubicBezTo>
                    <a:pt x="50" y="59"/>
                    <a:pt x="56" y="47"/>
                    <a:pt x="56" y="36"/>
                  </a:cubicBezTo>
                  <a:cubicBezTo>
                    <a:pt x="56" y="25"/>
                    <a:pt x="50" y="12"/>
                    <a:pt x="34" y="12"/>
                  </a:cubicBezTo>
                  <a:cubicBezTo>
                    <a:pt x="19"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342"/>
            <p:cNvSpPr>
              <a:spLocks noEditPoints="1"/>
            </p:cNvSpPr>
            <p:nvPr/>
          </p:nvSpPr>
          <p:spPr bwMode="auto">
            <a:xfrm>
              <a:off x="3862388" y="2459355"/>
              <a:ext cx="171450" cy="177800"/>
            </a:xfrm>
            <a:custGeom>
              <a:avLst/>
              <a:gdLst>
                <a:gd name="T0" fmla="*/ 32 w 64"/>
                <a:gd name="T1" fmla="*/ 47 h 67"/>
                <a:gd name="T2" fmla="*/ 13 w 64"/>
                <a:gd name="T3" fmla="*/ 47 h 67"/>
                <a:gd name="T4" fmla="*/ 13 w 64"/>
                <a:gd name="T5" fmla="*/ 67 h 67"/>
                <a:gd name="T6" fmla="*/ 0 w 64"/>
                <a:gd name="T7" fmla="*/ 67 h 67"/>
                <a:gd name="T8" fmla="*/ 0 w 64"/>
                <a:gd name="T9" fmla="*/ 0 h 67"/>
                <a:gd name="T10" fmla="*/ 32 w 64"/>
                <a:gd name="T11" fmla="*/ 0 h 67"/>
                <a:gd name="T12" fmla="*/ 32 w 64"/>
                <a:gd name="T13" fmla="*/ 47 h 67"/>
                <a:gd name="T14" fmla="*/ 13 w 64"/>
                <a:gd name="T15" fmla="*/ 36 h 67"/>
                <a:gd name="T16" fmla="*/ 32 w 64"/>
                <a:gd name="T17" fmla="*/ 36 h 67"/>
                <a:gd name="T18" fmla="*/ 32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2" y="47"/>
                  </a:moveTo>
                  <a:cubicBezTo>
                    <a:pt x="13" y="47"/>
                    <a:pt x="13" y="47"/>
                    <a:pt x="13" y="47"/>
                  </a:cubicBezTo>
                  <a:cubicBezTo>
                    <a:pt x="13" y="67"/>
                    <a:pt x="13" y="67"/>
                    <a:pt x="13" y="67"/>
                  </a:cubicBezTo>
                  <a:cubicBezTo>
                    <a:pt x="0" y="67"/>
                    <a:pt x="0" y="67"/>
                    <a:pt x="0" y="67"/>
                  </a:cubicBezTo>
                  <a:cubicBezTo>
                    <a:pt x="0" y="0"/>
                    <a:pt x="0" y="0"/>
                    <a:pt x="0" y="0"/>
                  </a:cubicBezTo>
                  <a:cubicBezTo>
                    <a:pt x="11" y="0"/>
                    <a:pt x="21" y="0"/>
                    <a:pt x="32" y="0"/>
                  </a:cubicBezTo>
                  <a:cubicBezTo>
                    <a:pt x="64" y="0"/>
                    <a:pt x="64" y="47"/>
                    <a:pt x="32" y="47"/>
                  </a:cubicBezTo>
                  <a:close/>
                  <a:moveTo>
                    <a:pt x="13" y="36"/>
                  </a:moveTo>
                  <a:cubicBezTo>
                    <a:pt x="32" y="36"/>
                    <a:pt x="32" y="36"/>
                    <a:pt x="32" y="36"/>
                  </a:cubicBezTo>
                  <a:cubicBezTo>
                    <a:pt x="48" y="36"/>
                    <a:pt x="48" y="12"/>
                    <a:pt x="32" y="12"/>
                  </a:cubicBezTo>
                  <a:cubicBezTo>
                    <a:pt x="13" y="12"/>
                    <a:pt x="13" y="12"/>
                    <a:pt x="13" y="12"/>
                  </a:cubicBezTo>
                  <a:lnTo>
                    <a:pt x="13"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43"/>
            <p:cNvSpPr/>
            <p:nvPr/>
          </p:nvSpPr>
          <p:spPr bwMode="auto">
            <a:xfrm>
              <a:off x="4035425" y="2459355"/>
              <a:ext cx="147638" cy="177800"/>
            </a:xfrm>
            <a:custGeom>
              <a:avLst/>
              <a:gdLst>
                <a:gd name="T0" fmla="*/ 22 w 55"/>
                <a:gd name="T1" fmla="*/ 11 h 67"/>
                <a:gd name="T2" fmla="*/ 0 w 55"/>
                <a:gd name="T3" fmla="*/ 11 h 67"/>
                <a:gd name="T4" fmla="*/ 0 w 55"/>
                <a:gd name="T5" fmla="*/ 0 h 67"/>
                <a:gd name="T6" fmla="*/ 55 w 55"/>
                <a:gd name="T7" fmla="*/ 0 h 67"/>
                <a:gd name="T8" fmla="*/ 55 w 55"/>
                <a:gd name="T9" fmla="*/ 11 h 67"/>
                <a:gd name="T10" fmla="*/ 34 w 55"/>
                <a:gd name="T11" fmla="*/ 11 h 67"/>
                <a:gd name="T12" fmla="*/ 34 w 55"/>
                <a:gd name="T13" fmla="*/ 67 h 67"/>
                <a:gd name="T14" fmla="*/ 22 w 55"/>
                <a:gd name="T15" fmla="*/ 67 h 67"/>
                <a:gd name="T16" fmla="*/ 22 w 55"/>
                <a:gd name="T17"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2" y="11"/>
                  </a:moveTo>
                  <a:cubicBezTo>
                    <a:pt x="0" y="11"/>
                    <a:pt x="0" y="11"/>
                    <a:pt x="0" y="11"/>
                  </a:cubicBezTo>
                  <a:cubicBezTo>
                    <a:pt x="0" y="0"/>
                    <a:pt x="0" y="0"/>
                    <a:pt x="0" y="0"/>
                  </a:cubicBezTo>
                  <a:cubicBezTo>
                    <a:pt x="20" y="0"/>
                    <a:pt x="36" y="0"/>
                    <a:pt x="55" y="0"/>
                  </a:cubicBezTo>
                  <a:cubicBezTo>
                    <a:pt x="55" y="11"/>
                    <a:pt x="55" y="11"/>
                    <a:pt x="55" y="11"/>
                  </a:cubicBezTo>
                  <a:cubicBezTo>
                    <a:pt x="34" y="11"/>
                    <a:pt x="34" y="11"/>
                    <a:pt x="34" y="11"/>
                  </a:cubicBezTo>
                  <a:cubicBezTo>
                    <a:pt x="34" y="67"/>
                    <a:pt x="34" y="67"/>
                    <a:pt x="34" y="67"/>
                  </a:cubicBezTo>
                  <a:cubicBezTo>
                    <a:pt x="22" y="67"/>
                    <a:pt x="22" y="67"/>
                    <a:pt x="22" y="67"/>
                  </a:cubicBezTo>
                  <a:lnTo>
                    <a:pt x="22"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Rectangle 344"/>
            <p:cNvSpPr>
              <a:spLocks noChangeArrowheads="1"/>
            </p:cNvSpPr>
            <p:nvPr/>
          </p:nvSpPr>
          <p:spPr bwMode="auto">
            <a:xfrm>
              <a:off x="4216400" y="2459355"/>
              <a:ext cx="33338"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 name="Freeform 345"/>
            <p:cNvSpPr>
              <a:spLocks noEditPoints="1"/>
            </p:cNvSpPr>
            <p:nvPr/>
          </p:nvSpPr>
          <p:spPr bwMode="auto">
            <a:xfrm>
              <a:off x="4291013" y="2453005"/>
              <a:ext cx="182563" cy="190500"/>
            </a:xfrm>
            <a:custGeom>
              <a:avLst/>
              <a:gdLst>
                <a:gd name="T0" fmla="*/ 68 w 68"/>
                <a:gd name="T1" fmla="*/ 36 h 71"/>
                <a:gd name="T2" fmla="*/ 34 w 68"/>
                <a:gd name="T3" fmla="*/ 71 h 71"/>
                <a:gd name="T4" fmla="*/ 0 w 68"/>
                <a:gd name="T5" fmla="*/ 36 h 71"/>
                <a:gd name="T6" fmla="*/ 34 w 68"/>
                <a:gd name="T7" fmla="*/ 0 h 71"/>
                <a:gd name="T8" fmla="*/ 68 w 68"/>
                <a:gd name="T9" fmla="*/ 36 h 71"/>
                <a:gd name="T10" fmla="*/ 12 w 68"/>
                <a:gd name="T11" fmla="*/ 36 h 71"/>
                <a:gd name="T12" fmla="*/ 34 w 68"/>
                <a:gd name="T13" fmla="*/ 59 h 71"/>
                <a:gd name="T14" fmla="*/ 56 w 68"/>
                <a:gd name="T15" fmla="*/ 36 h 71"/>
                <a:gd name="T16" fmla="*/ 34 w 68"/>
                <a:gd name="T17" fmla="*/ 12 h 71"/>
                <a:gd name="T18" fmla="*/ 12 w 68"/>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1">
                  <a:moveTo>
                    <a:pt x="68" y="36"/>
                  </a:moveTo>
                  <a:cubicBezTo>
                    <a:pt x="68" y="53"/>
                    <a:pt x="57" y="71"/>
                    <a:pt x="34" y="71"/>
                  </a:cubicBezTo>
                  <a:cubicBezTo>
                    <a:pt x="10" y="71"/>
                    <a:pt x="0" y="53"/>
                    <a:pt x="0" y="36"/>
                  </a:cubicBezTo>
                  <a:cubicBezTo>
                    <a:pt x="0" y="18"/>
                    <a:pt x="11" y="0"/>
                    <a:pt x="34" y="0"/>
                  </a:cubicBezTo>
                  <a:cubicBezTo>
                    <a:pt x="57" y="0"/>
                    <a:pt x="68" y="18"/>
                    <a:pt x="68" y="36"/>
                  </a:cubicBezTo>
                  <a:close/>
                  <a:moveTo>
                    <a:pt x="12" y="36"/>
                  </a:moveTo>
                  <a:cubicBezTo>
                    <a:pt x="12" y="47"/>
                    <a:pt x="18" y="59"/>
                    <a:pt x="34" y="59"/>
                  </a:cubicBezTo>
                  <a:cubicBezTo>
                    <a:pt x="50" y="59"/>
                    <a:pt x="55" y="47"/>
                    <a:pt x="56" y="36"/>
                  </a:cubicBezTo>
                  <a:cubicBezTo>
                    <a:pt x="56" y="25"/>
                    <a:pt x="50" y="12"/>
                    <a:pt x="34" y="12"/>
                  </a:cubicBezTo>
                  <a:cubicBezTo>
                    <a:pt x="18"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346"/>
            <p:cNvSpPr/>
            <p:nvPr/>
          </p:nvSpPr>
          <p:spPr bwMode="auto">
            <a:xfrm>
              <a:off x="4513263" y="2459355"/>
              <a:ext cx="146050" cy="177800"/>
            </a:xfrm>
            <a:custGeom>
              <a:avLst/>
              <a:gdLst>
                <a:gd name="T0" fmla="*/ 72 w 92"/>
                <a:gd name="T1" fmla="*/ 0 h 112"/>
                <a:gd name="T2" fmla="*/ 92 w 92"/>
                <a:gd name="T3" fmla="*/ 0 h 112"/>
                <a:gd name="T4" fmla="*/ 92 w 92"/>
                <a:gd name="T5" fmla="*/ 112 h 112"/>
                <a:gd name="T6" fmla="*/ 79 w 92"/>
                <a:gd name="T7" fmla="*/ 112 h 112"/>
                <a:gd name="T8" fmla="*/ 79 w 92"/>
                <a:gd name="T9" fmla="*/ 112 h 112"/>
                <a:gd name="T10" fmla="*/ 20 w 92"/>
                <a:gd name="T11" fmla="*/ 37 h 112"/>
                <a:gd name="T12" fmla="*/ 20 w 92"/>
                <a:gd name="T13" fmla="*/ 112 h 112"/>
                <a:gd name="T14" fmla="*/ 0 w 92"/>
                <a:gd name="T15" fmla="*/ 112 h 112"/>
                <a:gd name="T16" fmla="*/ 0 w 92"/>
                <a:gd name="T17" fmla="*/ 0 h 112"/>
                <a:gd name="T18" fmla="*/ 16 w 92"/>
                <a:gd name="T19" fmla="*/ 0 h 112"/>
                <a:gd name="T20" fmla="*/ 72 w 92"/>
                <a:gd name="T21" fmla="*/ 69 h 112"/>
                <a:gd name="T22" fmla="*/ 72 w 92"/>
                <a:gd name="T2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2">
                  <a:moveTo>
                    <a:pt x="72" y="0"/>
                  </a:moveTo>
                  <a:lnTo>
                    <a:pt x="92" y="0"/>
                  </a:lnTo>
                  <a:lnTo>
                    <a:pt x="92" y="112"/>
                  </a:lnTo>
                  <a:lnTo>
                    <a:pt x="79" y="112"/>
                  </a:lnTo>
                  <a:lnTo>
                    <a:pt x="79" y="112"/>
                  </a:lnTo>
                  <a:lnTo>
                    <a:pt x="20" y="37"/>
                  </a:lnTo>
                  <a:lnTo>
                    <a:pt x="20" y="112"/>
                  </a:lnTo>
                  <a:lnTo>
                    <a:pt x="0" y="112"/>
                  </a:lnTo>
                  <a:lnTo>
                    <a:pt x="0" y="0"/>
                  </a:lnTo>
                  <a:lnTo>
                    <a:pt x="16" y="0"/>
                  </a:lnTo>
                  <a:lnTo>
                    <a:pt x="72" y="69"/>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47"/>
            <p:cNvSpPr/>
            <p:nvPr/>
          </p:nvSpPr>
          <p:spPr bwMode="auto">
            <a:xfrm>
              <a:off x="4754563" y="2459355"/>
              <a:ext cx="85725" cy="177800"/>
            </a:xfrm>
            <a:custGeom>
              <a:avLst/>
              <a:gdLst>
                <a:gd name="T0" fmla="*/ 2 w 54"/>
                <a:gd name="T1" fmla="*/ 94 h 112"/>
                <a:gd name="T2" fmla="*/ 19 w 54"/>
                <a:gd name="T3" fmla="*/ 94 h 112"/>
                <a:gd name="T4" fmla="*/ 19 w 54"/>
                <a:gd name="T5" fmla="*/ 18 h 112"/>
                <a:gd name="T6" fmla="*/ 0 w 54"/>
                <a:gd name="T7" fmla="*/ 18 h 112"/>
                <a:gd name="T8" fmla="*/ 0 w 54"/>
                <a:gd name="T9" fmla="*/ 0 h 112"/>
                <a:gd name="T10" fmla="*/ 39 w 54"/>
                <a:gd name="T11" fmla="*/ 0 h 112"/>
                <a:gd name="T12" fmla="*/ 39 w 54"/>
                <a:gd name="T13" fmla="*/ 94 h 112"/>
                <a:gd name="T14" fmla="*/ 54 w 54"/>
                <a:gd name="T15" fmla="*/ 94 h 112"/>
                <a:gd name="T16" fmla="*/ 54 w 54"/>
                <a:gd name="T17" fmla="*/ 112 h 112"/>
                <a:gd name="T18" fmla="*/ 2 w 54"/>
                <a:gd name="T19" fmla="*/ 112 h 112"/>
                <a:gd name="T20" fmla="*/ 2 w 54"/>
                <a:gd name="T21" fmla="*/ 9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12">
                  <a:moveTo>
                    <a:pt x="2" y="94"/>
                  </a:moveTo>
                  <a:lnTo>
                    <a:pt x="19" y="94"/>
                  </a:lnTo>
                  <a:lnTo>
                    <a:pt x="19" y="18"/>
                  </a:lnTo>
                  <a:lnTo>
                    <a:pt x="0" y="18"/>
                  </a:lnTo>
                  <a:lnTo>
                    <a:pt x="0" y="0"/>
                  </a:lnTo>
                  <a:lnTo>
                    <a:pt x="39" y="0"/>
                  </a:lnTo>
                  <a:lnTo>
                    <a:pt x="39" y="94"/>
                  </a:lnTo>
                  <a:lnTo>
                    <a:pt x="54" y="94"/>
                  </a:lnTo>
                  <a:lnTo>
                    <a:pt x="54" y="112"/>
                  </a:lnTo>
                  <a:lnTo>
                    <a:pt x="2" y="112"/>
                  </a:lnTo>
                  <a:lnTo>
                    <a:pt x="2"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3486150" y="3776980"/>
            <a:ext cx="2133600" cy="1906587"/>
            <a:chOff x="3457575" y="4358005"/>
            <a:chExt cx="2133600" cy="1906587"/>
          </a:xfrm>
          <a:solidFill>
            <a:srgbClr val="46B3B0"/>
          </a:solidFill>
        </p:grpSpPr>
        <p:sp>
          <p:nvSpPr>
            <p:cNvPr id="16" name="Freeform 340"/>
            <p:cNvSpPr/>
            <p:nvPr/>
          </p:nvSpPr>
          <p:spPr bwMode="auto">
            <a:xfrm>
              <a:off x="3457575" y="4358005"/>
              <a:ext cx="2133600" cy="1906587"/>
            </a:xfrm>
            <a:custGeom>
              <a:avLst/>
              <a:gdLst>
                <a:gd name="T0" fmla="*/ 727 w 801"/>
                <a:gd name="T1" fmla="*/ 286 h 715"/>
                <a:gd name="T2" fmla="*/ 727 w 801"/>
                <a:gd name="T3" fmla="*/ 414 h 715"/>
                <a:gd name="T4" fmla="*/ 642 w 801"/>
                <a:gd name="T5" fmla="*/ 648 h 715"/>
                <a:gd name="T6" fmla="*/ 478 w 801"/>
                <a:gd name="T7" fmla="*/ 715 h 715"/>
                <a:gd name="T8" fmla="*/ 0 w 801"/>
                <a:gd name="T9" fmla="*/ 715 h 715"/>
                <a:gd name="T10" fmla="*/ 0 w 801"/>
                <a:gd name="T11" fmla="*/ 504 h 715"/>
                <a:gd name="T12" fmla="*/ 478 w 801"/>
                <a:gd name="T13" fmla="*/ 504 h 715"/>
                <a:gd name="T14" fmla="*/ 516 w 801"/>
                <a:gd name="T15" fmla="*/ 414 h 715"/>
                <a:gd name="T16" fmla="*/ 516 w 801"/>
                <a:gd name="T17" fmla="*/ 286 h 715"/>
                <a:gd name="T18" fmla="*/ 442 w 801"/>
                <a:gd name="T19" fmla="*/ 286 h 715"/>
                <a:gd name="T20" fmla="*/ 631 w 801"/>
                <a:gd name="T21" fmla="*/ 0 h 715"/>
                <a:gd name="T22" fmla="*/ 801 w 801"/>
                <a:gd name="T23" fmla="*/ 286 h 715"/>
                <a:gd name="T24" fmla="*/ 727 w 801"/>
                <a:gd name="T25" fmla="*/ 286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1" h="715">
                  <a:moveTo>
                    <a:pt x="727" y="286"/>
                  </a:moveTo>
                  <a:cubicBezTo>
                    <a:pt x="727" y="414"/>
                    <a:pt x="727" y="414"/>
                    <a:pt x="727" y="414"/>
                  </a:cubicBezTo>
                  <a:cubicBezTo>
                    <a:pt x="727" y="514"/>
                    <a:pt x="699" y="593"/>
                    <a:pt x="642" y="648"/>
                  </a:cubicBezTo>
                  <a:cubicBezTo>
                    <a:pt x="576" y="712"/>
                    <a:pt x="498" y="715"/>
                    <a:pt x="478" y="715"/>
                  </a:cubicBezTo>
                  <a:cubicBezTo>
                    <a:pt x="0" y="715"/>
                    <a:pt x="0" y="715"/>
                    <a:pt x="0" y="715"/>
                  </a:cubicBezTo>
                  <a:cubicBezTo>
                    <a:pt x="0" y="504"/>
                    <a:pt x="0" y="504"/>
                    <a:pt x="0" y="504"/>
                  </a:cubicBezTo>
                  <a:cubicBezTo>
                    <a:pt x="478" y="504"/>
                    <a:pt x="478" y="504"/>
                    <a:pt x="478" y="504"/>
                  </a:cubicBezTo>
                  <a:cubicBezTo>
                    <a:pt x="512" y="501"/>
                    <a:pt x="516" y="440"/>
                    <a:pt x="516" y="414"/>
                  </a:cubicBezTo>
                  <a:cubicBezTo>
                    <a:pt x="516" y="286"/>
                    <a:pt x="516" y="286"/>
                    <a:pt x="516" y="286"/>
                  </a:cubicBezTo>
                  <a:cubicBezTo>
                    <a:pt x="442" y="286"/>
                    <a:pt x="442" y="286"/>
                    <a:pt x="442" y="286"/>
                  </a:cubicBezTo>
                  <a:cubicBezTo>
                    <a:pt x="631" y="0"/>
                    <a:pt x="631" y="0"/>
                    <a:pt x="631" y="0"/>
                  </a:cubicBezTo>
                  <a:cubicBezTo>
                    <a:pt x="801" y="286"/>
                    <a:pt x="801" y="286"/>
                    <a:pt x="801" y="286"/>
                  </a:cubicBezTo>
                  <a:lnTo>
                    <a:pt x="727" y="286"/>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bg1"/>
                </a:solidFill>
              </a:endParaRPr>
            </a:p>
          </p:txBody>
        </p:sp>
        <p:sp>
          <p:nvSpPr>
            <p:cNvPr id="17" name="Freeform 348"/>
            <p:cNvSpPr>
              <a:spLocks noEditPoints="1"/>
            </p:cNvSpPr>
            <p:nvPr/>
          </p:nvSpPr>
          <p:spPr bwMode="auto">
            <a:xfrm>
              <a:off x="3644900" y="5926455"/>
              <a:ext cx="182563" cy="185737"/>
            </a:xfrm>
            <a:custGeom>
              <a:avLst/>
              <a:gdLst>
                <a:gd name="T0" fmla="*/ 68 w 69"/>
                <a:gd name="T1" fmla="*/ 35 h 70"/>
                <a:gd name="T2" fmla="*/ 34 w 69"/>
                <a:gd name="T3" fmla="*/ 70 h 70"/>
                <a:gd name="T4" fmla="*/ 0 w 69"/>
                <a:gd name="T5" fmla="*/ 35 h 70"/>
                <a:gd name="T6" fmla="*/ 34 w 69"/>
                <a:gd name="T7" fmla="*/ 0 h 70"/>
                <a:gd name="T8" fmla="*/ 68 w 69"/>
                <a:gd name="T9" fmla="*/ 35 h 70"/>
                <a:gd name="T10" fmla="*/ 12 w 69"/>
                <a:gd name="T11" fmla="*/ 35 h 70"/>
                <a:gd name="T12" fmla="*/ 34 w 69"/>
                <a:gd name="T13" fmla="*/ 58 h 70"/>
                <a:gd name="T14" fmla="*/ 56 w 69"/>
                <a:gd name="T15" fmla="*/ 35 h 70"/>
                <a:gd name="T16" fmla="*/ 34 w 69"/>
                <a:gd name="T17" fmla="*/ 11 h 70"/>
                <a:gd name="T18" fmla="*/ 12 w 69"/>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68" y="35"/>
                  </a:moveTo>
                  <a:cubicBezTo>
                    <a:pt x="68" y="52"/>
                    <a:pt x="58" y="70"/>
                    <a:pt x="34" y="70"/>
                  </a:cubicBezTo>
                  <a:cubicBezTo>
                    <a:pt x="11" y="70"/>
                    <a:pt x="0" y="53"/>
                    <a:pt x="0" y="35"/>
                  </a:cubicBezTo>
                  <a:cubicBezTo>
                    <a:pt x="0" y="17"/>
                    <a:pt x="11" y="0"/>
                    <a:pt x="34" y="0"/>
                  </a:cubicBezTo>
                  <a:cubicBezTo>
                    <a:pt x="57" y="0"/>
                    <a:pt x="69" y="17"/>
                    <a:pt x="68" y="35"/>
                  </a:cubicBezTo>
                  <a:close/>
                  <a:moveTo>
                    <a:pt x="12" y="35"/>
                  </a:moveTo>
                  <a:cubicBezTo>
                    <a:pt x="13" y="46"/>
                    <a:pt x="19" y="58"/>
                    <a:pt x="34" y="58"/>
                  </a:cubicBezTo>
                  <a:cubicBezTo>
                    <a:pt x="50" y="58"/>
                    <a:pt x="56" y="46"/>
                    <a:pt x="56" y="35"/>
                  </a:cubicBezTo>
                  <a:cubicBezTo>
                    <a:pt x="56" y="24"/>
                    <a:pt x="50" y="11"/>
                    <a:pt x="34" y="11"/>
                  </a:cubicBezTo>
                  <a:cubicBezTo>
                    <a:pt x="19" y="11"/>
                    <a:pt x="12" y="24"/>
                    <a:pt x="12"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18" name="Freeform 349"/>
            <p:cNvSpPr>
              <a:spLocks noEditPoints="1"/>
            </p:cNvSpPr>
            <p:nvPr/>
          </p:nvSpPr>
          <p:spPr bwMode="auto">
            <a:xfrm>
              <a:off x="3862388" y="5928043"/>
              <a:ext cx="171450" cy="179387"/>
            </a:xfrm>
            <a:custGeom>
              <a:avLst/>
              <a:gdLst>
                <a:gd name="T0" fmla="*/ 32 w 64"/>
                <a:gd name="T1" fmla="*/ 47 h 67"/>
                <a:gd name="T2" fmla="*/ 13 w 64"/>
                <a:gd name="T3" fmla="*/ 47 h 67"/>
                <a:gd name="T4" fmla="*/ 13 w 64"/>
                <a:gd name="T5" fmla="*/ 67 h 67"/>
                <a:gd name="T6" fmla="*/ 0 w 64"/>
                <a:gd name="T7" fmla="*/ 67 h 67"/>
                <a:gd name="T8" fmla="*/ 0 w 64"/>
                <a:gd name="T9" fmla="*/ 0 h 67"/>
                <a:gd name="T10" fmla="*/ 32 w 64"/>
                <a:gd name="T11" fmla="*/ 0 h 67"/>
                <a:gd name="T12" fmla="*/ 32 w 64"/>
                <a:gd name="T13" fmla="*/ 47 h 67"/>
                <a:gd name="T14" fmla="*/ 13 w 64"/>
                <a:gd name="T15" fmla="*/ 36 h 67"/>
                <a:gd name="T16" fmla="*/ 32 w 64"/>
                <a:gd name="T17" fmla="*/ 36 h 67"/>
                <a:gd name="T18" fmla="*/ 32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2" y="47"/>
                  </a:moveTo>
                  <a:cubicBezTo>
                    <a:pt x="13" y="47"/>
                    <a:pt x="13" y="47"/>
                    <a:pt x="13" y="47"/>
                  </a:cubicBezTo>
                  <a:cubicBezTo>
                    <a:pt x="13" y="67"/>
                    <a:pt x="13" y="67"/>
                    <a:pt x="13" y="67"/>
                  </a:cubicBezTo>
                  <a:cubicBezTo>
                    <a:pt x="0" y="67"/>
                    <a:pt x="0" y="67"/>
                    <a:pt x="0" y="67"/>
                  </a:cubicBezTo>
                  <a:cubicBezTo>
                    <a:pt x="0" y="0"/>
                    <a:pt x="0" y="0"/>
                    <a:pt x="0" y="0"/>
                  </a:cubicBezTo>
                  <a:cubicBezTo>
                    <a:pt x="11" y="0"/>
                    <a:pt x="21" y="0"/>
                    <a:pt x="32" y="0"/>
                  </a:cubicBezTo>
                  <a:cubicBezTo>
                    <a:pt x="64" y="0"/>
                    <a:pt x="64" y="47"/>
                    <a:pt x="32" y="47"/>
                  </a:cubicBezTo>
                  <a:close/>
                  <a:moveTo>
                    <a:pt x="13" y="36"/>
                  </a:moveTo>
                  <a:cubicBezTo>
                    <a:pt x="32" y="36"/>
                    <a:pt x="32" y="36"/>
                    <a:pt x="32" y="36"/>
                  </a:cubicBezTo>
                  <a:cubicBezTo>
                    <a:pt x="48" y="36"/>
                    <a:pt x="48" y="12"/>
                    <a:pt x="32" y="12"/>
                  </a:cubicBezTo>
                  <a:cubicBezTo>
                    <a:pt x="13" y="12"/>
                    <a:pt x="13" y="12"/>
                    <a:pt x="13" y="12"/>
                  </a:cubicBezTo>
                  <a:lnTo>
                    <a:pt x="13"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19" name="Freeform 350"/>
            <p:cNvSpPr/>
            <p:nvPr/>
          </p:nvSpPr>
          <p:spPr bwMode="auto">
            <a:xfrm>
              <a:off x="4035425" y="5928043"/>
              <a:ext cx="147638" cy="179387"/>
            </a:xfrm>
            <a:custGeom>
              <a:avLst/>
              <a:gdLst>
                <a:gd name="T0" fmla="*/ 22 w 55"/>
                <a:gd name="T1" fmla="*/ 12 h 67"/>
                <a:gd name="T2" fmla="*/ 0 w 55"/>
                <a:gd name="T3" fmla="*/ 12 h 67"/>
                <a:gd name="T4" fmla="*/ 0 w 55"/>
                <a:gd name="T5" fmla="*/ 0 h 67"/>
                <a:gd name="T6" fmla="*/ 55 w 55"/>
                <a:gd name="T7" fmla="*/ 0 h 67"/>
                <a:gd name="T8" fmla="*/ 55 w 55"/>
                <a:gd name="T9" fmla="*/ 12 h 67"/>
                <a:gd name="T10" fmla="*/ 34 w 55"/>
                <a:gd name="T11" fmla="*/ 12 h 67"/>
                <a:gd name="T12" fmla="*/ 34 w 55"/>
                <a:gd name="T13" fmla="*/ 67 h 67"/>
                <a:gd name="T14" fmla="*/ 22 w 55"/>
                <a:gd name="T15" fmla="*/ 67 h 67"/>
                <a:gd name="T16" fmla="*/ 22 w 55"/>
                <a:gd name="T17"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2" y="12"/>
                  </a:moveTo>
                  <a:cubicBezTo>
                    <a:pt x="0" y="12"/>
                    <a:pt x="0" y="12"/>
                    <a:pt x="0" y="12"/>
                  </a:cubicBezTo>
                  <a:cubicBezTo>
                    <a:pt x="0" y="0"/>
                    <a:pt x="0" y="0"/>
                    <a:pt x="0" y="0"/>
                  </a:cubicBezTo>
                  <a:cubicBezTo>
                    <a:pt x="20" y="0"/>
                    <a:pt x="36" y="0"/>
                    <a:pt x="55" y="0"/>
                  </a:cubicBezTo>
                  <a:cubicBezTo>
                    <a:pt x="55" y="12"/>
                    <a:pt x="55" y="12"/>
                    <a:pt x="55" y="12"/>
                  </a:cubicBezTo>
                  <a:cubicBezTo>
                    <a:pt x="34" y="12"/>
                    <a:pt x="34" y="12"/>
                    <a:pt x="34" y="12"/>
                  </a:cubicBezTo>
                  <a:cubicBezTo>
                    <a:pt x="34" y="67"/>
                    <a:pt x="34" y="67"/>
                    <a:pt x="34" y="67"/>
                  </a:cubicBezTo>
                  <a:cubicBezTo>
                    <a:pt x="22" y="67"/>
                    <a:pt x="22" y="67"/>
                    <a:pt x="22" y="67"/>
                  </a:cubicBezTo>
                  <a:lnTo>
                    <a:pt x="2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0" name="Rectangle 351"/>
            <p:cNvSpPr>
              <a:spLocks noChangeArrowheads="1"/>
            </p:cNvSpPr>
            <p:nvPr/>
          </p:nvSpPr>
          <p:spPr bwMode="auto">
            <a:xfrm>
              <a:off x="4216400" y="5928043"/>
              <a:ext cx="33338" cy="1793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1" name="Freeform 352"/>
            <p:cNvSpPr>
              <a:spLocks noEditPoints="1"/>
            </p:cNvSpPr>
            <p:nvPr/>
          </p:nvSpPr>
          <p:spPr bwMode="auto">
            <a:xfrm>
              <a:off x="4291013" y="5926455"/>
              <a:ext cx="182563" cy="185737"/>
            </a:xfrm>
            <a:custGeom>
              <a:avLst/>
              <a:gdLst>
                <a:gd name="T0" fmla="*/ 68 w 68"/>
                <a:gd name="T1" fmla="*/ 35 h 70"/>
                <a:gd name="T2" fmla="*/ 34 w 68"/>
                <a:gd name="T3" fmla="*/ 70 h 70"/>
                <a:gd name="T4" fmla="*/ 0 w 68"/>
                <a:gd name="T5" fmla="*/ 35 h 70"/>
                <a:gd name="T6" fmla="*/ 34 w 68"/>
                <a:gd name="T7" fmla="*/ 0 h 70"/>
                <a:gd name="T8" fmla="*/ 68 w 68"/>
                <a:gd name="T9" fmla="*/ 35 h 70"/>
                <a:gd name="T10" fmla="*/ 12 w 68"/>
                <a:gd name="T11" fmla="*/ 35 h 70"/>
                <a:gd name="T12" fmla="*/ 34 w 68"/>
                <a:gd name="T13" fmla="*/ 58 h 70"/>
                <a:gd name="T14" fmla="*/ 56 w 68"/>
                <a:gd name="T15" fmla="*/ 35 h 70"/>
                <a:gd name="T16" fmla="*/ 34 w 68"/>
                <a:gd name="T17" fmla="*/ 11 h 70"/>
                <a:gd name="T18" fmla="*/ 12 w 68"/>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0">
                  <a:moveTo>
                    <a:pt x="68" y="35"/>
                  </a:moveTo>
                  <a:cubicBezTo>
                    <a:pt x="68" y="52"/>
                    <a:pt x="57" y="70"/>
                    <a:pt x="34" y="70"/>
                  </a:cubicBezTo>
                  <a:cubicBezTo>
                    <a:pt x="10" y="70"/>
                    <a:pt x="0" y="53"/>
                    <a:pt x="0" y="35"/>
                  </a:cubicBezTo>
                  <a:cubicBezTo>
                    <a:pt x="0" y="17"/>
                    <a:pt x="11" y="0"/>
                    <a:pt x="34" y="0"/>
                  </a:cubicBezTo>
                  <a:cubicBezTo>
                    <a:pt x="57" y="0"/>
                    <a:pt x="68" y="17"/>
                    <a:pt x="68" y="35"/>
                  </a:cubicBezTo>
                  <a:close/>
                  <a:moveTo>
                    <a:pt x="12" y="35"/>
                  </a:moveTo>
                  <a:cubicBezTo>
                    <a:pt x="12" y="46"/>
                    <a:pt x="18" y="58"/>
                    <a:pt x="34" y="58"/>
                  </a:cubicBezTo>
                  <a:cubicBezTo>
                    <a:pt x="50" y="58"/>
                    <a:pt x="55" y="46"/>
                    <a:pt x="56" y="35"/>
                  </a:cubicBezTo>
                  <a:cubicBezTo>
                    <a:pt x="56" y="24"/>
                    <a:pt x="50" y="11"/>
                    <a:pt x="34" y="11"/>
                  </a:cubicBezTo>
                  <a:cubicBezTo>
                    <a:pt x="18" y="11"/>
                    <a:pt x="12" y="24"/>
                    <a:pt x="12"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2" name="Freeform 353"/>
            <p:cNvSpPr/>
            <p:nvPr/>
          </p:nvSpPr>
          <p:spPr bwMode="auto">
            <a:xfrm>
              <a:off x="4513263" y="5928043"/>
              <a:ext cx="146050" cy="179387"/>
            </a:xfrm>
            <a:custGeom>
              <a:avLst/>
              <a:gdLst>
                <a:gd name="T0" fmla="*/ 72 w 92"/>
                <a:gd name="T1" fmla="*/ 0 h 113"/>
                <a:gd name="T2" fmla="*/ 92 w 92"/>
                <a:gd name="T3" fmla="*/ 0 h 113"/>
                <a:gd name="T4" fmla="*/ 92 w 92"/>
                <a:gd name="T5" fmla="*/ 113 h 113"/>
                <a:gd name="T6" fmla="*/ 79 w 92"/>
                <a:gd name="T7" fmla="*/ 113 h 113"/>
                <a:gd name="T8" fmla="*/ 79 w 92"/>
                <a:gd name="T9" fmla="*/ 113 h 113"/>
                <a:gd name="T10" fmla="*/ 20 w 92"/>
                <a:gd name="T11" fmla="*/ 37 h 113"/>
                <a:gd name="T12" fmla="*/ 20 w 92"/>
                <a:gd name="T13" fmla="*/ 113 h 113"/>
                <a:gd name="T14" fmla="*/ 0 w 92"/>
                <a:gd name="T15" fmla="*/ 113 h 113"/>
                <a:gd name="T16" fmla="*/ 0 w 92"/>
                <a:gd name="T17" fmla="*/ 0 h 113"/>
                <a:gd name="T18" fmla="*/ 16 w 92"/>
                <a:gd name="T19" fmla="*/ 0 h 113"/>
                <a:gd name="T20" fmla="*/ 72 w 92"/>
                <a:gd name="T21" fmla="*/ 71 h 113"/>
                <a:gd name="T22" fmla="*/ 72 w 92"/>
                <a:gd name="T2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3">
                  <a:moveTo>
                    <a:pt x="72" y="0"/>
                  </a:moveTo>
                  <a:lnTo>
                    <a:pt x="92" y="0"/>
                  </a:lnTo>
                  <a:lnTo>
                    <a:pt x="92" y="113"/>
                  </a:lnTo>
                  <a:lnTo>
                    <a:pt x="79" y="113"/>
                  </a:lnTo>
                  <a:lnTo>
                    <a:pt x="79" y="113"/>
                  </a:lnTo>
                  <a:lnTo>
                    <a:pt x="20" y="37"/>
                  </a:lnTo>
                  <a:lnTo>
                    <a:pt x="20" y="113"/>
                  </a:lnTo>
                  <a:lnTo>
                    <a:pt x="0" y="113"/>
                  </a:lnTo>
                  <a:lnTo>
                    <a:pt x="0" y="0"/>
                  </a:lnTo>
                  <a:lnTo>
                    <a:pt x="16" y="0"/>
                  </a:lnTo>
                  <a:lnTo>
                    <a:pt x="72" y="71"/>
                  </a:lnTo>
                  <a:lnTo>
                    <a:pt x="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3" name="Freeform 354"/>
            <p:cNvSpPr/>
            <p:nvPr/>
          </p:nvSpPr>
          <p:spPr bwMode="auto">
            <a:xfrm>
              <a:off x="4694238" y="5926455"/>
              <a:ext cx="146050" cy="182562"/>
            </a:xfrm>
            <a:custGeom>
              <a:avLst/>
              <a:gdLst>
                <a:gd name="T0" fmla="*/ 17 w 55"/>
                <a:gd name="T1" fmla="*/ 39 h 69"/>
                <a:gd name="T2" fmla="*/ 17 w 55"/>
                <a:gd name="T3" fmla="*/ 29 h 69"/>
                <a:gd name="T4" fmla="*/ 27 w 55"/>
                <a:gd name="T5" fmla="*/ 29 h 69"/>
                <a:gd name="T6" fmla="*/ 41 w 55"/>
                <a:gd name="T7" fmla="*/ 21 h 69"/>
                <a:gd name="T8" fmla="*/ 27 w 55"/>
                <a:gd name="T9" fmla="*/ 12 h 69"/>
                <a:gd name="T10" fmla="*/ 13 w 55"/>
                <a:gd name="T11" fmla="*/ 20 h 69"/>
                <a:gd name="T12" fmla="*/ 1 w 55"/>
                <a:gd name="T13" fmla="*/ 20 h 69"/>
                <a:gd name="T14" fmla="*/ 27 w 55"/>
                <a:gd name="T15" fmla="*/ 0 h 69"/>
                <a:gd name="T16" fmla="*/ 53 w 55"/>
                <a:gd name="T17" fmla="*/ 21 h 69"/>
                <a:gd name="T18" fmla="*/ 44 w 55"/>
                <a:gd name="T19" fmla="*/ 34 h 69"/>
                <a:gd name="T20" fmla="*/ 55 w 55"/>
                <a:gd name="T21" fmla="*/ 48 h 69"/>
                <a:gd name="T22" fmla="*/ 27 w 55"/>
                <a:gd name="T23" fmla="*/ 69 h 69"/>
                <a:gd name="T24" fmla="*/ 0 w 55"/>
                <a:gd name="T25" fmla="*/ 49 h 69"/>
                <a:gd name="T26" fmla="*/ 12 w 55"/>
                <a:gd name="T27" fmla="*/ 49 h 69"/>
                <a:gd name="T28" fmla="*/ 27 w 55"/>
                <a:gd name="T29" fmla="*/ 58 h 69"/>
                <a:gd name="T30" fmla="*/ 42 w 55"/>
                <a:gd name="T31" fmla="*/ 48 h 69"/>
                <a:gd name="T32" fmla="*/ 28 w 55"/>
                <a:gd name="T33" fmla="*/ 39 h 69"/>
                <a:gd name="T34" fmla="*/ 17 w 55"/>
                <a:gd name="T3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69">
                  <a:moveTo>
                    <a:pt x="17" y="39"/>
                  </a:moveTo>
                  <a:cubicBezTo>
                    <a:pt x="17" y="29"/>
                    <a:pt x="17" y="29"/>
                    <a:pt x="17" y="29"/>
                  </a:cubicBezTo>
                  <a:cubicBezTo>
                    <a:pt x="27" y="29"/>
                    <a:pt x="27" y="29"/>
                    <a:pt x="27" y="29"/>
                  </a:cubicBezTo>
                  <a:cubicBezTo>
                    <a:pt x="34" y="29"/>
                    <a:pt x="41" y="27"/>
                    <a:pt x="41" y="21"/>
                  </a:cubicBezTo>
                  <a:cubicBezTo>
                    <a:pt x="41" y="17"/>
                    <a:pt x="38" y="12"/>
                    <a:pt x="27" y="12"/>
                  </a:cubicBezTo>
                  <a:cubicBezTo>
                    <a:pt x="21" y="12"/>
                    <a:pt x="13" y="14"/>
                    <a:pt x="13" y="20"/>
                  </a:cubicBezTo>
                  <a:cubicBezTo>
                    <a:pt x="1" y="20"/>
                    <a:pt x="1" y="20"/>
                    <a:pt x="1" y="20"/>
                  </a:cubicBezTo>
                  <a:cubicBezTo>
                    <a:pt x="1" y="5"/>
                    <a:pt x="15" y="0"/>
                    <a:pt x="27" y="0"/>
                  </a:cubicBezTo>
                  <a:cubicBezTo>
                    <a:pt x="40" y="0"/>
                    <a:pt x="53" y="6"/>
                    <a:pt x="53" y="21"/>
                  </a:cubicBezTo>
                  <a:cubicBezTo>
                    <a:pt x="53" y="26"/>
                    <a:pt x="50" y="32"/>
                    <a:pt x="44" y="34"/>
                  </a:cubicBezTo>
                  <a:cubicBezTo>
                    <a:pt x="51" y="36"/>
                    <a:pt x="55" y="42"/>
                    <a:pt x="55" y="48"/>
                  </a:cubicBezTo>
                  <a:cubicBezTo>
                    <a:pt x="55" y="64"/>
                    <a:pt x="40" y="69"/>
                    <a:pt x="27" y="69"/>
                  </a:cubicBezTo>
                  <a:cubicBezTo>
                    <a:pt x="14" y="69"/>
                    <a:pt x="0" y="64"/>
                    <a:pt x="0" y="49"/>
                  </a:cubicBezTo>
                  <a:cubicBezTo>
                    <a:pt x="12" y="49"/>
                    <a:pt x="12" y="49"/>
                    <a:pt x="12" y="49"/>
                  </a:cubicBezTo>
                  <a:cubicBezTo>
                    <a:pt x="12" y="56"/>
                    <a:pt x="22" y="58"/>
                    <a:pt x="27" y="58"/>
                  </a:cubicBezTo>
                  <a:cubicBezTo>
                    <a:pt x="33" y="58"/>
                    <a:pt x="42" y="55"/>
                    <a:pt x="42" y="48"/>
                  </a:cubicBezTo>
                  <a:cubicBezTo>
                    <a:pt x="42" y="44"/>
                    <a:pt x="40" y="39"/>
                    <a:pt x="28" y="39"/>
                  </a:cubicBezTo>
                  <a:lnTo>
                    <a:pt x="17"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nvGrpSpPr>
          <p:cNvPr id="24" name="组合 23"/>
          <p:cNvGrpSpPr/>
          <p:nvPr/>
        </p:nvGrpSpPr>
        <p:grpSpPr>
          <a:xfrm>
            <a:off x="6661150" y="3784918"/>
            <a:ext cx="2144713" cy="1909762"/>
            <a:chOff x="6632575" y="4365943"/>
            <a:chExt cx="2144713" cy="1909762"/>
          </a:xfrm>
        </p:grpSpPr>
        <p:sp>
          <p:nvSpPr>
            <p:cNvPr id="25" name="Freeform 339"/>
            <p:cNvSpPr/>
            <p:nvPr/>
          </p:nvSpPr>
          <p:spPr bwMode="auto">
            <a:xfrm>
              <a:off x="6632575" y="4365943"/>
              <a:ext cx="2144713" cy="1909762"/>
            </a:xfrm>
            <a:custGeom>
              <a:avLst/>
              <a:gdLst>
                <a:gd name="T0" fmla="*/ 78 w 805"/>
                <a:gd name="T1" fmla="*/ 286 h 716"/>
                <a:gd name="T2" fmla="*/ 78 w 805"/>
                <a:gd name="T3" fmla="*/ 414 h 716"/>
                <a:gd name="T4" fmla="*/ 162 w 805"/>
                <a:gd name="T5" fmla="*/ 648 h 716"/>
                <a:gd name="T6" fmla="*/ 327 w 805"/>
                <a:gd name="T7" fmla="*/ 716 h 716"/>
                <a:gd name="T8" fmla="*/ 805 w 805"/>
                <a:gd name="T9" fmla="*/ 716 h 716"/>
                <a:gd name="T10" fmla="*/ 805 w 805"/>
                <a:gd name="T11" fmla="*/ 505 h 716"/>
                <a:gd name="T12" fmla="*/ 327 w 805"/>
                <a:gd name="T13" fmla="*/ 505 h 716"/>
                <a:gd name="T14" fmla="*/ 289 w 805"/>
                <a:gd name="T15" fmla="*/ 414 h 716"/>
                <a:gd name="T16" fmla="*/ 289 w 805"/>
                <a:gd name="T17" fmla="*/ 286 h 716"/>
                <a:gd name="T18" fmla="*/ 362 w 805"/>
                <a:gd name="T19" fmla="*/ 286 h 716"/>
                <a:gd name="T20" fmla="*/ 173 w 805"/>
                <a:gd name="T21" fmla="*/ 0 h 716"/>
                <a:gd name="T22" fmla="*/ 0 w 805"/>
                <a:gd name="T23" fmla="*/ 286 h 716"/>
                <a:gd name="T24" fmla="*/ 78 w 805"/>
                <a:gd name="T25" fmla="*/ 286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716">
                  <a:moveTo>
                    <a:pt x="78" y="286"/>
                  </a:moveTo>
                  <a:cubicBezTo>
                    <a:pt x="78" y="414"/>
                    <a:pt x="78" y="414"/>
                    <a:pt x="78" y="414"/>
                  </a:cubicBezTo>
                  <a:cubicBezTo>
                    <a:pt x="78" y="515"/>
                    <a:pt x="106" y="593"/>
                    <a:pt x="162" y="648"/>
                  </a:cubicBezTo>
                  <a:cubicBezTo>
                    <a:pt x="229" y="712"/>
                    <a:pt x="306" y="716"/>
                    <a:pt x="327" y="716"/>
                  </a:cubicBezTo>
                  <a:cubicBezTo>
                    <a:pt x="805" y="716"/>
                    <a:pt x="805" y="716"/>
                    <a:pt x="805" y="716"/>
                  </a:cubicBezTo>
                  <a:cubicBezTo>
                    <a:pt x="805" y="505"/>
                    <a:pt x="805" y="505"/>
                    <a:pt x="805" y="505"/>
                  </a:cubicBezTo>
                  <a:cubicBezTo>
                    <a:pt x="327" y="505"/>
                    <a:pt x="327" y="505"/>
                    <a:pt x="327" y="505"/>
                  </a:cubicBezTo>
                  <a:cubicBezTo>
                    <a:pt x="292" y="501"/>
                    <a:pt x="289" y="440"/>
                    <a:pt x="289" y="414"/>
                  </a:cubicBezTo>
                  <a:cubicBezTo>
                    <a:pt x="289" y="286"/>
                    <a:pt x="289" y="286"/>
                    <a:pt x="289" y="286"/>
                  </a:cubicBezTo>
                  <a:cubicBezTo>
                    <a:pt x="362" y="286"/>
                    <a:pt x="362" y="286"/>
                    <a:pt x="362" y="286"/>
                  </a:cubicBezTo>
                  <a:cubicBezTo>
                    <a:pt x="173" y="0"/>
                    <a:pt x="173" y="0"/>
                    <a:pt x="173" y="0"/>
                  </a:cubicBezTo>
                  <a:cubicBezTo>
                    <a:pt x="0" y="286"/>
                    <a:pt x="0" y="286"/>
                    <a:pt x="0" y="286"/>
                  </a:cubicBezTo>
                  <a:lnTo>
                    <a:pt x="78" y="286"/>
                  </a:lnTo>
                  <a:close/>
                </a:path>
              </a:pathLst>
            </a:custGeom>
            <a:solidFill>
              <a:srgbClr val="E9E9E9"/>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6" name="Freeform 355"/>
            <p:cNvSpPr>
              <a:spLocks noEditPoints="1"/>
            </p:cNvSpPr>
            <p:nvPr/>
          </p:nvSpPr>
          <p:spPr bwMode="auto">
            <a:xfrm>
              <a:off x="7346950" y="5926455"/>
              <a:ext cx="180975" cy="185737"/>
            </a:xfrm>
            <a:custGeom>
              <a:avLst/>
              <a:gdLst>
                <a:gd name="T0" fmla="*/ 68 w 68"/>
                <a:gd name="T1" fmla="*/ 35 h 70"/>
                <a:gd name="T2" fmla="*/ 34 w 68"/>
                <a:gd name="T3" fmla="*/ 70 h 70"/>
                <a:gd name="T4" fmla="*/ 0 w 68"/>
                <a:gd name="T5" fmla="*/ 35 h 70"/>
                <a:gd name="T6" fmla="*/ 34 w 68"/>
                <a:gd name="T7" fmla="*/ 0 h 70"/>
                <a:gd name="T8" fmla="*/ 68 w 68"/>
                <a:gd name="T9" fmla="*/ 35 h 70"/>
                <a:gd name="T10" fmla="*/ 12 w 68"/>
                <a:gd name="T11" fmla="*/ 35 h 70"/>
                <a:gd name="T12" fmla="*/ 34 w 68"/>
                <a:gd name="T13" fmla="*/ 58 h 70"/>
                <a:gd name="T14" fmla="*/ 56 w 68"/>
                <a:gd name="T15" fmla="*/ 35 h 70"/>
                <a:gd name="T16" fmla="*/ 34 w 68"/>
                <a:gd name="T17" fmla="*/ 11 h 70"/>
                <a:gd name="T18" fmla="*/ 12 w 68"/>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0">
                  <a:moveTo>
                    <a:pt x="68" y="35"/>
                  </a:moveTo>
                  <a:cubicBezTo>
                    <a:pt x="68" y="52"/>
                    <a:pt x="57" y="70"/>
                    <a:pt x="34" y="70"/>
                  </a:cubicBezTo>
                  <a:cubicBezTo>
                    <a:pt x="11" y="70"/>
                    <a:pt x="0" y="53"/>
                    <a:pt x="0" y="35"/>
                  </a:cubicBezTo>
                  <a:cubicBezTo>
                    <a:pt x="0" y="17"/>
                    <a:pt x="11" y="0"/>
                    <a:pt x="34" y="0"/>
                  </a:cubicBezTo>
                  <a:cubicBezTo>
                    <a:pt x="57" y="0"/>
                    <a:pt x="68" y="17"/>
                    <a:pt x="68" y="35"/>
                  </a:cubicBezTo>
                  <a:close/>
                  <a:moveTo>
                    <a:pt x="12" y="35"/>
                  </a:moveTo>
                  <a:cubicBezTo>
                    <a:pt x="12" y="46"/>
                    <a:pt x="18" y="58"/>
                    <a:pt x="34" y="58"/>
                  </a:cubicBezTo>
                  <a:cubicBezTo>
                    <a:pt x="50" y="58"/>
                    <a:pt x="56" y="46"/>
                    <a:pt x="56" y="35"/>
                  </a:cubicBezTo>
                  <a:cubicBezTo>
                    <a:pt x="56" y="24"/>
                    <a:pt x="50" y="11"/>
                    <a:pt x="34" y="11"/>
                  </a:cubicBezTo>
                  <a:cubicBezTo>
                    <a:pt x="18" y="11"/>
                    <a:pt x="12" y="24"/>
                    <a:pt x="1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7" name="Freeform 356"/>
            <p:cNvSpPr>
              <a:spLocks noEditPoints="1"/>
            </p:cNvSpPr>
            <p:nvPr/>
          </p:nvSpPr>
          <p:spPr bwMode="auto">
            <a:xfrm>
              <a:off x="7566025" y="5928043"/>
              <a:ext cx="169863" cy="179387"/>
            </a:xfrm>
            <a:custGeom>
              <a:avLst/>
              <a:gdLst>
                <a:gd name="T0" fmla="*/ 31 w 64"/>
                <a:gd name="T1" fmla="*/ 47 h 67"/>
                <a:gd name="T2" fmla="*/ 13 w 64"/>
                <a:gd name="T3" fmla="*/ 47 h 67"/>
                <a:gd name="T4" fmla="*/ 13 w 64"/>
                <a:gd name="T5" fmla="*/ 67 h 67"/>
                <a:gd name="T6" fmla="*/ 0 w 64"/>
                <a:gd name="T7" fmla="*/ 67 h 67"/>
                <a:gd name="T8" fmla="*/ 0 w 64"/>
                <a:gd name="T9" fmla="*/ 0 h 67"/>
                <a:gd name="T10" fmla="*/ 31 w 64"/>
                <a:gd name="T11" fmla="*/ 0 h 67"/>
                <a:gd name="T12" fmla="*/ 31 w 64"/>
                <a:gd name="T13" fmla="*/ 47 h 67"/>
                <a:gd name="T14" fmla="*/ 13 w 64"/>
                <a:gd name="T15" fmla="*/ 36 h 67"/>
                <a:gd name="T16" fmla="*/ 31 w 64"/>
                <a:gd name="T17" fmla="*/ 36 h 67"/>
                <a:gd name="T18" fmla="*/ 31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1" y="47"/>
                  </a:moveTo>
                  <a:cubicBezTo>
                    <a:pt x="13" y="47"/>
                    <a:pt x="13" y="47"/>
                    <a:pt x="13" y="47"/>
                  </a:cubicBezTo>
                  <a:cubicBezTo>
                    <a:pt x="13" y="67"/>
                    <a:pt x="13" y="67"/>
                    <a:pt x="13" y="67"/>
                  </a:cubicBezTo>
                  <a:cubicBezTo>
                    <a:pt x="0" y="67"/>
                    <a:pt x="0" y="67"/>
                    <a:pt x="0" y="67"/>
                  </a:cubicBezTo>
                  <a:cubicBezTo>
                    <a:pt x="0" y="0"/>
                    <a:pt x="0" y="0"/>
                    <a:pt x="0" y="0"/>
                  </a:cubicBezTo>
                  <a:cubicBezTo>
                    <a:pt x="10" y="0"/>
                    <a:pt x="21" y="0"/>
                    <a:pt x="31" y="0"/>
                  </a:cubicBezTo>
                  <a:cubicBezTo>
                    <a:pt x="64" y="0"/>
                    <a:pt x="64" y="47"/>
                    <a:pt x="31" y="47"/>
                  </a:cubicBezTo>
                  <a:close/>
                  <a:moveTo>
                    <a:pt x="13" y="36"/>
                  </a:moveTo>
                  <a:cubicBezTo>
                    <a:pt x="31" y="36"/>
                    <a:pt x="31" y="36"/>
                    <a:pt x="31" y="36"/>
                  </a:cubicBezTo>
                  <a:cubicBezTo>
                    <a:pt x="47" y="36"/>
                    <a:pt x="47" y="12"/>
                    <a:pt x="31" y="12"/>
                  </a:cubicBezTo>
                  <a:cubicBezTo>
                    <a:pt x="13" y="12"/>
                    <a:pt x="13" y="12"/>
                    <a:pt x="13" y="12"/>
                  </a:cubicBezTo>
                  <a:lnTo>
                    <a:pt x="13"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8" name="Freeform 357"/>
            <p:cNvSpPr/>
            <p:nvPr/>
          </p:nvSpPr>
          <p:spPr bwMode="auto">
            <a:xfrm>
              <a:off x="7739063" y="5928043"/>
              <a:ext cx="146050" cy="179387"/>
            </a:xfrm>
            <a:custGeom>
              <a:avLst/>
              <a:gdLst>
                <a:gd name="T0" fmla="*/ 21 w 55"/>
                <a:gd name="T1" fmla="*/ 12 h 67"/>
                <a:gd name="T2" fmla="*/ 0 w 55"/>
                <a:gd name="T3" fmla="*/ 12 h 67"/>
                <a:gd name="T4" fmla="*/ 0 w 55"/>
                <a:gd name="T5" fmla="*/ 0 h 67"/>
                <a:gd name="T6" fmla="*/ 55 w 55"/>
                <a:gd name="T7" fmla="*/ 0 h 67"/>
                <a:gd name="T8" fmla="*/ 55 w 55"/>
                <a:gd name="T9" fmla="*/ 12 h 67"/>
                <a:gd name="T10" fmla="*/ 34 w 55"/>
                <a:gd name="T11" fmla="*/ 12 h 67"/>
                <a:gd name="T12" fmla="*/ 34 w 55"/>
                <a:gd name="T13" fmla="*/ 67 h 67"/>
                <a:gd name="T14" fmla="*/ 21 w 55"/>
                <a:gd name="T15" fmla="*/ 67 h 67"/>
                <a:gd name="T16" fmla="*/ 21 w 55"/>
                <a:gd name="T17"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1" y="12"/>
                  </a:moveTo>
                  <a:cubicBezTo>
                    <a:pt x="0" y="12"/>
                    <a:pt x="0" y="12"/>
                    <a:pt x="0" y="12"/>
                  </a:cubicBezTo>
                  <a:cubicBezTo>
                    <a:pt x="0" y="0"/>
                    <a:pt x="0" y="0"/>
                    <a:pt x="0" y="0"/>
                  </a:cubicBezTo>
                  <a:cubicBezTo>
                    <a:pt x="19" y="0"/>
                    <a:pt x="36" y="0"/>
                    <a:pt x="55" y="0"/>
                  </a:cubicBezTo>
                  <a:cubicBezTo>
                    <a:pt x="55" y="12"/>
                    <a:pt x="55" y="12"/>
                    <a:pt x="55" y="12"/>
                  </a:cubicBezTo>
                  <a:cubicBezTo>
                    <a:pt x="34" y="12"/>
                    <a:pt x="34" y="12"/>
                    <a:pt x="34" y="12"/>
                  </a:cubicBezTo>
                  <a:cubicBezTo>
                    <a:pt x="34" y="67"/>
                    <a:pt x="34" y="67"/>
                    <a:pt x="34" y="67"/>
                  </a:cubicBezTo>
                  <a:cubicBezTo>
                    <a:pt x="21" y="67"/>
                    <a:pt x="21" y="67"/>
                    <a:pt x="21" y="67"/>
                  </a:cubicBezTo>
                  <a:lnTo>
                    <a:pt x="21"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9" name="Rectangle 358"/>
            <p:cNvSpPr>
              <a:spLocks noChangeArrowheads="1"/>
            </p:cNvSpPr>
            <p:nvPr/>
          </p:nvSpPr>
          <p:spPr bwMode="auto">
            <a:xfrm>
              <a:off x="7916863" y="5928043"/>
              <a:ext cx="34925" cy="179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0" name="Freeform 359"/>
            <p:cNvSpPr>
              <a:spLocks noEditPoints="1"/>
            </p:cNvSpPr>
            <p:nvPr/>
          </p:nvSpPr>
          <p:spPr bwMode="auto">
            <a:xfrm>
              <a:off x="7991475" y="5926455"/>
              <a:ext cx="184150" cy="185737"/>
            </a:xfrm>
            <a:custGeom>
              <a:avLst/>
              <a:gdLst>
                <a:gd name="T0" fmla="*/ 69 w 69"/>
                <a:gd name="T1" fmla="*/ 35 h 70"/>
                <a:gd name="T2" fmla="*/ 34 w 69"/>
                <a:gd name="T3" fmla="*/ 70 h 70"/>
                <a:gd name="T4" fmla="*/ 0 w 69"/>
                <a:gd name="T5" fmla="*/ 35 h 70"/>
                <a:gd name="T6" fmla="*/ 34 w 69"/>
                <a:gd name="T7" fmla="*/ 0 h 70"/>
                <a:gd name="T8" fmla="*/ 69 w 69"/>
                <a:gd name="T9" fmla="*/ 35 h 70"/>
                <a:gd name="T10" fmla="*/ 13 w 69"/>
                <a:gd name="T11" fmla="*/ 35 h 70"/>
                <a:gd name="T12" fmla="*/ 34 w 69"/>
                <a:gd name="T13" fmla="*/ 58 h 70"/>
                <a:gd name="T14" fmla="*/ 56 w 69"/>
                <a:gd name="T15" fmla="*/ 35 h 70"/>
                <a:gd name="T16" fmla="*/ 34 w 69"/>
                <a:gd name="T17" fmla="*/ 11 h 70"/>
                <a:gd name="T18" fmla="*/ 13 w 69"/>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69" y="35"/>
                  </a:moveTo>
                  <a:cubicBezTo>
                    <a:pt x="68" y="52"/>
                    <a:pt x="58" y="70"/>
                    <a:pt x="34" y="70"/>
                  </a:cubicBezTo>
                  <a:cubicBezTo>
                    <a:pt x="11" y="70"/>
                    <a:pt x="0" y="53"/>
                    <a:pt x="0" y="35"/>
                  </a:cubicBezTo>
                  <a:cubicBezTo>
                    <a:pt x="0" y="17"/>
                    <a:pt x="11" y="0"/>
                    <a:pt x="34" y="0"/>
                  </a:cubicBezTo>
                  <a:cubicBezTo>
                    <a:pt x="57" y="0"/>
                    <a:pt x="69" y="17"/>
                    <a:pt x="69" y="35"/>
                  </a:cubicBezTo>
                  <a:close/>
                  <a:moveTo>
                    <a:pt x="13" y="35"/>
                  </a:moveTo>
                  <a:cubicBezTo>
                    <a:pt x="13" y="46"/>
                    <a:pt x="19" y="58"/>
                    <a:pt x="34" y="58"/>
                  </a:cubicBezTo>
                  <a:cubicBezTo>
                    <a:pt x="50" y="58"/>
                    <a:pt x="56" y="46"/>
                    <a:pt x="56" y="35"/>
                  </a:cubicBezTo>
                  <a:cubicBezTo>
                    <a:pt x="56" y="24"/>
                    <a:pt x="50" y="11"/>
                    <a:pt x="34" y="11"/>
                  </a:cubicBezTo>
                  <a:cubicBezTo>
                    <a:pt x="19" y="11"/>
                    <a:pt x="12" y="24"/>
                    <a:pt x="13"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1" name="Freeform 360"/>
            <p:cNvSpPr/>
            <p:nvPr/>
          </p:nvSpPr>
          <p:spPr bwMode="auto">
            <a:xfrm>
              <a:off x="8215313" y="5928043"/>
              <a:ext cx="146050" cy="179387"/>
            </a:xfrm>
            <a:custGeom>
              <a:avLst/>
              <a:gdLst>
                <a:gd name="T0" fmla="*/ 71 w 92"/>
                <a:gd name="T1" fmla="*/ 0 h 113"/>
                <a:gd name="T2" fmla="*/ 92 w 92"/>
                <a:gd name="T3" fmla="*/ 0 h 113"/>
                <a:gd name="T4" fmla="*/ 92 w 92"/>
                <a:gd name="T5" fmla="*/ 113 h 113"/>
                <a:gd name="T6" fmla="*/ 79 w 92"/>
                <a:gd name="T7" fmla="*/ 113 h 113"/>
                <a:gd name="T8" fmla="*/ 79 w 92"/>
                <a:gd name="T9" fmla="*/ 113 h 113"/>
                <a:gd name="T10" fmla="*/ 20 w 92"/>
                <a:gd name="T11" fmla="*/ 37 h 113"/>
                <a:gd name="T12" fmla="*/ 20 w 92"/>
                <a:gd name="T13" fmla="*/ 113 h 113"/>
                <a:gd name="T14" fmla="*/ 0 w 92"/>
                <a:gd name="T15" fmla="*/ 113 h 113"/>
                <a:gd name="T16" fmla="*/ 0 w 92"/>
                <a:gd name="T17" fmla="*/ 0 h 113"/>
                <a:gd name="T18" fmla="*/ 17 w 92"/>
                <a:gd name="T19" fmla="*/ 0 h 113"/>
                <a:gd name="T20" fmla="*/ 71 w 92"/>
                <a:gd name="T21" fmla="*/ 71 h 113"/>
                <a:gd name="T22" fmla="*/ 71 w 92"/>
                <a:gd name="T2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3">
                  <a:moveTo>
                    <a:pt x="71" y="0"/>
                  </a:moveTo>
                  <a:lnTo>
                    <a:pt x="92" y="0"/>
                  </a:lnTo>
                  <a:lnTo>
                    <a:pt x="92" y="113"/>
                  </a:lnTo>
                  <a:lnTo>
                    <a:pt x="79" y="113"/>
                  </a:lnTo>
                  <a:lnTo>
                    <a:pt x="79" y="113"/>
                  </a:lnTo>
                  <a:lnTo>
                    <a:pt x="20" y="37"/>
                  </a:lnTo>
                  <a:lnTo>
                    <a:pt x="20" y="113"/>
                  </a:lnTo>
                  <a:lnTo>
                    <a:pt x="0" y="113"/>
                  </a:lnTo>
                  <a:lnTo>
                    <a:pt x="0" y="0"/>
                  </a:lnTo>
                  <a:lnTo>
                    <a:pt x="17" y="0"/>
                  </a:lnTo>
                  <a:lnTo>
                    <a:pt x="71" y="71"/>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2" name="Freeform 361"/>
            <p:cNvSpPr>
              <a:spLocks noEditPoints="1"/>
            </p:cNvSpPr>
            <p:nvPr/>
          </p:nvSpPr>
          <p:spPr bwMode="auto">
            <a:xfrm>
              <a:off x="8462963" y="5928043"/>
              <a:ext cx="152400" cy="179387"/>
            </a:xfrm>
            <a:custGeom>
              <a:avLst/>
              <a:gdLst>
                <a:gd name="T0" fmla="*/ 82 w 96"/>
                <a:gd name="T1" fmla="*/ 0 h 113"/>
                <a:gd name="T2" fmla="*/ 82 w 96"/>
                <a:gd name="T3" fmla="*/ 71 h 113"/>
                <a:gd name="T4" fmla="*/ 96 w 96"/>
                <a:gd name="T5" fmla="*/ 71 h 113"/>
                <a:gd name="T6" fmla="*/ 96 w 96"/>
                <a:gd name="T7" fmla="*/ 93 h 113"/>
                <a:gd name="T8" fmla="*/ 82 w 96"/>
                <a:gd name="T9" fmla="*/ 93 h 113"/>
                <a:gd name="T10" fmla="*/ 82 w 96"/>
                <a:gd name="T11" fmla="*/ 113 h 113"/>
                <a:gd name="T12" fmla="*/ 62 w 96"/>
                <a:gd name="T13" fmla="*/ 113 h 113"/>
                <a:gd name="T14" fmla="*/ 62 w 96"/>
                <a:gd name="T15" fmla="*/ 93 h 113"/>
                <a:gd name="T16" fmla="*/ 2 w 96"/>
                <a:gd name="T17" fmla="*/ 93 h 113"/>
                <a:gd name="T18" fmla="*/ 0 w 96"/>
                <a:gd name="T19" fmla="*/ 71 h 113"/>
                <a:gd name="T20" fmla="*/ 50 w 96"/>
                <a:gd name="T21" fmla="*/ 0 h 113"/>
                <a:gd name="T22" fmla="*/ 82 w 96"/>
                <a:gd name="T23" fmla="*/ 0 h 113"/>
                <a:gd name="T24" fmla="*/ 62 w 96"/>
                <a:gd name="T25" fmla="*/ 71 h 113"/>
                <a:gd name="T26" fmla="*/ 62 w 96"/>
                <a:gd name="T27" fmla="*/ 19 h 113"/>
                <a:gd name="T28" fmla="*/ 24 w 96"/>
                <a:gd name="T29" fmla="*/ 71 h 113"/>
                <a:gd name="T30" fmla="*/ 62 w 96"/>
                <a:gd name="T31" fmla="*/ 7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113">
                  <a:moveTo>
                    <a:pt x="82" y="0"/>
                  </a:moveTo>
                  <a:lnTo>
                    <a:pt x="82" y="71"/>
                  </a:lnTo>
                  <a:lnTo>
                    <a:pt x="96" y="71"/>
                  </a:lnTo>
                  <a:lnTo>
                    <a:pt x="96" y="93"/>
                  </a:lnTo>
                  <a:lnTo>
                    <a:pt x="82" y="93"/>
                  </a:lnTo>
                  <a:lnTo>
                    <a:pt x="82" y="113"/>
                  </a:lnTo>
                  <a:lnTo>
                    <a:pt x="62" y="113"/>
                  </a:lnTo>
                  <a:lnTo>
                    <a:pt x="62" y="93"/>
                  </a:lnTo>
                  <a:lnTo>
                    <a:pt x="2" y="93"/>
                  </a:lnTo>
                  <a:lnTo>
                    <a:pt x="0" y="71"/>
                  </a:lnTo>
                  <a:lnTo>
                    <a:pt x="50" y="0"/>
                  </a:lnTo>
                  <a:lnTo>
                    <a:pt x="82" y="0"/>
                  </a:lnTo>
                  <a:close/>
                  <a:moveTo>
                    <a:pt x="62" y="71"/>
                  </a:moveTo>
                  <a:lnTo>
                    <a:pt x="62" y="19"/>
                  </a:lnTo>
                  <a:lnTo>
                    <a:pt x="24" y="71"/>
                  </a:lnTo>
                  <a:lnTo>
                    <a:pt x="62" y="7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nvGrpSpPr>
          <p:cNvPr id="33" name="组合 32"/>
          <p:cNvGrpSpPr/>
          <p:nvPr/>
        </p:nvGrpSpPr>
        <p:grpSpPr>
          <a:xfrm>
            <a:off x="6661150" y="1698943"/>
            <a:ext cx="2144713" cy="1906587"/>
            <a:chOff x="6632575" y="2279968"/>
            <a:chExt cx="2144713" cy="1906587"/>
          </a:xfrm>
          <a:solidFill>
            <a:srgbClr val="46B3B0"/>
          </a:solidFill>
        </p:grpSpPr>
        <p:sp>
          <p:nvSpPr>
            <p:cNvPr id="34" name="Freeform 338"/>
            <p:cNvSpPr/>
            <p:nvPr/>
          </p:nvSpPr>
          <p:spPr bwMode="auto">
            <a:xfrm>
              <a:off x="6632575" y="2279968"/>
              <a:ext cx="2144713" cy="1906587"/>
            </a:xfrm>
            <a:custGeom>
              <a:avLst/>
              <a:gdLst>
                <a:gd name="T0" fmla="*/ 78 w 805"/>
                <a:gd name="T1" fmla="*/ 429 h 715"/>
                <a:gd name="T2" fmla="*/ 78 w 805"/>
                <a:gd name="T3" fmla="*/ 302 h 715"/>
                <a:gd name="T4" fmla="*/ 162 w 805"/>
                <a:gd name="T5" fmla="*/ 68 h 715"/>
                <a:gd name="T6" fmla="*/ 327 w 805"/>
                <a:gd name="T7" fmla="*/ 0 h 715"/>
                <a:gd name="T8" fmla="*/ 805 w 805"/>
                <a:gd name="T9" fmla="*/ 0 h 715"/>
                <a:gd name="T10" fmla="*/ 805 w 805"/>
                <a:gd name="T11" fmla="*/ 211 h 715"/>
                <a:gd name="T12" fmla="*/ 327 w 805"/>
                <a:gd name="T13" fmla="*/ 211 h 715"/>
                <a:gd name="T14" fmla="*/ 289 w 805"/>
                <a:gd name="T15" fmla="*/ 302 h 715"/>
                <a:gd name="T16" fmla="*/ 289 w 805"/>
                <a:gd name="T17" fmla="*/ 429 h 715"/>
                <a:gd name="T18" fmla="*/ 362 w 805"/>
                <a:gd name="T19" fmla="*/ 429 h 715"/>
                <a:gd name="T20" fmla="*/ 173 w 805"/>
                <a:gd name="T21" fmla="*/ 715 h 715"/>
                <a:gd name="T22" fmla="*/ 0 w 805"/>
                <a:gd name="T23" fmla="*/ 429 h 715"/>
                <a:gd name="T24" fmla="*/ 78 w 805"/>
                <a:gd name="T25" fmla="*/ 429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715">
                  <a:moveTo>
                    <a:pt x="78" y="429"/>
                  </a:moveTo>
                  <a:cubicBezTo>
                    <a:pt x="78" y="302"/>
                    <a:pt x="78" y="302"/>
                    <a:pt x="78" y="302"/>
                  </a:cubicBezTo>
                  <a:cubicBezTo>
                    <a:pt x="78" y="201"/>
                    <a:pt x="106" y="123"/>
                    <a:pt x="162" y="68"/>
                  </a:cubicBezTo>
                  <a:cubicBezTo>
                    <a:pt x="229" y="4"/>
                    <a:pt x="306" y="0"/>
                    <a:pt x="327" y="0"/>
                  </a:cubicBezTo>
                  <a:cubicBezTo>
                    <a:pt x="805" y="0"/>
                    <a:pt x="805" y="0"/>
                    <a:pt x="805" y="0"/>
                  </a:cubicBezTo>
                  <a:cubicBezTo>
                    <a:pt x="805" y="211"/>
                    <a:pt x="805" y="211"/>
                    <a:pt x="805" y="211"/>
                  </a:cubicBezTo>
                  <a:cubicBezTo>
                    <a:pt x="327" y="211"/>
                    <a:pt x="327" y="211"/>
                    <a:pt x="327" y="211"/>
                  </a:cubicBezTo>
                  <a:cubicBezTo>
                    <a:pt x="292" y="215"/>
                    <a:pt x="289" y="275"/>
                    <a:pt x="289" y="302"/>
                  </a:cubicBezTo>
                  <a:cubicBezTo>
                    <a:pt x="289" y="429"/>
                    <a:pt x="289" y="429"/>
                    <a:pt x="289" y="429"/>
                  </a:cubicBezTo>
                  <a:cubicBezTo>
                    <a:pt x="362" y="429"/>
                    <a:pt x="362" y="429"/>
                    <a:pt x="362" y="429"/>
                  </a:cubicBezTo>
                  <a:cubicBezTo>
                    <a:pt x="173" y="715"/>
                    <a:pt x="173" y="715"/>
                    <a:pt x="173" y="715"/>
                  </a:cubicBezTo>
                  <a:cubicBezTo>
                    <a:pt x="0" y="429"/>
                    <a:pt x="0" y="429"/>
                    <a:pt x="0" y="429"/>
                  </a:cubicBezTo>
                  <a:lnTo>
                    <a:pt x="78" y="429"/>
                  </a:ln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46B3B0"/>
                </a:solidFill>
              </a:endParaRPr>
            </a:p>
          </p:txBody>
        </p:sp>
        <p:sp>
          <p:nvSpPr>
            <p:cNvPr id="35" name="Freeform 362"/>
            <p:cNvSpPr>
              <a:spLocks noEditPoints="1"/>
            </p:cNvSpPr>
            <p:nvPr/>
          </p:nvSpPr>
          <p:spPr bwMode="auto">
            <a:xfrm>
              <a:off x="7373938" y="2453005"/>
              <a:ext cx="180975" cy="190500"/>
            </a:xfrm>
            <a:custGeom>
              <a:avLst/>
              <a:gdLst>
                <a:gd name="T0" fmla="*/ 68 w 68"/>
                <a:gd name="T1" fmla="*/ 36 h 71"/>
                <a:gd name="T2" fmla="*/ 34 w 68"/>
                <a:gd name="T3" fmla="*/ 71 h 71"/>
                <a:gd name="T4" fmla="*/ 0 w 68"/>
                <a:gd name="T5" fmla="*/ 36 h 71"/>
                <a:gd name="T6" fmla="*/ 34 w 68"/>
                <a:gd name="T7" fmla="*/ 0 h 71"/>
                <a:gd name="T8" fmla="*/ 68 w 68"/>
                <a:gd name="T9" fmla="*/ 36 h 71"/>
                <a:gd name="T10" fmla="*/ 12 w 68"/>
                <a:gd name="T11" fmla="*/ 36 h 71"/>
                <a:gd name="T12" fmla="*/ 34 w 68"/>
                <a:gd name="T13" fmla="*/ 59 h 71"/>
                <a:gd name="T14" fmla="*/ 56 w 68"/>
                <a:gd name="T15" fmla="*/ 36 h 71"/>
                <a:gd name="T16" fmla="*/ 34 w 68"/>
                <a:gd name="T17" fmla="*/ 12 h 71"/>
                <a:gd name="T18" fmla="*/ 12 w 68"/>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1">
                  <a:moveTo>
                    <a:pt x="68" y="36"/>
                  </a:moveTo>
                  <a:cubicBezTo>
                    <a:pt x="68" y="53"/>
                    <a:pt x="57" y="71"/>
                    <a:pt x="34" y="71"/>
                  </a:cubicBezTo>
                  <a:cubicBezTo>
                    <a:pt x="10" y="71"/>
                    <a:pt x="0" y="53"/>
                    <a:pt x="0" y="36"/>
                  </a:cubicBezTo>
                  <a:cubicBezTo>
                    <a:pt x="0" y="18"/>
                    <a:pt x="11" y="0"/>
                    <a:pt x="34" y="0"/>
                  </a:cubicBezTo>
                  <a:cubicBezTo>
                    <a:pt x="57" y="0"/>
                    <a:pt x="68" y="18"/>
                    <a:pt x="68" y="36"/>
                  </a:cubicBezTo>
                  <a:close/>
                  <a:moveTo>
                    <a:pt x="12" y="36"/>
                  </a:moveTo>
                  <a:cubicBezTo>
                    <a:pt x="12" y="47"/>
                    <a:pt x="18" y="59"/>
                    <a:pt x="34" y="59"/>
                  </a:cubicBezTo>
                  <a:cubicBezTo>
                    <a:pt x="49" y="59"/>
                    <a:pt x="55" y="47"/>
                    <a:pt x="56" y="36"/>
                  </a:cubicBezTo>
                  <a:cubicBezTo>
                    <a:pt x="56" y="25"/>
                    <a:pt x="49" y="12"/>
                    <a:pt x="34" y="12"/>
                  </a:cubicBezTo>
                  <a:cubicBezTo>
                    <a:pt x="18" y="12"/>
                    <a:pt x="12" y="25"/>
                    <a:pt x="12"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36" name="Freeform 363"/>
            <p:cNvSpPr>
              <a:spLocks noEditPoints="1"/>
            </p:cNvSpPr>
            <p:nvPr/>
          </p:nvSpPr>
          <p:spPr bwMode="auto">
            <a:xfrm>
              <a:off x="7591425" y="2459355"/>
              <a:ext cx="171450" cy="177800"/>
            </a:xfrm>
            <a:custGeom>
              <a:avLst/>
              <a:gdLst>
                <a:gd name="T0" fmla="*/ 31 w 64"/>
                <a:gd name="T1" fmla="*/ 47 h 67"/>
                <a:gd name="T2" fmla="*/ 12 w 64"/>
                <a:gd name="T3" fmla="*/ 47 h 67"/>
                <a:gd name="T4" fmla="*/ 12 w 64"/>
                <a:gd name="T5" fmla="*/ 67 h 67"/>
                <a:gd name="T6" fmla="*/ 0 w 64"/>
                <a:gd name="T7" fmla="*/ 67 h 67"/>
                <a:gd name="T8" fmla="*/ 0 w 64"/>
                <a:gd name="T9" fmla="*/ 0 h 67"/>
                <a:gd name="T10" fmla="*/ 31 w 64"/>
                <a:gd name="T11" fmla="*/ 0 h 67"/>
                <a:gd name="T12" fmla="*/ 31 w 64"/>
                <a:gd name="T13" fmla="*/ 47 h 67"/>
                <a:gd name="T14" fmla="*/ 12 w 64"/>
                <a:gd name="T15" fmla="*/ 36 h 67"/>
                <a:gd name="T16" fmla="*/ 31 w 64"/>
                <a:gd name="T17" fmla="*/ 36 h 67"/>
                <a:gd name="T18" fmla="*/ 31 w 64"/>
                <a:gd name="T19" fmla="*/ 12 h 67"/>
                <a:gd name="T20" fmla="*/ 12 w 64"/>
                <a:gd name="T21" fmla="*/ 12 h 67"/>
                <a:gd name="T22" fmla="*/ 12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1" y="47"/>
                  </a:moveTo>
                  <a:cubicBezTo>
                    <a:pt x="12" y="47"/>
                    <a:pt x="12" y="47"/>
                    <a:pt x="12" y="47"/>
                  </a:cubicBezTo>
                  <a:cubicBezTo>
                    <a:pt x="12" y="67"/>
                    <a:pt x="12" y="67"/>
                    <a:pt x="12" y="67"/>
                  </a:cubicBezTo>
                  <a:cubicBezTo>
                    <a:pt x="0" y="67"/>
                    <a:pt x="0" y="67"/>
                    <a:pt x="0" y="67"/>
                  </a:cubicBezTo>
                  <a:cubicBezTo>
                    <a:pt x="0" y="0"/>
                    <a:pt x="0" y="0"/>
                    <a:pt x="0" y="0"/>
                  </a:cubicBezTo>
                  <a:cubicBezTo>
                    <a:pt x="10" y="0"/>
                    <a:pt x="21" y="0"/>
                    <a:pt x="31" y="0"/>
                  </a:cubicBezTo>
                  <a:cubicBezTo>
                    <a:pt x="64" y="0"/>
                    <a:pt x="64" y="47"/>
                    <a:pt x="31" y="47"/>
                  </a:cubicBezTo>
                  <a:close/>
                  <a:moveTo>
                    <a:pt x="12" y="36"/>
                  </a:moveTo>
                  <a:cubicBezTo>
                    <a:pt x="31" y="36"/>
                    <a:pt x="31" y="36"/>
                    <a:pt x="31" y="36"/>
                  </a:cubicBezTo>
                  <a:cubicBezTo>
                    <a:pt x="47" y="36"/>
                    <a:pt x="47" y="12"/>
                    <a:pt x="31" y="12"/>
                  </a:cubicBezTo>
                  <a:cubicBezTo>
                    <a:pt x="12" y="12"/>
                    <a:pt x="12" y="12"/>
                    <a:pt x="12" y="12"/>
                  </a:cubicBezTo>
                  <a:lnTo>
                    <a:pt x="12"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37" name="Freeform 364"/>
            <p:cNvSpPr/>
            <p:nvPr/>
          </p:nvSpPr>
          <p:spPr bwMode="auto">
            <a:xfrm>
              <a:off x="7766050" y="2459355"/>
              <a:ext cx="146050" cy="177800"/>
            </a:xfrm>
            <a:custGeom>
              <a:avLst/>
              <a:gdLst>
                <a:gd name="T0" fmla="*/ 21 w 55"/>
                <a:gd name="T1" fmla="*/ 11 h 67"/>
                <a:gd name="T2" fmla="*/ 0 w 55"/>
                <a:gd name="T3" fmla="*/ 11 h 67"/>
                <a:gd name="T4" fmla="*/ 0 w 55"/>
                <a:gd name="T5" fmla="*/ 0 h 67"/>
                <a:gd name="T6" fmla="*/ 55 w 55"/>
                <a:gd name="T7" fmla="*/ 0 h 67"/>
                <a:gd name="T8" fmla="*/ 55 w 55"/>
                <a:gd name="T9" fmla="*/ 11 h 67"/>
                <a:gd name="T10" fmla="*/ 34 w 55"/>
                <a:gd name="T11" fmla="*/ 11 h 67"/>
                <a:gd name="T12" fmla="*/ 34 w 55"/>
                <a:gd name="T13" fmla="*/ 67 h 67"/>
                <a:gd name="T14" fmla="*/ 21 w 55"/>
                <a:gd name="T15" fmla="*/ 67 h 67"/>
                <a:gd name="T16" fmla="*/ 21 w 55"/>
                <a:gd name="T17"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1" y="11"/>
                  </a:moveTo>
                  <a:cubicBezTo>
                    <a:pt x="0" y="11"/>
                    <a:pt x="0" y="11"/>
                    <a:pt x="0" y="11"/>
                  </a:cubicBezTo>
                  <a:cubicBezTo>
                    <a:pt x="0" y="0"/>
                    <a:pt x="0" y="0"/>
                    <a:pt x="0" y="0"/>
                  </a:cubicBezTo>
                  <a:cubicBezTo>
                    <a:pt x="19" y="0"/>
                    <a:pt x="35" y="0"/>
                    <a:pt x="55" y="0"/>
                  </a:cubicBezTo>
                  <a:cubicBezTo>
                    <a:pt x="55" y="11"/>
                    <a:pt x="55" y="11"/>
                    <a:pt x="55" y="11"/>
                  </a:cubicBezTo>
                  <a:cubicBezTo>
                    <a:pt x="34" y="11"/>
                    <a:pt x="34" y="11"/>
                    <a:pt x="34" y="11"/>
                  </a:cubicBezTo>
                  <a:cubicBezTo>
                    <a:pt x="34" y="67"/>
                    <a:pt x="34" y="67"/>
                    <a:pt x="34" y="67"/>
                  </a:cubicBezTo>
                  <a:cubicBezTo>
                    <a:pt x="21" y="67"/>
                    <a:pt x="21" y="67"/>
                    <a:pt x="21" y="67"/>
                  </a:cubicBezTo>
                  <a:lnTo>
                    <a:pt x="21"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38" name="Rectangle 365"/>
            <p:cNvSpPr>
              <a:spLocks noChangeArrowheads="1"/>
            </p:cNvSpPr>
            <p:nvPr/>
          </p:nvSpPr>
          <p:spPr bwMode="auto">
            <a:xfrm>
              <a:off x="7943850" y="2459355"/>
              <a:ext cx="34925" cy="177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39" name="Freeform 366"/>
            <p:cNvSpPr>
              <a:spLocks noEditPoints="1"/>
            </p:cNvSpPr>
            <p:nvPr/>
          </p:nvSpPr>
          <p:spPr bwMode="auto">
            <a:xfrm>
              <a:off x="8018463" y="2453005"/>
              <a:ext cx="184150" cy="190500"/>
            </a:xfrm>
            <a:custGeom>
              <a:avLst/>
              <a:gdLst>
                <a:gd name="T0" fmla="*/ 68 w 69"/>
                <a:gd name="T1" fmla="*/ 36 h 71"/>
                <a:gd name="T2" fmla="*/ 34 w 69"/>
                <a:gd name="T3" fmla="*/ 71 h 71"/>
                <a:gd name="T4" fmla="*/ 0 w 69"/>
                <a:gd name="T5" fmla="*/ 36 h 71"/>
                <a:gd name="T6" fmla="*/ 34 w 69"/>
                <a:gd name="T7" fmla="*/ 0 h 71"/>
                <a:gd name="T8" fmla="*/ 68 w 69"/>
                <a:gd name="T9" fmla="*/ 36 h 71"/>
                <a:gd name="T10" fmla="*/ 12 w 69"/>
                <a:gd name="T11" fmla="*/ 36 h 71"/>
                <a:gd name="T12" fmla="*/ 34 w 69"/>
                <a:gd name="T13" fmla="*/ 59 h 71"/>
                <a:gd name="T14" fmla="*/ 56 w 69"/>
                <a:gd name="T15" fmla="*/ 36 h 71"/>
                <a:gd name="T16" fmla="*/ 34 w 69"/>
                <a:gd name="T17" fmla="*/ 12 h 71"/>
                <a:gd name="T18" fmla="*/ 12 w 69"/>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68" y="36"/>
                  </a:moveTo>
                  <a:cubicBezTo>
                    <a:pt x="68" y="53"/>
                    <a:pt x="58" y="71"/>
                    <a:pt x="34" y="71"/>
                  </a:cubicBezTo>
                  <a:cubicBezTo>
                    <a:pt x="11" y="71"/>
                    <a:pt x="0" y="53"/>
                    <a:pt x="0" y="36"/>
                  </a:cubicBezTo>
                  <a:cubicBezTo>
                    <a:pt x="0" y="18"/>
                    <a:pt x="11" y="0"/>
                    <a:pt x="34" y="0"/>
                  </a:cubicBezTo>
                  <a:cubicBezTo>
                    <a:pt x="57" y="0"/>
                    <a:pt x="69" y="18"/>
                    <a:pt x="68" y="36"/>
                  </a:cubicBezTo>
                  <a:close/>
                  <a:moveTo>
                    <a:pt x="12" y="36"/>
                  </a:moveTo>
                  <a:cubicBezTo>
                    <a:pt x="13" y="47"/>
                    <a:pt x="19" y="59"/>
                    <a:pt x="34" y="59"/>
                  </a:cubicBezTo>
                  <a:cubicBezTo>
                    <a:pt x="50" y="59"/>
                    <a:pt x="56" y="47"/>
                    <a:pt x="56" y="36"/>
                  </a:cubicBezTo>
                  <a:cubicBezTo>
                    <a:pt x="56" y="25"/>
                    <a:pt x="50" y="12"/>
                    <a:pt x="34" y="12"/>
                  </a:cubicBezTo>
                  <a:cubicBezTo>
                    <a:pt x="19" y="12"/>
                    <a:pt x="12" y="25"/>
                    <a:pt x="12"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40" name="Freeform 367"/>
            <p:cNvSpPr/>
            <p:nvPr/>
          </p:nvSpPr>
          <p:spPr bwMode="auto">
            <a:xfrm>
              <a:off x="8239125" y="2459355"/>
              <a:ext cx="149225" cy="177800"/>
            </a:xfrm>
            <a:custGeom>
              <a:avLst/>
              <a:gdLst>
                <a:gd name="T0" fmla="*/ 72 w 94"/>
                <a:gd name="T1" fmla="*/ 0 h 112"/>
                <a:gd name="T2" fmla="*/ 94 w 94"/>
                <a:gd name="T3" fmla="*/ 0 h 112"/>
                <a:gd name="T4" fmla="*/ 94 w 94"/>
                <a:gd name="T5" fmla="*/ 112 h 112"/>
                <a:gd name="T6" fmla="*/ 81 w 94"/>
                <a:gd name="T7" fmla="*/ 112 h 112"/>
                <a:gd name="T8" fmla="*/ 81 w 94"/>
                <a:gd name="T9" fmla="*/ 112 h 112"/>
                <a:gd name="T10" fmla="*/ 22 w 94"/>
                <a:gd name="T11" fmla="*/ 37 h 112"/>
                <a:gd name="T12" fmla="*/ 22 w 94"/>
                <a:gd name="T13" fmla="*/ 112 h 112"/>
                <a:gd name="T14" fmla="*/ 0 w 94"/>
                <a:gd name="T15" fmla="*/ 112 h 112"/>
                <a:gd name="T16" fmla="*/ 0 w 94"/>
                <a:gd name="T17" fmla="*/ 0 h 112"/>
                <a:gd name="T18" fmla="*/ 17 w 94"/>
                <a:gd name="T19" fmla="*/ 0 h 112"/>
                <a:gd name="T20" fmla="*/ 72 w 94"/>
                <a:gd name="T21" fmla="*/ 69 h 112"/>
                <a:gd name="T22" fmla="*/ 72 w 94"/>
                <a:gd name="T2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12">
                  <a:moveTo>
                    <a:pt x="72" y="0"/>
                  </a:moveTo>
                  <a:lnTo>
                    <a:pt x="94" y="0"/>
                  </a:lnTo>
                  <a:lnTo>
                    <a:pt x="94" y="112"/>
                  </a:lnTo>
                  <a:lnTo>
                    <a:pt x="81" y="112"/>
                  </a:lnTo>
                  <a:lnTo>
                    <a:pt x="81" y="112"/>
                  </a:lnTo>
                  <a:lnTo>
                    <a:pt x="22" y="37"/>
                  </a:lnTo>
                  <a:lnTo>
                    <a:pt x="22" y="112"/>
                  </a:lnTo>
                  <a:lnTo>
                    <a:pt x="0" y="112"/>
                  </a:lnTo>
                  <a:lnTo>
                    <a:pt x="0" y="0"/>
                  </a:lnTo>
                  <a:lnTo>
                    <a:pt x="17" y="0"/>
                  </a:lnTo>
                  <a:lnTo>
                    <a:pt x="72" y="69"/>
                  </a:lnTo>
                  <a:lnTo>
                    <a:pt x="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sp>
          <p:nvSpPr>
            <p:cNvPr id="41" name="Freeform 368"/>
            <p:cNvSpPr/>
            <p:nvPr/>
          </p:nvSpPr>
          <p:spPr bwMode="auto">
            <a:xfrm>
              <a:off x="8493125" y="2456180"/>
              <a:ext cx="142875" cy="180975"/>
            </a:xfrm>
            <a:custGeom>
              <a:avLst/>
              <a:gdLst>
                <a:gd name="T0" fmla="*/ 0 w 54"/>
                <a:gd name="T1" fmla="*/ 20 h 68"/>
                <a:gd name="T2" fmla="*/ 26 w 54"/>
                <a:gd name="T3" fmla="*/ 0 h 68"/>
                <a:gd name="T4" fmla="*/ 53 w 54"/>
                <a:gd name="T5" fmla="*/ 21 h 68"/>
                <a:gd name="T6" fmla="*/ 27 w 54"/>
                <a:gd name="T7" fmla="*/ 42 h 68"/>
                <a:gd name="T8" fmla="*/ 12 w 54"/>
                <a:gd name="T9" fmla="*/ 50 h 68"/>
                <a:gd name="T10" fmla="*/ 12 w 54"/>
                <a:gd name="T11" fmla="*/ 56 h 68"/>
                <a:gd name="T12" fmla="*/ 54 w 54"/>
                <a:gd name="T13" fmla="*/ 56 h 68"/>
                <a:gd name="T14" fmla="*/ 54 w 54"/>
                <a:gd name="T15" fmla="*/ 68 h 68"/>
                <a:gd name="T16" fmla="*/ 0 w 54"/>
                <a:gd name="T17" fmla="*/ 68 h 68"/>
                <a:gd name="T18" fmla="*/ 0 w 54"/>
                <a:gd name="T19" fmla="*/ 50 h 68"/>
                <a:gd name="T20" fmla="*/ 27 w 54"/>
                <a:gd name="T21" fmla="*/ 30 h 68"/>
                <a:gd name="T22" fmla="*/ 41 w 54"/>
                <a:gd name="T23" fmla="*/ 22 h 68"/>
                <a:gd name="T24" fmla="*/ 26 w 54"/>
                <a:gd name="T25" fmla="*/ 11 h 68"/>
                <a:gd name="T26" fmla="*/ 12 w 54"/>
                <a:gd name="T27" fmla="*/ 20 h 68"/>
                <a:gd name="T28" fmla="*/ 0 w 54"/>
                <a:gd name="T29" fmla="*/ 2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68">
                  <a:moveTo>
                    <a:pt x="0" y="20"/>
                  </a:moveTo>
                  <a:cubicBezTo>
                    <a:pt x="0" y="6"/>
                    <a:pt x="13" y="0"/>
                    <a:pt x="26" y="0"/>
                  </a:cubicBezTo>
                  <a:cubicBezTo>
                    <a:pt x="39" y="0"/>
                    <a:pt x="53" y="5"/>
                    <a:pt x="53" y="21"/>
                  </a:cubicBezTo>
                  <a:cubicBezTo>
                    <a:pt x="53" y="38"/>
                    <a:pt x="41" y="42"/>
                    <a:pt x="27" y="42"/>
                  </a:cubicBezTo>
                  <a:cubicBezTo>
                    <a:pt x="21" y="42"/>
                    <a:pt x="12" y="43"/>
                    <a:pt x="12" y="50"/>
                  </a:cubicBezTo>
                  <a:cubicBezTo>
                    <a:pt x="12" y="56"/>
                    <a:pt x="12" y="56"/>
                    <a:pt x="12" y="56"/>
                  </a:cubicBezTo>
                  <a:cubicBezTo>
                    <a:pt x="54" y="56"/>
                    <a:pt x="54" y="56"/>
                    <a:pt x="54" y="56"/>
                  </a:cubicBezTo>
                  <a:cubicBezTo>
                    <a:pt x="54" y="68"/>
                    <a:pt x="54" y="68"/>
                    <a:pt x="54" y="68"/>
                  </a:cubicBezTo>
                  <a:cubicBezTo>
                    <a:pt x="0" y="68"/>
                    <a:pt x="0" y="68"/>
                    <a:pt x="0" y="68"/>
                  </a:cubicBezTo>
                  <a:cubicBezTo>
                    <a:pt x="0" y="62"/>
                    <a:pt x="0" y="56"/>
                    <a:pt x="0" y="50"/>
                  </a:cubicBezTo>
                  <a:cubicBezTo>
                    <a:pt x="0" y="35"/>
                    <a:pt x="14" y="30"/>
                    <a:pt x="27" y="30"/>
                  </a:cubicBezTo>
                  <a:cubicBezTo>
                    <a:pt x="32" y="30"/>
                    <a:pt x="41" y="29"/>
                    <a:pt x="41" y="22"/>
                  </a:cubicBezTo>
                  <a:cubicBezTo>
                    <a:pt x="41" y="14"/>
                    <a:pt x="34" y="11"/>
                    <a:pt x="26" y="11"/>
                  </a:cubicBezTo>
                  <a:cubicBezTo>
                    <a:pt x="19" y="11"/>
                    <a:pt x="12" y="14"/>
                    <a:pt x="12" y="20"/>
                  </a:cubicBezTo>
                  <a:lnTo>
                    <a:pt x="0"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46B3B0"/>
                </a:solidFill>
              </a:endParaRPr>
            </a:p>
          </p:txBody>
        </p:sp>
      </p:grpSp>
      <p:sp>
        <p:nvSpPr>
          <p:cNvPr id="42" name="文本框 41"/>
          <p:cNvSpPr txBox="1"/>
          <p:nvPr/>
        </p:nvSpPr>
        <p:spPr>
          <a:xfrm>
            <a:off x="1012007" y="2711827"/>
            <a:ext cx="3813396" cy="830997"/>
          </a:xfrm>
          <a:prstGeom prst="rect">
            <a:avLst/>
          </a:prstGeom>
          <a:noFill/>
        </p:spPr>
        <p:txBody>
          <a:bodyPr wrap="square" rtlCol="0">
            <a:spAutoFit/>
          </a:bodyPr>
          <a:lstStyle/>
          <a:p>
            <a:pPr>
              <a:spcBef>
                <a:spcPct val="0"/>
              </a:spcBef>
            </a:pPr>
            <a:r>
              <a:rPr lang="zh-CN" altLang="en-US" sz="1600" dirty="0">
                <a:solidFill>
                  <a:schemeClr val="bg1"/>
                </a:solidFill>
                <a:latin typeface="宋体" panose="02010600030101010101" pitchFamily="2" charset="-122"/>
                <a:ea typeface="宋体" panose="02010600030101010101" pitchFamily="2" charset="-122"/>
              </a:rPr>
              <a:t>请在此处添加详细描述文本，尽量与标题文本语言风格相符合，语言描述尽量简洁生动。</a:t>
            </a:r>
          </a:p>
        </p:txBody>
      </p:sp>
      <p:sp>
        <p:nvSpPr>
          <p:cNvPr id="43" name="文本框 42"/>
          <p:cNvSpPr txBox="1"/>
          <p:nvPr/>
        </p:nvSpPr>
        <p:spPr>
          <a:xfrm>
            <a:off x="2636076" y="2280634"/>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4" name="文本框 43"/>
          <p:cNvSpPr txBox="1"/>
          <p:nvPr/>
        </p:nvSpPr>
        <p:spPr>
          <a:xfrm>
            <a:off x="1012007" y="3856042"/>
            <a:ext cx="3813396" cy="830997"/>
          </a:xfrm>
          <a:prstGeom prst="rect">
            <a:avLst/>
          </a:prstGeom>
          <a:noFill/>
        </p:spPr>
        <p:txBody>
          <a:bodyPr wrap="square" rtlCol="0">
            <a:spAutoFit/>
          </a:bodyPr>
          <a:lstStyle/>
          <a:p>
            <a:pPr>
              <a:spcBef>
                <a:spcPct val="0"/>
              </a:spcBef>
            </a:pPr>
            <a:r>
              <a:rPr lang="zh-CN" altLang="en-US" sz="1600" dirty="0">
                <a:solidFill>
                  <a:schemeClr val="bg1"/>
                </a:solidFill>
                <a:latin typeface="宋体" panose="02010600030101010101" pitchFamily="2" charset="-122"/>
                <a:ea typeface="宋体" panose="02010600030101010101" pitchFamily="2" charset="-122"/>
              </a:rPr>
              <a:t>请在此处添加详细描述文本，尽量与标题文本语言风格相符合，语言描述尽量简洁生动。</a:t>
            </a:r>
          </a:p>
        </p:txBody>
      </p:sp>
      <p:sp>
        <p:nvSpPr>
          <p:cNvPr id="45" name="文本框 44"/>
          <p:cNvSpPr txBox="1"/>
          <p:nvPr/>
        </p:nvSpPr>
        <p:spPr>
          <a:xfrm>
            <a:off x="2636076" y="4657426"/>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6" name="文本框 45"/>
          <p:cNvSpPr txBox="1"/>
          <p:nvPr/>
        </p:nvSpPr>
        <p:spPr>
          <a:xfrm>
            <a:off x="7687628" y="2711827"/>
            <a:ext cx="3813396" cy="830997"/>
          </a:xfrm>
          <a:prstGeom prst="rect">
            <a:avLst/>
          </a:prstGeom>
          <a:noFill/>
        </p:spPr>
        <p:txBody>
          <a:bodyPr wrap="square" rtlCol="0">
            <a:spAutoFit/>
          </a:bodyPr>
          <a:lstStyle/>
          <a:p>
            <a:pPr>
              <a:spcBef>
                <a:spcPct val="0"/>
              </a:spcBef>
            </a:pPr>
            <a:r>
              <a:rPr lang="zh-CN" altLang="en-US" sz="1600" dirty="0">
                <a:solidFill>
                  <a:schemeClr val="bg1"/>
                </a:solidFill>
                <a:latin typeface="宋体" panose="02010600030101010101" pitchFamily="2" charset="-122"/>
                <a:ea typeface="宋体" panose="02010600030101010101" pitchFamily="2" charset="-122"/>
              </a:rPr>
              <a:t>请在此处添加详细描述文本，尽量与标题文本语言风格相符合，语言描述尽量简洁生动。</a:t>
            </a:r>
          </a:p>
        </p:txBody>
      </p:sp>
      <p:sp>
        <p:nvSpPr>
          <p:cNvPr id="47" name="文本框 46"/>
          <p:cNvSpPr txBox="1"/>
          <p:nvPr/>
        </p:nvSpPr>
        <p:spPr>
          <a:xfrm>
            <a:off x="7687628" y="2280634"/>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8" name="文本框 47"/>
          <p:cNvSpPr txBox="1"/>
          <p:nvPr/>
        </p:nvSpPr>
        <p:spPr>
          <a:xfrm>
            <a:off x="7687628" y="3856042"/>
            <a:ext cx="3813396" cy="830997"/>
          </a:xfrm>
          <a:prstGeom prst="rect">
            <a:avLst/>
          </a:prstGeom>
          <a:noFill/>
        </p:spPr>
        <p:txBody>
          <a:bodyPr wrap="square" rtlCol="0">
            <a:spAutoFit/>
          </a:bodyPr>
          <a:lstStyle/>
          <a:p>
            <a:pPr>
              <a:spcBef>
                <a:spcPct val="0"/>
              </a:spcBef>
            </a:pPr>
            <a:r>
              <a:rPr lang="zh-CN" altLang="en-US" sz="1600" dirty="0">
                <a:solidFill>
                  <a:schemeClr val="bg1"/>
                </a:solidFill>
                <a:latin typeface="宋体" panose="02010600030101010101" pitchFamily="2" charset="-122"/>
                <a:ea typeface="宋体" panose="02010600030101010101" pitchFamily="2" charset="-122"/>
              </a:rPr>
              <a:t>请在此处添加详细描述文本，尽量与标题文本语言风格相符合，语言描述尽量简洁生动。</a:t>
            </a:r>
          </a:p>
        </p:txBody>
      </p:sp>
      <p:sp>
        <p:nvSpPr>
          <p:cNvPr id="49" name="文本框 48"/>
          <p:cNvSpPr txBox="1"/>
          <p:nvPr/>
        </p:nvSpPr>
        <p:spPr>
          <a:xfrm>
            <a:off x="7687628" y="4657426"/>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3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par>
                          <p:cTn id="11" fill="hold">
                            <p:stCondLst>
                              <p:cond delay="800"/>
                            </p:stCondLst>
                            <p:childTnLst>
                              <p:par>
                                <p:cTn id="12" presetID="49" presetClass="entr" presetSubtype="0" decel="10000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 calcmode="lin" valueType="num">
                                      <p:cBhvr>
                                        <p:cTn id="16" dur="500" fill="hold"/>
                                        <p:tgtEl>
                                          <p:spTgt spid="2"/>
                                        </p:tgtEl>
                                        <p:attrNameLst>
                                          <p:attrName>style.rotation</p:attrName>
                                        </p:attrNameLst>
                                      </p:cBhvr>
                                      <p:tavLst>
                                        <p:tav tm="0">
                                          <p:val>
                                            <p:fltVal val="360"/>
                                          </p:val>
                                        </p:tav>
                                        <p:tav tm="100000">
                                          <p:val>
                                            <p:fltVal val="0"/>
                                          </p:val>
                                        </p:tav>
                                      </p:tavLst>
                                    </p:anim>
                                    <p:animEffect transition="in" filter="fade">
                                      <p:cBhvr>
                                        <p:cTn id="17" dur="500"/>
                                        <p:tgtEl>
                                          <p:spTgt spid="2"/>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 calcmode="lin" valueType="num">
                                      <p:cBhvr>
                                        <p:cTn id="22" dur="500" fill="hold"/>
                                        <p:tgtEl>
                                          <p:spTgt spid="3"/>
                                        </p:tgtEl>
                                        <p:attrNameLst>
                                          <p:attrName>style.rotation</p:attrName>
                                        </p:attrNameLst>
                                      </p:cBhvr>
                                      <p:tavLst>
                                        <p:tav tm="0">
                                          <p:val>
                                            <p:fltVal val="360"/>
                                          </p:val>
                                        </p:tav>
                                        <p:tav tm="100000">
                                          <p:val>
                                            <p:fltVal val="0"/>
                                          </p:val>
                                        </p:tav>
                                      </p:tavLst>
                                    </p:anim>
                                    <p:animEffect transition="in" filter="fade">
                                      <p:cBhvr>
                                        <p:cTn id="23" dur="500"/>
                                        <p:tgtEl>
                                          <p:spTgt spid="3"/>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 calcmode="lin" valueType="num">
                                      <p:cBhvr>
                                        <p:cTn id="28" dur="500" fill="hold"/>
                                        <p:tgtEl>
                                          <p:spTgt spid="4"/>
                                        </p:tgtEl>
                                        <p:attrNameLst>
                                          <p:attrName>style.rotation</p:attrName>
                                        </p:attrNameLst>
                                      </p:cBhvr>
                                      <p:tavLst>
                                        <p:tav tm="0">
                                          <p:val>
                                            <p:fltVal val="360"/>
                                          </p:val>
                                        </p:tav>
                                        <p:tav tm="100000">
                                          <p:val>
                                            <p:fltVal val="0"/>
                                          </p:val>
                                        </p:tav>
                                      </p:tavLst>
                                    </p:anim>
                                    <p:animEffect transition="in" filter="fade">
                                      <p:cBhvr>
                                        <p:cTn id="29" dur="500"/>
                                        <p:tgtEl>
                                          <p:spTgt spid="4"/>
                                        </p:tgtEl>
                                      </p:cBhvr>
                                    </p:animEffect>
                                  </p:childTnLst>
                                </p:cTn>
                              </p:par>
                            </p:childTnLst>
                          </p:cTn>
                        </p:par>
                        <p:par>
                          <p:cTn id="30" fill="hold">
                            <p:stCondLst>
                              <p:cond delay="1300"/>
                            </p:stCondLst>
                            <p:childTnLst>
                              <p:par>
                                <p:cTn id="31" presetID="53" presetClass="entr" presetSubtype="16"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par>
                                <p:cTn id="36" presetID="53" presetClass="entr" presetSubtype="16"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par>
                                <p:cTn id="41" presetID="53" presetClass="entr" presetSubtype="16"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53" presetClass="entr" presetSubtype="16"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p:cTn id="48" dur="500" fill="hold"/>
                                        <p:tgtEl>
                                          <p:spTgt spid="33"/>
                                        </p:tgtEl>
                                        <p:attrNameLst>
                                          <p:attrName>ppt_w</p:attrName>
                                        </p:attrNameLst>
                                      </p:cBhvr>
                                      <p:tavLst>
                                        <p:tav tm="0">
                                          <p:val>
                                            <p:fltVal val="0"/>
                                          </p:val>
                                        </p:tav>
                                        <p:tav tm="100000">
                                          <p:val>
                                            <p:strVal val="#ppt_w"/>
                                          </p:val>
                                        </p:tav>
                                      </p:tavLst>
                                    </p:anim>
                                    <p:anim calcmode="lin" valueType="num">
                                      <p:cBhvr>
                                        <p:cTn id="49" dur="500" fill="hold"/>
                                        <p:tgtEl>
                                          <p:spTgt spid="33"/>
                                        </p:tgtEl>
                                        <p:attrNameLst>
                                          <p:attrName>ppt_h</p:attrName>
                                        </p:attrNameLst>
                                      </p:cBhvr>
                                      <p:tavLst>
                                        <p:tav tm="0">
                                          <p:val>
                                            <p:fltVal val="0"/>
                                          </p:val>
                                        </p:tav>
                                        <p:tav tm="100000">
                                          <p:val>
                                            <p:strVal val="#ppt_h"/>
                                          </p:val>
                                        </p:tav>
                                      </p:tavLst>
                                    </p:anim>
                                    <p:animEffect transition="in" filter="fade">
                                      <p:cBhvr>
                                        <p:cTn id="50" dur="500"/>
                                        <p:tgtEl>
                                          <p:spTgt spid="33"/>
                                        </p:tgtEl>
                                      </p:cBhvr>
                                    </p:animEffect>
                                  </p:childTnLst>
                                </p:cTn>
                              </p:par>
                            </p:childTnLst>
                          </p:cTn>
                        </p:par>
                        <p:par>
                          <p:cTn id="51" fill="hold">
                            <p:stCondLst>
                              <p:cond delay="1800"/>
                            </p:stCondLst>
                            <p:childTnLst>
                              <p:par>
                                <p:cTn id="52" presetID="10" presetClass="entr" presetSubtype="0"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2300"/>
                            </p:stCondLst>
                            <p:childTnLst>
                              <p:par>
                                <p:cTn id="59" presetID="10" presetClass="entr" presetSubtype="0"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500"/>
                                        <p:tgtEl>
                                          <p:spTgt spid="45"/>
                                        </p:tgtEl>
                                      </p:cBhvr>
                                    </p:animEffect>
                                  </p:childTnLst>
                                </p:cTn>
                              </p:par>
                            </p:childTnLst>
                          </p:cTn>
                        </p:par>
                        <p:par>
                          <p:cTn id="65" fill="hold">
                            <p:stCondLst>
                              <p:cond delay="2800"/>
                            </p:stCondLst>
                            <p:childTnLst>
                              <p:par>
                                <p:cTn id="66" presetID="10" presetClass="entr" presetSubtype="0" fill="hold" grpId="0" nodeType="after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fade">
                                      <p:cBhvr>
                                        <p:cTn id="68" dur="500"/>
                                        <p:tgtEl>
                                          <p:spTgt spid="4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fade">
                                      <p:cBhvr>
                                        <p:cTn id="71" dur="500"/>
                                        <p:tgtEl>
                                          <p:spTgt spid="47"/>
                                        </p:tgtEl>
                                      </p:cBhvr>
                                    </p:animEffect>
                                  </p:childTnLst>
                                </p:cTn>
                              </p:par>
                            </p:childTnLst>
                          </p:cTn>
                        </p:par>
                        <p:par>
                          <p:cTn id="72" fill="hold">
                            <p:stCondLst>
                              <p:cond delay="3300"/>
                            </p:stCondLst>
                            <p:childTnLst>
                              <p:par>
                                <p:cTn id="73" presetID="10" presetClass="entr" presetSubtype="0" fill="hold" grpId="0" nodeType="after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500"/>
                                        <p:tgtEl>
                                          <p:spTgt spid="4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2" grpId="0"/>
      <p:bldP spid="43" grpId="0"/>
      <p:bldP spid="44" grpId="0"/>
      <p:bldP spid="45" grpId="0"/>
      <p:bldP spid="46" grpId="0"/>
      <p:bldP spid="47" grpId="0"/>
      <p:bldP spid="48" grpId="0"/>
      <p:bldP spid="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3"/>
          <p:cNvGrpSpPr/>
          <p:nvPr/>
        </p:nvGrpSpPr>
        <p:grpSpPr>
          <a:xfrm>
            <a:off x="2196405" y="2686726"/>
            <a:ext cx="7981049" cy="1716431"/>
            <a:chOff x="1050566" y="2772576"/>
            <a:chExt cx="10090868" cy="2170176"/>
          </a:xfrm>
          <a:solidFill>
            <a:schemeClr val="bg1"/>
          </a:solidFill>
        </p:grpSpPr>
        <p:sp>
          <p:nvSpPr>
            <p:cNvPr id="24" name="Block Arc 49"/>
            <p:cNvSpPr/>
            <p:nvPr/>
          </p:nvSpPr>
          <p:spPr>
            <a:xfrm>
              <a:off x="1050566" y="2786644"/>
              <a:ext cx="2156108" cy="2156108"/>
            </a:xfrm>
            <a:prstGeom prst="blockArc">
              <a:avLst>
                <a:gd name="adj1" fmla="val 10800000"/>
                <a:gd name="adj2" fmla="val 0"/>
                <a:gd name="adj3" fmla="val 80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5" name="Block Arc 50"/>
            <p:cNvSpPr/>
            <p:nvPr/>
          </p:nvSpPr>
          <p:spPr>
            <a:xfrm flipV="1">
              <a:off x="3034256" y="2772576"/>
              <a:ext cx="2156108" cy="2156108"/>
            </a:xfrm>
            <a:prstGeom prst="blockArc">
              <a:avLst>
                <a:gd name="adj1" fmla="val 10800000"/>
                <a:gd name="adj2" fmla="val 0"/>
                <a:gd name="adj3" fmla="val 80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6" name="Block Arc 51"/>
            <p:cNvSpPr/>
            <p:nvPr/>
          </p:nvSpPr>
          <p:spPr>
            <a:xfrm>
              <a:off x="5017946" y="2786644"/>
              <a:ext cx="2156108" cy="2156108"/>
            </a:xfrm>
            <a:prstGeom prst="blockArc">
              <a:avLst>
                <a:gd name="adj1" fmla="val 10800000"/>
                <a:gd name="adj2" fmla="val 0"/>
                <a:gd name="adj3" fmla="val 80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7" name="Block Arc 52"/>
            <p:cNvSpPr/>
            <p:nvPr/>
          </p:nvSpPr>
          <p:spPr>
            <a:xfrm flipV="1">
              <a:off x="7001636" y="2772576"/>
              <a:ext cx="2156108" cy="2156108"/>
            </a:xfrm>
            <a:prstGeom prst="blockArc">
              <a:avLst>
                <a:gd name="adj1" fmla="val 10800000"/>
                <a:gd name="adj2" fmla="val 0"/>
                <a:gd name="adj3" fmla="val 80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8" name="Block Arc 53"/>
            <p:cNvSpPr/>
            <p:nvPr/>
          </p:nvSpPr>
          <p:spPr>
            <a:xfrm>
              <a:off x="8985326" y="2786644"/>
              <a:ext cx="2156108" cy="2156108"/>
            </a:xfrm>
            <a:prstGeom prst="blockArc">
              <a:avLst>
                <a:gd name="adj1" fmla="val 10800000"/>
                <a:gd name="adj2" fmla="val 0"/>
                <a:gd name="adj3" fmla="val 80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29" name="Group 7"/>
          <p:cNvGrpSpPr/>
          <p:nvPr/>
        </p:nvGrpSpPr>
        <p:grpSpPr>
          <a:xfrm>
            <a:off x="7274566" y="3058078"/>
            <a:ext cx="962600" cy="962600"/>
            <a:chOff x="7471157" y="3242097"/>
            <a:chExt cx="1217066" cy="1217066"/>
          </a:xfrm>
          <a:solidFill>
            <a:srgbClr val="46B3B0"/>
          </a:solidFill>
        </p:grpSpPr>
        <p:sp>
          <p:nvSpPr>
            <p:cNvPr id="30" name="Oval 58"/>
            <p:cNvSpPr/>
            <p:nvPr/>
          </p:nvSpPr>
          <p:spPr>
            <a:xfrm>
              <a:off x="7471157" y="3242097"/>
              <a:ext cx="1217066" cy="1217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31" name="Freeform 60"/>
            <p:cNvSpPr>
              <a:spLocks noEditPoints="1"/>
            </p:cNvSpPr>
            <p:nvPr/>
          </p:nvSpPr>
          <p:spPr bwMode="auto">
            <a:xfrm>
              <a:off x="7885731" y="3639946"/>
              <a:ext cx="387918" cy="438717"/>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grpFill/>
            <a:ln>
              <a:noFill/>
            </a:ln>
          </p:spPr>
          <p:txBody>
            <a:bodyPr vert="horz" wrap="square" lIns="72322" tIns="36161" rIns="72322" bIns="3616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25">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32" name="Group 8"/>
          <p:cNvGrpSpPr/>
          <p:nvPr/>
        </p:nvGrpSpPr>
        <p:grpSpPr>
          <a:xfrm>
            <a:off x="8843502" y="3058078"/>
            <a:ext cx="962600" cy="962600"/>
            <a:chOff x="9454847" y="3242097"/>
            <a:chExt cx="1217066" cy="1217066"/>
          </a:xfrm>
          <a:solidFill>
            <a:srgbClr val="46B3B0"/>
          </a:solidFill>
        </p:grpSpPr>
        <p:sp>
          <p:nvSpPr>
            <p:cNvPr id="33" name="Oval 59"/>
            <p:cNvSpPr/>
            <p:nvPr/>
          </p:nvSpPr>
          <p:spPr>
            <a:xfrm>
              <a:off x="9454847" y="3242097"/>
              <a:ext cx="1217066" cy="1217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34" name="Freeform 61"/>
            <p:cNvSpPr>
              <a:spLocks noEditPoints="1"/>
            </p:cNvSpPr>
            <p:nvPr/>
          </p:nvSpPr>
          <p:spPr bwMode="auto">
            <a:xfrm>
              <a:off x="9854412" y="3611644"/>
              <a:ext cx="417935" cy="477972"/>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grpFill/>
            <a:ln>
              <a:noFill/>
            </a:ln>
          </p:spPr>
          <p:txBody>
            <a:bodyPr vert="horz" wrap="square" lIns="72322" tIns="36161" rIns="72322" bIns="3616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25">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35" name="Group 5"/>
          <p:cNvGrpSpPr/>
          <p:nvPr/>
        </p:nvGrpSpPr>
        <p:grpSpPr>
          <a:xfrm>
            <a:off x="4136693" y="3058078"/>
            <a:ext cx="962600" cy="962600"/>
            <a:chOff x="3503777" y="3242097"/>
            <a:chExt cx="1217066" cy="1217066"/>
          </a:xfrm>
          <a:solidFill>
            <a:srgbClr val="46B3B0"/>
          </a:solidFill>
        </p:grpSpPr>
        <p:sp>
          <p:nvSpPr>
            <p:cNvPr id="36" name="Oval 56"/>
            <p:cNvSpPr/>
            <p:nvPr/>
          </p:nvSpPr>
          <p:spPr>
            <a:xfrm>
              <a:off x="3503777" y="3242097"/>
              <a:ext cx="1217066" cy="1217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37" name="Freeform 62"/>
            <p:cNvSpPr>
              <a:spLocks noEditPoints="1"/>
            </p:cNvSpPr>
            <p:nvPr/>
          </p:nvSpPr>
          <p:spPr bwMode="auto">
            <a:xfrm>
              <a:off x="3944905" y="3598612"/>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grpFill/>
            <a:ln>
              <a:noFill/>
            </a:ln>
          </p:spPr>
          <p:txBody>
            <a:bodyPr vert="horz" wrap="square" lIns="72322" tIns="36161" rIns="72322" bIns="3616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25">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38" name="Group 6"/>
          <p:cNvGrpSpPr/>
          <p:nvPr/>
        </p:nvGrpSpPr>
        <p:grpSpPr>
          <a:xfrm>
            <a:off x="5705629" y="3058078"/>
            <a:ext cx="962600" cy="962600"/>
            <a:chOff x="5487467" y="3242097"/>
            <a:chExt cx="1217066" cy="1217066"/>
          </a:xfrm>
          <a:solidFill>
            <a:srgbClr val="46B3B0"/>
          </a:solidFill>
        </p:grpSpPr>
        <p:sp>
          <p:nvSpPr>
            <p:cNvPr id="39" name="Oval 57"/>
            <p:cNvSpPr/>
            <p:nvPr/>
          </p:nvSpPr>
          <p:spPr>
            <a:xfrm>
              <a:off x="5487467" y="3242097"/>
              <a:ext cx="1217066" cy="1217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0" name="Freeform 63"/>
            <p:cNvSpPr>
              <a:spLocks noEditPoints="1"/>
            </p:cNvSpPr>
            <p:nvPr/>
          </p:nvSpPr>
          <p:spPr bwMode="auto">
            <a:xfrm>
              <a:off x="5862422" y="3626092"/>
              <a:ext cx="468733" cy="46642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grpFill/>
            <a:ln>
              <a:noFill/>
            </a:ln>
          </p:spPr>
          <p:txBody>
            <a:bodyPr vert="horz" wrap="square" lIns="72322" tIns="36161" rIns="72322" bIns="3616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25">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41" name="Group 4"/>
          <p:cNvGrpSpPr/>
          <p:nvPr/>
        </p:nvGrpSpPr>
        <p:grpSpPr>
          <a:xfrm>
            <a:off x="2567757" y="3058078"/>
            <a:ext cx="962600" cy="962600"/>
            <a:chOff x="1520087" y="3242097"/>
            <a:chExt cx="1217066" cy="1217066"/>
          </a:xfrm>
          <a:solidFill>
            <a:srgbClr val="46B3B0"/>
          </a:solidFill>
        </p:grpSpPr>
        <p:sp>
          <p:nvSpPr>
            <p:cNvPr id="42" name="Oval 55"/>
            <p:cNvSpPr/>
            <p:nvPr/>
          </p:nvSpPr>
          <p:spPr>
            <a:xfrm>
              <a:off x="1520087" y="3242097"/>
              <a:ext cx="1217066" cy="1217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3" name="Freeform 64"/>
            <p:cNvSpPr>
              <a:spLocks noEditPoints="1"/>
            </p:cNvSpPr>
            <p:nvPr/>
          </p:nvSpPr>
          <p:spPr bwMode="auto">
            <a:xfrm>
              <a:off x="1908425" y="3542148"/>
              <a:ext cx="460437" cy="536153"/>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grpFill/>
            <a:ln>
              <a:noFill/>
            </a:ln>
          </p:spPr>
          <p:txBody>
            <a:bodyPr vert="horz" wrap="square" lIns="72322" tIns="36161" rIns="72322" bIns="3616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25">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44" name="Group 68"/>
          <p:cNvGrpSpPr/>
          <p:nvPr/>
        </p:nvGrpSpPr>
        <p:grpSpPr>
          <a:xfrm>
            <a:off x="2984920" y="4118785"/>
            <a:ext cx="118252" cy="415578"/>
            <a:chOff x="8243431" y="1672074"/>
            <a:chExt cx="199000" cy="699358"/>
          </a:xfrm>
          <a:solidFill>
            <a:schemeClr val="bg1"/>
          </a:solidFill>
        </p:grpSpPr>
        <p:sp>
          <p:nvSpPr>
            <p:cNvPr id="45" name="Oval 65"/>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6" name="Oval 66"/>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7" name="Oval 67"/>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48" name="Group 69"/>
          <p:cNvGrpSpPr/>
          <p:nvPr/>
        </p:nvGrpSpPr>
        <p:grpSpPr>
          <a:xfrm>
            <a:off x="6127805" y="4118785"/>
            <a:ext cx="118252" cy="415578"/>
            <a:chOff x="8243431" y="1672074"/>
            <a:chExt cx="199000" cy="699358"/>
          </a:xfrm>
          <a:solidFill>
            <a:schemeClr val="bg1"/>
          </a:solidFill>
        </p:grpSpPr>
        <p:sp>
          <p:nvSpPr>
            <p:cNvPr id="49" name="Oval 70"/>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0" name="Oval 71"/>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1" name="Oval 72"/>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52" name="Group 73"/>
          <p:cNvGrpSpPr/>
          <p:nvPr/>
        </p:nvGrpSpPr>
        <p:grpSpPr>
          <a:xfrm>
            <a:off x="9265676" y="4118785"/>
            <a:ext cx="118252" cy="415578"/>
            <a:chOff x="8243431" y="1672074"/>
            <a:chExt cx="199000" cy="699358"/>
          </a:xfrm>
          <a:solidFill>
            <a:schemeClr val="bg1"/>
          </a:solidFill>
        </p:grpSpPr>
        <p:sp>
          <p:nvSpPr>
            <p:cNvPr id="53" name="Oval 74"/>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4" name="Oval 75"/>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5" name="Oval 76"/>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56" name="Group 77"/>
          <p:cNvGrpSpPr/>
          <p:nvPr/>
        </p:nvGrpSpPr>
        <p:grpSpPr>
          <a:xfrm>
            <a:off x="4558868" y="2544392"/>
            <a:ext cx="118252" cy="415578"/>
            <a:chOff x="8243431" y="1672074"/>
            <a:chExt cx="199000" cy="699358"/>
          </a:xfrm>
          <a:solidFill>
            <a:schemeClr val="bg1"/>
          </a:solidFill>
        </p:grpSpPr>
        <p:sp>
          <p:nvSpPr>
            <p:cNvPr id="57" name="Oval 78"/>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8" name="Oval 79"/>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9" name="Oval 80"/>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60" name="Group 81"/>
          <p:cNvGrpSpPr/>
          <p:nvPr/>
        </p:nvGrpSpPr>
        <p:grpSpPr>
          <a:xfrm>
            <a:off x="7696740" y="2544392"/>
            <a:ext cx="118252" cy="415578"/>
            <a:chOff x="8243431" y="1672074"/>
            <a:chExt cx="199000" cy="699358"/>
          </a:xfrm>
          <a:solidFill>
            <a:schemeClr val="bg1"/>
          </a:solidFill>
        </p:grpSpPr>
        <p:sp>
          <p:nvSpPr>
            <p:cNvPr id="61" name="Oval 82"/>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2" name="Oval 83"/>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3" name="Oval 84"/>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latin typeface="Franklin Gothic Medium" panose="020B0603020102020204" pitchFamily="34" charset="0"/>
                <a:ea typeface="微软雅黑" panose="020B0503020204020204" pitchFamily="34" charset="-122"/>
                <a:cs typeface="Arial" panose="020B0604020202020204" pitchFamily="34" charset="0"/>
              </a:endParaRPr>
            </a:p>
          </p:txBody>
        </p:sp>
      </p:grpSp>
      <p:sp>
        <p:nvSpPr>
          <p:cNvPr id="64" name="Rectangle 85"/>
          <p:cNvSpPr/>
          <p:nvPr/>
        </p:nvSpPr>
        <p:spPr>
          <a:xfrm>
            <a:off x="2093347" y="4778371"/>
            <a:ext cx="2019650" cy="1131079"/>
          </a:xfrm>
          <a:prstGeom prst="rect">
            <a:avLst/>
          </a:prstGeom>
        </p:spPr>
        <p:txBody>
          <a:bodyPr wrap="square">
            <a:spAutoFit/>
          </a:bodyPr>
          <a:lstStyle/>
          <a:p>
            <a:pPr>
              <a:lnSpc>
                <a:spcPct val="150000"/>
              </a:lnSpc>
            </a:pPr>
            <a:r>
              <a:rPr lang="zh-CN" altLang="en-US" sz="900" dirty="0">
                <a:solidFill>
                  <a:schemeClr val="bg1"/>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900" dirty="0">
              <a:solidFill>
                <a:schemeClr val="bg1"/>
              </a:solidFill>
              <a:latin typeface="Franklin Gothic Medium" panose="020B0603020102020204" pitchFamily="34" charset="0"/>
              <a:ea typeface="微软雅黑" panose="020B0503020204020204" pitchFamily="34" charset="-122"/>
              <a:cs typeface="+mn-ea"/>
              <a:sym typeface="+mn-lt"/>
            </a:endParaRPr>
          </a:p>
        </p:txBody>
      </p:sp>
      <p:sp>
        <p:nvSpPr>
          <p:cNvPr id="65" name="Rectangle 86"/>
          <p:cNvSpPr/>
          <p:nvPr/>
        </p:nvSpPr>
        <p:spPr>
          <a:xfrm>
            <a:off x="8327263" y="4778371"/>
            <a:ext cx="2019650" cy="1131079"/>
          </a:xfrm>
          <a:prstGeom prst="rect">
            <a:avLst/>
          </a:prstGeom>
        </p:spPr>
        <p:txBody>
          <a:bodyPr wrap="square">
            <a:spAutoFit/>
          </a:bodyPr>
          <a:lstStyle/>
          <a:p>
            <a:pPr>
              <a:lnSpc>
                <a:spcPct val="150000"/>
              </a:lnSpc>
            </a:pPr>
            <a:r>
              <a:rPr lang="zh-CN" altLang="en-US" sz="900" dirty="0">
                <a:solidFill>
                  <a:schemeClr val="bg1"/>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900" dirty="0">
              <a:solidFill>
                <a:schemeClr val="bg1"/>
              </a:solidFill>
              <a:latin typeface="Franklin Gothic Medium" panose="020B0603020102020204" pitchFamily="34" charset="0"/>
              <a:ea typeface="微软雅黑" panose="020B0503020204020204" pitchFamily="34" charset="-122"/>
              <a:cs typeface="+mn-ea"/>
              <a:sym typeface="+mn-lt"/>
            </a:endParaRPr>
          </a:p>
        </p:txBody>
      </p:sp>
      <p:sp>
        <p:nvSpPr>
          <p:cNvPr id="66" name="Rectangle 87"/>
          <p:cNvSpPr/>
          <p:nvPr/>
        </p:nvSpPr>
        <p:spPr>
          <a:xfrm>
            <a:off x="5236231" y="4778371"/>
            <a:ext cx="2019650" cy="1106393"/>
          </a:xfrm>
          <a:prstGeom prst="rect">
            <a:avLst/>
          </a:prstGeom>
        </p:spPr>
        <p:txBody>
          <a:bodyPr wrap="square">
            <a:spAutoFit/>
          </a:bodyPr>
          <a:lstStyle/>
          <a:p>
            <a:pPr>
              <a:lnSpc>
                <a:spcPct val="150000"/>
              </a:lnSpc>
            </a:pPr>
            <a:r>
              <a:rPr lang="zh-CN" altLang="en-US" sz="900" dirty="0">
                <a:solidFill>
                  <a:schemeClr val="bg1"/>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900" dirty="0">
              <a:solidFill>
                <a:schemeClr val="bg1"/>
              </a:solidFill>
              <a:latin typeface="Franklin Gothic Medium" panose="020B0603020102020204" pitchFamily="34" charset="0"/>
              <a:ea typeface="微软雅黑" panose="020B0503020204020204" pitchFamily="34" charset="-122"/>
              <a:cs typeface="+mn-ea"/>
              <a:sym typeface="+mn-lt"/>
            </a:endParaRPr>
          </a:p>
        </p:txBody>
      </p:sp>
      <p:sp>
        <p:nvSpPr>
          <p:cNvPr id="67" name="Rectangle 88"/>
          <p:cNvSpPr/>
          <p:nvPr/>
        </p:nvSpPr>
        <p:spPr>
          <a:xfrm>
            <a:off x="6805167" y="1336323"/>
            <a:ext cx="2019650" cy="1106393"/>
          </a:xfrm>
          <a:prstGeom prst="rect">
            <a:avLst/>
          </a:prstGeom>
        </p:spPr>
        <p:txBody>
          <a:bodyPr wrap="square">
            <a:spAutoFit/>
          </a:bodyPr>
          <a:lstStyle/>
          <a:p>
            <a:pPr>
              <a:lnSpc>
                <a:spcPct val="150000"/>
              </a:lnSpc>
            </a:pPr>
            <a:r>
              <a:rPr lang="zh-CN" altLang="en-US" sz="900" dirty="0">
                <a:solidFill>
                  <a:schemeClr val="bg1"/>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900" dirty="0">
              <a:solidFill>
                <a:schemeClr val="bg1"/>
              </a:solidFill>
              <a:latin typeface="Franklin Gothic Medium" panose="020B0603020102020204" pitchFamily="34" charset="0"/>
              <a:ea typeface="微软雅黑" panose="020B0503020204020204" pitchFamily="34" charset="-122"/>
              <a:cs typeface="+mn-ea"/>
              <a:sym typeface="+mn-lt"/>
            </a:endParaRPr>
          </a:p>
        </p:txBody>
      </p:sp>
      <p:sp>
        <p:nvSpPr>
          <p:cNvPr id="68" name="Rectangle 89"/>
          <p:cNvSpPr/>
          <p:nvPr/>
        </p:nvSpPr>
        <p:spPr>
          <a:xfrm>
            <a:off x="3709769" y="1336323"/>
            <a:ext cx="2019650" cy="1106393"/>
          </a:xfrm>
          <a:prstGeom prst="rect">
            <a:avLst/>
          </a:prstGeom>
        </p:spPr>
        <p:txBody>
          <a:bodyPr wrap="square">
            <a:spAutoFit/>
          </a:bodyPr>
          <a:lstStyle/>
          <a:p>
            <a:pPr>
              <a:lnSpc>
                <a:spcPct val="150000"/>
              </a:lnSpc>
            </a:pPr>
            <a:r>
              <a:rPr lang="zh-CN" altLang="en-US" sz="900" dirty="0">
                <a:solidFill>
                  <a:schemeClr val="bg1"/>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900" dirty="0">
              <a:solidFill>
                <a:schemeClr val="bg1"/>
              </a:solidFill>
              <a:latin typeface="Franklin Gothic Medium" panose="020B0603020102020204" pitchFamily="34" charset="0"/>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500"/>
                                        <p:tgtEl>
                                          <p:spTgt spid="44"/>
                                        </p:tgtEl>
                                        <p:attrNameLst>
                                          <p:attrName>ppt_y</p:attrName>
                                        </p:attrNameLst>
                                      </p:cBhvr>
                                      <p:tavLst>
                                        <p:tav tm="0">
                                          <p:val>
                                            <p:strVal val="#ppt_y-#ppt_h*1.125000"/>
                                          </p:val>
                                        </p:tav>
                                        <p:tav tm="100000">
                                          <p:val>
                                            <p:strVal val="#ppt_y"/>
                                          </p:val>
                                        </p:tav>
                                      </p:tavLst>
                                    </p:anim>
                                    <p:animEffect transition="in" filter="wipe(down)">
                                      <p:cBhvr>
                                        <p:cTn id="18" dur="500"/>
                                        <p:tgtEl>
                                          <p:spTgt spid="44"/>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ppt_w</p:attrName>
                                        </p:attrNameLst>
                                      </p:cBhvr>
                                      <p:tavLst>
                                        <p:tav tm="0">
                                          <p:val>
                                            <p:fltVal val="0"/>
                                          </p:val>
                                        </p:tav>
                                        <p:tav tm="100000">
                                          <p:val>
                                            <p:strVal val="#ppt_w"/>
                                          </p:val>
                                        </p:tav>
                                      </p:tavLst>
                                    </p:anim>
                                    <p:anim calcmode="lin" valueType="num">
                                      <p:cBhvr>
                                        <p:cTn id="27" dur="500" fill="hold"/>
                                        <p:tgtEl>
                                          <p:spTgt spid="35"/>
                                        </p:tgtEl>
                                        <p:attrNameLst>
                                          <p:attrName>ppt_h</p:attrName>
                                        </p:attrNameLst>
                                      </p:cBhvr>
                                      <p:tavLst>
                                        <p:tav tm="0">
                                          <p:val>
                                            <p:fltVal val="0"/>
                                          </p:val>
                                        </p:tav>
                                        <p:tav tm="100000">
                                          <p:val>
                                            <p:strVal val="#ppt_h"/>
                                          </p:val>
                                        </p:tav>
                                      </p:tavLst>
                                    </p:anim>
                                    <p:animEffect transition="in" filter="fade">
                                      <p:cBhvr>
                                        <p:cTn id="28" dur="500"/>
                                        <p:tgtEl>
                                          <p:spTgt spid="35"/>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additive="base">
                                        <p:cTn id="32" dur="500"/>
                                        <p:tgtEl>
                                          <p:spTgt spid="56"/>
                                        </p:tgtEl>
                                        <p:attrNameLst>
                                          <p:attrName>ppt_y</p:attrName>
                                        </p:attrNameLst>
                                      </p:cBhvr>
                                      <p:tavLst>
                                        <p:tav tm="0">
                                          <p:val>
                                            <p:strVal val="#ppt_y+#ppt_h*1.125000"/>
                                          </p:val>
                                        </p:tav>
                                        <p:tav tm="100000">
                                          <p:val>
                                            <p:strVal val="#ppt_y"/>
                                          </p:val>
                                        </p:tav>
                                      </p:tavLst>
                                    </p:anim>
                                    <p:animEffect transition="in" filter="wipe(up)">
                                      <p:cBhvr>
                                        <p:cTn id="33" dur="500"/>
                                        <p:tgtEl>
                                          <p:spTgt spid="56"/>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childTnLst>
                          </p:cTn>
                        </p:par>
                        <p:par>
                          <p:cTn id="44" fill="hold">
                            <p:stCondLst>
                              <p:cond delay="4000"/>
                            </p:stCondLst>
                            <p:childTnLst>
                              <p:par>
                                <p:cTn id="45" presetID="12" presetClass="entr" presetSubtype="1"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p:tgtEl>
                                          <p:spTgt spid="48"/>
                                        </p:tgtEl>
                                        <p:attrNameLst>
                                          <p:attrName>ppt_y</p:attrName>
                                        </p:attrNameLst>
                                      </p:cBhvr>
                                      <p:tavLst>
                                        <p:tav tm="0">
                                          <p:val>
                                            <p:strVal val="#ppt_y-#ppt_h*1.125000"/>
                                          </p:val>
                                        </p:tav>
                                        <p:tav tm="100000">
                                          <p:val>
                                            <p:strVal val="#ppt_y"/>
                                          </p:val>
                                        </p:tav>
                                      </p:tavLst>
                                    </p:anim>
                                    <p:animEffect transition="in" filter="wipe(down)">
                                      <p:cBhvr>
                                        <p:cTn id="48" dur="500"/>
                                        <p:tgtEl>
                                          <p:spTgt spid="48"/>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childTnLst>
                                </p:cTn>
                              </p:par>
                            </p:childTnLst>
                          </p:cTn>
                        </p:par>
                        <p:par>
                          <p:cTn id="53" fill="hold">
                            <p:stCondLst>
                              <p:cond delay="5000"/>
                            </p:stCondLst>
                            <p:childTnLst>
                              <p:par>
                                <p:cTn id="54" presetID="53" presetClass="entr" presetSubtype="16" fill="hold"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5500"/>
                            </p:stCondLst>
                            <p:childTnLst>
                              <p:par>
                                <p:cTn id="60" presetID="12" presetClass="entr" presetSubtype="4" fill="hold" nodeType="afterEffect">
                                  <p:stCondLst>
                                    <p:cond delay="0"/>
                                  </p:stCondLst>
                                  <p:childTnLst>
                                    <p:set>
                                      <p:cBhvr>
                                        <p:cTn id="61" dur="1" fill="hold">
                                          <p:stCondLst>
                                            <p:cond delay="0"/>
                                          </p:stCondLst>
                                        </p:cTn>
                                        <p:tgtEl>
                                          <p:spTgt spid="60"/>
                                        </p:tgtEl>
                                        <p:attrNameLst>
                                          <p:attrName>style.visibility</p:attrName>
                                        </p:attrNameLst>
                                      </p:cBhvr>
                                      <p:to>
                                        <p:strVal val="visible"/>
                                      </p:to>
                                    </p:set>
                                    <p:anim calcmode="lin" valueType="num">
                                      <p:cBhvr additive="base">
                                        <p:cTn id="62" dur="500"/>
                                        <p:tgtEl>
                                          <p:spTgt spid="60"/>
                                        </p:tgtEl>
                                        <p:attrNameLst>
                                          <p:attrName>ppt_y</p:attrName>
                                        </p:attrNameLst>
                                      </p:cBhvr>
                                      <p:tavLst>
                                        <p:tav tm="0">
                                          <p:val>
                                            <p:strVal val="#ppt_y+#ppt_h*1.125000"/>
                                          </p:val>
                                        </p:tav>
                                        <p:tav tm="100000">
                                          <p:val>
                                            <p:strVal val="#ppt_y"/>
                                          </p:val>
                                        </p:tav>
                                      </p:tavLst>
                                    </p:anim>
                                    <p:animEffect transition="in" filter="wipe(up)">
                                      <p:cBhvr>
                                        <p:cTn id="63" dur="500"/>
                                        <p:tgtEl>
                                          <p:spTgt spid="60"/>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Effect transition="in" filter="fade">
                                      <p:cBhvr>
                                        <p:cTn id="67" dur="500"/>
                                        <p:tgtEl>
                                          <p:spTgt spid="67"/>
                                        </p:tgtEl>
                                      </p:cBhvr>
                                    </p:animEffect>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childTnLst>
                          </p:cTn>
                        </p:par>
                        <p:par>
                          <p:cTn id="74" fill="hold">
                            <p:stCondLst>
                              <p:cond delay="7000"/>
                            </p:stCondLst>
                            <p:childTnLst>
                              <p:par>
                                <p:cTn id="75" presetID="12" presetClass="entr" presetSubtype="1"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 calcmode="lin" valueType="num">
                                      <p:cBhvr additive="base">
                                        <p:cTn id="77" dur="500"/>
                                        <p:tgtEl>
                                          <p:spTgt spid="52"/>
                                        </p:tgtEl>
                                        <p:attrNameLst>
                                          <p:attrName>ppt_y</p:attrName>
                                        </p:attrNameLst>
                                      </p:cBhvr>
                                      <p:tavLst>
                                        <p:tav tm="0">
                                          <p:val>
                                            <p:strVal val="#ppt_y-#ppt_h*1.125000"/>
                                          </p:val>
                                        </p:tav>
                                        <p:tav tm="100000">
                                          <p:val>
                                            <p:strVal val="#ppt_y"/>
                                          </p:val>
                                        </p:tav>
                                      </p:tavLst>
                                    </p:anim>
                                    <p:animEffect transition="in" filter="wipe(down)">
                                      <p:cBhvr>
                                        <p:cTn id="78" dur="500"/>
                                        <p:tgtEl>
                                          <p:spTgt spid="52"/>
                                        </p:tgtEl>
                                      </p:cBhvr>
                                    </p:animEffect>
                                  </p:childTnLst>
                                </p:cTn>
                              </p:par>
                            </p:childTnLst>
                          </p:cTn>
                        </p:par>
                        <p:par>
                          <p:cTn id="79" fill="hold">
                            <p:stCondLst>
                              <p:cond delay="7500"/>
                            </p:stCondLst>
                            <p:childTnLst>
                              <p:par>
                                <p:cTn id="80" presetID="10" presetClass="entr" presetSubtype="0" fill="hold" grpId="0"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1588" y="4422775"/>
            <a:ext cx="12193588" cy="2435225"/>
            <a:chOff x="-1588" y="4422775"/>
            <a:chExt cx="12193588" cy="2435225"/>
          </a:xfrm>
        </p:grpSpPr>
        <p:sp>
          <p:nvSpPr>
            <p:cNvPr id="8" name="任意多边形: 形状 7"/>
            <p:cNvSpPr/>
            <p:nvPr/>
          </p:nvSpPr>
          <p:spPr bwMode="auto">
            <a:xfrm>
              <a:off x="-1588" y="4423551"/>
              <a:ext cx="12193588" cy="2434449"/>
            </a:xfrm>
            <a:custGeom>
              <a:avLst/>
              <a:gdLst>
                <a:gd name="connsiteX0" fmla="*/ 10715179 w 12193588"/>
                <a:gd name="connsiteY0" fmla="*/ 506 h 2434449"/>
                <a:gd name="connsiteX1" fmla="*/ 12192000 w 12193588"/>
                <a:gd name="connsiteY1" fmla="*/ 256502 h 2434449"/>
                <a:gd name="connsiteX2" fmla="*/ 12192000 w 12193588"/>
                <a:gd name="connsiteY2" fmla="*/ 676516 h 2434449"/>
                <a:gd name="connsiteX3" fmla="*/ 12192000 w 12193588"/>
                <a:gd name="connsiteY3" fmla="*/ 770749 h 2434449"/>
                <a:gd name="connsiteX4" fmla="*/ 12193588 w 12193588"/>
                <a:gd name="connsiteY4" fmla="*/ 770749 h 2434449"/>
                <a:gd name="connsiteX5" fmla="*/ 12193588 w 12193588"/>
                <a:gd name="connsiteY5" fmla="*/ 2434449 h 2434449"/>
                <a:gd name="connsiteX6" fmla="*/ 0 w 12193588"/>
                <a:gd name="connsiteY6" fmla="*/ 2434449 h 2434449"/>
                <a:gd name="connsiteX7" fmla="*/ 0 w 12193588"/>
                <a:gd name="connsiteY7" fmla="*/ 883462 h 2434449"/>
                <a:gd name="connsiteX8" fmla="*/ 0 w 12193588"/>
                <a:gd name="connsiteY8" fmla="*/ 771877 h 2434449"/>
                <a:gd name="connsiteX9" fmla="*/ 0 w 12193588"/>
                <a:gd name="connsiteY9" fmla="*/ 770749 h 2434449"/>
                <a:gd name="connsiteX10" fmla="*/ 0 w 12193588"/>
                <a:gd name="connsiteY10" fmla="*/ 730396 h 2434449"/>
                <a:gd name="connsiteX11" fmla="*/ 0 w 12193588"/>
                <a:gd name="connsiteY11" fmla="*/ 256502 h 2434449"/>
                <a:gd name="connsiteX12" fmla="*/ 6043613 w 12193588"/>
                <a:gd name="connsiteY12" fmla="*/ 542930 h 2434449"/>
                <a:gd name="connsiteX13" fmla="*/ 10715179 w 12193588"/>
                <a:gd name="connsiteY13" fmla="*/ 506 h 243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3588" h="2434449">
                  <a:moveTo>
                    <a:pt x="10715179" y="506"/>
                  </a:moveTo>
                  <a:cubicBezTo>
                    <a:pt x="11204774" y="7070"/>
                    <a:pt x="11693922" y="78279"/>
                    <a:pt x="12192000" y="256502"/>
                  </a:cubicBezTo>
                  <a:cubicBezTo>
                    <a:pt x="12192000" y="256502"/>
                    <a:pt x="12192000" y="256502"/>
                    <a:pt x="12192000" y="676516"/>
                  </a:cubicBezTo>
                  <a:lnTo>
                    <a:pt x="12192000" y="770749"/>
                  </a:lnTo>
                  <a:lnTo>
                    <a:pt x="12193588" y="770749"/>
                  </a:lnTo>
                  <a:lnTo>
                    <a:pt x="12193588" y="2434449"/>
                  </a:lnTo>
                  <a:lnTo>
                    <a:pt x="0" y="2434449"/>
                  </a:lnTo>
                  <a:lnTo>
                    <a:pt x="0" y="883462"/>
                  </a:lnTo>
                  <a:cubicBezTo>
                    <a:pt x="0" y="883462"/>
                    <a:pt x="0" y="883462"/>
                    <a:pt x="0" y="771877"/>
                  </a:cubicBezTo>
                  <a:lnTo>
                    <a:pt x="0" y="770749"/>
                  </a:lnTo>
                  <a:lnTo>
                    <a:pt x="0" y="730396"/>
                  </a:lnTo>
                  <a:cubicBezTo>
                    <a:pt x="0" y="638556"/>
                    <a:pt x="0" y="491612"/>
                    <a:pt x="0" y="256502"/>
                  </a:cubicBezTo>
                  <a:cubicBezTo>
                    <a:pt x="1974850" y="-454797"/>
                    <a:pt x="3736975" y="542930"/>
                    <a:pt x="6043613" y="542930"/>
                  </a:cubicBezTo>
                  <a:cubicBezTo>
                    <a:pt x="7773591" y="542930"/>
                    <a:pt x="9246394" y="-19186"/>
                    <a:pt x="10715179" y="506"/>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6" name="Freeform 6"/>
            <p:cNvSpPr/>
            <p:nvPr/>
          </p:nvSpPr>
          <p:spPr bwMode="auto">
            <a:xfrm>
              <a:off x="-1588" y="4422775"/>
              <a:ext cx="12192000" cy="650875"/>
            </a:xfrm>
            <a:custGeom>
              <a:avLst/>
              <a:gdLst>
                <a:gd name="T0" fmla="*/ 318 w 7680"/>
                <a:gd name="T1" fmla="*/ 232 h 409"/>
                <a:gd name="T2" fmla="*/ 1294 w 7680"/>
                <a:gd name="T3" fmla="*/ 118 h 409"/>
                <a:gd name="T4" fmla="*/ 1333 w 7680"/>
                <a:gd name="T5" fmla="*/ 118 h 409"/>
                <a:gd name="T6" fmla="*/ 1562 w 7680"/>
                <a:gd name="T7" fmla="*/ 129 h 409"/>
                <a:gd name="T8" fmla="*/ 2939 w 7680"/>
                <a:gd name="T9" fmla="*/ 336 h 409"/>
                <a:gd name="T10" fmla="*/ 3230 w 7680"/>
                <a:gd name="T11" fmla="*/ 372 h 409"/>
                <a:gd name="T12" fmla="*/ 4672 w 7680"/>
                <a:gd name="T13" fmla="*/ 372 h 409"/>
                <a:gd name="T14" fmla="*/ 5063 w 7680"/>
                <a:gd name="T15" fmla="*/ 325 h 409"/>
                <a:gd name="T16" fmla="*/ 6133 w 7680"/>
                <a:gd name="T17" fmla="*/ 137 h 409"/>
                <a:gd name="T18" fmla="*/ 6862 w 7680"/>
                <a:gd name="T19" fmla="*/ 126 h 409"/>
                <a:gd name="T20" fmla="*/ 7680 w 7680"/>
                <a:gd name="T21" fmla="*/ 233 h 409"/>
                <a:gd name="T22" fmla="*/ 7680 w 7680"/>
                <a:gd name="T23" fmla="*/ 162 h 409"/>
                <a:gd name="T24" fmla="*/ 6930 w 7680"/>
                <a:gd name="T25" fmla="*/ 9 h 409"/>
                <a:gd name="T26" fmla="*/ 6911 w 7680"/>
                <a:gd name="T27" fmla="*/ 7 h 409"/>
                <a:gd name="T28" fmla="*/ 6604 w 7680"/>
                <a:gd name="T29" fmla="*/ 2 h 409"/>
                <a:gd name="T30" fmla="*/ 6571 w 7680"/>
                <a:gd name="T31" fmla="*/ 3 h 409"/>
                <a:gd name="T32" fmla="*/ 6243 w 7680"/>
                <a:gd name="T33" fmla="*/ 27 h 409"/>
                <a:gd name="T34" fmla="*/ 6224 w 7680"/>
                <a:gd name="T35" fmla="*/ 29 h 409"/>
                <a:gd name="T36" fmla="*/ 5920 w 7680"/>
                <a:gd name="T37" fmla="*/ 68 h 409"/>
                <a:gd name="T38" fmla="*/ 5884 w 7680"/>
                <a:gd name="T39" fmla="*/ 74 h 409"/>
                <a:gd name="T40" fmla="*/ 5773 w 7680"/>
                <a:gd name="T41" fmla="*/ 91 h 409"/>
                <a:gd name="T42" fmla="*/ 5630 w 7680"/>
                <a:gd name="T43" fmla="*/ 116 h 409"/>
                <a:gd name="T44" fmla="*/ 5608 w 7680"/>
                <a:gd name="T45" fmla="*/ 119 h 409"/>
                <a:gd name="T46" fmla="*/ 5111 w 7680"/>
                <a:gd name="T47" fmla="*/ 208 h 409"/>
                <a:gd name="T48" fmla="*/ 5075 w 7680"/>
                <a:gd name="T49" fmla="*/ 214 h 409"/>
                <a:gd name="T50" fmla="*/ 3807 w 7680"/>
                <a:gd name="T51" fmla="*/ 342 h 409"/>
                <a:gd name="T52" fmla="*/ 3480 w 7680"/>
                <a:gd name="T53" fmla="*/ 332 h 409"/>
                <a:gd name="T54" fmla="*/ 3442 w 7680"/>
                <a:gd name="T55" fmla="*/ 330 h 409"/>
                <a:gd name="T56" fmla="*/ 1916 w 7680"/>
                <a:gd name="T57" fmla="*/ 100 h 409"/>
                <a:gd name="T58" fmla="*/ 1897 w 7680"/>
                <a:gd name="T59" fmla="*/ 96 h 409"/>
                <a:gd name="T60" fmla="*/ 1868 w 7680"/>
                <a:gd name="T61" fmla="*/ 91 h 409"/>
                <a:gd name="T62" fmla="*/ 1608 w 7680"/>
                <a:gd name="T63" fmla="*/ 51 h 409"/>
                <a:gd name="T64" fmla="*/ 1588 w 7680"/>
                <a:gd name="T65" fmla="*/ 48 h 409"/>
                <a:gd name="T66" fmla="*/ 1332 w 7680"/>
                <a:gd name="T67" fmla="*/ 19 h 409"/>
                <a:gd name="T68" fmla="*/ 1298 w 7680"/>
                <a:gd name="T69" fmla="*/ 16 h 409"/>
                <a:gd name="T70" fmla="*/ 1034 w 7680"/>
                <a:gd name="T71" fmla="*/ 2 h 409"/>
                <a:gd name="T72" fmla="*/ 1018 w 7680"/>
                <a:gd name="T73" fmla="*/ 1 h 409"/>
                <a:gd name="T74" fmla="*/ 1008 w 7680"/>
                <a:gd name="T75" fmla="*/ 1 h 409"/>
                <a:gd name="T76" fmla="*/ 864 w 7680"/>
                <a:gd name="T77" fmla="*/ 2 h 409"/>
                <a:gd name="T78" fmla="*/ 0 w 7680"/>
                <a:gd name="T79" fmla="*/ 162 h 409"/>
                <a:gd name="T80" fmla="*/ 0 w 7680"/>
                <a:gd name="T81" fmla="*/ 305 h 409"/>
                <a:gd name="T82" fmla="*/ 318 w 7680"/>
                <a:gd name="T83" fmla="*/ 232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80" h="409">
                  <a:moveTo>
                    <a:pt x="318" y="232"/>
                  </a:moveTo>
                  <a:cubicBezTo>
                    <a:pt x="701" y="150"/>
                    <a:pt x="993" y="115"/>
                    <a:pt x="1294" y="118"/>
                  </a:cubicBezTo>
                  <a:cubicBezTo>
                    <a:pt x="1307" y="118"/>
                    <a:pt x="1320" y="118"/>
                    <a:pt x="1333" y="118"/>
                  </a:cubicBezTo>
                  <a:cubicBezTo>
                    <a:pt x="1408" y="119"/>
                    <a:pt x="1484" y="123"/>
                    <a:pt x="1562" y="129"/>
                  </a:cubicBezTo>
                  <a:cubicBezTo>
                    <a:pt x="1922" y="156"/>
                    <a:pt x="2331" y="230"/>
                    <a:pt x="2939" y="336"/>
                  </a:cubicBezTo>
                  <a:cubicBezTo>
                    <a:pt x="3022" y="351"/>
                    <a:pt x="3121" y="363"/>
                    <a:pt x="3230" y="372"/>
                  </a:cubicBezTo>
                  <a:cubicBezTo>
                    <a:pt x="3657" y="409"/>
                    <a:pt x="4239" y="406"/>
                    <a:pt x="4672" y="372"/>
                  </a:cubicBezTo>
                  <a:cubicBezTo>
                    <a:pt x="4826" y="361"/>
                    <a:pt x="4961" y="345"/>
                    <a:pt x="5063" y="325"/>
                  </a:cubicBezTo>
                  <a:cubicBezTo>
                    <a:pt x="5361" y="270"/>
                    <a:pt x="5721" y="179"/>
                    <a:pt x="6133" y="137"/>
                  </a:cubicBezTo>
                  <a:cubicBezTo>
                    <a:pt x="6360" y="113"/>
                    <a:pt x="6604" y="105"/>
                    <a:pt x="6862" y="126"/>
                  </a:cubicBezTo>
                  <a:cubicBezTo>
                    <a:pt x="7230" y="157"/>
                    <a:pt x="7502" y="199"/>
                    <a:pt x="7680" y="233"/>
                  </a:cubicBezTo>
                  <a:cubicBezTo>
                    <a:pt x="7680" y="162"/>
                    <a:pt x="7680" y="162"/>
                    <a:pt x="7680" y="162"/>
                  </a:cubicBezTo>
                  <a:cubicBezTo>
                    <a:pt x="7428" y="72"/>
                    <a:pt x="7178" y="25"/>
                    <a:pt x="6930" y="9"/>
                  </a:cubicBezTo>
                  <a:cubicBezTo>
                    <a:pt x="6924" y="8"/>
                    <a:pt x="6917" y="8"/>
                    <a:pt x="6911" y="7"/>
                  </a:cubicBezTo>
                  <a:cubicBezTo>
                    <a:pt x="6809" y="1"/>
                    <a:pt x="6707" y="0"/>
                    <a:pt x="6604" y="2"/>
                  </a:cubicBezTo>
                  <a:cubicBezTo>
                    <a:pt x="6593" y="3"/>
                    <a:pt x="6582" y="3"/>
                    <a:pt x="6571" y="3"/>
                  </a:cubicBezTo>
                  <a:cubicBezTo>
                    <a:pt x="6462" y="7"/>
                    <a:pt x="6352" y="15"/>
                    <a:pt x="6243" y="27"/>
                  </a:cubicBezTo>
                  <a:cubicBezTo>
                    <a:pt x="6237" y="27"/>
                    <a:pt x="6230" y="28"/>
                    <a:pt x="6224" y="29"/>
                  </a:cubicBezTo>
                  <a:cubicBezTo>
                    <a:pt x="6123" y="39"/>
                    <a:pt x="6022" y="53"/>
                    <a:pt x="5920" y="68"/>
                  </a:cubicBezTo>
                  <a:cubicBezTo>
                    <a:pt x="5908" y="70"/>
                    <a:pt x="5896" y="72"/>
                    <a:pt x="5884" y="74"/>
                  </a:cubicBezTo>
                  <a:cubicBezTo>
                    <a:pt x="5847" y="80"/>
                    <a:pt x="5810" y="85"/>
                    <a:pt x="5773" y="91"/>
                  </a:cubicBezTo>
                  <a:cubicBezTo>
                    <a:pt x="5725" y="99"/>
                    <a:pt x="5678" y="107"/>
                    <a:pt x="5630" y="116"/>
                  </a:cubicBezTo>
                  <a:cubicBezTo>
                    <a:pt x="5623" y="117"/>
                    <a:pt x="5615" y="118"/>
                    <a:pt x="5608" y="119"/>
                  </a:cubicBezTo>
                  <a:cubicBezTo>
                    <a:pt x="5445" y="148"/>
                    <a:pt x="5279" y="179"/>
                    <a:pt x="5111" y="208"/>
                  </a:cubicBezTo>
                  <a:cubicBezTo>
                    <a:pt x="5099" y="210"/>
                    <a:pt x="5087" y="212"/>
                    <a:pt x="5075" y="214"/>
                  </a:cubicBezTo>
                  <a:cubicBezTo>
                    <a:pt x="4672" y="283"/>
                    <a:pt x="4253" y="342"/>
                    <a:pt x="3807" y="342"/>
                  </a:cubicBezTo>
                  <a:cubicBezTo>
                    <a:pt x="3696" y="342"/>
                    <a:pt x="3587" y="339"/>
                    <a:pt x="3480" y="332"/>
                  </a:cubicBezTo>
                  <a:cubicBezTo>
                    <a:pt x="3467" y="331"/>
                    <a:pt x="3454" y="330"/>
                    <a:pt x="3442" y="330"/>
                  </a:cubicBezTo>
                  <a:cubicBezTo>
                    <a:pt x="2897" y="293"/>
                    <a:pt x="2397" y="182"/>
                    <a:pt x="1916" y="100"/>
                  </a:cubicBezTo>
                  <a:cubicBezTo>
                    <a:pt x="1909" y="98"/>
                    <a:pt x="1903" y="97"/>
                    <a:pt x="1897" y="96"/>
                  </a:cubicBezTo>
                  <a:cubicBezTo>
                    <a:pt x="1887" y="95"/>
                    <a:pt x="1878" y="93"/>
                    <a:pt x="1868" y="91"/>
                  </a:cubicBezTo>
                  <a:cubicBezTo>
                    <a:pt x="1781" y="77"/>
                    <a:pt x="1694" y="63"/>
                    <a:pt x="1608" y="51"/>
                  </a:cubicBezTo>
                  <a:cubicBezTo>
                    <a:pt x="1601" y="50"/>
                    <a:pt x="1595" y="49"/>
                    <a:pt x="1588" y="48"/>
                  </a:cubicBezTo>
                  <a:cubicBezTo>
                    <a:pt x="1502" y="37"/>
                    <a:pt x="1417" y="27"/>
                    <a:pt x="1332" y="19"/>
                  </a:cubicBezTo>
                  <a:cubicBezTo>
                    <a:pt x="1320" y="18"/>
                    <a:pt x="1309" y="17"/>
                    <a:pt x="1298" y="16"/>
                  </a:cubicBezTo>
                  <a:cubicBezTo>
                    <a:pt x="1210" y="8"/>
                    <a:pt x="1122" y="4"/>
                    <a:pt x="1034" y="2"/>
                  </a:cubicBezTo>
                  <a:cubicBezTo>
                    <a:pt x="1029" y="2"/>
                    <a:pt x="1023" y="2"/>
                    <a:pt x="1018" y="1"/>
                  </a:cubicBezTo>
                  <a:cubicBezTo>
                    <a:pt x="1015" y="1"/>
                    <a:pt x="1011" y="1"/>
                    <a:pt x="1008" y="1"/>
                  </a:cubicBezTo>
                  <a:cubicBezTo>
                    <a:pt x="960" y="1"/>
                    <a:pt x="912" y="1"/>
                    <a:pt x="864" y="2"/>
                  </a:cubicBezTo>
                  <a:cubicBezTo>
                    <a:pt x="579" y="11"/>
                    <a:pt x="293" y="56"/>
                    <a:pt x="0" y="162"/>
                  </a:cubicBezTo>
                  <a:cubicBezTo>
                    <a:pt x="0" y="305"/>
                    <a:pt x="0" y="305"/>
                    <a:pt x="0" y="305"/>
                  </a:cubicBezTo>
                  <a:cubicBezTo>
                    <a:pt x="113" y="278"/>
                    <a:pt x="219" y="253"/>
                    <a:pt x="318"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0" name="图片 9"/>
          <p:cNvPicPr>
            <a:picLocks noChangeAspect="1"/>
          </p:cNvPicPr>
          <p:nvPr/>
        </p:nvPicPr>
        <p:blipFill>
          <a:blip r:embed="rId3"/>
          <a:stretch>
            <a:fillRect/>
          </a:stretch>
        </p:blipFill>
        <p:spPr>
          <a:xfrm>
            <a:off x="6296169" y="3353347"/>
            <a:ext cx="1145531" cy="1801799"/>
          </a:xfrm>
          <a:prstGeom prst="rect">
            <a:avLst/>
          </a:prstGeom>
        </p:spPr>
      </p:pic>
      <p:pic>
        <p:nvPicPr>
          <p:cNvPr id="17" name="图形 16"/>
          <p:cNvPicPr>
            <a:picLocks noChangeAspect="1"/>
          </p:cNvPicPr>
          <p:nvPr/>
        </p:nvPicPr>
        <p:blipFill>
          <a:blip r:embed="rId4"/>
          <a:stretch>
            <a:fillRect/>
          </a:stretch>
        </p:blipFill>
        <p:spPr>
          <a:xfrm>
            <a:off x="5024217" y="3297559"/>
            <a:ext cx="1248946" cy="2075713"/>
          </a:xfrm>
          <a:prstGeom prst="rect">
            <a:avLst/>
          </a:prstGeom>
        </p:spPr>
      </p:pic>
      <p:pic>
        <p:nvPicPr>
          <p:cNvPr id="18" name="图片 17"/>
          <p:cNvPicPr>
            <a:picLocks noChangeAspect="1"/>
          </p:cNvPicPr>
          <p:nvPr/>
        </p:nvPicPr>
        <p:blipFill>
          <a:blip r:embed="rId5"/>
          <a:stretch>
            <a:fillRect/>
          </a:stretch>
        </p:blipFill>
        <p:spPr>
          <a:xfrm>
            <a:off x="7464707" y="3434844"/>
            <a:ext cx="961186" cy="1638806"/>
          </a:xfrm>
          <a:prstGeom prst="rect">
            <a:avLst/>
          </a:prstGeom>
        </p:spPr>
      </p:pic>
      <p:pic>
        <p:nvPicPr>
          <p:cNvPr id="19" name="图片 18"/>
          <p:cNvPicPr>
            <a:picLocks noChangeAspect="1"/>
          </p:cNvPicPr>
          <p:nvPr/>
        </p:nvPicPr>
        <p:blipFill>
          <a:blip r:embed="rId6"/>
          <a:stretch>
            <a:fillRect/>
          </a:stretch>
        </p:blipFill>
        <p:spPr>
          <a:xfrm>
            <a:off x="4020628" y="3821220"/>
            <a:ext cx="786140" cy="1137869"/>
          </a:xfrm>
          <a:prstGeom prst="rect">
            <a:avLst/>
          </a:prstGeom>
        </p:spPr>
      </p:pic>
      <p:sp>
        <p:nvSpPr>
          <p:cNvPr id="2" name="文本框 1"/>
          <p:cNvSpPr txBox="1"/>
          <p:nvPr/>
        </p:nvSpPr>
        <p:spPr>
          <a:xfrm>
            <a:off x="3233678" y="1887448"/>
            <a:ext cx="387798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感谢一路有你</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20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40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6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stretch>
            <a:fillRect/>
          </a:stretch>
        </p:blipFill>
        <p:spPr>
          <a:xfrm>
            <a:off x="3773879" y="3702742"/>
            <a:ext cx="4551667" cy="1370908"/>
          </a:xfrm>
          <a:prstGeom prst="rect">
            <a:avLst/>
          </a:prstGeom>
        </p:spPr>
      </p:pic>
      <p:grpSp>
        <p:nvGrpSpPr>
          <p:cNvPr id="15" name="组合 14"/>
          <p:cNvGrpSpPr/>
          <p:nvPr/>
        </p:nvGrpSpPr>
        <p:grpSpPr>
          <a:xfrm>
            <a:off x="-1588" y="4422775"/>
            <a:ext cx="12193588" cy="2435225"/>
            <a:chOff x="-1588" y="4422775"/>
            <a:chExt cx="12193588" cy="2435225"/>
          </a:xfrm>
        </p:grpSpPr>
        <p:sp>
          <p:nvSpPr>
            <p:cNvPr id="8" name="任意多边形: 形状 7"/>
            <p:cNvSpPr/>
            <p:nvPr/>
          </p:nvSpPr>
          <p:spPr bwMode="auto">
            <a:xfrm>
              <a:off x="-1588" y="4423551"/>
              <a:ext cx="12193588" cy="2434449"/>
            </a:xfrm>
            <a:custGeom>
              <a:avLst/>
              <a:gdLst>
                <a:gd name="connsiteX0" fmla="*/ 10715179 w 12193588"/>
                <a:gd name="connsiteY0" fmla="*/ 506 h 2434449"/>
                <a:gd name="connsiteX1" fmla="*/ 12192000 w 12193588"/>
                <a:gd name="connsiteY1" fmla="*/ 256502 h 2434449"/>
                <a:gd name="connsiteX2" fmla="*/ 12192000 w 12193588"/>
                <a:gd name="connsiteY2" fmla="*/ 676516 h 2434449"/>
                <a:gd name="connsiteX3" fmla="*/ 12192000 w 12193588"/>
                <a:gd name="connsiteY3" fmla="*/ 770749 h 2434449"/>
                <a:gd name="connsiteX4" fmla="*/ 12193588 w 12193588"/>
                <a:gd name="connsiteY4" fmla="*/ 770749 h 2434449"/>
                <a:gd name="connsiteX5" fmla="*/ 12193588 w 12193588"/>
                <a:gd name="connsiteY5" fmla="*/ 2434449 h 2434449"/>
                <a:gd name="connsiteX6" fmla="*/ 0 w 12193588"/>
                <a:gd name="connsiteY6" fmla="*/ 2434449 h 2434449"/>
                <a:gd name="connsiteX7" fmla="*/ 0 w 12193588"/>
                <a:gd name="connsiteY7" fmla="*/ 883462 h 2434449"/>
                <a:gd name="connsiteX8" fmla="*/ 0 w 12193588"/>
                <a:gd name="connsiteY8" fmla="*/ 771877 h 2434449"/>
                <a:gd name="connsiteX9" fmla="*/ 0 w 12193588"/>
                <a:gd name="connsiteY9" fmla="*/ 770749 h 2434449"/>
                <a:gd name="connsiteX10" fmla="*/ 0 w 12193588"/>
                <a:gd name="connsiteY10" fmla="*/ 730396 h 2434449"/>
                <a:gd name="connsiteX11" fmla="*/ 0 w 12193588"/>
                <a:gd name="connsiteY11" fmla="*/ 256502 h 2434449"/>
                <a:gd name="connsiteX12" fmla="*/ 6043613 w 12193588"/>
                <a:gd name="connsiteY12" fmla="*/ 542930 h 2434449"/>
                <a:gd name="connsiteX13" fmla="*/ 10715179 w 12193588"/>
                <a:gd name="connsiteY13" fmla="*/ 506 h 243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3588" h="2434449">
                  <a:moveTo>
                    <a:pt x="10715179" y="506"/>
                  </a:moveTo>
                  <a:cubicBezTo>
                    <a:pt x="11204774" y="7070"/>
                    <a:pt x="11693922" y="78279"/>
                    <a:pt x="12192000" y="256502"/>
                  </a:cubicBezTo>
                  <a:cubicBezTo>
                    <a:pt x="12192000" y="256502"/>
                    <a:pt x="12192000" y="256502"/>
                    <a:pt x="12192000" y="676516"/>
                  </a:cubicBezTo>
                  <a:lnTo>
                    <a:pt x="12192000" y="770749"/>
                  </a:lnTo>
                  <a:lnTo>
                    <a:pt x="12193588" y="770749"/>
                  </a:lnTo>
                  <a:lnTo>
                    <a:pt x="12193588" y="2434449"/>
                  </a:lnTo>
                  <a:lnTo>
                    <a:pt x="0" y="2434449"/>
                  </a:lnTo>
                  <a:lnTo>
                    <a:pt x="0" y="883462"/>
                  </a:lnTo>
                  <a:cubicBezTo>
                    <a:pt x="0" y="883462"/>
                    <a:pt x="0" y="883462"/>
                    <a:pt x="0" y="771877"/>
                  </a:cubicBezTo>
                  <a:lnTo>
                    <a:pt x="0" y="770749"/>
                  </a:lnTo>
                  <a:lnTo>
                    <a:pt x="0" y="730396"/>
                  </a:lnTo>
                  <a:cubicBezTo>
                    <a:pt x="0" y="638556"/>
                    <a:pt x="0" y="491612"/>
                    <a:pt x="0" y="256502"/>
                  </a:cubicBezTo>
                  <a:cubicBezTo>
                    <a:pt x="1974850" y="-454797"/>
                    <a:pt x="3736975" y="542930"/>
                    <a:pt x="6043613" y="542930"/>
                  </a:cubicBezTo>
                  <a:cubicBezTo>
                    <a:pt x="7773591" y="542930"/>
                    <a:pt x="9246394" y="-19186"/>
                    <a:pt x="10715179" y="506"/>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6" name="Freeform 6"/>
            <p:cNvSpPr/>
            <p:nvPr/>
          </p:nvSpPr>
          <p:spPr bwMode="auto">
            <a:xfrm>
              <a:off x="-1588" y="4422775"/>
              <a:ext cx="12192000" cy="650875"/>
            </a:xfrm>
            <a:custGeom>
              <a:avLst/>
              <a:gdLst>
                <a:gd name="T0" fmla="*/ 318 w 7680"/>
                <a:gd name="T1" fmla="*/ 232 h 409"/>
                <a:gd name="T2" fmla="*/ 1294 w 7680"/>
                <a:gd name="T3" fmla="*/ 118 h 409"/>
                <a:gd name="T4" fmla="*/ 1333 w 7680"/>
                <a:gd name="T5" fmla="*/ 118 h 409"/>
                <a:gd name="T6" fmla="*/ 1562 w 7680"/>
                <a:gd name="T7" fmla="*/ 129 h 409"/>
                <a:gd name="T8" fmla="*/ 2939 w 7680"/>
                <a:gd name="T9" fmla="*/ 336 h 409"/>
                <a:gd name="T10" fmla="*/ 3230 w 7680"/>
                <a:gd name="T11" fmla="*/ 372 h 409"/>
                <a:gd name="T12" fmla="*/ 4672 w 7680"/>
                <a:gd name="T13" fmla="*/ 372 h 409"/>
                <a:gd name="T14" fmla="*/ 5063 w 7680"/>
                <a:gd name="T15" fmla="*/ 325 h 409"/>
                <a:gd name="T16" fmla="*/ 6133 w 7680"/>
                <a:gd name="T17" fmla="*/ 137 h 409"/>
                <a:gd name="T18" fmla="*/ 6862 w 7680"/>
                <a:gd name="T19" fmla="*/ 126 h 409"/>
                <a:gd name="T20" fmla="*/ 7680 w 7680"/>
                <a:gd name="T21" fmla="*/ 233 h 409"/>
                <a:gd name="T22" fmla="*/ 7680 w 7680"/>
                <a:gd name="T23" fmla="*/ 162 h 409"/>
                <a:gd name="T24" fmla="*/ 6930 w 7680"/>
                <a:gd name="T25" fmla="*/ 9 h 409"/>
                <a:gd name="T26" fmla="*/ 6911 w 7680"/>
                <a:gd name="T27" fmla="*/ 7 h 409"/>
                <a:gd name="T28" fmla="*/ 6604 w 7680"/>
                <a:gd name="T29" fmla="*/ 2 h 409"/>
                <a:gd name="T30" fmla="*/ 6571 w 7680"/>
                <a:gd name="T31" fmla="*/ 3 h 409"/>
                <a:gd name="T32" fmla="*/ 6243 w 7680"/>
                <a:gd name="T33" fmla="*/ 27 h 409"/>
                <a:gd name="T34" fmla="*/ 6224 w 7680"/>
                <a:gd name="T35" fmla="*/ 29 h 409"/>
                <a:gd name="T36" fmla="*/ 5920 w 7680"/>
                <a:gd name="T37" fmla="*/ 68 h 409"/>
                <a:gd name="T38" fmla="*/ 5884 w 7680"/>
                <a:gd name="T39" fmla="*/ 74 h 409"/>
                <a:gd name="T40" fmla="*/ 5773 w 7680"/>
                <a:gd name="T41" fmla="*/ 91 h 409"/>
                <a:gd name="T42" fmla="*/ 5630 w 7680"/>
                <a:gd name="T43" fmla="*/ 116 h 409"/>
                <a:gd name="T44" fmla="*/ 5608 w 7680"/>
                <a:gd name="T45" fmla="*/ 119 h 409"/>
                <a:gd name="T46" fmla="*/ 5111 w 7680"/>
                <a:gd name="T47" fmla="*/ 208 h 409"/>
                <a:gd name="T48" fmla="*/ 5075 w 7680"/>
                <a:gd name="T49" fmla="*/ 214 h 409"/>
                <a:gd name="T50" fmla="*/ 3807 w 7680"/>
                <a:gd name="T51" fmla="*/ 342 h 409"/>
                <a:gd name="T52" fmla="*/ 3480 w 7680"/>
                <a:gd name="T53" fmla="*/ 332 h 409"/>
                <a:gd name="T54" fmla="*/ 3442 w 7680"/>
                <a:gd name="T55" fmla="*/ 330 h 409"/>
                <a:gd name="T56" fmla="*/ 1916 w 7680"/>
                <a:gd name="T57" fmla="*/ 100 h 409"/>
                <a:gd name="T58" fmla="*/ 1897 w 7680"/>
                <a:gd name="T59" fmla="*/ 96 h 409"/>
                <a:gd name="T60" fmla="*/ 1868 w 7680"/>
                <a:gd name="T61" fmla="*/ 91 h 409"/>
                <a:gd name="T62" fmla="*/ 1608 w 7680"/>
                <a:gd name="T63" fmla="*/ 51 h 409"/>
                <a:gd name="T64" fmla="*/ 1588 w 7680"/>
                <a:gd name="T65" fmla="*/ 48 h 409"/>
                <a:gd name="T66" fmla="*/ 1332 w 7680"/>
                <a:gd name="T67" fmla="*/ 19 h 409"/>
                <a:gd name="T68" fmla="*/ 1298 w 7680"/>
                <a:gd name="T69" fmla="*/ 16 h 409"/>
                <a:gd name="T70" fmla="*/ 1034 w 7680"/>
                <a:gd name="T71" fmla="*/ 2 h 409"/>
                <a:gd name="T72" fmla="*/ 1018 w 7680"/>
                <a:gd name="T73" fmla="*/ 1 h 409"/>
                <a:gd name="T74" fmla="*/ 1008 w 7680"/>
                <a:gd name="T75" fmla="*/ 1 h 409"/>
                <a:gd name="T76" fmla="*/ 864 w 7680"/>
                <a:gd name="T77" fmla="*/ 2 h 409"/>
                <a:gd name="T78" fmla="*/ 0 w 7680"/>
                <a:gd name="T79" fmla="*/ 162 h 409"/>
                <a:gd name="T80" fmla="*/ 0 w 7680"/>
                <a:gd name="T81" fmla="*/ 305 h 409"/>
                <a:gd name="T82" fmla="*/ 318 w 7680"/>
                <a:gd name="T83" fmla="*/ 232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80" h="409">
                  <a:moveTo>
                    <a:pt x="318" y="232"/>
                  </a:moveTo>
                  <a:cubicBezTo>
                    <a:pt x="701" y="150"/>
                    <a:pt x="993" y="115"/>
                    <a:pt x="1294" y="118"/>
                  </a:cubicBezTo>
                  <a:cubicBezTo>
                    <a:pt x="1307" y="118"/>
                    <a:pt x="1320" y="118"/>
                    <a:pt x="1333" y="118"/>
                  </a:cubicBezTo>
                  <a:cubicBezTo>
                    <a:pt x="1408" y="119"/>
                    <a:pt x="1484" y="123"/>
                    <a:pt x="1562" y="129"/>
                  </a:cubicBezTo>
                  <a:cubicBezTo>
                    <a:pt x="1922" y="156"/>
                    <a:pt x="2331" y="230"/>
                    <a:pt x="2939" y="336"/>
                  </a:cubicBezTo>
                  <a:cubicBezTo>
                    <a:pt x="3022" y="351"/>
                    <a:pt x="3121" y="363"/>
                    <a:pt x="3230" y="372"/>
                  </a:cubicBezTo>
                  <a:cubicBezTo>
                    <a:pt x="3657" y="409"/>
                    <a:pt x="4239" y="406"/>
                    <a:pt x="4672" y="372"/>
                  </a:cubicBezTo>
                  <a:cubicBezTo>
                    <a:pt x="4826" y="361"/>
                    <a:pt x="4961" y="345"/>
                    <a:pt x="5063" y="325"/>
                  </a:cubicBezTo>
                  <a:cubicBezTo>
                    <a:pt x="5361" y="270"/>
                    <a:pt x="5721" y="179"/>
                    <a:pt x="6133" y="137"/>
                  </a:cubicBezTo>
                  <a:cubicBezTo>
                    <a:pt x="6360" y="113"/>
                    <a:pt x="6604" y="105"/>
                    <a:pt x="6862" y="126"/>
                  </a:cubicBezTo>
                  <a:cubicBezTo>
                    <a:pt x="7230" y="157"/>
                    <a:pt x="7502" y="199"/>
                    <a:pt x="7680" y="233"/>
                  </a:cubicBezTo>
                  <a:cubicBezTo>
                    <a:pt x="7680" y="162"/>
                    <a:pt x="7680" y="162"/>
                    <a:pt x="7680" y="162"/>
                  </a:cubicBezTo>
                  <a:cubicBezTo>
                    <a:pt x="7428" y="72"/>
                    <a:pt x="7178" y="25"/>
                    <a:pt x="6930" y="9"/>
                  </a:cubicBezTo>
                  <a:cubicBezTo>
                    <a:pt x="6924" y="8"/>
                    <a:pt x="6917" y="8"/>
                    <a:pt x="6911" y="7"/>
                  </a:cubicBezTo>
                  <a:cubicBezTo>
                    <a:pt x="6809" y="1"/>
                    <a:pt x="6707" y="0"/>
                    <a:pt x="6604" y="2"/>
                  </a:cubicBezTo>
                  <a:cubicBezTo>
                    <a:pt x="6593" y="3"/>
                    <a:pt x="6582" y="3"/>
                    <a:pt x="6571" y="3"/>
                  </a:cubicBezTo>
                  <a:cubicBezTo>
                    <a:pt x="6462" y="7"/>
                    <a:pt x="6352" y="15"/>
                    <a:pt x="6243" y="27"/>
                  </a:cubicBezTo>
                  <a:cubicBezTo>
                    <a:pt x="6237" y="27"/>
                    <a:pt x="6230" y="28"/>
                    <a:pt x="6224" y="29"/>
                  </a:cubicBezTo>
                  <a:cubicBezTo>
                    <a:pt x="6123" y="39"/>
                    <a:pt x="6022" y="53"/>
                    <a:pt x="5920" y="68"/>
                  </a:cubicBezTo>
                  <a:cubicBezTo>
                    <a:pt x="5908" y="70"/>
                    <a:pt x="5896" y="72"/>
                    <a:pt x="5884" y="74"/>
                  </a:cubicBezTo>
                  <a:cubicBezTo>
                    <a:pt x="5847" y="80"/>
                    <a:pt x="5810" y="85"/>
                    <a:pt x="5773" y="91"/>
                  </a:cubicBezTo>
                  <a:cubicBezTo>
                    <a:pt x="5725" y="99"/>
                    <a:pt x="5678" y="107"/>
                    <a:pt x="5630" y="116"/>
                  </a:cubicBezTo>
                  <a:cubicBezTo>
                    <a:pt x="5623" y="117"/>
                    <a:pt x="5615" y="118"/>
                    <a:pt x="5608" y="119"/>
                  </a:cubicBezTo>
                  <a:cubicBezTo>
                    <a:pt x="5445" y="148"/>
                    <a:pt x="5279" y="179"/>
                    <a:pt x="5111" y="208"/>
                  </a:cubicBezTo>
                  <a:cubicBezTo>
                    <a:pt x="5099" y="210"/>
                    <a:pt x="5087" y="212"/>
                    <a:pt x="5075" y="214"/>
                  </a:cubicBezTo>
                  <a:cubicBezTo>
                    <a:pt x="4672" y="283"/>
                    <a:pt x="4253" y="342"/>
                    <a:pt x="3807" y="342"/>
                  </a:cubicBezTo>
                  <a:cubicBezTo>
                    <a:pt x="3696" y="342"/>
                    <a:pt x="3587" y="339"/>
                    <a:pt x="3480" y="332"/>
                  </a:cubicBezTo>
                  <a:cubicBezTo>
                    <a:pt x="3467" y="331"/>
                    <a:pt x="3454" y="330"/>
                    <a:pt x="3442" y="330"/>
                  </a:cubicBezTo>
                  <a:cubicBezTo>
                    <a:pt x="2897" y="293"/>
                    <a:pt x="2397" y="182"/>
                    <a:pt x="1916" y="100"/>
                  </a:cubicBezTo>
                  <a:cubicBezTo>
                    <a:pt x="1909" y="98"/>
                    <a:pt x="1903" y="97"/>
                    <a:pt x="1897" y="96"/>
                  </a:cubicBezTo>
                  <a:cubicBezTo>
                    <a:pt x="1887" y="95"/>
                    <a:pt x="1878" y="93"/>
                    <a:pt x="1868" y="91"/>
                  </a:cubicBezTo>
                  <a:cubicBezTo>
                    <a:pt x="1781" y="77"/>
                    <a:pt x="1694" y="63"/>
                    <a:pt x="1608" y="51"/>
                  </a:cubicBezTo>
                  <a:cubicBezTo>
                    <a:pt x="1601" y="50"/>
                    <a:pt x="1595" y="49"/>
                    <a:pt x="1588" y="48"/>
                  </a:cubicBezTo>
                  <a:cubicBezTo>
                    <a:pt x="1502" y="37"/>
                    <a:pt x="1417" y="27"/>
                    <a:pt x="1332" y="19"/>
                  </a:cubicBezTo>
                  <a:cubicBezTo>
                    <a:pt x="1320" y="18"/>
                    <a:pt x="1309" y="17"/>
                    <a:pt x="1298" y="16"/>
                  </a:cubicBezTo>
                  <a:cubicBezTo>
                    <a:pt x="1210" y="8"/>
                    <a:pt x="1122" y="4"/>
                    <a:pt x="1034" y="2"/>
                  </a:cubicBezTo>
                  <a:cubicBezTo>
                    <a:pt x="1029" y="2"/>
                    <a:pt x="1023" y="2"/>
                    <a:pt x="1018" y="1"/>
                  </a:cubicBezTo>
                  <a:cubicBezTo>
                    <a:pt x="1015" y="1"/>
                    <a:pt x="1011" y="1"/>
                    <a:pt x="1008" y="1"/>
                  </a:cubicBezTo>
                  <a:cubicBezTo>
                    <a:pt x="960" y="1"/>
                    <a:pt x="912" y="1"/>
                    <a:pt x="864" y="2"/>
                  </a:cubicBezTo>
                  <a:cubicBezTo>
                    <a:pt x="579" y="11"/>
                    <a:pt x="293" y="56"/>
                    <a:pt x="0" y="162"/>
                  </a:cubicBezTo>
                  <a:cubicBezTo>
                    <a:pt x="0" y="305"/>
                    <a:pt x="0" y="305"/>
                    <a:pt x="0" y="305"/>
                  </a:cubicBezTo>
                  <a:cubicBezTo>
                    <a:pt x="113" y="278"/>
                    <a:pt x="219" y="253"/>
                    <a:pt x="318"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0" name="图片 9"/>
          <p:cNvPicPr>
            <a:picLocks noChangeAspect="1"/>
          </p:cNvPicPr>
          <p:nvPr/>
        </p:nvPicPr>
        <p:blipFill>
          <a:blip r:embed="rId4"/>
          <a:stretch>
            <a:fillRect/>
          </a:stretch>
        </p:blipFill>
        <p:spPr>
          <a:xfrm>
            <a:off x="4885586" y="794951"/>
            <a:ext cx="2137514" cy="2418291"/>
          </a:xfrm>
          <a:prstGeom prst="rect">
            <a:avLst/>
          </a:prstGeom>
        </p:spPr>
      </p:pic>
      <p:pic>
        <p:nvPicPr>
          <p:cNvPr id="11" name="图片 10"/>
          <p:cNvPicPr>
            <a:picLocks noChangeAspect="1"/>
          </p:cNvPicPr>
          <p:nvPr/>
        </p:nvPicPr>
        <p:blipFill>
          <a:blip r:embed="rId5"/>
          <a:stretch>
            <a:fillRect/>
          </a:stretch>
        </p:blipFill>
        <p:spPr>
          <a:xfrm>
            <a:off x="7023100" y="2004096"/>
            <a:ext cx="1234800" cy="489500"/>
          </a:xfrm>
          <a:prstGeom prst="rect">
            <a:avLst/>
          </a:prstGeom>
        </p:spPr>
      </p:pic>
      <p:pic>
        <p:nvPicPr>
          <p:cNvPr id="12" name="图片 11"/>
          <p:cNvPicPr>
            <a:picLocks noChangeAspect="1"/>
          </p:cNvPicPr>
          <p:nvPr/>
        </p:nvPicPr>
        <p:blipFill>
          <a:blip r:embed="rId5"/>
          <a:stretch>
            <a:fillRect/>
          </a:stretch>
        </p:blipFill>
        <p:spPr>
          <a:xfrm>
            <a:off x="3390234" y="1400106"/>
            <a:ext cx="1234800" cy="489500"/>
          </a:xfrm>
          <a:prstGeom prst="rect">
            <a:avLst/>
          </a:prstGeom>
        </p:spPr>
      </p:pic>
      <p:sp>
        <p:nvSpPr>
          <p:cNvPr id="14" name="矩形 13"/>
          <p:cNvSpPr/>
          <p:nvPr/>
        </p:nvSpPr>
        <p:spPr>
          <a:xfrm>
            <a:off x="3046412" y="5615925"/>
            <a:ext cx="6096000" cy="646331"/>
          </a:xfrm>
          <a:prstGeom prst="rect">
            <a:avLst/>
          </a:prstGeom>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279"/>
          <p:cNvCxnSpPr/>
          <p:nvPr/>
        </p:nvCxnSpPr>
        <p:spPr>
          <a:xfrm>
            <a:off x="4705771" y="2105444"/>
            <a:ext cx="0" cy="327511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280"/>
          <p:cNvCxnSpPr/>
          <p:nvPr/>
        </p:nvCxnSpPr>
        <p:spPr>
          <a:xfrm>
            <a:off x="7422016" y="2151858"/>
            <a:ext cx="0" cy="3228696"/>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 name="Rounded Rectangle 243"/>
          <p:cNvSpPr/>
          <p:nvPr/>
        </p:nvSpPr>
        <p:spPr>
          <a:xfrm>
            <a:off x="2379798" y="2345303"/>
            <a:ext cx="1903030" cy="54863"/>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900" dirty="0">
              <a:latin typeface="Calibri Light" panose="020F0302020204030204"/>
            </a:endParaRPr>
          </a:p>
        </p:txBody>
      </p:sp>
      <p:sp>
        <p:nvSpPr>
          <p:cNvPr id="8" name="Rounded Rectangle 245"/>
          <p:cNvSpPr/>
          <p:nvPr/>
        </p:nvSpPr>
        <p:spPr>
          <a:xfrm>
            <a:off x="5133823" y="2360691"/>
            <a:ext cx="1903030" cy="54863"/>
          </a:xfrm>
          <a:prstGeom prst="roundRect">
            <a:avLst>
              <a:gd name="adj" fmla="val 50000"/>
            </a:avLst>
          </a:prstGeom>
          <a:solidFill>
            <a:srgbClr val="46B3B0"/>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900" dirty="0">
              <a:latin typeface="Calibri Light" panose="020F0302020204030204"/>
            </a:endParaRPr>
          </a:p>
        </p:txBody>
      </p:sp>
      <p:sp>
        <p:nvSpPr>
          <p:cNvPr id="9" name="Rounded Rectangle 247"/>
          <p:cNvSpPr/>
          <p:nvPr/>
        </p:nvSpPr>
        <p:spPr>
          <a:xfrm>
            <a:off x="7932971" y="2360691"/>
            <a:ext cx="1903030" cy="5486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900" dirty="0">
              <a:latin typeface="Calibri Light" panose="020F0302020204030204"/>
            </a:endParaRPr>
          </a:p>
        </p:txBody>
      </p:sp>
      <p:grpSp>
        <p:nvGrpSpPr>
          <p:cNvPr id="10" name="Group 1"/>
          <p:cNvGrpSpPr/>
          <p:nvPr/>
        </p:nvGrpSpPr>
        <p:grpSpPr>
          <a:xfrm>
            <a:off x="2845297" y="2640398"/>
            <a:ext cx="1041133" cy="1418620"/>
            <a:chOff x="5358447" y="5028179"/>
            <a:chExt cx="2617332" cy="3566306"/>
          </a:xfrm>
        </p:grpSpPr>
        <p:sp>
          <p:nvSpPr>
            <p:cNvPr id="11" name="Freeform 7"/>
            <p:cNvSpPr/>
            <p:nvPr/>
          </p:nvSpPr>
          <p:spPr bwMode="auto">
            <a:xfrm>
              <a:off x="5803470" y="5724633"/>
              <a:ext cx="1665562" cy="322198"/>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solidFill>
              <a:schemeClr val="bg1">
                <a:lumMod val="85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2" name="Freeform 9"/>
            <p:cNvSpPr/>
            <p:nvPr/>
          </p:nvSpPr>
          <p:spPr bwMode="auto">
            <a:xfrm>
              <a:off x="5823111" y="6103801"/>
              <a:ext cx="1636102" cy="322198"/>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solidFill>
              <a:schemeClr val="bg1">
                <a:lumMod val="65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3"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solidFill>
              <a:schemeClr val="bg1">
                <a:lumMod val="65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4"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solidFill>
              <a:schemeClr val="bg1">
                <a:lumMod val="65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5" name="Rectangle 23"/>
            <p:cNvSpPr>
              <a:spLocks noChangeArrowheads="1"/>
            </p:cNvSpPr>
            <p:nvPr/>
          </p:nvSpPr>
          <p:spPr bwMode="auto">
            <a:xfrm>
              <a:off x="5832471" y="7997833"/>
              <a:ext cx="1660214" cy="217790"/>
            </a:xfrm>
            <a:prstGeom prst="rect">
              <a:avLst/>
            </a:prstGeom>
            <a:solidFill>
              <a:schemeClr val="bg1">
                <a:lumMod val="65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grpSp>
      <p:grpSp>
        <p:nvGrpSpPr>
          <p:cNvPr id="16" name="Group 83"/>
          <p:cNvGrpSpPr/>
          <p:nvPr/>
        </p:nvGrpSpPr>
        <p:grpSpPr>
          <a:xfrm>
            <a:off x="5577299" y="2624932"/>
            <a:ext cx="1041133" cy="1418620"/>
            <a:chOff x="5358447" y="5028179"/>
            <a:chExt cx="2617332" cy="3566306"/>
          </a:xfrm>
          <a:solidFill>
            <a:schemeClr val="accent2"/>
          </a:solidFill>
        </p:grpSpPr>
        <p:sp>
          <p:nvSpPr>
            <p:cNvPr id="17"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solidFill>
              <a:srgbClr val="46B3B0"/>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8"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solidFill>
              <a:srgbClr val="46B3B0"/>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19" name="Rectangle 22"/>
            <p:cNvSpPr>
              <a:spLocks noChangeArrowheads="1"/>
            </p:cNvSpPr>
            <p:nvPr/>
          </p:nvSpPr>
          <p:spPr bwMode="auto">
            <a:xfrm>
              <a:off x="5832471" y="7621239"/>
              <a:ext cx="1660214" cy="331222"/>
            </a:xfrm>
            <a:prstGeom prst="rect">
              <a:avLst/>
            </a:prstGeom>
            <a:solidFill>
              <a:srgbClr val="9ED8D8"/>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0" name="Rectangle 23"/>
            <p:cNvSpPr>
              <a:spLocks noChangeArrowheads="1"/>
            </p:cNvSpPr>
            <p:nvPr/>
          </p:nvSpPr>
          <p:spPr bwMode="auto">
            <a:xfrm>
              <a:off x="5832471" y="7997833"/>
              <a:ext cx="1660214" cy="217790"/>
            </a:xfrm>
            <a:prstGeom prst="rect">
              <a:avLst/>
            </a:prstGeom>
            <a:solidFill>
              <a:srgbClr val="46B3B0"/>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1" name="Freeform 24"/>
            <p:cNvSpPr/>
            <p:nvPr/>
          </p:nvSpPr>
          <p:spPr bwMode="auto">
            <a:xfrm>
              <a:off x="5841543" y="7242375"/>
              <a:ext cx="1642070" cy="331222"/>
            </a:xfrm>
            <a:custGeom>
              <a:avLst/>
              <a:gdLst>
                <a:gd name="T0" fmla="*/ 9 w 173"/>
                <a:gd name="T1" fmla="*/ 22 h 35"/>
                <a:gd name="T2" fmla="*/ 0 w 173"/>
                <a:gd name="T3" fmla="*/ 35 h 35"/>
                <a:gd name="T4" fmla="*/ 173 w 173"/>
                <a:gd name="T5" fmla="*/ 35 h 35"/>
                <a:gd name="T6" fmla="*/ 164 w 173"/>
                <a:gd name="T7" fmla="*/ 22 h 35"/>
                <a:gd name="T8" fmla="*/ 131 w 173"/>
                <a:gd name="T9" fmla="*/ 0 h 35"/>
                <a:gd name="T10" fmla="*/ 43 w 173"/>
                <a:gd name="T11" fmla="*/ 0 h 35"/>
                <a:gd name="T12" fmla="*/ 9 w 173"/>
                <a:gd name="T13" fmla="*/ 22 h 35"/>
              </a:gdLst>
              <a:ahLst/>
              <a:cxnLst>
                <a:cxn ang="0">
                  <a:pos x="T0" y="T1"/>
                </a:cxn>
                <a:cxn ang="0">
                  <a:pos x="T2" y="T3"/>
                </a:cxn>
                <a:cxn ang="0">
                  <a:pos x="T4" y="T5"/>
                </a:cxn>
                <a:cxn ang="0">
                  <a:pos x="T6" y="T7"/>
                </a:cxn>
                <a:cxn ang="0">
                  <a:pos x="T8" y="T9"/>
                </a:cxn>
                <a:cxn ang="0">
                  <a:pos x="T10" y="T11"/>
                </a:cxn>
                <a:cxn ang="0">
                  <a:pos x="T12" y="T13"/>
                </a:cxn>
              </a:cxnLst>
              <a:rect l="0" t="0" r="r" b="b"/>
              <a:pathLst>
                <a:path w="173" h="35">
                  <a:moveTo>
                    <a:pt x="9" y="22"/>
                  </a:moveTo>
                  <a:cubicBezTo>
                    <a:pt x="6" y="24"/>
                    <a:pt x="2" y="30"/>
                    <a:pt x="0" y="35"/>
                  </a:cubicBezTo>
                  <a:cubicBezTo>
                    <a:pt x="173" y="35"/>
                    <a:pt x="173" y="35"/>
                    <a:pt x="173" y="35"/>
                  </a:cubicBezTo>
                  <a:cubicBezTo>
                    <a:pt x="171" y="30"/>
                    <a:pt x="168" y="24"/>
                    <a:pt x="164" y="22"/>
                  </a:cubicBezTo>
                  <a:cubicBezTo>
                    <a:pt x="131" y="0"/>
                    <a:pt x="131" y="0"/>
                    <a:pt x="131" y="0"/>
                  </a:cubicBezTo>
                  <a:cubicBezTo>
                    <a:pt x="43" y="0"/>
                    <a:pt x="43" y="0"/>
                    <a:pt x="43" y="0"/>
                  </a:cubicBezTo>
                  <a:lnTo>
                    <a:pt x="9" y="22"/>
                  </a:lnTo>
                  <a:close/>
                </a:path>
              </a:pathLst>
            </a:custGeom>
            <a:solidFill>
              <a:srgbClr val="9ED8D8"/>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grpSp>
      <p:grpSp>
        <p:nvGrpSpPr>
          <p:cNvPr id="22" name="Group 92"/>
          <p:cNvGrpSpPr/>
          <p:nvPr/>
        </p:nvGrpSpPr>
        <p:grpSpPr>
          <a:xfrm>
            <a:off x="8362361" y="2624932"/>
            <a:ext cx="1041133" cy="1418620"/>
            <a:chOff x="5358447" y="5028179"/>
            <a:chExt cx="2617332" cy="3566306"/>
          </a:xfrm>
          <a:solidFill>
            <a:schemeClr val="accent3"/>
          </a:solidFill>
        </p:grpSpPr>
        <p:sp>
          <p:nvSpPr>
            <p:cNvPr id="23" name="Freeform 7"/>
            <p:cNvSpPr/>
            <p:nvPr/>
          </p:nvSpPr>
          <p:spPr bwMode="auto">
            <a:xfrm>
              <a:off x="5803470" y="5724633"/>
              <a:ext cx="1665562" cy="322198"/>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solidFill>
              <a:schemeClr val="accent3">
                <a:lumMod val="60000"/>
                <a:lumOff val="40000"/>
              </a:schemeClr>
            </a:solid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4" name="Freeform 9"/>
            <p:cNvSpPr/>
            <p:nvPr/>
          </p:nvSpPr>
          <p:spPr bwMode="auto">
            <a:xfrm>
              <a:off x="5823111" y="6103801"/>
              <a:ext cx="1636102" cy="322198"/>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grp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5"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grp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6"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grp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7" name="Rectangle 22"/>
            <p:cNvSpPr>
              <a:spLocks noChangeArrowheads="1"/>
            </p:cNvSpPr>
            <p:nvPr/>
          </p:nvSpPr>
          <p:spPr bwMode="auto">
            <a:xfrm>
              <a:off x="5832471" y="7621239"/>
              <a:ext cx="1660214" cy="331222"/>
            </a:xfrm>
            <a:prstGeom prst="rect">
              <a:avLst/>
            </a:prstGeom>
            <a:grp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sp>
          <p:nvSpPr>
            <p:cNvPr id="28" name="Rectangle 23"/>
            <p:cNvSpPr>
              <a:spLocks noChangeArrowheads="1"/>
            </p:cNvSpPr>
            <p:nvPr/>
          </p:nvSpPr>
          <p:spPr bwMode="auto">
            <a:xfrm>
              <a:off x="5832471" y="7997833"/>
              <a:ext cx="1660214" cy="217790"/>
            </a:xfrm>
            <a:prstGeom prst="rect">
              <a:avLst/>
            </a:prstGeom>
            <a:grpFill/>
            <a:ln>
              <a:noFill/>
            </a:ln>
          </p:spPr>
          <p:txBody>
            <a:bodyPr vert="horz" wrap="square" lIns="91422" tIns="45711" rIns="91422" bIns="45711" numCol="1" anchor="t" anchorCtr="0" compatLnSpc="1"/>
            <a:lstStyle/>
            <a:p>
              <a:endParaRPr lang="id-ID" sz="900" dirty="0">
                <a:latin typeface="Calibri Light" panose="020F0302020204030204"/>
                <a:cs typeface="Calibri Light" panose="020F0302020204030204"/>
              </a:endParaRPr>
            </a:p>
          </p:txBody>
        </p:sp>
      </p:grpSp>
      <p:sp>
        <p:nvSpPr>
          <p:cNvPr id="29" name="矩形 28"/>
          <p:cNvSpPr/>
          <p:nvPr/>
        </p:nvSpPr>
        <p:spPr>
          <a:xfrm>
            <a:off x="2327636" y="1813309"/>
            <a:ext cx="2166664" cy="400110"/>
          </a:xfrm>
          <a:prstGeom prst="rect">
            <a:avLst/>
          </a:prstGeom>
        </p:spPr>
        <p:txBody>
          <a:bodyPr wrap="square">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请输入你的题目</a:t>
            </a:r>
          </a:p>
        </p:txBody>
      </p:sp>
      <p:sp>
        <p:nvSpPr>
          <p:cNvPr id="30" name="矩形 29"/>
          <p:cNvSpPr/>
          <p:nvPr/>
        </p:nvSpPr>
        <p:spPr>
          <a:xfrm>
            <a:off x="5012729" y="1836600"/>
            <a:ext cx="2166664" cy="400110"/>
          </a:xfrm>
          <a:prstGeom prst="rect">
            <a:avLst/>
          </a:prstGeom>
        </p:spPr>
        <p:txBody>
          <a:bodyPr wrap="square">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请输入你的题目</a:t>
            </a:r>
          </a:p>
        </p:txBody>
      </p:sp>
      <p:sp>
        <p:nvSpPr>
          <p:cNvPr id="31" name="矩形 30"/>
          <p:cNvSpPr/>
          <p:nvPr/>
        </p:nvSpPr>
        <p:spPr>
          <a:xfrm>
            <a:off x="7920490" y="1845400"/>
            <a:ext cx="2166664" cy="400110"/>
          </a:xfrm>
          <a:prstGeom prst="rect">
            <a:avLst/>
          </a:prstGeom>
        </p:spPr>
        <p:txBody>
          <a:bodyPr wrap="square">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请输入你的题目</a:t>
            </a:r>
          </a:p>
        </p:txBody>
      </p:sp>
      <p:sp>
        <p:nvSpPr>
          <p:cNvPr id="32" name="矩形 31"/>
          <p:cNvSpPr/>
          <p:nvPr/>
        </p:nvSpPr>
        <p:spPr>
          <a:xfrm>
            <a:off x="2247981" y="4160727"/>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33" name="矩形 32"/>
          <p:cNvSpPr/>
          <p:nvPr/>
        </p:nvSpPr>
        <p:spPr>
          <a:xfrm>
            <a:off x="7807180" y="4160727"/>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34" name="矩形 33"/>
          <p:cNvSpPr/>
          <p:nvPr/>
        </p:nvSpPr>
        <p:spPr>
          <a:xfrm>
            <a:off x="4964225" y="4161639"/>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par>
                                <p:cTn id="24" presetID="53" presetClass="entr" presetSubtype="16"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par>
                                <p:cTn id="38" presetID="53" presetClass="entr" presetSubtype="16"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fltVal val="0"/>
                                          </p:val>
                                        </p:tav>
                                        <p:tav tm="100000">
                                          <p:val>
                                            <p:strVal val="#ppt_w"/>
                                          </p:val>
                                        </p:tav>
                                      </p:tavLst>
                                    </p:anim>
                                    <p:anim calcmode="lin" valueType="num">
                                      <p:cBhvr>
                                        <p:cTn id="41" dur="500" fill="hold"/>
                                        <p:tgtEl>
                                          <p:spTgt spid="22"/>
                                        </p:tgtEl>
                                        <p:attrNameLst>
                                          <p:attrName>ppt_h</p:attrName>
                                        </p:attrNameLst>
                                      </p:cBhvr>
                                      <p:tavLst>
                                        <p:tav tm="0">
                                          <p:val>
                                            <p:fltVal val="0"/>
                                          </p:val>
                                        </p:tav>
                                        <p:tav tm="100000">
                                          <p:val>
                                            <p:strVal val="#ppt_h"/>
                                          </p:val>
                                        </p:tav>
                                      </p:tavLst>
                                    </p:anim>
                                    <p:animEffect transition="in" filter="fade">
                                      <p:cBhvr>
                                        <p:cTn id="42" dur="500"/>
                                        <p:tgtEl>
                                          <p:spTgt spid="22"/>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9" grpId="0"/>
      <p:bldP spid="30" grpId="0"/>
      <p:bldP spid="31" grpId="0"/>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10526" y="1526117"/>
            <a:ext cx="5228168" cy="4614334"/>
            <a:chOff x="810526" y="1119717"/>
            <a:chExt cx="5228168" cy="4614334"/>
          </a:xfrm>
          <a:solidFill>
            <a:srgbClr val="9ED8D8"/>
          </a:solidFill>
        </p:grpSpPr>
        <p:sp>
          <p:nvSpPr>
            <p:cNvPr id="3" name="AutoShape 3"/>
            <p:cNvSpPr>
              <a:spLocks noChangeAspect="1" noChangeArrowheads="1" noTextEdit="1"/>
            </p:cNvSpPr>
            <p:nvPr/>
          </p:nvSpPr>
          <p:spPr bwMode="auto">
            <a:xfrm>
              <a:off x="810526" y="1123951"/>
              <a:ext cx="5228167" cy="4610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4" name="Freeform 5"/>
            <p:cNvSpPr>
              <a:spLocks noEditPoints="1"/>
            </p:cNvSpPr>
            <p:nvPr/>
          </p:nvSpPr>
          <p:spPr bwMode="auto">
            <a:xfrm>
              <a:off x="4982476" y="5018617"/>
              <a:ext cx="755651" cy="711200"/>
            </a:xfrm>
            <a:custGeom>
              <a:avLst/>
              <a:gdLst>
                <a:gd name="T0" fmla="*/ 142 w 173"/>
                <a:gd name="T1" fmla="*/ 136 h 163"/>
                <a:gd name="T2" fmla="*/ 134 w 173"/>
                <a:gd name="T3" fmla="*/ 64 h 163"/>
                <a:gd name="T4" fmla="*/ 149 w 173"/>
                <a:gd name="T5" fmla="*/ 31 h 163"/>
                <a:gd name="T6" fmla="*/ 156 w 173"/>
                <a:gd name="T7" fmla="*/ 56 h 163"/>
                <a:gd name="T8" fmla="*/ 161 w 173"/>
                <a:gd name="T9" fmla="*/ 91 h 163"/>
                <a:gd name="T10" fmla="*/ 144 w 173"/>
                <a:gd name="T11" fmla="*/ 150 h 163"/>
                <a:gd name="T12" fmla="*/ 125 w 173"/>
                <a:gd name="T13" fmla="*/ 125 h 163"/>
                <a:gd name="T14" fmla="*/ 131 w 173"/>
                <a:gd name="T15" fmla="*/ 138 h 163"/>
                <a:gd name="T16" fmla="*/ 127 w 173"/>
                <a:gd name="T17" fmla="*/ 144 h 163"/>
                <a:gd name="T18" fmla="*/ 131 w 173"/>
                <a:gd name="T19" fmla="*/ 134 h 163"/>
                <a:gd name="T20" fmla="*/ 125 w 173"/>
                <a:gd name="T21" fmla="*/ 122 h 163"/>
                <a:gd name="T22" fmla="*/ 125 w 173"/>
                <a:gd name="T23" fmla="*/ 137 h 163"/>
                <a:gd name="T24" fmla="*/ 121 w 173"/>
                <a:gd name="T25" fmla="*/ 145 h 163"/>
                <a:gd name="T26" fmla="*/ 125 w 173"/>
                <a:gd name="T27" fmla="*/ 160 h 163"/>
                <a:gd name="T28" fmla="*/ 111 w 173"/>
                <a:gd name="T29" fmla="*/ 126 h 163"/>
                <a:gd name="T30" fmla="*/ 110 w 173"/>
                <a:gd name="T31" fmla="*/ 131 h 163"/>
                <a:gd name="T32" fmla="*/ 121 w 173"/>
                <a:gd name="T33" fmla="*/ 156 h 163"/>
                <a:gd name="T34" fmla="*/ 112 w 173"/>
                <a:gd name="T35" fmla="*/ 155 h 163"/>
                <a:gd name="T36" fmla="*/ 104 w 173"/>
                <a:gd name="T37" fmla="*/ 113 h 163"/>
                <a:gd name="T38" fmla="*/ 110 w 173"/>
                <a:gd name="T39" fmla="*/ 142 h 163"/>
                <a:gd name="T40" fmla="*/ 104 w 173"/>
                <a:gd name="T41" fmla="*/ 151 h 163"/>
                <a:gd name="T42" fmla="*/ 104 w 173"/>
                <a:gd name="T43" fmla="*/ 113 h 163"/>
                <a:gd name="T44" fmla="*/ 102 w 173"/>
                <a:gd name="T45" fmla="*/ 134 h 163"/>
                <a:gd name="T46" fmla="*/ 104 w 173"/>
                <a:gd name="T47" fmla="*/ 126 h 163"/>
                <a:gd name="T48" fmla="*/ 97 w 173"/>
                <a:gd name="T49" fmla="*/ 26 h 163"/>
                <a:gd name="T50" fmla="*/ 94 w 173"/>
                <a:gd name="T51" fmla="*/ 109 h 163"/>
                <a:gd name="T52" fmla="*/ 78 w 173"/>
                <a:gd name="T53" fmla="*/ 133 h 163"/>
                <a:gd name="T54" fmla="*/ 78 w 173"/>
                <a:gd name="T55" fmla="*/ 116 h 163"/>
                <a:gd name="T56" fmla="*/ 78 w 173"/>
                <a:gd name="T57" fmla="*/ 52 h 163"/>
                <a:gd name="T58" fmla="*/ 78 w 173"/>
                <a:gd name="T59" fmla="*/ 18 h 163"/>
                <a:gd name="T60" fmla="*/ 74 w 173"/>
                <a:gd name="T61" fmla="*/ 50 h 163"/>
                <a:gd name="T62" fmla="*/ 77 w 173"/>
                <a:gd name="T63" fmla="*/ 122 h 163"/>
                <a:gd name="T64" fmla="*/ 78 w 173"/>
                <a:gd name="T65" fmla="*/ 114 h 163"/>
                <a:gd name="T66" fmla="*/ 74 w 173"/>
                <a:gd name="T67" fmla="*/ 140 h 163"/>
                <a:gd name="T68" fmla="*/ 63 w 173"/>
                <a:gd name="T69" fmla="*/ 11 h 163"/>
                <a:gd name="T70" fmla="*/ 74 w 173"/>
                <a:gd name="T71" fmla="*/ 114 h 163"/>
                <a:gd name="T72" fmla="*/ 74 w 173"/>
                <a:gd name="T73" fmla="*/ 131 h 163"/>
                <a:gd name="T74" fmla="*/ 62 w 173"/>
                <a:gd name="T75" fmla="*/ 131 h 163"/>
                <a:gd name="T76" fmla="*/ 68 w 173"/>
                <a:gd name="T77" fmla="*/ 118 h 163"/>
                <a:gd name="T78" fmla="*/ 62 w 173"/>
                <a:gd name="T79" fmla="*/ 94 h 163"/>
                <a:gd name="T80" fmla="*/ 62 w 173"/>
                <a:gd name="T81" fmla="*/ 45 h 163"/>
                <a:gd name="T82" fmla="*/ 57 w 173"/>
                <a:gd name="T83" fmla="*/ 107 h 163"/>
                <a:gd name="T84" fmla="*/ 62 w 173"/>
                <a:gd name="T85" fmla="*/ 130 h 163"/>
                <a:gd name="T86" fmla="*/ 51 w 173"/>
                <a:gd name="T87" fmla="*/ 121 h 163"/>
                <a:gd name="T88" fmla="*/ 58 w 173"/>
                <a:gd name="T89" fmla="*/ 0 h 163"/>
                <a:gd name="T90" fmla="*/ 34 w 173"/>
                <a:gd name="T91" fmla="*/ 117 h 163"/>
                <a:gd name="T92" fmla="*/ 34 w 173"/>
                <a:gd name="T93" fmla="*/ 93 h 163"/>
                <a:gd name="T94" fmla="*/ 44 w 173"/>
                <a:gd name="T95" fmla="*/ 31 h 163"/>
                <a:gd name="T96" fmla="*/ 24 w 173"/>
                <a:gd name="T97" fmla="*/ 43 h 163"/>
                <a:gd name="T98" fmla="*/ 25 w 173"/>
                <a:gd name="T99" fmla="*/ 92 h 163"/>
                <a:gd name="T100" fmla="*/ 34 w 173"/>
                <a:gd name="T101" fmla="*/ 110 h 163"/>
                <a:gd name="T102" fmla="*/ 23 w 173"/>
                <a:gd name="T103" fmla="*/ 99 h 163"/>
                <a:gd name="T104" fmla="*/ 23 w 173"/>
                <a:gd name="T105" fmla="*/ 118 h 163"/>
                <a:gd name="T106" fmla="*/ 15 w 173"/>
                <a:gd name="T107" fmla="*/ 90 h 163"/>
                <a:gd name="T108" fmla="*/ 8 w 173"/>
                <a:gd name="T109" fmla="*/ 105 h 163"/>
                <a:gd name="T110" fmla="*/ 23 w 173"/>
                <a:gd name="T111" fmla="*/ 107 h 163"/>
                <a:gd name="T112" fmla="*/ 16 w 173"/>
                <a:gd name="T113" fmla="*/ 116 h 163"/>
                <a:gd name="T114" fmla="*/ 23 w 173"/>
                <a:gd name="T115" fmla="*/ 42 h 163"/>
                <a:gd name="T116" fmla="*/ 20 w 173"/>
                <a:gd name="T117" fmla="*/ 4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chemeClr val="bg1">
                <a:lumMod val="85000"/>
              </a:schemeClr>
            </a:solidFill>
            <a:ln>
              <a:noFill/>
            </a:ln>
          </p:spPr>
          <p:txBody>
            <a:bodyPr/>
            <a:lstStyle/>
            <a:p>
              <a:endParaRPr lang="zh-CN" altLang="en-US" sz="2135"/>
            </a:p>
          </p:txBody>
        </p:sp>
        <p:sp>
          <p:nvSpPr>
            <p:cNvPr id="5" name="Freeform 6"/>
            <p:cNvSpPr>
              <a:spLocks noEditPoints="1"/>
            </p:cNvSpPr>
            <p:nvPr/>
          </p:nvSpPr>
          <p:spPr bwMode="auto">
            <a:xfrm>
              <a:off x="5213192" y="4070351"/>
              <a:ext cx="812800" cy="787400"/>
            </a:xfrm>
            <a:custGeom>
              <a:avLst/>
              <a:gdLst>
                <a:gd name="T0" fmla="*/ 139 w 186"/>
                <a:gd name="T1" fmla="*/ 158 h 180"/>
                <a:gd name="T2" fmla="*/ 130 w 186"/>
                <a:gd name="T3" fmla="*/ 69 h 180"/>
                <a:gd name="T4" fmla="*/ 125 w 186"/>
                <a:gd name="T5" fmla="*/ 39 h 180"/>
                <a:gd name="T6" fmla="*/ 121 w 186"/>
                <a:gd name="T7" fmla="*/ 37 h 180"/>
                <a:gd name="T8" fmla="*/ 119 w 186"/>
                <a:gd name="T9" fmla="*/ 63 h 180"/>
                <a:gd name="T10" fmla="*/ 118 w 186"/>
                <a:gd name="T11" fmla="*/ 101 h 180"/>
                <a:gd name="T12" fmla="*/ 110 w 186"/>
                <a:gd name="T13" fmla="*/ 155 h 180"/>
                <a:gd name="T14" fmla="*/ 109 w 186"/>
                <a:gd name="T15" fmla="*/ 58 h 180"/>
                <a:gd name="T16" fmla="*/ 108 w 186"/>
                <a:gd name="T17" fmla="*/ 155 h 180"/>
                <a:gd name="T18" fmla="*/ 106 w 186"/>
                <a:gd name="T19" fmla="*/ 179 h 180"/>
                <a:gd name="T20" fmla="*/ 103 w 186"/>
                <a:gd name="T21" fmla="*/ 88 h 180"/>
                <a:gd name="T22" fmla="*/ 102 w 186"/>
                <a:gd name="T23" fmla="*/ 6 h 180"/>
                <a:gd name="T24" fmla="*/ 101 w 186"/>
                <a:gd name="T25" fmla="*/ 180 h 180"/>
                <a:gd name="T26" fmla="*/ 101 w 186"/>
                <a:gd name="T27" fmla="*/ 55 h 180"/>
                <a:gd name="T28" fmla="*/ 94 w 186"/>
                <a:gd name="T29" fmla="*/ 46 h 180"/>
                <a:gd name="T30" fmla="*/ 92 w 186"/>
                <a:gd name="T31" fmla="*/ 88 h 180"/>
                <a:gd name="T32" fmla="*/ 92 w 186"/>
                <a:gd name="T33" fmla="*/ 91 h 180"/>
                <a:gd name="T34" fmla="*/ 88 w 186"/>
                <a:gd name="T35" fmla="*/ 142 h 180"/>
                <a:gd name="T36" fmla="*/ 86 w 186"/>
                <a:gd name="T37" fmla="*/ 142 h 180"/>
                <a:gd name="T38" fmla="*/ 85 w 186"/>
                <a:gd name="T39" fmla="*/ 150 h 180"/>
                <a:gd name="T40" fmla="*/ 85 w 186"/>
                <a:gd name="T41" fmla="*/ 178 h 180"/>
                <a:gd name="T42" fmla="*/ 84 w 186"/>
                <a:gd name="T43" fmla="*/ 146 h 180"/>
                <a:gd name="T44" fmla="*/ 84 w 186"/>
                <a:gd name="T45" fmla="*/ 143 h 180"/>
                <a:gd name="T46" fmla="*/ 82 w 186"/>
                <a:gd name="T47" fmla="*/ 177 h 180"/>
                <a:gd name="T48" fmla="*/ 82 w 186"/>
                <a:gd name="T49" fmla="*/ 149 h 180"/>
                <a:gd name="T50" fmla="*/ 81 w 186"/>
                <a:gd name="T51" fmla="*/ 149 h 180"/>
                <a:gd name="T52" fmla="*/ 76 w 186"/>
                <a:gd name="T53" fmla="*/ 10 h 180"/>
                <a:gd name="T54" fmla="*/ 74 w 186"/>
                <a:gd name="T55" fmla="*/ 79 h 180"/>
                <a:gd name="T56" fmla="*/ 73 w 186"/>
                <a:gd name="T57" fmla="*/ 78 h 180"/>
                <a:gd name="T58" fmla="*/ 72 w 186"/>
                <a:gd name="T59" fmla="*/ 102 h 180"/>
                <a:gd name="T60" fmla="*/ 72 w 186"/>
                <a:gd name="T61" fmla="*/ 109 h 180"/>
                <a:gd name="T62" fmla="*/ 72 w 186"/>
                <a:gd name="T63" fmla="*/ 146 h 180"/>
                <a:gd name="T64" fmla="*/ 72 w 186"/>
                <a:gd name="T65" fmla="*/ 102 h 180"/>
                <a:gd name="T66" fmla="*/ 71 w 186"/>
                <a:gd name="T67" fmla="*/ 90 h 180"/>
                <a:gd name="T68" fmla="*/ 71 w 186"/>
                <a:gd name="T69" fmla="*/ 114 h 180"/>
                <a:gd name="T70" fmla="*/ 72 w 186"/>
                <a:gd name="T71" fmla="*/ 146 h 180"/>
                <a:gd name="T72" fmla="*/ 71 w 186"/>
                <a:gd name="T73" fmla="*/ 111 h 180"/>
                <a:gd name="T74" fmla="*/ 71 w 186"/>
                <a:gd name="T75" fmla="*/ 143 h 180"/>
                <a:gd name="T76" fmla="*/ 71 w 186"/>
                <a:gd name="T77" fmla="*/ 113 h 180"/>
                <a:gd name="T78" fmla="*/ 71 w 186"/>
                <a:gd name="T79" fmla="*/ 144 h 180"/>
                <a:gd name="T80" fmla="*/ 71 w 186"/>
                <a:gd name="T81" fmla="*/ 107 h 180"/>
                <a:gd name="T82" fmla="*/ 71 w 186"/>
                <a:gd name="T83" fmla="*/ 126 h 180"/>
                <a:gd name="T84" fmla="*/ 70 w 186"/>
                <a:gd name="T85" fmla="*/ 82 h 180"/>
                <a:gd name="T86" fmla="*/ 70 w 186"/>
                <a:gd name="T87" fmla="*/ 111 h 180"/>
                <a:gd name="T88" fmla="*/ 70 w 186"/>
                <a:gd name="T89" fmla="*/ 74 h 180"/>
                <a:gd name="T90" fmla="*/ 70 w 186"/>
                <a:gd name="T91" fmla="*/ 128 h 180"/>
                <a:gd name="T92" fmla="*/ 70 w 186"/>
                <a:gd name="T93" fmla="*/ 76 h 180"/>
                <a:gd name="T94" fmla="*/ 70 w 186"/>
                <a:gd name="T95" fmla="*/ 126 h 180"/>
                <a:gd name="T96" fmla="*/ 69 w 186"/>
                <a:gd name="T97" fmla="*/ 145 h 180"/>
                <a:gd name="T98" fmla="*/ 70 w 186"/>
                <a:gd name="T99" fmla="*/ 121 h 180"/>
                <a:gd name="T100" fmla="*/ 69 w 186"/>
                <a:gd name="T101" fmla="*/ 146 h 180"/>
                <a:gd name="T102" fmla="*/ 68 w 186"/>
                <a:gd name="T103" fmla="*/ 31 h 180"/>
                <a:gd name="T104" fmla="*/ 68 w 186"/>
                <a:gd name="T105" fmla="*/ 114 h 180"/>
                <a:gd name="T106" fmla="*/ 66 w 186"/>
                <a:gd name="T107" fmla="*/ 102 h 180"/>
                <a:gd name="T108" fmla="*/ 62 w 186"/>
                <a:gd name="T109" fmla="*/ 77 h 180"/>
                <a:gd name="T110" fmla="*/ 59 w 186"/>
                <a:gd name="T111" fmla="*/ 143 h 180"/>
                <a:gd name="T112" fmla="*/ 46 w 186"/>
                <a:gd name="T113" fmla="*/ 136 h 180"/>
                <a:gd name="T114" fmla="*/ 42 w 186"/>
                <a:gd name="T115" fmla="*/ 162 h 180"/>
                <a:gd name="T116" fmla="*/ 41 w 186"/>
                <a:gd name="T117" fmla="*/ 161 h 180"/>
                <a:gd name="T118" fmla="*/ 40 w 186"/>
                <a:gd name="T119" fmla="*/ 134 h 180"/>
                <a:gd name="T120" fmla="*/ 38 w 186"/>
                <a:gd name="T121" fmla="*/ 133 h 180"/>
                <a:gd name="T122" fmla="*/ 36 w 186"/>
                <a:gd name="T123" fmla="*/ 130 h 180"/>
                <a:gd name="T124" fmla="*/ 36 w 186"/>
                <a:gd name="T125"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grpFill/>
            <a:ln>
              <a:noFill/>
            </a:ln>
          </p:spPr>
          <p:txBody>
            <a:bodyPr/>
            <a:lstStyle/>
            <a:p>
              <a:endParaRPr lang="zh-CN" altLang="en-US" sz="2135"/>
            </a:p>
          </p:txBody>
        </p:sp>
        <p:sp>
          <p:nvSpPr>
            <p:cNvPr id="6" name="Rectangle 7"/>
            <p:cNvSpPr>
              <a:spLocks noChangeArrowheads="1"/>
            </p:cNvSpPr>
            <p:nvPr/>
          </p:nvSpPr>
          <p:spPr bwMode="auto">
            <a:xfrm>
              <a:off x="818992" y="3310468"/>
              <a:ext cx="4411133" cy="279400"/>
            </a:xfrm>
            <a:prstGeom prst="rect">
              <a:avLst/>
            </a:prstGeom>
            <a:grpFill/>
            <a:ln>
              <a:noFill/>
            </a:ln>
          </p:spPr>
          <p:txBody>
            <a:bodyPr/>
            <a:lstStyle/>
            <a:p>
              <a:endParaRPr lang="zh-CN" altLang="en-US" sz="2135"/>
            </a:p>
          </p:txBody>
        </p:sp>
        <p:sp>
          <p:nvSpPr>
            <p:cNvPr id="7" name="Rectangle 8"/>
            <p:cNvSpPr>
              <a:spLocks noChangeArrowheads="1"/>
            </p:cNvSpPr>
            <p:nvPr/>
          </p:nvSpPr>
          <p:spPr bwMode="auto">
            <a:xfrm>
              <a:off x="818992" y="3310468"/>
              <a:ext cx="4411133" cy="279400"/>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 name="Freeform 9"/>
            <p:cNvSpPr/>
            <p:nvPr/>
          </p:nvSpPr>
          <p:spPr bwMode="auto">
            <a:xfrm>
              <a:off x="814759" y="2351618"/>
              <a:ext cx="4349751" cy="859367"/>
            </a:xfrm>
            <a:custGeom>
              <a:avLst/>
              <a:gdLst>
                <a:gd name="T0" fmla="*/ 986 w 996"/>
                <a:gd name="T1" fmla="*/ 0 h 197"/>
                <a:gd name="T2" fmla="*/ 515 w 996"/>
                <a:gd name="T3" fmla="*/ 114 h 197"/>
                <a:gd name="T4" fmla="*/ 113 w 996"/>
                <a:gd name="T5" fmla="*/ 133 h 197"/>
                <a:gd name="T6" fmla="*/ 1 w 996"/>
                <a:gd name="T7" fmla="*/ 132 h 197"/>
                <a:gd name="T8" fmla="*/ 0 w 996"/>
                <a:gd name="T9" fmla="*/ 196 h 197"/>
                <a:gd name="T10" fmla="*/ 114 w 996"/>
                <a:gd name="T11" fmla="*/ 197 h 197"/>
                <a:gd name="T12" fmla="*/ 518 w 996"/>
                <a:gd name="T13" fmla="*/ 178 h 197"/>
                <a:gd name="T14" fmla="*/ 996 w 996"/>
                <a:gd name="T15" fmla="*/ 63 h 197"/>
                <a:gd name="T16" fmla="*/ 986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grpFill/>
            <a:ln>
              <a:noFill/>
            </a:ln>
          </p:spPr>
          <p:txBody>
            <a:bodyPr/>
            <a:lstStyle/>
            <a:p>
              <a:endParaRPr lang="zh-CN" altLang="en-US" sz="2135"/>
            </a:p>
          </p:txBody>
        </p:sp>
        <p:sp>
          <p:nvSpPr>
            <p:cNvPr id="9" name="Freeform 10"/>
            <p:cNvSpPr/>
            <p:nvPr/>
          </p:nvSpPr>
          <p:spPr bwMode="auto">
            <a:xfrm>
              <a:off x="814759" y="1521885"/>
              <a:ext cx="4123267" cy="1291167"/>
            </a:xfrm>
            <a:custGeom>
              <a:avLst/>
              <a:gdLst>
                <a:gd name="T0" fmla="*/ 927 w 944"/>
                <a:gd name="T1" fmla="*/ 0 h 296"/>
                <a:gd name="T2" fmla="*/ 519 w 944"/>
                <a:gd name="T3" fmla="*/ 176 h 296"/>
                <a:gd name="T4" fmla="*/ 33 w 944"/>
                <a:gd name="T5" fmla="*/ 231 h 296"/>
                <a:gd name="T6" fmla="*/ 1 w 944"/>
                <a:gd name="T7" fmla="*/ 231 h 296"/>
                <a:gd name="T8" fmla="*/ 0 w 944"/>
                <a:gd name="T9" fmla="*/ 295 h 296"/>
                <a:gd name="T10" fmla="*/ 34 w 944"/>
                <a:gd name="T11" fmla="*/ 296 h 296"/>
                <a:gd name="T12" fmla="*/ 526 w 944"/>
                <a:gd name="T13" fmla="*/ 240 h 296"/>
                <a:gd name="T14" fmla="*/ 944 w 944"/>
                <a:gd name="T15" fmla="*/ 59 h 296"/>
                <a:gd name="T16" fmla="*/ 927 w 944"/>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chemeClr val="bg1">
                <a:lumMod val="85000"/>
              </a:schemeClr>
            </a:solidFill>
            <a:ln>
              <a:noFill/>
            </a:ln>
          </p:spPr>
          <p:txBody>
            <a:bodyPr/>
            <a:lstStyle/>
            <a:p>
              <a:endParaRPr lang="zh-CN" altLang="en-US" sz="2135"/>
            </a:p>
          </p:txBody>
        </p:sp>
        <p:sp>
          <p:nvSpPr>
            <p:cNvPr id="10" name="Freeform 11"/>
            <p:cNvSpPr/>
            <p:nvPr/>
          </p:nvSpPr>
          <p:spPr bwMode="auto">
            <a:xfrm>
              <a:off x="823226" y="3695702"/>
              <a:ext cx="4349751" cy="859367"/>
            </a:xfrm>
            <a:custGeom>
              <a:avLst/>
              <a:gdLst>
                <a:gd name="T0" fmla="*/ 114 w 996"/>
                <a:gd name="T1" fmla="*/ 0 h 197"/>
                <a:gd name="T2" fmla="*/ 0 w 996"/>
                <a:gd name="T3" fmla="*/ 1 h 197"/>
                <a:gd name="T4" fmla="*/ 0 w 996"/>
                <a:gd name="T5" fmla="*/ 66 h 197"/>
                <a:gd name="T6" fmla="*/ 112 w 996"/>
                <a:gd name="T7" fmla="*/ 65 h 197"/>
                <a:gd name="T8" fmla="*/ 515 w 996"/>
                <a:gd name="T9" fmla="*/ 84 h 197"/>
                <a:gd name="T10" fmla="*/ 985 w 996"/>
                <a:gd name="T11" fmla="*/ 197 h 197"/>
                <a:gd name="T12" fmla="*/ 996 w 996"/>
                <a:gd name="T13" fmla="*/ 134 h 197"/>
                <a:gd name="T14" fmla="*/ 518 w 996"/>
                <a:gd name="T15" fmla="*/ 19 h 197"/>
                <a:gd name="T16" fmla="*/ 114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grpFill/>
            <a:ln>
              <a:noFill/>
            </a:ln>
          </p:spPr>
          <p:txBody>
            <a:bodyPr/>
            <a:lstStyle/>
            <a:p>
              <a:endParaRPr lang="zh-CN" altLang="en-US" sz="2135"/>
            </a:p>
          </p:txBody>
        </p:sp>
        <p:sp>
          <p:nvSpPr>
            <p:cNvPr id="11" name="Freeform 12"/>
            <p:cNvSpPr/>
            <p:nvPr/>
          </p:nvSpPr>
          <p:spPr bwMode="auto">
            <a:xfrm>
              <a:off x="823226" y="4097868"/>
              <a:ext cx="4119033" cy="1286933"/>
            </a:xfrm>
            <a:custGeom>
              <a:avLst/>
              <a:gdLst>
                <a:gd name="T0" fmla="*/ 33 w 943"/>
                <a:gd name="T1" fmla="*/ 0 h 295"/>
                <a:gd name="T2" fmla="*/ 0 w 943"/>
                <a:gd name="T3" fmla="*/ 0 h 295"/>
                <a:gd name="T4" fmla="*/ 0 w 943"/>
                <a:gd name="T5" fmla="*/ 64 h 295"/>
                <a:gd name="T6" fmla="*/ 33 w 943"/>
                <a:gd name="T7" fmla="*/ 64 h 295"/>
                <a:gd name="T8" fmla="*/ 518 w 943"/>
                <a:gd name="T9" fmla="*/ 119 h 295"/>
                <a:gd name="T10" fmla="*/ 927 w 943"/>
                <a:gd name="T11" fmla="*/ 295 h 295"/>
                <a:gd name="T12" fmla="*/ 943 w 943"/>
                <a:gd name="T13" fmla="*/ 236 h 295"/>
                <a:gd name="T14" fmla="*/ 525 w 943"/>
                <a:gd name="T15" fmla="*/ 56 h 295"/>
                <a:gd name="T16" fmla="*/ 33 w 943"/>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chemeClr val="bg1">
                <a:lumMod val="85000"/>
              </a:schemeClr>
            </a:solidFill>
            <a:ln>
              <a:noFill/>
            </a:ln>
          </p:spPr>
          <p:txBody>
            <a:bodyPr/>
            <a:lstStyle/>
            <a:p>
              <a:endParaRPr lang="zh-CN" altLang="en-US" sz="2135"/>
            </a:p>
          </p:txBody>
        </p:sp>
        <p:sp>
          <p:nvSpPr>
            <p:cNvPr id="12" name="Freeform 13"/>
            <p:cNvSpPr>
              <a:spLocks noEditPoints="1"/>
            </p:cNvSpPr>
            <p:nvPr/>
          </p:nvSpPr>
          <p:spPr bwMode="auto">
            <a:xfrm>
              <a:off x="5287277" y="3210985"/>
              <a:ext cx="751417" cy="402167"/>
            </a:xfrm>
            <a:custGeom>
              <a:avLst/>
              <a:gdLst>
                <a:gd name="T0" fmla="*/ 142 w 172"/>
                <a:gd name="T1" fmla="*/ 77 h 92"/>
                <a:gd name="T2" fmla="*/ 142 w 172"/>
                <a:gd name="T3" fmla="*/ 51 h 92"/>
                <a:gd name="T4" fmla="*/ 142 w 172"/>
                <a:gd name="T5" fmla="*/ 92 h 92"/>
                <a:gd name="T6" fmla="*/ 142 w 172"/>
                <a:gd name="T7" fmla="*/ 39 h 92"/>
                <a:gd name="T8" fmla="*/ 142 w 172"/>
                <a:gd name="T9" fmla="*/ 67 h 92"/>
                <a:gd name="T10" fmla="*/ 142 w 172"/>
                <a:gd name="T11" fmla="*/ 67 h 92"/>
                <a:gd name="T12" fmla="*/ 142 w 172"/>
                <a:gd name="T13" fmla="*/ 51 h 92"/>
                <a:gd name="T14" fmla="*/ 137 w 172"/>
                <a:gd name="T15" fmla="*/ 63 h 92"/>
                <a:gd name="T16" fmla="*/ 142 w 172"/>
                <a:gd name="T17" fmla="*/ 75 h 92"/>
                <a:gd name="T18" fmla="*/ 131 w 172"/>
                <a:gd name="T19" fmla="*/ 41 h 92"/>
                <a:gd name="T20" fmla="*/ 112 w 172"/>
                <a:gd name="T21" fmla="*/ 63 h 92"/>
                <a:gd name="T22" fmla="*/ 90 w 172"/>
                <a:gd name="T23" fmla="*/ 62 h 92"/>
                <a:gd name="T24" fmla="*/ 82 w 172"/>
                <a:gd name="T25" fmla="*/ 77 h 92"/>
                <a:gd name="T26" fmla="*/ 78 w 172"/>
                <a:gd name="T27" fmla="*/ 78 h 92"/>
                <a:gd name="T28" fmla="*/ 81 w 172"/>
                <a:gd name="T29" fmla="*/ 66 h 92"/>
                <a:gd name="T30" fmla="*/ 82 w 172"/>
                <a:gd name="T31" fmla="*/ 61 h 92"/>
                <a:gd name="T32" fmla="*/ 118 w 172"/>
                <a:gd name="T33" fmla="*/ 27 h 92"/>
                <a:gd name="T34" fmla="*/ 124 w 172"/>
                <a:gd name="T35" fmla="*/ 23 h 92"/>
                <a:gd name="T36" fmla="*/ 104 w 172"/>
                <a:gd name="T37" fmla="*/ 9 h 92"/>
                <a:gd name="T38" fmla="*/ 121 w 172"/>
                <a:gd name="T39" fmla="*/ 4 h 92"/>
                <a:gd name="T40" fmla="*/ 130 w 172"/>
                <a:gd name="T41" fmla="*/ 7 h 92"/>
                <a:gd name="T42" fmla="*/ 130 w 172"/>
                <a:gd name="T43" fmla="*/ 17 h 92"/>
                <a:gd name="T44" fmla="*/ 142 w 172"/>
                <a:gd name="T45" fmla="*/ 33 h 92"/>
                <a:gd name="T46" fmla="*/ 138 w 172"/>
                <a:gd name="T47" fmla="*/ 49 h 92"/>
                <a:gd name="T48" fmla="*/ 78 w 172"/>
                <a:gd name="T49" fmla="*/ 10 h 92"/>
                <a:gd name="T50" fmla="*/ 76 w 172"/>
                <a:gd name="T51" fmla="*/ 16 h 92"/>
                <a:gd name="T52" fmla="*/ 78 w 172"/>
                <a:gd name="T53" fmla="*/ 27 h 92"/>
                <a:gd name="T54" fmla="*/ 69 w 172"/>
                <a:gd name="T55" fmla="*/ 28 h 92"/>
                <a:gd name="T56" fmla="*/ 65 w 172"/>
                <a:gd name="T57" fmla="*/ 16 h 92"/>
                <a:gd name="T58" fmla="*/ 76 w 172"/>
                <a:gd name="T59" fmla="*/ 9 h 92"/>
                <a:gd name="T60" fmla="*/ 53 w 172"/>
                <a:gd name="T61" fmla="*/ 45 h 92"/>
                <a:gd name="T62" fmla="*/ 53 w 172"/>
                <a:gd name="T63" fmla="*/ 66 h 92"/>
                <a:gd name="T64" fmla="*/ 59 w 172"/>
                <a:gd name="T65" fmla="*/ 66 h 92"/>
                <a:gd name="T66" fmla="*/ 78 w 172"/>
                <a:gd name="T67" fmla="*/ 78 h 92"/>
                <a:gd name="T68" fmla="*/ 53 w 172"/>
                <a:gd name="T69" fmla="*/ 38 h 92"/>
                <a:gd name="T70" fmla="*/ 53 w 172"/>
                <a:gd name="T71" fmla="*/ 60 h 92"/>
                <a:gd name="T72" fmla="*/ 50 w 172"/>
                <a:gd name="T73" fmla="*/ 41 h 92"/>
                <a:gd name="T74" fmla="*/ 47 w 172"/>
                <a:gd name="T75" fmla="*/ 66 h 92"/>
                <a:gd name="T76" fmla="*/ 53 w 172"/>
                <a:gd name="T77" fmla="*/ 81 h 92"/>
                <a:gd name="T78" fmla="*/ 47 w 172"/>
                <a:gd name="T79" fmla="*/ 39 h 92"/>
                <a:gd name="T80" fmla="*/ 47 w 172"/>
                <a:gd name="T81" fmla="*/ 61 h 92"/>
                <a:gd name="T82" fmla="*/ 39 w 172"/>
                <a:gd name="T83" fmla="*/ 70 h 92"/>
                <a:gd name="T84" fmla="*/ 41 w 172"/>
                <a:gd name="T85" fmla="*/ 61 h 92"/>
                <a:gd name="T86" fmla="*/ 45 w 172"/>
                <a:gd name="T87" fmla="*/ 45 h 92"/>
                <a:gd name="T88" fmla="*/ 47 w 172"/>
                <a:gd name="T89" fmla="*/ 78 h 92"/>
                <a:gd name="T90" fmla="*/ 47 w 172"/>
                <a:gd name="T91" fmla="*/ 78 h 92"/>
                <a:gd name="T92" fmla="*/ 29 w 172"/>
                <a:gd name="T93" fmla="*/ 39 h 92"/>
                <a:gd name="T94" fmla="*/ 39 w 172"/>
                <a:gd name="T95" fmla="*/ 52 h 92"/>
                <a:gd name="T96" fmla="*/ 39 w 172"/>
                <a:gd name="T97" fmla="*/ 66 h 92"/>
                <a:gd name="T98" fmla="*/ 29 w 172"/>
                <a:gd name="T99" fmla="*/ 58 h 92"/>
                <a:gd name="T100" fmla="*/ 30 w 172"/>
                <a:gd name="T101" fmla="*/ 51 h 92"/>
                <a:gd name="T102" fmla="*/ 39 w 172"/>
                <a:gd name="T103" fmla="*/ 52 h 92"/>
                <a:gd name="T104" fmla="*/ 29 w 172"/>
                <a:gd name="T105" fmla="*/ 77 h 92"/>
                <a:gd name="T106" fmla="*/ 39 w 172"/>
                <a:gd name="T107" fmla="*/ 85 h 92"/>
                <a:gd name="T108" fmla="*/ 29 w 172"/>
                <a:gd name="T109" fmla="*/ 87 h 92"/>
                <a:gd name="T110" fmla="*/ 29 w 172"/>
                <a:gd name="T111" fmla="*/ 39 h 92"/>
                <a:gd name="T112" fmla="*/ 0 w 172"/>
                <a:gd name="T113" fmla="*/ 63 h 92"/>
                <a:gd name="T114" fmla="*/ 29 w 172"/>
                <a:gd name="T115" fmla="*/ 77 h 92"/>
                <a:gd name="T116" fmla="*/ 29 w 172"/>
                <a:gd name="T117" fmla="*/ 49 h 92"/>
                <a:gd name="T118" fmla="*/ 29 w 172"/>
                <a:gd name="T119" fmla="*/ 5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chemeClr val="bg1">
                <a:lumMod val="85000"/>
              </a:schemeClr>
            </a:solidFill>
            <a:ln>
              <a:noFill/>
            </a:ln>
          </p:spPr>
          <p:txBody>
            <a:bodyPr/>
            <a:lstStyle/>
            <a:p>
              <a:endParaRPr lang="zh-CN" altLang="en-US" sz="2135"/>
            </a:p>
          </p:txBody>
        </p:sp>
        <p:sp>
          <p:nvSpPr>
            <p:cNvPr id="13" name="Freeform 14"/>
            <p:cNvSpPr>
              <a:spLocks noEditPoints="1"/>
            </p:cNvSpPr>
            <p:nvPr/>
          </p:nvSpPr>
          <p:spPr bwMode="auto">
            <a:xfrm>
              <a:off x="5200493" y="2123018"/>
              <a:ext cx="768351" cy="484717"/>
            </a:xfrm>
            <a:custGeom>
              <a:avLst/>
              <a:gdLst>
                <a:gd name="T0" fmla="*/ 144 w 176"/>
                <a:gd name="T1" fmla="*/ 26 h 111"/>
                <a:gd name="T2" fmla="*/ 113 w 176"/>
                <a:gd name="T3" fmla="*/ 70 h 111"/>
                <a:gd name="T4" fmla="*/ 81 w 176"/>
                <a:gd name="T5" fmla="*/ 82 h 111"/>
                <a:gd name="T6" fmla="*/ 82 w 176"/>
                <a:gd name="T7" fmla="*/ 82 h 111"/>
                <a:gd name="T8" fmla="*/ 82 w 176"/>
                <a:gd name="T9" fmla="*/ 81 h 111"/>
                <a:gd name="T10" fmla="*/ 82 w 176"/>
                <a:gd name="T11" fmla="*/ 81 h 111"/>
                <a:gd name="T12" fmla="*/ 83 w 176"/>
                <a:gd name="T13" fmla="*/ 81 h 111"/>
                <a:gd name="T14" fmla="*/ 83 w 176"/>
                <a:gd name="T15" fmla="*/ 81 h 111"/>
                <a:gd name="T16" fmla="*/ 83 w 176"/>
                <a:gd name="T17" fmla="*/ 81 h 111"/>
                <a:gd name="T18" fmla="*/ 84 w 176"/>
                <a:gd name="T19" fmla="*/ 81 h 111"/>
                <a:gd name="T20" fmla="*/ 84 w 176"/>
                <a:gd name="T21" fmla="*/ 81 h 111"/>
                <a:gd name="T22" fmla="*/ 84 w 176"/>
                <a:gd name="T23" fmla="*/ 81 h 111"/>
                <a:gd name="T24" fmla="*/ 84 w 176"/>
                <a:gd name="T25" fmla="*/ 81 h 111"/>
                <a:gd name="T26" fmla="*/ 97 w 176"/>
                <a:gd name="T27" fmla="*/ 82 h 111"/>
                <a:gd name="T28" fmla="*/ 84 w 176"/>
                <a:gd name="T29" fmla="*/ 98 h 111"/>
                <a:gd name="T30" fmla="*/ 83 w 176"/>
                <a:gd name="T31" fmla="*/ 98 h 111"/>
                <a:gd name="T32" fmla="*/ 81 w 176"/>
                <a:gd name="T33" fmla="*/ 97 h 111"/>
                <a:gd name="T34" fmla="*/ 79 w 176"/>
                <a:gd name="T35" fmla="*/ 97 h 111"/>
                <a:gd name="T36" fmla="*/ 79 w 176"/>
                <a:gd name="T37" fmla="*/ 97 h 111"/>
                <a:gd name="T38" fmla="*/ 78 w 176"/>
                <a:gd name="T39" fmla="*/ 97 h 111"/>
                <a:gd name="T40" fmla="*/ 78 w 176"/>
                <a:gd name="T41" fmla="*/ 97 h 111"/>
                <a:gd name="T42" fmla="*/ 78 w 176"/>
                <a:gd name="T43" fmla="*/ 97 h 111"/>
                <a:gd name="T44" fmla="*/ 77 w 176"/>
                <a:gd name="T45" fmla="*/ 97 h 111"/>
                <a:gd name="T46" fmla="*/ 77 w 176"/>
                <a:gd name="T47" fmla="*/ 97 h 111"/>
                <a:gd name="T48" fmla="*/ 77 w 176"/>
                <a:gd name="T49" fmla="*/ 97 h 111"/>
                <a:gd name="T50" fmla="*/ 77 w 176"/>
                <a:gd name="T51" fmla="*/ 97 h 111"/>
                <a:gd name="T52" fmla="*/ 76 w 176"/>
                <a:gd name="T53" fmla="*/ 96 h 111"/>
                <a:gd name="T54" fmla="*/ 76 w 176"/>
                <a:gd name="T55" fmla="*/ 96 h 111"/>
                <a:gd name="T56" fmla="*/ 75 w 176"/>
                <a:gd name="T57" fmla="*/ 96 h 111"/>
                <a:gd name="T58" fmla="*/ 75 w 176"/>
                <a:gd name="T59" fmla="*/ 96 h 111"/>
                <a:gd name="T60" fmla="*/ 75 w 176"/>
                <a:gd name="T61" fmla="*/ 96 h 111"/>
                <a:gd name="T62" fmla="*/ 74 w 176"/>
                <a:gd name="T63" fmla="*/ 96 h 111"/>
                <a:gd name="T64" fmla="*/ 74 w 176"/>
                <a:gd name="T65" fmla="*/ 95 h 111"/>
                <a:gd name="T66" fmla="*/ 74 w 176"/>
                <a:gd name="T67" fmla="*/ 95 h 111"/>
                <a:gd name="T68" fmla="*/ 73 w 176"/>
                <a:gd name="T69" fmla="*/ 95 h 111"/>
                <a:gd name="T70" fmla="*/ 73 w 176"/>
                <a:gd name="T71" fmla="*/ 94 h 111"/>
                <a:gd name="T72" fmla="*/ 72 w 176"/>
                <a:gd name="T73" fmla="*/ 93 h 111"/>
                <a:gd name="T74" fmla="*/ 72 w 176"/>
                <a:gd name="T75" fmla="*/ 93 h 111"/>
                <a:gd name="T76" fmla="*/ 72 w 176"/>
                <a:gd name="T77" fmla="*/ 93 h 111"/>
                <a:gd name="T78" fmla="*/ 71 w 176"/>
                <a:gd name="T79" fmla="*/ 92 h 111"/>
                <a:gd name="T80" fmla="*/ 71 w 176"/>
                <a:gd name="T81" fmla="*/ 92 h 111"/>
                <a:gd name="T82" fmla="*/ 71 w 176"/>
                <a:gd name="T83" fmla="*/ 91 h 111"/>
                <a:gd name="T84" fmla="*/ 71 w 176"/>
                <a:gd name="T85" fmla="*/ 90 h 111"/>
                <a:gd name="T86" fmla="*/ 71 w 176"/>
                <a:gd name="T87" fmla="*/ 90 h 111"/>
                <a:gd name="T88" fmla="*/ 71 w 176"/>
                <a:gd name="T89" fmla="*/ 89 h 111"/>
                <a:gd name="T90" fmla="*/ 71 w 176"/>
                <a:gd name="T91" fmla="*/ 88 h 111"/>
                <a:gd name="T92" fmla="*/ 71 w 176"/>
                <a:gd name="T93" fmla="*/ 87 h 111"/>
                <a:gd name="T94" fmla="*/ 72 w 176"/>
                <a:gd name="T95" fmla="*/ 76 h 111"/>
                <a:gd name="T96" fmla="*/ 39 w 176"/>
                <a:gd name="T97" fmla="*/ 57 h 111"/>
                <a:gd name="T98" fmla="*/ 41 w 176"/>
                <a:gd name="T99" fmla="*/ 57 h 111"/>
                <a:gd name="T100" fmla="*/ 30 w 176"/>
                <a:gd name="T101" fmla="*/ 107 h 111"/>
                <a:gd name="T102" fmla="*/ 39 w 176"/>
                <a:gd name="T103" fmla="*/ 103 h 111"/>
                <a:gd name="T104" fmla="*/ 30 w 176"/>
                <a:gd name="T105" fmla="*/ 61 h 111"/>
                <a:gd name="T106" fmla="*/ 39 w 176"/>
                <a:gd name="T107" fmla="*/ 57 h 111"/>
                <a:gd name="T108" fmla="*/ 39 w 176"/>
                <a:gd name="T109" fmla="*/ 57 h 111"/>
                <a:gd name="T110" fmla="*/ 29 w 176"/>
                <a:gd name="T111" fmla="*/ 107 h 111"/>
                <a:gd name="T112" fmla="*/ 30 w 176"/>
                <a:gd name="T113" fmla="*/ 76 h 111"/>
                <a:gd name="T114" fmla="*/ 29 w 176"/>
                <a:gd name="T115" fmla="*/ 61 h 111"/>
                <a:gd name="T116" fmla="*/ 30 w 176"/>
                <a:gd name="T117" fmla="*/ 61 h 111"/>
                <a:gd name="T118" fmla="*/ 21 w 176"/>
                <a:gd name="T119" fmla="*/ 110 h 111"/>
                <a:gd name="T120" fmla="*/ 26 w 176"/>
                <a:gd name="T121" fmla="*/ 75 h 111"/>
                <a:gd name="T122" fmla="*/ 24 w 176"/>
                <a:gd name="T123" fmla="*/ 64 h 111"/>
                <a:gd name="T124" fmla="*/ 29 w 176"/>
                <a:gd name="T1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46B3B0"/>
            </a:solidFill>
            <a:ln>
              <a:noFill/>
            </a:ln>
          </p:spPr>
          <p:txBody>
            <a:bodyPr/>
            <a:lstStyle/>
            <a:p>
              <a:endParaRPr lang="zh-CN" altLang="en-US" sz="2135"/>
            </a:p>
          </p:txBody>
        </p:sp>
        <p:sp>
          <p:nvSpPr>
            <p:cNvPr id="14" name="Freeform 15"/>
            <p:cNvSpPr/>
            <p:nvPr/>
          </p:nvSpPr>
          <p:spPr bwMode="auto">
            <a:xfrm>
              <a:off x="5812210" y="2258485"/>
              <a:ext cx="78317" cy="65617"/>
            </a:xfrm>
            <a:custGeom>
              <a:avLst/>
              <a:gdLst>
                <a:gd name="T0" fmla="*/ 16 w 18"/>
                <a:gd name="T1" fmla="*/ 5 h 15"/>
                <a:gd name="T2" fmla="*/ 6 w 18"/>
                <a:gd name="T3" fmla="*/ 12 h 15"/>
                <a:gd name="T4" fmla="*/ 1 w 18"/>
                <a:gd name="T5" fmla="*/ 10 h 15"/>
                <a:gd name="T6" fmla="*/ 3 w 18"/>
                <a:gd name="T7" fmla="*/ 7 h 15"/>
                <a:gd name="T8" fmla="*/ 11 w 18"/>
                <a:gd name="T9" fmla="*/ 1 h 15"/>
                <a:gd name="T10" fmla="*/ 15 w 18"/>
                <a:gd name="T11" fmla="*/ 1 h 15"/>
                <a:gd name="T12" fmla="*/ 16 w 18"/>
                <a:gd name="T13" fmla="*/ 2 h 15"/>
                <a:gd name="T14" fmla="*/ 16 w 18"/>
                <a:gd name="T15" fmla="*/ 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grpFill/>
            <a:ln>
              <a:noFill/>
            </a:ln>
          </p:spPr>
          <p:txBody>
            <a:bodyPr/>
            <a:lstStyle/>
            <a:p>
              <a:endParaRPr lang="zh-CN" altLang="en-US" sz="2135">
                <a:solidFill>
                  <a:schemeClr val="tx1">
                    <a:lumMod val="75000"/>
                    <a:lumOff val="25000"/>
                  </a:schemeClr>
                </a:solidFill>
              </a:endParaRPr>
            </a:p>
          </p:txBody>
        </p:sp>
        <p:sp>
          <p:nvSpPr>
            <p:cNvPr id="15" name="Freeform 16"/>
            <p:cNvSpPr/>
            <p:nvPr/>
          </p:nvSpPr>
          <p:spPr bwMode="auto">
            <a:xfrm>
              <a:off x="5863010" y="2241551"/>
              <a:ext cx="27517" cy="21167"/>
            </a:xfrm>
            <a:custGeom>
              <a:avLst/>
              <a:gdLst>
                <a:gd name="T0" fmla="*/ 6 w 6"/>
                <a:gd name="T1" fmla="*/ 5 h 5"/>
                <a:gd name="T2" fmla="*/ 1 w 6"/>
                <a:gd name="T3" fmla="*/ 3 h 5"/>
                <a:gd name="T4" fmla="*/ 0 w 6"/>
                <a:gd name="T5" fmla="*/ 0 h 5"/>
                <a:gd name="T6" fmla="*/ 5 w 6"/>
                <a:gd name="T7" fmla="*/ 1 h 5"/>
                <a:gd name="T8" fmla="*/ 6 w 6"/>
                <a:gd name="T9" fmla="*/ 5 h 5"/>
              </a:gdLst>
              <a:ahLst/>
              <a:cxnLst>
                <a:cxn ang="0">
                  <a:pos x="T0" y="T1"/>
                </a:cxn>
                <a:cxn ang="0">
                  <a:pos x="T2" y="T3"/>
                </a:cxn>
                <a:cxn ang="0">
                  <a:pos x="T4" y="T5"/>
                </a:cxn>
                <a:cxn ang="0">
                  <a:pos x="T6" y="T7"/>
                </a:cxn>
                <a:cxn ang="0">
                  <a:pos x="T8" y="T9"/>
                </a:cxn>
              </a:cxnLst>
              <a:rect l="0" t="0" r="r" b="b"/>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grpFill/>
            <a:ln>
              <a:noFill/>
            </a:ln>
          </p:spPr>
          <p:txBody>
            <a:bodyPr/>
            <a:lstStyle/>
            <a:p>
              <a:endParaRPr lang="zh-CN" altLang="en-US" sz="2135">
                <a:solidFill>
                  <a:schemeClr val="tx1">
                    <a:lumMod val="75000"/>
                    <a:lumOff val="25000"/>
                  </a:schemeClr>
                </a:solidFill>
              </a:endParaRPr>
            </a:p>
          </p:txBody>
        </p:sp>
        <p:sp>
          <p:nvSpPr>
            <p:cNvPr id="16" name="Freeform 17"/>
            <p:cNvSpPr/>
            <p:nvPr/>
          </p:nvSpPr>
          <p:spPr bwMode="auto">
            <a:xfrm>
              <a:off x="5742359" y="2328335"/>
              <a:ext cx="16933" cy="23284"/>
            </a:xfrm>
            <a:custGeom>
              <a:avLst/>
              <a:gdLst>
                <a:gd name="T0" fmla="*/ 0 w 4"/>
                <a:gd name="T1" fmla="*/ 0 h 5"/>
                <a:gd name="T2" fmla="*/ 0 w 4"/>
                <a:gd name="T3" fmla="*/ 1 h 5"/>
                <a:gd name="T4" fmla="*/ 0 w 4"/>
                <a:gd name="T5" fmla="*/ 3 h 5"/>
                <a:gd name="T6" fmla="*/ 1 w 4"/>
                <a:gd name="T7" fmla="*/ 5 h 5"/>
                <a:gd name="T8" fmla="*/ 3 w 4"/>
                <a:gd name="T9" fmla="*/ 5 h 5"/>
                <a:gd name="T10" fmla="*/ 4 w 4"/>
                <a:gd name="T11" fmla="*/ 4 h 5"/>
                <a:gd name="T12" fmla="*/ 3 w 4"/>
                <a:gd name="T13" fmla="*/ 2 h 5"/>
                <a:gd name="T14" fmla="*/ 2 w 4"/>
                <a:gd name="T15" fmla="*/ 1 h 5"/>
                <a:gd name="T16" fmla="*/ 0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17" name="Freeform 18"/>
            <p:cNvSpPr/>
            <p:nvPr/>
          </p:nvSpPr>
          <p:spPr bwMode="auto">
            <a:xfrm>
              <a:off x="5719076" y="2332569"/>
              <a:ext cx="19051" cy="23284"/>
            </a:xfrm>
            <a:custGeom>
              <a:avLst/>
              <a:gdLst>
                <a:gd name="T0" fmla="*/ 1 w 4"/>
                <a:gd name="T1" fmla="*/ 0 h 5"/>
                <a:gd name="T2" fmla="*/ 0 w 4"/>
                <a:gd name="T3" fmla="*/ 1 h 5"/>
                <a:gd name="T4" fmla="*/ 1 w 4"/>
                <a:gd name="T5" fmla="*/ 3 h 5"/>
                <a:gd name="T6" fmla="*/ 2 w 4"/>
                <a:gd name="T7" fmla="*/ 5 h 5"/>
                <a:gd name="T8" fmla="*/ 3 w 4"/>
                <a:gd name="T9" fmla="*/ 5 h 5"/>
                <a:gd name="T10" fmla="*/ 4 w 4"/>
                <a:gd name="T11" fmla="*/ 4 h 5"/>
                <a:gd name="T12" fmla="*/ 4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18" name="Freeform 19"/>
            <p:cNvSpPr/>
            <p:nvPr/>
          </p:nvSpPr>
          <p:spPr bwMode="auto">
            <a:xfrm>
              <a:off x="5702143" y="2343151"/>
              <a:ext cx="16933" cy="16933"/>
            </a:xfrm>
            <a:custGeom>
              <a:avLst/>
              <a:gdLst>
                <a:gd name="T0" fmla="*/ 0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0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19" name="Freeform 20"/>
            <p:cNvSpPr/>
            <p:nvPr/>
          </p:nvSpPr>
          <p:spPr bwMode="auto">
            <a:xfrm>
              <a:off x="5680976" y="2347385"/>
              <a:ext cx="16933" cy="21167"/>
            </a:xfrm>
            <a:custGeom>
              <a:avLst/>
              <a:gdLst>
                <a:gd name="T0" fmla="*/ 1 w 4"/>
                <a:gd name="T1" fmla="*/ 0 h 5"/>
                <a:gd name="T2" fmla="*/ 0 w 4"/>
                <a:gd name="T3" fmla="*/ 1 h 5"/>
                <a:gd name="T4" fmla="*/ 1 w 4"/>
                <a:gd name="T5" fmla="*/ 3 h 5"/>
                <a:gd name="T6" fmla="*/ 2 w 4"/>
                <a:gd name="T7" fmla="*/ 4 h 5"/>
                <a:gd name="T8" fmla="*/ 3 w 4"/>
                <a:gd name="T9" fmla="*/ 4 h 5"/>
                <a:gd name="T10" fmla="*/ 4 w 4"/>
                <a:gd name="T11" fmla="*/ 3 h 5"/>
                <a:gd name="T12" fmla="*/ 4 w 4"/>
                <a:gd name="T13" fmla="*/ 2 h 5"/>
                <a:gd name="T14" fmla="*/ 2 w 4"/>
                <a:gd name="T15" fmla="*/ 0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0" name="Freeform 21"/>
            <p:cNvSpPr/>
            <p:nvPr/>
          </p:nvSpPr>
          <p:spPr bwMode="auto">
            <a:xfrm>
              <a:off x="5661925" y="2351618"/>
              <a:ext cx="19051" cy="21167"/>
            </a:xfrm>
            <a:custGeom>
              <a:avLst/>
              <a:gdLst>
                <a:gd name="T0" fmla="*/ 1 w 4"/>
                <a:gd name="T1" fmla="*/ 0 h 5"/>
                <a:gd name="T2" fmla="*/ 0 w 4"/>
                <a:gd name="T3" fmla="*/ 1 h 5"/>
                <a:gd name="T4" fmla="*/ 0 w 4"/>
                <a:gd name="T5" fmla="*/ 3 h 5"/>
                <a:gd name="T6" fmla="*/ 1 w 4"/>
                <a:gd name="T7" fmla="*/ 4 h 5"/>
                <a:gd name="T8" fmla="*/ 3 w 4"/>
                <a:gd name="T9" fmla="*/ 5 h 5"/>
                <a:gd name="T10" fmla="*/ 4 w 4"/>
                <a:gd name="T11" fmla="*/ 4 h 5"/>
                <a:gd name="T12" fmla="*/ 3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1" name="Freeform 22"/>
            <p:cNvSpPr/>
            <p:nvPr/>
          </p:nvSpPr>
          <p:spPr bwMode="auto">
            <a:xfrm>
              <a:off x="5640759" y="2355851"/>
              <a:ext cx="16933" cy="21167"/>
            </a:xfrm>
            <a:custGeom>
              <a:avLst/>
              <a:gdLst>
                <a:gd name="T0" fmla="*/ 1 w 4"/>
                <a:gd name="T1" fmla="*/ 0 h 5"/>
                <a:gd name="T2" fmla="*/ 0 w 4"/>
                <a:gd name="T3" fmla="*/ 1 h 5"/>
                <a:gd name="T4" fmla="*/ 1 w 4"/>
                <a:gd name="T5" fmla="*/ 3 h 5"/>
                <a:gd name="T6" fmla="*/ 2 w 4"/>
                <a:gd name="T7" fmla="*/ 4 h 5"/>
                <a:gd name="T8" fmla="*/ 3 w 4"/>
                <a:gd name="T9" fmla="*/ 5 h 5"/>
                <a:gd name="T10" fmla="*/ 4 w 4"/>
                <a:gd name="T11" fmla="*/ 4 h 5"/>
                <a:gd name="T12" fmla="*/ 4 w 4"/>
                <a:gd name="T13" fmla="*/ 2 h 5"/>
                <a:gd name="T14" fmla="*/ 3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2" name="Freeform 23"/>
            <p:cNvSpPr/>
            <p:nvPr/>
          </p:nvSpPr>
          <p:spPr bwMode="auto">
            <a:xfrm>
              <a:off x="5623826" y="2364318"/>
              <a:ext cx="16933" cy="16933"/>
            </a:xfrm>
            <a:custGeom>
              <a:avLst/>
              <a:gdLst>
                <a:gd name="T0" fmla="*/ 1 w 4"/>
                <a:gd name="T1" fmla="*/ 0 h 4"/>
                <a:gd name="T2" fmla="*/ 0 w 4"/>
                <a:gd name="T3" fmla="*/ 1 h 4"/>
                <a:gd name="T4" fmla="*/ 0 w 4"/>
                <a:gd name="T5" fmla="*/ 2 h 4"/>
                <a:gd name="T6" fmla="*/ 1 w 4"/>
                <a:gd name="T7" fmla="*/ 3 h 4"/>
                <a:gd name="T8" fmla="*/ 3 w 4"/>
                <a:gd name="T9" fmla="*/ 4 h 4"/>
                <a:gd name="T10" fmla="*/ 4 w 4"/>
                <a:gd name="T11" fmla="*/ 3 h 4"/>
                <a:gd name="T12" fmla="*/ 3 w 4"/>
                <a:gd name="T13" fmla="*/ 1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3" name="Freeform 24"/>
            <p:cNvSpPr/>
            <p:nvPr/>
          </p:nvSpPr>
          <p:spPr bwMode="auto">
            <a:xfrm>
              <a:off x="5602659" y="2368551"/>
              <a:ext cx="16933" cy="16933"/>
            </a:xfrm>
            <a:custGeom>
              <a:avLst/>
              <a:gdLst>
                <a:gd name="T0" fmla="*/ 1 w 4"/>
                <a:gd name="T1" fmla="*/ 0 h 4"/>
                <a:gd name="T2" fmla="*/ 0 w 4"/>
                <a:gd name="T3" fmla="*/ 1 h 4"/>
                <a:gd name="T4" fmla="*/ 1 w 4"/>
                <a:gd name="T5" fmla="*/ 2 h 4"/>
                <a:gd name="T6" fmla="*/ 2 w 4"/>
                <a:gd name="T7" fmla="*/ 4 h 4"/>
                <a:gd name="T8" fmla="*/ 3 w 4"/>
                <a:gd name="T9" fmla="*/ 4 h 4"/>
                <a:gd name="T10" fmla="*/ 4 w 4"/>
                <a:gd name="T11" fmla="*/ 3 h 4"/>
                <a:gd name="T12" fmla="*/ 4 w 4"/>
                <a:gd name="T13" fmla="*/ 1 h 4"/>
                <a:gd name="T14" fmla="*/ 3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4" name="Freeform 25"/>
            <p:cNvSpPr/>
            <p:nvPr/>
          </p:nvSpPr>
          <p:spPr bwMode="auto">
            <a:xfrm>
              <a:off x="5583609" y="2372784"/>
              <a:ext cx="19051" cy="16933"/>
            </a:xfrm>
            <a:custGeom>
              <a:avLst/>
              <a:gdLst>
                <a:gd name="T0" fmla="*/ 1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5" name="Freeform 26"/>
            <p:cNvSpPr/>
            <p:nvPr/>
          </p:nvSpPr>
          <p:spPr bwMode="auto">
            <a:xfrm>
              <a:off x="5562443" y="2377018"/>
              <a:ext cx="16933" cy="16933"/>
            </a:xfrm>
            <a:custGeom>
              <a:avLst/>
              <a:gdLst>
                <a:gd name="T0" fmla="*/ 1 w 4"/>
                <a:gd name="T1" fmla="*/ 0 h 4"/>
                <a:gd name="T2" fmla="*/ 0 w 4"/>
                <a:gd name="T3" fmla="*/ 1 h 4"/>
                <a:gd name="T4" fmla="*/ 1 w 4"/>
                <a:gd name="T5" fmla="*/ 3 h 4"/>
                <a:gd name="T6" fmla="*/ 2 w 4"/>
                <a:gd name="T7" fmla="*/ 4 h 4"/>
                <a:gd name="T8" fmla="*/ 3 w 4"/>
                <a:gd name="T9" fmla="*/ 4 h 4"/>
                <a:gd name="T10" fmla="*/ 4 w 4"/>
                <a:gd name="T11" fmla="*/ 3 h 4"/>
                <a:gd name="T12" fmla="*/ 4 w 4"/>
                <a:gd name="T13" fmla="*/ 2 h 4"/>
                <a:gd name="T14" fmla="*/ 3 w 4"/>
                <a:gd name="T15" fmla="*/ 1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6" name="Freeform 27"/>
            <p:cNvSpPr/>
            <p:nvPr/>
          </p:nvSpPr>
          <p:spPr bwMode="auto">
            <a:xfrm>
              <a:off x="5545510" y="2385485"/>
              <a:ext cx="16933" cy="12700"/>
            </a:xfrm>
            <a:custGeom>
              <a:avLst/>
              <a:gdLst>
                <a:gd name="T0" fmla="*/ 1 w 4"/>
                <a:gd name="T1" fmla="*/ 0 h 3"/>
                <a:gd name="T2" fmla="*/ 0 w 4"/>
                <a:gd name="T3" fmla="*/ 0 h 3"/>
                <a:gd name="T4" fmla="*/ 0 w 4"/>
                <a:gd name="T5" fmla="*/ 2 h 3"/>
                <a:gd name="T6" fmla="*/ 1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7" name="Freeform 28"/>
            <p:cNvSpPr/>
            <p:nvPr/>
          </p:nvSpPr>
          <p:spPr bwMode="auto">
            <a:xfrm>
              <a:off x="5526459" y="2389718"/>
              <a:ext cx="19051" cy="12700"/>
            </a:xfrm>
            <a:custGeom>
              <a:avLst/>
              <a:gdLst>
                <a:gd name="T0" fmla="*/ 1 w 4"/>
                <a:gd name="T1" fmla="*/ 0 h 3"/>
                <a:gd name="T2" fmla="*/ 1 w 4"/>
                <a:gd name="T3" fmla="*/ 0 h 3"/>
                <a:gd name="T4" fmla="*/ 1 w 4"/>
                <a:gd name="T5" fmla="*/ 2 h 3"/>
                <a:gd name="T6" fmla="*/ 2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28" name="Freeform 29"/>
            <p:cNvSpPr/>
            <p:nvPr/>
          </p:nvSpPr>
          <p:spPr bwMode="auto">
            <a:xfrm>
              <a:off x="5513759" y="2389717"/>
              <a:ext cx="12700" cy="19051"/>
            </a:xfrm>
            <a:custGeom>
              <a:avLst/>
              <a:gdLst>
                <a:gd name="T0" fmla="*/ 1 w 3"/>
                <a:gd name="T1" fmla="*/ 1 h 4"/>
                <a:gd name="T2" fmla="*/ 0 w 3"/>
                <a:gd name="T3" fmla="*/ 1 h 4"/>
                <a:gd name="T4" fmla="*/ 0 w 3"/>
                <a:gd name="T5" fmla="*/ 3 h 4"/>
                <a:gd name="T6" fmla="*/ 1 w 3"/>
                <a:gd name="T7" fmla="*/ 4 h 4"/>
                <a:gd name="T8" fmla="*/ 3 w 3"/>
                <a:gd name="T9" fmla="*/ 4 h 4"/>
                <a:gd name="T10" fmla="*/ 3 w 3"/>
                <a:gd name="T11" fmla="*/ 3 h 4"/>
                <a:gd name="T12" fmla="*/ 3 w 3"/>
                <a:gd name="T13" fmla="*/ 2 h 4"/>
                <a:gd name="T14" fmla="*/ 2 w 3"/>
                <a:gd name="T15" fmla="*/ 1 h 4"/>
                <a:gd name="T16" fmla="*/ 1 w 3"/>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grpFill/>
            <a:ln>
              <a:noFill/>
            </a:ln>
          </p:spPr>
          <p:txBody>
            <a:bodyPr/>
            <a:lstStyle/>
            <a:p>
              <a:endParaRPr lang="zh-CN" altLang="en-US" sz="2135">
                <a:solidFill>
                  <a:schemeClr val="tx1">
                    <a:lumMod val="75000"/>
                    <a:lumOff val="25000"/>
                  </a:schemeClr>
                </a:solidFill>
              </a:endParaRPr>
            </a:p>
          </p:txBody>
        </p:sp>
        <p:sp>
          <p:nvSpPr>
            <p:cNvPr id="29" name="Freeform 30"/>
            <p:cNvSpPr/>
            <p:nvPr/>
          </p:nvSpPr>
          <p:spPr bwMode="auto">
            <a:xfrm>
              <a:off x="5501059" y="2393951"/>
              <a:ext cx="12700" cy="19051"/>
            </a:xfrm>
            <a:custGeom>
              <a:avLst/>
              <a:gdLst>
                <a:gd name="T0" fmla="*/ 0 w 3"/>
                <a:gd name="T1" fmla="*/ 0 h 4"/>
                <a:gd name="T2" fmla="*/ 0 w 3"/>
                <a:gd name="T3" fmla="*/ 1 h 4"/>
                <a:gd name="T4" fmla="*/ 0 w 3"/>
                <a:gd name="T5" fmla="*/ 2 h 4"/>
                <a:gd name="T6" fmla="*/ 1 w 3"/>
                <a:gd name="T7" fmla="*/ 3 h 4"/>
                <a:gd name="T8" fmla="*/ 2 w 3"/>
                <a:gd name="T9" fmla="*/ 4 h 4"/>
                <a:gd name="T10" fmla="*/ 3 w 3"/>
                <a:gd name="T11" fmla="*/ 3 h 4"/>
                <a:gd name="T12" fmla="*/ 2 w 3"/>
                <a:gd name="T13" fmla="*/ 2 h 4"/>
                <a:gd name="T14" fmla="*/ 1 w 3"/>
                <a:gd name="T15" fmla="*/ 1 h 4"/>
                <a:gd name="T16" fmla="*/ 0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grpFill/>
            <a:ln>
              <a:noFill/>
            </a:ln>
          </p:spPr>
          <p:txBody>
            <a:bodyPr/>
            <a:lstStyle/>
            <a:p>
              <a:endParaRPr lang="zh-CN" altLang="en-US" sz="2135">
                <a:solidFill>
                  <a:schemeClr val="tx1">
                    <a:lumMod val="75000"/>
                    <a:lumOff val="25000"/>
                  </a:schemeClr>
                </a:solidFill>
              </a:endParaRPr>
            </a:p>
          </p:txBody>
        </p:sp>
        <p:sp>
          <p:nvSpPr>
            <p:cNvPr id="30" name="Freeform 31"/>
            <p:cNvSpPr/>
            <p:nvPr/>
          </p:nvSpPr>
          <p:spPr bwMode="auto">
            <a:xfrm>
              <a:off x="5484126" y="2398184"/>
              <a:ext cx="12700" cy="19051"/>
            </a:xfrm>
            <a:custGeom>
              <a:avLst/>
              <a:gdLst>
                <a:gd name="T0" fmla="*/ 1 w 3"/>
                <a:gd name="T1" fmla="*/ 0 h 4"/>
                <a:gd name="T2" fmla="*/ 0 w 3"/>
                <a:gd name="T3" fmla="*/ 1 h 4"/>
                <a:gd name="T4" fmla="*/ 1 w 3"/>
                <a:gd name="T5" fmla="*/ 2 h 4"/>
                <a:gd name="T6" fmla="*/ 2 w 3"/>
                <a:gd name="T7" fmla="*/ 3 h 4"/>
                <a:gd name="T8" fmla="*/ 3 w 3"/>
                <a:gd name="T9" fmla="*/ 4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grpFill/>
            <a:ln>
              <a:noFill/>
            </a:ln>
          </p:spPr>
          <p:txBody>
            <a:bodyPr/>
            <a:lstStyle/>
            <a:p>
              <a:endParaRPr lang="zh-CN" altLang="en-US" sz="2135"/>
            </a:p>
          </p:txBody>
        </p:sp>
        <p:sp>
          <p:nvSpPr>
            <p:cNvPr id="31" name="Freeform 32"/>
            <p:cNvSpPr/>
            <p:nvPr/>
          </p:nvSpPr>
          <p:spPr bwMode="auto">
            <a:xfrm>
              <a:off x="5471426" y="2402417"/>
              <a:ext cx="12700" cy="19051"/>
            </a:xfrm>
            <a:custGeom>
              <a:avLst/>
              <a:gdLst>
                <a:gd name="T0" fmla="*/ 1 w 3"/>
                <a:gd name="T1" fmla="*/ 0 h 4"/>
                <a:gd name="T2" fmla="*/ 0 w 3"/>
                <a:gd name="T3" fmla="*/ 1 h 4"/>
                <a:gd name="T4" fmla="*/ 0 w 3"/>
                <a:gd name="T5" fmla="*/ 2 h 4"/>
                <a:gd name="T6" fmla="*/ 1 w 3"/>
                <a:gd name="T7" fmla="*/ 3 h 4"/>
                <a:gd name="T8" fmla="*/ 2 w 3"/>
                <a:gd name="T9" fmla="*/ 3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grpFill/>
            <a:ln>
              <a:noFill/>
            </a:ln>
          </p:spPr>
          <p:txBody>
            <a:bodyPr/>
            <a:lstStyle/>
            <a:p>
              <a:endParaRPr lang="zh-CN" altLang="en-US" sz="2135"/>
            </a:p>
          </p:txBody>
        </p:sp>
        <p:sp>
          <p:nvSpPr>
            <p:cNvPr id="32" name="Freeform 33"/>
            <p:cNvSpPr/>
            <p:nvPr/>
          </p:nvSpPr>
          <p:spPr bwMode="auto">
            <a:xfrm>
              <a:off x="5456610" y="2408769"/>
              <a:ext cx="14817" cy="12700"/>
            </a:xfrm>
            <a:custGeom>
              <a:avLst/>
              <a:gdLst>
                <a:gd name="T0" fmla="*/ 0 w 3"/>
                <a:gd name="T1" fmla="*/ 0 h 3"/>
                <a:gd name="T2" fmla="*/ 0 w 3"/>
                <a:gd name="T3" fmla="*/ 1 h 3"/>
                <a:gd name="T4" fmla="*/ 0 w 3"/>
                <a:gd name="T5" fmla="*/ 2 h 3"/>
                <a:gd name="T6" fmla="*/ 1 w 3"/>
                <a:gd name="T7" fmla="*/ 3 h 3"/>
                <a:gd name="T8" fmla="*/ 2 w 3"/>
                <a:gd name="T9" fmla="*/ 3 h 3"/>
                <a:gd name="T10" fmla="*/ 2 w 3"/>
                <a:gd name="T11" fmla="*/ 3 h 3"/>
                <a:gd name="T12" fmla="*/ 2 w 3"/>
                <a:gd name="T13" fmla="*/ 1 h 3"/>
                <a:gd name="T14" fmla="*/ 1 w 3"/>
                <a:gd name="T15" fmla="*/ 1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grpFill/>
            <a:ln>
              <a:noFill/>
            </a:ln>
          </p:spPr>
          <p:txBody>
            <a:bodyPr/>
            <a:lstStyle/>
            <a:p>
              <a:endParaRPr lang="zh-CN" altLang="en-US" sz="2135"/>
            </a:p>
          </p:txBody>
        </p:sp>
        <p:sp>
          <p:nvSpPr>
            <p:cNvPr id="33" name="Freeform 34"/>
            <p:cNvSpPr/>
            <p:nvPr/>
          </p:nvSpPr>
          <p:spPr bwMode="auto">
            <a:xfrm>
              <a:off x="5439677" y="2413002"/>
              <a:ext cx="12700" cy="12700"/>
            </a:xfrm>
            <a:custGeom>
              <a:avLst/>
              <a:gdLst>
                <a:gd name="T0" fmla="*/ 1 w 3"/>
                <a:gd name="T1" fmla="*/ 0 h 3"/>
                <a:gd name="T2" fmla="*/ 0 w 3"/>
                <a:gd name="T3" fmla="*/ 1 h 3"/>
                <a:gd name="T4" fmla="*/ 0 w 3"/>
                <a:gd name="T5" fmla="*/ 2 h 3"/>
                <a:gd name="T6" fmla="*/ 1 w 3"/>
                <a:gd name="T7" fmla="*/ 3 h 3"/>
                <a:gd name="T8" fmla="*/ 2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grpFill/>
            <a:ln>
              <a:noFill/>
            </a:ln>
          </p:spPr>
          <p:txBody>
            <a:bodyPr/>
            <a:lstStyle/>
            <a:p>
              <a:endParaRPr lang="zh-CN" altLang="en-US" sz="2135"/>
            </a:p>
          </p:txBody>
        </p:sp>
        <p:sp>
          <p:nvSpPr>
            <p:cNvPr id="34" name="Freeform 35"/>
            <p:cNvSpPr/>
            <p:nvPr/>
          </p:nvSpPr>
          <p:spPr bwMode="auto">
            <a:xfrm>
              <a:off x="5426977" y="2417235"/>
              <a:ext cx="12700" cy="12700"/>
            </a:xfrm>
            <a:custGeom>
              <a:avLst/>
              <a:gdLst>
                <a:gd name="T0" fmla="*/ 0 w 3"/>
                <a:gd name="T1" fmla="*/ 0 h 3"/>
                <a:gd name="T2" fmla="*/ 0 w 3"/>
                <a:gd name="T3" fmla="*/ 1 h 3"/>
                <a:gd name="T4" fmla="*/ 0 w 3"/>
                <a:gd name="T5" fmla="*/ 2 h 3"/>
                <a:gd name="T6" fmla="*/ 1 w 3"/>
                <a:gd name="T7" fmla="*/ 3 h 3"/>
                <a:gd name="T8" fmla="*/ 2 w 3"/>
                <a:gd name="T9" fmla="*/ 3 h 3"/>
                <a:gd name="T10" fmla="*/ 3 w 3"/>
                <a:gd name="T11" fmla="*/ 2 h 3"/>
                <a:gd name="T12" fmla="*/ 2 w 3"/>
                <a:gd name="T13" fmla="*/ 1 h 3"/>
                <a:gd name="T14" fmla="*/ 1 w 3"/>
                <a:gd name="T15" fmla="*/ 0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grpFill/>
            <a:ln>
              <a:noFill/>
            </a:ln>
          </p:spPr>
          <p:txBody>
            <a:bodyPr/>
            <a:lstStyle/>
            <a:p>
              <a:endParaRPr lang="zh-CN" altLang="en-US" sz="2135"/>
            </a:p>
          </p:txBody>
        </p:sp>
        <p:sp>
          <p:nvSpPr>
            <p:cNvPr id="35" name="Freeform 36"/>
            <p:cNvSpPr/>
            <p:nvPr/>
          </p:nvSpPr>
          <p:spPr bwMode="auto">
            <a:xfrm>
              <a:off x="5410043" y="2421469"/>
              <a:ext cx="12700" cy="12700"/>
            </a:xfrm>
            <a:custGeom>
              <a:avLst/>
              <a:gdLst>
                <a:gd name="T0" fmla="*/ 1 w 3"/>
                <a:gd name="T1" fmla="*/ 0 h 3"/>
                <a:gd name="T2" fmla="*/ 0 w 3"/>
                <a:gd name="T3" fmla="*/ 1 h 3"/>
                <a:gd name="T4" fmla="*/ 1 w 3"/>
                <a:gd name="T5" fmla="*/ 2 h 3"/>
                <a:gd name="T6" fmla="*/ 1 w 3"/>
                <a:gd name="T7" fmla="*/ 3 h 3"/>
                <a:gd name="T8" fmla="*/ 3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grpFill/>
            <a:ln>
              <a:noFill/>
            </a:ln>
          </p:spPr>
          <p:txBody>
            <a:bodyPr/>
            <a:lstStyle/>
            <a:p>
              <a:endParaRPr lang="zh-CN" altLang="en-US" sz="2135"/>
            </a:p>
          </p:txBody>
        </p:sp>
        <p:sp>
          <p:nvSpPr>
            <p:cNvPr id="36" name="Freeform 37"/>
            <p:cNvSpPr/>
            <p:nvPr/>
          </p:nvSpPr>
          <p:spPr bwMode="auto">
            <a:xfrm>
              <a:off x="5397343" y="2425702"/>
              <a:ext cx="12700" cy="12700"/>
            </a:xfrm>
            <a:custGeom>
              <a:avLst/>
              <a:gdLst>
                <a:gd name="T0" fmla="*/ 2 w 6"/>
                <a:gd name="T1" fmla="*/ 0 h 6"/>
                <a:gd name="T2" fmla="*/ 0 w 6"/>
                <a:gd name="T3" fmla="*/ 2 h 6"/>
                <a:gd name="T4" fmla="*/ 0 w 6"/>
                <a:gd name="T5" fmla="*/ 4 h 6"/>
                <a:gd name="T6" fmla="*/ 2 w 6"/>
                <a:gd name="T7" fmla="*/ 4 h 6"/>
                <a:gd name="T8" fmla="*/ 4 w 6"/>
                <a:gd name="T9" fmla="*/ 6 h 6"/>
                <a:gd name="T10" fmla="*/ 6 w 6"/>
                <a:gd name="T11" fmla="*/ 4 h 6"/>
                <a:gd name="T12" fmla="*/ 6 w 6"/>
                <a:gd name="T13" fmla="*/ 2 h 6"/>
                <a:gd name="T14" fmla="*/ 4 w 6"/>
                <a:gd name="T15" fmla="*/ 0 h 6"/>
                <a:gd name="T16" fmla="*/ 2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2" y="0"/>
                  </a:moveTo>
                  <a:lnTo>
                    <a:pt x="0" y="2"/>
                  </a:lnTo>
                  <a:lnTo>
                    <a:pt x="0" y="4"/>
                  </a:lnTo>
                  <a:lnTo>
                    <a:pt x="2" y="4"/>
                  </a:lnTo>
                  <a:lnTo>
                    <a:pt x="4" y="6"/>
                  </a:lnTo>
                  <a:lnTo>
                    <a:pt x="6" y="4"/>
                  </a:lnTo>
                  <a:lnTo>
                    <a:pt x="6" y="2"/>
                  </a:lnTo>
                  <a:lnTo>
                    <a:pt x="4" y="0"/>
                  </a:lnTo>
                  <a:lnTo>
                    <a:pt x="2" y="0"/>
                  </a:lnTo>
                  <a:close/>
                </a:path>
              </a:pathLst>
            </a:custGeom>
            <a:grpFill/>
            <a:ln>
              <a:noFill/>
            </a:ln>
          </p:spPr>
          <p:txBody>
            <a:bodyPr/>
            <a:lstStyle/>
            <a:p>
              <a:endParaRPr lang="zh-CN" altLang="en-US" sz="2135"/>
            </a:p>
          </p:txBody>
        </p:sp>
        <p:sp>
          <p:nvSpPr>
            <p:cNvPr id="37" name="Freeform 38"/>
            <p:cNvSpPr/>
            <p:nvPr/>
          </p:nvSpPr>
          <p:spPr bwMode="auto">
            <a:xfrm>
              <a:off x="5382525" y="2429935"/>
              <a:ext cx="10584" cy="8467"/>
            </a:xfrm>
            <a:custGeom>
              <a:avLst/>
              <a:gdLst>
                <a:gd name="T0" fmla="*/ 0 w 5"/>
                <a:gd name="T1" fmla="*/ 0 h 4"/>
                <a:gd name="T2" fmla="*/ 0 w 5"/>
                <a:gd name="T3" fmla="*/ 2 h 4"/>
                <a:gd name="T4" fmla="*/ 0 w 5"/>
                <a:gd name="T5" fmla="*/ 4 h 4"/>
                <a:gd name="T6" fmla="*/ 2 w 5"/>
                <a:gd name="T7" fmla="*/ 4 h 4"/>
                <a:gd name="T8" fmla="*/ 5 w 5"/>
                <a:gd name="T9" fmla="*/ 4 h 4"/>
                <a:gd name="T10" fmla="*/ 5 w 5"/>
                <a:gd name="T11" fmla="*/ 4 h 4"/>
                <a:gd name="T12" fmla="*/ 5 w 5"/>
                <a:gd name="T13" fmla="*/ 2 h 4"/>
                <a:gd name="T14" fmla="*/ 2 w 5"/>
                <a:gd name="T15" fmla="*/ 0 h 4"/>
                <a:gd name="T16" fmla="*/ 0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0" y="0"/>
                  </a:moveTo>
                  <a:lnTo>
                    <a:pt x="0" y="2"/>
                  </a:lnTo>
                  <a:lnTo>
                    <a:pt x="0" y="4"/>
                  </a:lnTo>
                  <a:lnTo>
                    <a:pt x="2" y="4"/>
                  </a:lnTo>
                  <a:lnTo>
                    <a:pt x="5" y="4"/>
                  </a:lnTo>
                  <a:lnTo>
                    <a:pt x="5" y="4"/>
                  </a:lnTo>
                  <a:lnTo>
                    <a:pt x="5" y="2"/>
                  </a:lnTo>
                  <a:lnTo>
                    <a:pt x="2" y="0"/>
                  </a:lnTo>
                  <a:lnTo>
                    <a:pt x="0" y="0"/>
                  </a:lnTo>
                  <a:close/>
                </a:path>
              </a:pathLst>
            </a:custGeom>
            <a:grpFill/>
            <a:ln>
              <a:noFill/>
            </a:ln>
          </p:spPr>
          <p:txBody>
            <a:bodyPr/>
            <a:lstStyle/>
            <a:p>
              <a:endParaRPr lang="zh-CN" altLang="en-US" sz="2135"/>
            </a:p>
          </p:txBody>
        </p:sp>
        <p:sp>
          <p:nvSpPr>
            <p:cNvPr id="38" name="Freeform 39"/>
            <p:cNvSpPr/>
            <p:nvPr/>
          </p:nvSpPr>
          <p:spPr bwMode="auto">
            <a:xfrm>
              <a:off x="5606892" y="2491317"/>
              <a:ext cx="33867" cy="50800"/>
            </a:xfrm>
            <a:custGeom>
              <a:avLst/>
              <a:gdLst>
                <a:gd name="T0" fmla="*/ 2 w 8"/>
                <a:gd name="T1" fmla="*/ 1 h 12"/>
                <a:gd name="T2" fmla="*/ 1 w 8"/>
                <a:gd name="T3" fmla="*/ 7 h 12"/>
                <a:gd name="T4" fmla="*/ 6 w 8"/>
                <a:gd name="T5" fmla="*/ 11 h 12"/>
                <a:gd name="T6" fmla="*/ 7 w 8"/>
                <a:gd name="T7" fmla="*/ 5 h 12"/>
                <a:gd name="T8" fmla="*/ 2 w 8"/>
                <a:gd name="T9" fmla="*/ 1 h 12"/>
              </a:gdLst>
              <a:ahLst/>
              <a:cxnLst>
                <a:cxn ang="0">
                  <a:pos x="T0" y="T1"/>
                </a:cxn>
                <a:cxn ang="0">
                  <a:pos x="T2" y="T3"/>
                </a:cxn>
                <a:cxn ang="0">
                  <a:pos x="T4" y="T5"/>
                </a:cxn>
                <a:cxn ang="0">
                  <a:pos x="T6" y="T7"/>
                </a:cxn>
                <a:cxn ang="0">
                  <a:pos x="T8" y="T9"/>
                </a:cxn>
              </a:cxnLst>
              <a:rect l="0" t="0" r="r" b="b"/>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grpFill/>
            <a:ln>
              <a:noFill/>
            </a:ln>
          </p:spPr>
          <p:txBody>
            <a:bodyPr/>
            <a:lstStyle/>
            <a:p>
              <a:endParaRPr lang="zh-CN" altLang="en-US" sz="2135">
                <a:solidFill>
                  <a:schemeClr val="tx1">
                    <a:lumMod val="75000"/>
                    <a:lumOff val="25000"/>
                  </a:schemeClr>
                </a:solidFill>
              </a:endParaRPr>
            </a:p>
          </p:txBody>
        </p:sp>
        <p:sp>
          <p:nvSpPr>
            <p:cNvPr id="39" name="Freeform 40"/>
            <p:cNvSpPr>
              <a:spLocks noEditPoints="1"/>
            </p:cNvSpPr>
            <p:nvPr/>
          </p:nvSpPr>
          <p:spPr bwMode="auto">
            <a:xfrm>
              <a:off x="5016343" y="1473201"/>
              <a:ext cx="402167" cy="340784"/>
            </a:xfrm>
            <a:custGeom>
              <a:avLst/>
              <a:gdLst>
                <a:gd name="T0" fmla="*/ 23 w 92"/>
                <a:gd name="T1" fmla="*/ 56 h 78"/>
                <a:gd name="T2" fmla="*/ 27 w 92"/>
                <a:gd name="T3" fmla="*/ 52 h 78"/>
                <a:gd name="T4" fmla="*/ 87 w 92"/>
                <a:gd name="T5" fmla="*/ 3 h 78"/>
                <a:gd name="T6" fmla="*/ 23 w 92"/>
                <a:gd name="T7" fmla="*/ 78 h 78"/>
                <a:gd name="T8" fmla="*/ 22 w 92"/>
                <a:gd name="T9" fmla="*/ 56 h 78"/>
                <a:gd name="T10" fmla="*/ 23 w 92"/>
                <a:gd name="T11" fmla="*/ 56 h 78"/>
                <a:gd name="T12" fmla="*/ 20 w 92"/>
                <a:gd name="T13" fmla="*/ 78 h 78"/>
                <a:gd name="T14" fmla="*/ 20 w 92"/>
                <a:gd name="T15" fmla="*/ 54 h 78"/>
                <a:gd name="T16" fmla="*/ 22 w 92"/>
                <a:gd name="T17" fmla="*/ 56 h 78"/>
                <a:gd name="T18" fmla="*/ 19 w 92"/>
                <a:gd name="T19" fmla="*/ 59 h 78"/>
                <a:gd name="T20" fmla="*/ 20 w 92"/>
                <a:gd name="T21" fmla="*/ 54 h 78"/>
                <a:gd name="T22" fmla="*/ 20 w 92"/>
                <a:gd name="T23" fmla="*/ 78 h 78"/>
                <a:gd name="T24" fmla="*/ 19 w 92"/>
                <a:gd name="T25" fmla="*/ 59 h 78"/>
                <a:gd name="T26" fmla="*/ 19 w 92"/>
                <a:gd name="T27" fmla="*/ 59 h 78"/>
                <a:gd name="T28" fmla="*/ 19 w 92"/>
                <a:gd name="T29" fmla="*/ 78 h 78"/>
                <a:gd name="T30" fmla="*/ 16 w 92"/>
                <a:gd name="T31" fmla="*/ 61 h 78"/>
                <a:gd name="T32" fmla="*/ 18 w 92"/>
                <a:gd name="T33" fmla="*/ 59 h 78"/>
                <a:gd name="T34" fmla="*/ 15 w 92"/>
                <a:gd name="T35" fmla="*/ 78 h 78"/>
                <a:gd name="T36" fmla="*/ 15 w 92"/>
                <a:gd name="T37" fmla="*/ 56 h 78"/>
                <a:gd name="T38" fmla="*/ 16 w 92"/>
                <a:gd name="T39" fmla="*/ 61 h 78"/>
                <a:gd name="T40" fmla="*/ 14 w 92"/>
                <a:gd name="T41" fmla="*/ 62 h 78"/>
                <a:gd name="T42" fmla="*/ 15 w 92"/>
                <a:gd name="T43" fmla="*/ 56 h 78"/>
                <a:gd name="T44" fmla="*/ 15 w 92"/>
                <a:gd name="T45" fmla="*/ 78 h 78"/>
                <a:gd name="T46" fmla="*/ 11 w 92"/>
                <a:gd name="T47" fmla="*/ 64 h 78"/>
                <a:gd name="T48" fmla="*/ 14 w 92"/>
                <a:gd name="T49" fmla="*/ 56 h 78"/>
                <a:gd name="T50" fmla="*/ 14 w 92"/>
                <a:gd name="T51" fmla="*/ 78 h 78"/>
                <a:gd name="T52" fmla="*/ 10 w 92"/>
                <a:gd name="T53" fmla="*/ 64 h 78"/>
                <a:gd name="T54" fmla="*/ 11 w 92"/>
                <a:gd name="T55" fmla="*/ 64 h 78"/>
                <a:gd name="T56" fmla="*/ 10 w 92"/>
                <a:gd name="T57" fmla="*/ 76 h 78"/>
                <a:gd name="T58" fmla="*/ 9 w 92"/>
                <a:gd name="T59" fmla="*/ 64 h 78"/>
                <a:gd name="T60" fmla="*/ 9 w 92"/>
                <a:gd name="T61" fmla="*/ 64 h 78"/>
                <a:gd name="T62" fmla="*/ 8 w 92"/>
                <a:gd name="T63" fmla="*/ 74 h 78"/>
                <a:gd name="T64" fmla="*/ 8 w 92"/>
                <a:gd name="T65" fmla="*/ 59 h 78"/>
                <a:gd name="T66" fmla="*/ 9 w 92"/>
                <a:gd name="T67" fmla="*/ 64 h 78"/>
                <a:gd name="T68" fmla="*/ 7 w 92"/>
                <a:gd name="T69" fmla="*/ 65 h 78"/>
                <a:gd name="T70" fmla="*/ 8 w 92"/>
                <a:gd name="T71" fmla="*/ 59 h 78"/>
                <a:gd name="T72" fmla="*/ 8 w 92"/>
                <a:gd name="T73" fmla="*/ 74 h 78"/>
                <a:gd name="T74" fmla="*/ 6 w 92"/>
                <a:gd name="T75" fmla="*/ 65 h 78"/>
                <a:gd name="T76" fmla="*/ 7 w 92"/>
                <a:gd name="T77" fmla="*/ 65 h 78"/>
                <a:gd name="T78" fmla="*/ 6 w 92"/>
                <a:gd name="T79" fmla="*/ 73 h 78"/>
                <a:gd name="T80" fmla="*/ 5 w 92"/>
                <a:gd name="T81" fmla="*/ 65 h 78"/>
                <a:gd name="T82" fmla="*/ 6 w 92"/>
                <a:gd name="T83" fmla="*/ 65 h 78"/>
                <a:gd name="T84" fmla="*/ 4 w 92"/>
                <a:gd name="T85" fmla="*/ 70 h 78"/>
                <a:gd name="T86" fmla="*/ 4 w 92"/>
                <a:gd name="T87" fmla="*/ 62 h 78"/>
                <a:gd name="T88" fmla="*/ 5 w 92"/>
                <a:gd name="T89" fmla="*/ 65 h 78"/>
                <a:gd name="T90" fmla="*/ 2 w 92"/>
                <a:gd name="T91" fmla="*/ 66 h 78"/>
                <a:gd name="T92" fmla="*/ 4 w 92"/>
                <a:gd name="T93" fmla="*/ 62 h 78"/>
                <a:gd name="T94" fmla="*/ 4 w 92"/>
                <a:gd name="T95" fmla="*/ 70 h 78"/>
                <a:gd name="T96" fmla="*/ 2 w 92"/>
                <a:gd name="T97" fmla="*/ 66 h 78"/>
                <a:gd name="T98" fmla="*/ 2 w 92"/>
                <a:gd name="T99" fmla="*/ 66 h 78"/>
                <a:gd name="T100" fmla="*/ 2 w 92"/>
                <a:gd name="T101" fmla="*/ 68 h 78"/>
                <a:gd name="T102" fmla="*/ 1 w 92"/>
                <a:gd name="T103" fmla="*/ 65 h 78"/>
                <a:gd name="T104" fmla="*/ 2 w 92"/>
                <a:gd name="T105" fmla="*/ 6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chemeClr val="bg1">
                <a:lumMod val="85000"/>
              </a:schemeClr>
            </a:solidFill>
            <a:ln>
              <a:noFill/>
            </a:ln>
          </p:spPr>
          <p:txBody>
            <a:bodyPr/>
            <a:lstStyle/>
            <a:p>
              <a:endParaRPr lang="zh-CN" altLang="en-US" sz="2135"/>
            </a:p>
          </p:txBody>
        </p:sp>
        <p:sp>
          <p:nvSpPr>
            <p:cNvPr id="40" name="Freeform 41"/>
            <p:cNvSpPr/>
            <p:nvPr/>
          </p:nvSpPr>
          <p:spPr bwMode="auto">
            <a:xfrm>
              <a:off x="5020577" y="1468968"/>
              <a:ext cx="402167" cy="315384"/>
            </a:xfrm>
            <a:custGeom>
              <a:avLst/>
              <a:gdLst>
                <a:gd name="T0" fmla="*/ 4 w 92"/>
                <a:gd name="T1" fmla="*/ 72 h 72"/>
                <a:gd name="T2" fmla="*/ 54 w 92"/>
                <a:gd name="T3" fmla="*/ 35 h 72"/>
                <a:gd name="T4" fmla="*/ 66 w 92"/>
                <a:gd name="T5" fmla="*/ 22 h 72"/>
                <a:gd name="T6" fmla="*/ 88 w 92"/>
                <a:gd name="T7" fmla="*/ 20 h 72"/>
                <a:gd name="T8" fmla="*/ 73 w 92"/>
                <a:gd name="T9" fmla="*/ 6 h 72"/>
                <a:gd name="T10" fmla="*/ 49 w 92"/>
                <a:gd name="T11" fmla="*/ 27 h 72"/>
                <a:gd name="T12" fmla="*/ 0 w 92"/>
                <a:gd name="T13" fmla="*/ 68 h 72"/>
                <a:gd name="T14" fmla="*/ 4 w 92"/>
                <a:gd name="T15" fmla="*/ 72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grpFill/>
            <a:ln>
              <a:noFill/>
            </a:ln>
          </p:spPr>
          <p:txBody>
            <a:bodyPr/>
            <a:lstStyle/>
            <a:p>
              <a:endParaRPr lang="zh-CN" altLang="en-US" sz="2135"/>
            </a:p>
          </p:txBody>
        </p:sp>
        <p:sp>
          <p:nvSpPr>
            <p:cNvPr id="41" name="Freeform 42"/>
            <p:cNvSpPr/>
            <p:nvPr/>
          </p:nvSpPr>
          <p:spPr bwMode="auto">
            <a:xfrm>
              <a:off x="4950726" y="1176868"/>
              <a:ext cx="446617" cy="510117"/>
            </a:xfrm>
            <a:custGeom>
              <a:avLst/>
              <a:gdLst>
                <a:gd name="T0" fmla="*/ 43 w 102"/>
                <a:gd name="T1" fmla="*/ 117 h 117"/>
                <a:gd name="T2" fmla="*/ 0 w 102"/>
                <a:gd name="T3" fmla="*/ 17 h 117"/>
                <a:gd name="T4" fmla="*/ 102 w 102"/>
                <a:gd name="T5" fmla="*/ 65 h 117"/>
                <a:gd name="T6" fmla="*/ 43 w 102"/>
                <a:gd name="T7" fmla="*/ 117 h 117"/>
              </a:gdLst>
              <a:ahLst/>
              <a:cxnLst>
                <a:cxn ang="0">
                  <a:pos x="T0" y="T1"/>
                </a:cxn>
                <a:cxn ang="0">
                  <a:pos x="T2" y="T3"/>
                </a:cxn>
                <a:cxn ang="0">
                  <a:pos x="T4" y="T5"/>
                </a:cxn>
                <a:cxn ang="0">
                  <a:pos x="T6" y="T7"/>
                </a:cxn>
              </a:cxnLst>
              <a:rect l="0" t="0" r="r" b="b"/>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chemeClr val="bg1">
                <a:lumMod val="85000"/>
              </a:schemeClr>
            </a:solidFill>
            <a:ln>
              <a:noFill/>
            </a:ln>
          </p:spPr>
          <p:txBody>
            <a:bodyPr/>
            <a:lstStyle/>
            <a:p>
              <a:endParaRPr lang="zh-CN" altLang="en-US" sz="2135"/>
            </a:p>
          </p:txBody>
        </p:sp>
        <p:sp>
          <p:nvSpPr>
            <p:cNvPr id="42" name="Freeform 43"/>
            <p:cNvSpPr/>
            <p:nvPr/>
          </p:nvSpPr>
          <p:spPr bwMode="auto">
            <a:xfrm>
              <a:off x="5081959" y="1238251"/>
              <a:ext cx="226484" cy="234951"/>
            </a:xfrm>
            <a:custGeom>
              <a:avLst/>
              <a:gdLst>
                <a:gd name="T0" fmla="*/ 0 w 52"/>
                <a:gd name="T1" fmla="*/ 33 h 54"/>
                <a:gd name="T2" fmla="*/ 32 w 52"/>
                <a:gd name="T3" fmla="*/ 0 h 54"/>
                <a:gd name="T4" fmla="*/ 52 w 52"/>
                <a:gd name="T5" fmla="*/ 12 h 54"/>
                <a:gd name="T6" fmla="*/ 10 w 52"/>
                <a:gd name="T7" fmla="*/ 54 h 54"/>
                <a:gd name="T8" fmla="*/ 0 w 52"/>
                <a:gd name="T9" fmla="*/ 33 h 54"/>
              </a:gdLst>
              <a:ahLst/>
              <a:cxnLst>
                <a:cxn ang="0">
                  <a:pos x="T0" y="T1"/>
                </a:cxn>
                <a:cxn ang="0">
                  <a:pos x="T2" y="T3"/>
                </a:cxn>
                <a:cxn ang="0">
                  <a:pos x="T4" y="T5"/>
                </a:cxn>
                <a:cxn ang="0">
                  <a:pos x="T6" y="T7"/>
                </a:cxn>
                <a:cxn ang="0">
                  <a:pos x="T8" y="T9"/>
                </a:cxn>
              </a:cxnLst>
              <a:rect l="0" t="0" r="r" b="b"/>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grpFill/>
            <a:ln>
              <a:noFill/>
            </a:ln>
          </p:spPr>
          <p:txBody>
            <a:bodyPr/>
            <a:lstStyle/>
            <a:p>
              <a:endParaRPr lang="zh-CN" altLang="en-US" sz="2135"/>
            </a:p>
          </p:txBody>
        </p:sp>
        <p:sp>
          <p:nvSpPr>
            <p:cNvPr id="43" name="Freeform 44"/>
            <p:cNvSpPr/>
            <p:nvPr/>
          </p:nvSpPr>
          <p:spPr bwMode="auto">
            <a:xfrm>
              <a:off x="4946492" y="1267884"/>
              <a:ext cx="188384" cy="450851"/>
            </a:xfrm>
            <a:custGeom>
              <a:avLst/>
              <a:gdLst>
                <a:gd name="T0" fmla="*/ 16 w 43"/>
                <a:gd name="T1" fmla="*/ 103 h 103"/>
                <a:gd name="T2" fmla="*/ 0 w 43"/>
                <a:gd name="T3" fmla="*/ 0 h 103"/>
                <a:gd name="T4" fmla="*/ 43 w 43"/>
                <a:gd name="T5" fmla="*/ 78 h 103"/>
                <a:gd name="T6" fmla="*/ 16 w 43"/>
                <a:gd name="T7" fmla="*/ 103 h 103"/>
              </a:gdLst>
              <a:ahLst/>
              <a:cxnLst>
                <a:cxn ang="0">
                  <a:pos x="T0" y="T1"/>
                </a:cxn>
                <a:cxn ang="0">
                  <a:pos x="T2" y="T3"/>
                </a:cxn>
                <a:cxn ang="0">
                  <a:pos x="T4" y="T5"/>
                </a:cxn>
                <a:cxn ang="0">
                  <a:pos x="T6" y="T7"/>
                </a:cxn>
              </a:cxnLst>
              <a:rect l="0" t="0" r="r" b="b"/>
              <a:pathLst>
                <a:path w="43" h="103">
                  <a:moveTo>
                    <a:pt x="16" y="103"/>
                  </a:moveTo>
                  <a:cubicBezTo>
                    <a:pt x="18" y="68"/>
                    <a:pt x="13" y="33"/>
                    <a:pt x="0" y="0"/>
                  </a:cubicBezTo>
                  <a:cubicBezTo>
                    <a:pt x="23" y="42"/>
                    <a:pt x="38" y="68"/>
                    <a:pt x="43" y="78"/>
                  </a:cubicBezTo>
                  <a:cubicBezTo>
                    <a:pt x="38" y="87"/>
                    <a:pt x="29" y="95"/>
                    <a:pt x="16" y="103"/>
                  </a:cubicBezTo>
                  <a:close/>
                </a:path>
              </a:pathLst>
            </a:custGeom>
            <a:solidFill>
              <a:schemeClr val="bg1">
                <a:lumMod val="85000"/>
              </a:schemeClr>
            </a:solidFill>
            <a:ln>
              <a:noFill/>
            </a:ln>
          </p:spPr>
          <p:txBody>
            <a:bodyPr/>
            <a:lstStyle/>
            <a:p>
              <a:endParaRPr lang="zh-CN" altLang="en-US" sz="2135"/>
            </a:p>
          </p:txBody>
        </p:sp>
        <p:sp>
          <p:nvSpPr>
            <p:cNvPr id="44" name="Freeform 45"/>
            <p:cNvSpPr/>
            <p:nvPr/>
          </p:nvSpPr>
          <p:spPr bwMode="auto">
            <a:xfrm>
              <a:off x="4912626" y="1145118"/>
              <a:ext cx="107951" cy="88900"/>
            </a:xfrm>
            <a:custGeom>
              <a:avLst/>
              <a:gdLst>
                <a:gd name="T0" fmla="*/ 0 w 25"/>
                <a:gd name="T1" fmla="*/ 10 h 20"/>
                <a:gd name="T2" fmla="*/ 6 w 25"/>
                <a:gd name="T3" fmla="*/ 20 h 20"/>
                <a:gd name="T4" fmla="*/ 25 w 25"/>
                <a:gd name="T5" fmla="*/ 12 h 20"/>
                <a:gd name="T6" fmla="*/ 25 w 25"/>
                <a:gd name="T7" fmla="*/ 13 h 20"/>
                <a:gd name="T8" fmla="*/ 22 w 25"/>
                <a:gd name="T9" fmla="*/ 2 h 20"/>
                <a:gd name="T10" fmla="*/ 0 w 25"/>
                <a:gd name="T11" fmla="*/ 10 h 20"/>
              </a:gdLst>
              <a:ahLst/>
              <a:cxnLst>
                <a:cxn ang="0">
                  <a:pos x="T0" y="T1"/>
                </a:cxn>
                <a:cxn ang="0">
                  <a:pos x="T2" y="T3"/>
                </a:cxn>
                <a:cxn ang="0">
                  <a:pos x="T4" y="T5"/>
                </a:cxn>
                <a:cxn ang="0">
                  <a:pos x="T6" y="T7"/>
                </a:cxn>
                <a:cxn ang="0">
                  <a:pos x="T8" y="T9"/>
                </a:cxn>
                <a:cxn ang="0">
                  <a:pos x="T10" y="T11"/>
                </a:cxn>
              </a:cxnLst>
              <a:rect l="0" t="0" r="r" b="b"/>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grpFill/>
            <a:ln>
              <a:noFill/>
            </a:ln>
          </p:spPr>
          <p:txBody>
            <a:bodyPr/>
            <a:lstStyle/>
            <a:p>
              <a:endParaRPr lang="zh-CN" altLang="en-US" sz="2135"/>
            </a:p>
          </p:txBody>
        </p:sp>
        <p:sp>
          <p:nvSpPr>
            <p:cNvPr id="45" name="Freeform 46"/>
            <p:cNvSpPr/>
            <p:nvPr/>
          </p:nvSpPr>
          <p:spPr bwMode="auto">
            <a:xfrm>
              <a:off x="4978243" y="1155701"/>
              <a:ext cx="42333" cy="69851"/>
            </a:xfrm>
            <a:custGeom>
              <a:avLst/>
              <a:gdLst>
                <a:gd name="T0" fmla="*/ 14 w 20"/>
                <a:gd name="T1" fmla="*/ 0 h 33"/>
                <a:gd name="T2" fmla="*/ 20 w 20"/>
                <a:gd name="T3" fmla="*/ 22 h 33"/>
                <a:gd name="T4" fmla="*/ 20 w 20"/>
                <a:gd name="T5" fmla="*/ 22 h 33"/>
                <a:gd name="T6" fmla="*/ 20 w 20"/>
                <a:gd name="T7" fmla="*/ 22 h 33"/>
                <a:gd name="T8" fmla="*/ 20 w 20"/>
                <a:gd name="T9" fmla="*/ 24 h 33"/>
                <a:gd name="T10" fmla="*/ 20 w 20"/>
                <a:gd name="T11" fmla="*/ 24 h 33"/>
                <a:gd name="T12" fmla="*/ 18 w 20"/>
                <a:gd name="T13" fmla="*/ 24 h 33"/>
                <a:gd name="T14" fmla="*/ 18 w 20"/>
                <a:gd name="T15" fmla="*/ 26 h 33"/>
                <a:gd name="T16" fmla="*/ 16 w 20"/>
                <a:gd name="T17" fmla="*/ 26 h 33"/>
                <a:gd name="T18" fmla="*/ 16 w 20"/>
                <a:gd name="T19" fmla="*/ 26 h 33"/>
                <a:gd name="T20" fmla="*/ 14 w 20"/>
                <a:gd name="T21" fmla="*/ 28 h 33"/>
                <a:gd name="T22" fmla="*/ 12 w 20"/>
                <a:gd name="T23" fmla="*/ 28 h 33"/>
                <a:gd name="T24" fmla="*/ 10 w 20"/>
                <a:gd name="T25" fmla="*/ 28 h 33"/>
                <a:gd name="T26" fmla="*/ 10 w 20"/>
                <a:gd name="T27" fmla="*/ 31 h 33"/>
                <a:gd name="T28" fmla="*/ 8 w 20"/>
                <a:gd name="T29" fmla="*/ 31 h 33"/>
                <a:gd name="T30" fmla="*/ 6 w 20"/>
                <a:gd name="T31" fmla="*/ 33 h 33"/>
                <a:gd name="T32" fmla="*/ 6 w 20"/>
                <a:gd name="T33" fmla="*/ 33 h 33"/>
                <a:gd name="T34" fmla="*/ 6 w 20"/>
                <a:gd name="T35" fmla="*/ 33 h 33"/>
                <a:gd name="T36" fmla="*/ 0 w 20"/>
                <a:gd name="T37" fmla="*/ 10 h 33"/>
                <a:gd name="T38" fmla="*/ 0 w 20"/>
                <a:gd name="T39" fmla="*/ 10 h 33"/>
                <a:gd name="T40" fmla="*/ 0 w 20"/>
                <a:gd name="T41" fmla="*/ 10 h 33"/>
                <a:gd name="T42" fmla="*/ 0 w 20"/>
                <a:gd name="T43" fmla="*/ 8 h 33"/>
                <a:gd name="T44" fmla="*/ 2 w 20"/>
                <a:gd name="T45" fmla="*/ 8 h 33"/>
                <a:gd name="T46" fmla="*/ 4 w 20"/>
                <a:gd name="T47" fmla="*/ 8 h 33"/>
                <a:gd name="T48" fmla="*/ 6 w 20"/>
                <a:gd name="T49" fmla="*/ 6 h 33"/>
                <a:gd name="T50" fmla="*/ 8 w 20"/>
                <a:gd name="T51" fmla="*/ 6 h 33"/>
                <a:gd name="T52" fmla="*/ 8 w 20"/>
                <a:gd name="T53" fmla="*/ 6 h 33"/>
                <a:gd name="T54" fmla="*/ 10 w 20"/>
                <a:gd name="T55" fmla="*/ 4 h 33"/>
                <a:gd name="T56" fmla="*/ 10 w 20"/>
                <a:gd name="T57" fmla="*/ 4 h 33"/>
                <a:gd name="T58" fmla="*/ 12 w 20"/>
                <a:gd name="T59" fmla="*/ 4 h 33"/>
                <a:gd name="T60" fmla="*/ 12 w 20"/>
                <a:gd name="T61" fmla="*/ 2 h 33"/>
                <a:gd name="T62" fmla="*/ 14 w 20"/>
                <a:gd name="T63" fmla="*/ 2 h 33"/>
                <a:gd name="T64" fmla="*/ 14 w 20"/>
                <a:gd name="T65" fmla="*/ 2 h 33"/>
                <a:gd name="T66" fmla="*/ 14 w 20"/>
                <a:gd name="T67" fmla="*/ 0 h 33"/>
                <a:gd name="T68" fmla="*/ 14 w 20"/>
                <a:gd name="T6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 h="33">
                  <a:moveTo>
                    <a:pt x="14" y="0"/>
                  </a:moveTo>
                  <a:lnTo>
                    <a:pt x="20" y="22"/>
                  </a:lnTo>
                  <a:lnTo>
                    <a:pt x="20" y="22"/>
                  </a:lnTo>
                  <a:lnTo>
                    <a:pt x="20" y="22"/>
                  </a:lnTo>
                  <a:lnTo>
                    <a:pt x="20" y="24"/>
                  </a:lnTo>
                  <a:lnTo>
                    <a:pt x="20" y="24"/>
                  </a:lnTo>
                  <a:lnTo>
                    <a:pt x="18" y="24"/>
                  </a:lnTo>
                  <a:lnTo>
                    <a:pt x="18" y="26"/>
                  </a:lnTo>
                  <a:lnTo>
                    <a:pt x="16" y="26"/>
                  </a:lnTo>
                  <a:lnTo>
                    <a:pt x="16" y="26"/>
                  </a:lnTo>
                  <a:lnTo>
                    <a:pt x="14" y="28"/>
                  </a:lnTo>
                  <a:lnTo>
                    <a:pt x="12" y="28"/>
                  </a:lnTo>
                  <a:lnTo>
                    <a:pt x="10" y="28"/>
                  </a:lnTo>
                  <a:lnTo>
                    <a:pt x="10" y="31"/>
                  </a:lnTo>
                  <a:lnTo>
                    <a:pt x="8" y="31"/>
                  </a:lnTo>
                  <a:lnTo>
                    <a:pt x="6" y="33"/>
                  </a:lnTo>
                  <a:lnTo>
                    <a:pt x="6" y="33"/>
                  </a:lnTo>
                  <a:lnTo>
                    <a:pt x="6" y="33"/>
                  </a:lnTo>
                  <a:lnTo>
                    <a:pt x="0" y="10"/>
                  </a:lnTo>
                  <a:lnTo>
                    <a:pt x="0" y="10"/>
                  </a:lnTo>
                  <a:lnTo>
                    <a:pt x="0" y="10"/>
                  </a:lnTo>
                  <a:lnTo>
                    <a:pt x="0" y="8"/>
                  </a:lnTo>
                  <a:lnTo>
                    <a:pt x="2" y="8"/>
                  </a:lnTo>
                  <a:lnTo>
                    <a:pt x="4" y="8"/>
                  </a:lnTo>
                  <a:lnTo>
                    <a:pt x="6" y="6"/>
                  </a:lnTo>
                  <a:lnTo>
                    <a:pt x="8" y="6"/>
                  </a:lnTo>
                  <a:lnTo>
                    <a:pt x="8" y="6"/>
                  </a:lnTo>
                  <a:lnTo>
                    <a:pt x="10" y="4"/>
                  </a:lnTo>
                  <a:lnTo>
                    <a:pt x="10" y="4"/>
                  </a:lnTo>
                  <a:lnTo>
                    <a:pt x="12" y="4"/>
                  </a:lnTo>
                  <a:lnTo>
                    <a:pt x="12" y="2"/>
                  </a:lnTo>
                  <a:lnTo>
                    <a:pt x="14" y="2"/>
                  </a:lnTo>
                  <a:lnTo>
                    <a:pt x="14" y="2"/>
                  </a:lnTo>
                  <a:lnTo>
                    <a:pt x="14" y="0"/>
                  </a:lnTo>
                  <a:lnTo>
                    <a:pt x="14" y="0"/>
                  </a:lnTo>
                  <a:close/>
                </a:path>
              </a:pathLst>
            </a:custGeom>
            <a:grpFill/>
            <a:ln>
              <a:noFill/>
            </a:ln>
          </p:spPr>
          <p:txBody>
            <a:bodyPr/>
            <a:lstStyle/>
            <a:p>
              <a:endParaRPr lang="zh-CN" altLang="en-US" sz="2135"/>
            </a:p>
          </p:txBody>
        </p:sp>
        <p:sp>
          <p:nvSpPr>
            <p:cNvPr id="46" name="Freeform 47"/>
            <p:cNvSpPr/>
            <p:nvPr/>
          </p:nvSpPr>
          <p:spPr bwMode="auto">
            <a:xfrm>
              <a:off x="4978243" y="1119717"/>
              <a:ext cx="129117" cy="110067"/>
            </a:xfrm>
            <a:custGeom>
              <a:avLst/>
              <a:gdLst>
                <a:gd name="T0" fmla="*/ 0 w 30"/>
                <a:gd name="T1" fmla="*/ 13 h 25"/>
                <a:gd name="T2" fmla="*/ 3 w 30"/>
                <a:gd name="T3" fmla="*/ 24 h 25"/>
                <a:gd name="T4" fmla="*/ 17 w 30"/>
                <a:gd name="T5" fmla="*/ 17 h 25"/>
                <a:gd name="T6" fmla="*/ 29 w 30"/>
                <a:gd name="T7" fmla="*/ 14 h 25"/>
                <a:gd name="T8" fmla="*/ 22 w 30"/>
                <a:gd name="T9" fmla="*/ 9 h 25"/>
                <a:gd name="T10" fmla="*/ 25 w 30"/>
                <a:gd name="T11" fmla="*/ 3 h 25"/>
                <a:gd name="T12" fmla="*/ 2 w 30"/>
                <a:gd name="T13" fmla="*/ 13 h 25"/>
                <a:gd name="T14" fmla="*/ 0 w 30"/>
                <a:gd name="T15" fmla="*/ 1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grpFill/>
            <a:ln>
              <a:noFill/>
            </a:ln>
          </p:spPr>
          <p:txBody>
            <a:bodyPr/>
            <a:lstStyle/>
            <a:p>
              <a:endParaRPr lang="zh-CN" altLang="en-US" sz="2135"/>
            </a:p>
          </p:txBody>
        </p:sp>
      </p:grpSp>
      <p:sp>
        <p:nvSpPr>
          <p:cNvPr id="47" name="矩形 46"/>
          <p:cNvSpPr/>
          <p:nvPr/>
        </p:nvSpPr>
        <p:spPr>
          <a:xfrm>
            <a:off x="5728600" y="1469821"/>
            <a:ext cx="415834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48" name="矩形 47"/>
          <p:cNvSpPr/>
          <p:nvPr/>
        </p:nvSpPr>
        <p:spPr>
          <a:xfrm>
            <a:off x="6051392" y="2402187"/>
            <a:ext cx="415834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49" name="矩形 48"/>
          <p:cNvSpPr/>
          <p:nvPr/>
        </p:nvSpPr>
        <p:spPr>
          <a:xfrm>
            <a:off x="6051392" y="3486035"/>
            <a:ext cx="415834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50" name="矩形 49"/>
          <p:cNvSpPr/>
          <p:nvPr/>
        </p:nvSpPr>
        <p:spPr>
          <a:xfrm>
            <a:off x="6078908" y="4802486"/>
            <a:ext cx="415834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51" name="矩形 50"/>
          <p:cNvSpPr/>
          <p:nvPr/>
        </p:nvSpPr>
        <p:spPr>
          <a:xfrm>
            <a:off x="5968844" y="5667235"/>
            <a:ext cx="4158349" cy="461665"/>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500"/>
                                        <p:tgtEl>
                                          <p:spTgt spid="4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33848" y="1217791"/>
            <a:ext cx="6455835" cy="5198995"/>
            <a:chOff x="1129277" y="1159733"/>
            <a:chExt cx="6455835" cy="5198995"/>
          </a:xfrm>
        </p:grpSpPr>
        <p:sp>
          <p:nvSpPr>
            <p:cNvPr id="3" name="Freeform 5"/>
            <p:cNvSpPr/>
            <p:nvPr/>
          </p:nvSpPr>
          <p:spPr bwMode="auto">
            <a:xfrm>
              <a:off x="5237537" y="4555597"/>
              <a:ext cx="1050135" cy="177176"/>
            </a:xfrm>
            <a:custGeom>
              <a:avLst/>
              <a:gdLst>
                <a:gd name="T0" fmla="*/ 0 w 569"/>
                <a:gd name="T1" fmla="*/ 91 h 96"/>
                <a:gd name="T2" fmla="*/ 93 w 569"/>
                <a:gd name="T3" fmla="*/ 0 h 96"/>
                <a:gd name="T4" fmla="*/ 569 w 569"/>
                <a:gd name="T5" fmla="*/ 0 h 96"/>
                <a:gd name="T6" fmla="*/ 569 w 569"/>
                <a:gd name="T7" fmla="*/ 6 h 96"/>
                <a:gd name="T8" fmla="*/ 95 w 569"/>
                <a:gd name="T9" fmla="*/ 6 h 96"/>
                <a:gd name="T10" fmla="*/ 5 w 569"/>
                <a:gd name="T11" fmla="*/ 96 h 96"/>
                <a:gd name="T12" fmla="*/ 0 w 569"/>
                <a:gd name="T13" fmla="*/ 91 h 96"/>
                <a:gd name="T14" fmla="*/ 0 w 569"/>
                <a:gd name="T15" fmla="*/ 91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96">
                  <a:moveTo>
                    <a:pt x="0" y="91"/>
                  </a:moveTo>
                  <a:lnTo>
                    <a:pt x="93" y="0"/>
                  </a:lnTo>
                  <a:lnTo>
                    <a:pt x="569" y="0"/>
                  </a:lnTo>
                  <a:lnTo>
                    <a:pt x="569" y="6"/>
                  </a:lnTo>
                  <a:lnTo>
                    <a:pt x="95" y="6"/>
                  </a:lnTo>
                  <a:lnTo>
                    <a:pt x="5" y="96"/>
                  </a:lnTo>
                  <a:lnTo>
                    <a:pt x="0" y="91"/>
                  </a:lnTo>
                  <a:lnTo>
                    <a:pt x="0" y="91"/>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 name="Freeform 6"/>
            <p:cNvSpPr/>
            <p:nvPr/>
          </p:nvSpPr>
          <p:spPr bwMode="auto">
            <a:xfrm>
              <a:off x="5774599" y="3407647"/>
              <a:ext cx="1207008" cy="177176"/>
            </a:xfrm>
            <a:custGeom>
              <a:avLst/>
              <a:gdLst>
                <a:gd name="T0" fmla="*/ 0 w 654"/>
                <a:gd name="T1" fmla="*/ 91 h 96"/>
                <a:gd name="T2" fmla="*/ 92 w 654"/>
                <a:gd name="T3" fmla="*/ 0 h 96"/>
                <a:gd name="T4" fmla="*/ 654 w 654"/>
                <a:gd name="T5" fmla="*/ 0 h 96"/>
                <a:gd name="T6" fmla="*/ 654 w 654"/>
                <a:gd name="T7" fmla="*/ 7 h 96"/>
                <a:gd name="T8" fmla="*/ 95 w 654"/>
                <a:gd name="T9" fmla="*/ 7 h 96"/>
                <a:gd name="T10" fmla="*/ 4 w 654"/>
                <a:gd name="T11" fmla="*/ 96 h 96"/>
                <a:gd name="T12" fmla="*/ 0 w 654"/>
                <a:gd name="T13" fmla="*/ 91 h 96"/>
                <a:gd name="T14" fmla="*/ 0 w 654"/>
                <a:gd name="T15" fmla="*/ 91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4" h="96">
                  <a:moveTo>
                    <a:pt x="0" y="91"/>
                  </a:moveTo>
                  <a:lnTo>
                    <a:pt x="92" y="0"/>
                  </a:lnTo>
                  <a:lnTo>
                    <a:pt x="654" y="0"/>
                  </a:lnTo>
                  <a:lnTo>
                    <a:pt x="654" y="7"/>
                  </a:lnTo>
                  <a:lnTo>
                    <a:pt x="95" y="7"/>
                  </a:lnTo>
                  <a:lnTo>
                    <a:pt x="4" y="96"/>
                  </a:lnTo>
                  <a:lnTo>
                    <a:pt x="0" y="91"/>
                  </a:lnTo>
                  <a:lnTo>
                    <a:pt x="0" y="91"/>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 name="Freeform 7"/>
            <p:cNvSpPr/>
            <p:nvPr/>
          </p:nvSpPr>
          <p:spPr bwMode="auto">
            <a:xfrm>
              <a:off x="1817680" y="4555597"/>
              <a:ext cx="1048289" cy="177176"/>
            </a:xfrm>
            <a:custGeom>
              <a:avLst/>
              <a:gdLst>
                <a:gd name="T0" fmla="*/ 474 w 568"/>
                <a:gd name="T1" fmla="*/ 6 h 96"/>
                <a:gd name="T2" fmla="*/ 0 w 568"/>
                <a:gd name="T3" fmla="*/ 6 h 96"/>
                <a:gd name="T4" fmla="*/ 0 w 568"/>
                <a:gd name="T5" fmla="*/ 0 h 96"/>
                <a:gd name="T6" fmla="*/ 475 w 568"/>
                <a:gd name="T7" fmla="*/ 0 h 96"/>
                <a:gd name="T8" fmla="*/ 568 w 568"/>
                <a:gd name="T9" fmla="*/ 91 h 96"/>
                <a:gd name="T10" fmla="*/ 568 w 568"/>
                <a:gd name="T11" fmla="*/ 91 h 96"/>
                <a:gd name="T12" fmla="*/ 563 w 568"/>
                <a:gd name="T13" fmla="*/ 96 h 96"/>
                <a:gd name="T14" fmla="*/ 474 w 568"/>
                <a:gd name="T15" fmla="*/ 6 h 96"/>
                <a:gd name="T16" fmla="*/ 474 w 568"/>
                <a:gd name="T17" fmla="*/ 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8" h="96">
                  <a:moveTo>
                    <a:pt x="474" y="6"/>
                  </a:moveTo>
                  <a:lnTo>
                    <a:pt x="0" y="6"/>
                  </a:lnTo>
                  <a:lnTo>
                    <a:pt x="0" y="0"/>
                  </a:lnTo>
                  <a:lnTo>
                    <a:pt x="475" y="0"/>
                  </a:lnTo>
                  <a:lnTo>
                    <a:pt x="568" y="91"/>
                  </a:lnTo>
                  <a:lnTo>
                    <a:pt x="568" y="91"/>
                  </a:lnTo>
                  <a:lnTo>
                    <a:pt x="563" y="96"/>
                  </a:lnTo>
                  <a:lnTo>
                    <a:pt x="474" y="6"/>
                  </a:lnTo>
                  <a:lnTo>
                    <a:pt x="474" y="6"/>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6" name="Freeform 8"/>
            <p:cNvSpPr/>
            <p:nvPr/>
          </p:nvSpPr>
          <p:spPr bwMode="auto">
            <a:xfrm>
              <a:off x="1129277" y="3407647"/>
              <a:ext cx="1199627" cy="177176"/>
            </a:xfrm>
            <a:custGeom>
              <a:avLst/>
              <a:gdLst>
                <a:gd name="T0" fmla="*/ 556 w 650"/>
                <a:gd name="T1" fmla="*/ 7 h 96"/>
                <a:gd name="T2" fmla="*/ 0 w 650"/>
                <a:gd name="T3" fmla="*/ 7 h 96"/>
                <a:gd name="T4" fmla="*/ 0 w 650"/>
                <a:gd name="T5" fmla="*/ 0 h 96"/>
                <a:gd name="T6" fmla="*/ 559 w 650"/>
                <a:gd name="T7" fmla="*/ 0 h 96"/>
                <a:gd name="T8" fmla="*/ 650 w 650"/>
                <a:gd name="T9" fmla="*/ 91 h 96"/>
                <a:gd name="T10" fmla="*/ 650 w 650"/>
                <a:gd name="T11" fmla="*/ 91 h 96"/>
                <a:gd name="T12" fmla="*/ 645 w 650"/>
                <a:gd name="T13" fmla="*/ 96 h 96"/>
                <a:gd name="T14" fmla="*/ 556 w 650"/>
                <a:gd name="T15" fmla="*/ 7 h 96"/>
                <a:gd name="T16" fmla="*/ 556 w 650"/>
                <a:gd name="T17" fmla="*/ 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96">
                  <a:moveTo>
                    <a:pt x="556" y="7"/>
                  </a:moveTo>
                  <a:lnTo>
                    <a:pt x="0" y="7"/>
                  </a:lnTo>
                  <a:lnTo>
                    <a:pt x="0" y="0"/>
                  </a:lnTo>
                  <a:lnTo>
                    <a:pt x="559" y="0"/>
                  </a:lnTo>
                  <a:lnTo>
                    <a:pt x="650" y="91"/>
                  </a:lnTo>
                  <a:lnTo>
                    <a:pt x="650" y="91"/>
                  </a:lnTo>
                  <a:lnTo>
                    <a:pt x="645" y="96"/>
                  </a:lnTo>
                  <a:lnTo>
                    <a:pt x="556" y="7"/>
                  </a:lnTo>
                  <a:lnTo>
                    <a:pt x="556" y="7"/>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7" name="Freeform 9"/>
            <p:cNvSpPr/>
            <p:nvPr/>
          </p:nvSpPr>
          <p:spPr bwMode="auto">
            <a:xfrm>
              <a:off x="6385485" y="2095440"/>
              <a:ext cx="1199627" cy="177176"/>
            </a:xfrm>
            <a:custGeom>
              <a:avLst/>
              <a:gdLst>
                <a:gd name="T0" fmla="*/ 0 w 650"/>
                <a:gd name="T1" fmla="*/ 91 h 96"/>
                <a:gd name="T2" fmla="*/ 93 w 650"/>
                <a:gd name="T3" fmla="*/ 0 h 96"/>
                <a:gd name="T4" fmla="*/ 650 w 650"/>
                <a:gd name="T5" fmla="*/ 0 h 96"/>
                <a:gd name="T6" fmla="*/ 650 w 650"/>
                <a:gd name="T7" fmla="*/ 6 h 96"/>
                <a:gd name="T8" fmla="*/ 95 w 650"/>
                <a:gd name="T9" fmla="*/ 6 h 96"/>
                <a:gd name="T10" fmla="*/ 5 w 650"/>
                <a:gd name="T11" fmla="*/ 96 h 96"/>
                <a:gd name="T12" fmla="*/ 0 w 650"/>
                <a:gd name="T13" fmla="*/ 91 h 96"/>
                <a:gd name="T14" fmla="*/ 0 w 650"/>
                <a:gd name="T15" fmla="*/ 91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0" h="96">
                  <a:moveTo>
                    <a:pt x="0" y="91"/>
                  </a:moveTo>
                  <a:lnTo>
                    <a:pt x="93" y="0"/>
                  </a:lnTo>
                  <a:lnTo>
                    <a:pt x="650" y="0"/>
                  </a:lnTo>
                  <a:lnTo>
                    <a:pt x="650" y="6"/>
                  </a:lnTo>
                  <a:lnTo>
                    <a:pt x="95" y="6"/>
                  </a:lnTo>
                  <a:lnTo>
                    <a:pt x="5" y="96"/>
                  </a:lnTo>
                  <a:lnTo>
                    <a:pt x="0" y="91"/>
                  </a:lnTo>
                  <a:lnTo>
                    <a:pt x="0" y="91"/>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solidFill>
                  <a:schemeClr val="tx1">
                    <a:lumMod val="75000"/>
                    <a:lumOff val="25000"/>
                  </a:schemeClr>
                </a:solidFill>
              </a:endParaRPr>
            </a:p>
          </p:txBody>
        </p:sp>
        <p:sp>
          <p:nvSpPr>
            <p:cNvPr id="8" name="Freeform 10"/>
            <p:cNvSpPr/>
            <p:nvPr/>
          </p:nvSpPr>
          <p:spPr bwMode="auto">
            <a:xfrm>
              <a:off x="1791840" y="1397812"/>
              <a:ext cx="118117" cy="236235"/>
            </a:xfrm>
            <a:custGeom>
              <a:avLst/>
              <a:gdLst>
                <a:gd name="T0" fmla="*/ 64 w 64"/>
                <a:gd name="T1" fmla="*/ 63 h 128"/>
                <a:gd name="T2" fmla="*/ 0 w 64"/>
                <a:gd name="T3" fmla="*/ 0 h 128"/>
                <a:gd name="T4" fmla="*/ 0 w 64"/>
                <a:gd name="T5" fmla="*/ 128 h 128"/>
                <a:gd name="T6" fmla="*/ 64 w 64"/>
                <a:gd name="T7" fmla="*/ 63 h 128"/>
              </a:gdLst>
              <a:ahLst/>
              <a:cxnLst>
                <a:cxn ang="0">
                  <a:pos x="T0" y="T1"/>
                </a:cxn>
                <a:cxn ang="0">
                  <a:pos x="T2" y="T3"/>
                </a:cxn>
                <a:cxn ang="0">
                  <a:pos x="T4" y="T5"/>
                </a:cxn>
                <a:cxn ang="0">
                  <a:pos x="T6" y="T7"/>
                </a:cxn>
              </a:cxnLst>
              <a:rect l="0" t="0" r="r" b="b"/>
              <a:pathLst>
                <a:path w="64" h="128">
                  <a:moveTo>
                    <a:pt x="64" y="63"/>
                  </a:moveTo>
                  <a:lnTo>
                    <a:pt x="0" y="0"/>
                  </a:lnTo>
                  <a:lnTo>
                    <a:pt x="0" y="128"/>
                  </a:lnTo>
                  <a:lnTo>
                    <a:pt x="64" y="63"/>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9" name="Rectangle 11"/>
            <p:cNvSpPr>
              <a:spLocks noChangeArrowheads="1"/>
            </p:cNvSpPr>
            <p:nvPr/>
          </p:nvSpPr>
          <p:spPr bwMode="auto">
            <a:xfrm>
              <a:off x="1721709" y="1159733"/>
              <a:ext cx="527836" cy="354351"/>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0" name="Freeform 12"/>
            <p:cNvSpPr/>
            <p:nvPr/>
          </p:nvSpPr>
          <p:spPr bwMode="auto">
            <a:xfrm>
              <a:off x="3851507" y="1397812"/>
              <a:ext cx="116272" cy="236235"/>
            </a:xfrm>
            <a:custGeom>
              <a:avLst/>
              <a:gdLst>
                <a:gd name="T0" fmla="*/ 63 w 63"/>
                <a:gd name="T1" fmla="*/ 63 h 128"/>
                <a:gd name="T2" fmla="*/ 0 w 63"/>
                <a:gd name="T3" fmla="*/ 0 h 128"/>
                <a:gd name="T4" fmla="*/ 0 w 63"/>
                <a:gd name="T5" fmla="*/ 128 h 128"/>
                <a:gd name="T6" fmla="*/ 63 w 63"/>
                <a:gd name="T7" fmla="*/ 63 h 128"/>
              </a:gdLst>
              <a:ahLst/>
              <a:cxnLst>
                <a:cxn ang="0">
                  <a:pos x="T0" y="T1"/>
                </a:cxn>
                <a:cxn ang="0">
                  <a:pos x="T2" y="T3"/>
                </a:cxn>
                <a:cxn ang="0">
                  <a:pos x="T4" y="T5"/>
                </a:cxn>
                <a:cxn ang="0">
                  <a:pos x="T6" y="T7"/>
                </a:cxn>
              </a:cxnLst>
              <a:rect l="0" t="0" r="r" b="b"/>
              <a:pathLst>
                <a:path w="63" h="128">
                  <a:moveTo>
                    <a:pt x="63" y="63"/>
                  </a:moveTo>
                  <a:lnTo>
                    <a:pt x="0" y="0"/>
                  </a:lnTo>
                  <a:lnTo>
                    <a:pt x="0" y="128"/>
                  </a:lnTo>
                  <a:lnTo>
                    <a:pt x="63" y="63"/>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1" name="Rectangle 13"/>
            <p:cNvSpPr>
              <a:spLocks noChangeArrowheads="1"/>
            </p:cNvSpPr>
            <p:nvPr/>
          </p:nvSpPr>
          <p:spPr bwMode="auto">
            <a:xfrm>
              <a:off x="3781376" y="1159733"/>
              <a:ext cx="529681" cy="354351"/>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2" name="Freeform 14"/>
            <p:cNvSpPr/>
            <p:nvPr/>
          </p:nvSpPr>
          <p:spPr bwMode="auto">
            <a:xfrm>
              <a:off x="2939792" y="4677406"/>
              <a:ext cx="2218385" cy="1107348"/>
            </a:xfrm>
            <a:custGeom>
              <a:avLst/>
              <a:gdLst>
                <a:gd name="T0" fmla="*/ 361 w 723"/>
                <a:gd name="T1" fmla="*/ 238 h 361"/>
                <a:gd name="T2" fmla="*/ 123 w 723"/>
                <a:gd name="T3" fmla="*/ 0 h 361"/>
                <a:gd name="T4" fmla="*/ 0 w 723"/>
                <a:gd name="T5" fmla="*/ 0 h 361"/>
                <a:gd name="T6" fmla="*/ 361 w 723"/>
                <a:gd name="T7" fmla="*/ 361 h 361"/>
                <a:gd name="T8" fmla="*/ 723 w 723"/>
                <a:gd name="T9" fmla="*/ 0 h 361"/>
                <a:gd name="T10" fmla="*/ 600 w 723"/>
                <a:gd name="T11" fmla="*/ 0 h 361"/>
                <a:gd name="T12" fmla="*/ 361 w 723"/>
                <a:gd name="T13" fmla="*/ 238 h 361"/>
              </a:gdLst>
              <a:ahLst/>
              <a:cxnLst>
                <a:cxn ang="0">
                  <a:pos x="T0" y="T1"/>
                </a:cxn>
                <a:cxn ang="0">
                  <a:pos x="T2" y="T3"/>
                </a:cxn>
                <a:cxn ang="0">
                  <a:pos x="T4" y="T5"/>
                </a:cxn>
                <a:cxn ang="0">
                  <a:pos x="T6" y="T7"/>
                </a:cxn>
                <a:cxn ang="0">
                  <a:pos x="T8" y="T9"/>
                </a:cxn>
                <a:cxn ang="0">
                  <a:pos x="T10" y="T11"/>
                </a:cxn>
                <a:cxn ang="0">
                  <a:pos x="T12" y="T13"/>
                </a:cxn>
              </a:cxnLst>
              <a:rect l="0" t="0" r="r" b="b"/>
              <a:pathLst>
                <a:path w="723" h="361">
                  <a:moveTo>
                    <a:pt x="361" y="238"/>
                  </a:moveTo>
                  <a:cubicBezTo>
                    <a:pt x="230" y="238"/>
                    <a:pt x="123" y="131"/>
                    <a:pt x="123" y="0"/>
                  </a:cubicBezTo>
                  <a:cubicBezTo>
                    <a:pt x="0" y="0"/>
                    <a:pt x="0" y="0"/>
                    <a:pt x="0" y="0"/>
                  </a:cubicBezTo>
                  <a:cubicBezTo>
                    <a:pt x="0" y="199"/>
                    <a:pt x="162" y="361"/>
                    <a:pt x="361" y="361"/>
                  </a:cubicBezTo>
                  <a:cubicBezTo>
                    <a:pt x="561" y="361"/>
                    <a:pt x="723" y="199"/>
                    <a:pt x="723" y="0"/>
                  </a:cubicBezTo>
                  <a:cubicBezTo>
                    <a:pt x="600" y="0"/>
                    <a:pt x="600" y="0"/>
                    <a:pt x="600" y="0"/>
                  </a:cubicBezTo>
                  <a:cubicBezTo>
                    <a:pt x="600" y="131"/>
                    <a:pt x="493" y="238"/>
                    <a:pt x="361" y="238"/>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3" name="Rectangle 15"/>
            <p:cNvSpPr>
              <a:spLocks noChangeArrowheads="1"/>
            </p:cNvSpPr>
            <p:nvPr/>
          </p:nvSpPr>
          <p:spPr bwMode="auto">
            <a:xfrm>
              <a:off x="2939791" y="4134805"/>
              <a:ext cx="378344" cy="542600"/>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4" name="Rectangle 16"/>
            <p:cNvSpPr>
              <a:spLocks noChangeArrowheads="1"/>
            </p:cNvSpPr>
            <p:nvPr/>
          </p:nvSpPr>
          <p:spPr bwMode="auto">
            <a:xfrm>
              <a:off x="4781677" y="4134805"/>
              <a:ext cx="376499" cy="542600"/>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5" name="Rectangle 17"/>
            <p:cNvSpPr>
              <a:spLocks noChangeArrowheads="1"/>
            </p:cNvSpPr>
            <p:nvPr/>
          </p:nvSpPr>
          <p:spPr bwMode="auto">
            <a:xfrm>
              <a:off x="3860733" y="4134806"/>
              <a:ext cx="376499" cy="135465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6" name="Freeform 18"/>
            <p:cNvSpPr/>
            <p:nvPr/>
          </p:nvSpPr>
          <p:spPr bwMode="auto">
            <a:xfrm>
              <a:off x="2382426" y="3487008"/>
              <a:ext cx="1493073" cy="749305"/>
            </a:xfrm>
            <a:custGeom>
              <a:avLst/>
              <a:gdLst>
                <a:gd name="T0" fmla="*/ 244 w 487"/>
                <a:gd name="T1" fmla="*/ 161 h 244"/>
                <a:gd name="T2" fmla="*/ 83 w 487"/>
                <a:gd name="T3" fmla="*/ 0 h 244"/>
                <a:gd name="T4" fmla="*/ 0 w 487"/>
                <a:gd name="T5" fmla="*/ 0 h 244"/>
                <a:gd name="T6" fmla="*/ 244 w 487"/>
                <a:gd name="T7" fmla="*/ 244 h 244"/>
                <a:gd name="T8" fmla="*/ 487 w 487"/>
                <a:gd name="T9" fmla="*/ 0 h 244"/>
                <a:gd name="T10" fmla="*/ 404 w 487"/>
                <a:gd name="T11" fmla="*/ 0 h 244"/>
                <a:gd name="T12" fmla="*/ 244 w 487"/>
                <a:gd name="T13" fmla="*/ 161 h 244"/>
              </a:gdLst>
              <a:ahLst/>
              <a:cxnLst>
                <a:cxn ang="0">
                  <a:pos x="T0" y="T1"/>
                </a:cxn>
                <a:cxn ang="0">
                  <a:pos x="T2" y="T3"/>
                </a:cxn>
                <a:cxn ang="0">
                  <a:pos x="T4" y="T5"/>
                </a:cxn>
                <a:cxn ang="0">
                  <a:pos x="T6" y="T7"/>
                </a:cxn>
                <a:cxn ang="0">
                  <a:pos x="T8" y="T9"/>
                </a:cxn>
                <a:cxn ang="0">
                  <a:pos x="T10" y="T11"/>
                </a:cxn>
                <a:cxn ang="0">
                  <a:pos x="T12" y="T13"/>
                </a:cxn>
              </a:cxnLst>
              <a:rect l="0" t="0" r="r" b="b"/>
              <a:pathLst>
                <a:path w="487" h="244">
                  <a:moveTo>
                    <a:pt x="244" y="161"/>
                  </a:moveTo>
                  <a:cubicBezTo>
                    <a:pt x="155" y="161"/>
                    <a:pt x="83" y="89"/>
                    <a:pt x="83" y="0"/>
                  </a:cubicBezTo>
                  <a:cubicBezTo>
                    <a:pt x="0" y="0"/>
                    <a:pt x="0" y="0"/>
                    <a:pt x="0" y="0"/>
                  </a:cubicBezTo>
                  <a:cubicBezTo>
                    <a:pt x="0" y="135"/>
                    <a:pt x="109" y="244"/>
                    <a:pt x="244" y="244"/>
                  </a:cubicBezTo>
                  <a:cubicBezTo>
                    <a:pt x="378" y="244"/>
                    <a:pt x="487" y="135"/>
                    <a:pt x="487" y="0"/>
                  </a:cubicBezTo>
                  <a:cubicBezTo>
                    <a:pt x="404" y="0"/>
                    <a:pt x="404" y="0"/>
                    <a:pt x="404" y="0"/>
                  </a:cubicBezTo>
                  <a:cubicBezTo>
                    <a:pt x="404" y="89"/>
                    <a:pt x="332" y="161"/>
                    <a:pt x="244" y="161"/>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7" name="Rectangle 19"/>
            <p:cNvSpPr>
              <a:spLocks noChangeArrowheads="1"/>
            </p:cNvSpPr>
            <p:nvPr/>
          </p:nvSpPr>
          <p:spPr bwMode="auto">
            <a:xfrm>
              <a:off x="2382426" y="3121583"/>
              <a:ext cx="254689" cy="365424"/>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8" name="Rectangle 20"/>
            <p:cNvSpPr>
              <a:spLocks noChangeArrowheads="1"/>
            </p:cNvSpPr>
            <p:nvPr/>
          </p:nvSpPr>
          <p:spPr bwMode="auto">
            <a:xfrm>
              <a:off x="3620810" y="3121583"/>
              <a:ext cx="254689" cy="365424"/>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19" name="Rectangle 21"/>
            <p:cNvSpPr>
              <a:spLocks noChangeArrowheads="1"/>
            </p:cNvSpPr>
            <p:nvPr/>
          </p:nvSpPr>
          <p:spPr bwMode="auto">
            <a:xfrm>
              <a:off x="3000696" y="3121583"/>
              <a:ext cx="254689" cy="915407"/>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0" name="Freeform 22"/>
            <p:cNvSpPr/>
            <p:nvPr/>
          </p:nvSpPr>
          <p:spPr bwMode="auto">
            <a:xfrm>
              <a:off x="4218777" y="3487008"/>
              <a:ext cx="1498609" cy="749305"/>
            </a:xfrm>
            <a:custGeom>
              <a:avLst/>
              <a:gdLst>
                <a:gd name="T0" fmla="*/ 244 w 488"/>
                <a:gd name="T1" fmla="*/ 161 h 244"/>
                <a:gd name="T2" fmla="*/ 83 w 488"/>
                <a:gd name="T3" fmla="*/ 0 h 244"/>
                <a:gd name="T4" fmla="*/ 0 w 488"/>
                <a:gd name="T5" fmla="*/ 0 h 244"/>
                <a:gd name="T6" fmla="*/ 244 w 488"/>
                <a:gd name="T7" fmla="*/ 244 h 244"/>
                <a:gd name="T8" fmla="*/ 488 w 488"/>
                <a:gd name="T9" fmla="*/ 0 h 244"/>
                <a:gd name="T10" fmla="*/ 405 w 488"/>
                <a:gd name="T11" fmla="*/ 0 h 244"/>
                <a:gd name="T12" fmla="*/ 244 w 488"/>
                <a:gd name="T13" fmla="*/ 161 h 244"/>
              </a:gdLst>
              <a:ahLst/>
              <a:cxnLst>
                <a:cxn ang="0">
                  <a:pos x="T0" y="T1"/>
                </a:cxn>
                <a:cxn ang="0">
                  <a:pos x="T2" y="T3"/>
                </a:cxn>
                <a:cxn ang="0">
                  <a:pos x="T4" y="T5"/>
                </a:cxn>
                <a:cxn ang="0">
                  <a:pos x="T6" y="T7"/>
                </a:cxn>
                <a:cxn ang="0">
                  <a:pos x="T8" y="T9"/>
                </a:cxn>
                <a:cxn ang="0">
                  <a:pos x="T10" y="T11"/>
                </a:cxn>
                <a:cxn ang="0">
                  <a:pos x="T12" y="T13"/>
                </a:cxn>
              </a:cxnLst>
              <a:rect l="0" t="0" r="r" b="b"/>
              <a:pathLst>
                <a:path w="488" h="244">
                  <a:moveTo>
                    <a:pt x="244" y="161"/>
                  </a:moveTo>
                  <a:cubicBezTo>
                    <a:pt x="155" y="161"/>
                    <a:pt x="83" y="89"/>
                    <a:pt x="83" y="0"/>
                  </a:cubicBezTo>
                  <a:cubicBezTo>
                    <a:pt x="0" y="0"/>
                    <a:pt x="0" y="0"/>
                    <a:pt x="0" y="0"/>
                  </a:cubicBezTo>
                  <a:cubicBezTo>
                    <a:pt x="0" y="135"/>
                    <a:pt x="109" y="244"/>
                    <a:pt x="244" y="244"/>
                  </a:cubicBezTo>
                  <a:cubicBezTo>
                    <a:pt x="379" y="244"/>
                    <a:pt x="488" y="135"/>
                    <a:pt x="488" y="0"/>
                  </a:cubicBezTo>
                  <a:cubicBezTo>
                    <a:pt x="405" y="0"/>
                    <a:pt x="405" y="0"/>
                    <a:pt x="405" y="0"/>
                  </a:cubicBezTo>
                  <a:cubicBezTo>
                    <a:pt x="405" y="89"/>
                    <a:pt x="333" y="161"/>
                    <a:pt x="244" y="161"/>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1" name="Rectangle 23"/>
            <p:cNvSpPr>
              <a:spLocks noChangeArrowheads="1"/>
            </p:cNvSpPr>
            <p:nvPr/>
          </p:nvSpPr>
          <p:spPr bwMode="auto">
            <a:xfrm>
              <a:off x="4218777" y="3121583"/>
              <a:ext cx="254689" cy="365424"/>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2" name="Rectangle 24"/>
            <p:cNvSpPr>
              <a:spLocks noChangeArrowheads="1"/>
            </p:cNvSpPr>
            <p:nvPr/>
          </p:nvSpPr>
          <p:spPr bwMode="auto">
            <a:xfrm>
              <a:off x="5462697" y="3121583"/>
              <a:ext cx="254689" cy="365424"/>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3" name="Rectangle 25"/>
            <p:cNvSpPr>
              <a:spLocks noChangeArrowheads="1"/>
            </p:cNvSpPr>
            <p:nvPr/>
          </p:nvSpPr>
          <p:spPr bwMode="auto">
            <a:xfrm>
              <a:off x="4842582" y="3121583"/>
              <a:ext cx="254689" cy="915407"/>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4" name="Freeform 26"/>
            <p:cNvSpPr/>
            <p:nvPr/>
          </p:nvSpPr>
          <p:spPr bwMode="auto">
            <a:xfrm>
              <a:off x="5102809" y="2726628"/>
              <a:ext cx="972620" cy="485387"/>
            </a:xfrm>
            <a:custGeom>
              <a:avLst/>
              <a:gdLst>
                <a:gd name="T0" fmla="*/ 158 w 317"/>
                <a:gd name="T1" fmla="*/ 104 h 158"/>
                <a:gd name="T2" fmla="*/ 54 w 317"/>
                <a:gd name="T3" fmla="*/ 0 h 158"/>
                <a:gd name="T4" fmla="*/ 0 w 317"/>
                <a:gd name="T5" fmla="*/ 0 h 158"/>
                <a:gd name="T6" fmla="*/ 158 w 317"/>
                <a:gd name="T7" fmla="*/ 158 h 158"/>
                <a:gd name="T8" fmla="*/ 317 w 317"/>
                <a:gd name="T9" fmla="*/ 0 h 158"/>
                <a:gd name="T10" fmla="*/ 263 w 317"/>
                <a:gd name="T11" fmla="*/ 0 h 158"/>
                <a:gd name="T12" fmla="*/ 158 w 317"/>
                <a:gd name="T13" fmla="*/ 104 h 158"/>
              </a:gdLst>
              <a:ahLst/>
              <a:cxnLst>
                <a:cxn ang="0">
                  <a:pos x="T0" y="T1"/>
                </a:cxn>
                <a:cxn ang="0">
                  <a:pos x="T2" y="T3"/>
                </a:cxn>
                <a:cxn ang="0">
                  <a:pos x="T4" y="T5"/>
                </a:cxn>
                <a:cxn ang="0">
                  <a:pos x="T6" y="T7"/>
                </a:cxn>
                <a:cxn ang="0">
                  <a:pos x="T8" y="T9"/>
                </a:cxn>
                <a:cxn ang="0">
                  <a:pos x="T10" y="T11"/>
                </a:cxn>
                <a:cxn ang="0">
                  <a:pos x="T12" y="T13"/>
                </a:cxn>
              </a:cxnLst>
              <a:rect l="0" t="0" r="r" b="b"/>
              <a:pathLst>
                <a:path w="317" h="158">
                  <a:moveTo>
                    <a:pt x="158" y="104"/>
                  </a:moveTo>
                  <a:cubicBezTo>
                    <a:pt x="101" y="104"/>
                    <a:pt x="54" y="57"/>
                    <a:pt x="54" y="0"/>
                  </a:cubicBezTo>
                  <a:cubicBezTo>
                    <a:pt x="0" y="0"/>
                    <a:pt x="0" y="0"/>
                    <a:pt x="0" y="0"/>
                  </a:cubicBezTo>
                  <a:cubicBezTo>
                    <a:pt x="0" y="87"/>
                    <a:pt x="71" y="158"/>
                    <a:pt x="158" y="158"/>
                  </a:cubicBezTo>
                  <a:cubicBezTo>
                    <a:pt x="246" y="158"/>
                    <a:pt x="317" y="87"/>
                    <a:pt x="317" y="0"/>
                  </a:cubicBezTo>
                  <a:cubicBezTo>
                    <a:pt x="263" y="0"/>
                    <a:pt x="263" y="0"/>
                    <a:pt x="263" y="0"/>
                  </a:cubicBezTo>
                  <a:cubicBezTo>
                    <a:pt x="263" y="57"/>
                    <a:pt x="216" y="104"/>
                    <a:pt x="158" y="104"/>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5" name="Rectangle 27"/>
            <p:cNvSpPr>
              <a:spLocks noChangeArrowheads="1"/>
            </p:cNvSpPr>
            <p:nvPr/>
          </p:nvSpPr>
          <p:spPr bwMode="auto">
            <a:xfrm>
              <a:off x="5102809" y="2486703"/>
              <a:ext cx="166103"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6" name="Rectangle 28"/>
            <p:cNvSpPr>
              <a:spLocks noChangeArrowheads="1"/>
            </p:cNvSpPr>
            <p:nvPr/>
          </p:nvSpPr>
          <p:spPr bwMode="auto">
            <a:xfrm>
              <a:off x="5909327" y="2486703"/>
              <a:ext cx="166103"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7" name="Rectangle 29"/>
            <p:cNvSpPr>
              <a:spLocks noChangeArrowheads="1"/>
            </p:cNvSpPr>
            <p:nvPr/>
          </p:nvSpPr>
          <p:spPr bwMode="auto">
            <a:xfrm>
              <a:off x="5505146" y="2486703"/>
              <a:ext cx="166103" cy="59612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8" name="Freeform 30"/>
            <p:cNvSpPr/>
            <p:nvPr/>
          </p:nvSpPr>
          <p:spPr bwMode="auto">
            <a:xfrm>
              <a:off x="2022538" y="2726628"/>
              <a:ext cx="972620" cy="485387"/>
            </a:xfrm>
            <a:custGeom>
              <a:avLst/>
              <a:gdLst>
                <a:gd name="T0" fmla="*/ 158 w 317"/>
                <a:gd name="T1" fmla="*/ 104 h 158"/>
                <a:gd name="T2" fmla="*/ 54 w 317"/>
                <a:gd name="T3" fmla="*/ 0 h 158"/>
                <a:gd name="T4" fmla="*/ 0 w 317"/>
                <a:gd name="T5" fmla="*/ 0 h 158"/>
                <a:gd name="T6" fmla="*/ 158 w 317"/>
                <a:gd name="T7" fmla="*/ 158 h 158"/>
                <a:gd name="T8" fmla="*/ 317 w 317"/>
                <a:gd name="T9" fmla="*/ 0 h 158"/>
                <a:gd name="T10" fmla="*/ 263 w 317"/>
                <a:gd name="T11" fmla="*/ 0 h 158"/>
                <a:gd name="T12" fmla="*/ 158 w 317"/>
                <a:gd name="T13" fmla="*/ 104 h 158"/>
              </a:gdLst>
              <a:ahLst/>
              <a:cxnLst>
                <a:cxn ang="0">
                  <a:pos x="T0" y="T1"/>
                </a:cxn>
                <a:cxn ang="0">
                  <a:pos x="T2" y="T3"/>
                </a:cxn>
                <a:cxn ang="0">
                  <a:pos x="T4" y="T5"/>
                </a:cxn>
                <a:cxn ang="0">
                  <a:pos x="T6" y="T7"/>
                </a:cxn>
                <a:cxn ang="0">
                  <a:pos x="T8" y="T9"/>
                </a:cxn>
                <a:cxn ang="0">
                  <a:pos x="T10" y="T11"/>
                </a:cxn>
                <a:cxn ang="0">
                  <a:pos x="T12" y="T13"/>
                </a:cxn>
              </a:cxnLst>
              <a:rect l="0" t="0" r="r" b="b"/>
              <a:pathLst>
                <a:path w="317" h="158">
                  <a:moveTo>
                    <a:pt x="158" y="104"/>
                  </a:moveTo>
                  <a:cubicBezTo>
                    <a:pt x="101" y="104"/>
                    <a:pt x="54" y="57"/>
                    <a:pt x="54" y="0"/>
                  </a:cubicBezTo>
                  <a:cubicBezTo>
                    <a:pt x="0" y="0"/>
                    <a:pt x="0" y="0"/>
                    <a:pt x="0" y="0"/>
                  </a:cubicBezTo>
                  <a:cubicBezTo>
                    <a:pt x="0" y="87"/>
                    <a:pt x="71" y="158"/>
                    <a:pt x="158" y="158"/>
                  </a:cubicBezTo>
                  <a:cubicBezTo>
                    <a:pt x="246" y="158"/>
                    <a:pt x="317" y="87"/>
                    <a:pt x="317" y="0"/>
                  </a:cubicBezTo>
                  <a:cubicBezTo>
                    <a:pt x="263" y="0"/>
                    <a:pt x="263" y="0"/>
                    <a:pt x="263" y="0"/>
                  </a:cubicBezTo>
                  <a:cubicBezTo>
                    <a:pt x="263" y="57"/>
                    <a:pt x="216" y="104"/>
                    <a:pt x="158" y="104"/>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29" name="Rectangle 31"/>
            <p:cNvSpPr>
              <a:spLocks noChangeArrowheads="1"/>
            </p:cNvSpPr>
            <p:nvPr/>
          </p:nvSpPr>
          <p:spPr bwMode="auto">
            <a:xfrm>
              <a:off x="2022538" y="2486703"/>
              <a:ext cx="166103"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0" name="Rectangle 32"/>
            <p:cNvSpPr>
              <a:spLocks noChangeArrowheads="1"/>
            </p:cNvSpPr>
            <p:nvPr/>
          </p:nvSpPr>
          <p:spPr bwMode="auto">
            <a:xfrm>
              <a:off x="2829057" y="2486703"/>
              <a:ext cx="166103"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1" name="Rectangle 33"/>
            <p:cNvSpPr>
              <a:spLocks noChangeArrowheads="1"/>
            </p:cNvSpPr>
            <p:nvPr/>
          </p:nvSpPr>
          <p:spPr bwMode="auto">
            <a:xfrm>
              <a:off x="2424874" y="2486703"/>
              <a:ext cx="166103" cy="59612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2" name="Freeform 34"/>
            <p:cNvSpPr/>
            <p:nvPr/>
          </p:nvSpPr>
          <p:spPr bwMode="auto">
            <a:xfrm>
              <a:off x="3264613" y="2726628"/>
              <a:ext cx="970775" cy="485387"/>
            </a:xfrm>
            <a:custGeom>
              <a:avLst/>
              <a:gdLst>
                <a:gd name="T0" fmla="*/ 158 w 316"/>
                <a:gd name="T1" fmla="*/ 104 h 158"/>
                <a:gd name="T2" fmla="*/ 53 w 316"/>
                <a:gd name="T3" fmla="*/ 0 h 158"/>
                <a:gd name="T4" fmla="*/ 0 w 316"/>
                <a:gd name="T5" fmla="*/ 0 h 158"/>
                <a:gd name="T6" fmla="*/ 158 w 316"/>
                <a:gd name="T7" fmla="*/ 158 h 158"/>
                <a:gd name="T8" fmla="*/ 316 w 316"/>
                <a:gd name="T9" fmla="*/ 0 h 158"/>
                <a:gd name="T10" fmla="*/ 262 w 316"/>
                <a:gd name="T11" fmla="*/ 0 h 158"/>
                <a:gd name="T12" fmla="*/ 158 w 316"/>
                <a:gd name="T13" fmla="*/ 104 h 158"/>
              </a:gdLst>
              <a:ahLst/>
              <a:cxnLst>
                <a:cxn ang="0">
                  <a:pos x="T0" y="T1"/>
                </a:cxn>
                <a:cxn ang="0">
                  <a:pos x="T2" y="T3"/>
                </a:cxn>
                <a:cxn ang="0">
                  <a:pos x="T4" y="T5"/>
                </a:cxn>
                <a:cxn ang="0">
                  <a:pos x="T6" y="T7"/>
                </a:cxn>
                <a:cxn ang="0">
                  <a:pos x="T8" y="T9"/>
                </a:cxn>
                <a:cxn ang="0">
                  <a:pos x="T10" y="T11"/>
                </a:cxn>
                <a:cxn ang="0">
                  <a:pos x="T12" y="T13"/>
                </a:cxn>
              </a:cxnLst>
              <a:rect l="0" t="0" r="r" b="b"/>
              <a:pathLst>
                <a:path w="316" h="158">
                  <a:moveTo>
                    <a:pt x="158" y="104"/>
                  </a:moveTo>
                  <a:cubicBezTo>
                    <a:pt x="100" y="104"/>
                    <a:pt x="53" y="57"/>
                    <a:pt x="53" y="0"/>
                  </a:cubicBezTo>
                  <a:cubicBezTo>
                    <a:pt x="0" y="0"/>
                    <a:pt x="0" y="0"/>
                    <a:pt x="0" y="0"/>
                  </a:cubicBezTo>
                  <a:cubicBezTo>
                    <a:pt x="0" y="87"/>
                    <a:pt x="70" y="158"/>
                    <a:pt x="158" y="158"/>
                  </a:cubicBezTo>
                  <a:cubicBezTo>
                    <a:pt x="245" y="158"/>
                    <a:pt x="316" y="87"/>
                    <a:pt x="316" y="0"/>
                  </a:cubicBezTo>
                  <a:cubicBezTo>
                    <a:pt x="262" y="0"/>
                    <a:pt x="262" y="0"/>
                    <a:pt x="262" y="0"/>
                  </a:cubicBezTo>
                  <a:cubicBezTo>
                    <a:pt x="262" y="57"/>
                    <a:pt x="216" y="104"/>
                    <a:pt x="158" y="104"/>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3" name="Rectangle 35"/>
            <p:cNvSpPr>
              <a:spLocks noChangeArrowheads="1"/>
            </p:cNvSpPr>
            <p:nvPr/>
          </p:nvSpPr>
          <p:spPr bwMode="auto">
            <a:xfrm>
              <a:off x="3264612" y="2486703"/>
              <a:ext cx="162411"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4" name="Rectangle 36"/>
            <p:cNvSpPr>
              <a:spLocks noChangeArrowheads="1"/>
            </p:cNvSpPr>
            <p:nvPr/>
          </p:nvSpPr>
          <p:spPr bwMode="auto">
            <a:xfrm>
              <a:off x="4069285" y="2486703"/>
              <a:ext cx="166103" cy="23992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5" name="Rectangle 37"/>
            <p:cNvSpPr>
              <a:spLocks noChangeArrowheads="1"/>
            </p:cNvSpPr>
            <p:nvPr/>
          </p:nvSpPr>
          <p:spPr bwMode="auto">
            <a:xfrm>
              <a:off x="3666949" y="2486703"/>
              <a:ext cx="166103" cy="59612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6" name="Freeform 38"/>
            <p:cNvSpPr/>
            <p:nvPr/>
          </p:nvSpPr>
          <p:spPr bwMode="auto">
            <a:xfrm>
              <a:off x="4861038" y="2211712"/>
              <a:ext cx="649644" cy="324821"/>
            </a:xfrm>
            <a:custGeom>
              <a:avLst/>
              <a:gdLst>
                <a:gd name="T0" fmla="*/ 106 w 212"/>
                <a:gd name="T1" fmla="*/ 70 h 106"/>
                <a:gd name="T2" fmla="*/ 36 w 212"/>
                <a:gd name="T3" fmla="*/ 0 h 106"/>
                <a:gd name="T4" fmla="*/ 0 w 212"/>
                <a:gd name="T5" fmla="*/ 0 h 106"/>
                <a:gd name="T6" fmla="*/ 106 w 212"/>
                <a:gd name="T7" fmla="*/ 106 h 106"/>
                <a:gd name="T8" fmla="*/ 212 w 212"/>
                <a:gd name="T9" fmla="*/ 0 h 106"/>
                <a:gd name="T10" fmla="*/ 176 w 212"/>
                <a:gd name="T11" fmla="*/ 0 h 106"/>
                <a:gd name="T12" fmla="*/ 106 w 212"/>
                <a:gd name="T13" fmla="*/ 70 h 106"/>
              </a:gdLst>
              <a:ahLst/>
              <a:cxnLst>
                <a:cxn ang="0">
                  <a:pos x="T0" y="T1"/>
                </a:cxn>
                <a:cxn ang="0">
                  <a:pos x="T2" y="T3"/>
                </a:cxn>
                <a:cxn ang="0">
                  <a:pos x="T4" y="T5"/>
                </a:cxn>
                <a:cxn ang="0">
                  <a:pos x="T6" y="T7"/>
                </a:cxn>
                <a:cxn ang="0">
                  <a:pos x="T8" y="T9"/>
                </a:cxn>
                <a:cxn ang="0">
                  <a:pos x="T10" y="T11"/>
                </a:cxn>
                <a:cxn ang="0">
                  <a:pos x="T12" y="T13"/>
                </a:cxn>
              </a:cxnLst>
              <a:rect l="0" t="0" r="r" b="b"/>
              <a:pathLst>
                <a:path w="212" h="106">
                  <a:moveTo>
                    <a:pt x="106" y="70"/>
                  </a:moveTo>
                  <a:cubicBezTo>
                    <a:pt x="68" y="70"/>
                    <a:pt x="36" y="39"/>
                    <a:pt x="36" y="0"/>
                  </a:cubicBezTo>
                  <a:cubicBezTo>
                    <a:pt x="0" y="0"/>
                    <a:pt x="0" y="0"/>
                    <a:pt x="0" y="0"/>
                  </a:cubicBezTo>
                  <a:cubicBezTo>
                    <a:pt x="0" y="59"/>
                    <a:pt x="48" y="106"/>
                    <a:pt x="106" y="106"/>
                  </a:cubicBezTo>
                  <a:cubicBezTo>
                    <a:pt x="164" y="106"/>
                    <a:pt x="212" y="59"/>
                    <a:pt x="212" y="0"/>
                  </a:cubicBezTo>
                  <a:cubicBezTo>
                    <a:pt x="176" y="0"/>
                    <a:pt x="176" y="0"/>
                    <a:pt x="176" y="0"/>
                  </a:cubicBezTo>
                  <a:cubicBezTo>
                    <a:pt x="176" y="39"/>
                    <a:pt x="144" y="70"/>
                    <a:pt x="106" y="7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7" name="Rectangle 39"/>
            <p:cNvSpPr>
              <a:spLocks noChangeArrowheads="1"/>
            </p:cNvSpPr>
            <p:nvPr/>
          </p:nvSpPr>
          <p:spPr bwMode="auto">
            <a:xfrm>
              <a:off x="4861038"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8" name="Rectangle 40"/>
            <p:cNvSpPr>
              <a:spLocks noChangeArrowheads="1"/>
            </p:cNvSpPr>
            <p:nvPr/>
          </p:nvSpPr>
          <p:spPr bwMode="auto">
            <a:xfrm>
              <a:off x="5399947"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39" name="Rectangle 41"/>
            <p:cNvSpPr>
              <a:spLocks noChangeArrowheads="1"/>
            </p:cNvSpPr>
            <p:nvPr/>
          </p:nvSpPr>
          <p:spPr bwMode="auto">
            <a:xfrm>
              <a:off x="5130493" y="2054838"/>
              <a:ext cx="110735" cy="39495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0" name="Freeform 42"/>
            <p:cNvSpPr/>
            <p:nvPr/>
          </p:nvSpPr>
          <p:spPr bwMode="auto">
            <a:xfrm>
              <a:off x="5667557" y="2211712"/>
              <a:ext cx="647799" cy="324821"/>
            </a:xfrm>
            <a:custGeom>
              <a:avLst/>
              <a:gdLst>
                <a:gd name="T0" fmla="*/ 106 w 211"/>
                <a:gd name="T1" fmla="*/ 70 h 106"/>
                <a:gd name="T2" fmla="*/ 36 w 211"/>
                <a:gd name="T3" fmla="*/ 0 h 106"/>
                <a:gd name="T4" fmla="*/ 0 w 211"/>
                <a:gd name="T5" fmla="*/ 0 h 106"/>
                <a:gd name="T6" fmla="*/ 106 w 211"/>
                <a:gd name="T7" fmla="*/ 106 h 106"/>
                <a:gd name="T8" fmla="*/ 211 w 211"/>
                <a:gd name="T9" fmla="*/ 0 h 106"/>
                <a:gd name="T10" fmla="*/ 175 w 211"/>
                <a:gd name="T11" fmla="*/ 0 h 106"/>
                <a:gd name="T12" fmla="*/ 106 w 211"/>
                <a:gd name="T13" fmla="*/ 70 h 106"/>
              </a:gdLst>
              <a:ahLst/>
              <a:cxnLst>
                <a:cxn ang="0">
                  <a:pos x="T0" y="T1"/>
                </a:cxn>
                <a:cxn ang="0">
                  <a:pos x="T2" y="T3"/>
                </a:cxn>
                <a:cxn ang="0">
                  <a:pos x="T4" y="T5"/>
                </a:cxn>
                <a:cxn ang="0">
                  <a:pos x="T6" y="T7"/>
                </a:cxn>
                <a:cxn ang="0">
                  <a:pos x="T8" y="T9"/>
                </a:cxn>
                <a:cxn ang="0">
                  <a:pos x="T10" y="T11"/>
                </a:cxn>
                <a:cxn ang="0">
                  <a:pos x="T12" y="T13"/>
                </a:cxn>
              </a:cxnLst>
              <a:rect l="0" t="0" r="r" b="b"/>
              <a:pathLst>
                <a:path w="211" h="106">
                  <a:moveTo>
                    <a:pt x="106" y="70"/>
                  </a:moveTo>
                  <a:cubicBezTo>
                    <a:pt x="67" y="70"/>
                    <a:pt x="36" y="39"/>
                    <a:pt x="36" y="0"/>
                  </a:cubicBezTo>
                  <a:cubicBezTo>
                    <a:pt x="0" y="0"/>
                    <a:pt x="0" y="0"/>
                    <a:pt x="0" y="0"/>
                  </a:cubicBezTo>
                  <a:cubicBezTo>
                    <a:pt x="0" y="59"/>
                    <a:pt x="48" y="106"/>
                    <a:pt x="106" y="106"/>
                  </a:cubicBezTo>
                  <a:cubicBezTo>
                    <a:pt x="164" y="106"/>
                    <a:pt x="211" y="59"/>
                    <a:pt x="211" y="0"/>
                  </a:cubicBezTo>
                  <a:cubicBezTo>
                    <a:pt x="175" y="0"/>
                    <a:pt x="175" y="0"/>
                    <a:pt x="175" y="0"/>
                  </a:cubicBezTo>
                  <a:cubicBezTo>
                    <a:pt x="175" y="39"/>
                    <a:pt x="144" y="70"/>
                    <a:pt x="106" y="7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1" name="Rectangle 43"/>
            <p:cNvSpPr>
              <a:spLocks noChangeArrowheads="1"/>
            </p:cNvSpPr>
            <p:nvPr/>
          </p:nvSpPr>
          <p:spPr bwMode="auto">
            <a:xfrm>
              <a:off x="5667557"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2" name="Rectangle 44"/>
            <p:cNvSpPr>
              <a:spLocks noChangeArrowheads="1"/>
            </p:cNvSpPr>
            <p:nvPr/>
          </p:nvSpPr>
          <p:spPr bwMode="auto">
            <a:xfrm>
              <a:off x="6204619"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3" name="Rectangle 45"/>
            <p:cNvSpPr>
              <a:spLocks noChangeArrowheads="1"/>
            </p:cNvSpPr>
            <p:nvPr/>
          </p:nvSpPr>
          <p:spPr bwMode="auto">
            <a:xfrm>
              <a:off x="5937011" y="2054838"/>
              <a:ext cx="110735" cy="39495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4" name="Freeform 46"/>
            <p:cNvSpPr/>
            <p:nvPr/>
          </p:nvSpPr>
          <p:spPr bwMode="auto">
            <a:xfrm>
              <a:off x="3829359" y="2211712"/>
              <a:ext cx="647799" cy="324821"/>
            </a:xfrm>
            <a:custGeom>
              <a:avLst/>
              <a:gdLst>
                <a:gd name="T0" fmla="*/ 105 w 211"/>
                <a:gd name="T1" fmla="*/ 70 h 106"/>
                <a:gd name="T2" fmla="*/ 36 w 211"/>
                <a:gd name="T3" fmla="*/ 0 h 106"/>
                <a:gd name="T4" fmla="*/ 0 w 211"/>
                <a:gd name="T5" fmla="*/ 0 h 106"/>
                <a:gd name="T6" fmla="*/ 105 w 211"/>
                <a:gd name="T7" fmla="*/ 106 h 106"/>
                <a:gd name="T8" fmla="*/ 211 w 211"/>
                <a:gd name="T9" fmla="*/ 0 h 106"/>
                <a:gd name="T10" fmla="*/ 175 w 211"/>
                <a:gd name="T11" fmla="*/ 0 h 106"/>
                <a:gd name="T12" fmla="*/ 105 w 211"/>
                <a:gd name="T13" fmla="*/ 70 h 106"/>
              </a:gdLst>
              <a:ahLst/>
              <a:cxnLst>
                <a:cxn ang="0">
                  <a:pos x="T0" y="T1"/>
                </a:cxn>
                <a:cxn ang="0">
                  <a:pos x="T2" y="T3"/>
                </a:cxn>
                <a:cxn ang="0">
                  <a:pos x="T4" y="T5"/>
                </a:cxn>
                <a:cxn ang="0">
                  <a:pos x="T6" y="T7"/>
                </a:cxn>
                <a:cxn ang="0">
                  <a:pos x="T8" y="T9"/>
                </a:cxn>
                <a:cxn ang="0">
                  <a:pos x="T10" y="T11"/>
                </a:cxn>
                <a:cxn ang="0">
                  <a:pos x="T12" y="T13"/>
                </a:cxn>
              </a:cxnLst>
              <a:rect l="0" t="0" r="r" b="b"/>
              <a:pathLst>
                <a:path w="211" h="106">
                  <a:moveTo>
                    <a:pt x="105" y="70"/>
                  </a:moveTo>
                  <a:cubicBezTo>
                    <a:pt x="67" y="70"/>
                    <a:pt x="36" y="39"/>
                    <a:pt x="36" y="0"/>
                  </a:cubicBezTo>
                  <a:cubicBezTo>
                    <a:pt x="0" y="0"/>
                    <a:pt x="0" y="0"/>
                    <a:pt x="0" y="0"/>
                  </a:cubicBezTo>
                  <a:cubicBezTo>
                    <a:pt x="0" y="59"/>
                    <a:pt x="47" y="106"/>
                    <a:pt x="105" y="106"/>
                  </a:cubicBezTo>
                  <a:cubicBezTo>
                    <a:pt x="164" y="106"/>
                    <a:pt x="211" y="59"/>
                    <a:pt x="211" y="0"/>
                  </a:cubicBezTo>
                  <a:cubicBezTo>
                    <a:pt x="175" y="0"/>
                    <a:pt x="175" y="0"/>
                    <a:pt x="175" y="0"/>
                  </a:cubicBezTo>
                  <a:cubicBezTo>
                    <a:pt x="175" y="39"/>
                    <a:pt x="144" y="70"/>
                    <a:pt x="105" y="7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5" name="Rectangle 47"/>
            <p:cNvSpPr>
              <a:spLocks noChangeArrowheads="1"/>
            </p:cNvSpPr>
            <p:nvPr/>
          </p:nvSpPr>
          <p:spPr bwMode="auto">
            <a:xfrm>
              <a:off x="3829359"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6" name="Rectangle 48"/>
            <p:cNvSpPr>
              <a:spLocks noChangeArrowheads="1"/>
            </p:cNvSpPr>
            <p:nvPr/>
          </p:nvSpPr>
          <p:spPr bwMode="auto">
            <a:xfrm>
              <a:off x="4366423"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7" name="Rectangle 49"/>
            <p:cNvSpPr>
              <a:spLocks noChangeArrowheads="1"/>
            </p:cNvSpPr>
            <p:nvPr/>
          </p:nvSpPr>
          <p:spPr bwMode="auto">
            <a:xfrm>
              <a:off x="4096969" y="2054838"/>
              <a:ext cx="110735" cy="39495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8" name="Freeform 50"/>
            <p:cNvSpPr/>
            <p:nvPr/>
          </p:nvSpPr>
          <p:spPr bwMode="auto">
            <a:xfrm>
              <a:off x="1780767" y="2211712"/>
              <a:ext cx="647799" cy="324821"/>
            </a:xfrm>
            <a:custGeom>
              <a:avLst/>
              <a:gdLst>
                <a:gd name="T0" fmla="*/ 106 w 211"/>
                <a:gd name="T1" fmla="*/ 70 h 106"/>
                <a:gd name="T2" fmla="*/ 36 w 211"/>
                <a:gd name="T3" fmla="*/ 0 h 106"/>
                <a:gd name="T4" fmla="*/ 0 w 211"/>
                <a:gd name="T5" fmla="*/ 0 h 106"/>
                <a:gd name="T6" fmla="*/ 106 w 211"/>
                <a:gd name="T7" fmla="*/ 106 h 106"/>
                <a:gd name="T8" fmla="*/ 211 w 211"/>
                <a:gd name="T9" fmla="*/ 0 h 106"/>
                <a:gd name="T10" fmla="*/ 175 w 211"/>
                <a:gd name="T11" fmla="*/ 0 h 106"/>
                <a:gd name="T12" fmla="*/ 106 w 211"/>
                <a:gd name="T13" fmla="*/ 70 h 106"/>
              </a:gdLst>
              <a:ahLst/>
              <a:cxnLst>
                <a:cxn ang="0">
                  <a:pos x="T0" y="T1"/>
                </a:cxn>
                <a:cxn ang="0">
                  <a:pos x="T2" y="T3"/>
                </a:cxn>
                <a:cxn ang="0">
                  <a:pos x="T4" y="T5"/>
                </a:cxn>
                <a:cxn ang="0">
                  <a:pos x="T6" y="T7"/>
                </a:cxn>
                <a:cxn ang="0">
                  <a:pos x="T8" y="T9"/>
                </a:cxn>
                <a:cxn ang="0">
                  <a:pos x="T10" y="T11"/>
                </a:cxn>
                <a:cxn ang="0">
                  <a:pos x="T12" y="T13"/>
                </a:cxn>
              </a:cxnLst>
              <a:rect l="0" t="0" r="r" b="b"/>
              <a:pathLst>
                <a:path w="211" h="106">
                  <a:moveTo>
                    <a:pt x="106" y="70"/>
                  </a:moveTo>
                  <a:cubicBezTo>
                    <a:pt x="67" y="70"/>
                    <a:pt x="36" y="39"/>
                    <a:pt x="36" y="0"/>
                  </a:cubicBezTo>
                  <a:cubicBezTo>
                    <a:pt x="0" y="0"/>
                    <a:pt x="0" y="0"/>
                    <a:pt x="0" y="0"/>
                  </a:cubicBezTo>
                  <a:cubicBezTo>
                    <a:pt x="0" y="59"/>
                    <a:pt x="48" y="106"/>
                    <a:pt x="106" y="106"/>
                  </a:cubicBezTo>
                  <a:cubicBezTo>
                    <a:pt x="164" y="106"/>
                    <a:pt x="211" y="59"/>
                    <a:pt x="211" y="0"/>
                  </a:cubicBezTo>
                  <a:cubicBezTo>
                    <a:pt x="175" y="0"/>
                    <a:pt x="175" y="0"/>
                    <a:pt x="175" y="0"/>
                  </a:cubicBezTo>
                  <a:cubicBezTo>
                    <a:pt x="175" y="39"/>
                    <a:pt x="144" y="70"/>
                    <a:pt x="106" y="7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49" name="Rectangle 51"/>
            <p:cNvSpPr>
              <a:spLocks noChangeArrowheads="1"/>
            </p:cNvSpPr>
            <p:nvPr/>
          </p:nvSpPr>
          <p:spPr bwMode="auto">
            <a:xfrm>
              <a:off x="1780767"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0" name="Rectangle 52"/>
            <p:cNvSpPr>
              <a:spLocks noChangeArrowheads="1"/>
            </p:cNvSpPr>
            <p:nvPr/>
          </p:nvSpPr>
          <p:spPr bwMode="auto">
            <a:xfrm>
              <a:off x="2317831"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1" name="Rectangle 53"/>
            <p:cNvSpPr>
              <a:spLocks noChangeArrowheads="1"/>
            </p:cNvSpPr>
            <p:nvPr/>
          </p:nvSpPr>
          <p:spPr bwMode="auto">
            <a:xfrm>
              <a:off x="2050222" y="2054838"/>
              <a:ext cx="110735" cy="39495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2" name="Freeform 54"/>
            <p:cNvSpPr/>
            <p:nvPr/>
          </p:nvSpPr>
          <p:spPr bwMode="auto">
            <a:xfrm>
              <a:off x="2587285" y="2211712"/>
              <a:ext cx="647799" cy="324821"/>
            </a:xfrm>
            <a:custGeom>
              <a:avLst/>
              <a:gdLst>
                <a:gd name="T0" fmla="*/ 106 w 211"/>
                <a:gd name="T1" fmla="*/ 70 h 106"/>
                <a:gd name="T2" fmla="*/ 36 w 211"/>
                <a:gd name="T3" fmla="*/ 0 h 106"/>
                <a:gd name="T4" fmla="*/ 0 w 211"/>
                <a:gd name="T5" fmla="*/ 0 h 106"/>
                <a:gd name="T6" fmla="*/ 106 w 211"/>
                <a:gd name="T7" fmla="*/ 106 h 106"/>
                <a:gd name="T8" fmla="*/ 211 w 211"/>
                <a:gd name="T9" fmla="*/ 0 h 106"/>
                <a:gd name="T10" fmla="*/ 175 w 211"/>
                <a:gd name="T11" fmla="*/ 0 h 106"/>
                <a:gd name="T12" fmla="*/ 106 w 211"/>
                <a:gd name="T13" fmla="*/ 70 h 106"/>
              </a:gdLst>
              <a:ahLst/>
              <a:cxnLst>
                <a:cxn ang="0">
                  <a:pos x="T0" y="T1"/>
                </a:cxn>
                <a:cxn ang="0">
                  <a:pos x="T2" y="T3"/>
                </a:cxn>
                <a:cxn ang="0">
                  <a:pos x="T4" y="T5"/>
                </a:cxn>
                <a:cxn ang="0">
                  <a:pos x="T6" y="T7"/>
                </a:cxn>
                <a:cxn ang="0">
                  <a:pos x="T8" y="T9"/>
                </a:cxn>
                <a:cxn ang="0">
                  <a:pos x="T10" y="T11"/>
                </a:cxn>
                <a:cxn ang="0">
                  <a:pos x="T12" y="T13"/>
                </a:cxn>
              </a:cxnLst>
              <a:rect l="0" t="0" r="r" b="b"/>
              <a:pathLst>
                <a:path w="211" h="106">
                  <a:moveTo>
                    <a:pt x="106" y="70"/>
                  </a:moveTo>
                  <a:cubicBezTo>
                    <a:pt x="67" y="70"/>
                    <a:pt x="36" y="39"/>
                    <a:pt x="36" y="0"/>
                  </a:cubicBezTo>
                  <a:cubicBezTo>
                    <a:pt x="0" y="0"/>
                    <a:pt x="0" y="0"/>
                    <a:pt x="0" y="0"/>
                  </a:cubicBezTo>
                  <a:cubicBezTo>
                    <a:pt x="0" y="59"/>
                    <a:pt x="47" y="106"/>
                    <a:pt x="106" y="106"/>
                  </a:cubicBezTo>
                  <a:cubicBezTo>
                    <a:pt x="164" y="106"/>
                    <a:pt x="211" y="59"/>
                    <a:pt x="211" y="0"/>
                  </a:cubicBezTo>
                  <a:cubicBezTo>
                    <a:pt x="175" y="0"/>
                    <a:pt x="175" y="0"/>
                    <a:pt x="175" y="0"/>
                  </a:cubicBezTo>
                  <a:cubicBezTo>
                    <a:pt x="175" y="39"/>
                    <a:pt x="144" y="70"/>
                    <a:pt x="106" y="7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3" name="Rectangle 55"/>
            <p:cNvSpPr>
              <a:spLocks noChangeArrowheads="1"/>
            </p:cNvSpPr>
            <p:nvPr/>
          </p:nvSpPr>
          <p:spPr bwMode="auto">
            <a:xfrm>
              <a:off x="2587285"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4" name="Rectangle 56"/>
            <p:cNvSpPr>
              <a:spLocks noChangeArrowheads="1"/>
            </p:cNvSpPr>
            <p:nvPr/>
          </p:nvSpPr>
          <p:spPr bwMode="auto">
            <a:xfrm>
              <a:off x="3124349" y="2054837"/>
              <a:ext cx="110735" cy="156875"/>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5" name="Rectangle 57"/>
            <p:cNvSpPr>
              <a:spLocks noChangeArrowheads="1"/>
            </p:cNvSpPr>
            <p:nvPr/>
          </p:nvSpPr>
          <p:spPr bwMode="auto">
            <a:xfrm>
              <a:off x="2856739" y="2054838"/>
              <a:ext cx="110735" cy="394953"/>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6" name="Rectangle 58"/>
            <p:cNvSpPr>
              <a:spLocks noChangeArrowheads="1"/>
            </p:cNvSpPr>
            <p:nvPr/>
          </p:nvSpPr>
          <p:spPr bwMode="auto">
            <a:xfrm>
              <a:off x="3773993" y="5618651"/>
              <a:ext cx="549983" cy="740077"/>
            </a:xfrm>
            <a:prstGeom prst="rect">
              <a:avLst/>
            </a:prstGeom>
            <a:solidFill>
              <a:schemeClr val="bg1">
                <a:lumMod val="65000"/>
              </a:schemeClr>
            </a:solidFill>
            <a:ln>
              <a:noFill/>
            </a:ln>
          </p:spPr>
          <p:txBody>
            <a:bodyPr vert="horz" wrap="square" lIns="121920" tIns="60960" rIns="121920" bIns="60960" numCol="1" anchor="t" anchorCtr="0" compatLnSpc="1"/>
            <a:lstStyle/>
            <a:p>
              <a:endParaRPr lang="zh-CN" altLang="en-US" sz="2400"/>
            </a:p>
          </p:txBody>
        </p:sp>
        <p:sp>
          <p:nvSpPr>
            <p:cNvPr id="57" name="Oval 59"/>
            <p:cNvSpPr>
              <a:spLocks noChangeArrowheads="1"/>
            </p:cNvSpPr>
            <p:nvPr/>
          </p:nvSpPr>
          <p:spPr bwMode="auto">
            <a:xfrm>
              <a:off x="3611581" y="3990851"/>
              <a:ext cx="865576" cy="861885"/>
            </a:xfrm>
            <a:prstGeom prst="ellipse">
              <a:avLst/>
            </a:prstGeom>
            <a:solidFill>
              <a:srgbClr val="9ED8D8"/>
            </a:solidFill>
            <a:ln>
              <a:noFill/>
            </a:ln>
          </p:spPr>
          <p:txBody>
            <a:bodyPr/>
            <a:lstStyle/>
            <a:p>
              <a:endParaRPr lang="zh-CN" altLang="en-US" sz="2135"/>
            </a:p>
          </p:txBody>
        </p:sp>
        <p:sp>
          <p:nvSpPr>
            <p:cNvPr id="58" name="Oval 60"/>
            <p:cNvSpPr>
              <a:spLocks noChangeArrowheads="1"/>
            </p:cNvSpPr>
            <p:nvPr/>
          </p:nvSpPr>
          <p:spPr bwMode="auto">
            <a:xfrm>
              <a:off x="4606349" y="2769078"/>
              <a:ext cx="732695" cy="732695"/>
            </a:xfrm>
            <a:prstGeom prst="ellipse">
              <a:avLst/>
            </a:prstGeom>
            <a:solidFill>
              <a:srgbClr val="46B3B0"/>
            </a:solidFill>
            <a:ln>
              <a:noFill/>
            </a:ln>
          </p:spPr>
          <p:txBody>
            <a:bodyPr/>
            <a:lstStyle/>
            <a:p>
              <a:endParaRPr lang="zh-CN" altLang="en-US" sz="2135"/>
            </a:p>
          </p:txBody>
        </p:sp>
        <p:sp>
          <p:nvSpPr>
            <p:cNvPr id="59" name="Oval 61"/>
            <p:cNvSpPr>
              <a:spLocks noChangeArrowheads="1"/>
            </p:cNvSpPr>
            <p:nvPr/>
          </p:nvSpPr>
          <p:spPr bwMode="auto">
            <a:xfrm>
              <a:off x="1564834" y="1687569"/>
              <a:ext cx="433711" cy="431865"/>
            </a:xfrm>
            <a:prstGeom prst="ellipse">
              <a:avLst/>
            </a:prstGeom>
            <a:solidFill>
              <a:srgbClr val="46B3B0"/>
            </a:solidFill>
            <a:ln>
              <a:noFill/>
            </a:ln>
          </p:spPr>
          <p:txBody>
            <a:bodyPr/>
            <a:lstStyle/>
            <a:p>
              <a:endParaRPr lang="zh-CN" altLang="en-US" sz="2135"/>
            </a:p>
          </p:txBody>
        </p:sp>
        <p:sp>
          <p:nvSpPr>
            <p:cNvPr id="60" name="Oval 62"/>
            <p:cNvSpPr>
              <a:spLocks noChangeArrowheads="1"/>
            </p:cNvSpPr>
            <p:nvPr/>
          </p:nvSpPr>
          <p:spPr bwMode="auto">
            <a:xfrm>
              <a:off x="3639265" y="1687569"/>
              <a:ext cx="433711" cy="431865"/>
            </a:xfrm>
            <a:prstGeom prst="ellipse">
              <a:avLst/>
            </a:prstGeom>
            <a:solidFill>
              <a:srgbClr val="9ED8D8"/>
            </a:solidFill>
            <a:ln>
              <a:noFill/>
            </a:ln>
          </p:spPr>
          <p:txBody>
            <a:bodyPr/>
            <a:lstStyle/>
            <a:p>
              <a:endParaRPr lang="zh-CN" altLang="en-US" sz="2135"/>
            </a:p>
          </p:txBody>
        </p:sp>
        <p:sp>
          <p:nvSpPr>
            <p:cNvPr id="61" name="Oval 63"/>
            <p:cNvSpPr>
              <a:spLocks noChangeArrowheads="1"/>
            </p:cNvSpPr>
            <p:nvPr/>
          </p:nvSpPr>
          <p:spPr bwMode="auto">
            <a:xfrm>
              <a:off x="2934254" y="1687569"/>
              <a:ext cx="430020" cy="431865"/>
            </a:xfrm>
            <a:prstGeom prst="ellipse">
              <a:avLst/>
            </a:prstGeom>
            <a:solidFill>
              <a:srgbClr val="9ED8D8"/>
            </a:solidFill>
            <a:ln>
              <a:noFill/>
            </a:ln>
          </p:spPr>
          <p:txBody>
            <a:bodyPr/>
            <a:lstStyle/>
            <a:p>
              <a:endParaRPr lang="zh-CN" altLang="en-US" sz="2135"/>
            </a:p>
          </p:txBody>
        </p:sp>
        <p:sp>
          <p:nvSpPr>
            <p:cNvPr id="62" name="Oval 64"/>
            <p:cNvSpPr>
              <a:spLocks noChangeArrowheads="1"/>
            </p:cNvSpPr>
            <p:nvPr/>
          </p:nvSpPr>
          <p:spPr bwMode="auto">
            <a:xfrm>
              <a:off x="5228309" y="1687569"/>
              <a:ext cx="433711" cy="431865"/>
            </a:xfrm>
            <a:prstGeom prst="ellipse">
              <a:avLst/>
            </a:prstGeom>
            <a:solidFill>
              <a:srgbClr val="46B3B0"/>
            </a:solidFill>
            <a:ln>
              <a:noFill/>
            </a:ln>
          </p:spPr>
          <p:txBody>
            <a:bodyPr/>
            <a:lstStyle/>
            <a:p>
              <a:endParaRPr lang="zh-CN" altLang="en-US" sz="2135"/>
            </a:p>
          </p:txBody>
        </p:sp>
        <p:sp>
          <p:nvSpPr>
            <p:cNvPr id="63" name="Oval 65"/>
            <p:cNvSpPr>
              <a:spLocks noChangeArrowheads="1"/>
            </p:cNvSpPr>
            <p:nvPr/>
          </p:nvSpPr>
          <p:spPr bwMode="auto">
            <a:xfrm>
              <a:off x="5763526" y="1687569"/>
              <a:ext cx="431865" cy="431865"/>
            </a:xfrm>
            <a:prstGeom prst="ellipse">
              <a:avLst/>
            </a:prstGeom>
            <a:solidFill>
              <a:srgbClr val="46B3B0"/>
            </a:solidFill>
            <a:ln>
              <a:noFill/>
            </a:ln>
          </p:spPr>
          <p:txBody>
            <a:bodyPr/>
            <a:lstStyle/>
            <a:p>
              <a:endParaRPr lang="zh-CN" altLang="en-US" sz="2135"/>
            </a:p>
          </p:txBody>
        </p:sp>
        <p:sp>
          <p:nvSpPr>
            <p:cNvPr id="64" name="Oval 66"/>
            <p:cNvSpPr>
              <a:spLocks noChangeArrowheads="1"/>
            </p:cNvSpPr>
            <p:nvPr/>
          </p:nvSpPr>
          <p:spPr bwMode="auto">
            <a:xfrm>
              <a:off x="3096665" y="2110206"/>
              <a:ext cx="514916" cy="514916"/>
            </a:xfrm>
            <a:prstGeom prst="ellipse">
              <a:avLst/>
            </a:prstGeom>
            <a:solidFill>
              <a:srgbClr val="46B3B0"/>
            </a:solidFill>
            <a:ln>
              <a:noFill/>
            </a:ln>
          </p:spPr>
          <p:txBody>
            <a:bodyPr/>
            <a:lstStyle/>
            <a:p>
              <a:endParaRPr lang="zh-CN" altLang="en-US" sz="2135"/>
            </a:p>
          </p:txBody>
        </p:sp>
        <p:sp>
          <p:nvSpPr>
            <p:cNvPr id="65" name="Oval 67"/>
            <p:cNvSpPr>
              <a:spLocks noChangeArrowheads="1"/>
            </p:cNvSpPr>
            <p:nvPr/>
          </p:nvSpPr>
          <p:spPr bwMode="auto">
            <a:xfrm>
              <a:off x="2277229" y="2110206"/>
              <a:ext cx="514916" cy="514916"/>
            </a:xfrm>
            <a:prstGeom prst="ellipse">
              <a:avLst/>
            </a:prstGeom>
            <a:solidFill>
              <a:srgbClr val="9ED8D8"/>
            </a:solidFill>
            <a:ln>
              <a:noFill/>
            </a:ln>
          </p:spPr>
          <p:txBody>
            <a:bodyPr/>
            <a:lstStyle/>
            <a:p>
              <a:endParaRPr lang="zh-CN" altLang="en-US" sz="2135"/>
            </a:p>
          </p:txBody>
        </p:sp>
        <p:sp>
          <p:nvSpPr>
            <p:cNvPr id="66" name="Freeform 68"/>
            <p:cNvSpPr/>
            <p:nvPr/>
          </p:nvSpPr>
          <p:spPr bwMode="auto">
            <a:xfrm>
              <a:off x="1845361" y="1252011"/>
              <a:ext cx="121808" cy="164256"/>
            </a:xfrm>
            <a:custGeom>
              <a:avLst/>
              <a:gdLst>
                <a:gd name="T0" fmla="*/ 30 w 40"/>
                <a:gd name="T1" fmla="*/ 0 h 54"/>
                <a:gd name="T2" fmla="*/ 40 w 40"/>
                <a:gd name="T3" fmla="*/ 0 h 54"/>
                <a:gd name="T4" fmla="*/ 40 w 40"/>
                <a:gd name="T5" fmla="*/ 34 h 54"/>
                <a:gd name="T6" fmla="*/ 38 w 40"/>
                <a:gd name="T7" fmla="*/ 43 h 54"/>
                <a:gd name="T8" fmla="*/ 35 w 40"/>
                <a:gd name="T9" fmla="*/ 50 h 54"/>
                <a:gd name="T10" fmla="*/ 29 w 40"/>
                <a:gd name="T11" fmla="*/ 53 h 54"/>
                <a:gd name="T12" fmla="*/ 21 w 40"/>
                <a:gd name="T13" fmla="*/ 54 h 54"/>
                <a:gd name="T14" fmla="*/ 0 w 40"/>
                <a:gd name="T15" fmla="*/ 36 h 54"/>
                <a:gd name="T16" fmla="*/ 0 w 40"/>
                <a:gd name="T17" fmla="*/ 0 h 54"/>
                <a:gd name="T18" fmla="*/ 11 w 40"/>
                <a:gd name="T19" fmla="*/ 0 h 54"/>
                <a:gd name="T20" fmla="*/ 11 w 40"/>
                <a:gd name="T21" fmla="*/ 34 h 54"/>
                <a:gd name="T22" fmla="*/ 12 w 40"/>
                <a:gd name="T23" fmla="*/ 39 h 54"/>
                <a:gd name="T24" fmla="*/ 13 w 40"/>
                <a:gd name="T25" fmla="*/ 43 h 54"/>
                <a:gd name="T26" fmla="*/ 16 w 40"/>
                <a:gd name="T27" fmla="*/ 44 h 54"/>
                <a:gd name="T28" fmla="*/ 21 w 40"/>
                <a:gd name="T29" fmla="*/ 45 h 54"/>
                <a:gd name="T30" fmla="*/ 28 w 40"/>
                <a:gd name="T31" fmla="*/ 42 h 54"/>
                <a:gd name="T32" fmla="*/ 30 w 40"/>
                <a:gd name="T33" fmla="*/ 34 h 54"/>
                <a:gd name="T34" fmla="*/ 30 w 40"/>
                <a:gd name="T3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54">
                  <a:moveTo>
                    <a:pt x="30" y="0"/>
                  </a:moveTo>
                  <a:cubicBezTo>
                    <a:pt x="40" y="0"/>
                    <a:pt x="40" y="0"/>
                    <a:pt x="40" y="0"/>
                  </a:cubicBezTo>
                  <a:cubicBezTo>
                    <a:pt x="40" y="34"/>
                    <a:pt x="40" y="34"/>
                    <a:pt x="40" y="34"/>
                  </a:cubicBezTo>
                  <a:cubicBezTo>
                    <a:pt x="40" y="38"/>
                    <a:pt x="39" y="41"/>
                    <a:pt x="38" y="43"/>
                  </a:cubicBezTo>
                  <a:cubicBezTo>
                    <a:pt x="38" y="46"/>
                    <a:pt x="36" y="48"/>
                    <a:pt x="35" y="50"/>
                  </a:cubicBezTo>
                  <a:cubicBezTo>
                    <a:pt x="33" y="51"/>
                    <a:pt x="31" y="52"/>
                    <a:pt x="29" y="53"/>
                  </a:cubicBezTo>
                  <a:cubicBezTo>
                    <a:pt x="26" y="54"/>
                    <a:pt x="24" y="54"/>
                    <a:pt x="21" y="54"/>
                  </a:cubicBezTo>
                  <a:cubicBezTo>
                    <a:pt x="7" y="54"/>
                    <a:pt x="0" y="48"/>
                    <a:pt x="0" y="36"/>
                  </a:cubicBezTo>
                  <a:cubicBezTo>
                    <a:pt x="0" y="0"/>
                    <a:pt x="0" y="0"/>
                    <a:pt x="0" y="0"/>
                  </a:cubicBezTo>
                  <a:cubicBezTo>
                    <a:pt x="11" y="0"/>
                    <a:pt x="11" y="0"/>
                    <a:pt x="11" y="0"/>
                  </a:cubicBezTo>
                  <a:cubicBezTo>
                    <a:pt x="11" y="34"/>
                    <a:pt x="11" y="34"/>
                    <a:pt x="11" y="34"/>
                  </a:cubicBezTo>
                  <a:cubicBezTo>
                    <a:pt x="11" y="36"/>
                    <a:pt x="11" y="38"/>
                    <a:pt x="12" y="39"/>
                  </a:cubicBezTo>
                  <a:cubicBezTo>
                    <a:pt x="12" y="40"/>
                    <a:pt x="13" y="42"/>
                    <a:pt x="13" y="43"/>
                  </a:cubicBezTo>
                  <a:cubicBezTo>
                    <a:pt x="14" y="43"/>
                    <a:pt x="15" y="44"/>
                    <a:pt x="16" y="44"/>
                  </a:cubicBezTo>
                  <a:cubicBezTo>
                    <a:pt x="18" y="45"/>
                    <a:pt x="19" y="45"/>
                    <a:pt x="21" y="45"/>
                  </a:cubicBezTo>
                  <a:cubicBezTo>
                    <a:pt x="24" y="45"/>
                    <a:pt x="26" y="44"/>
                    <a:pt x="28" y="42"/>
                  </a:cubicBezTo>
                  <a:cubicBezTo>
                    <a:pt x="29" y="41"/>
                    <a:pt x="30" y="38"/>
                    <a:pt x="30" y="34"/>
                  </a:cubicBez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7" name="Freeform 69"/>
            <p:cNvSpPr/>
            <p:nvPr/>
          </p:nvSpPr>
          <p:spPr bwMode="auto">
            <a:xfrm>
              <a:off x="1981936" y="1252011"/>
              <a:ext cx="145801" cy="162411"/>
            </a:xfrm>
            <a:custGeom>
              <a:avLst/>
              <a:gdLst>
                <a:gd name="T0" fmla="*/ 29 w 79"/>
                <a:gd name="T1" fmla="*/ 43 h 88"/>
                <a:gd name="T2" fmla="*/ 4 w 79"/>
                <a:gd name="T3" fmla="*/ 0 h 88"/>
                <a:gd name="T4" fmla="*/ 24 w 79"/>
                <a:gd name="T5" fmla="*/ 0 h 88"/>
                <a:gd name="T6" fmla="*/ 39 w 79"/>
                <a:gd name="T7" fmla="*/ 24 h 88"/>
                <a:gd name="T8" fmla="*/ 40 w 79"/>
                <a:gd name="T9" fmla="*/ 34 h 88"/>
                <a:gd name="T10" fmla="*/ 44 w 79"/>
                <a:gd name="T11" fmla="*/ 24 h 88"/>
                <a:gd name="T12" fmla="*/ 59 w 79"/>
                <a:gd name="T13" fmla="*/ 0 h 88"/>
                <a:gd name="T14" fmla="*/ 77 w 79"/>
                <a:gd name="T15" fmla="*/ 0 h 88"/>
                <a:gd name="T16" fmla="*/ 52 w 79"/>
                <a:gd name="T17" fmla="*/ 43 h 88"/>
                <a:gd name="T18" fmla="*/ 79 w 79"/>
                <a:gd name="T19" fmla="*/ 88 h 88"/>
                <a:gd name="T20" fmla="*/ 57 w 79"/>
                <a:gd name="T21" fmla="*/ 88 h 88"/>
                <a:gd name="T22" fmla="*/ 42 w 79"/>
                <a:gd name="T23" fmla="*/ 61 h 88"/>
                <a:gd name="T24" fmla="*/ 39 w 79"/>
                <a:gd name="T25" fmla="*/ 51 h 88"/>
                <a:gd name="T26" fmla="*/ 35 w 79"/>
                <a:gd name="T27" fmla="*/ 61 h 88"/>
                <a:gd name="T28" fmla="*/ 19 w 79"/>
                <a:gd name="T29" fmla="*/ 88 h 88"/>
                <a:gd name="T30" fmla="*/ 0 w 79"/>
                <a:gd name="T31" fmla="*/ 88 h 88"/>
                <a:gd name="T32" fmla="*/ 29 w 79"/>
                <a:gd name="T33" fmla="*/ 4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 h="88">
                  <a:moveTo>
                    <a:pt x="29" y="43"/>
                  </a:moveTo>
                  <a:lnTo>
                    <a:pt x="4" y="0"/>
                  </a:lnTo>
                  <a:lnTo>
                    <a:pt x="24" y="0"/>
                  </a:lnTo>
                  <a:lnTo>
                    <a:pt x="39" y="24"/>
                  </a:lnTo>
                  <a:lnTo>
                    <a:pt x="40" y="34"/>
                  </a:lnTo>
                  <a:lnTo>
                    <a:pt x="44" y="24"/>
                  </a:lnTo>
                  <a:lnTo>
                    <a:pt x="59" y="0"/>
                  </a:lnTo>
                  <a:lnTo>
                    <a:pt x="77" y="0"/>
                  </a:lnTo>
                  <a:lnTo>
                    <a:pt x="52" y="43"/>
                  </a:lnTo>
                  <a:lnTo>
                    <a:pt x="79" y="88"/>
                  </a:lnTo>
                  <a:lnTo>
                    <a:pt x="57" y="88"/>
                  </a:lnTo>
                  <a:lnTo>
                    <a:pt x="42" y="61"/>
                  </a:lnTo>
                  <a:lnTo>
                    <a:pt x="39" y="51"/>
                  </a:lnTo>
                  <a:lnTo>
                    <a:pt x="35" y="61"/>
                  </a:lnTo>
                  <a:lnTo>
                    <a:pt x="19" y="88"/>
                  </a:lnTo>
                  <a:lnTo>
                    <a:pt x="0" y="88"/>
                  </a:lnTo>
                  <a:lnTo>
                    <a:pt x="29"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8" name="Freeform 70"/>
            <p:cNvSpPr/>
            <p:nvPr/>
          </p:nvSpPr>
          <p:spPr bwMode="auto">
            <a:xfrm>
              <a:off x="3892109" y="1252011"/>
              <a:ext cx="140264" cy="162411"/>
            </a:xfrm>
            <a:custGeom>
              <a:avLst/>
              <a:gdLst>
                <a:gd name="T0" fmla="*/ 29 w 76"/>
                <a:gd name="T1" fmla="*/ 54 h 88"/>
                <a:gd name="T2" fmla="*/ 0 w 76"/>
                <a:gd name="T3" fmla="*/ 0 h 88"/>
                <a:gd name="T4" fmla="*/ 21 w 76"/>
                <a:gd name="T5" fmla="*/ 0 h 88"/>
                <a:gd name="T6" fmla="*/ 36 w 76"/>
                <a:gd name="T7" fmla="*/ 33 h 88"/>
                <a:gd name="T8" fmla="*/ 39 w 76"/>
                <a:gd name="T9" fmla="*/ 43 h 88"/>
                <a:gd name="T10" fmla="*/ 39 w 76"/>
                <a:gd name="T11" fmla="*/ 43 h 88"/>
                <a:gd name="T12" fmla="*/ 41 w 76"/>
                <a:gd name="T13" fmla="*/ 33 h 88"/>
                <a:gd name="T14" fmla="*/ 58 w 76"/>
                <a:gd name="T15" fmla="*/ 0 h 88"/>
                <a:gd name="T16" fmla="*/ 76 w 76"/>
                <a:gd name="T17" fmla="*/ 0 h 88"/>
                <a:gd name="T18" fmla="*/ 46 w 76"/>
                <a:gd name="T19" fmla="*/ 54 h 88"/>
                <a:gd name="T20" fmla="*/ 46 w 76"/>
                <a:gd name="T21" fmla="*/ 88 h 88"/>
                <a:gd name="T22" fmla="*/ 29 w 76"/>
                <a:gd name="T23" fmla="*/ 88 h 88"/>
                <a:gd name="T24" fmla="*/ 29 w 76"/>
                <a:gd name="T25" fmla="*/ 5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88">
                  <a:moveTo>
                    <a:pt x="29" y="54"/>
                  </a:moveTo>
                  <a:lnTo>
                    <a:pt x="0" y="0"/>
                  </a:lnTo>
                  <a:lnTo>
                    <a:pt x="21" y="0"/>
                  </a:lnTo>
                  <a:lnTo>
                    <a:pt x="36" y="33"/>
                  </a:lnTo>
                  <a:lnTo>
                    <a:pt x="39" y="43"/>
                  </a:lnTo>
                  <a:lnTo>
                    <a:pt x="39" y="43"/>
                  </a:lnTo>
                  <a:lnTo>
                    <a:pt x="41" y="33"/>
                  </a:lnTo>
                  <a:lnTo>
                    <a:pt x="58" y="0"/>
                  </a:lnTo>
                  <a:lnTo>
                    <a:pt x="76" y="0"/>
                  </a:lnTo>
                  <a:lnTo>
                    <a:pt x="46" y="54"/>
                  </a:lnTo>
                  <a:lnTo>
                    <a:pt x="46" y="88"/>
                  </a:lnTo>
                  <a:lnTo>
                    <a:pt x="29" y="88"/>
                  </a:lnTo>
                  <a:lnTo>
                    <a:pt x="29" y="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9" name="Freeform 71"/>
            <p:cNvSpPr/>
            <p:nvPr/>
          </p:nvSpPr>
          <p:spPr bwMode="auto">
            <a:xfrm>
              <a:off x="4023145" y="1252011"/>
              <a:ext cx="116272" cy="162411"/>
            </a:xfrm>
            <a:custGeom>
              <a:avLst/>
              <a:gdLst>
                <a:gd name="T0" fmla="*/ 0 w 63"/>
                <a:gd name="T1" fmla="*/ 73 h 88"/>
                <a:gd name="T2" fmla="*/ 38 w 63"/>
                <a:gd name="T3" fmla="*/ 19 h 88"/>
                <a:gd name="T4" fmla="*/ 45 w 63"/>
                <a:gd name="T5" fmla="*/ 14 h 88"/>
                <a:gd name="T6" fmla="*/ 0 w 63"/>
                <a:gd name="T7" fmla="*/ 14 h 88"/>
                <a:gd name="T8" fmla="*/ 0 w 63"/>
                <a:gd name="T9" fmla="*/ 0 h 88"/>
                <a:gd name="T10" fmla="*/ 63 w 63"/>
                <a:gd name="T11" fmla="*/ 0 h 88"/>
                <a:gd name="T12" fmla="*/ 63 w 63"/>
                <a:gd name="T13" fmla="*/ 14 h 88"/>
                <a:gd name="T14" fmla="*/ 25 w 63"/>
                <a:gd name="T15" fmla="*/ 68 h 88"/>
                <a:gd name="T16" fmla="*/ 18 w 63"/>
                <a:gd name="T17" fmla="*/ 73 h 88"/>
                <a:gd name="T18" fmla="*/ 63 w 63"/>
                <a:gd name="T19" fmla="*/ 73 h 88"/>
                <a:gd name="T20" fmla="*/ 63 w 63"/>
                <a:gd name="T21" fmla="*/ 88 h 88"/>
                <a:gd name="T22" fmla="*/ 0 w 63"/>
                <a:gd name="T23" fmla="*/ 88 h 88"/>
                <a:gd name="T24" fmla="*/ 0 w 63"/>
                <a:gd name="T25"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88">
                  <a:moveTo>
                    <a:pt x="0" y="73"/>
                  </a:moveTo>
                  <a:lnTo>
                    <a:pt x="38" y="19"/>
                  </a:lnTo>
                  <a:lnTo>
                    <a:pt x="45" y="14"/>
                  </a:lnTo>
                  <a:lnTo>
                    <a:pt x="0" y="14"/>
                  </a:lnTo>
                  <a:lnTo>
                    <a:pt x="0" y="0"/>
                  </a:lnTo>
                  <a:lnTo>
                    <a:pt x="63" y="0"/>
                  </a:lnTo>
                  <a:lnTo>
                    <a:pt x="63" y="14"/>
                  </a:lnTo>
                  <a:lnTo>
                    <a:pt x="25" y="68"/>
                  </a:lnTo>
                  <a:lnTo>
                    <a:pt x="18" y="73"/>
                  </a:lnTo>
                  <a:lnTo>
                    <a:pt x="63" y="73"/>
                  </a:lnTo>
                  <a:lnTo>
                    <a:pt x="63" y="88"/>
                  </a:lnTo>
                  <a:lnTo>
                    <a:pt x="0" y="88"/>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79" name="矩形 78"/>
          <p:cNvSpPr/>
          <p:nvPr/>
        </p:nvSpPr>
        <p:spPr>
          <a:xfrm>
            <a:off x="2160405" y="3648040"/>
            <a:ext cx="218092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80" name="矩形 79"/>
          <p:cNvSpPr/>
          <p:nvPr/>
        </p:nvSpPr>
        <p:spPr>
          <a:xfrm>
            <a:off x="2685345" y="4837905"/>
            <a:ext cx="218092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81" name="矩形 80"/>
          <p:cNvSpPr/>
          <p:nvPr/>
        </p:nvSpPr>
        <p:spPr>
          <a:xfrm>
            <a:off x="8576798" y="2274397"/>
            <a:ext cx="218092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82" name="矩形 81"/>
          <p:cNvSpPr/>
          <p:nvPr/>
        </p:nvSpPr>
        <p:spPr>
          <a:xfrm>
            <a:off x="8058190" y="3627926"/>
            <a:ext cx="218092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83" name="矩形 82"/>
          <p:cNvSpPr/>
          <p:nvPr/>
        </p:nvSpPr>
        <p:spPr>
          <a:xfrm>
            <a:off x="7399596" y="4838734"/>
            <a:ext cx="2180920"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fade">
                                      <p:cBhvr>
                                        <p:cTn id="12" dur="500"/>
                                        <p:tgtEl>
                                          <p:spTgt spid="7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fade">
                                      <p:cBhvr>
                                        <p:cTn id="15" dur="500"/>
                                        <p:tgtEl>
                                          <p:spTgt spid="8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Effect transition="in" filter="fade">
                                      <p:cBhvr>
                                        <p:cTn id="21" dur="500"/>
                                        <p:tgtEl>
                                          <p:spTgt spid="8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6"/>
          <p:cNvSpPr/>
          <p:nvPr/>
        </p:nvSpPr>
        <p:spPr>
          <a:xfrm>
            <a:off x="2041972" y="2012452"/>
            <a:ext cx="1052405" cy="1074357"/>
          </a:xfrm>
          <a:custGeom>
            <a:avLst/>
            <a:gdLst>
              <a:gd name="connsiteX0" fmla="*/ 0 w 2032000"/>
              <a:gd name="connsiteY0" fmla="*/ 1354666 h 1354666"/>
              <a:gd name="connsiteX1" fmla="*/ 1016000 w 2032000"/>
              <a:gd name="connsiteY1" fmla="*/ 0 h 1354666"/>
              <a:gd name="connsiteX2" fmla="*/ 1016000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0" y="0"/>
                </a:lnTo>
                <a:lnTo>
                  <a:pt x="2032000" y="1354666"/>
                </a:lnTo>
                <a:lnTo>
                  <a:pt x="0" y="1354666"/>
                </a:lnTo>
                <a:close/>
              </a:path>
            </a:pathLst>
          </a:custGeom>
          <a:solidFill>
            <a:srgbClr val="9ED8D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293" tIns="103293" rIns="103293" bIns="103293" numCol="1" spcCol="1270" anchor="ctr" anchorCtr="0">
            <a:noAutofit/>
          </a:bodyPr>
          <a:lstStyle/>
          <a:p>
            <a:pPr algn="ctr" defTabSz="3615055">
              <a:lnSpc>
                <a:spcPct val="90000"/>
              </a:lnSpc>
              <a:spcBef>
                <a:spcPct val="0"/>
              </a:spcBef>
              <a:spcAft>
                <a:spcPct val="35000"/>
              </a:spcAft>
            </a:pPr>
            <a:endParaRPr lang="en-US" sz="1865" dirty="0"/>
          </a:p>
        </p:txBody>
      </p:sp>
      <p:sp>
        <p:nvSpPr>
          <p:cNvPr id="3" name="Freeform 97"/>
          <p:cNvSpPr/>
          <p:nvPr/>
        </p:nvSpPr>
        <p:spPr>
          <a:xfrm>
            <a:off x="1427526" y="3168770"/>
            <a:ext cx="2281296" cy="1074357"/>
          </a:xfrm>
          <a:custGeom>
            <a:avLst/>
            <a:gdLst>
              <a:gd name="connsiteX0" fmla="*/ 0 w 4064000"/>
              <a:gd name="connsiteY0" fmla="*/ 1354666 h 1354666"/>
              <a:gd name="connsiteX1" fmla="*/ 1016000 w 4064000"/>
              <a:gd name="connsiteY1" fmla="*/ 0 h 1354666"/>
              <a:gd name="connsiteX2" fmla="*/ 3048000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0" y="0"/>
                </a:lnTo>
                <a:lnTo>
                  <a:pt x="4064000" y="1354666"/>
                </a:lnTo>
                <a:lnTo>
                  <a:pt x="0" y="1354666"/>
                </a:lnTo>
                <a:close/>
              </a:path>
            </a:pathLst>
          </a:custGeom>
          <a:solidFill>
            <a:schemeClr val="bg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8333" tIns="110067" rIns="1058333" bIns="110067" numCol="1" spcCol="1270" anchor="ctr" anchorCtr="0">
            <a:noAutofit/>
          </a:bodyPr>
          <a:lstStyle/>
          <a:p>
            <a:pPr algn="ctr" defTabSz="3852545">
              <a:lnSpc>
                <a:spcPct val="90000"/>
              </a:lnSpc>
              <a:spcBef>
                <a:spcPct val="0"/>
              </a:spcBef>
              <a:spcAft>
                <a:spcPct val="35000"/>
              </a:spcAft>
            </a:pPr>
            <a:endParaRPr lang="en-US" sz="2400" dirty="0"/>
          </a:p>
        </p:txBody>
      </p:sp>
      <p:sp>
        <p:nvSpPr>
          <p:cNvPr id="4" name="Freeform 99"/>
          <p:cNvSpPr/>
          <p:nvPr/>
        </p:nvSpPr>
        <p:spPr>
          <a:xfrm>
            <a:off x="778325" y="4329589"/>
            <a:ext cx="3579700" cy="1074357"/>
          </a:xfrm>
          <a:custGeom>
            <a:avLst/>
            <a:gdLst>
              <a:gd name="connsiteX0" fmla="*/ 0 w 6096000"/>
              <a:gd name="connsiteY0" fmla="*/ 1354666 h 1354666"/>
              <a:gd name="connsiteX1" fmla="*/ 1016000 w 6096000"/>
              <a:gd name="connsiteY1" fmla="*/ 0 h 1354666"/>
              <a:gd name="connsiteX2" fmla="*/ 5080000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0" y="0"/>
                </a:lnTo>
                <a:lnTo>
                  <a:pt x="6096000" y="1354666"/>
                </a:lnTo>
                <a:lnTo>
                  <a:pt x="0" y="1354666"/>
                </a:lnTo>
                <a:close/>
              </a:path>
            </a:pathLst>
          </a:custGeom>
          <a:solidFill>
            <a:srgbClr val="9ED8D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32465" tIns="110067" rIns="1532468" bIns="110067" numCol="1" spcCol="1270" anchor="ctr" anchorCtr="0">
            <a:noAutofit/>
          </a:bodyPr>
          <a:lstStyle/>
          <a:p>
            <a:pPr algn="ctr" defTabSz="3852545">
              <a:lnSpc>
                <a:spcPct val="90000"/>
              </a:lnSpc>
              <a:spcBef>
                <a:spcPct val="0"/>
              </a:spcBef>
              <a:spcAft>
                <a:spcPct val="35000"/>
              </a:spcAft>
            </a:pPr>
            <a:endParaRPr lang="en-US" sz="4265" dirty="0"/>
          </a:p>
        </p:txBody>
      </p:sp>
      <p:sp>
        <p:nvSpPr>
          <p:cNvPr id="5" name="Text Placeholder 3"/>
          <p:cNvSpPr txBox="1"/>
          <p:nvPr/>
        </p:nvSpPr>
        <p:spPr>
          <a:xfrm>
            <a:off x="2259598" y="4687090"/>
            <a:ext cx="617157"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2400" dirty="0">
                <a:solidFill>
                  <a:schemeClr val="bg1"/>
                </a:solidFill>
              </a:rPr>
              <a:t>80%</a:t>
            </a:r>
          </a:p>
        </p:txBody>
      </p:sp>
      <p:sp>
        <p:nvSpPr>
          <p:cNvPr id="6" name="Text Placeholder 3"/>
          <p:cNvSpPr txBox="1"/>
          <p:nvPr/>
        </p:nvSpPr>
        <p:spPr>
          <a:xfrm>
            <a:off x="2259598" y="3605242"/>
            <a:ext cx="617157"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2400" dirty="0">
                <a:solidFill>
                  <a:schemeClr val="bg1"/>
                </a:solidFill>
              </a:rPr>
              <a:t>70%</a:t>
            </a:r>
          </a:p>
        </p:txBody>
      </p:sp>
      <p:sp>
        <p:nvSpPr>
          <p:cNvPr id="7" name="Text Placeholder 3"/>
          <p:cNvSpPr txBox="1"/>
          <p:nvPr/>
        </p:nvSpPr>
        <p:spPr>
          <a:xfrm>
            <a:off x="2294063" y="2663014"/>
            <a:ext cx="548227"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2135" dirty="0">
                <a:solidFill>
                  <a:schemeClr val="bg1"/>
                </a:solidFill>
              </a:rPr>
              <a:t>30%</a:t>
            </a:r>
          </a:p>
        </p:txBody>
      </p:sp>
      <p:sp>
        <p:nvSpPr>
          <p:cNvPr id="8" name="Arc 106"/>
          <p:cNvSpPr/>
          <p:nvPr/>
        </p:nvSpPr>
        <p:spPr>
          <a:xfrm rot="1449945">
            <a:off x="1927817" y="207297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5" dirty="0"/>
          </a:p>
        </p:txBody>
      </p:sp>
      <p:sp>
        <p:nvSpPr>
          <p:cNvPr id="9" name="Arc 107"/>
          <p:cNvSpPr/>
          <p:nvPr/>
        </p:nvSpPr>
        <p:spPr>
          <a:xfrm rot="1311995">
            <a:off x="2721317" y="3651517"/>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5" dirty="0"/>
          </a:p>
        </p:txBody>
      </p:sp>
      <p:cxnSp>
        <p:nvCxnSpPr>
          <p:cNvPr id="10" name="Straight Connector 112"/>
          <p:cNvCxnSpPr/>
          <p:nvPr/>
        </p:nvCxnSpPr>
        <p:spPr>
          <a:xfrm>
            <a:off x="4926029" y="201245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Line buttom"/>
          <p:cNvCxnSpPr/>
          <p:nvPr/>
        </p:nvCxnSpPr>
        <p:spPr>
          <a:xfrm>
            <a:off x="742950" y="5704885"/>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2" name="Freeform 46"/>
          <p:cNvSpPr>
            <a:spLocks noEditPoints="1"/>
          </p:cNvSpPr>
          <p:nvPr/>
        </p:nvSpPr>
        <p:spPr bwMode="auto">
          <a:xfrm>
            <a:off x="8313505" y="2276542"/>
            <a:ext cx="661800" cy="6618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9ED8D8"/>
          </a:solidFill>
          <a:ln w="9525">
            <a:noFill/>
            <a:round/>
          </a:ln>
        </p:spPr>
        <p:txBody>
          <a:bodyPr vert="horz" wrap="square" lIns="121920" tIns="60960" rIns="121920" bIns="60960" numCol="1" anchor="t" anchorCtr="0" compatLnSpc="1"/>
          <a:lstStyle/>
          <a:p>
            <a:endParaRPr lang="en-US" sz="2400"/>
          </a:p>
        </p:txBody>
      </p:sp>
      <p:sp>
        <p:nvSpPr>
          <p:cNvPr id="13" name="Freeform 46"/>
          <p:cNvSpPr>
            <a:spLocks noEditPoints="1"/>
          </p:cNvSpPr>
          <p:nvPr/>
        </p:nvSpPr>
        <p:spPr bwMode="auto">
          <a:xfrm>
            <a:off x="8313505" y="3444467"/>
            <a:ext cx="661800" cy="6618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46B3B0"/>
          </a:solidFill>
          <a:ln w="9525">
            <a:noFill/>
            <a:round/>
          </a:ln>
        </p:spPr>
        <p:txBody>
          <a:bodyPr vert="horz" wrap="square" lIns="121920" tIns="60960" rIns="121920" bIns="60960" numCol="1" anchor="t" anchorCtr="0" compatLnSpc="1"/>
          <a:lstStyle/>
          <a:p>
            <a:endParaRPr lang="en-US" sz="2400"/>
          </a:p>
        </p:txBody>
      </p:sp>
      <p:sp>
        <p:nvSpPr>
          <p:cNvPr id="14" name="Freeform 46"/>
          <p:cNvSpPr>
            <a:spLocks noEditPoints="1"/>
          </p:cNvSpPr>
          <p:nvPr/>
        </p:nvSpPr>
        <p:spPr bwMode="auto">
          <a:xfrm>
            <a:off x="8313505" y="4588527"/>
            <a:ext cx="661800" cy="6618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9ED8D8"/>
          </a:solidFill>
          <a:ln w="9525">
            <a:noFill/>
            <a:round/>
          </a:ln>
        </p:spPr>
        <p:txBody>
          <a:bodyPr vert="horz" wrap="square" lIns="121920" tIns="60960" rIns="121920" bIns="60960" numCol="1" anchor="t" anchorCtr="0" compatLnSpc="1"/>
          <a:lstStyle/>
          <a:p>
            <a:endParaRPr lang="en-US" sz="2400"/>
          </a:p>
        </p:txBody>
      </p:sp>
      <p:sp>
        <p:nvSpPr>
          <p:cNvPr id="15" name="TextBox 140"/>
          <p:cNvSpPr txBox="1"/>
          <p:nvPr/>
        </p:nvSpPr>
        <p:spPr>
          <a:xfrm>
            <a:off x="6151975" y="4943090"/>
            <a:ext cx="567747" cy="328231"/>
          </a:xfrm>
          <a:prstGeom prst="rect">
            <a:avLst/>
          </a:prstGeom>
          <a:noFill/>
        </p:spPr>
        <p:txBody>
          <a:bodyPr wrap="square" lIns="0" tIns="0" rIns="0" bIns="0" rtlCol="0">
            <a:spAutoFit/>
          </a:bodyPr>
          <a:lstStyle/>
          <a:p>
            <a:pPr algn="ctr"/>
            <a:r>
              <a:rPr lang="en-US" sz="2135" b="1" dirty="0">
                <a:solidFill>
                  <a:schemeClr val="bg1">
                    <a:lumMod val="50000"/>
                  </a:schemeClr>
                </a:solidFill>
              </a:rPr>
              <a:t>75%</a:t>
            </a:r>
          </a:p>
        </p:txBody>
      </p:sp>
      <p:grpSp>
        <p:nvGrpSpPr>
          <p:cNvPr id="16" name="Group 90"/>
          <p:cNvGrpSpPr>
            <a:grpSpLocks noChangeAspect="1"/>
          </p:cNvGrpSpPr>
          <p:nvPr/>
        </p:nvGrpSpPr>
        <p:grpSpPr>
          <a:xfrm>
            <a:off x="5847741" y="3560522"/>
            <a:ext cx="1176216" cy="1176211"/>
            <a:chOff x="4046972" y="1821242"/>
            <a:chExt cx="751216" cy="751214"/>
          </a:xfrm>
        </p:grpSpPr>
        <p:sp>
          <p:nvSpPr>
            <p:cNvPr id="17" name="Oval 146"/>
            <p:cNvSpPr/>
            <p:nvPr/>
          </p:nvSpPr>
          <p:spPr>
            <a:xfrm>
              <a:off x="4046972" y="1821242"/>
              <a:ext cx="751216" cy="751214"/>
            </a:xfrm>
            <a:prstGeom prst="ellipse">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8" name="Group 179"/>
            <p:cNvGrpSpPr/>
            <p:nvPr/>
          </p:nvGrpSpPr>
          <p:grpSpPr>
            <a:xfrm>
              <a:off x="4321607" y="1938430"/>
              <a:ext cx="201944" cy="516839"/>
              <a:chOff x="5054600" y="1652588"/>
              <a:chExt cx="187325" cy="479424"/>
            </a:xfrm>
            <a:solidFill>
              <a:schemeClr val="bg1"/>
            </a:solidFill>
          </p:grpSpPr>
          <p:sp>
            <p:nvSpPr>
              <p:cNvPr id="1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1920" tIns="60960" rIns="121920" bIns="60960" numCol="1" anchor="t" anchorCtr="0" compatLnSpc="1"/>
              <a:lstStyle/>
              <a:p>
                <a:endParaRPr lang="en-US" sz="2400" dirty="0"/>
              </a:p>
            </p:txBody>
          </p:sp>
          <p:sp>
            <p:nvSpPr>
              <p:cNvPr id="20" name="Oval 97"/>
              <p:cNvSpPr>
                <a:spLocks noChangeArrowheads="1"/>
              </p:cNvSpPr>
              <p:nvPr/>
            </p:nvSpPr>
            <p:spPr bwMode="auto">
              <a:xfrm>
                <a:off x="5110163" y="1652588"/>
                <a:ext cx="74613" cy="76200"/>
              </a:xfrm>
              <a:prstGeom prst="ellipse">
                <a:avLst/>
              </a:prstGeom>
              <a:grpFill/>
              <a:ln w="9525">
                <a:noFill/>
                <a:round/>
              </a:ln>
            </p:spPr>
            <p:txBody>
              <a:bodyPr vert="horz" wrap="square" lIns="121920" tIns="60960" rIns="121920" bIns="60960" numCol="1" anchor="t" anchorCtr="0" compatLnSpc="1"/>
              <a:lstStyle/>
              <a:p>
                <a:endParaRPr lang="en-US" sz="2400" dirty="0"/>
              </a:p>
            </p:txBody>
          </p:sp>
        </p:grpSp>
      </p:grpSp>
      <p:grpSp>
        <p:nvGrpSpPr>
          <p:cNvPr id="21" name="Group 91"/>
          <p:cNvGrpSpPr>
            <a:grpSpLocks noChangeAspect="1"/>
          </p:cNvGrpSpPr>
          <p:nvPr/>
        </p:nvGrpSpPr>
        <p:grpSpPr>
          <a:xfrm>
            <a:off x="5847741" y="2230693"/>
            <a:ext cx="1176216" cy="1176211"/>
            <a:chOff x="5397701" y="1821242"/>
            <a:chExt cx="751216" cy="751214"/>
          </a:xfrm>
        </p:grpSpPr>
        <p:sp>
          <p:nvSpPr>
            <p:cNvPr id="22" name="Oval 161"/>
            <p:cNvSpPr/>
            <p:nvPr/>
          </p:nvSpPr>
          <p:spPr>
            <a:xfrm>
              <a:off x="5397701" y="1821242"/>
              <a:ext cx="751216" cy="75121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3" name="Group 184"/>
            <p:cNvGrpSpPr/>
            <p:nvPr/>
          </p:nvGrpSpPr>
          <p:grpSpPr>
            <a:xfrm>
              <a:off x="5653812" y="1940307"/>
              <a:ext cx="238995" cy="513085"/>
              <a:chOff x="6213475" y="1668463"/>
              <a:chExt cx="227013" cy="487362"/>
            </a:xfrm>
            <a:solidFill>
              <a:schemeClr val="bg1"/>
            </a:solidFill>
          </p:grpSpPr>
          <p:sp>
            <p:nvSpPr>
              <p:cNvPr id="24" name="Oval 98"/>
              <p:cNvSpPr>
                <a:spLocks noChangeArrowheads="1"/>
              </p:cNvSpPr>
              <p:nvPr/>
            </p:nvSpPr>
            <p:spPr bwMode="auto">
              <a:xfrm>
                <a:off x="6291263" y="1668463"/>
                <a:ext cx="73025" cy="73025"/>
              </a:xfrm>
              <a:prstGeom prst="ellipse">
                <a:avLst/>
              </a:prstGeom>
              <a:grpFill/>
              <a:ln w="9525">
                <a:noFill/>
                <a:round/>
              </a:ln>
            </p:spPr>
            <p:txBody>
              <a:bodyPr vert="horz" wrap="square" lIns="121920" tIns="60960" rIns="121920" bIns="60960" numCol="1" anchor="t" anchorCtr="0" compatLnSpc="1"/>
              <a:lstStyle/>
              <a:p>
                <a:endParaRPr lang="en-US" sz="2400" dirty="0"/>
              </a:p>
            </p:txBody>
          </p:sp>
          <p:sp>
            <p:nvSpPr>
              <p:cNvPr id="2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1920" tIns="60960" rIns="121920" bIns="60960" numCol="1" anchor="t" anchorCtr="0" compatLnSpc="1"/>
              <a:lstStyle/>
              <a:p>
                <a:endParaRPr lang="en-US" sz="2400" dirty="0"/>
              </a:p>
            </p:txBody>
          </p:sp>
        </p:grpSp>
      </p:grpSp>
      <p:sp>
        <p:nvSpPr>
          <p:cNvPr id="26" name="TextBox 170"/>
          <p:cNvSpPr txBox="1"/>
          <p:nvPr/>
        </p:nvSpPr>
        <p:spPr>
          <a:xfrm>
            <a:off x="6151975" y="1772850"/>
            <a:ext cx="567747" cy="328231"/>
          </a:xfrm>
          <a:prstGeom prst="rect">
            <a:avLst/>
          </a:prstGeom>
          <a:noFill/>
        </p:spPr>
        <p:txBody>
          <a:bodyPr wrap="square" lIns="0" tIns="0" rIns="0" bIns="0" rtlCol="0">
            <a:spAutoFit/>
          </a:bodyPr>
          <a:lstStyle/>
          <a:p>
            <a:pPr algn="ctr"/>
            <a:r>
              <a:rPr lang="en-US" sz="2135" b="1" dirty="0">
                <a:solidFill>
                  <a:schemeClr val="bg1">
                    <a:lumMod val="50000"/>
                  </a:schemeClr>
                </a:solidFill>
              </a:rPr>
              <a:t>95%</a:t>
            </a:r>
          </a:p>
        </p:txBody>
      </p:sp>
      <p:cxnSp>
        <p:nvCxnSpPr>
          <p:cNvPr id="27" name="Straight Connector 171"/>
          <p:cNvCxnSpPr/>
          <p:nvPr/>
        </p:nvCxnSpPr>
        <p:spPr>
          <a:xfrm>
            <a:off x="7921593" y="201245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015686" y="2276542"/>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29" name="矩形 28"/>
          <p:cNvSpPr/>
          <p:nvPr/>
        </p:nvSpPr>
        <p:spPr>
          <a:xfrm>
            <a:off x="9015686" y="3514752"/>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
        <p:nvSpPr>
          <p:cNvPr id="30" name="矩形 29"/>
          <p:cNvSpPr/>
          <p:nvPr/>
        </p:nvSpPr>
        <p:spPr>
          <a:xfrm>
            <a:off x="9015686" y="4674744"/>
            <a:ext cx="2166664" cy="646331"/>
          </a:xfrm>
          <a:prstGeom prst="rect">
            <a:avLst/>
          </a:prstGeom>
        </p:spPr>
        <p:txBody>
          <a:bodyPr wrap="square">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500"/>
                            </p:stCondLst>
                            <p:childTnLst>
                              <p:par>
                                <p:cTn id="20" presetID="2" presetClass="entr" presetSubtype="1" accel="50000" decel="5000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0-#ppt_h/2"/>
                                          </p:val>
                                        </p:tav>
                                        <p:tav tm="100000">
                                          <p:val>
                                            <p:strVal val="#ppt_y"/>
                                          </p:val>
                                        </p:tav>
                                      </p:tavLst>
                                    </p:anim>
                                  </p:childTnLst>
                                </p:cTn>
                              </p:par>
                            </p:childTnLst>
                          </p:cTn>
                        </p:par>
                        <p:par>
                          <p:cTn id="24" fill="hold">
                            <p:stCondLst>
                              <p:cond delay="1000"/>
                            </p:stCondLst>
                            <p:childTnLst>
                              <p:par>
                                <p:cTn id="25" presetID="2" presetClass="entr" presetSubtype="1" accel="50000" decel="5000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0-#ppt_h/2"/>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1500"/>
                            </p:stCondLst>
                            <p:childTnLst>
                              <p:par>
                                <p:cTn id="35" presetID="18" presetClass="entr" presetSubtype="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trips(downRight)">
                                      <p:cBhvr>
                                        <p:cTn id="37" dur="500"/>
                                        <p:tgtEl>
                                          <p:spTgt spid="8"/>
                                        </p:tgtEl>
                                      </p:cBhvr>
                                    </p:animEffect>
                                  </p:childTnLst>
                                </p:cTn>
                              </p:par>
                            </p:childTnLst>
                          </p:cTn>
                        </p:par>
                        <p:par>
                          <p:cTn id="38" fill="hold">
                            <p:stCondLst>
                              <p:cond delay="2000"/>
                            </p:stCondLst>
                            <p:childTnLst>
                              <p:par>
                                <p:cTn id="39" presetID="18" presetClass="entr" presetSubtype="6"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strips(downRight)">
                                      <p:cBhvr>
                                        <p:cTn id="41" dur="500"/>
                                        <p:tgtEl>
                                          <p:spTgt spid="9"/>
                                        </p:tgtEl>
                                      </p:cBhvr>
                                    </p:animEffect>
                                  </p:childTnLst>
                                </p:cTn>
                              </p:par>
                            </p:childTnLst>
                          </p:cTn>
                        </p:par>
                        <p:par>
                          <p:cTn id="42" fill="hold">
                            <p:stCondLst>
                              <p:cond delay="2500"/>
                            </p:stCondLst>
                            <p:childTnLst>
                              <p:par>
                                <p:cTn id="43" presetID="18" presetClass="entr" presetSubtype="3"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strips(upRight)">
                                      <p:cBhvr>
                                        <p:cTn id="45" dur="500"/>
                                        <p:tgtEl>
                                          <p:spTgt spid="10"/>
                                        </p:tgtEl>
                                      </p:cBhvr>
                                    </p:animEffect>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3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childTnLst>
                          </p:cTn>
                        </p:par>
                        <p:par>
                          <p:cTn id="58" fill="hold">
                            <p:stCondLst>
                              <p:cond delay="4000"/>
                            </p:stCondLst>
                            <p:childTnLst>
                              <p:par>
                                <p:cTn id="59" presetID="53" presetClass="entr" presetSubtype="16" fill="hold"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par>
                          <p:cTn id="64" fill="hold">
                            <p:stCondLst>
                              <p:cond delay="4500"/>
                            </p:stCondLst>
                            <p:childTnLst>
                              <p:par>
                                <p:cTn id="65" presetID="53" presetClass="entr" presetSubtype="16"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par>
                          <p:cTn id="70" fill="hold">
                            <p:stCondLst>
                              <p:cond delay="5000"/>
                            </p:stCondLst>
                            <p:childTnLst>
                              <p:par>
                                <p:cTn id="71" presetID="18" presetClass="entr" presetSubtype="3" fill="hold"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strips(upRight)">
                                      <p:cBhvr>
                                        <p:cTn id="73" dur="500"/>
                                        <p:tgtEl>
                                          <p:spTgt spid="27"/>
                                        </p:tgtEl>
                                      </p:cBhvr>
                                    </p:animEffect>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p:cTn id="77" dur="500" fill="hold"/>
                                        <p:tgtEl>
                                          <p:spTgt spid="12"/>
                                        </p:tgtEl>
                                        <p:attrNameLst>
                                          <p:attrName>ppt_w</p:attrName>
                                        </p:attrNameLst>
                                      </p:cBhvr>
                                      <p:tavLst>
                                        <p:tav tm="0">
                                          <p:val>
                                            <p:fltVal val="0"/>
                                          </p:val>
                                        </p:tav>
                                        <p:tav tm="100000">
                                          <p:val>
                                            <p:strVal val="#ppt_w"/>
                                          </p:val>
                                        </p:tav>
                                      </p:tavLst>
                                    </p:anim>
                                    <p:anim calcmode="lin" valueType="num">
                                      <p:cBhvr>
                                        <p:cTn id="78" dur="500" fill="hold"/>
                                        <p:tgtEl>
                                          <p:spTgt spid="12"/>
                                        </p:tgtEl>
                                        <p:attrNameLst>
                                          <p:attrName>ppt_h</p:attrName>
                                        </p:attrNameLst>
                                      </p:cBhvr>
                                      <p:tavLst>
                                        <p:tav tm="0">
                                          <p:val>
                                            <p:fltVal val="0"/>
                                          </p:val>
                                        </p:tav>
                                        <p:tav tm="100000">
                                          <p:val>
                                            <p:strVal val="#ppt_h"/>
                                          </p:val>
                                        </p:tav>
                                      </p:tavLst>
                                    </p:anim>
                                    <p:animEffect transition="in" filter="fade">
                                      <p:cBhvr>
                                        <p:cTn id="79" dur="500"/>
                                        <p:tgtEl>
                                          <p:spTgt spid="12"/>
                                        </p:tgtEl>
                                      </p:cBhvr>
                                    </p:animEffect>
                                  </p:childTnLst>
                                </p:cTn>
                              </p:par>
                            </p:childTnLst>
                          </p:cTn>
                        </p:par>
                        <p:par>
                          <p:cTn id="80" fill="hold">
                            <p:stCondLst>
                              <p:cond delay="6000"/>
                            </p:stCondLst>
                            <p:childTnLst>
                              <p:par>
                                <p:cTn id="81" presetID="53" presetClass="entr" presetSubtype="16"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500" fill="hold"/>
                                        <p:tgtEl>
                                          <p:spTgt spid="13"/>
                                        </p:tgtEl>
                                        <p:attrNameLst>
                                          <p:attrName>ppt_w</p:attrName>
                                        </p:attrNameLst>
                                      </p:cBhvr>
                                      <p:tavLst>
                                        <p:tav tm="0">
                                          <p:val>
                                            <p:fltVal val="0"/>
                                          </p:val>
                                        </p:tav>
                                        <p:tav tm="100000">
                                          <p:val>
                                            <p:strVal val="#ppt_w"/>
                                          </p:val>
                                        </p:tav>
                                      </p:tavLst>
                                    </p:anim>
                                    <p:anim calcmode="lin" valueType="num">
                                      <p:cBhvr>
                                        <p:cTn id="84" dur="500" fill="hold"/>
                                        <p:tgtEl>
                                          <p:spTgt spid="13"/>
                                        </p:tgtEl>
                                        <p:attrNameLst>
                                          <p:attrName>ppt_h</p:attrName>
                                        </p:attrNameLst>
                                      </p:cBhvr>
                                      <p:tavLst>
                                        <p:tav tm="0">
                                          <p:val>
                                            <p:fltVal val="0"/>
                                          </p:val>
                                        </p:tav>
                                        <p:tav tm="100000">
                                          <p:val>
                                            <p:strVal val="#ppt_h"/>
                                          </p:val>
                                        </p:tav>
                                      </p:tavLst>
                                    </p:anim>
                                    <p:animEffect transition="in" filter="fade">
                                      <p:cBhvr>
                                        <p:cTn id="85" dur="500"/>
                                        <p:tgtEl>
                                          <p:spTgt spid="13"/>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000"/>
                            </p:stCondLst>
                            <p:childTnLst>
                              <p:par>
                                <p:cTn id="93" presetID="13" presetClass="entr" presetSubtype="16" fill="hold" nodeType="afterEffect">
                                  <p:stCondLst>
                                    <p:cond delay="0"/>
                                  </p:stCondLst>
                                  <p:childTnLst>
                                    <p:set>
                                      <p:cBhvr>
                                        <p:cTn id="94" dur="1" fill="hold">
                                          <p:stCondLst>
                                            <p:cond delay="0"/>
                                          </p:stCondLst>
                                        </p:cTn>
                                        <p:tgtEl>
                                          <p:spTgt spid="11"/>
                                        </p:tgtEl>
                                        <p:attrNameLst>
                                          <p:attrName>style.visibility</p:attrName>
                                        </p:attrNameLst>
                                      </p:cBhvr>
                                      <p:to>
                                        <p:strVal val="visible"/>
                                      </p:to>
                                    </p:set>
                                    <p:animEffect transition="in" filter="plus(in)">
                                      <p:cBhvr>
                                        <p:cTn id="95" dur="500"/>
                                        <p:tgtEl>
                                          <p:spTgt spid="11"/>
                                        </p:tgtEl>
                                      </p:cBhvr>
                                    </p:animEffect>
                                  </p:childTnLst>
                                </p:cTn>
                              </p:par>
                            </p:childTnLst>
                          </p:cTn>
                        </p:par>
                        <p:par>
                          <p:cTn id="96" fill="hold">
                            <p:stCondLst>
                              <p:cond delay="7500"/>
                            </p:stCondLst>
                            <p:childTnLst>
                              <p:par>
                                <p:cTn id="97" presetID="10" presetClass="entr" presetSubtype="0" fill="hold" grpId="0" nodeType="after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fade">
                                      <p:cBhvr>
                                        <p:cTn id="99" dur="500"/>
                                        <p:tgtEl>
                                          <p:spTgt spid="2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fade">
                                      <p:cBhvr>
                                        <p:cTn id="102" dur="500"/>
                                        <p:tgtEl>
                                          <p:spTgt spid="2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2" grpId="0" animBg="1"/>
      <p:bldP spid="13" grpId="0" animBg="1"/>
      <p:bldP spid="14" grpId="0" animBg="1"/>
      <p:bldP spid="15" grpId="0"/>
      <p:bldP spid="26"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xagon 3"/>
          <p:cNvSpPr/>
          <p:nvPr/>
        </p:nvSpPr>
        <p:spPr>
          <a:xfrm rot="16200000">
            <a:off x="6148314" y="2076842"/>
            <a:ext cx="1817157" cy="1566515"/>
          </a:xfrm>
          <a:prstGeom prst="hexagon">
            <a:avLst/>
          </a:prstGeom>
          <a:blipFill dpi="0" rotWithShape="1">
            <a:blip r:embed="rId3"/>
            <a:srcRect/>
            <a:stretch>
              <a:fillRect l="-2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sz="1600">
              <a:solidFill>
                <a:schemeClr val="bg1">
                  <a:lumMod val="50000"/>
                </a:schemeClr>
              </a:solidFill>
              <a:ea typeface="微软雅黑" panose="020B0503020204020204" pitchFamily="34" charset="-122"/>
              <a:cs typeface="Arial" panose="020B0604020202020204" pitchFamily="34" charset="0"/>
            </a:endParaRPr>
          </a:p>
        </p:txBody>
      </p:sp>
      <p:grpSp>
        <p:nvGrpSpPr>
          <p:cNvPr id="5" name="组合 4"/>
          <p:cNvGrpSpPr/>
          <p:nvPr/>
        </p:nvGrpSpPr>
        <p:grpSpPr>
          <a:xfrm>
            <a:off x="5027105" y="2054261"/>
            <a:ext cx="1176947" cy="1365257"/>
            <a:chOff x="5350954" y="2311434"/>
            <a:chExt cx="1176947" cy="1365257"/>
          </a:xfrm>
        </p:grpSpPr>
        <p:sp>
          <p:nvSpPr>
            <p:cNvPr id="6" name="Hexagon 6"/>
            <p:cNvSpPr/>
            <p:nvPr/>
          </p:nvSpPr>
          <p:spPr>
            <a:xfrm rot="16200000">
              <a:off x="5256799" y="2405589"/>
              <a:ext cx="1365257" cy="1176947"/>
            </a:xfrm>
            <a:prstGeom prst="hexagon">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sz="1600">
                <a:solidFill>
                  <a:schemeClr val="bg1">
                    <a:lumMod val="50000"/>
                  </a:schemeClr>
                </a:solidFill>
                <a:ea typeface="微软雅黑" panose="020B0503020204020204" pitchFamily="34" charset="-122"/>
                <a:cs typeface="Arial" panose="020B0604020202020204" pitchFamily="34" charset="0"/>
              </a:endParaRPr>
            </a:p>
          </p:txBody>
        </p:sp>
        <p:sp>
          <p:nvSpPr>
            <p:cNvPr id="7" name="Freeform 16"/>
            <p:cNvSpPr>
              <a:spLocks noEditPoints="1"/>
            </p:cNvSpPr>
            <p:nvPr/>
          </p:nvSpPr>
          <p:spPr bwMode="auto">
            <a:xfrm>
              <a:off x="5720195" y="2753514"/>
              <a:ext cx="438465" cy="481094"/>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1"/>
            </a:solidFill>
            <a:ln>
              <a:noFill/>
            </a:ln>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1600">
                <a:solidFill>
                  <a:schemeClr val="bg1">
                    <a:lumMod val="50000"/>
                  </a:schemeClr>
                </a:solidFill>
                <a:ea typeface="微软雅黑" panose="020B0503020204020204" pitchFamily="34" charset="-122"/>
                <a:cs typeface="Arial" panose="020B0604020202020204" pitchFamily="34" charset="0"/>
              </a:endParaRPr>
            </a:p>
          </p:txBody>
        </p:sp>
      </p:grpSp>
      <p:grpSp>
        <p:nvGrpSpPr>
          <p:cNvPr id="8" name="组合 7"/>
          <p:cNvGrpSpPr/>
          <p:nvPr/>
        </p:nvGrpSpPr>
        <p:grpSpPr>
          <a:xfrm>
            <a:off x="7206783" y="3476819"/>
            <a:ext cx="1176947" cy="1365257"/>
            <a:chOff x="7530632" y="3733993"/>
            <a:chExt cx="1176947" cy="1365257"/>
          </a:xfrm>
        </p:grpSpPr>
        <p:sp>
          <p:nvSpPr>
            <p:cNvPr id="9" name="Hexagon 5"/>
            <p:cNvSpPr/>
            <p:nvPr/>
          </p:nvSpPr>
          <p:spPr>
            <a:xfrm rot="16200000">
              <a:off x="7436477" y="3828148"/>
              <a:ext cx="1365257" cy="1176947"/>
            </a:xfrm>
            <a:prstGeom prst="hexagon">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sz="1600">
                <a:solidFill>
                  <a:schemeClr val="bg1">
                    <a:lumMod val="50000"/>
                  </a:schemeClr>
                </a:solidFill>
                <a:ea typeface="微软雅黑" panose="020B0503020204020204" pitchFamily="34" charset="-122"/>
                <a:cs typeface="Arial" panose="020B0604020202020204" pitchFamily="34" charset="0"/>
              </a:endParaRPr>
            </a:p>
          </p:txBody>
        </p:sp>
        <p:sp>
          <p:nvSpPr>
            <p:cNvPr id="10" name="Freeform 17"/>
            <p:cNvSpPr>
              <a:spLocks noEditPoints="1"/>
            </p:cNvSpPr>
            <p:nvPr/>
          </p:nvSpPr>
          <p:spPr bwMode="auto">
            <a:xfrm>
              <a:off x="7904656" y="4188031"/>
              <a:ext cx="428721" cy="455515"/>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1600">
                <a:solidFill>
                  <a:schemeClr val="bg1">
                    <a:lumMod val="50000"/>
                  </a:schemeClr>
                </a:solidFill>
                <a:ea typeface="微软雅黑" panose="020B0503020204020204" pitchFamily="34" charset="-122"/>
                <a:cs typeface="Arial" panose="020B0604020202020204" pitchFamily="34" charset="0"/>
              </a:endParaRPr>
            </a:p>
          </p:txBody>
        </p:sp>
      </p:grpSp>
      <p:sp>
        <p:nvSpPr>
          <p:cNvPr id="12" name="Hexagon 7"/>
          <p:cNvSpPr/>
          <p:nvPr/>
        </p:nvSpPr>
        <p:spPr>
          <a:xfrm rot="16200000">
            <a:off x="4043326" y="3252855"/>
            <a:ext cx="1651961" cy="1424105"/>
          </a:xfrm>
          <a:prstGeom prst="hexagon">
            <a:avLst/>
          </a:prstGeom>
          <a:blipFill dpi="0" rotWithShape="1">
            <a:blip r:embed="rId3"/>
            <a:srcRect/>
            <a:stretch>
              <a:fillRect l="-2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sz="1600">
              <a:solidFill>
                <a:schemeClr val="bg1">
                  <a:lumMod val="50000"/>
                </a:schemeClr>
              </a:solidFill>
              <a:ea typeface="微软雅黑" panose="020B0503020204020204" pitchFamily="34" charset="-122"/>
              <a:cs typeface="Arial" panose="020B0604020202020204" pitchFamily="34" charset="0"/>
            </a:endParaRPr>
          </a:p>
        </p:txBody>
      </p:sp>
      <p:grpSp>
        <p:nvGrpSpPr>
          <p:cNvPr id="14" name="组合 13"/>
          <p:cNvGrpSpPr/>
          <p:nvPr/>
        </p:nvGrpSpPr>
        <p:grpSpPr>
          <a:xfrm>
            <a:off x="3127330" y="3550396"/>
            <a:ext cx="972683" cy="1128312"/>
            <a:chOff x="3451179" y="3807570"/>
            <a:chExt cx="972683" cy="1128312"/>
          </a:xfrm>
        </p:grpSpPr>
        <p:sp>
          <p:nvSpPr>
            <p:cNvPr id="15" name="Hexagon 8"/>
            <p:cNvSpPr/>
            <p:nvPr/>
          </p:nvSpPr>
          <p:spPr>
            <a:xfrm rot="16200000">
              <a:off x="3373365" y="3885384"/>
              <a:ext cx="1128312" cy="972683"/>
            </a:xfrm>
            <a:prstGeom prst="hexagon">
              <a:avLst/>
            </a:prstGeom>
            <a:solidFill>
              <a:srgbClr val="9E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sz="1600">
                <a:solidFill>
                  <a:schemeClr val="bg1">
                    <a:lumMod val="50000"/>
                  </a:schemeClr>
                </a:solidFill>
                <a:ea typeface="微软雅黑" panose="020B0503020204020204" pitchFamily="34" charset="-122"/>
                <a:cs typeface="Arial" panose="020B0604020202020204" pitchFamily="34" charset="0"/>
              </a:endParaRPr>
            </a:p>
          </p:txBody>
        </p:sp>
        <p:sp>
          <p:nvSpPr>
            <p:cNvPr id="16" name="Freeform 19"/>
            <p:cNvSpPr>
              <a:spLocks noEditPoints="1"/>
            </p:cNvSpPr>
            <p:nvPr/>
          </p:nvSpPr>
          <p:spPr bwMode="auto">
            <a:xfrm>
              <a:off x="3732425" y="4166701"/>
              <a:ext cx="412074" cy="41004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1600">
                <a:solidFill>
                  <a:schemeClr val="bg1">
                    <a:lumMod val="50000"/>
                  </a:schemeClr>
                </a:solidFill>
                <a:ea typeface="微软雅黑" panose="020B0503020204020204" pitchFamily="34" charset="-122"/>
                <a:cs typeface="Arial" panose="020B0604020202020204" pitchFamily="34" charset="0"/>
              </a:endParaRPr>
            </a:p>
          </p:txBody>
        </p:sp>
      </p:grpSp>
      <p:sp>
        <p:nvSpPr>
          <p:cNvPr id="17" name="矩形 16"/>
          <p:cNvSpPr/>
          <p:nvPr/>
        </p:nvSpPr>
        <p:spPr>
          <a:xfrm>
            <a:off x="1430750" y="3683661"/>
            <a:ext cx="1767736" cy="830997"/>
          </a:xfrm>
          <a:prstGeom prst="rect">
            <a:avLst/>
          </a:prstGeom>
        </p:spPr>
        <p:txBody>
          <a:bodyPr wrap="square">
            <a:spAutoFit/>
          </a:bodyPr>
          <a:lstStyle/>
          <a:p>
            <a:pPr fontAlgn="base">
              <a:spcBef>
                <a:spcPct val="0"/>
              </a:spcBef>
              <a:spcAft>
                <a:spcPct val="0"/>
              </a:spcAft>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18" name="矩形 17"/>
          <p:cNvSpPr/>
          <p:nvPr/>
        </p:nvSpPr>
        <p:spPr>
          <a:xfrm>
            <a:off x="3172159" y="2309564"/>
            <a:ext cx="1767736" cy="830997"/>
          </a:xfrm>
          <a:prstGeom prst="rect">
            <a:avLst/>
          </a:prstGeom>
        </p:spPr>
        <p:txBody>
          <a:bodyPr wrap="square">
            <a:spAutoFit/>
          </a:bodyPr>
          <a:lstStyle/>
          <a:p>
            <a:pPr fontAlgn="base">
              <a:spcBef>
                <a:spcPct val="0"/>
              </a:spcBef>
              <a:spcAft>
                <a:spcPct val="0"/>
              </a:spcAft>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19" name="矩形 18"/>
          <p:cNvSpPr/>
          <p:nvPr/>
        </p:nvSpPr>
        <p:spPr>
          <a:xfrm>
            <a:off x="8433011" y="4158614"/>
            <a:ext cx="1767736" cy="830997"/>
          </a:xfrm>
          <a:prstGeom prst="rect">
            <a:avLst/>
          </a:prstGeom>
        </p:spPr>
        <p:txBody>
          <a:bodyPr wrap="square">
            <a:spAutoFit/>
          </a:bodyPr>
          <a:lstStyle/>
          <a:p>
            <a:pPr fontAlgn="base">
              <a:spcBef>
                <a:spcPct val="0"/>
              </a:spcBef>
              <a:spcAft>
                <a:spcPct val="0"/>
              </a:spcAft>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0" name="矩形 19"/>
          <p:cNvSpPr/>
          <p:nvPr/>
        </p:nvSpPr>
        <p:spPr>
          <a:xfrm>
            <a:off x="5043629" y="4790888"/>
            <a:ext cx="1767736" cy="830997"/>
          </a:xfrm>
          <a:prstGeom prst="rect">
            <a:avLst/>
          </a:prstGeom>
        </p:spPr>
        <p:txBody>
          <a:bodyPr wrap="square">
            <a:spAutoFit/>
          </a:bodyPr>
          <a:lstStyle/>
          <a:p>
            <a:pPr fontAlgn="base">
              <a:spcBef>
                <a:spcPct val="0"/>
              </a:spcBef>
              <a:spcAft>
                <a:spcPct val="0"/>
              </a:spcAft>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
        <p:nvSpPr>
          <p:cNvPr id="21" name="矩形 20"/>
          <p:cNvSpPr/>
          <p:nvPr/>
        </p:nvSpPr>
        <p:spPr>
          <a:xfrm>
            <a:off x="8216950" y="2160172"/>
            <a:ext cx="1767736" cy="830997"/>
          </a:xfrm>
          <a:prstGeom prst="rect">
            <a:avLst/>
          </a:prstGeom>
        </p:spPr>
        <p:txBody>
          <a:bodyPr wrap="square">
            <a:spAutoFit/>
          </a:bodyPr>
          <a:lstStyle/>
          <a:p>
            <a:pPr fontAlgn="base">
              <a:spcBef>
                <a:spcPct val="0"/>
              </a:spcBef>
              <a:spcAft>
                <a:spcPct val="0"/>
              </a:spcAft>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方正姚体" panose="02010601030101010101" pitchFamily="2" charset="-122"/>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strVal val="#ppt_w*0.70"/>
                                          </p:val>
                                        </p:tav>
                                        <p:tav tm="100000">
                                          <p:val>
                                            <p:strVal val="#ppt_w"/>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animEffect transition="in" filter="fade">
                                      <p:cBhvr>
                                        <p:cTn id="14" dur="1000"/>
                                        <p:tgtEl>
                                          <p:spTgt spid="12"/>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500"/>
                            </p:stCondLst>
                            <p:childTnLst>
                              <p:par>
                                <p:cTn id="20" presetID="5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strVal val="#ppt_w*0.70"/>
                                          </p:val>
                                        </p:tav>
                                        <p:tav tm="100000">
                                          <p:val>
                                            <p:strVal val="#ppt_w"/>
                                          </p:val>
                                        </p:tav>
                                      </p:tavLst>
                                    </p:anim>
                                    <p:anim calcmode="lin" valueType="num">
                                      <p:cBhvr>
                                        <p:cTn id="23" dur="1000" fill="hold"/>
                                        <p:tgtEl>
                                          <p:spTgt spid="3"/>
                                        </p:tgtEl>
                                        <p:attrNameLst>
                                          <p:attrName>ppt_h</p:attrName>
                                        </p:attrNameLst>
                                      </p:cBhvr>
                                      <p:tavLst>
                                        <p:tav tm="0">
                                          <p:val>
                                            <p:strVal val="#ppt_h"/>
                                          </p:val>
                                        </p:tav>
                                        <p:tav tm="100000">
                                          <p:val>
                                            <p:strVal val="#ppt_h"/>
                                          </p:val>
                                        </p:tav>
                                      </p:tavLst>
                                    </p:anim>
                                    <p:animEffect transition="in" filter="fade">
                                      <p:cBhvr>
                                        <p:cTn id="24" dur="1000"/>
                                        <p:tgtEl>
                                          <p:spTgt spid="3"/>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7" grpId="0"/>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stretch>
            <a:fillRect/>
          </a:stretch>
        </p:blipFill>
        <p:spPr>
          <a:xfrm>
            <a:off x="3773879" y="3702742"/>
            <a:ext cx="4551667" cy="1370908"/>
          </a:xfrm>
          <a:prstGeom prst="rect">
            <a:avLst/>
          </a:prstGeom>
        </p:spPr>
      </p:pic>
      <p:grpSp>
        <p:nvGrpSpPr>
          <p:cNvPr id="15" name="组合 14"/>
          <p:cNvGrpSpPr/>
          <p:nvPr/>
        </p:nvGrpSpPr>
        <p:grpSpPr>
          <a:xfrm>
            <a:off x="-1588" y="4422775"/>
            <a:ext cx="12193588" cy="2435225"/>
            <a:chOff x="-1588" y="4422775"/>
            <a:chExt cx="12193588" cy="2435225"/>
          </a:xfrm>
        </p:grpSpPr>
        <p:sp>
          <p:nvSpPr>
            <p:cNvPr id="8" name="任意多边形: 形状 7"/>
            <p:cNvSpPr/>
            <p:nvPr/>
          </p:nvSpPr>
          <p:spPr bwMode="auto">
            <a:xfrm>
              <a:off x="-1588" y="4423551"/>
              <a:ext cx="12193588" cy="2434449"/>
            </a:xfrm>
            <a:custGeom>
              <a:avLst/>
              <a:gdLst>
                <a:gd name="connsiteX0" fmla="*/ 10715179 w 12193588"/>
                <a:gd name="connsiteY0" fmla="*/ 506 h 2434449"/>
                <a:gd name="connsiteX1" fmla="*/ 12192000 w 12193588"/>
                <a:gd name="connsiteY1" fmla="*/ 256502 h 2434449"/>
                <a:gd name="connsiteX2" fmla="*/ 12192000 w 12193588"/>
                <a:gd name="connsiteY2" fmla="*/ 676516 h 2434449"/>
                <a:gd name="connsiteX3" fmla="*/ 12192000 w 12193588"/>
                <a:gd name="connsiteY3" fmla="*/ 770749 h 2434449"/>
                <a:gd name="connsiteX4" fmla="*/ 12193588 w 12193588"/>
                <a:gd name="connsiteY4" fmla="*/ 770749 h 2434449"/>
                <a:gd name="connsiteX5" fmla="*/ 12193588 w 12193588"/>
                <a:gd name="connsiteY5" fmla="*/ 2434449 h 2434449"/>
                <a:gd name="connsiteX6" fmla="*/ 0 w 12193588"/>
                <a:gd name="connsiteY6" fmla="*/ 2434449 h 2434449"/>
                <a:gd name="connsiteX7" fmla="*/ 0 w 12193588"/>
                <a:gd name="connsiteY7" fmla="*/ 883462 h 2434449"/>
                <a:gd name="connsiteX8" fmla="*/ 0 w 12193588"/>
                <a:gd name="connsiteY8" fmla="*/ 771877 h 2434449"/>
                <a:gd name="connsiteX9" fmla="*/ 0 w 12193588"/>
                <a:gd name="connsiteY9" fmla="*/ 770749 h 2434449"/>
                <a:gd name="connsiteX10" fmla="*/ 0 w 12193588"/>
                <a:gd name="connsiteY10" fmla="*/ 730396 h 2434449"/>
                <a:gd name="connsiteX11" fmla="*/ 0 w 12193588"/>
                <a:gd name="connsiteY11" fmla="*/ 256502 h 2434449"/>
                <a:gd name="connsiteX12" fmla="*/ 6043613 w 12193588"/>
                <a:gd name="connsiteY12" fmla="*/ 542930 h 2434449"/>
                <a:gd name="connsiteX13" fmla="*/ 10715179 w 12193588"/>
                <a:gd name="connsiteY13" fmla="*/ 506 h 243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3588" h="2434449">
                  <a:moveTo>
                    <a:pt x="10715179" y="506"/>
                  </a:moveTo>
                  <a:cubicBezTo>
                    <a:pt x="11204774" y="7070"/>
                    <a:pt x="11693922" y="78279"/>
                    <a:pt x="12192000" y="256502"/>
                  </a:cubicBezTo>
                  <a:cubicBezTo>
                    <a:pt x="12192000" y="256502"/>
                    <a:pt x="12192000" y="256502"/>
                    <a:pt x="12192000" y="676516"/>
                  </a:cubicBezTo>
                  <a:lnTo>
                    <a:pt x="12192000" y="770749"/>
                  </a:lnTo>
                  <a:lnTo>
                    <a:pt x="12193588" y="770749"/>
                  </a:lnTo>
                  <a:lnTo>
                    <a:pt x="12193588" y="2434449"/>
                  </a:lnTo>
                  <a:lnTo>
                    <a:pt x="0" y="2434449"/>
                  </a:lnTo>
                  <a:lnTo>
                    <a:pt x="0" y="883462"/>
                  </a:lnTo>
                  <a:cubicBezTo>
                    <a:pt x="0" y="883462"/>
                    <a:pt x="0" y="883462"/>
                    <a:pt x="0" y="771877"/>
                  </a:cubicBezTo>
                  <a:lnTo>
                    <a:pt x="0" y="770749"/>
                  </a:lnTo>
                  <a:lnTo>
                    <a:pt x="0" y="730396"/>
                  </a:lnTo>
                  <a:cubicBezTo>
                    <a:pt x="0" y="638556"/>
                    <a:pt x="0" y="491612"/>
                    <a:pt x="0" y="256502"/>
                  </a:cubicBezTo>
                  <a:cubicBezTo>
                    <a:pt x="1974850" y="-454797"/>
                    <a:pt x="3736975" y="542930"/>
                    <a:pt x="6043613" y="542930"/>
                  </a:cubicBezTo>
                  <a:cubicBezTo>
                    <a:pt x="7773591" y="542930"/>
                    <a:pt x="9246394" y="-19186"/>
                    <a:pt x="10715179" y="506"/>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6" name="Freeform 6"/>
            <p:cNvSpPr/>
            <p:nvPr/>
          </p:nvSpPr>
          <p:spPr bwMode="auto">
            <a:xfrm>
              <a:off x="-1588" y="4422775"/>
              <a:ext cx="12192000" cy="650875"/>
            </a:xfrm>
            <a:custGeom>
              <a:avLst/>
              <a:gdLst>
                <a:gd name="T0" fmla="*/ 318 w 7680"/>
                <a:gd name="T1" fmla="*/ 232 h 409"/>
                <a:gd name="T2" fmla="*/ 1294 w 7680"/>
                <a:gd name="T3" fmla="*/ 118 h 409"/>
                <a:gd name="T4" fmla="*/ 1333 w 7680"/>
                <a:gd name="T5" fmla="*/ 118 h 409"/>
                <a:gd name="T6" fmla="*/ 1562 w 7680"/>
                <a:gd name="T7" fmla="*/ 129 h 409"/>
                <a:gd name="T8" fmla="*/ 2939 w 7680"/>
                <a:gd name="T9" fmla="*/ 336 h 409"/>
                <a:gd name="T10" fmla="*/ 3230 w 7680"/>
                <a:gd name="T11" fmla="*/ 372 h 409"/>
                <a:gd name="T12" fmla="*/ 4672 w 7680"/>
                <a:gd name="T13" fmla="*/ 372 h 409"/>
                <a:gd name="T14" fmla="*/ 5063 w 7680"/>
                <a:gd name="T15" fmla="*/ 325 h 409"/>
                <a:gd name="T16" fmla="*/ 6133 w 7680"/>
                <a:gd name="T17" fmla="*/ 137 h 409"/>
                <a:gd name="T18" fmla="*/ 6862 w 7680"/>
                <a:gd name="T19" fmla="*/ 126 h 409"/>
                <a:gd name="T20" fmla="*/ 7680 w 7680"/>
                <a:gd name="T21" fmla="*/ 233 h 409"/>
                <a:gd name="T22" fmla="*/ 7680 w 7680"/>
                <a:gd name="T23" fmla="*/ 162 h 409"/>
                <a:gd name="T24" fmla="*/ 6930 w 7680"/>
                <a:gd name="T25" fmla="*/ 9 h 409"/>
                <a:gd name="T26" fmla="*/ 6911 w 7680"/>
                <a:gd name="T27" fmla="*/ 7 h 409"/>
                <a:gd name="T28" fmla="*/ 6604 w 7680"/>
                <a:gd name="T29" fmla="*/ 2 h 409"/>
                <a:gd name="T30" fmla="*/ 6571 w 7680"/>
                <a:gd name="T31" fmla="*/ 3 h 409"/>
                <a:gd name="T32" fmla="*/ 6243 w 7680"/>
                <a:gd name="T33" fmla="*/ 27 h 409"/>
                <a:gd name="T34" fmla="*/ 6224 w 7680"/>
                <a:gd name="T35" fmla="*/ 29 h 409"/>
                <a:gd name="T36" fmla="*/ 5920 w 7680"/>
                <a:gd name="T37" fmla="*/ 68 h 409"/>
                <a:gd name="T38" fmla="*/ 5884 w 7680"/>
                <a:gd name="T39" fmla="*/ 74 h 409"/>
                <a:gd name="T40" fmla="*/ 5773 w 7680"/>
                <a:gd name="T41" fmla="*/ 91 h 409"/>
                <a:gd name="T42" fmla="*/ 5630 w 7680"/>
                <a:gd name="T43" fmla="*/ 116 h 409"/>
                <a:gd name="T44" fmla="*/ 5608 w 7680"/>
                <a:gd name="T45" fmla="*/ 119 h 409"/>
                <a:gd name="T46" fmla="*/ 5111 w 7680"/>
                <a:gd name="T47" fmla="*/ 208 h 409"/>
                <a:gd name="T48" fmla="*/ 5075 w 7680"/>
                <a:gd name="T49" fmla="*/ 214 h 409"/>
                <a:gd name="T50" fmla="*/ 3807 w 7680"/>
                <a:gd name="T51" fmla="*/ 342 h 409"/>
                <a:gd name="T52" fmla="*/ 3480 w 7680"/>
                <a:gd name="T53" fmla="*/ 332 h 409"/>
                <a:gd name="T54" fmla="*/ 3442 w 7680"/>
                <a:gd name="T55" fmla="*/ 330 h 409"/>
                <a:gd name="T56" fmla="*/ 1916 w 7680"/>
                <a:gd name="T57" fmla="*/ 100 h 409"/>
                <a:gd name="T58" fmla="*/ 1897 w 7680"/>
                <a:gd name="T59" fmla="*/ 96 h 409"/>
                <a:gd name="T60" fmla="*/ 1868 w 7680"/>
                <a:gd name="T61" fmla="*/ 91 h 409"/>
                <a:gd name="T62" fmla="*/ 1608 w 7680"/>
                <a:gd name="T63" fmla="*/ 51 h 409"/>
                <a:gd name="T64" fmla="*/ 1588 w 7680"/>
                <a:gd name="T65" fmla="*/ 48 h 409"/>
                <a:gd name="T66" fmla="*/ 1332 w 7680"/>
                <a:gd name="T67" fmla="*/ 19 h 409"/>
                <a:gd name="T68" fmla="*/ 1298 w 7680"/>
                <a:gd name="T69" fmla="*/ 16 h 409"/>
                <a:gd name="T70" fmla="*/ 1034 w 7680"/>
                <a:gd name="T71" fmla="*/ 2 h 409"/>
                <a:gd name="T72" fmla="*/ 1018 w 7680"/>
                <a:gd name="T73" fmla="*/ 1 h 409"/>
                <a:gd name="T74" fmla="*/ 1008 w 7680"/>
                <a:gd name="T75" fmla="*/ 1 h 409"/>
                <a:gd name="T76" fmla="*/ 864 w 7680"/>
                <a:gd name="T77" fmla="*/ 2 h 409"/>
                <a:gd name="T78" fmla="*/ 0 w 7680"/>
                <a:gd name="T79" fmla="*/ 162 h 409"/>
                <a:gd name="T80" fmla="*/ 0 w 7680"/>
                <a:gd name="T81" fmla="*/ 305 h 409"/>
                <a:gd name="T82" fmla="*/ 318 w 7680"/>
                <a:gd name="T83" fmla="*/ 232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80" h="409">
                  <a:moveTo>
                    <a:pt x="318" y="232"/>
                  </a:moveTo>
                  <a:cubicBezTo>
                    <a:pt x="701" y="150"/>
                    <a:pt x="993" y="115"/>
                    <a:pt x="1294" y="118"/>
                  </a:cubicBezTo>
                  <a:cubicBezTo>
                    <a:pt x="1307" y="118"/>
                    <a:pt x="1320" y="118"/>
                    <a:pt x="1333" y="118"/>
                  </a:cubicBezTo>
                  <a:cubicBezTo>
                    <a:pt x="1408" y="119"/>
                    <a:pt x="1484" y="123"/>
                    <a:pt x="1562" y="129"/>
                  </a:cubicBezTo>
                  <a:cubicBezTo>
                    <a:pt x="1922" y="156"/>
                    <a:pt x="2331" y="230"/>
                    <a:pt x="2939" y="336"/>
                  </a:cubicBezTo>
                  <a:cubicBezTo>
                    <a:pt x="3022" y="351"/>
                    <a:pt x="3121" y="363"/>
                    <a:pt x="3230" y="372"/>
                  </a:cubicBezTo>
                  <a:cubicBezTo>
                    <a:pt x="3657" y="409"/>
                    <a:pt x="4239" y="406"/>
                    <a:pt x="4672" y="372"/>
                  </a:cubicBezTo>
                  <a:cubicBezTo>
                    <a:pt x="4826" y="361"/>
                    <a:pt x="4961" y="345"/>
                    <a:pt x="5063" y="325"/>
                  </a:cubicBezTo>
                  <a:cubicBezTo>
                    <a:pt x="5361" y="270"/>
                    <a:pt x="5721" y="179"/>
                    <a:pt x="6133" y="137"/>
                  </a:cubicBezTo>
                  <a:cubicBezTo>
                    <a:pt x="6360" y="113"/>
                    <a:pt x="6604" y="105"/>
                    <a:pt x="6862" y="126"/>
                  </a:cubicBezTo>
                  <a:cubicBezTo>
                    <a:pt x="7230" y="157"/>
                    <a:pt x="7502" y="199"/>
                    <a:pt x="7680" y="233"/>
                  </a:cubicBezTo>
                  <a:cubicBezTo>
                    <a:pt x="7680" y="162"/>
                    <a:pt x="7680" y="162"/>
                    <a:pt x="7680" y="162"/>
                  </a:cubicBezTo>
                  <a:cubicBezTo>
                    <a:pt x="7428" y="72"/>
                    <a:pt x="7178" y="25"/>
                    <a:pt x="6930" y="9"/>
                  </a:cubicBezTo>
                  <a:cubicBezTo>
                    <a:pt x="6924" y="8"/>
                    <a:pt x="6917" y="8"/>
                    <a:pt x="6911" y="7"/>
                  </a:cubicBezTo>
                  <a:cubicBezTo>
                    <a:pt x="6809" y="1"/>
                    <a:pt x="6707" y="0"/>
                    <a:pt x="6604" y="2"/>
                  </a:cubicBezTo>
                  <a:cubicBezTo>
                    <a:pt x="6593" y="3"/>
                    <a:pt x="6582" y="3"/>
                    <a:pt x="6571" y="3"/>
                  </a:cubicBezTo>
                  <a:cubicBezTo>
                    <a:pt x="6462" y="7"/>
                    <a:pt x="6352" y="15"/>
                    <a:pt x="6243" y="27"/>
                  </a:cubicBezTo>
                  <a:cubicBezTo>
                    <a:pt x="6237" y="27"/>
                    <a:pt x="6230" y="28"/>
                    <a:pt x="6224" y="29"/>
                  </a:cubicBezTo>
                  <a:cubicBezTo>
                    <a:pt x="6123" y="39"/>
                    <a:pt x="6022" y="53"/>
                    <a:pt x="5920" y="68"/>
                  </a:cubicBezTo>
                  <a:cubicBezTo>
                    <a:pt x="5908" y="70"/>
                    <a:pt x="5896" y="72"/>
                    <a:pt x="5884" y="74"/>
                  </a:cubicBezTo>
                  <a:cubicBezTo>
                    <a:pt x="5847" y="80"/>
                    <a:pt x="5810" y="85"/>
                    <a:pt x="5773" y="91"/>
                  </a:cubicBezTo>
                  <a:cubicBezTo>
                    <a:pt x="5725" y="99"/>
                    <a:pt x="5678" y="107"/>
                    <a:pt x="5630" y="116"/>
                  </a:cubicBezTo>
                  <a:cubicBezTo>
                    <a:pt x="5623" y="117"/>
                    <a:pt x="5615" y="118"/>
                    <a:pt x="5608" y="119"/>
                  </a:cubicBezTo>
                  <a:cubicBezTo>
                    <a:pt x="5445" y="148"/>
                    <a:pt x="5279" y="179"/>
                    <a:pt x="5111" y="208"/>
                  </a:cubicBezTo>
                  <a:cubicBezTo>
                    <a:pt x="5099" y="210"/>
                    <a:pt x="5087" y="212"/>
                    <a:pt x="5075" y="214"/>
                  </a:cubicBezTo>
                  <a:cubicBezTo>
                    <a:pt x="4672" y="283"/>
                    <a:pt x="4253" y="342"/>
                    <a:pt x="3807" y="342"/>
                  </a:cubicBezTo>
                  <a:cubicBezTo>
                    <a:pt x="3696" y="342"/>
                    <a:pt x="3587" y="339"/>
                    <a:pt x="3480" y="332"/>
                  </a:cubicBezTo>
                  <a:cubicBezTo>
                    <a:pt x="3467" y="331"/>
                    <a:pt x="3454" y="330"/>
                    <a:pt x="3442" y="330"/>
                  </a:cubicBezTo>
                  <a:cubicBezTo>
                    <a:pt x="2897" y="293"/>
                    <a:pt x="2397" y="182"/>
                    <a:pt x="1916" y="100"/>
                  </a:cubicBezTo>
                  <a:cubicBezTo>
                    <a:pt x="1909" y="98"/>
                    <a:pt x="1903" y="97"/>
                    <a:pt x="1897" y="96"/>
                  </a:cubicBezTo>
                  <a:cubicBezTo>
                    <a:pt x="1887" y="95"/>
                    <a:pt x="1878" y="93"/>
                    <a:pt x="1868" y="91"/>
                  </a:cubicBezTo>
                  <a:cubicBezTo>
                    <a:pt x="1781" y="77"/>
                    <a:pt x="1694" y="63"/>
                    <a:pt x="1608" y="51"/>
                  </a:cubicBezTo>
                  <a:cubicBezTo>
                    <a:pt x="1601" y="50"/>
                    <a:pt x="1595" y="49"/>
                    <a:pt x="1588" y="48"/>
                  </a:cubicBezTo>
                  <a:cubicBezTo>
                    <a:pt x="1502" y="37"/>
                    <a:pt x="1417" y="27"/>
                    <a:pt x="1332" y="19"/>
                  </a:cubicBezTo>
                  <a:cubicBezTo>
                    <a:pt x="1320" y="18"/>
                    <a:pt x="1309" y="17"/>
                    <a:pt x="1298" y="16"/>
                  </a:cubicBezTo>
                  <a:cubicBezTo>
                    <a:pt x="1210" y="8"/>
                    <a:pt x="1122" y="4"/>
                    <a:pt x="1034" y="2"/>
                  </a:cubicBezTo>
                  <a:cubicBezTo>
                    <a:pt x="1029" y="2"/>
                    <a:pt x="1023" y="2"/>
                    <a:pt x="1018" y="1"/>
                  </a:cubicBezTo>
                  <a:cubicBezTo>
                    <a:pt x="1015" y="1"/>
                    <a:pt x="1011" y="1"/>
                    <a:pt x="1008" y="1"/>
                  </a:cubicBezTo>
                  <a:cubicBezTo>
                    <a:pt x="960" y="1"/>
                    <a:pt x="912" y="1"/>
                    <a:pt x="864" y="2"/>
                  </a:cubicBezTo>
                  <a:cubicBezTo>
                    <a:pt x="579" y="11"/>
                    <a:pt x="293" y="56"/>
                    <a:pt x="0" y="162"/>
                  </a:cubicBezTo>
                  <a:cubicBezTo>
                    <a:pt x="0" y="305"/>
                    <a:pt x="0" y="305"/>
                    <a:pt x="0" y="305"/>
                  </a:cubicBezTo>
                  <a:cubicBezTo>
                    <a:pt x="113" y="278"/>
                    <a:pt x="219" y="253"/>
                    <a:pt x="318"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p:cNvPicPr>
            <a:picLocks noChangeAspect="1"/>
          </p:cNvPicPr>
          <p:nvPr/>
        </p:nvPicPr>
        <p:blipFill>
          <a:blip r:embed="rId4"/>
          <a:stretch>
            <a:fillRect/>
          </a:stretch>
        </p:blipFill>
        <p:spPr>
          <a:xfrm>
            <a:off x="7023100" y="2004096"/>
            <a:ext cx="1234800" cy="489500"/>
          </a:xfrm>
          <a:prstGeom prst="rect">
            <a:avLst/>
          </a:prstGeom>
        </p:spPr>
      </p:pic>
      <p:pic>
        <p:nvPicPr>
          <p:cNvPr id="12" name="图片 11"/>
          <p:cNvPicPr>
            <a:picLocks noChangeAspect="1"/>
          </p:cNvPicPr>
          <p:nvPr/>
        </p:nvPicPr>
        <p:blipFill>
          <a:blip r:embed="rId4"/>
          <a:stretch>
            <a:fillRect/>
          </a:stretch>
        </p:blipFill>
        <p:spPr>
          <a:xfrm>
            <a:off x="3390234" y="1400106"/>
            <a:ext cx="1234800" cy="489500"/>
          </a:xfrm>
          <a:prstGeom prst="rect">
            <a:avLst/>
          </a:prstGeom>
        </p:spPr>
      </p:pic>
      <p:sp>
        <p:nvSpPr>
          <p:cNvPr id="14" name="矩形 13"/>
          <p:cNvSpPr/>
          <p:nvPr/>
        </p:nvSpPr>
        <p:spPr>
          <a:xfrm>
            <a:off x="3046412" y="5615925"/>
            <a:ext cx="6096000" cy="646331"/>
          </a:xfrm>
          <a:prstGeom prst="rect">
            <a:avLst/>
          </a:prstGeom>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a:t>
            </a:r>
          </a:p>
        </p:txBody>
      </p:sp>
      <p:pic>
        <p:nvPicPr>
          <p:cNvPr id="16" name="图片 15"/>
          <p:cNvPicPr>
            <a:picLocks noChangeAspect="1"/>
          </p:cNvPicPr>
          <p:nvPr/>
        </p:nvPicPr>
        <p:blipFill>
          <a:blip r:embed="rId5"/>
          <a:stretch>
            <a:fillRect/>
          </a:stretch>
        </p:blipFill>
        <p:spPr>
          <a:xfrm>
            <a:off x="4729756" y="826659"/>
            <a:ext cx="2185394" cy="260494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ircle(in)">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2142</Words>
  <Application>Microsoft Office PowerPoint</Application>
  <PresentationFormat>宽屏</PresentationFormat>
  <Paragraphs>151</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FontAwesome</vt:lpstr>
      <vt:lpstr>等线</vt:lpstr>
      <vt:lpstr>等线 Light</vt:lpstr>
      <vt:lpstr>华文细黑</vt:lpstr>
      <vt:lpstr>宋体</vt:lpstr>
      <vt:lpstr>微软雅黑</vt:lpstr>
      <vt:lpstr>Arial</vt:lpstr>
      <vt:lpstr>Calibri Light</vt:lpstr>
      <vt:lpstr>Century Gothic</vt:lpstr>
      <vt:lpstr>Franklin Gothic Medium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27</cp:revision>
  <dcterms:created xsi:type="dcterms:W3CDTF">2017-08-10T10:23:00Z</dcterms:created>
  <dcterms:modified xsi:type="dcterms:W3CDTF">2021-01-05T11:14:08Z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