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302" r:id="rId4"/>
    <p:sldId id="278" r:id="rId5"/>
    <p:sldId id="285" r:id="rId6"/>
    <p:sldId id="265" r:id="rId7"/>
    <p:sldId id="270" r:id="rId8"/>
    <p:sldId id="275" r:id="rId9"/>
    <p:sldId id="274" r:id="rId10"/>
    <p:sldId id="273" r:id="rId11"/>
    <p:sldId id="271" r:id="rId12"/>
    <p:sldId id="276" r:id="rId13"/>
    <p:sldId id="277" r:id="rId14"/>
    <p:sldId id="269" r:id="rId15"/>
    <p:sldId id="262" r:id="rId16"/>
    <p:sldId id="279" r:id="rId17"/>
    <p:sldId id="264" r:id="rId18"/>
    <p:sldId id="305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C57"/>
    <a:srgbClr val="4A5242"/>
    <a:srgbClr val="5D5861"/>
    <a:srgbClr val="FFFFFF"/>
    <a:srgbClr val="577B4F"/>
    <a:srgbClr val="B3E08B"/>
    <a:srgbClr val="99CE80"/>
    <a:srgbClr val="5BA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50845" y="1379220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可爱猫咪卡通手绘通用模板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78480" y="2066290"/>
            <a:ext cx="6164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Meaty plant hand-drawn cartoon general template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6218" y="2434590"/>
            <a:ext cx="667956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largeHere to add 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,.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your text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12845" y="3266440"/>
            <a:ext cx="4766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xiazaii   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汇报时间：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XX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年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XX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体管家胖丫儿" panose="00020600040101010101" charset="-122"/>
              <a:ea typeface="字体管家胖丫儿" panose="00020600040101010101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83710"/>
            <a:ext cx="9541510" cy="236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8"/>
          <p:cNvSpPr txBox="1"/>
          <p:nvPr/>
        </p:nvSpPr>
        <p:spPr>
          <a:xfrm>
            <a:off x="4234048" y="3431058"/>
            <a:ext cx="3659135" cy="7048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请在此处添加文本标题</a:t>
            </a:r>
          </a:p>
        </p:txBody>
      </p:sp>
      <p:sp>
        <p:nvSpPr>
          <p:cNvPr id="55" name="TextBox 22"/>
          <p:cNvSpPr txBox="1"/>
          <p:nvPr/>
        </p:nvSpPr>
        <p:spPr>
          <a:xfrm>
            <a:off x="1768475" y="4257675"/>
            <a:ext cx="8590280" cy="1396365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 descr="a1dbef50bf9111e9d5dd4703b219c3ea"/>
          <p:cNvPicPr>
            <a:picLocks noChangeAspect="1"/>
          </p:cNvPicPr>
          <p:nvPr/>
        </p:nvPicPr>
        <p:blipFill>
          <a:blip r:embed="rId2">
            <a:biLevel thresh="50000"/>
          </a:blip>
          <a:srcRect l="40808" t="22805" r="18904" b="22204"/>
          <a:stretch>
            <a:fillRect/>
          </a:stretch>
        </p:blipFill>
        <p:spPr>
          <a:xfrm>
            <a:off x="5266690" y="1558290"/>
            <a:ext cx="1594485" cy="217678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18915" y="331470"/>
            <a:ext cx="4644390" cy="1317625"/>
            <a:chOff x="6329" y="522"/>
            <a:chExt cx="7314" cy="2075"/>
          </a:xfrm>
        </p:grpSpPr>
        <p:pic>
          <p:nvPicPr>
            <p:cNvPr id="5" name="图片 4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759" y="1259"/>
              <a:ext cx="2884" cy="133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3010"/>
            <a:chOff x="7055" y="3596"/>
            <a:chExt cx="8672" cy="3926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PART O3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10" name="图片 9" descr="97a4a4a74b97b4abb7561b80c48d80df"/>
          <p:cNvPicPr>
            <a:picLocks noChangeAspect="1"/>
          </p:cNvPicPr>
          <p:nvPr/>
        </p:nvPicPr>
        <p:blipFill>
          <a:blip r:embed="rId2"/>
          <a:srcRect r="87879"/>
          <a:stretch>
            <a:fillRect/>
          </a:stretch>
        </p:blipFill>
        <p:spPr>
          <a:xfrm>
            <a:off x="3397250" y="2909570"/>
            <a:ext cx="848360" cy="1736090"/>
          </a:xfrm>
          <a:prstGeom prst="rect">
            <a:avLst/>
          </a:prstGeom>
        </p:spPr>
      </p:pic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rcRect l="74441" t="34987"/>
          <a:stretch>
            <a:fillRect/>
          </a:stretch>
        </p:blipFill>
        <p:spPr>
          <a:xfrm flipH="1">
            <a:off x="1345565" y="3447415"/>
            <a:ext cx="2572385" cy="1358900"/>
          </a:xfrm>
          <a:prstGeom prst="rect">
            <a:avLst/>
          </a:prstGeom>
        </p:spPr>
      </p:pic>
      <p:pic>
        <p:nvPicPr>
          <p:cNvPr id="11" name="图片 10" descr="51255ed409d9b684dfa65c996fe147ce"/>
          <p:cNvPicPr>
            <a:picLocks noChangeAspect="1"/>
          </p:cNvPicPr>
          <p:nvPr/>
        </p:nvPicPr>
        <p:blipFill>
          <a:blip r:embed="rId3"/>
          <a:srcRect l="18144" t="14951" r="19981" b="12406"/>
          <a:stretch>
            <a:fillRect/>
          </a:stretch>
        </p:blipFill>
        <p:spPr>
          <a:xfrm>
            <a:off x="3074035" y="3176270"/>
            <a:ext cx="553720" cy="550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03580" y="5269230"/>
            <a:ext cx="10772140" cy="75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947795" y="2177415"/>
            <a:ext cx="1744980" cy="1393190"/>
            <a:chOff x="5993" y="3946"/>
            <a:chExt cx="2748" cy="2194"/>
          </a:xfrm>
        </p:grpSpPr>
        <p:sp>
          <p:nvSpPr>
            <p:cNvPr id="10" name="任意多边形 9"/>
            <p:cNvSpPr/>
            <p:nvPr/>
          </p:nvSpPr>
          <p:spPr>
            <a:xfrm>
              <a:off x="5993" y="3946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81" y="4872"/>
              <a:ext cx="97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19225" y="3920490"/>
            <a:ext cx="1744980" cy="1393190"/>
            <a:chOff x="2105" y="6252"/>
            <a:chExt cx="2748" cy="2194"/>
          </a:xfrm>
        </p:grpSpPr>
        <p:sp>
          <p:nvSpPr>
            <p:cNvPr id="9" name="任意多边形 8"/>
            <p:cNvSpPr/>
            <p:nvPr/>
          </p:nvSpPr>
          <p:spPr>
            <a:xfrm>
              <a:off x="2105" y="6252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42" y="7156"/>
              <a:ext cx="12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39695" y="3051175"/>
            <a:ext cx="1744980" cy="1393190"/>
            <a:chOff x="4049" y="5040"/>
            <a:chExt cx="2748" cy="2194"/>
          </a:xfrm>
        </p:grpSpPr>
        <p:sp>
          <p:nvSpPr>
            <p:cNvPr id="5" name="任意多边形 4"/>
            <p:cNvSpPr/>
            <p:nvPr/>
          </p:nvSpPr>
          <p:spPr>
            <a:xfrm>
              <a:off x="4049" y="5040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19" y="5966"/>
              <a:ext cx="12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99125" y="2340610"/>
            <a:ext cx="5138420" cy="995680"/>
            <a:chOff x="7147" y="3872"/>
            <a:chExt cx="8672" cy="1568"/>
          </a:xfrm>
        </p:grpSpPr>
        <p:sp>
          <p:nvSpPr>
            <p:cNvPr id="16" name="文本框 15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22650" y="4813300"/>
            <a:ext cx="5138420" cy="995680"/>
            <a:chOff x="7147" y="3872"/>
            <a:chExt cx="8672" cy="1568"/>
          </a:xfrm>
        </p:grpSpPr>
        <p:sp>
          <p:nvSpPr>
            <p:cNvPr id="20" name="文本框 19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64075" y="3639185"/>
            <a:ext cx="5138420" cy="995680"/>
            <a:chOff x="7147" y="3872"/>
            <a:chExt cx="8672" cy="1568"/>
          </a:xfrm>
        </p:grpSpPr>
        <p:sp>
          <p:nvSpPr>
            <p:cNvPr id="25" name="文本框 24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83355" y="297180"/>
            <a:ext cx="4578350" cy="1218565"/>
            <a:chOff x="6329" y="522"/>
            <a:chExt cx="7210" cy="1919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655" y="1103"/>
              <a:ext cx="2884" cy="133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6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心"/>
          <p:cNvSpPr/>
          <p:nvPr/>
        </p:nvSpPr>
        <p:spPr bwMode="auto">
          <a:xfrm rot="19680000">
            <a:off x="6888480" y="4246880"/>
            <a:ext cx="640080" cy="64008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95145" y="4091305"/>
            <a:ext cx="4206240" cy="1354455"/>
            <a:chOff x="7427" y="4054"/>
            <a:chExt cx="10348" cy="213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0348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45" y="2401570"/>
            <a:ext cx="4206240" cy="1354455"/>
            <a:chOff x="7427" y="4054"/>
            <a:chExt cx="10348" cy="2133"/>
          </a:xfrm>
        </p:grpSpPr>
        <p:sp>
          <p:nvSpPr>
            <p:cNvPr id="4" name="文本框 3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27" y="4723"/>
              <a:ext cx="10348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18915" y="331470"/>
            <a:ext cx="4528820" cy="1268095"/>
            <a:chOff x="6329" y="522"/>
            <a:chExt cx="7132" cy="1997"/>
          </a:xfrm>
        </p:grpSpPr>
        <p:pic>
          <p:nvPicPr>
            <p:cNvPr id="17" name="图片 16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577" y="1181"/>
              <a:ext cx="2884" cy="133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240145" y="1957705"/>
            <a:ext cx="4399915" cy="4084955"/>
            <a:chOff x="8897" y="3953"/>
            <a:chExt cx="6929" cy="6433"/>
          </a:xfrm>
        </p:grpSpPr>
        <p:pic>
          <p:nvPicPr>
            <p:cNvPr id="23" name="图片 22" descr="97a4a4a74b97b4abb7561b80c48d80df"/>
            <p:cNvPicPr>
              <a:picLocks noChangeAspect="1"/>
            </p:cNvPicPr>
            <p:nvPr/>
          </p:nvPicPr>
          <p:blipFill>
            <a:blip r:embed="rId4"/>
            <a:srcRect l="51901" r="34943"/>
            <a:stretch>
              <a:fillRect/>
            </a:stretch>
          </p:blipFill>
          <p:spPr>
            <a:xfrm rot="420000">
              <a:off x="12802" y="3953"/>
              <a:ext cx="3025" cy="5705"/>
            </a:xfrm>
            <a:prstGeom prst="rect">
              <a:avLst/>
            </a:prstGeom>
          </p:spPr>
        </p:pic>
        <p:pic>
          <p:nvPicPr>
            <p:cNvPr id="28" name="图片 27" descr="cfaac76f31db0e9379e1ed48e2a82488"/>
            <p:cNvPicPr>
              <a:picLocks noChangeAspect="1"/>
            </p:cNvPicPr>
            <p:nvPr/>
          </p:nvPicPr>
          <p:blipFill>
            <a:blip r:embed="rId5"/>
            <a:srcRect l="26571" t="67321" r="45589" b="8751"/>
            <a:stretch>
              <a:fillRect/>
            </a:stretch>
          </p:blipFill>
          <p:spPr>
            <a:xfrm flipH="1">
              <a:off x="8897" y="7472"/>
              <a:ext cx="4333" cy="29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2375"/>
            <a:chOff x="7055" y="3596"/>
            <a:chExt cx="8672" cy="3925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PART O1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2457450" y="2713355"/>
            <a:ext cx="1797050" cy="2009140"/>
            <a:chOff x="3961" y="5927"/>
            <a:chExt cx="2830" cy="3164"/>
          </a:xfrm>
        </p:grpSpPr>
        <p:pic>
          <p:nvPicPr>
            <p:cNvPr id="11" name="图片 10" descr="97a4a4a74b97b4abb7561b80c48d80df"/>
            <p:cNvPicPr>
              <a:picLocks noChangeAspect="1"/>
            </p:cNvPicPr>
            <p:nvPr/>
          </p:nvPicPr>
          <p:blipFill>
            <a:blip r:embed="rId2"/>
            <a:srcRect l="51901" r="34943"/>
            <a:stretch>
              <a:fillRect/>
            </a:stretch>
          </p:blipFill>
          <p:spPr>
            <a:xfrm>
              <a:off x="5113" y="5927"/>
              <a:ext cx="1678" cy="3164"/>
            </a:xfrm>
            <a:prstGeom prst="rect">
              <a:avLst/>
            </a:prstGeom>
          </p:spPr>
        </p:pic>
        <p:pic>
          <p:nvPicPr>
            <p:cNvPr id="13" name="图片 12" descr="97a4a4a74b97b4abb7561b80c48d80df"/>
            <p:cNvPicPr>
              <a:picLocks noChangeAspect="1"/>
            </p:cNvPicPr>
            <p:nvPr/>
          </p:nvPicPr>
          <p:blipFill>
            <a:blip r:embed="rId2"/>
            <a:srcRect l="42799" r="46319"/>
            <a:stretch>
              <a:fillRect/>
            </a:stretch>
          </p:blipFill>
          <p:spPr>
            <a:xfrm>
              <a:off x="3961" y="5927"/>
              <a:ext cx="1388" cy="3164"/>
            </a:xfrm>
            <a:prstGeom prst="rect">
              <a:avLst/>
            </a:prstGeom>
          </p:spPr>
        </p:pic>
      </p:grpSp>
      <p:pic>
        <p:nvPicPr>
          <p:cNvPr id="14" name="图片 13" descr="a49f0db9ea31366df2f751d5cdf6ca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004060" y="4599940"/>
            <a:ext cx="2526665" cy="63944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840000">
            <a:off x="2964868" y="3300713"/>
            <a:ext cx="833198" cy="843160"/>
            <a:chOff x="8292" y="1528"/>
            <a:chExt cx="3265" cy="3302"/>
          </a:xfrm>
        </p:grpSpPr>
        <p:pic>
          <p:nvPicPr>
            <p:cNvPr id="15" name="图片 14" descr="4ca70d09729a821a32a99991e947bb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" y="1528"/>
              <a:ext cx="3265" cy="3268"/>
            </a:xfrm>
            <a:prstGeom prst="rect">
              <a:avLst/>
            </a:prstGeom>
          </p:spPr>
        </p:pic>
        <p:sp>
          <p:nvSpPr>
            <p:cNvPr id="17" name="任意多边形 16"/>
            <p:cNvSpPr/>
            <p:nvPr/>
          </p:nvSpPr>
          <p:spPr>
            <a:xfrm>
              <a:off x="9658" y="3447"/>
              <a:ext cx="1515" cy="1383"/>
            </a:xfrm>
            <a:custGeom>
              <a:avLst/>
              <a:gdLst>
                <a:gd name="connisteX0" fmla="*/ 961737 w 961737"/>
                <a:gd name="connsiteY0" fmla="*/ 676622 h 877917"/>
                <a:gd name="connisteX1" fmla="*/ 894427 w 961737"/>
                <a:gd name="connsiteY1" fmla="*/ 676622 h 877917"/>
                <a:gd name="connisteX2" fmla="*/ 877917 w 961737"/>
                <a:gd name="connsiteY2" fmla="*/ 609947 h 877917"/>
                <a:gd name="connisteX3" fmla="*/ 810607 w 961737"/>
                <a:gd name="connsiteY3" fmla="*/ 542637 h 877917"/>
                <a:gd name="connisteX4" fmla="*/ 760442 w 961737"/>
                <a:gd name="connsiteY4" fmla="*/ 475962 h 877917"/>
                <a:gd name="connisteX5" fmla="*/ 693767 w 961737"/>
                <a:gd name="connsiteY5" fmla="*/ 442307 h 877917"/>
                <a:gd name="connisteX6" fmla="*/ 626457 w 961737"/>
                <a:gd name="connsiteY6" fmla="*/ 375632 h 877917"/>
                <a:gd name="connisteX7" fmla="*/ 559782 w 961737"/>
                <a:gd name="connsiteY7" fmla="*/ 324832 h 877917"/>
                <a:gd name="connisteX8" fmla="*/ 475962 w 961737"/>
                <a:gd name="connsiteY8" fmla="*/ 274667 h 877917"/>
                <a:gd name="connisteX9" fmla="*/ 475962 w 961737"/>
                <a:gd name="connsiteY9" fmla="*/ 190847 h 877917"/>
                <a:gd name="connisteX10" fmla="*/ 459452 w 961737"/>
                <a:gd name="connsiteY10" fmla="*/ 124172 h 877917"/>
                <a:gd name="connisteX11" fmla="*/ 425797 w 961737"/>
                <a:gd name="connsiteY11" fmla="*/ 56862 h 877917"/>
                <a:gd name="connisteX12" fmla="*/ 358487 w 961737"/>
                <a:gd name="connsiteY12" fmla="*/ 56862 h 877917"/>
                <a:gd name="connisteX13" fmla="*/ 291812 w 961737"/>
                <a:gd name="connsiteY13" fmla="*/ 56862 h 877917"/>
                <a:gd name="connisteX14" fmla="*/ 224502 w 961737"/>
                <a:gd name="connsiteY14" fmla="*/ 40352 h 877917"/>
                <a:gd name="connisteX15" fmla="*/ 157827 w 961737"/>
                <a:gd name="connsiteY15" fmla="*/ 23842 h 877917"/>
                <a:gd name="connisteX16" fmla="*/ 90517 w 961737"/>
                <a:gd name="connsiteY16" fmla="*/ 6697 h 877917"/>
                <a:gd name="connisteX17" fmla="*/ 23842 w 961737"/>
                <a:gd name="connsiteY17" fmla="*/ 6697 h 877917"/>
                <a:gd name="connisteX18" fmla="*/ 6697 w 961737"/>
                <a:gd name="connsiteY18" fmla="*/ 74007 h 877917"/>
                <a:gd name="connisteX19" fmla="*/ 6697 w 961737"/>
                <a:gd name="connsiteY19" fmla="*/ 140682 h 877917"/>
                <a:gd name="connisteX20" fmla="*/ 74007 w 961737"/>
                <a:gd name="connsiteY20" fmla="*/ 174337 h 877917"/>
                <a:gd name="connisteX21" fmla="*/ 90517 w 961737"/>
                <a:gd name="connsiteY21" fmla="*/ 241647 h 877917"/>
                <a:gd name="connisteX22" fmla="*/ 90517 w 961737"/>
                <a:gd name="connsiteY22" fmla="*/ 308322 h 877917"/>
                <a:gd name="connisteX23" fmla="*/ 157827 w 961737"/>
                <a:gd name="connsiteY23" fmla="*/ 341977 h 877917"/>
                <a:gd name="connisteX24" fmla="*/ 191482 w 961737"/>
                <a:gd name="connsiteY24" fmla="*/ 408652 h 877917"/>
                <a:gd name="connisteX25" fmla="*/ 241647 w 961737"/>
                <a:gd name="connsiteY25" fmla="*/ 475962 h 877917"/>
                <a:gd name="connisteX26" fmla="*/ 308322 w 961737"/>
                <a:gd name="connsiteY26" fmla="*/ 492472 h 877917"/>
                <a:gd name="connisteX27" fmla="*/ 375632 w 961737"/>
                <a:gd name="connsiteY27" fmla="*/ 492472 h 877917"/>
                <a:gd name="connisteX28" fmla="*/ 442307 w 961737"/>
                <a:gd name="connsiteY28" fmla="*/ 475962 h 877917"/>
                <a:gd name="connisteX29" fmla="*/ 442307 w 961737"/>
                <a:gd name="connsiteY29" fmla="*/ 392142 h 877917"/>
                <a:gd name="connisteX30" fmla="*/ 392142 w 961737"/>
                <a:gd name="connsiteY30" fmla="*/ 324832 h 877917"/>
                <a:gd name="connisteX31" fmla="*/ 341977 w 961737"/>
                <a:gd name="connsiteY31" fmla="*/ 258157 h 877917"/>
                <a:gd name="connisteX32" fmla="*/ 274667 w 961737"/>
                <a:gd name="connsiteY32" fmla="*/ 241647 h 877917"/>
                <a:gd name="connisteX33" fmla="*/ 207992 w 961737"/>
                <a:gd name="connsiteY33" fmla="*/ 258157 h 877917"/>
                <a:gd name="connisteX34" fmla="*/ 241647 w 961737"/>
                <a:gd name="connsiteY34" fmla="*/ 324832 h 877917"/>
                <a:gd name="connisteX35" fmla="*/ 325467 w 961737"/>
                <a:gd name="connsiteY35" fmla="*/ 341977 h 877917"/>
                <a:gd name="connisteX36" fmla="*/ 392142 w 961737"/>
                <a:gd name="connsiteY36" fmla="*/ 375632 h 877917"/>
                <a:gd name="connisteX37" fmla="*/ 459452 w 961737"/>
                <a:gd name="connsiteY37" fmla="*/ 408652 h 877917"/>
                <a:gd name="connisteX38" fmla="*/ 475962 w 961737"/>
                <a:gd name="connsiteY38" fmla="*/ 475962 h 877917"/>
                <a:gd name="connisteX39" fmla="*/ 509617 w 961737"/>
                <a:gd name="connsiteY39" fmla="*/ 542637 h 877917"/>
                <a:gd name="connisteX40" fmla="*/ 559782 w 961737"/>
                <a:gd name="connsiteY40" fmla="*/ 609947 h 877917"/>
                <a:gd name="connisteX41" fmla="*/ 626457 w 961737"/>
                <a:gd name="connsiteY41" fmla="*/ 676622 h 877917"/>
                <a:gd name="connisteX42" fmla="*/ 693767 w 961737"/>
                <a:gd name="connsiteY42" fmla="*/ 743932 h 877917"/>
                <a:gd name="connisteX43" fmla="*/ 760442 w 961737"/>
                <a:gd name="connsiteY43" fmla="*/ 810607 h 877917"/>
                <a:gd name="connisteX44" fmla="*/ 810607 w 961737"/>
                <a:gd name="connsiteY44" fmla="*/ 877917 h 877917"/>
                <a:gd name="connisteX45" fmla="*/ 861407 w 961737"/>
                <a:gd name="connsiteY45" fmla="*/ 810607 h 877917"/>
                <a:gd name="connisteX46" fmla="*/ 911572 w 961737"/>
                <a:gd name="connsiteY46" fmla="*/ 743932 h 877917"/>
                <a:gd name="connisteX47" fmla="*/ 911572 w 961737"/>
                <a:gd name="connsiteY47" fmla="*/ 676622 h 87791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961737" h="877917">
                  <a:moveTo>
                    <a:pt x="961737" y="676622"/>
                  </a:moveTo>
                  <a:cubicBezTo>
                    <a:pt x="948402" y="677892"/>
                    <a:pt x="910937" y="689957"/>
                    <a:pt x="894427" y="676622"/>
                  </a:cubicBezTo>
                  <a:cubicBezTo>
                    <a:pt x="877917" y="663287"/>
                    <a:pt x="894427" y="636617"/>
                    <a:pt x="877917" y="609947"/>
                  </a:cubicBezTo>
                  <a:cubicBezTo>
                    <a:pt x="861407" y="583277"/>
                    <a:pt x="834102" y="569307"/>
                    <a:pt x="810607" y="542637"/>
                  </a:cubicBezTo>
                  <a:cubicBezTo>
                    <a:pt x="787112" y="515967"/>
                    <a:pt x="783937" y="496282"/>
                    <a:pt x="760442" y="475962"/>
                  </a:cubicBezTo>
                  <a:cubicBezTo>
                    <a:pt x="736947" y="455642"/>
                    <a:pt x="720437" y="462627"/>
                    <a:pt x="693767" y="442307"/>
                  </a:cubicBezTo>
                  <a:cubicBezTo>
                    <a:pt x="667097" y="421987"/>
                    <a:pt x="653127" y="399127"/>
                    <a:pt x="626457" y="375632"/>
                  </a:cubicBezTo>
                  <a:cubicBezTo>
                    <a:pt x="599787" y="352137"/>
                    <a:pt x="589627" y="345152"/>
                    <a:pt x="559782" y="324832"/>
                  </a:cubicBezTo>
                  <a:cubicBezTo>
                    <a:pt x="529937" y="304512"/>
                    <a:pt x="492472" y="301337"/>
                    <a:pt x="475962" y="274667"/>
                  </a:cubicBezTo>
                  <a:cubicBezTo>
                    <a:pt x="459452" y="247997"/>
                    <a:pt x="479137" y="220692"/>
                    <a:pt x="475962" y="190847"/>
                  </a:cubicBezTo>
                  <a:cubicBezTo>
                    <a:pt x="472787" y="161002"/>
                    <a:pt x="469612" y="150842"/>
                    <a:pt x="459452" y="124172"/>
                  </a:cubicBezTo>
                  <a:cubicBezTo>
                    <a:pt x="449292" y="97502"/>
                    <a:pt x="446117" y="70197"/>
                    <a:pt x="425797" y="56862"/>
                  </a:cubicBezTo>
                  <a:cubicBezTo>
                    <a:pt x="405477" y="43527"/>
                    <a:pt x="385157" y="56862"/>
                    <a:pt x="358487" y="56862"/>
                  </a:cubicBezTo>
                  <a:cubicBezTo>
                    <a:pt x="331817" y="56862"/>
                    <a:pt x="318482" y="60037"/>
                    <a:pt x="291812" y="56862"/>
                  </a:cubicBezTo>
                  <a:cubicBezTo>
                    <a:pt x="265142" y="53687"/>
                    <a:pt x="251172" y="46702"/>
                    <a:pt x="224502" y="40352"/>
                  </a:cubicBezTo>
                  <a:cubicBezTo>
                    <a:pt x="197832" y="34002"/>
                    <a:pt x="184497" y="30827"/>
                    <a:pt x="157827" y="23842"/>
                  </a:cubicBezTo>
                  <a:cubicBezTo>
                    <a:pt x="131157" y="16857"/>
                    <a:pt x="117187" y="9872"/>
                    <a:pt x="90517" y="6697"/>
                  </a:cubicBezTo>
                  <a:cubicBezTo>
                    <a:pt x="63847" y="3522"/>
                    <a:pt x="40352" y="-6638"/>
                    <a:pt x="23842" y="6697"/>
                  </a:cubicBezTo>
                  <a:cubicBezTo>
                    <a:pt x="7332" y="20032"/>
                    <a:pt x="9872" y="47337"/>
                    <a:pt x="6697" y="74007"/>
                  </a:cubicBezTo>
                  <a:cubicBezTo>
                    <a:pt x="3522" y="100677"/>
                    <a:pt x="-6638" y="120362"/>
                    <a:pt x="6697" y="140682"/>
                  </a:cubicBezTo>
                  <a:cubicBezTo>
                    <a:pt x="20032" y="161002"/>
                    <a:pt x="57497" y="154017"/>
                    <a:pt x="74007" y="174337"/>
                  </a:cubicBezTo>
                  <a:cubicBezTo>
                    <a:pt x="90517" y="194657"/>
                    <a:pt x="87342" y="214977"/>
                    <a:pt x="90517" y="241647"/>
                  </a:cubicBezTo>
                  <a:cubicBezTo>
                    <a:pt x="93692" y="268317"/>
                    <a:pt x="77182" y="288002"/>
                    <a:pt x="90517" y="308322"/>
                  </a:cubicBezTo>
                  <a:cubicBezTo>
                    <a:pt x="103852" y="328642"/>
                    <a:pt x="137507" y="321657"/>
                    <a:pt x="157827" y="341977"/>
                  </a:cubicBezTo>
                  <a:cubicBezTo>
                    <a:pt x="178147" y="362297"/>
                    <a:pt x="174972" y="381982"/>
                    <a:pt x="191482" y="408652"/>
                  </a:cubicBezTo>
                  <a:cubicBezTo>
                    <a:pt x="207992" y="435322"/>
                    <a:pt x="218152" y="459452"/>
                    <a:pt x="241647" y="475962"/>
                  </a:cubicBezTo>
                  <a:cubicBezTo>
                    <a:pt x="265142" y="492472"/>
                    <a:pt x="281652" y="489297"/>
                    <a:pt x="308322" y="492472"/>
                  </a:cubicBezTo>
                  <a:cubicBezTo>
                    <a:pt x="334992" y="495647"/>
                    <a:pt x="348962" y="495647"/>
                    <a:pt x="375632" y="492472"/>
                  </a:cubicBezTo>
                  <a:cubicBezTo>
                    <a:pt x="402302" y="489297"/>
                    <a:pt x="428972" y="496282"/>
                    <a:pt x="442307" y="475962"/>
                  </a:cubicBezTo>
                  <a:cubicBezTo>
                    <a:pt x="455642" y="455642"/>
                    <a:pt x="452467" y="422622"/>
                    <a:pt x="442307" y="392142"/>
                  </a:cubicBezTo>
                  <a:cubicBezTo>
                    <a:pt x="432147" y="361662"/>
                    <a:pt x="412462" y="351502"/>
                    <a:pt x="392142" y="324832"/>
                  </a:cubicBezTo>
                  <a:cubicBezTo>
                    <a:pt x="371822" y="298162"/>
                    <a:pt x="365472" y="274667"/>
                    <a:pt x="341977" y="258157"/>
                  </a:cubicBezTo>
                  <a:cubicBezTo>
                    <a:pt x="318482" y="241647"/>
                    <a:pt x="301337" y="241647"/>
                    <a:pt x="274667" y="241647"/>
                  </a:cubicBezTo>
                  <a:cubicBezTo>
                    <a:pt x="247997" y="241647"/>
                    <a:pt x="214342" y="241647"/>
                    <a:pt x="207992" y="258157"/>
                  </a:cubicBezTo>
                  <a:cubicBezTo>
                    <a:pt x="201642" y="274667"/>
                    <a:pt x="218152" y="308322"/>
                    <a:pt x="241647" y="324832"/>
                  </a:cubicBezTo>
                  <a:cubicBezTo>
                    <a:pt x="265142" y="341342"/>
                    <a:pt x="295622" y="331817"/>
                    <a:pt x="325467" y="341977"/>
                  </a:cubicBezTo>
                  <a:cubicBezTo>
                    <a:pt x="355312" y="352137"/>
                    <a:pt x="365472" y="362297"/>
                    <a:pt x="392142" y="375632"/>
                  </a:cubicBezTo>
                  <a:cubicBezTo>
                    <a:pt x="418812" y="388967"/>
                    <a:pt x="442942" y="388332"/>
                    <a:pt x="459452" y="408652"/>
                  </a:cubicBezTo>
                  <a:cubicBezTo>
                    <a:pt x="475962" y="428972"/>
                    <a:pt x="465802" y="449292"/>
                    <a:pt x="475962" y="475962"/>
                  </a:cubicBezTo>
                  <a:cubicBezTo>
                    <a:pt x="486122" y="502632"/>
                    <a:pt x="493107" y="515967"/>
                    <a:pt x="509617" y="542637"/>
                  </a:cubicBezTo>
                  <a:cubicBezTo>
                    <a:pt x="526127" y="569307"/>
                    <a:pt x="536287" y="583277"/>
                    <a:pt x="559782" y="609947"/>
                  </a:cubicBezTo>
                  <a:cubicBezTo>
                    <a:pt x="583277" y="636617"/>
                    <a:pt x="599787" y="649952"/>
                    <a:pt x="626457" y="676622"/>
                  </a:cubicBezTo>
                  <a:cubicBezTo>
                    <a:pt x="653127" y="703292"/>
                    <a:pt x="667097" y="717262"/>
                    <a:pt x="693767" y="743932"/>
                  </a:cubicBezTo>
                  <a:cubicBezTo>
                    <a:pt x="720437" y="770602"/>
                    <a:pt x="736947" y="783937"/>
                    <a:pt x="760442" y="810607"/>
                  </a:cubicBezTo>
                  <a:cubicBezTo>
                    <a:pt x="783937" y="837277"/>
                    <a:pt x="790287" y="877917"/>
                    <a:pt x="810607" y="877917"/>
                  </a:cubicBezTo>
                  <a:cubicBezTo>
                    <a:pt x="830927" y="877917"/>
                    <a:pt x="841087" y="837277"/>
                    <a:pt x="861407" y="810607"/>
                  </a:cubicBezTo>
                  <a:cubicBezTo>
                    <a:pt x="881727" y="783937"/>
                    <a:pt x="901412" y="770602"/>
                    <a:pt x="911572" y="743932"/>
                  </a:cubicBezTo>
                  <a:cubicBezTo>
                    <a:pt x="921732" y="717262"/>
                    <a:pt x="912842" y="688687"/>
                    <a:pt x="911572" y="67662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8"/>
          <p:cNvSpPr txBox="1"/>
          <p:nvPr/>
        </p:nvSpPr>
        <p:spPr>
          <a:xfrm>
            <a:off x="5754190" y="2543328"/>
            <a:ext cx="3659135" cy="7048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请在此处添加文本标题</a:t>
            </a:r>
          </a:p>
        </p:txBody>
      </p:sp>
      <p:sp>
        <p:nvSpPr>
          <p:cNvPr id="55" name="TextBox 22"/>
          <p:cNvSpPr txBox="1"/>
          <p:nvPr/>
        </p:nvSpPr>
        <p:spPr>
          <a:xfrm>
            <a:off x="5853430" y="3369945"/>
            <a:ext cx="4958715" cy="1997075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18915" y="331470"/>
            <a:ext cx="4578350" cy="1317625"/>
            <a:chOff x="6329" y="522"/>
            <a:chExt cx="7210" cy="2075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655" y="1259"/>
              <a:ext cx="2884" cy="133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  <p:pic>
        <p:nvPicPr>
          <p:cNvPr id="2" name="图片 1" descr="b126c31e3f8c4759366f4970a104b337"/>
          <p:cNvPicPr>
            <a:picLocks noChangeAspect="1"/>
          </p:cNvPicPr>
          <p:nvPr/>
        </p:nvPicPr>
        <p:blipFill>
          <a:blip r:embed="rId3"/>
          <a:srcRect l="3401" t="15493" r="4535" b="15871"/>
          <a:stretch>
            <a:fillRect/>
          </a:stretch>
        </p:blipFill>
        <p:spPr>
          <a:xfrm>
            <a:off x="1212850" y="2345055"/>
            <a:ext cx="4053205" cy="3021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b0ddc0655138e4f1aa715a6b1933f1d"/>
          <p:cNvPicPr>
            <a:picLocks noChangeAspect="1"/>
          </p:cNvPicPr>
          <p:nvPr/>
        </p:nvPicPr>
        <p:blipFill>
          <a:blip r:embed="rId2"/>
          <a:srcRect t="65105"/>
          <a:stretch>
            <a:fillRect/>
          </a:stretch>
        </p:blipFill>
        <p:spPr>
          <a:xfrm>
            <a:off x="4561840" y="4079240"/>
            <a:ext cx="3537585" cy="1416050"/>
          </a:xfrm>
          <a:prstGeom prst="rect">
            <a:avLst/>
          </a:prstGeom>
        </p:spPr>
      </p:pic>
      <p:pic>
        <p:nvPicPr>
          <p:cNvPr id="19" name="图片 18" descr="97a4a4a74b97b4abb7561b80c48d80df"/>
          <p:cNvPicPr>
            <a:picLocks noChangeAspect="1"/>
          </p:cNvPicPr>
          <p:nvPr/>
        </p:nvPicPr>
        <p:blipFill>
          <a:blip r:embed="rId3"/>
          <a:srcRect l="24398" r="56245"/>
          <a:stretch>
            <a:fillRect/>
          </a:stretch>
        </p:blipFill>
        <p:spPr>
          <a:xfrm>
            <a:off x="5909945" y="1889760"/>
            <a:ext cx="1864360" cy="2389505"/>
          </a:xfrm>
          <a:prstGeom prst="rect">
            <a:avLst/>
          </a:prstGeom>
        </p:spPr>
      </p:pic>
      <p:pic>
        <p:nvPicPr>
          <p:cNvPr id="2" name="图片 1" descr="21491cf224845e43e32a91a6fb14f63d"/>
          <p:cNvPicPr>
            <a:picLocks noChangeAspect="1"/>
          </p:cNvPicPr>
          <p:nvPr/>
        </p:nvPicPr>
        <p:blipFill>
          <a:blip r:embed="rId4"/>
          <a:srcRect l="23565" t="20078" r="24938" b="19301"/>
          <a:stretch>
            <a:fillRect/>
          </a:stretch>
        </p:blipFill>
        <p:spPr>
          <a:xfrm>
            <a:off x="5557520" y="3322955"/>
            <a:ext cx="1077595" cy="110236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406525" y="4055110"/>
            <a:ext cx="3570101" cy="1235075"/>
            <a:chOff x="7427" y="4054"/>
            <a:chExt cx="8783" cy="1945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8783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06525" y="2399665"/>
            <a:ext cx="3871708" cy="1235075"/>
            <a:chOff x="7427" y="4054"/>
            <a:chExt cx="9525" cy="1945"/>
          </a:xfrm>
        </p:grpSpPr>
        <p:sp>
          <p:nvSpPr>
            <p:cNvPr id="12" name="文本框 11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27" y="4723"/>
              <a:ext cx="9525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42275" y="3044190"/>
            <a:ext cx="3570101" cy="1235075"/>
            <a:chOff x="7427" y="4054"/>
            <a:chExt cx="8783" cy="1945"/>
          </a:xfrm>
        </p:grpSpPr>
        <p:sp>
          <p:nvSpPr>
            <p:cNvPr id="15" name="文本框 14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03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427" y="4723"/>
              <a:ext cx="8783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18915" y="331470"/>
            <a:ext cx="4578350" cy="1317625"/>
            <a:chOff x="6329" y="522"/>
            <a:chExt cx="7210" cy="2075"/>
          </a:xfrm>
        </p:grpSpPr>
        <p:pic>
          <p:nvPicPr>
            <p:cNvPr id="23" name="图片 22" descr="d9958771c7fc02287aeaf952bfb24400"/>
            <p:cNvPicPr>
              <a:picLocks noChangeAspect="1"/>
            </p:cNvPicPr>
            <p:nvPr/>
          </p:nvPicPr>
          <p:blipFill>
            <a:blip r:embed="rId5"/>
            <a:srcRect l="7559" t="19737" b="18750"/>
            <a:stretch>
              <a:fillRect/>
            </a:stretch>
          </p:blipFill>
          <p:spPr>
            <a:xfrm rot="21360000">
              <a:off x="10655" y="1259"/>
              <a:ext cx="2884" cy="1338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5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973570" y="1762125"/>
            <a:ext cx="2927985" cy="4239260"/>
            <a:chOff x="8191" y="1989"/>
            <a:chExt cx="5092" cy="7372"/>
          </a:xfrm>
        </p:grpSpPr>
        <p:pic>
          <p:nvPicPr>
            <p:cNvPr id="25" name="图片 24" descr="97a4a4a74b97b4abb7561b80c48d80df"/>
            <p:cNvPicPr>
              <a:picLocks noChangeAspect="1"/>
            </p:cNvPicPr>
            <p:nvPr/>
          </p:nvPicPr>
          <p:blipFill>
            <a:blip r:embed="rId3"/>
            <a:srcRect l="12819" t="18745" r="75265"/>
            <a:stretch>
              <a:fillRect/>
            </a:stretch>
          </p:blipFill>
          <p:spPr>
            <a:xfrm>
              <a:off x="8673" y="2729"/>
              <a:ext cx="3921" cy="6632"/>
            </a:xfrm>
            <a:prstGeom prst="rect">
              <a:avLst/>
            </a:prstGeom>
          </p:spPr>
        </p:pic>
        <p:pic>
          <p:nvPicPr>
            <p:cNvPr id="23" name="图片 22" descr="cfaac76f31db0e9379e1ed48e2a82488"/>
            <p:cNvPicPr>
              <a:picLocks noChangeAspect="1"/>
            </p:cNvPicPr>
            <p:nvPr/>
          </p:nvPicPr>
          <p:blipFill>
            <a:blip r:embed="rId4"/>
            <a:srcRect l="54270" t="66604" r="20439"/>
            <a:stretch>
              <a:fillRect/>
            </a:stretch>
          </p:blipFill>
          <p:spPr>
            <a:xfrm>
              <a:off x="8191" y="1989"/>
              <a:ext cx="5093" cy="3362"/>
            </a:xfrm>
            <a:prstGeom prst="rect">
              <a:avLst/>
            </a:prstGeom>
          </p:spPr>
        </p:pic>
        <p:pic>
          <p:nvPicPr>
            <p:cNvPr id="24" name="图片 23" descr="cfaac76f31db0e9379e1ed48e2a82488"/>
            <p:cNvPicPr>
              <a:picLocks noChangeAspect="1"/>
            </p:cNvPicPr>
            <p:nvPr/>
          </p:nvPicPr>
          <p:blipFill>
            <a:blip r:embed="rId4"/>
            <a:srcRect l="56737" t="49583" r="17185" b="33854"/>
            <a:stretch>
              <a:fillRect/>
            </a:stretch>
          </p:blipFill>
          <p:spPr>
            <a:xfrm>
              <a:off x="9523" y="5133"/>
              <a:ext cx="2220" cy="141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97940" y="2210435"/>
            <a:ext cx="5138420" cy="995680"/>
            <a:chOff x="1056" y="2651"/>
            <a:chExt cx="8672" cy="1568"/>
          </a:xfrm>
        </p:grpSpPr>
        <p:grpSp>
          <p:nvGrpSpPr>
            <p:cNvPr id="4" name="组合 3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添加标题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</a:p>
            </p:txBody>
          </p:sp>
        </p:grpSp>
        <p:sp>
          <p:nvSpPr>
            <p:cNvPr id="2050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97940" y="4686935"/>
            <a:ext cx="5138420" cy="995680"/>
            <a:chOff x="1056" y="2651"/>
            <a:chExt cx="8672" cy="15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添加标题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</a:p>
            </p:txBody>
          </p:sp>
        </p:grpSp>
        <p:sp>
          <p:nvSpPr>
            <p:cNvPr id="13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97940" y="3448685"/>
            <a:ext cx="5138420" cy="995680"/>
            <a:chOff x="1056" y="2651"/>
            <a:chExt cx="8672" cy="1568"/>
          </a:xfrm>
        </p:grpSpPr>
        <p:grpSp>
          <p:nvGrpSpPr>
            <p:cNvPr id="15" name="组合 14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添加标题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</a:p>
            </p:txBody>
          </p:sp>
        </p:grpSp>
        <p:sp>
          <p:nvSpPr>
            <p:cNvPr id="19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7" name="图片 26" descr="cfaac76f31db0e9379e1ed48e2a82488"/>
          <p:cNvPicPr>
            <a:picLocks noChangeAspect="1"/>
          </p:cNvPicPr>
          <p:nvPr/>
        </p:nvPicPr>
        <p:blipFill>
          <a:blip r:embed="rId4"/>
          <a:srcRect l="11982" t="6696" r="63080" b="71538"/>
          <a:stretch>
            <a:fillRect/>
          </a:stretch>
        </p:blipFill>
        <p:spPr>
          <a:xfrm rot="840000">
            <a:off x="9445625" y="4739005"/>
            <a:ext cx="1734185" cy="1513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018915" y="331470"/>
            <a:ext cx="4050030" cy="1094740"/>
            <a:chOff x="6329" y="522"/>
            <a:chExt cx="6378" cy="1724"/>
          </a:xfrm>
        </p:grpSpPr>
        <p:pic>
          <p:nvPicPr>
            <p:cNvPr id="29" name="图片 28" descr="d9958771c7fc02287aeaf952bfb24400"/>
            <p:cNvPicPr>
              <a:picLocks noChangeAspect="1"/>
            </p:cNvPicPr>
            <p:nvPr/>
          </p:nvPicPr>
          <p:blipFill>
            <a:blip r:embed="rId5"/>
            <a:srcRect l="7559" t="19737" b="18750"/>
            <a:stretch>
              <a:fillRect/>
            </a:stretch>
          </p:blipFill>
          <p:spPr>
            <a:xfrm rot="21360000">
              <a:off x="10643" y="1288"/>
              <a:ext cx="2064" cy="958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3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50845" y="1722120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衷心感谢您的观赏！</a:t>
            </a:r>
            <a:endParaRPr lang="zh-CN" altLang="zh-CN" sz="4000">
              <a:solidFill>
                <a:schemeClr val="tx1">
                  <a:lumMod val="75000"/>
                  <a:lumOff val="25000"/>
                </a:schemeClr>
              </a:solidFill>
              <a:latin typeface="字体管家胖丫儿" panose="00020600040101010101" charset="-122"/>
              <a:ea typeface="字体管家胖丫儿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8480" y="2409190"/>
            <a:ext cx="6164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Meaty plant hand-drawn cartoon general template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56218" y="2777490"/>
            <a:ext cx="667956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,.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</a:t>
            </a: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12845" y="3609340"/>
            <a:ext cx="4766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xiazaii   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汇报时间：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XX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年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XX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rPr>
              <a:t>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体管家胖丫儿" panose="00020600040101010101" charset="-122"/>
              <a:ea typeface="字体管家胖丫儿" panose="00020600040101010101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83710"/>
            <a:ext cx="9541510" cy="236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862320" y="1744345"/>
            <a:ext cx="5187315" cy="819150"/>
            <a:chOff x="4090" y="2959"/>
            <a:chExt cx="8169" cy="1290"/>
          </a:xfrm>
        </p:grpSpPr>
        <p:grpSp>
          <p:nvGrpSpPr>
            <p:cNvPr id="11" name="组合 10"/>
            <p:cNvGrpSpPr/>
            <p:nvPr/>
          </p:nvGrpSpPr>
          <p:grpSpPr>
            <a:xfrm>
              <a:off x="4090" y="2959"/>
              <a:ext cx="1444" cy="1290"/>
              <a:chOff x="4059" y="2959"/>
              <a:chExt cx="1444" cy="1290"/>
            </a:xfrm>
          </p:grpSpPr>
          <p:pic>
            <p:nvPicPr>
              <p:cNvPr id="5" name="图片 4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4328" y="3289"/>
                <a:ext cx="96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01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535" y="3229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62320" y="2565400"/>
            <a:ext cx="5187315" cy="819150"/>
            <a:chOff x="4090" y="4252"/>
            <a:chExt cx="8169" cy="1290"/>
          </a:xfrm>
        </p:grpSpPr>
        <p:grpSp>
          <p:nvGrpSpPr>
            <p:cNvPr id="15" name="组合 14"/>
            <p:cNvGrpSpPr/>
            <p:nvPr/>
          </p:nvGrpSpPr>
          <p:grpSpPr>
            <a:xfrm>
              <a:off x="4090" y="4252"/>
              <a:ext cx="1445" cy="1291"/>
              <a:chOff x="4059" y="2959"/>
              <a:chExt cx="1445" cy="1291"/>
            </a:xfrm>
          </p:grpSpPr>
          <p:pic>
            <p:nvPicPr>
              <p:cNvPr id="16" name="图片 15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276" y="3263"/>
                <a:ext cx="117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02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35" y="4534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62320" y="3387090"/>
            <a:ext cx="5187315" cy="819150"/>
            <a:chOff x="4090" y="5546"/>
            <a:chExt cx="8169" cy="1290"/>
          </a:xfrm>
        </p:grpSpPr>
        <p:grpSp>
          <p:nvGrpSpPr>
            <p:cNvPr id="18" name="组合 17"/>
            <p:cNvGrpSpPr/>
            <p:nvPr/>
          </p:nvGrpSpPr>
          <p:grpSpPr>
            <a:xfrm>
              <a:off x="4090" y="5546"/>
              <a:ext cx="1445" cy="1291"/>
              <a:chOff x="4059" y="2959"/>
              <a:chExt cx="1445" cy="1291"/>
            </a:xfrm>
          </p:grpSpPr>
          <p:pic>
            <p:nvPicPr>
              <p:cNvPr id="19" name="图片 18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4250" y="3263"/>
                <a:ext cx="118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03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535" y="5839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62320" y="4208780"/>
            <a:ext cx="5187315" cy="819150"/>
            <a:chOff x="4090" y="6840"/>
            <a:chExt cx="8169" cy="1290"/>
          </a:xfrm>
        </p:grpSpPr>
        <p:grpSp>
          <p:nvGrpSpPr>
            <p:cNvPr id="12" name="组合 11"/>
            <p:cNvGrpSpPr/>
            <p:nvPr/>
          </p:nvGrpSpPr>
          <p:grpSpPr>
            <a:xfrm>
              <a:off x="4090" y="6840"/>
              <a:ext cx="1445" cy="1291"/>
              <a:chOff x="4059" y="2959"/>
              <a:chExt cx="1445" cy="1291"/>
            </a:xfrm>
          </p:grpSpPr>
          <p:pic>
            <p:nvPicPr>
              <p:cNvPr id="13" name="图片 12" descr="7bab18130552dfabfe5c9bc065c449bd"/>
              <p:cNvPicPr>
                <a:picLocks noChangeAspect="1"/>
              </p:cNvPicPr>
              <p:nvPr/>
            </p:nvPicPr>
            <p:blipFill>
              <a:blip r:embed="rId2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4224" y="3263"/>
                <a:ext cx="110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04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535" y="7144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56790" y="2235835"/>
            <a:ext cx="2400300" cy="1174115"/>
            <a:chOff x="4379" y="1172"/>
            <a:chExt cx="3780" cy="1849"/>
          </a:xfrm>
        </p:grpSpPr>
        <p:sp>
          <p:nvSpPr>
            <p:cNvPr id="3" name="文本框 2"/>
            <p:cNvSpPr txBox="1"/>
            <p:nvPr/>
          </p:nvSpPr>
          <p:spPr>
            <a:xfrm>
              <a:off x="4379" y="1172"/>
              <a:ext cx="229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4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目录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86" y="2393"/>
              <a:ext cx="367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字体管家胖丫儿" panose="00020600040101010101" charset="-122"/>
                  <a:ea typeface="字体管家胖丫儿" panose="00020600040101010101" charset="-122"/>
                </a:rPr>
                <a:t>CONTENTS</a:t>
              </a:r>
              <a:endParaRPr lang="en-US" altLang="zh-CN" dirty="0">
                <a:latin typeface="字体管家胖丫儿" panose="00020600040101010101" charset="-122"/>
                <a:ea typeface="字体管家胖丫儿" panose="00020600040101010101" charset="-122"/>
              </a:endParaRPr>
            </a:p>
          </p:txBody>
        </p:sp>
      </p:grp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3"/>
          <a:srcRect l="74441" t="34987"/>
          <a:stretch>
            <a:fillRect/>
          </a:stretch>
        </p:blipFill>
        <p:spPr>
          <a:xfrm>
            <a:off x="2051685" y="3135630"/>
            <a:ext cx="2572385" cy="1358900"/>
          </a:xfrm>
          <a:prstGeom prst="rect">
            <a:avLst/>
          </a:prstGeom>
        </p:spPr>
      </p:pic>
      <p:pic>
        <p:nvPicPr>
          <p:cNvPr id="7" name="图片 6" descr="97a4a4a74b97b4abb7561b80c48d80df"/>
          <p:cNvPicPr>
            <a:picLocks noChangeAspect="1"/>
          </p:cNvPicPr>
          <p:nvPr/>
        </p:nvPicPr>
        <p:blipFill>
          <a:blip r:embed="rId3"/>
          <a:srcRect r="87879"/>
          <a:stretch>
            <a:fillRect/>
          </a:stretch>
        </p:blipFill>
        <p:spPr>
          <a:xfrm>
            <a:off x="1236345" y="2758440"/>
            <a:ext cx="848360" cy="1736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2375"/>
            <a:chOff x="7055" y="3596"/>
            <a:chExt cx="8672" cy="3925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PART O1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5" name="图片 4" descr="97a4a4a74b97b4abb7561b80c48d80df"/>
          <p:cNvPicPr>
            <a:picLocks noChangeAspect="1"/>
          </p:cNvPicPr>
          <p:nvPr/>
        </p:nvPicPr>
        <p:blipFill>
          <a:blip r:embed="rId2"/>
          <a:srcRect r="87668"/>
          <a:stretch>
            <a:fillRect/>
          </a:stretch>
        </p:blipFill>
        <p:spPr>
          <a:xfrm>
            <a:off x="1886585" y="2579370"/>
            <a:ext cx="998855" cy="2009140"/>
          </a:xfrm>
          <a:prstGeom prst="rect">
            <a:avLst/>
          </a:prstGeom>
        </p:spPr>
      </p:pic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rcRect l="12819" r="75265"/>
          <a:stretch>
            <a:fillRect/>
          </a:stretch>
        </p:blipFill>
        <p:spPr>
          <a:xfrm>
            <a:off x="3052445" y="2463165"/>
            <a:ext cx="965200" cy="2009140"/>
          </a:xfrm>
          <a:prstGeom prst="rect">
            <a:avLst/>
          </a:prstGeom>
        </p:spPr>
      </p:pic>
      <p:sp>
        <p:nvSpPr>
          <p:cNvPr id="10" name="心"/>
          <p:cNvSpPr/>
          <p:nvPr/>
        </p:nvSpPr>
        <p:spPr bwMode="auto">
          <a:xfrm>
            <a:off x="2846705" y="2766695"/>
            <a:ext cx="351790" cy="35179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2be47b2c26740c136063d9dfacfa92"/>
          <p:cNvPicPr>
            <a:picLocks noChangeAspect="1"/>
          </p:cNvPicPr>
          <p:nvPr/>
        </p:nvPicPr>
        <p:blipFill>
          <a:blip r:embed="rId2"/>
          <a:srcRect l="15950" t="9054" r="14218" b="7763"/>
          <a:stretch>
            <a:fillRect/>
          </a:stretch>
        </p:blipFill>
        <p:spPr>
          <a:xfrm flipH="1">
            <a:off x="995680" y="1703070"/>
            <a:ext cx="2433320" cy="28987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72000" y="3906520"/>
            <a:ext cx="6316270" cy="1354455"/>
            <a:chOff x="7427" y="4054"/>
            <a:chExt cx="15539" cy="213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02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5539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72000" y="2216785"/>
            <a:ext cx="5930928" cy="1354455"/>
            <a:chOff x="7427" y="4054"/>
            <a:chExt cx="14591" cy="2133"/>
          </a:xfrm>
        </p:grpSpPr>
        <p:sp>
          <p:nvSpPr>
            <p:cNvPr id="5" name="文本框 4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01  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27" y="4723"/>
              <a:ext cx="14591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1241425" y="5657850"/>
            <a:ext cx="2461895" cy="139700"/>
          </a:xfrm>
          <a:custGeom>
            <a:avLst/>
            <a:gdLst>
              <a:gd name="connisteX0" fmla="*/ 0 w 2461895"/>
              <a:gd name="connsiteY0" fmla="*/ 1411 h 139911"/>
              <a:gd name="connisteX1" fmla="*/ 66675 w 2461895"/>
              <a:gd name="connsiteY1" fmla="*/ 1411 h 139911"/>
              <a:gd name="connisteX2" fmla="*/ 133985 w 2461895"/>
              <a:gd name="connsiteY2" fmla="*/ 1411 h 139911"/>
              <a:gd name="connisteX3" fmla="*/ 200660 w 2461895"/>
              <a:gd name="connsiteY3" fmla="*/ 1411 h 139911"/>
              <a:gd name="connisteX4" fmla="*/ 267970 w 2461895"/>
              <a:gd name="connsiteY4" fmla="*/ 1411 h 139911"/>
              <a:gd name="connisteX5" fmla="*/ 334645 w 2461895"/>
              <a:gd name="connsiteY5" fmla="*/ 1411 h 139911"/>
              <a:gd name="connisteX6" fmla="*/ 401955 w 2461895"/>
              <a:gd name="connsiteY6" fmla="*/ 1411 h 139911"/>
              <a:gd name="connisteX7" fmla="*/ 468630 w 2461895"/>
              <a:gd name="connsiteY7" fmla="*/ 1411 h 139911"/>
              <a:gd name="connisteX8" fmla="*/ 535940 w 2461895"/>
              <a:gd name="connsiteY8" fmla="*/ 1411 h 139911"/>
              <a:gd name="connisteX9" fmla="*/ 602615 w 2461895"/>
              <a:gd name="connsiteY9" fmla="*/ 17921 h 139911"/>
              <a:gd name="connisteX10" fmla="*/ 669925 w 2461895"/>
              <a:gd name="connsiteY10" fmla="*/ 35066 h 139911"/>
              <a:gd name="connisteX11" fmla="*/ 736600 w 2461895"/>
              <a:gd name="connsiteY11" fmla="*/ 51576 h 139911"/>
              <a:gd name="connisteX12" fmla="*/ 803910 w 2461895"/>
              <a:gd name="connsiteY12" fmla="*/ 85231 h 139911"/>
              <a:gd name="connisteX13" fmla="*/ 870585 w 2461895"/>
              <a:gd name="connsiteY13" fmla="*/ 85231 h 139911"/>
              <a:gd name="connisteX14" fmla="*/ 937895 w 2461895"/>
              <a:gd name="connsiteY14" fmla="*/ 101741 h 139911"/>
              <a:gd name="connisteX15" fmla="*/ 1004570 w 2461895"/>
              <a:gd name="connsiteY15" fmla="*/ 101741 h 139911"/>
              <a:gd name="connisteX16" fmla="*/ 1088390 w 2461895"/>
              <a:gd name="connsiteY16" fmla="*/ 118886 h 139911"/>
              <a:gd name="connisteX17" fmla="*/ 1155700 w 2461895"/>
              <a:gd name="connsiteY17" fmla="*/ 118886 h 139911"/>
              <a:gd name="connisteX18" fmla="*/ 1238885 w 2461895"/>
              <a:gd name="connsiteY18" fmla="*/ 118886 h 139911"/>
              <a:gd name="connisteX19" fmla="*/ 1306195 w 2461895"/>
              <a:gd name="connsiteY19" fmla="*/ 118886 h 139911"/>
              <a:gd name="connisteX20" fmla="*/ 1372870 w 2461895"/>
              <a:gd name="connsiteY20" fmla="*/ 101741 h 139911"/>
              <a:gd name="connisteX21" fmla="*/ 1440180 w 2461895"/>
              <a:gd name="connsiteY21" fmla="*/ 101741 h 139911"/>
              <a:gd name="connisteX22" fmla="*/ 1506855 w 2461895"/>
              <a:gd name="connsiteY22" fmla="*/ 101741 h 139911"/>
              <a:gd name="connisteX23" fmla="*/ 1574165 w 2461895"/>
              <a:gd name="connsiteY23" fmla="*/ 101741 h 139911"/>
              <a:gd name="connisteX24" fmla="*/ 1640840 w 2461895"/>
              <a:gd name="connsiteY24" fmla="*/ 101741 h 139911"/>
              <a:gd name="connisteX25" fmla="*/ 1708150 w 2461895"/>
              <a:gd name="connsiteY25" fmla="*/ 101741 h 139911"/>
              <a:gd name="connisteX26" fmla="*/ 1774825 w 2461895"/>
              <a:gd name="connsiteY26" fmla="*/ 101741 h 139911"/>
              <a:gd name="connisteX27" fmla="*/ 1842135 w 2461895"/>
              <a:gd name="connsiteY27" fmla="*/ 118886 h 139911"/>
              <a:gd name="connisteX28" fmla="*/ 1908810 w 2461895"/>
              <a:gd name="connsiteY28" fmla="*/ 118886 h 139911"/>
              <a:gd name="connisteX29" fmla="*/ 1992630 w 2461895"/>
              <a:gd name="connsiteY29" fmla="*/ 135396 h 139911"/>
              <a:gd name="connisteX30" fmla="*/ 2059940 w 2461895"/>
              <a:gd name="connsiteY30" fmla="*/ 135396 h 139911"/>
              <a:gd name="connisteX31" fmla="*/ 2126615 w 2461895"/>
              <a:gd name="connsiteY31" fmla="*/ 135396 h 139911"/>
              <a:gd name="connisteX32" fmla="*/ 2193925 w 2461895"/>
              <a:gd name="connsiteY32" fmla="*/ 85231 h 139911"/>
              <a:gd name="connisteX33" fmla="*/ 2260600 w 2461895"/>
              <a:gd name="connsiteY33" fmla="*/ 68086 h 139911"/>
              <a:gd name="connisteX34" fmla="*/ 2327910 w 2461895"/>
              <a:gd name="connsiteY34" fmla="*/ 68086 h 139911"/>
              <a:gd name="connisteX35" fmla="*/ 2394585 w 2461895"/>
              <a:gd name="connsiteY35" fmla="*/ 68086 h 139911"/>
              <a:gd name="connisteX36" fmla="*/ 2461895 w 2461895"/>
              <a:gd name="connsiteY36" fmla="*/ 68086 h 13991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</a:cxnLst>
            <a:rect l="l" t="t" r="r" b="b"/>
            <a:pathLst>
              <a:path w="2461895" h="139912">
                <a:moveTo>
                  <a:pt x="0" y="1411"/>
                </a:moveTo>
                <a:cubicBezTo>
                  <a:pt x="12065" y="1411"/>
                  <a:pt x="40005" y="1411"/>
                  <a:pt x="66675" y="1411"/>
                </a:cubicBezTo>
                <a:cubicBezTo>
                  <a:pt x="93345" y="1411"/>
                  <a:pt x="107315" y="1411"/>
                  <a:pt x="133985" y="1411"/>
                </a:cubicBezTo>
                <a:cubicBezTo>
                  <a:pt x="160655" y="1411"/>
                  <a:pt x="173990" y="1411"/>
                  <a:pt x="200660" y="1411"/>
                </a:cubicBezTo>
                <a:cubicBezTo>
                  <a:pt x="227330" y="1411"/>
                  <a:pt x="241300" y="1411"/>
                  <a:pt x="267970" y="1411"/>
                </a:cubicBezTo>
                <a:cubicBezTo>
                  <a:pt x="294640" y="1411"/>
                  <a:pt x="307975" y="1411"/>
                  <a:pt x="334645" y="1411"/>
                </a:cubicBezTo>
                <a:cubicBezTo>
                  <a:pt x="361315" y="1411"/>
                  <a:pt x="375285" y="1411"/>
                  <a:pt x="401955" y="1411"/>
                </a:cubicBezTo>
                <a:cubicBezTo>
                  <a:pt x="428625" y="1411"/>
                  <a:pt x="441960" y="1411"/>
                  <a:pt x="468630" y="1411"/>
                </a:cubicBezTo>
                <a:cubicBezTo>
                  <a:pt x="495300" y="1411"/>
                  <a:pt x="509270" y="-1764"/>
                  <a:pt x="535940" y="1411"/>
                </a:cubicBezTo>
                <a:cubicBezTo>
                  <a:pt x="562610" y="4586"/>
                  <a:pt x="575945" y="10936"/>
                  <a:pt x="602615" y="17921"/>
                </a:cubicBezTo>
                <a:cubicBezTo>
                  <a:pt x="629285" y="24906"/>
                  <a:pt x="643255" y="28081"/>
                  <a:pt x="669925" y="35066"/>
                </a:cubicBezTo>
                <a:cubicBezTo>
                  <a:pt x="696595" y="42051"/>
                  <a:pt x="709930" y="41416"/>
                  <a:pt x="736600" y="51576"/>
                </a:cubicBezTo>
                <a:cubicBezTo>
                  <a:pt x="763270" y="61736"/>
                  <a:pt x="777240" y="78246"/>
                  <a:pt x="803910" y="85231"/>
                </a:cubicBezTo>
                <a:cubicBezTo>
                  <a:pt x="830580" y="92216"/>
                  <a:pt x="843915" y="82056"/>
                  <a:pt x="870585" y="85231"/>
                </a:cubicBezTo>
                <a:cubicBezTo>
                  <a:pt x="897255" y="88406"/>
                  <a:pt x="911225" y="98566"/>
                  <a:pt x="937895" y="101741"/>
                </a:cubicBezTo>
                <a:cubicBezTo>
                  <a:pt x="964565" y="104916"/>
                  <a:pt x="974725" y="98566"/>
                  <a:pt x="1004570" y="101741"/>
                </a:cubicBezTo>
                <a:cubicBezTo>
                  <a:pt x="1034415" y="104916"/>
                  <a:pt x="1057910" y="115711"/>
                  <a:pt x="1088390" y="118886"/>
                </a:cubicBezTo>
                <a:cubicBezTo>
                  <a:pt x="1118870" y="122061"/>
                  <a:pt x="1125855" y="118886"/>
                  <a:pt x="1155700" y="118886"/>
                </a:cubicBezTo>
                <a:cubicBezTo>
                  <a:pt x="1185545" y="118886"/>
                  <a:pt x="1209040" y="118886"/>
                  <a:pt x="1238885" y="118886"/>
                </a:cubicBezTo>
                <a:cubicBezTo>
                  <a:pt x="1268730" y="118886"/>
                  <a:pt x="1279525" y="122061"/>
                  <a:pt x="1306195" y="118886"/>
                </a:cubicBezTo>
                <a:cubicBezTo>
                  <a:pt x="1332865" y="115711"/>
                  <a:pt x="1346200" y="104916"/>
                  <a:pt x="1372870" y="101741"/>
                </a:cubicBezTo>
                <a:cubicBezTo>
                  <a:pt x="1399540" y="98566"/>
                  <a:pt x="1413510" y="101741"/>
                  <a:pt x="1440180" y="101741"/>
                </a:cubicBezTo>
                <a:cubicBezTo>
                  <a:pt x="1466850" y="101741"/>
                  <a:pt x="1480185" y="101741"/>
                  <a:pt x="1506855" y="101741"/>
                </a:cubicBezTo>
                <a:cubicBezTo>
                  <a:pt x="1533525" y="101741"/>
                  <a:pt x="1547495" y="101741"/>
                  <a:pt x="1574165" y="101741"/>
                </a:cubicBezTo>
                <a:cubicBezTo>
                  <a:pt x="1600835" y="101741"/>
                  <a:pt x="1614170" y="101741"/>
                  <a:pt x="1640840" y="101741"/>
                </a:cubicBezTo>
                <a:cubicBezTo>
                  <a:pt x="1667510" y="101741"/>
                  <a:pt x="1681480" y="101741"/>
                  <a:pt x="1708150" y="101741"/>
                </a:cubicBezTo>
                <a:cubicBezTo>
                  <a:pt x="1734820" y="101741"/>
                  <a:pt x="1748155" y="98566"/>
                  <a:pt x="1774825" y="101741"/>
                </a:cubicBezTo>
                <a:cubicBezTo>
                  <a:pt x="1801495" y="104916"/>
                  <a:pt x="1815465" y="115711"/>
                  <a:pt x="1842135" y="118886"/>
                </a:cubicBezTo>
                <a:cubicBezTo>
                  <a:pt x="1868805" y="122061"/>
                  <a:pt x="1878965" y="115711"/>
                  <a:pt x="1908810" y="118886"/>
                </a:cubicBezTo>
                <a:cubicBezTo>
                  <a:pt x="1938655" y="122061"/>
                  <a:pt x="1962150" y="132221"/>
                  <a:pt x="1992630" y="135396"/>
                </a:cubicBezTo>
                <a:cubicBezTo>
                  <a:pt x="2023110" y="138571"/>
                  <a:pt x="2033270" y="135396"/>
                  <a:pt x="2059940" y="135396"/>
                </a:cubicBezTo>
                <a:cubicBezTo>
                  <a:pt x="2086610" y="135396"/>
                  <a:pt x="2099945" y="145556"/>
                  <a:pt x="2126615" y="135396"/>
                </a:cubicBezTo>
                <a:cubicBezTo>
                  <a:pt x="2153285" y="125236"/>
                  <a:pt x="2167255" y="98566"/>
                  <a:pt x="2193925" y="85231"/>
                </a:cubicBezTo>
                <a:cubicBezTo>
                  <a:pt x="2220595" y="71896"/>
                  <a:pt x="2233930" y="71261"/>
                  <a:pt x="2260600" y="68086"/>
                </a:cubicBezTo>
                <a:cubicBezTo>
                  <a:pt x="2287270" y="64911"/>
                  <a:pt x="2301240" y="68086"/>
                  <a:pt x="2327910" y="68086"/>
                </a:cubicBezTo>
                <a:cubicBezTo>
                  <a:pt x="2354580" y="68086"/>
                  <a:pt x="2367915" y="68086"/>
                  <a:pt x="2394585" y="68086"/>
                </a:cubicBezTo>
                <a:cubicBezTo>
                  <a:pt x="2421255" y="68086"/>
                  <a:pt x="2449830" y="68086"/>
                  <a:pt x="2461895" y="68086"/>
                </a:cubicBezTo>
              </a:path>
            </a:pathLst>
          </a:custGeom>
          <a:solidFill>
            <a:srgbClr val="5D586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97a4a4a74b97b4abb7561b80c48d80df"/>
          <p:cNvPicPr>
            <a:picLocks noChangeAspect="1"/>
          </p:cNvPicPr>
          <p:nvPr/>
        </p:nvPicPr>
        <p:blipFill>
          <a:blip r:embed="rId3"/>
          <a:srcRect l="74496" t="38338"/>
          <a:stretch>
            <a:fillRect/>
          </a:stretch>
        </p:blipFill>
        <p:spPr>
          <a:xfrm>
            <a:off x="2126615" y="4549775"/>
            <a:ext cx="2065655" cy="123888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18915" y="331470"/>
            <a:ext cx="4611370" cy="1136015"/>
            <a:chOff x="6329" y="522"/>
            <a:chExt cx="7262" cy="1789"/>
          </a:xfrm>
        </p:grpSpPr>
        <p:pic>
          <p:nvPicPr>
            <p:cNvPr id="17" name="图片 16" descr="d9958771c7fc02287aeaf952bfb24400"/>
            <p:cNvPicPr>
              <a:picLocks noChangeAspect="1"/>
            </p:cNvPicPr>
            <p:nvPr/>
          </p:nvPicPr>
          <p:blipFill>
            <a:blip r:embed="rId4"/>
            <a:srcRect l="7559" t="19737" b="18750"/>
            <a:stretch>
              <a:fillRect/>
            </a:stretch>
          </p:blipFill>
          <p:spPr>
            <a:xfrm rot="21360000">
              <a:off x="10707" y="973"/>
              <a:ext cx="2884" cy="133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9012555" y="2741930"/>
            <a:ext cx="1111250" cy="879475"/>
          </a:xfrm>
          <a:prstGeom prst="rect">
            <a:avLst/>
          </a:prstGeom>
        </p:spPr>
      </p:pic>
      <p:pic>
        <p:nvPicPr>
          <p:cNvPr id="10" name="图片 9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2055495" y="2741930"/>
            <a:ext cx="1111250" cy="879475"/>
          </a:xfrm>
          <a:prstGeom prst="rect">
            <a:avLst/>
          </a:prstGeom>
        </p:spPr>
      </p:pic>
      <p:pic>
        <p:nvPicPr>
          <p:cNvPr id="11" name="图片 10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4374515" y="2741930"/>
            <a:ext cx="1111250" cy="879475"/>
          </a:xfrm>
          <a:prstGeom prst="rect">
            <a:avLst/>
          </a:prstGeom>
        </p:spPr>
      </p:pic>
      <p:pic>
        <p:nvPicPr>
          <p:cNvPr id="12" name="图片 11" descr="847bbc0394e29e6c3660bce8bfa24545"/>
          <p:cNvPicPr>
            <a:picLocks noChangeAspect="1"/>
          </p:cNvPicPr>
          <p:nvPr/>
        </p:nvPicPr>
        <p:blipFill>
          <a:blip r:embed="rId2"/>
          <a:srcRect l="31136" t="36927" r="5791" b="13183"/>
          <a:stretch>
            <a:fillRect/>
          </a:stretch>
        </p:blipFill>
        <p:spPr>
          <a:xfrm>
            <a:off x="6693535" y="2741930"/>
            <a:ext cx="1111250" cy="87947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46755" y="3030220"/>
            <a:ext cx="944880" cy="425450"/>
            <a:chOff x="5195" y="5084"/>
            <a:chExt cx="1250" cy="421"/>
          </a:xfrm>
        </p:grpSpPr>
        <p:cxnSp>
          <p:nvCxnSpPr>
            <p:cNvPr id="16" name="曲线连接符 15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曲线连接符 16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485765" y="3030220"/>
            <a:ext cx="944880" cy="425450"/>
            <a:chOff x="5195" y="5084"/>
            <a:chExt cx="1250" cy="421"/>
          </a:xfrm>
        </p:grpSpPr>
        <p:cxnSp>
          <p:nvCxnSpPr>
            <p:cNvPr id="21" name="曲线连接符 20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曲线连接符 21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7940675" y="3030220"/>
            <a:ext cx="944880" cy="425450"/>
            <a:chOff x="5195" y="5084"/>
            <a:chExt cx="1250" cy="421"/>
          </a:xfrm>
        </p:grpSpPr>
        <p:cxnSp>
          <p:nvCxnSpPr>
            <p:cNvPr id="24" name="曲线连接符 23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曲线连接符 24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358900" y="3872230"/>
            <a:ext cx="2451735" cy="1284605"/>
            <a:chOff x="6392" y="7749"/>
            <a:chExt cx="4560" cy="2023"/>
          </a:xfrm>
        </p:grpSpPr>
        <p:sp>
          <p:nvSpPr>
            <p:cNvPr id="29" name="文本框 28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02685" y="3872230"/>
            <a:ext cx="2451735" cy="1284605"/>
            <a:chOff x="6392" y="7749"/>
            <a:chExt cx="4560" cy="2023"/>
          </a:xfrm>
        </p:grpSpPr>
        <p:sp>
          <p:nvSpPr>
            <p:cNvPr id="32" name="文本框 31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46470" y="3872230"/>
            <a:ext cx="2451735" cy="1284605"/>
            <a:chOff x="6392" y="7749"/>
            <a:chExt cx="4560" cy="2023"/>
          </a:xfrm>
        </p:grpSpPr>
        <p:sp>
          <p:nvSpPr>
            <p:cNvPr id="35" name="文本框 34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90255" y="3872230"/>
            <a:ext cx="2451735" cy="1284605"/>
            <a:chOff x="6392" y="7749"/>
            <a:chExt cx="4560" cy="2023"/>
          </a:xfrm>
        </p:grpSpPr>
        <p:sp>
          <p:nvSpPr>
            <p:cNvPr id="38" name="文本框 37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18915" y="331470"/>
            <a:ext cx="4627880" cy="1218565"/>
            <a:chOff x="6329" y="522"/>
            <a:chExt cx="7288" cy="1919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733" y="1103"/>
              <a:ext cx="2884" cy="133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5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faac76f31db0e9379e1ed48e2a82488"/>
          <p:cNvPicPr>
            <a:picLocks noChangeAspect="1"/>
          </p:cNvPicPr>
          <p:nvPr/>
        </p:nvPicPr>
        <p:blipFill>
          <a:blip r:embed="rId2"/>
          <a:srcRect l="5286" t="55680" r="73300" b="12686"/>
          <a:stretch>
            <a:fillRect/>
          </a:stretch>
        </p:blipFill>
        <p:spPr>
          <a:xfrm>
            <a:off x="2157095" y="2591435"/>
            <a:ext cx="2148205" cy="3173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0090" y="5252720"/>
            <a:ext cx="10772140" cy="75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765165" y="2428875"/>
            <a:ext cx="5262245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534795" y="2428875"/>
            <a:ext cx="4107180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28"/>
          <p:cNvSpPr txBox="1"/>
          <p:nvPr/>
        </p:nvSpPr>
        <p:spPr>
          <a:xfrm>
            <a:off x="5935800" y="2757958"/>
            <a:ext cx="3659135" cy="7048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bg1"/>
                </a:solidFill>
                <a:latin typeface="字体管家胖丫儿" panose="00020600040101010101" charset="-122"/>
                <a:ea typeface="字体管家胖丫儿" panose="00020600040101010101" charset="-122"/>
                <a:sym typeface="+mn-ea"/>
              </a:rPr>
              <a:t>此处添加文本标题</a:t>
            </a:r>
          </a:p>
        </p:txBody>
      </p:sp>
      <p:sp>
        <p:nvSpPr>
          <p:cNvPr id="55" name="TextBox 22"/>
          <p:cNvSpPr txBox="1"/>
          <p:nvPr/>
        </p:nvSpPr>
        <p:spPr>
          <a:xfrm>
            <a:off x="6282690" y="3435985"/>
            <a:ext cx="4144010" cy="1703070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95" y="4484370"/>
            <a:ext cx="4107815" cy="1280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18915" y="331470"/>
            <a:ext cx="4528820" cy="1251585"/>
            <a:chOff x="6329" y="522"/>
            <a:chExt cx="7132" cy="1971"/>
          </a:xfrm>
        </p:grpSpPr>
        <p:pic>
          <p:nvPicPr>
            <p:cNvPr id="4" name="图片 3" descr="d9958771c7fc02287aeaf952bfb24400"/>
            <p:cNvPicPr>
              <a:picLocks noChangeAspect="1"/>
            </p:cNvPicPr>
            <p:nvPr/>
          </p:nvPicPr>
          <p:blipFill>
            <a:blip r:embed="rId4"/>
            <a:srcRect l="7559" t="19737" b="18750"/>
            <a:stretch>
              <a:fillRect/>
            </a:stretch>
          </p:blipFill>
          <p:spPr>
            <a:xfrm rot="21360000">
              <a:off x="10577" y="1155"/>
              <a:ext cx="2884" cy="133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1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3010"/>
            <a:chOff x="7055" y="3596"/>
            <a:chExt cx="8672" cy="3926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体管家胖丫儿" panose="00020600040101010101" charset="-122"/>
                  <a:ea typeface="字体管家胖丫儿" panose="00020600040101010101" charset="-122"/>
                </a:rPr>
                <a:t>PART O2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请在此处添加文本标题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68805" y="2721610"/>
            <a:ext cx="2348865" cy="2009140"/>
            <a:chOff x="12517" y="7477"/>
            <a:chExt cx="3699" cy="3164"/>
          </a:xfrm>
        </p:grpSpPr>
        <p:pic>
          <p:nvPicPr>
            <p:cNvPr id="9" name="图片 8" descr="97a4a4a74b97b4abb7561b80c48d80df"/>
            <p:cNvPicPr>
              <a:picLocks noChangeAspect="1"/>
            </p:cNvPicPr>
            <p:nvPr/>
          </p:nvPicPr>
          <p:blipFill>
            <a:blip r:embed="rId2"/>
            <a:srcRect l="64720" r="25221"/>
            <a:stretch>
              <a:fillRect/>
            </a:stretch>
          </p:blipFill>
          <p:spPr>
            <a:xfrm>
              <a:off x="14934" y="7477"/>
              <a:ext cx="1283" cy="3164"/>
            </a:xfrm>
            <a:prstGeom prst="rect">
              <a:avLst/>
            </a:prstGeom>
          </p:spPr>
        </p:pic>
        <p:pic>
          <p:nvPicPr>
            <p:cNvPr id="10" name="图片 9" descr="97a4a4a74b97b4abb7561b80c48d80df"/>
            <p:cNvPicPr>
              <a:picLocks noChangeAspect="1"/>
            </p:cNvPicPr>
            <p:nvPr/>
          </p:nvPicPr>
          <p:blipFill>
            <a:blip r:embed="rId2"/>
            <a:srcRect l="24398" r="56245"/>
            <a:stretch>
              <a:fillRect/>
            </a:stretch>
          </p:blipFill>
          <p:spPr>
            <a:xfrm>
              <a:off x="12517" y="7477"/>
              <a:ext cx="2469" cy="3164"/>
            </a:xfrm>
            <a:prstGeom prst="rect">
              <a:avLst/>
            </a:prstGeom>
          </p:spPr>
        </p:pic>
      </p:grpSp>
      <p:pic>
        <p:nvPicPr>
          <p:cNvPr id="14" name="图片 13" descr="ad088fb96992cf01cff2b965e091a3e9"/>
          <p:cNvPicPr>
            <a:picLocks noChangeAspect="1"/>
          </p:cNvPicPr>
          <p:nvPr/>
        </p:nvPicPr>
        <p:blipFill>
          <a:blip r:embed="rId3"/>
          <a:srcRect l="35952" t="17973" r="36463" b="10477"/>
          <a:stretch>
            <a:fillRect/>
          </a:stretch>
        </p:blipFill>
        <p:spPr>
          <a:xfrm>
            <a:off x="2434590" y="3862705"/>
            <a:ext cx="758825" cy="1313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622fa41574512c0476f88d12c73155"/>
          <p:cNvPicPr>
            <a:picLocks noChangeAspect="1"/>
          </p:cNvPicPr>
          <p:nvPr/>
        </p:nvPicPr>
        <p:blipFill>
          <a:blip r:embed="rId2"/>
          <a:srcRect l="14458" t="25472" r="11562" b="21391"/>
          <a:stretch>
            <a:fillRect/>
          </a:stretch>
        </p:blipFill>
        <p:spPr>
          <a:xfrm>
            <a:off x="1566545" y="2557780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pic>
        <p:nvPicPr>
          <p:cNvPr id="4" name="图片 3" descr="14622fa41574512c0476f88d12c73155"/>
          <p:cNvPicPr>
            <a:picLocks noChangeAspect="1"/>
          </p:cNvPicPr>
          <p:nvPr/>
        </p:nvPicPr>
        <p:blipFill>
          <a:blip r:embed="rId2"/>
          <a:srcRect l="14458" t="25472" r="11562" b="21391"/>
          <a:stretch>
            <a:fillRect/>
          </a:stretch>
        </p:blipFill>
        <p:spPr>
          <a:xfrm flipH="1">
            <a:off x="9236075" y="3587115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3276773" y="2600008"/>
            <a:ext cx="6131500" cy="1075055"/>
            <a:chOff x="7427" y="4054"/>
            <a:chExt cx="10348" cy="169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pic>
        <p:nvPicPr>
          <p:cNvPr id="11" name="图片 10" descr="14622fa41574512c0476f88d12c73155"/>
          <p:cNvPicPr>
            <a:picLocks noChangeAspect="1"/>
          </p:cNvPicPr>
          <p:nvPr/>
        </p:nvPicPr>
        <p:blipFill>
          <a:blip r:embed="rId2"/>
          <a:srcRect l="14458" t="25472" r="11562" b="21391"/>
          <a:stretch>
            <a:fillRect/>
          </a:stretch>
        </p:blipFill>
        <p:spPr>
          <a:xfrm>
            <a:off x="1632585" y="4723765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3342813" y="4765993"/>
            <a:ext cx="6131500" cy="1075055"/>
            <a:chOff x="7427" y="4054"/>
            <a:chExt cx="10348" cy="1693"/>
          </a:xfrm>
        </p:grpSpPr>
        <p:sp>
          <p:nvSpPr>
            <p:cNvPr id="13" name="文本框 12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27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63204" y="3687128"/>
            <a:ext cx="6131500" cy="1075055"/>
            <a:chOff x="6475" y="4054"/>
            <a:chExt cx="10348" cy="1693"/>
          </a:xfrm>
        </p:grpSpPr>
        <p:sp>
          <p:nvSpPr>
            <p:cNvPr id="17" name="文本框 16"/>
            <p:cNvSpPr txBox="1"/>
            <p:nvPr/>
          </p:nvSpPr>
          <p:spPr>
            <a:xfrm>
              <a:off x="10388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75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01770" y="348615"/>
            <a:ext cx="4660900" cy="1284605"/>
            <a:chOff x="6329" y="522"/>
            <a:chExt cx="7340" cy="2023"/>
          </a:xfrm>
        </p:grpSpPr>
        <p:pic>
          <p:nvPicPr>
            <p:cNvPr id="5" name="图片 4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785" y="1207"/>
              <a:ext cx="2884" cy="1338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3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248410" y="2413635"/>
            <a:ext cx="2451100" cy="1284605"/>
            <a:chOff x="2694" y="3801"/>
            <a:chExt cx="3860" cy="2023"/>
          </a:xfrm>
        </p:grpSpPr>
        <p:sp>
          <p:nvSpPr>
            <p:cNvPr id="29" name="文本框 28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38375" y="4832350"/>
            <a:ext cx="2451100" cy="1284605"/>
            <a:chOff x="2694" y="3801"/>
            <a:chExt cx="3860" cy="2023"/>
          </a:xfrm>
        </p:grpSpPr>
        <p:sp>
          <p:nvSpPr>
            <p:cNvPr id="21" name="文本框 20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22995" y="3318510"/>
            <a:ext cx="2451100" cy="1284605"/>
            <a:chOff x="2694" y="3801"/>
            <a:chExt cx="3860" cy="2023"/>
          </a:xfrm>
        </p:grpSpPr>
        <p:sp>
          <p:nvSpPr>
            <p:cNvPr id="24" name="文本框 23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体管家胖丫儿" panose="00020600040101010101" charset="-122"/>
                  <a:ea typeface="字体管家胖丫儿" panose="00020600040101010101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</a:p>
          </p:txBody>
        </p:sp>
      </p:grpSp>
      <p:pic>
        <p:nvPicPr>
          <p:cNvPr id="3" name="图片 2" descr="97a4a4a74b97b4abb7561b80c48d80df"/>
          <p:cNvPicPr>
            <a:picLocks noChangeAspect="1"/>
          </p:cNvPicPr>
          <p:nvPr/>
        </p:nvPicPr>
        <p:blipFill>
          <a:blip r:embed="rId2"/>
          <a:srcRect l="12819" r="75265"/>
          <a:stretch>
            <a:fillRect/>
          </a:stretch>
        </p:blipFill>
        <p:spPr>
          <a:xfrm>
            <a:off x="4354830" y="1417955"/>
            <a:ext cx="965200" cy="2280285"/>
          </a:xfrm>
          <a:prstGeom prst="rect">
            <a:avLst/>
          </a:prstGeom>
        </p:spPr>
      </p:pic>
      <p:pic>
        <p:nvPicPr>
          <p:cNvPr id="5" name="图片 4" descr="97a4a4a74b97b4abb7561b80c48d80df"/>
          <p:cNvPicPr>
            <a:picLocks noChangeAspect="1"/>
          </p:cNvPicPr>
          <p:nvPr/>
        </p:nvPicPr>
        <p:blipFill>
          <a:blip r:embed="rId2"/>
          <a:srcRect r="87668"/>
          <a:stretch>
            <a:fillRect/>
          </a:stretch>
        </p:blipFill>
        <p:spPr>
          <a:xfrm>
            <a:off x="5152390" y="3989070"/>
            <a:ext cx="1134110" cy="2009140"/>
          </a:xfrm>
          <a:prstGeom prst="rect">
            <a:avLst/>
          </a:prstGeom>
        </p:spPr>
      </p:pic>
      <p:pic>
        <p:nvPicPr>
          <p:cNvPr id="31" name="图片 30" descr="97a4a4a74b97b4abb7561b80c48d80df"/>
          <p:cNvPicPr>
            <a:picLocks noChangeAspect="1"/>
          </p:cNvPicPr>
          <p:nvPr/>
        </p:nvPicPr>
        <p:blipFill>
          <a:blip r:embed="rId2"/>
          <a:srcRect l="74026" t="38338"/>
          <a:stretch>
            <a:fillRect/>
          </a:stretch>
        </p:blipFill>
        <p:spPr>
          <a:xfrm>
            <a:off x="6595745" y="2750185"/>
            <a:ext cx="2103755" cy="1238885"/>
          </a:xfrm>
          <a:prstGeom prst="snip2Same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018915" y="331470"/>
            <a:ext cx="4512310" cy="1317625"/>
            <a:chOff x="6329" y="522"/>
            <a:chExt cx="7106" cy="2075"/>
          </a:xfrm>
        </p:grpSpPr>
        <p:pic>
          <p:nvPicPr>
            <p:cNvPr id="33" name="图片 32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551" y="1259"/>
              <a:ext cx="2884" cy="1338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35" name="TextBox 28"/>
              <p:cNvSpPr txBox="1"/>
              <p:nvPr/>
            </p:nvSpPr>
            <p:spPr>
              <a:xfrm>
                <a:off x="7242" y="1149"/>
                <a:ext cx="5762" cy="1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添加文本标题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  <a:sym typeface="+mn-ea"/>
                  </a:rPr>
                  <a:t>Here to add your text, </a:t>
                </a:r>
              </a:p>
            </p:txBody>
          </p:sp>
        </p:grpSp>
      </p:grpSp>
      <p:pic>
        <p:nvPicPr>
          <p:cNvPr id="37" name="图片 36" descr="cfaac76f31db0e9379e1ed48e2a82488"/>
          <p:cNvPicPr>
            <a:picLocks noChangeAspect="1"/>
          </p:cNvPicPr>
          <p:nvPr/>
        </p:nvPicPr>
        <p:blipFill>
          <a:blip r:embed="rId4"/>
          <a:srcRect l="22648" t="28662" r="55245" b="54047"/>
          <a:stretch>
            <a:fillRect/>
          </a:stretch>
        </p:blipFill>
        <p:spPr>
          <a:xfrm rot="2640000">
            <a:off x="5616575" y="2294255"/>
            <a:ext cx="1195070" cy="934720"/>
          </a:xfrm>
          <a:prstGeom prst="rect">
            <a:avLst/>
          </a:prstGeom>
        </p:spPr>
      </p:pic>
      <p:pic>
        <p:nvPicPr>
          <p:cNvPr id="38" name="图片 37" descr="cfaac76f31db0e9379e1ed48e2a82488"/>
          <p:cNvPicPr>
            <a:picLocks noChangeAspect="1"/>
          </p:cNvPicPr>
          <p:nvPr/>
        </p:nvPicPr>
        <p:blipFill>
          <a:blip r:embed="rId4"/>
          <a:srcRect l="22648" t="28662" r="55245" b="54047"/>
          <a:stretch>
            <a:fillRect/>
          </a:stretch>
        </p:blipFill>
        <p:spPr>
          <a:xfrm rot="18840000" flipH="1" flipV="1">
            <a:off x="6440170" y="4395470"/>
            <a:ext cx="1195070" cy="934720"/>
          </a:xfrm>
          <a:prstGeom prst="rect">
            <a:avLst/>
          </a:prstGeom>
        </p:spPr>
      </p:pic>
      <p:pic>
        <p:nvPicPr>
          <p:cNvPr id="39" name="图片 38" descr="cfaac76f31db0e9379e1ed48e2a82488"/>
          <p:cNvPicPr>
            <a:picLocks noChangeAspect="1"/>
          </p:cNvPicPr>
          <p:nvPr/>
        </p:nvPicPr>
        <p:blipFill>
          <a:blip r:embed="rId4"/>
          <a:srcRect l="22648" t="28662" r="55245" b="54047"/>
          <a:stretch>
            <a:fillRect/>
          </a:stretch>
        </p:blipFill>
        <p:spPr>
          <a:xfrm rot="2640000" flipH="1" flipV="1">
            <a:off x="4175760" y="4088130"/>
            <a:ext cx="1195070" cy="934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宽屏</PresentationFormat>
  <Paragraphs>118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华文新魏</vt:lpstr>
      <vt:lpstr>字体管家胖丫儿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2017-09-19T15:39:00Z</dcterms:created>
  <dcterms:modified xsi:type="dcterms:W3CDTF">2021-01-05T11:45:38Z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