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7" r:id="rId9"/>
    <p:sldId id="264" r:id="rId10"/>
    <p:sldId id="278" r:id="rId11"/>
    <p:sldId id="279" r:id="rId12"/>
    <p:sldId id="280" r:id="rId13"/>
    <p:sldId id="271" r:id="rId14"/>
    <p:sldId id="265" r:id="rId15"/>
    <p:sldId id="272" r:id="rId16"/>
    <p:sldId id="273" r:id="rId17"/>
    <p:sldId id="274" r:id="rId18"/>
    <p:sldId id="275" r:id="rId19"/>
    <p:sldId id="266" r:id="rId20"/>
    <p:sldId id="276" r:id="rId21"/>
    <p:sldId id="281" r:id="rId22"/>
    <p:sldId id="283" r:id="rId23"/>
    <p:sldId id="284" r:id="rId24"/>
    <p:sldId id="28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34"/>
    <a:srgbClr val="EFF7D1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14457" r="72941" b="8973"/>
          <a:stretch>
            <a:fillRect/>
          </a:stretch>
        </p:blipFill>
        <p:spPr>
          <a:xfrm>
            <a:off x="-72372" y="601215"/>
            <a:ext cx="4746747" cy="631471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8" t="14457" r="17551" b="8973"/>
          <a:stretch>
            <a:fillRect/>
          </a:stretch>
        </p:blipFill>
        <p:spPr>
          <a:xfrm>
            <a:off x="10609943" y="3223102"/>
            <a:ext cx="1596571" cy="36983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0433"/>
          <a:stretch>
            <a:fillRect/>
          </a:stretch>
        </p:blipFill>
        <p:spPr>
          <a:xfrm>
            <a:off x="7973716" y="798751"/>
            <a:ext cx="3227093" cy="162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72" y="0"/>
            <a:ext cx="5143228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477" y="0"/>
            <a:ext cx="4824724" cy="6858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1" name="椭圆 20"/>
          <p:cNvSpPr/>
          <p:nvPr userDrawn="1"/>
        </p:nvSpPr>
        <p:spPr>
          <a:xfrm>
            <a:off x="6560457" y="130629"/>
            <a:ext cx="1538514" cy="1828800"/>
          </a:xfrm>
          <a:prstGeom prst="ellipse">
            <a:avLst/>
          </a:prstGeom>
          <a:solidFill>
            <a:srgbClr val="EFF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6560457" y="3185886"/>
            <a:ext cx="1538514" cy="1828800"/>
          </a:xfrm>
          <a:prstGeom prst="ellipse">
            <a:avLst/>
          </a:prstGeom>
          <a:solidFill>
            <a:srgbClr val="EFF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6833241" y="4412343"/>
            <a:ext cx="1538514" cy="1828800"/>
          </a:xfrm>
          <a:prstGeom prst="ellipse">
            <a:avLst/>
          </a:prstGeom>
          <a:solidFill>
            <a:srgbClr val="EFF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8098971" y="-116114"/>
            <a:ext cx="1004477" cy="1458686"/>
          </a:xfrm>
          <a:prstGeom prst="ellipse">
            <a:avLst/>
          </a:prstGeom>
          <a:solidFill>
            <a:srgbClr val="EFF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8" y="1726752"/>
            <a:ext cx="3164647" cy="51312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0"/>
          <a:stretch>
            <a:fillRect/>
          </a:stretch>
        </p:blipFill>
        <p:spPr>
          <a:xfrm>
            <a:off x="0" y="0"/>
            <a:ext cx="3164647" cy="3701143"/>
          </a:xfrm>
          <a:custGeom>
            <a:avLst/>
            <a:gdLst>
              <a:gd name="connsiteX0" fmla="*/ 0 w 3164647"/>
              <a:gd name="connsiteY0" fmla="*/ 0 h 3701143"/>
              <a:gd name="connsiteX1" fmla="*/ 3164647 w 3164647"/>
              <a:gd name="connsiteY1" fmla="*/ 0 h 3701143"/>
              <a:gd name="connsiteX2" fmla="*/ 3164647 w 3164647"/>
              <a:gd name="connsiteY2" fmla="*/ 3701143 h 3701143"/>
              <a:gd name="connsiteX3" fmla="*/ 2607009 w 3164647"/>
              <a:gd name="connsiteY3" fmla="*/ 3701143 h 3701143"/>
              <a:gd name="connsiteX4" fmla="*/ 2643489 w 3164647"/>
              <a:gd name="connsiteY4" fmla="*/ 3651535 h 3701143"/>
              <a:gd name="connsiteX5" fmla="*/ 2924949 w 3164647"/>
              <a:gd name="connsiteY5" fmla="*/ 3103708 h 3701143"/>
              <a:gd name="connsiteX6" fmla="*/ 2866031 w 3164647"/>
              <a:gd name="connsiteY6" fmla="*/ 1395211 h 3701143"/>
              <a:gd name="connsiteX7" fmla="*/ 2848473 w 3164647"/>
              <a:gd name="connsiteY7" fmla="*/ 1386043 h 3701143"/>
              <a:gd name="connsiteX8" fmla="*/ 2846418 w 3164647"/>
              <a:gd name="connsiteY8" fmla="*/ 1376925 h 3701143"/>
              <a:gd name="connsiteX9" fmla="*/ 2244357 w 3164647"/>
              <a:gd name="connsiteY9" fmla="*/ 827315 h 3701143"/>
              <a:gd name="connsiteX10" fmla="*/ 1590948 w 3164647"/>
              <a:gd name="connsiteY10" fmla="*/ 1727201 h 3701143"/>
              <a:gd name="connsiteX11" fmla="*/ 1642296 w 3164647"/>
              <a:gd name="connsiteY11" fmla="*/ 2077477 h 3701143"/>
              <a:gd name="connsiteX12" fmla="*/ 1682339 w 3164647"/>
              <a:gd name="connsiteY12" fmla="*/ 2179078 h 3701143"/>
              <a:gd name="connsiteX13" fmla="*/ 1639397 w 3164647"/>
              <a:gd name="connsiteY13" fmla="*/ 2252991 h 3701143"/>
              <a:gd name="connsiteX14" fmla="*/ 1508101 w 3164647"/>
              <a:gd name="connsiteY14" fmla="*/ 2542351 h 3701143"/>
              <a:gd name="connsiteX15" fmla="*/ 1305423 w 3164647"/>
              <a:gd name="connsiteY15" fmla="*/ 3659817 h 3701143"/>
              <a:gd name="connsiteX16" fmla="*/ 1310071 w 3164647"/>
              <a:gd name="connsiteY16" fmla="*/ 3701143 h 3701143"/>
              <a:gd name="connsiteX17" fmla="*/ 0 w 3164647"/>
              <a:gd name="connsiteY17" fmla="*/ 3701143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64647" h="3701143">
                <a:moveTo>
                  <a:pt x="0" y="0"/>
                </a:moveTo>
                <a:lnTo>
                  <a:pt x="3164647" y="0"/>
                </a:lnTo>
                <a:lnTo>
                  <a:pt x="3164647" y="3701143"/>
                </a:lnTo>
                <a:lnTo>
                  <a:pt x="2607009" y="3701143"/>
                </a:lnTo>
                <a:lnTo>
                  <a:pt x="2643489" y="3651535"/>
                </a:lnTo>
                <a:cubicBezTo>
                  <a:pt x="2748736" y="3490578"/>
                  <a:pt x="2844858" y="3305854"/>
                  <a:pt x="2924949" y="3103708"/>
                </a:cubicBezTo>
                <a:cubicBezTo>
                  <a:pt x="3225289" y="2345658"/>
                  <a:pt x="3193553" y="1611720"/>
                  <a:pt x="2866031" y="1395211"/>
                </a:cubicBezTo>
                <a:lnTo>
                  <a:pt x="2848473" y="1386043"/>
                </a:lnTo>
                <a:lnTo>
                  <a:pt x="2846418" y="1376925"/>
                </a:lnTo>
                <a:cubicBezTo>
                  <a:pt x="2747225" y="1053943"/>
                  <a:pt x="2515008" y="827315"/>
                  <a:pt x="2244357" y="827315"/>
                </a:cubicBezTo>
                <a:cubicBezTo>
                  <a:pt x="1883489" y="827315"/>
                  <a:pt x="1590948" y="1230208"/>
                  <a:pt x="1590948" y="1727201"/>
                </a:cubicBezTo>
                <a:cubicBezTo>
                  <a:pt x="1590948" y="1851449"/>
                  <a:pt x="1609232" y="1969816"/>
                  <a:pt x="1642296" y="2077477"/>
                </a:cubicBezTo>
                <a:lnTo>
                  <a:pt x="1682339" y="2179078"/>
                </a:lnTo>
                <a:lnTo>
                  <a:pt x="1639397" y="2252991"/>
                </a:lnTo>
                <a:cubicBezTo>
                  <a:pt x="1592199" y="2344560"/>
                  <a:pt x="1548146" y="2441277"/>
                  <a:pt x="1508101" y="2542351"/>
                </a:cubicBezTo>
                <a:cubicBezTo>
                  <a:pt x="1347919" y="2946644"/>
                  <a:pt x="1282195" y="3344079"/>
                  <a:pt x="1305423" y="3659817"/>
                </a:cubicBezTo>
                <a:lnTo>
                  <a:pt x="1310071" y="3701143"/>
                </a:lnTo>
                <a:lnTo>
                  <a:pt x="0" y="3701143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18" y="0"/>
            <a:ext cx="4881282" cy="685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17714" y="171938"/>
            <a:ext cx="11756571" cy="6514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364388" y="302566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17714" y="171938"/>
            <a:ext cx="11756571" cy="6514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349874" y="33159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17714" y="171938"/>
            <a:ext cx="11756571" cy="6514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364388" y="317081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19911" r="199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217714" y="171938"/>
            <a:ext cx="11756571" cy="6514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4393417" y="302567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6"/>
          <p:cNvSpPr txBox="1"/>
          <p:nvPr>
            <p:custDataLst>
              <p:tags r:id="rId1"/>
            </p:custDataLst>
          </p:nvPr>
        </p:nvSpPr>
        <p:spPr>
          <a:xfrm>
            <a:off x="3290515" y="2403927"/>
            <a:ext cx="8302273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多媒体公开课课件</a:t>
            </a:r>
            <a:r>
              <a:rPr lang="en-US" altLang="zh-CN" sz="66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PPT</a:t>
            </a:r>
            <a:endParaRPr lang="zh-CN" altLang="en-US" sz="6600" dirty="0">
              <a:solidFill>
                <a:srgbClr val="231815"/>
              </a:solidFill>
              <a:latin typeface="方正有猫在简体" panose="02000000000000000000" pitchFamily="2" charset="-122"/>
              <a:ea typeface="方正有猫在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90515" y="3570419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0812" y="4251219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9747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19747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197471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11" name="29de7b116304ab37e386df411064ddb56ff10733607e6d546b8fd86b1cad96fb38c6834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5613" y="-13890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18671" y="1761728"/>
            <a:ext cx="3244882" cy="3446638"/>
            <a:chOff x="2469" y="1167"/>
            <a:chExt cx="2509" cy="2665"/>
          </a:xfrm>
        </p:grpSpPr>
        <p:sp>
          <p:nvSpPr>
            <p:cNvPr id="26" name="Freeform: Shape 2"/>
            <p:cNvSpPr/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"/>
            <p:cNvSpPr/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"/>
            <p:cNvSpPr/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5"/>
            <p:cNvSpPr/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"/>
            <p:cNvSpPr/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8"/>
            <p:cNvSpPr/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9"/>
            <p:cNvSpPr/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0"/>
            <p:cNvSpPr/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1"/>
            <p:cNvSpPr/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2"/>
            <p:cNvSpPr/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3"/>
            <p:cNvSpPr/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4"/>
            <p:cNvSpPr/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5"/>
            <p:cNvSpPr/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6"/>
            <p:cNvSpPr/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7"/>
            <p:cNvSpPr/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8"/>
            <p:cNvSpPr/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9"/>
            <p:cNvSpPr/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0"/>
            <p:cNvSpPr/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1"/>
            <p:cNvSpPr/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2"/>
            <p:cNvSpPr/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3"/>
            <p:cNvSpPr/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4"/>
            <p:cNvSpPr/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8301505" y="2337246"/>
            <a:ext cx="3171358" cy="836112"/>
            <a:chOff x="5370957" y="1569256"/>
            <a:chExt cx="3171358" cy="836112"/>
          </a:xfrm>
        </p:grpSpPr>
        <p:grpSp>
          <p:nvGrpSpPr>
            <p:cNvPr id="22" name="Group 37"/>
            <p:cNvGrpSpPr/>
            <p:nvPr/>
          </p:nvGrpSpPr>
          <p:grpSpPr>
            <a:xfrm>
              <a:off x="5900219" y="1569256"/>
              <a:ext cx="2642096" cy="836112"/>
              <a:chOff x="2591258" y="2102656"/>
              <a:chExt cx="2642096" cy="836112"/>
            </a:xfrm>
          </p:grpSpPr>
          <p:sp>
            <p:nvSpPr>
              <p:cNvPr id="24" name="Rectangle 39"/>
              <p:cNvSpPr/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 </a:t>
                </a:r>
              </a:p>
            </p:txBody>
          </p:sp>
          <p:sp>
            <p:nvSpPr>
              <p:cNvPr id="25" name="TextBox 40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3" name="Freeform: Shape 38"/>
            <p:cNvSpPr/>
            <p:nvPr/>
          </p:nvSpPr>
          <p:spPr>
            <a:xfrm>
              <a:off x="5370957" y="1640892"/>
              <a:ext cx="485776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27"/>
          <p:cNvGrpSpPr/>
          <p:nvPr>
            <p:custDataLst>
              <p:tags r:id="rId3"/>
            </p:custDataLst>
          </p:nvPr>
        </p:nvGrpSpPr>
        <p:grpSpPr>
          <a:xfrm>
            <a:off x="8301393" y="3898298"/>
            <a:ext cx="3176233" cy="836112"/>
            <a:chOff x="5370845" y="2818618"/>
            <a:chExt cx="3176233" cy="836112"/>
          </a:xfrm>
        </p:grpSpPr>
        <p:grpSp>
          <p:nvGrpSpPr>
            <p:cNvPr id="18" name="Group 33"/>
            <p:cNvGrpSpPr/>
            <p:nvPr/>
          </p:nvGrpSpPr>
          <p:grpSpPr>
            <a:xfrm>
              <a:off x="5900219" y="2818618"/>
              <a:ext cx="2646859" cy="836112"/>
              <a:chOff x="2591258" y="3352018"/>
              <a:chExt cx="2646859" cy="836112"/>
            </a:xfrm>
          </p:grpSpPr>
          <p:sp>
            <p:nvSpPr>
              <p:cNvPr id="20" name="Rectangle 35"/>
              <p:cNvSpPr/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1" name="TextBox 3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9" name="Freeform: Shape 34"/>
            <p:cNvSpPr>
              <a:spLocks noChangeAspect="1"/>
            </p:cNvSpPr>
            <p:nvPr/>
          </p:nvSpPr>
          <p:spPr bwMode="auto">
            <a:xfrm>
              <a:off x="5370845" y="2882405"/>
              <a:ext cx="486000" cy="415125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5069547" y="3898298"/>
            <a:ext cx="3191274" cy="836112"/>
            <a:chOff x="1136229" y="2818618"/>
            <a:chExt cx="3191274" cy="836112"/>
          </a:xfrm>
        </p:grpSpPr>
        <p:grpSp>
          <p:nvGrpSpPr>
            <p:cNvPr id="14" name="Group 53"/>
            <p:cNvGrpSpPr/>
            <p:nvPr/>
          </p:nvGrpSpPr>
          <p:grpSpPr>
            <a:xfrm>
              <a:off x="1680644" y="2818618"/>
              <a:ext cx="2646859" cy="836112"/>
              <a:chOff x="2591258" y="3352018"/>
              <a:chExt cx="2646859" cy="836112"/>
            </a:xfrm>
          </p:grpSpPr>
          <p:sp>
            <p:nvSpPr>
              <p:cNvPr id="16" name="Rectangle 55"/>
              <p:cNvSpPr/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7" name="TextBox 5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5" name="Freeform: Shape 54"/>
            <p:cNvSpPr/>
            <p:nvPr/>
          </p:nvSpPr>
          <p:spPr bwMode="auto">
            <a:xfrm>
              <a:off x="1136229" y="2882406"/>
              <a:ext cx="508494" cy="50849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069547" y="2337246"/>
            <a:ext cx="3186511" cy="836112"/>
            <a:chOff x="5069547" y="2337246"/>
            <a:chExt cx="3186511" cy="836112"/>
          </a:xfrm>
        </p:grpSpPr>
        <p:grpSp>
          <p:nvGrpSpPr>
            <p:cNvPr id="10" name="Group 49"/>
            <p:cNvGrpSpPr/>
            <p:nvPr/>
          </p:nvGrpSpPr>
          <p:grpSpPr>
            <a:xfrm>
              <a:off x="5613962" y="2337246"/>
              <a:ext cx="2642096" cy="836112"/>
              <a:chOff x="2591258" y="2102656"/>
              <a:chExt cx="2642096" cy="836112"/>
            </a:xfrm>
          </p:grpSpPr>
          <p:sp>
            <p:nvSpPr>
              <p:cNvPr id="12" name="Rectangle 51"/>
              <p:cNvSpPr/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r>
                  <a:rPr lang="zh-CN" altLang="en-US" sz="1000" dirty="0"/>
                  <a:t> </a:t>
                </a:r>
              </a:p>
            </p:txBody>
          </p:sp>
          <p:sp>
            <p:nvSpPr>
              <p:cNvPr id="13" name="TextBox 52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85000" lnSpcReduction="20000"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1" name="Freeform: Shape 50"/>
            <p:cNvSpPr>
              <a:spLocks noChangeAspect="1"/>
            </p:cNvSpPr>
            <p:nvPr/>
          </p:nvSpPr>
          <p:spPr bwMode="auto">
            <a:xfrm>
              <a:off x="5069547" y="2404177"/>
              <a:ext cx="455626" cy="486000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9" name="千图PPT彼岸天：ID 8661124库_直接连接符 58"/>
          <p:cNvCxnSpPr/>
          <p:nvPr>
            <p:custDataLst>
              <p:tags r:id="rId6"/>
            </p:custDataLst>
          </p:nvPr>
        </p:nvCxnSpPr>
        <p:spPr>
          <a:xfrm>
            <a:off x="4790342" y="3537013"/>
            <a:ext cx="6682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84720" y="1233135"/>
            <a:ext cx="4855365" cy="4356601"/>
            <a:chOff x="3684720" y="1233135"/>
            <a:chExt cx="4855365" cy="4356601"/>
          </a:xfrm>
        </p:grpSpPr>
        <p:sp>
          <p:nvSpPr>
            <p:cNvPr id="4" name="Freeform: Shape 35"/>
            <p:cNvSpPr/>
            <p:nvPr/>
          </p:nvSpPr>
          <p:spPr bwMode="auto">
            <a:xfrm>
              <a:off x="7470897" y="1233135"/>
              <a:ext cx="1069188" cy="2538126"/>
            </a:xfrm>
            <a:custGeom>
              <a:avLst/>
              <a:gdLst>
                <a:gd name="T0" fmla="*/ 0 w 255"/>
                <a:gd name="T1" fmla="*/ 656 h 656"/>
                <a:gd name="T2" fmla="*/ 114 w 255"/>
                <a:gd name="T3" fmla="*/ 97 h 656"/>
                <a:gd name="T4" fmla="*/ 67 w 255"/>
                <a:gd name="T5" fmla="*/ 97 h 656"/>
                <a:gd name="T6" fmla="*/ 181 w 255"/>
                <a:gd name="T7" fmla="*/ 0 h 656"/>
                <a:gd name="T8" fmla="*/ 255 w 255"/>
                <a:gd name="T9" fmla="*/ 93 h 656"/>
                <a:gd name="T10" fmla="*/ 210 w 255"/>
                <a:gd name="T11" fmla="*/ 97 h 656"/>
                <a:gd name="T12" fmla="*/ 93 w 255"/>
                <a:gd name="T13" fmla="*/ 656 h 656"/>
                <a:gd name="T14" fmla="*/ 0 w 255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6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4"/>
            <p:cNvSpPr/>
            <p:nvPr/>
          </p:nvSpPr>
          <p:spPr bwMode="auto">
            <a:xfrm>
              <a:off x="7135462" y="3771256"/>
              <a:ext cx="725369" cy="154763"/>
            </a:xfrm>
            <a:custGeom>
              <a:avLst/>
              <a:gdLst>
                <a:gd name="T0" fmla="*/ 173 w 173"/>
                <a:gd name="T1" fmla="*/ 0 h 40"/>
                <a:gd name="T2" fmla="*/ 80 w 173"/>
                <a:gd name="T3" fmla="*/ 0 h 40"/>
                <a:gd name="T4" fmla="*/ 0 w 173"/>
                <a:gd name="T5" fmla="*/ 40 h 40"/>
                <a:gd name="T6" fmla="*/ 95 w 173"/>
                <a:gd name="T7" fmla="*/ 40 h 40"/>
                <a:gd name="T8" fmla="*/ 173 w 17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0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6913238" y="2455767"/>
              <a:ext cx="620546" cy="1470257"/>
            </a:xfrm>
            <a:custGeom>
              <a:avLst/>
              <a:gdLst>
                <a:gd name="T0" fmla="*/ 0 w 148"/>
                <a:gd name="T1" fmla="*/ 0 h 380"/>
                <a:gd name="T2" fmla="*/ 98 w 148"/>
                <a:gd name="T3" fmla="*/ 0 h 380"/>
                <a:gd name="T4" fmla="*/ 148 w 148"/>
                <a:gd name="T5" fmla="*/ 380 h 380"/>
                <a:gd name="T6" fmla="*/ 53 w 148"/>
                <a:gd name="T7" fmla="*/ 380 h 380"/>
                <a:gd name="T8" fmla="*/ 0 w 148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80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1"/>
            <p:cNvSpPr/>
            <p:nvPr/>
          </p:nvSpPr>
          <p:spPr bwMode="auto">
            <a:xfrm>
              <a:off x="6208838" y="2595055"/>
              <a:ext cx="796648" cy="1779784"/>
            </a:xfrm>
            <a:custGeom>
              <a:avLst/>
              <a:gdLst>
                <a:gd name="T0" fmla="*/ 0 w 190"/>
                <a:gd name="T1" fmla="*/ 460 h 460"/>
                <a:gd name="T2" fmla="*/ 95 w 190"/>
                <a:gd name="T3" fmla="*/ 0 h 460"/>
                <a:gd name="T4" fmla="*/ 190 w 190"/>
                <a:gd name="T5" fmla="*/ 0 h 460"/>
                <a:gd name="T6" fmla="*/ 95 w 190"/>
                <a:gd name="T7" fmla="*/ 460 h 460"/>
                <a:gd name="T8" fmla="*/ 0 w 190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5877600" y="4374838"/>
              <a:ext cx="729562" cy="158634"/>
            </a:xfrm>
            <a:custGeom>
              <a:avLst/>
              <a:gdLst>
                <a:gd name="T0" fmla="*/ 174 w 174"/>
                <a:gd name="T1" fmla="*/ 0 h 41"/>
                <a:gd name="T2" fmla="*/ 79 w 174"/>
                <a:gd name="T3" fmla="*/ 0 h 41"/>
                <a:gd name="T4" fmla="*/ 0 w 174"/>
                <a:gd name="T5" fmla="*/ 41 h 41"/>
                <a:gd name="T6" fmla="*/ 95 w 174"/>
                <a:gd name="T7" fmla="*/ 41 h 41"/>
                <a:gd name="T8" fmla="*/ 174 w 1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5659567" y="3051608"/>
              <a:ext cx="616355" cy="1481866"/>
            </a:xfrm>
            <a:custGeom>
              <a:avLst/>
              <a:gdLst>
                <a:gd name="T0" fmla="*/ 52 w 147"/>
                <a:gd name="T1" fmla="*/ 383 h 383"/>
                <a:gd name="T2" fmla="*/ 147 w 147"/>
                <a:gd name="T3" fmla="*/ 383 h 383"/>
                <a:gd name="T4" fmla="*/ 97 w 147"/>
                <a:gd name="T5" fmla="*/ 0 h 383"/>
                <a:gd name="T6" fmla="*/ 0 w 147"/>
                <a:gd name="T7" fmla="*/ 0 h 383"/>
                <a:gd name="T8" fmla="*/ 52 w 147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83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9"/>
            <p:cNvSpPr/>
            <p:nvPr/>
          </p:nvSpPr>
          <p:spPr bwMode="auto">
            <a:xfrm>
              <a:off x="4913235" y="3198631"/>
              <a:ext cx="825999" cy="1783656"/>
            </a:xfrm>
            <a:custGeom>
              <a:avLst/>
              <a:gdLst>
                <a:gd name="T0" fmla="*/ 102 w 197"/>
                <a:gd name="T1" fmla="*/ 461 h 461"/>
                <a:gd name="T2" fmla="*/ 0 w 197"/>
                <a:gd name="T3" fmla="*/ 461 h 461"/>
                <a:gd name="T4" fmla="*/ 104 w 197"/>
                <a:gd name="T5" fmla="*/ 0 h 461"/>
                <a:gd name="T6" fmla="*/ 197 w 197"/>
                <a:gd name="T7" fmla="*/ 0 h 461"/>
                <a:gd name="T8" fmla="*/ 102 w 197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461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6"/>
            <p:cNvSpPr/>
            <p:nvPr/>
          </p:nvSpPr>
          <p:spPr bwMode="auto">
            <a:xfrm>
              <a:off x="4611350" y="4982287"/>
              <a:ext cx="729562" cy="158634"/>
            </a:xfrm>
            <a:custGeom>
              <a:avLst/>
              <a:gdLst>
                <a:gd name="T0" fmla="*/ 0 w 174"/>
                <a:gd name="T1" fmla="*/ 41 h 41"/>
                <a:gd name="T2" fmla="*/ 72 w 174"/>
                <a:gd name="T3" fmla="*/ 0 h 41"/>
                <a:gd name="T4" fmla="*/ 174 w 174"/>
                <a:gd name="T5" fmla="*/ 0 h 41"/>
                <a:gd name="T6" fmla="*/ 98 w 174"/>
                <a:gd name="T7" fmla="*/ 41 h 41"/>
                <a:gd name="T8" fmla="*/ 0 w 17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  <a:gd name="T8" fmla="*/ 0 w 15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4083046" y="3659057"/>
              <a:ext cx="729562" cy="147026"/>
            </a:xfrm>
            <a:custGeom>
              <a:avLst/>
              <a:gdLst>
                <a:gd name="T0" fmla="*/ 95 w 174"/>
                <a:gd name="T1" fmla="*/ 38 h 38"/>
                <a:gd name="T2" fmla="*/ 0 w 174"/>
                <a:gd name="T3" fmla="*/ 38 h 38"/>
                <a:gd name="T4" fmla="*/ 74 w 174"/>
                <a:gd name="T5" fmla="*/ 0 h 38"/>
                <a:gd name="T6" fmla="*/ 174 w 174"/>
                <a:gd name="T7" fmla="*/ 0 h 38"/>
                <a:gd name="T8" fmla="*/ 95 w 174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8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3684720" y="3806080"/>
              <a:ext cx="796648" cy="1783656"/>
            </a:xfrm>
            <a:custGeom>
              <a:avLst/>
              <a:gdLst>
                <a:gd name="T0" fmla="*/ 0 w 190"/>
                <a:gd name="T1" fmla="*/ 461 h 461"/>
                <a:gd name="T2" fmla="*/ 95 w 190"/>
                <a:gd name="T3" fmla="*/ 461 h 461"/>
                <a:gd name="T4" fmla="*/ 190 w 190"/>
                <a:gd name="T5" fmla="*/ 0 h 461"/>
                <a:gd name="T6" fmla="*/ 95 w 190"/>
                <a:gd name="T7" fmla="*/ 0 h 461"/>
                <a:gd name="T8" fmla="*/ 0 w 190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1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5349294" y="3051608"/>
              <a:ext cx="716985" cy="147026"/>
            </a:xfrm>
            <a:custGeom>
              <a:avLst/>
              <a:gdLst>
                <a:gd name="T0" fmla="*/ 0 w 171"/>
                <a:gd name="T1" fmla="*/ 38 h 38"/>
                <a:gd name="T2" fmla="*/ 93 w 171"/>
                <a:gd name="T3" fmla="*/ 38 h 38"/>
                <a:gd name="T4" fmla="*/ 171 w 171"/>
                <a:gd name="T5" fmla="*/ 0 h 38"/>
                <a:gd name="T6" fmla="*/ 74 w 171"/>
                <a:gd name="T7" fmla="*/ 0 h 38"/>
                <a:gd name="T8" fmla="*/ 0 w 17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8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6607159" y="2455767"/>
              <a:ext cx="716985" cy="139287"/>
            </a:xfrm>
            <a:custGeom>
              <a:avLst/>
              <a:gdLst>
                <a:gd name="T0" fmla="*/ 0 w 171"/>
                <a:gd name="T1" fmla="*/ 36 h 36"/>
                <a:gd name="T2" fmla="*/ 95 w 171"/>
                <a:gd name="T3" fmla="*/ 36 h 36"/>
                <a:gd name="T4" fmla="*/ 171 w 171"/>
                <a:gd name="T5" fmla="*/ 0 h 36"/>
                <a:gd name="T6" fmla="*/ 73 w 171"/>
                <a:gd name="T7" fmla="*/ 0 h 36"/>
                <a:gd name="T8" fmla="*/ 0 w 17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6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10"/>
          <p:cNvGrpSpPr/>
          <p:nvPr>
            <p:custDataLst>
              <p:tags r:id="rId2"/>
            </p:custDataLst>
          </p:nvPr>
        </p:nvGrpSpPr>
        <p:grpSpPr>
          <a:xfrm>
            <a:off x="796366" y="4606818"/>
            <a:ext cx="2823417" cy="882103"/>
            <a:chOff x="796366" y="4606818"/>
            <a:chExt cx="2823417" cy="882103"/>
          </a:xfrm>
        </p:grpSpPr>
        <p:sp>
          <p:nvSpPr>
            <p:cNvPr id="28" name="TextBox 54"/>
            <p:cNvSpPr txBox="1"/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55"/>
            <p:cNvSpPr txBox="1"/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9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5511102" y="5020534"/>
            <a:ext cx="2823417" cy="882103"/>
            <a:chOff x="5511102" y="5020534"/>
            <a:chExt cx="2823417" cy="882103"/>
          </a:xfrm>
        </p:grpSpPr>
        <p:sp>
          <p:nvSpPr>
            <p:cNvPr id="26" name="TextBox 76"/>
            <p:cNvSpPr txBox="1"/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77"/>
            <p:cNvSpPr txBox="1"/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0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4710368" y="1306102"/>
            <a:ext cx="2823417" cy="882103"/>
            <a:chOff x="4710368" y="1306102"/>
            <a:chExt cx="2823417" cy="882103"/>
          </a:xfrm>
        </p:grpSpPr>
        <p:sp>
          <p:nvSpPr>
            <p:cNvPr id="24" name="TextBox 78"/>
            <p:cNvSpPr txBox="1"/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79"/>
            <p:cNvSpPr txBox="1"/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1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8572217" y="2440075"/>
            <a:ext cx="2823417" cy="882103"/>
            <a:chOff x="8572217" y="2440075"/>
            <a:chExt cx="2823417" cy="882103"/>
          </a:xfrm>
        </p:grpSpPr>
        <p:sp>
          <p:nvSpPr>
            <p:cNvPr id="22" name="TextBox 82"/>
            <p:cNvSpPr txBox="1"/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83"/>
            <p:cNvSpPr txBox="1"/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6509291" y="3419367"/>
            <a:ext cx="3936827" cy="1804014"/>
            <a:chOff x="6509291" y="3419367"/>
            <a:chExt cx="3936827" cy="1804014"/>
          </a:xfrm>
        </p:grpSpPr>
        <p:grpSp>
          <p:nvGrpSpPr>
            <p:cNvPr id="5" name="Group 17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30" name="Oval 12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3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Arrow: Pentagon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8425143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3" name="Rectangle 24"/>
            <p:cNvSpPr/>
            <p:nvPr/>
          </p:nvSpPr>
          <p:spPr>
            <a:xfrm>
              <a:off x="8425142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1745882" y="3419367"/>
            <a:ext cx="3829297" cy="1804014"/>
            <a:chOff x="1745882" y="3419367"/>
            <a:chExt cx="3829297" cy="1804014"/>
          </a:xfrm>
        </p:grpSpPr>
        <p:grpSp>
          <p:nvGrpSpPr>
            <p:cNvPr id="4" name="Group 15"/>
            <p:cNvGrpSpPr/>
            <p:nvPr/>
          </p:nvGrpSpPr>
          <p:grpSpPr>
            <a:xfrm>
              <a:off x="1745882" y="3433997"/>
              <a:ext cx="1550389" cy="1550389"/>
              <a:chOff x="897117" y="3301620"/>
              <a:chExt cx="2034816" cy="2034816"/>
            </a:xfrm>
          </p:grpSpPr>
          <p:sp>
            <p:nvSpPr>
              <p:cNvPr id="32" name="Oval 11"/>
              <p:cNvSpPr/>
              <p:nvPr/>
            </p:nvSpPr>
            <p:spPr>
              <a:xfrm>
                <a:off x="8971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"/>
              <p:cNvSpPr/>
              <p:nvPr/>
            </p:nvSpPr>
            <p:spPr>
              <a:xfrm>
                <a:off x="1028700" y="3429000"/>
                <a:ext cx="1771650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3554204" y="4596735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/>
                <a:t>请替换文字内容复制你的内容到此 </a:t>
              </a:r>
            </a:p>
          </p:txBody>
        </p:sp>
        <p:sp>
          <p:nvSpPr>
            <p:cNvPr id="25" name="Rectangle 26"/>
            <p:cNvSpPr/>
            <p:nvPr/>
          </p:nvSpPr>
          <p:spPr>
            <a:xfrm>
              <a:off x="3554203" y="426824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6564369" y="1679590"/>
            <a:ext cx="3881749" cy="1808005"/>
            <a:chOff x="6564369" y="1679590"/>
            <a:chExt cx="3881749" cy="1808005"/>
          </a:xfrm>
        </p:grpSpPr>
        <p:grpSp>
          <p:nvGrpSpPr>
            <p:cNvPr id="7" name="Group 18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26" name="Oval 14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5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6564369" y="1679590"/>
              <a:ext cx="2020976" cy="955137"/>
              <a:chOff x="8792902" y="806351"/>
              <a:chExt cx="2020976" cy="955137"/>
            </a:xfrm>
          </p:grpSpPr>
          <p:sp>
            <p:nvSpPr>
              <p:cNvPr id="20" name="TextBox 27"/>
              <p:cNvSpPr txBox="1"/>
              <p:nvPr/>
            </p:nvSpPr>
            <p:spPr>
              <a:xfrm>
                <a:off x="8792903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21" name="Rectangle 28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1693430" y="1679590"/>
            <a:ext cx="4605573" cy="1905406"/>
            <a:chOff x="1693430" y="1679590"/>
            <a:chExt cx="4605573" cy="1905406"/>
          </a:xfrm>
        </p:grpSpPr>
        <p:grpSp>
          <p:nvGrpSpPr>
            <p:cNvPr id="6" name="Group 16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28" name="Oval 13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4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Arrow: Pentagon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"/>
            <p:cNvGrpSpPr/>
            <p:nvPr/>
          </p:nvGrpSpPr>
          <p:grpSpPr>
            <a:xfrm>
              <a:off x="1693430" y="1679590"/>
              <a:ext cx="2020976" cy="955137"/>
              <a:chOff x="3921963" y="806351"/>
              <a:chExt cx="2020976" cy="955137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3921964" y="11348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 bwMode="auto">
          <a:xfrm rot="5400000">
            <a:off x="3281862" y="3050926"/>
            <a:ext cx="2024986" cy="1818231"/>
            <a:chOff x="-1" y="0"/>
            <a:chExt cx="3700808" cy="3322170"/>
          </a:xfrm>
        </p:grpSpPr>
        <p:sp>
          <p:nvSpPr>
            <p:cNvPr id="31" name="Freeform: Shape 29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1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600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3"/>
          <p:cNvGrpSpPr/>
          <p:nvPr>
            <p:custDataLst>
              <p:tags r:id="rId2"/>
            </p:custDataLst>
          </p:nvPr>
        </p:nvGrpSpPr>
        <p:grpSpPr bwMode="auto">
          <a:xfrm rot="5400000">
            <a:off x="4191412" y="3050926"/>
            <a:ext cx="2024986" cy="1818229"/>
            <a:chOff x="-1" y="0"/>
            <a:chExt cx="3700808" cy="3322170"/>
          </a:xfrm>
          <a:solidFill>
            <a:schemeClr val="accent2"/>
          </a:solidFill>
        </p:grpSpPr>
        <p:sp>
          <p:nvSpPr>
            <p:cNvPr id="28" name="Freeform: Shape 26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8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4"/>
          <p:cNvGrpSpPr/>
          <p:nvPr>
            <p:custDataLst>
              <p:tags r:id="rId3"/>
            </p:custDataLst>
          </p:nvPr>
        </p:nvGrpSpPr>
        <p:grpSpPr bwMode="auto">
          <a:xfrm rot="5400000">
            <a:off x="5100093" y="3050926"/>
            <a:ext cx="2024986" cy="1818229"/>
            <a:chOff x="-1" y="0"/>
            <a:chExt cx="3700808" cy="3322170"/>
          </a:xfrm>
        </p:grpSpPr>
        <p:sp>
          <p:nvSpPr>
            <p:cNvPr id="25" name="Freeform: Shape 23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4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5"/>
          <p:cNvGrpSpPr/>
          <p:nvPr>
            <p:custDataLst>
              <p:tags r:id="rId4"/>
            </p:custDataLst>
          </p:nvPr>
        </p:nvGrpSpPr>
        <p:grpSpPr bwMode="auto">
          <a:xfrm rot="5400000">
            <a:off x="6009207" y="3051360"/>
            <a:ext cx="2024986" cy="1817362"/>
            <a:chOff x="-1" y="0"/>
            <a:chExt cx="3700808" cy="3322170"/>
          </a:xfrm>
        </p:grpSpPr>
        <p:sp>
          <p:nvSpPr>
            <p:cNvPr id="22" name="Freeform: Shape 20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2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6"/>
          <p:cNvGrpSpPr/>
          <p:nvPr>
            <p:custDataLst>
              <p:tags r:id="rId5"/>
            </p:custDataLst>
          </p:nvPr>
        </p:nvGrpSpPr>
        <p:grpSpPr bwMode="auto">
          <a:xfrm rot="5400000">
            <a:off x="6918323" y="3050926"/>
            <a:ext cx="2024986" cy="1818231"/>
            <a:chOff x="-1" y="0"/>
            <a:chExt cx="3700808" cy="3322170"/>
          </a:xfrm>
        </p:grpSpPr>
        <p:sp>
          <p:nvSpPr>
            <p:cNvPr id="19" name="Freeform: Shape 17"/>
            <p:cNvSpPr/>
            <p:nvPr/>
          </p:nvSpPr>
          <p:spPr bwMode="auto">
            <a:xfrm>
              <a:off x="2353" y="1122925"/>
              <a:ext cx="3698454" cy="2199245"/>
            </a:xfrm>
            <a:custGeom>
              <a:avLst/>
              <a:gdLst>
                <a:gd name="T0" fmla="*/ 10800 w 21600"/>
                <a:gd name="T1" fmla="*/ 10266 h 20533"/>
                <a:gd name="T2" fmla="*/ 10800 w 21600"/>
                <a:gd name="T3" fmla="*/ 10266 h 20533"/>
                <a:gd name="T4" fmla="*/ 10800 w 21600"/>
                <a:gd name="T5" fmla="*/ 10266 h 20533"/>
                <a:gd name="T6" fmla="*/ 10800 w 21600"/>
                <a:gd name="T7" fmla="*/ 10266 h 20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533">
                  <a:moveTo>
                    <a:pt x="0" y="0"/>
                  </a:moveTo>
                  <a:lnTo>
                    <a:pt x="0" y="2542"/>
                  </a:lnTo>
                  <a:lnTo>
                    <a:pt x="0" y="7059"/>
                  </a:lnTo>
                  <a:lnTo>
                    <a:pt x="0" y="9602"/>
                  </a:lnTo>
                  <a:cubicBezTo>
                    <a:pt x="0" y="12399"/>
                    <a:pt x="1055" y="15197"/>
                    <a:pt x="3163" y="17331"/>
                  </a:cubicBezTo>
                  <a:cubicBezTo>
                    <a:pt x="7381" y="21599"/>
                    <a:pt x="14218" y="21600"/>
                    <a:pt x="18436" y="17331"/>
                  </a:cubicBezTo>
                  <a:cubicBezTo>
                    <a:pt x="20544" y="15197"/>
                    <a:pt x="21600" y="12399"/>
                    <a:pt x="21599" y="9602"/>
                  </a:cubicBezTo>
                  <a:lnTo>
                    <a:pt x="21599" y="7059"/>
                  </a:lnTo>
                  <a:lnTo>
                    <a:pt x="21599" y="2542"/>
                  </a:lnTo>
                  <a:lnTo>
                    <a:pt x="21599" y="0"/>
                  </a:lnTo>
                  <a:cubicBezTo>
                    <a:pt x="21129" y="0"/>
                    <a:pt x="20657" y="0"/>
                    <a:pt x="20187" y="0"/>
                  </a:cubicBezTo>
                  <a:cubicBezTo>
                    <a:pt x="20267" y="2113"/>
                    <a:pt x="19363" y="4251"/>
                    <a:pt x="17450" y="5864"/>
                  </a:cubicBezTo>
                  <a:cubicBezTo>
                    <a:pt x="13778" y="8959"/>
                    <a:pt x="7823" y="8959"/>
                    <a:pt x="4152" y="5864"/>
                  </a:cubicBezTo>
                  <a:cubicBezTo>
                    <a:pt x="2239" y="4251"/>
                    <a:pt x="1334" y="2113"/>
                    <a:pt x="1415" y="0"/>
                  </a:cubicBezTo>
                  <a:cubicBezTo>
                    <a:pt x="944" y="0"/>
                    <a:pt x="471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214388" y="243089"/>
              <a:ext cx="3274384" cy="1329324"/>
            </a:xfrm>
            <a:custGeom>
              <a:avLst/>
              <a:gdLst>
                <a:gd name="T0" fmla="+- 0 10800 352"/>
                <a:gd name="T1" fmla="*/ T0 w 20896"/>
                <a:gd name="T2" fmla="*/ 10800 h 21600"/>
                <a:gd name="T3" fmla="+- 0 10800 352"/>
                <a:gd name="T4" fmla="*/ T3 w 20896"/>
                <a:gd name="T5" fmla="*/ 10800 h 21600"/>
                <a:gd name="T6" fmla="+- 0 10800 352"/>
                <a:gd name="T7" fmla="*/ T6 w 20896"/>
                <a:gd name="T8" fmla="*/ 10800 h 21600"/>
                <a:gd name="T9" fmla="+- 0 10800 352"/>
                <a:gd name="T10" fmla="*/ T9 w 208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96" h="21600">
                  <a:moveTo>
                    <a:pt x="10449" y="0"/>
                  </a:moveTo>
                  <a:cubicBezTo>
                    <a:pt x="7771" y="0"/>
                    <a:pt x="5092" y="1371"/>
                    <a:pt x="3049" y="4114"/>
                  </a:cubicBezTo>
                  <a:cubicBezTo>
                    <a:pt x="599" y="7404"/>
                    <a:pt x="-352" y="11922"/>
                    <a:pt x="137" y="16194"/>
                  </a:cubicBezTo>
                  <a:cubicBezTo>
                    <a:pt x="-79" y="17986"/>
                    <a:pt x="-42" y="19824"/>
                    <a:pt x="259" y="21599"/>
                  </a:cubicBezTo>
                  <a:cubicBezTo>
                    <a:pt x="793" y="19836"/>
                    <a:pt x="1606" y="18175"/>
                    <a:pt x="2714" y="16752"/>
                  </a:cubicBezTo>
                  <a:cubicBezTo>
                    <a:pt x="6986" y="11265"/>
                    <a:pt x="13912" y="11265"/>
                    <a:pt x="18184" y="16752"/>
                  </a:cubicBezTo>
                  <a:cubicBezTo>
                    <a:pt x="19292" y="18175"/>
                    <a:pt x="20102" y="19836"/>
                    <a:pt x="20636" y="21599"/>
                  </a:cubicBezTo>
                  <a:cubicBezTo>
                    <a:pt x="20937" y="19824"/>
                    <a:pt x="20974" y="17986"/>
                    <a:pt x="20758" y="16194"/>
                  </a:cubicBezTo>
                  <a:cubicBezTo>
                    <a:pt x="21248" y="11922"/>
                    <a:pt x="20296" y="7404"/>
                    <a:pt x="17846" y="4114"/>
                  </a:cubicBezTo>
                  <a:cubicBezTo>
                    <a:pt x="15803" y="1371"/>
                    <a:pt x="13127" y="0"/>
                    <a:pt x="10449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 rot="21600000">
              <a:off x="-1" y="0"/>
              <a:ext cx="3700709" cy="2268107"/>
            </a:xfrm>
            <a:custGeom>
              <a:avLst/>
              <a:gdLst>
                <a:gd name="T0" fmla="+- 0 10800 961"/>
                <a:gd name="T1" fmla="*/ T0 w 19679"/>
                <a:gd name="T2" fmla="*/ 10297 h 20595"/>
                <a:gd name="T3" fmla="+- 0 10800 961"/>
                <a:gd name="T4" fmla="*/ T3 w 19679"/>
                <a:gd name="T5" fmla="*/ 10297 h 20595"/>
                <a:gd name="T6" fmla="+- 0 10800 961"/>
                <a:gd name="T7" fmla="*/ T6 w 19679"/>
                <a:gd name="T8" fmla="*/ 10297 h 20595"/>
                <a:gd name="T9" fmla="+- 0 10800 961"/>
                <a:gd name="T10" fmla="*/ T9 w 19679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595">
                  <a:moveTo>
                    <a:pt x="9840" y="0"/>
                  </a:moveTo>
                  <a:cubicBezTo>
                    <a:pt x="7321" y="0"/>
                    <a:pt x="4802" y="1005"/>
                    <a:pt x="2881" y="3016"/>
                  </a:cubicBezTo>
                  <a:cubicBezTo>
                    <a:pt x="-961" y="7037"/>
                    <a:pt x="-961" y="13557"/>
                    <a:pt x="2881" y="17578"/>
                  </a:cubicBezTo>
                  <a:cubicBezTo>
                    <a:pt x="6723" y="21599"/>
                    <a:pt x="12954" y="21599"/>
                    <a:pt x="16796" y="17578"/>
                  </a:cubicBezTo>
                  <a:cubicBezTo>
                    <a:pt x="20638" y="13557"/>
                    <a:pt x="20638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  <a:moveTo>
                    <a:pt x="9840" y="2329"/>
                  </a:moveTo>
                  <a:cubicBezTo>
                    <a:pt x="12047" y="2329"/>
                    <a:pt x="14253" y="3107"/>
                    <a:pt x="15937" y="4663"/>
                  </a:cubicBezTo>
                  <a:cubicBezTo>
                    <a:pt x="19305" y="7774"/>
                    <a:pt x="19305" y="12820"/>
                    <a:pt x="15937" y="15931"/>
                  </a:cubicBezTo>
                  <a:cubicBezTo>
                    <a:pt x="12569" y="19043"/>
                    <a:pt x="7108" y="19043"/>
                    <a:pt x="3740" y="15931"/>
                  </a:cubicBezTo>
                  <a:cubicBezTo>
                    <a:pt x="372" y="12820"/>
                    <a:pt x="372" y="7774"/>
                    <a:pt x="3740" y="4663"/>
                  </a:cubicBezTo>
                  <a:cubicBezTo>
                    <a:pt x="5424" y="3107"/>
                    <a:pt x="7632" y="2329"/>
                    <a:pt x="9840" y="232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719138" y="3362796"/>
            <a:ext cx="2283865" cy="1081556"/>
            <a:chOff x="719138" y="3362796"/>
            <a:chExt cx="2283865" cy="1081556"/>
          </a:xfrm>
        </p:grpSpPr>
        <p:sp>
          <p:nvSpPr>
            <p:cNvPr id="9" name="Freeform: Shape 7"/>
            <p:cNvSpPr/>
            <p:nvPr/>
          </p:nvSpPr>
          <p:spPr bwMode="auto">
            <a:xfrm>
              <a:off x="719138" y="366684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1507067" y="3362796"/>
              <a:ext cx="1495936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7"/>
            </p:custDataLst>
          </p:nvPr>
        </p:nvGrpSpPr>
        <p:grpSpPr>
          <a:xfrm>
            <a:off x="9222169" y="3447930"/>
            <a:ext cx="2424597" cy="1109356"/>
            <a:chOff x="9222169" y="3447930"/>
            <a:chExt cx="2424597" cy="1109356"/>
          </a:xfrm>
        </p:grpSpPr>
        <p:sp>
          <p:nvSpPr>
            <p:cNvPr id="11" name="Freeform: Shape 9"/>
            <p:cNvSpPr/>
            <p:nvPr/>
          </p:nvSpPr>
          <p:spPr bwMode="auto">
            <a:xfrm>
              <a:off x="9225644" y="3751983"/>
              <a:ext cx="2421122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9222169" y="3447930"/>
              <a:ext cx="1540240" cy="283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8"/>
            </p:custDataLst>
          </p:nvPr>
        </p:nvGrpSpPr>
        <p:grpSpPr>
          <a:xfrm>
            <a:off x="2463528" y="1503736"/>
            <a:ext cx="2284733" cy="1081556"/>
            <a:chOff x="2463528" y="1503736"/>
            <a:chExt cx="2284733" cy="1081556"/>
          </a:xfrm>
        </p:grpSpPr>
        <p:sp>
          <p:nvSpPr>
            <p:cNvPr id="13" name="Freeform: Shape 11"/>
            <p:cNvSpPr/>
            <p:nvPr/>
          </p:nvSpPr>
          <p:spPr bwMode="auto">
            <a:xfrm>
              <a:off x="2463528" y="1807788"/>
              <a:ext cx="2280390" cy="7775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3252325" y="1503736"/>
              <a:ext cx="1495936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9"/>
            </p:custDataLst>
          </p:nvPr>
        </p:nvGrpSpPr>
        <p:grpSpPr>
          <a:xfrm>
            <a:off x="7021701" y="1475937"/>
            <a:ext cx="2424598" cy="1109355"/>
            <a:chOff x="7021701" y="1475937"/>
            <a:chExt cx="2424598" cy="1109355"/>
          </a:xfrm>
        </p:grpSpPr>
        <p:sp>
          <p:nvSpPr>
            <p:cNvPr id="15" name="Freeform: Shape 13"/>
            <p:cNvSpPr/>
            <p:nvPr/>
          </p:nvSpPr>
          <p:spPr bwMode="auto">
            <a:xfrm>
              <a:off x="7025176" y="1779989"/>
              <a:ext cx="2421123" cy="8053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7021701" y="1475937"/>
              <a:ext cx="1540241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10"/>
            </p:custDataLst>
          </p:nvPr>
        </p:nvGrpSpPr>
        <p:grpSpPr>
          <a:xfrm>
            <a:off x="4766053" y="5193567"/>
            <a:ext cx="2590523" cy="923071"/>
            <a:chOff x="4766053" y="5193567"/>
            <a:chExt cx="2590523" cy="923071"/>
          </a:xfrm>
        </p:grpSpPr>
        <p:sp>
          <p:nvSpPr>
            <p:cNvPr id="17" name="Freeform: Shape 15"/>
            <p:cNvSpPr/>
            <p:nvPr/>
          </p:nvSpPr>
          <p:spPr bwMode="auto">
            <a:xfrm>
              <a:off x="4766053" y="5588456"/>
              <a:ext cx="2590523" cy="528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ct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200" dirty="0">
                  <a:solidFill>
                    <a:srgbClr val="53585F"/>
                  </a:solidFill>
                </a:rPr>
                <a:t>请替换文字内容复制你的内容到此</a:t>
              </a: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5313781" y="5193567"/>
              <a:ext cx="1495067" cy="2823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zh-CN" altLang="en-US" sz="1600" b="1" dirty="0">
                  <a:solidFill>
                    <a:srgbClr val="53585F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7456" y="26995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8678" y="28807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298045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174708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298045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174708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24649" y="1232757"/>
            <a:ext cx="4724195" cy="3818250"/>
            <a:chOff x="3724649" y="1232757"/>
            <a:chExt cx="4724195" cy="3818250"/>
          </a:xfrm>
        </p:grpSpPr>
        <p:grpSp>
          <p:nvGrpSpPr>
            <p:cNvPr id="4" name="Group 3"/>
            <p:cNvGrpSpPr/>
            <p:nvPr/>
          </p:nvGrpSpPr>
          <p:grpSpPr>
            <a:xfrm>
              <a:off x="3936637" y="1232757"/>
              <a:ext cx="4310834" cy="2401915"/>
              <a:chOff x="2906955" y="1127125"/>
              <a:chExt cx="3330090" cy="1855463"/>
            </a:xfrm>
          </p:grpSpPr>
          <p:sp>
            <p:nvSpPr>
              <p:cNvPr id="49" name="Rectangle 4"/>
              <p:cNvSpPr/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5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51" name="Freeform: Shape 6"/>
                <p:cNvSpPr/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7"/>
                <p:cNvSpPr/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8"/>
                <p:cNvSpPr/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9"/>
                <p:cNvSpPr/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Freeform: Shape 10"/>
            <p:cNvSpPr/>
            <p:nvPr/>
          </p:nvSpPr>
          <p:spPr bwMode="auto">
            <a:xfrm>
              <a:off x="4274852" y="1507916"/>
              <a:ext cx="3674524" cy="2063696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"/>
            <p:cNvSpPr/>
            <p:nvPr/>
          </p:nvSpPr>
          <p:spPr bwMode="auto">
            <a:xfrm>
              <a:off x="5418484" y="1737215"/>
              <a:ext cx="1318473" cy="871338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2"/>
            <p:cNvSpPr/>
            <p:nvPr/>
          </p:nvSpPr>
          <p:spPr bwMode="auto">
            <a:xfrm>
              <a:off x="6800014" y="3585944"/>
              <a:ext cx="8599" cy="573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"/>
            <p:cNvSpPr/>
            <p:nvPr/>
          </p:nvSpPr>
          <p:spPr bwMode="auto">
            <a:xfrm>
              <a:off x="6464663" y="2362056"/>
              <a:ext cx="1189492" cy="122388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4"/>
            <p:cNvSpPr/>
            <p:nvPr/>
          </p:nvSpPr>
          <p:spPr bwMode="auto">
            <a:xfrm>
              <a:off x="5352560" y="3600274"/>
              <a:ext cx="8599" cy="286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5"/>
            <p:cNvSpPr/>
            <p:nvPr/>
          </p:nvSpPr>
          <p:spPr bwMode="auto">
            <a:xfrm>
              <a:off x="4501286" y="2362056"/>
              <a:ext cx="1198090" cy="1229620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6"/>
            <p:cNvSpPr/>
            <p:nvPr/>
          </p:nvSpPr>
          <p:spPr bwMode="auto">
            <a:xfrm>
              <a:off x="5381222" y="2350592"/>
              <a:ext cx="1398727" cy="124395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7"/>
            <p:cNvSpPr/>
            <p:nvPr/>
          </p:nvSpPr>
          <p:spPr bwMode="auto">
            <a:xfrm>
              <a:off x="5415617" y="2350592"/>
              <a:ext cx="1327072" cy="37262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8"/>
            <p:cNvSpPr/>
            <p:nvPr/>
          </p:nvSpPr>
          <p:spPr bwMode="auto">
            <a:xfrm>
              <a:off x="5415617" y="2350592"/>
              <a:ext cx="1327072" cy="37262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19"/>
            <p:cNvGrpSpPr/>
            <p:nvPr/>
          </p:nvGrpSpPr>
          <p:grpSpPr>
            <a:xfrm>
              <a:off x="5048722" y="3302185"/>
              <a:ext cx="2080886" cy="1553504"/>
              <a:chOff x="3766047" y="2725746"/>
              <a:chExt cx="1607477" cy="1200072"/>
            </a:xfrm>
          </p:grpSpPr>
          <p:sp>
            <p:nvSpPr>
              <p:cNvPr id="45" name="Freeform: Shape 20"/>
              <p:cNvSpPr/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1"/>
              <p:cNvSpPr/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22"/>
              <p:cNvSpPr/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3"/>
              <p:cNvSpPr/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24"/>
            <p:cNvSpPr/>
            <p:nvPr/>
          </p:nvSpPr>
          <p:spPr bwMode="auto">
            <a:xfrm>
              <a:off x="6805746" y="3282122"/>
              <a:ext cx="653503" cy="1567837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5"/>
            <p:cNvSpPr/>
            <p:nvPr/>
          </p:nvSpPr>
          <p:spPr bwMode="auto">
            <a:xfrm>
              <a:off x="4719121" y="3276390"/>
              <a:ext cx="642039" cy="1570702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6"/>
            <p:cNvGrpSpPr/>
            <p:nvPr/>
          </p:nvGrpSpPr>
          <p:grpSpPr>
            <a:xfrm flipH="1">
              <a:off x="7140123" y="2547977"/>
              <a:ext cx="1308721" cy="281888"/>
              <a:chOff x="2546345" y="1459073"/>
              <a:chExt cx="1285390" cy="221445"/>
            </a:xfrm>
          </p:grpSpPr>
          <p:cxnSp>
            <p:nvCxnSpPr>
              <p:cNvPr id="43" name="Straight Connector 27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28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9"/>
            <p:cNvGrpSpPr/>
            <p:nvPr/>
          </p:nvGrpSpPr>
          <p:grpSpPr>
            <a:xfrm>
              <a:off x="3724649" y="2547977"/>
              <a:ext cx="1308721" cy="281888"/>
              <a:chOff x="2546345" y="1459073"/>
              <a:chExt cx="1285390" cy="221445"/>
            </a:xfrm>
          </p:grpSpPr>
          <p:cxnSp>
            <p:nvCxnSpPr>
              <p:cNvPr id="41" name="Straight Connector 30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31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5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32"/>
            <p:cNvGrpSpPr/>
            <p:nvPr/>
          </p:nvGrpSpPr>
          <p:grpSpPr>
            <a:xfrm flipH="1">
              <a:off x="7140123" y="4163233"/>
              <a:ext cx="1308721" cy="281888"/>
              <a:chOff x="2546345" y="1459073"/>
              <a:chExt cx="1285390" cy="221445"/>
            </a:xfrm>
          </p:grpSpPr>
          <p:cxnSp>
            <p:nvCxnSpPr>
              <p:cNvPr id="39" name="Straight Connector 3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4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2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35"/>
            <p:cNvGrpSpPr/>
            <p:nvPr/>
          </p:nvGrpSpPr>
          <p:grpSpPr>
            <a:xfrm>
              <a:off x="3724649" y="4163233"/>
              <a:ext cx="1308721" cy="281888"/>
              <a:chOff x="2546345" y="1459073"/>
              <a:chExt cx="1285390" cy="22144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546345" y="1459073"/>
                <a:ext cx="1046336" cy="0"/>
              </a:xfrm>
              <a:prstGeom prst="line">
                <a:avLst/>
              </a:prstGeom>
              <a:ln w="19050" cap="rnd">
                <a:solidFill>
                  <a:schemeClr val="accent6">
                    <a:lumMod val="75000"/>
                  </a:schemeClr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38"/>
            <p:cNvCxnSpPr/>
            <p:nvPr/>
          </p:nvCxnSpPr>
          <p:spPr>
            <a:xfrm rot="5400000" flipV="1">
              <a:off x="5500202" y="4459158"/>
              <a:ext cx="1183699" cy="0"/>
            </a:xfrm>
            <a:prstGeom prst="lin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40423" y="2139816"/>
            <a:ext cx="2737626" cy="849689"/>
            <a:chOff x="740423" y="2139816"/>
            <a:chExt cx="2737626" cy="849689"/>
          </a:xfrm>
        </p:grpSpPr>
        <p:sp>
          <p:nvSpPr>
            <p:cNvPr id="35" name="TextBox 40"/>
            <p:cNvSpPr txBox="1"/>
            <p:nvPr/>
          </p:nvSpPr>
          <p:spPr>
            <a:xfrm>
              <a:off x="2631663" y="2139816"/>
              <a:ext cx="84638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36" name="TextBox 41"/>
            <p:cNvSpPr txBox="1"/>
            <p:nvPr/>
          </p:nvSpPr>
          <p:spPr>
            <a:xfrm>
              <a:off x="740423" y="2366257"/>
              <a:ext cx="2737626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</p:grpSp>
      <p:grpSp>
        <p:nvGrpSpPr>
          <p:cNvPr id="23" name="千图PPT彼岸天：ID 8661124库_组合 74"/>
          <p:cNvGrpSpPr/>
          <p:nvPr>
            <p:custDataLst>
              <p:tags r:id="rId3"/>
            </p:custDataLst>
          </p:nvPr>
        </p:nvGrpSpPr>
        <p:grpSpPr>
          <a:xfrm>
            <a:off x="4723239" y="5166877"/>
            <a:ext cx="2737626" cy="877164"/>
            <a:chOff x="4723239" y="5166877"/>
            <a:chExt cx="2737626" cy="877164"/>
          </a:xfrm>
        </p:grpSpPr>
        <p:sp>
          <p:nvSpPr>
            <p:cNvPr id="33" name="TextBox 52"/>
            <p:cNvSpPr txBox="1"/>
            <p:nvPr/>
          </p:nvSpPr>
          <p:spPr>
            <a:xfrm>
              <a:off x="4723239" y="5166877"/>
              <a:ext cx="2737626" cy="25391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4" name="TextBox 53"/>
            <p:cNvSpPr txBox="1"/>
            <p:nvPr/>
          </p:nvSpPr>
          <p:spPr>
            <a:xfrm>
              <a:off x="4723239" y="5420793"/>
              <a:ext cx="2737626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</p:grpSp>
      <p:grpSp>
        <p:nvGrpSpPr>
          <p:cNvPr id="24" name="千图PPT彼岸天：ID 8661124库_组合 67"/>
          <p:cNvGrpSpPr/>
          <p:nvPr>
            <p:custDataLst>
              <p:tags r:id="rId4"/>
            </p:custDataLst>
          </p:nvPr>
        </p:nvGrpSpPr>
        <p:grpSpPr>
          <a:xfrm>
            <a:off x="740423" y="3837887"/>
            <a:ext cx="2737626" cy="849689"/>
            <a:chOff x="740423" y="3837887"/>
            <a:chExt cx="2737626" cy="849689"/>
          </a:xfrm>
        </p:grpSpPr>
        <p:sp>
          <p:nvSpPr>
            <p:cNvPr id="31" name="TextBox 59"/>
            <p:cNvSpPr txBox="1"/>
            <p:nvPr/>
          </p:nvSpPr>
          <p:spPr>
            <a:xfrm>
              <a:off x="2631663" y="3837887"/>
              <a:ext cx="84638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1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32" name="TextBox 60"/>
            <p:cNvSpPr txBox="1"/>
            <p:nvPr/>
          </p:nvSpPr>
          <p:spPr>
            <a:xfrm>
              <a:off x="740423" y="4064328"/>
              <a:ext cx="2737626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</p:grpSp>
      <p:grpSp>
        <p:nvGrpSpPr>
          <p:cNvPr id="25" name="千图PPT彼岸天：ID 8661124库_组合 68"/>
          <p:cNvGrpSpPr/>
          <p:nvPr>
            <p:custDataLst>
              <p:tags r:id="rId5"/>
            </p:custDataLst>
          </p:nvPr>
        </p:nvGrpSpPr>
        <p:grpSpPr>
          <a:xfrm>
            <a:off x="8732354" y="2139816"/>
            <a:ext cx="2737626" cy="849689"/>
            <a:chOff x="740423" y="2139816"/>
            <a:chExt cx="2737626" cy="849689"/>
          </a:xfrm>
        </p:grpSpPr>
        <p:sp>
          <p:nvSpPr>
            <p:cNvPr id="29" name="TextBox 69"/>
            <p:cNvSpPr txBox="1"/>
            <p:nvPr/>
          </p:nvSpPr>
          <p:spPr>
            <a:xfrm>
              <a:off x="740423" y="2139816"/>
              <a:ext cx="84638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30" name="TextBox 70"/>
            <p:cNvSpPr txBox="1"/>
            <p:nvPr/>
          </p:nvSpPr>
          <p:spPr>
            <a:xfrm>
              <a:off x="740423" y="2366257"/>
              <a:ext cx="2737626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</p:grpSp>
      <p:grpSp>
        <p:nvGrpSpPr>
          <p:cNvPr id="26" name="千图PPT彼岸天：ID 8661124库_组合 71"/>
          <p:cNvGrpSpPr/>
          <p:nvPr>
            <p:custDataLst>
              <p:tags r:id="rId6"/>
            </p:custDataLst>
          </p:nvPr>
        </p:nvGrpSpPr>
        <p:grpSpPr>
          <a:xfrm>
            <a:off x="8732354" y="3837887"/>
            <a:ext cx="2737626" cy="849689"/>
            <a:chOff x="740423" y="3837887"/>
            <a:chExt cx="2737626" cy="849689"/>
          </a:xfrm>
        </p:grpSpPr>
        <p:sp>
          <p:nvSpPr>
            <p:cNvPr id="27" name="TextBox 72"/>
            <p:cNvSpPr txBox="1"/>
            <p:nvPr/>
          </p:nvSpPr>
          <p:spPr>
            <a:xfrm>
              <a:off x="740423" y="3837887"/>
              <a:ext cx="84638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8" name="TextBox 73"/>
            <p:cNvSpPr txBox="1"/>
            <p:nvPr/>
          </p:nvSpPr>
          <p:spPr>
            <a:xfrm>
              <a:off x="740423" y="4064328"/>
              <a:ext cx="2737626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请替换文字内容复制你的内容到此 如需更改请在（设置形状格式）菜单下（文本选项）中调整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922382" y="1358661"/>
            <a:ext cx="6269963" cy="3296035"/>
            <a:chOff x="2922382" y="1358661"/>
            <a:chExt cx="6269963" cy="3296035"/>
          </a:xfrm>
        </p:grpSpPr>
        <p:sp>
          <p:nvSpPr>
            <p:cNvPr id="4" name="Freeform: Shape 3"/>
            <p:cNvSpPr/>
            <p:nvPr/>
          </p:nvSpPr>
          <p:spPr>
            <a:xfrm>
              <a:off x="4240504" y="2587720"/>
              <a:ext cx="1747022" cy="118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97" y="0"/>
                  </a:moveTo>
                  <a:lnTo>
                    <a:pt x="0" y="2934"/>
                  </a:lnTo>
                  <a:lnTo>
                    <a:pt x="12305" y="21600"/>
                  </a:lnTo>
                  <a:lnTo>
                    <a:pt x="12322" y="21583"/>
                  </a:lnTo>
                  <a:lnTo>
                    <a:pt x="21600" y="12476"/>
                  </a:lnTo>
                  <a:cubicBezTo>
                    <a:pt x="21600" y="12476"/>
                    <a:pt x="6997" y="0"/>
                    <a:pt x="6997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153944" y="1643661"/>
              <a:ext cx="1556730" cy="10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6128625" y="2587720"/>
              <a:ext cx="1747013" cy="118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03" y="0"/>
                  </a:moveTo>
                  <a:lnTo>
                    <a:pt x="21600" y="2934"/>
                  </a:lnTo>
                  <a:lnTo>
                    <a:pt x="9295" y="21600"/>
                  </a:lnTo>
                  <a:lnTo>
                    <a:pt x="9278" y="21583"/>
                  </a:lnTo>
                  <a:lnTo>
                    <a:pt x="0" y="12476"/>
                  </a:lnTo>
                  <a:cubicBezTo>
                    <a:pt x="0" y="12476"/>
                    <a:pt x="14603" y="0"/>
                    <a:pt x="1460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411121" y="1643661"/>
              <a:ext cx="1556749" cy="10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291439" y="3318032"/>
              <a:ext cx="1551103" cy="13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6" y="0"/>
                  </a:moveTo>
                  <a:lnTo>
                    <a:pt x="917" y="7575"/>
                  </a:lnTo>
                  <a:lnTo>
                    <a:pt x="0" y="8280"/>
                  </a:lnTo>
                  <a:lnTo>
                    <a:pt x="10685" y="21600"/>
                  </a:lnTo>
                  <a:lnTo>
                    <a:pt x="21600" y="8349"/>
                  </a:ln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22382" y="1394287"/>
              <a:ext cx="569975" cy="569956"/>
              <a:chOff x="0" y="0"/>
              <a:chExt cx="879867" cy="879838"/>
            </a:xfrm>
          </p:grpSpPr>
          <p:sp>
            <p:nvSpPr>
              <p:cNvPr id="31" name="Freeform: Shape 9"/>
              <p:cNvSpPr/>
              <p:nvPr/>
            </p:nvSpPr>
            <p:spPr>
              <a:xfrm>
                <a:off x="0" y="0"/>
                <a:ext cx="879867" cy="879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extrusionOk="0">
                    <a:moveTo>
                      <a:pt x="2881" y="2882"/>
                    </a:moveTo>
                    <a:cubicBezTo>
                      <a:pt x="6724" y="-961"/>
                      <a:pt x="12953" y="-961"/>
                      <a:pt x="16797" y="2882"/>
                    </a:cubicBezTo>
                    <a:cubicBezTo>
                      <a:pt x="20639" y="6723"/>
                      <a:pt x="20639" y="12953"/>
                      <a:pt x="16797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2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0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1"/>
            <p:cNvGrpSpPr/>
            <p:nvPr/>
          </p:nvGrpSpPr>
          <p:grpSpPr>
            <a:xfrm>
              <a:off x="8622370" y="1358661"/>
              <a:ext cx="569975" cy="569974"/>
              <a:chOff x="0" y="-1"/>
              <a:chExt cx="879867" cy="879867"/>
            </a:xfrm>
          </p:grpSpPr>
          <p:sp>
            <p:nvSpPr>
              <p:cNvPr id="29" name="Freeform: Shape 12"/>
              <p:cNvSpPr/>
              <p:nvPr/>
            </p:nvSpPr>
            <p:spPr>
              <a:xfrm>
                <a:off x="0" y="-1"/>
                <a:ext cx="879867" cy="87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8" extrusionOk="0">
                    <a:moveTo>
                      <a:pt x="2881" y="2883"/>
                    </a:moveTo>
                    <a:cubicBezTo>
                      <a:pt x="6724" y="-961"/>
                      <a:pt x="12953" y="-961"/>
                      <a:pt x="16797" y="2883"/>
                    </a:cubicBezTo>
                    <a:cubicBezTo>
                      <a:pt x="20639" y="6724"/>
                      <a:pt x="20639" y="12954"/>
                      <a:pt x="16797" y="16797"/>
                    </a:cubicBezTo>
                    <a:cubicBezTo>
                      <a:pt x="12953" y="20639"/>
                      <a:pt x="6724" y="20639"/>
                      <a:pt x="2881" y="16797"/>
                    </a:cubicBezTo>
                    <a:cubicBezTo>
                      <a:pt x="-961" y="12954"/>
                      <a:pt x="-961" y="6724"/>
                      <a:pt x="2881" y="2883"/>
                    </a:cubicBez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3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14"/>
            <p:cNvSpPr/>
            <p:nvPr/>
          </p:nvSpPr>
          <p:spPr>
            <a:xfrm>
              <a:off x="5081094" y="3056998"/>
              <a:ext cx="322907" cy="24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2" y="12600"/>
                  </a:moveTo>
                  <a:cubicBezTo>
                    <a:pt x="21442" y="12600"/>
                    <a:pt x="21600" y="12811"/>
                    <a:pt x="21600" y="13050"/>
                  </a:cubicBezTo>
                  <a:lnTo>
                    <a:pt x="21600" y="15750"/>
                  </a:lnTo>
                  <a:cubicBezTo>
                    <a:pt x="21600" y="15989"/>
                    <a:pt x="21442" y="16200"/>
                    <a:pt x="21262" y="16200"/>
                  </a:cubicBezTo>
                  <a:lnTo>
                    <a:pt x="17550" y="16200"/>
                  </a:lnTo>
                  <a:lnTo>
                    <a:pt x="17550" y="21150"/>
                  </a:lnTo>
                  <a:cubicBezTo>
                    <a:pt x="17550" y="21389"/>
                    <a:pt x="17392" y="21600"/>
                    <a:pt x="17212" y="21600"/>
                  </a:cubicBezTo>
                  <a:lnTo>
                    <a:pt x="15187" y="21600"/>
                  </a:lnTo>
                  <a:cubicBezTo>
                    <a:pt x="15008" y="21600"/>
                    <a:pt x="14850" y="21389"/>
                    <a:pt x="14850" y="21150"/>
                  </a:cubicBezTo>
                  <a:lnTo>
                    <a:pt x="14850" y="16200"/>
                  </a:lnTo>
                  <a:lnTo>
                    <a:pt x="11137" y="16200"/>
                  </a:lnTo>
                  <a:cubicBezTo>
                    <a:pt x="10958" y="16200"/>
                    <a:pt x="10800" y="15989"/>
                    <a:pt x="10800" y="15750"/>
                  </a:cubicBezTo>
                  <a:lnTo>
                    <a:pt x="10800" y="13050"/>
                  </a:lnTo>
                  <a:cubicBezTo>
                    <a:pt x="10800" y="12811"/>
                    <a:pt x="10958" y="12600"/>
                    <a:pt x="11137" y="12600"/>
                  </a:cubicBezTo>
                  <a:lnTo>
                    <a:pt x="14850" y="12600"/>
                  </a:lnTo>
                  <a:lnTo>
                    <a:pt x="14850" y="7650"/>
                  </a:lnTo>
                  <a:cubicBezTo>
                    <a:pt x="14850" y="7411"/>
                    <a:pt x="15008" y="7200"/>
                    <a:pt x="15187" y="7200"/>
                  </a:cubicBezTo>
                  <a:lnTo>
                    <a:pt x="17212" y="7200"/>
                  </a:lnTo>
                  <a:cubicBezTo>
                    <a:pt x="17392" y="7200"/>
                    <a:pt x="17550" y="7411"/>
                    <a:pt x="17550" y="7650"/>
                  </a:cubicBezTo>
                  <a:lnTo>
                    <a:pt x="17550" y="12600"/>
                  </a:lnTo>
                  <a:cubicBezTo>
                    <a:pt x="17550" y="12600"/>
                    <a:pt x="21262" y="12600"/>
                    <a:pt x="21262" y="12600"/>
                  </a:cubicBezTo>
                  <a:close/>
                  <a:moveTo>
                    <a:pt x="3375" y="5400"/>
                  </a:moveTo>
                  <a:cubicBezTo>
                    <a:pt x="3375" y="2419"/>
                    <a:pt x="5189" y="0"/>
                    <a:pt x="7425" y="0"/>
                  </a:cubicBezTo>
                  <a:cubicBezTo>
                    <a:pt x="9661" y="0"/>
                    <a:pt x="11475" y="2419"/>
                    <a:pt x="11475" y="5400"/>
                  </a:cubicBezTo>
                  <a:cubicBezTo>
                    <a:pt x="11475" y="8381"/>
                    <a:pt x="9661" y="10800"/>
                    <a:pt x="7425" y="10800"/>
                  </a:cubicBezTo>
                  <a:cubicBezTo>
                    <a:pt x="5189" y="10800"/>
                    <a:pt x="3375" y="8381"/>
                    <a:pt x="3375" y="5400"/>
                  </a:cubicBezTo>
                  <a:close/>
                  <a:moveTo>
                    <a:pt x="11137" y="17550"/>
                  </a:moveTo>
                  <a:lnTo>
                    <a:pt x="13837" y="17550"/>
                  </a:lnTo>
                  <a:lnTo>
                    <a:pt x="13837" y="20897"/>
                  </a:lnTo>
                  <a:cubicBezTo>
                    <a:pt x="13321" y="21403"/>
                    <a:pt x="12667" y="21600"/>
                    <a:pt x="12034" y="21600"/>
                  </a:cubicBezTo>
                  <a:lnTo>
                    <a:pt x="2816" y="21600"/>
                  </a:lnTo>
                  <a:cubicBezTo>
                    <a:pt x="1129" y="21600"/>
                    <a:pt x="0" y="20250"/>
                    <a:pt x="0" y="17958"/>
                  </a:cubicBezTo>
                  <a:cubicBezTo>
                    <a:pt x="0" y="14780"/>
                    <a:pt x="559" y="9900"/>
                    <a:pt x="3649" y="9900"/>
                  </a:cubicBezTo>
                  <a:cubicBezTo>
                    <a:pt x="3818" y="9900"/>
                    <a:pt x="3934" y="9998"/>
                    <a:pt x="4061" y="10139"/>
                  </a:cubicBezTo>
                  <a:cubicBezTo>
                    <a:pt x="5094" y="11194"/>
                    <a:pt x="6096" y="11855"/>
                    <a:pt x="7425" y="11855"/>
                  </a:cubicBezTo>
                  <a:cubicBezTo>
                    <a:pt x="8754" y="11855"/>
                    <a:pt x="9756" y="11194"/>
                    <a:pt x="10789" y="10139"/>
                  </a:cubicBezTo>
                  <a:cubicBezTo>
                    <a:pt x="10916" y="9998"/>
                    <a:pt x="11032" y="9900"/>
                    <a:pt x="11201" y="9900"/>
                  </a:cubicBezTo>
                  <a:cubicBezTo>
                    <a:pt x="12097" y="9900"/>
                    <a:pt x="12888" y="10350"/>
                    <a:pt x="13489" y="11250"/>
                  </a:cubicBezTo>
                  <a:lnTo>
                    <a:pt x="11137" y="11250"/>
                  </a:lnTo>
                  <a:cubicBezTo>
                    <a:pt x="10399" y="11250"/>
                    <a:pt x="9788" y="12066"/>
                    <a:pt x="9788" y="13050"/>
                  </a:cubicBezTo>
                  <a:lnTo>
                    <a:pt x="9788" y="15750"/>
                  </a:lnTo>
                  <a:cubicBezTo>
                    <a:pt x="9788" y="16734"/>
                    <a:pt x="10399" y="17550"/>
                    <a:pt x="11137" y="175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5"/>
            <p:cNvSpPr/>
            <p:nvPr/>
          </p:nvSpPr>
          <p:spPr>
            <a:xfrm>
              <a:off x="6847047" y="3074136"/>
              <a:ext cx="236258" cy="20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6" y="5891"/>
                  </a:moveTo>
                  <a:lnTo>
                    <a:pt x="4320" y="5891"/>
                  </a:lnTo>
                  <a:cubicBezTo>
                    <a:pt x="4320" y="7855"/>
                    <a:pt x="4320" y="9818"/>
                    <a:pt x="4320" y="9818"/>
                  </a:cubicBezTo>
                  <a:cubicBezTo>
                    <a:pt x="4320" y="10907"/>
                    <a:pt x="5090" y="11782"/>
                    <a:pt x="6048" y="11782"/>
                  </a:cubicBezTo>
                  <a:cubicBezTo>
                    <a:pt x="7088" y="11782"/>
                    <a:pt x="7574" y="11782"/>
                    <a:pt x="7776" y="11782"/>
                  </a:cubicBezTo>
                  <a:cubicBezTo>
                    <a:pt x="7776" y="11782"/>
                    <a:pt x="7776" y="5891"/>
                    <a:pt x="7776" y="5891"/>
                  </a:cubicBezTo>
                  <a:close/>
                  <a:moveTo>
                    <a:pt x="21600" y="21600"/>
                  </a:moveTo>
                  <a:lnTo>
                    <a:pt x="6048" y="21600"/>
                  </a:lnTo>
                  <a:lnTo>
                    <a:pt x="6048" y="18655"/>
                  </a:lnTo>
                  <a:lnTo>
                    <a:pt x="7776" y="15709"/>
                  </a:lnTo>
                  <a:cubicBezTo>
                    <a:pt x="7628" y="15709"/>
                    <a:pt x="6197" y="15709"/>
                    <a:pt x="6048" y="15709"/>
                  </a:cubicBezTo>
                  <a:cubicBezTo>
                    <a:pt x="3186" y="15709"/>
                    <a:pt x="864" y="13070"/>
                    <a:pt x="864" y="9818"/>
                  </a:cubicBezTo>
                  <a:lnTo>
                    <a:pt x="864" y="4909"/>
                  </a:lnTo>
                  <a:lnTo>
                    <a:pt x="0" y="3927"/>
                  </a:lnTo>
                  <a:lnTo>
                    <a:pt x="432" y="1964"/>
                  </a:lnTo>
                  <a:lnTo>
                    <a:pt x="6912" y="1964"/>
                  </a:lnTo>
                  <a:lnTo>
                    <a:pt x="7344" y="0"/>
                  </a:lnTo>
                  <a:lnTo>
                    <a:pt x="20304" y="0"/>
                  </a:lnTo>
                  <a:lnTo>
                    <a:pt x="20736" y="2945"/>
                  </a:lnTo>
                  <a:lnTo>
                    <a:pt x="19872" y="3436"/>
                  </a:lnTo>
                  <a:lnTo>
                    <a:pt x="19872" y="15709"/>
                  </a:lnTo>
                  <a:lnTo>
                    <a:pt x="21600" y="18655"/>
                  </a:lnTo>
                  <a:cubicBezTo>
                    <a:pt x="21600" y="18655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6"/>
            <p:cNvSpPr/>
            <p:nvPr/>
          </p:nvSpPr>
          <p:spPr>
            <a:xfrm>
              <a:off x="5932017" y="3849008"/>
              <a:ext cx="274713" cy="2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4439818" y="4654696"/>
            <a:ext cx="3312366" cy="1086367"/>
            <a:chOff x="4439818" y="4358179"/>
            <a:chExt cx="3312366" cy="1086367"/>
          </a:xfrm>
        </p:grpSpPr>
        <p:sp>
          <p:nvSpPr>
            <p:cNvPr id="27" name="TextBox 25"/>
            <p:cNvSpPr txBox="1"/>
            <p:nvPr/>
          </p:nvSpPr>
          <p:spPr>
            <a:xfrm>
              <a:off x="5069887" y="4358179"/>
              <a:ext cx="2052228" cy="555392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8" name="TextBox 26"/>
            <p:cNvSpPr txBox="1"/>
            <p:nvPr/>
          </p:nvSpPr>
          <p:spPr>
            <a:xfrm>
              <a:off x="4439818" y="4913569"/>
              <a:ext cx="3312366" cy="530977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5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7875638" y="3373668"/>
            <a:ext cx="3288631" cy="951390"/>
            <a:chOff x="719138" y="4748567"/>
            <a:chExt cx="2186768" cy="951390"/>
          </a:xfrm>
        </p:grpSpPr>
        <p:sp>
          <p:nvSpPr>
            <p:cNvPr id="25" name="TextBox 29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6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1033093" y="3373668"/>
            <a:ext cx="3207411" cy="951390"/>
            <a:chOff x="719138" y="4748567"/>
            <a:chExt cx="2186768" cy="951390"/>
          </a:xfrm>
        </p:grpSpPr>
        <p:sp>
          <p:nvSpPr>
            <p:cNvPr id="23" name="TextBox 32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8967870" y="2001743"/>
            <a:ext cx="2504993" cy="951390"/>
            <a:chOff x="719138" y="4748567"/>
            <a:chExt cx="2186768" cy="951390"/>
          </a:xfrm>
        </p:grpSpPr>
        <p:sp>
          <p:nvSpPr>
            <p:cNvPr id="21" name="TextBox 36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2" name="TextBox 37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719667" y="2001743"/>
            <a:ext cx="2504993" cy="951390"/>
            <a:chOff x="719138" y="4748567"/>
            <a:chExt cx="2186768" cy="951390"/>
          </a:xfrm>
        </p:grpSpPr>
        <p:sp>
          <p:nvSpPr>
            <p:cNvPr id="19" name="TextBox 39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35011" y="1484784"/>
            <a:ext cx="1117678" cy="1524952"/>
            <a:chOff x="2135011" y="1484784"/>
            <a:chExt cx="1117678" cy="1524952"/>
          </a:xfrm>
        </p:grpSpPr>
        <p:sp>
          <p:nvSpPr>
            <p:cNvPr id="44" name="千图PPT彼岸天：ID 8661124库_Rectangle: Rounded Corners 2"/>
            <p:cNvSpPr/>
            <p:nvPr>
              <p:custDataLst>
                <p:tags r:id="rId12"/>
              </p:custDataLst>
            </p:nvPr>
          </p:nvSpPr>
          <p:spPr>
            <a:xfrm>
              <a:off x="2135011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千图PPT彼岸天：ID 8661124库_Rectangle: Rounded Corners 3"/>
            <p:cNvSpPr/>
            <p:nvPr>
              <p:custDataLst>
                <p:tags r:id="rId13"/>
              </p:custDataLst>
            </p:nvPr>
          </p:nvSpPr>
          <p:spPr>
            <a:xfrm>
              <a:off x="2135011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千图PPT彼岸天：ID 8661124库_Rectangle: Rounded Corners 4"/>
            <p:cNvSpPr/>
            <p:nvPr>
              <p:custDataLst>
                <p:tags r:id="rId14"/>
              </p:custDataLst>
            </p:nvPr>
          </p:nvSpPr>
          <p:spPr>
            <a:xfrm>
              <a:off x="2135011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千图PPT彼岸天：ID 8661124库_Rectangle: Rounded Corners 5"/>
            <p:cNvSpPr/>
            <p:nvPr>
              <p:custDataLst>
                <p:tags r:id="rId15"/>
              </p:custDataLst>
            </p:nvPr>
          </p:nvSpPr>
          <p:spPr>
            <a:xfrm>
              <a:off x="2135011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千图PPT彼岸天：ID 8661124库_Rectangle: Rounded Corners 6"/>
            <p:cNvSpPr/>
            <p:nvPr>
              <p:custDataLst>
                <p:tags r:id="rId16"/>
              </p:custDataLst>
            </p:nvPr>
          </p:nvSpPr>
          <p:spPr>
            <a:xfrm>
              <a:off x="2135011" y="2116438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千图PPT彼岸天：ID 8661124库_Rectangle: Rounded Corners 7"/>
            <p:cNvSpPr/>
            <p:nvPr>
              <p:custDataLst>
                <p:tags r:id="rId17"/>
              </p:custDataLst>
            </p:nvPr>
          </p:nvSpPr>
          <p:spPr>
            <a:xfrm>
              <a:off x="2135011" y="227435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千图PPT彼岸天：ID 8661124库_Rectangle: Rounded Corners 8"/>
            <p:cNvSpPr/>
            <p:nvPr>
              <p:custDataLst>
                <p:tags r:id="rId18"/>
              </p:custDataLst>
            </p:nvPr>
          </p:nvSpPr>
          <p:spPr>
            <a:xfrm>
              <a:off x="2135011" y="243226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千图PPT彼岸天：ID 8661124库_Rectangle: Rounded Corners 9"/>
            <p:cNvSpPr/>
            <p:nvPr>
              <p:custDataLst>
                <p:tags r:id="rId19"/>
              </p:custDataLst>
            </p:nvPr>
          </p:nvSpPr>
          <p:spPr>
            <a:xfrm>
              <a:off x="2135011" y="2590178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千图PPT彼岸天：ID 8661124库_Rectangle: Rounded Corners 10"/>
            <p:cNvSpPr/>
            <p:nvPr>
              <p:custDataLst>
                <p:tags r:id="rId20"/>
              </p:custDataLst>
            </p:nvPr>
          </p:nvSpPr>
          <p:spPr>
            <a:xfrm>
              <a:off x="2135011" y="2748091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千图PPT彼岸天：ID 8661124库_Rectangle: Rounded Corners 11"/>
            <p:cNvSpPr/>
            <p:nvPr>
              <p:custDataLst>
                <p:tags r:id="rId21"/>
              </p:custDataLst>
            </p:nvPr>
          </p:nvSpPr>
          <p:spPr>
            <a:xfrm>
              <a:off x="2135011" y="2906003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4" name="千图PPT彼岸天：ID 8661124库_组合 93"/>
          <p:cNvGrpSpPr/>
          <p:nvPr>
            <p:custDataLst>
              <p:tags r:id="rId2"/>
            </p:custDataLst>
          </p:nvPr>
        </p:nvGrpSpPr>
        <p:grpSpPr>
          <a:xfrm>
            <a:off x="3857603" y="1484784"/>
            <a:ext cx="1117678" cy="1524952"/>
            <a:chOff x="3857603" y="1484784"/>
            <a:chExt cx="1117678" cy="1524952"/>
          </a:xfrm>
        </p:grpSpPr>
        <p:sp>
          <p:nvSpPr>
            <p:cNvPr id="54" name="Rectangle: Rounded Corners 12"/>
            <p:cNvSpPr/>
            <p:nvPr/>
          </p:nvSpPr>
          <p:spPr>
            <a:xfrm>
              <a:off x="3857603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Rectangle: Rounded Corners 13"/>
            <p:cNvSpPr/>
            <p:nvPr/>
          </p:nvSpPr>
          <p:spPr>
            <a:xfrm>
              <a:off x="3857603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: Rounded Corners 14"/>
            <p:cNvSpPr/>
            <p:nvPr/>
          </p:nvSpPr>
          <p:spPr>
            <a:xfrm>
              <a:off x="3857603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: Rounded Corners 15"/>
            <p:cNvSpPr/>
            <p:nvPr/>
          </p:nvSpPr>
          <p:spPr>
            <a:xfrm>
              <a:off x="3857603" y="1958524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Rectangle: Rounded Corners 16"/>
            <p:cNvSpPr/>
            <p:nvPr/>
          </p:nvSpPr>
          <p:spPr>
            <a:xfrm>
              <a:off x="3857603" y="2116438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Rectangle: Rounded Corners 17"/>
            <p:cNvSpPr/>
            <p:nvPr/>
          </p:nvSpPr>
          <p:spPr>
            <a:xfrm>
              <a:off x="3857603" y="2274351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Rectangle: Rounded Corners 18"/>
            <p:cNvSpPr/>
            <p:nvPr/>
          </p:nvSpPr>
          <p:spPr>
            <a:xfrm>
              <a:off x="3857603" y="2432264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Rectangle: Rounded Corners 19"/>
            <p:cNvSpPr/>
            <p:nvPr/>
          </p:nvSpPr>
          <p:spPr>
            <a:xfrm>
              <a:off x="3857603" y="2590178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Rectangle: Rounded Corners 20"/>
            <p:cNvSpPr/>
            <p:nvPr/>
          </p:nvSpPr>
          <p:spPr>
            <a:xfrm>
              <a:off x="3857603" y="2748091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Rectangle: Rounded Corners 21"/>
            <p:cNvSpPr/>
            <p:nvPr/>
          </p:nvSpPr>
          <p:spPr>
            <a:xfrm>
              <a:off x="3857603" y="2906003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5" name="千图PPT彼岸天：ID 8661124库_组合 94"/>
          <p:cNvGrpSpPr/>
          <p:nvPr>
            <p:custDataLst>
              <p:tags r:id="rId3"/>
            </p:custDataLst>
          </p:nvPr>
        </p:nvGrpSpPr>
        <p:grpSpPr>
          <a:xfrm>
            <a:off x="5606154" y="1484784"/>
            <a:ext cx="1117678" cy="1524952"/>
            <a:chOff x="5606154" y="1484784"/>
            <a:chExt cx="1117678" cy="1524952"/>
          </a:xfrm>
        </p:grpSpPr>
        <p:sp>
          <p:nvSpPr>
            <p:cNvPr id="64" name="Rectangle: Rounded Corners 22"/>
            <p:cNvSpPr/>
            <p:nvPr/>
          </p:nvSpPr>
          <p:spPr>
            <a:xfrm>
              <a:off x="5606154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Rectangle: Rounded Corners 23"/>
            <p:cNvSpPr/>
            <p:nvPr/>
          </p:nvSpPr>
          <p:spPr>
            <a:xfrm>
              <a:off x="5606154" y="1642697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Rectangle: Rounded Corners 24"/>
            <p:cNvSpPr/>
            <p:nvPr/>
          </p:nvSpPr>
          <p:spPr>
            <a:xfrm>
              <a:off x="5606154" y="180061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Rectangle: Rounded Corners 25"/>
            <p:cNvSpPr/>
            <p:nvPr/>
          </p:nvSpPr>
          <p:spPr>
            <a:xfrm>
              <a:off x="5606154" y="1958524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Rectangle: Rounded Corners 26"/>
            <p:cNvSpPr/>
            <p:nvPr/>
          </p:nvSpPr>
          <p:spPr>
            <a:xfrm>
              <a:off x="5606154" y="2116438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Rectangle: Rounded Corners 27"/>
            <p:cNvSpPr/>
            <p:nvPr/>
          </p:nvSpPr>
          <p:spPr>
            <a:xfrm>
              <a:off x="5606154" y="227435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Rectangle: Rounded Corners 28"/>
            <p:cNvSpPr/>
            <p:nvPr/>
          </p:nvSpPr>
          <p:spPr>
            <a:xfrm>
              <a:off x="5606154" y="2432264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Rectangle: Rounded Corners 29"/>
            <p:cNvSpPr/>
            <p:nvPr/>
          </p:nvSpPr>
          <p:spPr>
            <a:xfrm>
              <a:off x="5606154" y="2590178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Rectangle: Rounded Corners 30"/>
            <p:cNvSpPr/>
            <p:nvPr/>
          </p:nvSpPr>
          <p:spPr>
            <a:xfrm>
              <a:off x="5606154" y="274809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Rectangle: Rounded Corners 31"/>
            <p:cNvSpPr/>
            <p:nvPr/>
          </p:nvSpPr>
          <p:spPr>
            <a:xfrm>
              <a:off x="5606154" y="2906003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6" name="千图PPT彼岸天：ID 8661124库_组合 95"/>
          <p:cNvGrpSpPr/>
          <p:nvPr>
            <p:custDataLst>
              <p:tags r:id="rId4"/>
            </p:custDataLst>
          </p:nvPr>
        </p:nvGrpSpPr>
        <p:grpSpPr>
          <a:xfrm>
            <a:off x="7328760" y="1484784"/>
            <a:ext cx="1117678" cy="1524952"/>
            <a:chOff x="7328760" y="1484784"/>
            <a:chExt cx="1117678" cy="1524952"/>
          </a:xfrm>
        </p:grpSpPr>
        <p:sp>
          <p:nvSpPr>
            <p:cNvPr id="74" name="Rectangle: Rounded Corners 32"/>
            <p:cNvSpPr/>
            <p:nvPr/>
          </p:nvSpPr>
          <p:spPr>
            <a:xfrm>
              <a:off x="7328760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Rectangle: Rounded Corners 33"/>
            <p:cNvSpPr/>
            <p:nvPr/>
          </p:nvSpPr>
          <p:spPr>
            <a:xfrm>
              <a:off x="7328760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: Rounded Corners 34"/>
            <p:cNvSpPr/>
            <p:nvPr/>
          </p:nvSpPr>
          <p:spPr>
            <a:xfrm>
              <a:off x="7328760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: Rounded Corners 35"/>
            <p:cNvSpPr/>
            <p:nvPr/>
          </p:nvSpPr>
          <p:spPr>
            <a:xfrm>
              <a:off x="7328760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Rectangle: Rounded Corners 36"/>
            <p:cNvSpPr/>
            <p:nvPr/>
          </p:nvSpPr>
          <p:spPr>
            <a:xfrm>
              <a:off x="7328760" y="2116438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: Rounded Corners 37"/>
            <p:cNvSpPr/>
            <p:nvPr/>
          </p:nvSpPr>
          <p:spPr>
            <a:xfrm>
              <a:off x="7328760" y="2274351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Rectangle: Rounded Corners 38"/>
            <p:cNvSpPr/>
            <p:nvPr/>
          </p:nvSpPr>
          <p:spPr>
            <a:xfrm>
              <a:off x="7328760" y="2432264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Rectangle: Rounded Corners 39"/>
            <p:cNvSpPr/>
            <p:nvPr/>
          </p:nvSpPr>
          <p:spPr>
            <a:xfrm>
              <a:off x="7328760" y="2590178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Rectangle: Rounded Corners 40"/>
            <p:cNvSpPr/>
            <p:nvPr/>
          </p:nvSpPr>
          <p:spPr>
            <a:xfrm>
              <a:off x="7328760" y="2748091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Rectangle: Rounded Corners 41"/>
            <p:cNvSpPr/>
            <p:nvPr/>
          </p:nvSpPr>
          <p:spPr>
            <a:xfrm>
              <a:off x="7328760" y="2906003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7" name="千图PPT彼岸天：ID 8661124库_组合 96"/>
          <p:cNvGrpSpPr/>
          <p:nvPr>
            <p:custDataLst>
              <p:tags r:id="rId5"/>
            </p:custDataLst>
          </p:nvPr>
        </p:nvGrpSpPr>
        <p:grpSpPr>
          <a:xfrm>
            <a:off x="9154463" y="1484784"/>
            <a:ext cx="1117678" cy="1524952"/>
            <a:chOff x="9154463" y="1484784"/>
            <a:chExt cx="1117678" cy="1524952"/>
          </a:xfrm>
        </p:grpSpPr>
        <p:sp>
          <p:nvSpPr>
            <p:cNvPr id="84" name="Rectangle: Rounded Corners 42"/>
            <p:cNvSpPr/>
            <p:nvPr/>
          </p:nvSpPr>
          <p:spPr>
            <a:xfrm>
              <a:off x="9154463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Rectangle: Rounded Corners 43"/>
            <p:cNvSpPr/>
            <p:nvPr/>
          </p:nvSpPr>
          <p:spPr>
            <a:xfrm>
              <a:off x="9154463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Rectangle: Rounded Corners 44"/>
            <p:cNvSpPr/>
            <p:nvPr/>
          </p:nvSpPr>
          <p:spPr>
            <a:xfrm>
              <a:off x="9154463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Rectangle: Rounded Corners 45"/>
            <p:cNvSpPr/>
            <p:nvPr/>
          </p:nvSpPr>
          <p:spPr>
            <a:xfrm>
              <a:off x="9154463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Rectangle: Rounded Corners 46"/>
            <p:cNvSpPr/>
            <p:nvPr/>
          </p:nvSpPr>
          <p:spPr>
            <a:xfrm>
              <a:off x="9154463" y="2116438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Rectangle: Rounded Corners 47"/>
            <p:cNvSpPr/>
            <p:nvPr/>
          </p:nvSpPr>
          <p:spPr>
            <a:xfrm>
              <a:off x="9154463" y="2274351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Rectangle: Rounded Corners 48"/>
            <p:cNvSpPr/>
            <p:nvPr/>
          </p:nvSpPr>
          <p:spPr>
            <a:xfrm>
              <a:off x="9154463" y="2432264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Rectangle: Rounded Corners 49"/>
            <p:cNvSpPr/>
            <p:nvPr/>
          </p:nvSpPr>
          <p:spPr>
            <a:xfrm>
              <a:off x="9154463" y="2590178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Rectangle: Rounded Corners 50"/>
            <p:cNvSpPr/>
            <p:nvPr/>
          </p:nvSpPr>
          <p:spPr>
            <a:xfrm>
              <a:off x="9154463" y="2748091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Rectangle: Rounded Corners 51"/>
            <p:cNvSpPr/>
            <p:nvPr/>
          </p:nvSpPr>
          <p:spPr>
            <a:xfrm>
              <a:off x="9154463" y="2906003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52"/>
          <p:cNvGrpSpPr/>
          <p:nvPr>
            <p:custDataLst>
              <p:tags r:id="rId6"/>
            </p:custDataLst>
          </p:nvPr>
        </p:nvGrpSpPr>
        <p:grpSpPr>
          <a:xfrm>
            <a:off x="2347476" y="3109760"/>
            <a:ext cx="691661" cy="951672"/>
            <a:chOff x="2338389" y="866775"/>
            <a:chExt cx="622300" cy="887413"/>
          </a:xfrm>
          <a:solidFill>
            <a:schemeClr val="accent1"/>
          </a:solidFill>
        </p:grpSpPr>
        <p:sp>
          <p:nvSpPr>
            <p:cNvPr id="40" name="Freeform: Shape 53"/>
            <p:cNvSpPr/>
            <p:nvPr/>
          </p:nvSpPr>
          <p:spPr bwMode="auto">
            <a:xfrm>
              <a:off x="2432051" y="866775"/>
              <a:ext cx="438150" cy="549275"/>
            </a:xfrm>
            <a:custGeom>
              <a:avLst/>
              <a:gdLst>
                <a:gd name="T0" fmla="*/ 227 w 244"/>
                <a:gd name="T1" fmla="*/ 155 h 306"/>
                <a:gd name="T2" fmla="*/ 206 w 244"/>
                <a:gd name="T3" fmla="*/ 79 h 306"/>
                <a:gd name="T4" fmla="*/ 206 w 244"/>
                <a:gd name="T5" fmla="*/ 79 h 306"/>
                <a:gd name="T6" fmla="*/ 168 w 244"/>
                <a:gd name="T7" fmla="*/ 45 h 306"/>
                <a:gd name="T8" fmla="*/ 52 w 244"/>
                <a:gd name="T9" fmla="*/ 64 h 306"/>
                <a:gd name="T10" fmla="*/ 15 w 244"/>
                <a:gd name="T11" fmla="*/ 150 h 306"/>
                <a:gd name="T12" fmla="*/ 15 w 244"/>
                <a:gd name="T13" fmla="*/ 156 h 306"/>
                <a:gd name="T14" fmla="*/ 1 w 244"/>
                <a:gd name="T15" fmla="*/ 191 h 306"/>
                <a:gd name="T16" fmla="*/ 27 w 244"/>
                <a:gd name="T17" fmla="*/ 227 h 306"/>
                <a:gd name="T18" fmla="*/ 121 w 244"/>
                <a:gd name="T19" fmla="*/ 306 h 306"/>
                <a:gd name="T20" fmla="*/ 215 w 244"/>
                <a:gd name="T21" fmla="*/ 227 h 306"/>
                <a:gd name="T22" fmla="*/ 242 w 244"/>
                <a:gd name="T23" fmla="*/ 191 h 306"/>
                <a:gd name="T24" fmla="*/ 227 w 244"/>
                <a:gd name="T25" fmla="*/ 155 h 306"/>
                <a:gd name="T26" fmla="*/ 121 w 244"/>
                <a:gd name="T27" fmla="*/ 286 h 306"/>
                <a:gd name="T28" fmla="*/ 36 w 244"/>
                <a:gd name="T29" fmla="*/ 184 h 306"/>
                <a:gd name="T30" fmla="*/ 77 w 244"/>
                <a:gd name="T31" fmla="*/ 99 h 306"/>
                <a:gd name="T32" fmla="*/ 206 w 244"/>
                <a:gd name="T33" fmla="*/ 148 h 306"/>
                <a:gd name="T34" fmla="*/ 207 w 244"/>
                <a:gd name="T35" fmla="*/ 167 h 306"/>
                <a:gd name="T36" fmla="*/ 121 w 244"/>
                <a:gd name="T37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4" h="306">
                  <a:moveTo>
                    <a:pt x="227" y="155"/>
                  </a:moveTo>
                  <a:cubicBezTo>
                    <a:pt x="225" y="119"/>
                    <a:pt x="217" y="95"/>
                    <a:pt x="206" y="79"/>
                  </a:cubicBezTo>
                  <a:cubicBezTo>
                    <a:pt x="206" y="79"/>
                    <a:pt x="206" y="79"/>
                    <a:pt x="206" y="79"/>
                  </a:cubicBezTo>
                  <a:cubicBezTo>
                    <a:pt x="197" y="65"/>
                    <a:pt x="179" y="52"/>
                    <a:pt x="168" y="45"/>
                  </a:cubicBezTo>
                  <a:cubicBezTo>
                    <a:pt x="96" y="0"/>
                    <a:pt x="56" y="57"/>
                    <a:pt x="52" y="64"/>
                  </a:cubicBezTo>
                  <a:cubicBezTo>
                    <a:pt x="45" y="67"/>
                    <a:pt x="3" y="85"/>
                    <a:pt x="15" y="150"/>
                  </a:cubicBezTo>
                  <a:cubicBezTo>
                    <a:pt x="15" y="152"/>
                    <a:pt x="15" y="154"/>
                    <a:pt x="15" y="156"/>
                  </a:cubicBezTo>
                  <a:cubicBezTo>
                    <a:pt x="6" y="160"/>
                    <a:pt x="0" y="170"/>
                    <a:pt x="1" y="191"/>
                  </a:cubicBezTo>
                  <a:cubicBezTo>
                    <a:pt x="3" y="214"/>
                    <a:pt x="15" y="224"/>
                    <a:pt x="27" y="227"/>
                  </a:cubicBezTo>
                  <a:cubicBezTo>
                    <a:pt x="45" y="270"/>
                    <a:pt x="80" y="306"/>
                    <a:pt x="121" y="306"/>
                  </a:cubicBezTo>
                  <a:cubicBezTo>
                    <a:pt x="162" y="306"/>
                    <a:pt x="197" y="270"/>
                    <a:pt x="215" y="227"/>
                  </a:cubicBezTo>
                  <a:cubicBezTo>
                    <a:pt x="228" y="225"/>
                    <a:pt x="240" y="215"/>
                    <a:pt x="242" y="191"/>
                  </a:cubicBezTo>
                  <a:cubicBezTo>
                    <a:pt x="244" y="169"/>
                    <a:pt x="236" y="159"/>
                    <a:pt x="227" y="155"/>
                  </a:cubicBezTo>
                  <a:moveTo>
                    <a:pt x="121" y="286"/>
                  </a:moveTo>
                  <a:cubicBezTo>
                    <a:pt x="78" y="286"/>
                    <a:pt x="43" y="233"/>
                    <a:pt x="36" y="184"/>
                  </a:cubicBezTo>
                  <a:cubicBezTo>
                    <a:pt x="39" y="166"/>
                    <a:pt x="49" y="128"/>
                    <a:pt x="77" y="99"/>
                  </a:cubicBezTo>
                  <a:cubicBezTo>
                    <a:pt x="99" y="123"/>
                    <a:pt x="139" y="150"/>
                    <a:pt x="206" y="148"/>
                  </a:cubicBezTo>
                  <a:cubicBezTo>
                    <a:pt x="207" y="154"/>
                    <a:pt x="207" y="160"/>
                    <a:pt x="207" y="167"/>
                  </a:cubicBezTo>
                  <a:cubicBezTo>
                    <a:pt x="207" y="221"/>
                    <a:pt x="169" y="286"/>
                    <a:pt x="12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54"/>
            <p:cNvSpPr/>
            <p:nvPr/>
          </p:nvSpPr>
          <p:spPr bwMode="auto">
            <a:xfrm>
              <a:off x="2530476" y="1165225"/>
              <a:ext cx="238125" cy="77788"/>
            </a:xfrm>
            <a:custGeom>
              <a:avLst/>
              <a:gdLst>
                <a:gd name="T0" fmla="*/ 63 w 133"/>
                <a:gd name="T1" fmla="*/ 21 h 43"/>
                <a:gd name="T2" fmla="*/ 63 w 133"/>
                <a:gd name="T3" fmla="*/ 17 h 43"/>
                <a:gd name="T4" fmla="*/ 71 w 133"/>
                <a:gd name="T5" fmla="*/ 17 h 43"/>
                <a:gd name="T6" fmla="*/ 70 w 133"/>
                <a:gd name="T7" fmla="*/ 21 h 43"/>
                <a:gd name="T8" fmla="*/ 102 w 133"/>
                <a:gd name="T9" fmla="*/ 43 h 43"/>
                <a:gd name="T10" fmla="*/ 133 w 133"/>
                <a:gd name="T11" fmla="*/ 21 h 43"/>
                <a:gd name="T12" fmla="*/ 102 w 133"/>
                <a:gd name="T13" fmla="*/ 0 h 43"/>
                <a:gd name="T14" fmla="*/ 75 w 133"/>
                <a:gd name="T15" fmla="*/ 7 h 43"/>
                <a:gd name="T16" fmla="*/ 58 w 133"/>
                <a:gd name="T17" fmla="*/ 7 h 43"/>
                <a:gd name="T18" fmla="*/ 32 w 133"/>
                <a:gd name="T19" fmla="*/ 0 h 43"/>
                <a:gd name="T20" fmla="*/ 0 w 133"/>
                <a:gd name="T21" fmla="*/ 21 h 43"/>
                <a:gd name="T22" fmla="*/ 32 w 133"/>
                <a:gd name="T23" fmla="*/ 42 h 43"/>
                <a:gd name="T24" fmla="*/ 63 w 133"/>
                <a:gd name="T25" fmla="*/ 21 h 43"/>
                <a:gd name="T26" fmla="*/ 102 w 133"/>
                <a:gd name="T27" fmla="*/ 10 h 43"/>
                <a:gd name="T28" fmla="*/ 123 w 133"/>
                <a:gd name="T29" fmla="*/ 21 h 43"/>
                <a:gd name="T30" fmla="*/ 102 w 133"/>
                <a:gd name="T31" fmla="*/ 32 h 43"/>
                <a:gd name="T32" fmla="*/ 80 w 133"/>
                <a:gd name="T33" fmla="*/ 21 h 43"/>
                <a:gd name="T34" fmla="*/ 102 w 133"/>
                <a:gd name="T35" fmla="*/ 10 h 43"/>
                <a:gd name="T36" fmla="*/ 10 w 133"/>
                <a:gd name="T37" fmla="*/ 21 h 43"/>
                <a:gd name="T38" fmla="*/ 32 w 133"/>
                <a:gd name="T39" fmla="*/ 10 h 43"/>
                <a:gd name="T40" fmla="*/ 53 w 133"/>
                <a:gd name="T41" fmla="*/ 21 h 43"/>
                <a:gd name="T42" fmla="*/ 32 w 133"/>
                <a:gd name="T43" fmla="*/ 32 h 43"/>
                <a:gd name="T44" fmla="*/ 10 w 133"/>
                <a:gd name="T4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43">
                  <a:moveTo>
                    <a:pt x="63" y="21"/>
                  </a:moveTo>
                  <a:cubicBezTo>
                    <a:pt x="63" y="20"/>
                    <a:pt x="63" y="19"/>
                    <a:pt x="63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43"/>
                    <a:pt x="92" y="43"/>
                    <a:pt x="102" y="43"/>
                  </a:cubicBezTo>
                  <a:cubicBezTo>
                    <a:pt x="112" y="43"/>
                    <a:pt x="133" y="42"/>
                    <a:pt x="133" y="21"/>
                  </a:cubicBezTo>
                  <a:cubicBezTo>
                    <a:pt x="133" y="0"/>
                    <a:pt x="112" y="0"/>
                    <a:pt x="102" y="0"/>
                  </a:cubicBezTo>
                  <a:cubicBezTo>
                    <a:pt x="95" y="0"/>
                    <a:pt x="82" y="0"/>
                    <a:pt x="75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39" y="0"/>
                    <a:pt x="32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42"/>
                    <a:pt x="21" y="42"/>
                    <a:pt x="32" y="42"/>
                  </a:cubicBezTo>
                  <a:cubicBezTo>
                    <a:pt x="42" y="42"/>
                    <a:pt x="63" y="43"/>
                    <a:pt x="63" y="21"/>
                  </a:cubicBezTo>
                  <a:moveTo>
                    <a:pt x="102" y="10"/>
                  </a:moveTo>
                  <a:cubicBezTo>
                    <a:pt x="120" y="10"/>
                    <a:pt x="123" y="13"/>
                    <a:pt x="123" y="21"/>
                  </a:cubicBezTo>
                  <a:cubicBezTo>
                    <a:pt x="123" y="29"/>
                    <a:pt x="120" y="32"/>
                    <a:pt x="102" y="32"/>
                  </a:cubicBezTo>
                  <a:cubicBezTo>
                    <a:pt x="84" y="32"/>
                    <a:pt x="80" y="29"/>
                    <a:pt x="80" y="21"/>
                  </a:cubicBezTo>
                  <a:cubicBezTo>
                    <a:pt x="80" y="13"/>
                    <a:pt x="84" y="10"/>
                    <a:pt x="102" y="10"/>
                  </a:cubicBezTo>
                  <a:moveTo>
                    <a:pt x="10" y="21"/>
                  </a:moveTo>
                  <a:cubicBezTo>
                    <a:pt x="10" y="13"/>
                    <a:pt x="13" y="10"/>
                    <a:pt x="32" y="10"/>
                  </a:cubicBezTo>
                  <a:cubicBezTo>
                    <a:pt x="50" y="10"/>
                    <a:pt x="53" y="13"/>
                    <a:pt x="53" y="21"/>
                  </a:cubicBezTo>
                  <a:cubicBezTo>
                    <a:pt x="53" y="29"/>
                    <a:pt x="50" y="32"/>
                    <a:pt x="32" y="32"/>
                  </a:cubicBezTo>
                  <a:cubicBezTo>
                    <a:pt x="13" y="32"/>
                    <a:pt x="10" y="29"/>
                    <a:pt x="1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5"/>
            <p:cNvSpPr/>
            <p:nvPr/>
          </p:nvSpPr>
          <p:spPr bwMode="auto">
            <a:xfrm>
              <a:off x="2338389" y="1403350"/>
              <a:ext cx="622300" cy="350838"/>
            </a:xfrm>
            <a:custGeom>
              <a:avLst/>
              <a:gdLst>
                <a:gd name="T0" fmla="*/ 266 w 347"/>
                <a:gd name="T1" fmla="*/ 3 h 195"/>
                <a:gd name="T2" fmla="*/ 254 w 347"/>
                <a:gd name="T3" fmla="*/ 0 h 195"/>
                <a:gd name="T4" fmla="*/ 173 w 347"/>
                <a:gd name="T5" fmla="*/ 183 h 195"/>
                <a:gd name="T6" fmla="*/ 93 w 347"/>
                <a:gd name="T7" fmla="*/ 0 h 195"/>
                <a:gd name="T8" fmla="*/ 81 w 347"/>
                <a:gd name="T9" fmla="*/ 3 h 195"/>
                <a:gd name="T10" fmla="*/ 0 w 347"/>
                <a:gd name="T11" fmla="*/ 107 h 195"/>
                <a:gd name="T12" fmla="*/ 0 w 347"/>
                <a:gd name="T13" fmla="*/ 172 h 195"/>
                <a:gd name="T14" fmla="*/ 23 w 347"/>
                <a:gd name="T15" fmla="*/ 195 h 195"/>
                <a:gd name="T16" fmla="*/ 324 w 347"/>
                <a:gd name="T17" fmla="*/ 195 h 195"/>
                <a:gd name="T18" fmla="*/ 347 w 347"/>
                <a:gd name="T19" fmla="*/ 172 h 195"/>
                <a:gd name="T20" fmla="*/ 347 w 347"/>
                <a:gd name="T21" fmla="*/ 107 h 195"/>
                <a:gd name="T22" fmla="*/ 266 w 347"/>
                <a:gd name="T23" fmla="*/ 3 h 195"/>
                <a:gd name="T24" fmla="*/ 231 w 347"/>
                <a:gd name="T25" fmla="*/ 130 h 195"/>
                <a:gd name="T26" fmla="*/ 253 w 347"/>
                <a:gd name="T27" fmla="*/ 105 h 195"/>
                <a:gd name="T28" fmla="*/ 273 w 347"/>
                <a:gd name="T29" fmla="*/ 105 h 195"/>
                <a:gd name="T30" fmla="*/ 296 w 347"/>
                <a:gd name="T31" fmla="*/ 130 h 195"/>
                <a:gd name="T32" fmla="*/ 231 w 347"/>
                <a:gd name="T33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7" h="195">
                  <a:moveTo>
                    <a:pt x="266" y="3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173" y="183"/>
                    <a:pt x="173" y="183"/>
                    <a:pt x="173" y="18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33" y="15"/>
                    <a:pt x="0" y="58"/>
                    <a:pt x="0" y="10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5"/>
                    <a:pt x="10" y="195"/>
                    <a:pt x="23" y="195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36" y="195"/>
                    <a:pt x="347" y="185"/>
                    <a:pt x="347" y="172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7" y="58"/>
                    <a:pt x="313" y="15"/>
                    <a:pt x="266" y="3"/>
                  </a:cubicBezTo>
                  <a:moveTo>
                    <a:pt x="231" y="130"/>
                  </a:moveTo>
                  <a:cubicBezTo>
                    <a:pt x="253" y="105"/>
                    <a:pt x="253" y="105"/>
                    <a:pt x="253" y="105"/>
                  </a:cubicBezTo>
                  <a:cubicBezTo>
                    <a:pt x="259" y="99"/>
                    <a:pt x="268" y="99"/>
                    <a:pt x="273" y="105"/>
                  </a:cubicBezTo>
                  <a:cubicBezTo>
                    <a:pt x="296" y="130"/>
                    <a:pt x="296" y="130"/>
                    <a:pt x="296" y="130"/>
                  </a:cubicBezTo>
                  <a:lnTo>
                    <a:pt x="23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56"/>
            <p:cNvSpPr/>
            <p:nvPr/>
          </p:nvSpPr>
          <p:spPr bwMode="auto">
            <a:xfrm>
              <a:off x="2600326" y="1438275"/>
              <a:ext cx="101600" cy="234950"/>
            </a:xfrm>
            <a:custGeom>
              <a:avLst/>
              <a:gdLst>
                <a:gd name="T0" fmla="*/ 28 w 56"/>
                <a:gd name="T1" fmla="*/ 131 h 131"/>
                <a:gd name="T2" fmla="*/ 55 w 56"/>
                <a:gd name="T3" fmla="*/ 62 h 131"/>
                <a:gd name="T4" fmla="*/ 42 w 56"/>
                <a:gd name="T5" fmla="*/ 50 h 131"/>
                <a:gd name="T6" fmla="*/ 54 w 56"/>
                <a:gd name="T7" fmla="*/ 33 h 131"/>
                <a:gd name="T8" fmla="*/ 48 w 56"/>
                <a:gd name="T9" fmla="*/ 10 h 131"/>
                <a:gd name="T10" fmla="*/ 35 w 56"/>
                <a:gd name="T11" fmla="*/ 0 h 131"/>
                <a:gd name="T12" fmla="*/ 20 w 56"/>
                <a:gd name="T13" fmla="*/ 0 h 131"/>
                <a:gd name="T14" fmla="*/ 7 w 56"/>
                <a:gd name="T15" fmla="*/ 10 h 131"/>
                <a:gd name="T16" fmla="*/ 2 w 56"/>
                <a:gd name="T17" fmla="*/ 33 h 131"/>
                <a:gd name="T18" fmla="*/ 13 w 56"/>
                <a:gd name="T19" fmla="*/ 50 h 131"/>
                <a:gd name="T20" fmla="*/ 1 w 56"/>
                <a:gd name="T21" fmla="*/ 62 h 131"/>
                <a:gd name="T22" fmla="*/ 28 w 56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31">
                  <a:moveTo>
                    <a:pt x="28" y="131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0" y="49"/>
                    <a:pt x="56" y="41"/>
                    <a:pt x="54" y="3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4"/>
                    <a:pt x="41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4"/>
                    <a:pt x="7" y="1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41"/>
                    <a:pt x="5" y="49"/>
                    <a:pt x="13" y="50"/>
                  </a:cubicBezTo>
                  <a:cubicBezTo>
                    <a:pt x="1" y="62"/>
                    <a:pt x="1" y="62"/>
                    <a:pt x="1" y="62"/>
                  </a:cubicBezTo>
                  <a:lnTo>
                    <a:pt x="2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7"/>
          <p:cNvGrpSpPr/>
          <p:nvPr>
            <p:custDataLst>
              <p:tags r:id="rId7"/>
            </p:custDataLst>
          </p:nvPr>
        </p:nvGrpSpPr>
        <p:grpSpPr>
          <a:xfrm>
            <a:off x="4092009" y="3115272"/>
            <a:ext cx="648859" cy="951672"/>
            <a:chOff x="3590926" y="2047875"/>
            <a:chExt cx="655638" cy="842962"/>
          </a:xfrm>
          <a:solidFill>
            <a:schemeClr val="accent2"/>
          </a:solidFill>
        </p:grpSpPr>
        <p:sp>
          <p:nvSpPr>
            <p:cNvPr id="37" name="Freeform: Shape 58"/>
            <p:cNvSpPr/>
            <p:nvPr/>
          </p:nvSpPr>
          <p:spPr bwMode="auto">
            <a:xfrm>
              <a:off x="3590926" y="2522537"/>
              <a:ext cx="655638" cy="368300"/>
            </a:xfrm>
            <a:custGeom>
              <a:avLst/>
              <a:gdLst>
                <a:gd name="T0" fmla="*/ 280 w 365"/>
                <a:gd name="T1" fmla="*/ 4 h 205"/>
                <a:gd name="T2" fmla="*/ 263 w 365"/>
                <a:gd name="T3" fmla="*/ 0 h 205"/>
                <a:gd name="T4" fmla="*/ 212 w 365"/>
                <a:gd name="T5" fmla="*/ 54 h 205"/>
                <a:gd name="T6" fmla="*/ 183 w 365"/>
                <a:gd name="T7" fmla="*/ 67 h 205"/>
                <a:gd name="T8" fmla="*/ 153 w 365"/>
                <a:gd name="T9" fmla="*/ 54 h 205"/>
                <a:gd name="T10" fmla="*/ 102 w 365"/>
                <a:gd name="T11" fmla="*/ 0 h 205"/>
                <a:gd name="T12" fmla="*/ 86 w 365"/>
                <a:gd name="T13" fmla="*/ 4 h 205"/>
                <a:gd name="T14" fmla="*/ 0 w 365"/>
                <a:gd name="T15" fmla="*/ 113 h 205"/>
                <a:gd name="T16" fmla="*/ 0 w 365"/>
                <a:gd name="T17" fmla="*/ 181 h 205"/>
                <a:gd name="T18" fmla="*/ 24 w 365"/>
                <a:gd name="T19" fmla="*/ 205 h 205"/>
                <a:gd name="T20" fmla="*/ 341 w 365"/>
                <a:gd name="T21" fmla="*/ 205 h 205"/>
                <a:gd name="T22" fmla="*/ 365 w 365"/>
                <a:gd name="T23" fmla="*/ 181 h 205"/>
                <a:gd name="T24" fmla="*/ 365 w 365"/>
                <a:gd name="T25" fmla="*/ 113 h 205"/>
                <a:gd name="T26" fmla="*/ 280 w 365"/>
                <a:gd name="T27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05">
                  <a:moveTo>
                    <a:pt x="280" y="4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62"/>
                    <a:pt x="194" y="67"/>
                    <a:pt x="183" y="67"/>
                  </a:cubicBezTo>
                  <a:cubicBezTo>
                    <a:pt x="171" y="67"/>
                    <a:pt x="161" y="62"/>
                    <a:pt x="153" y="5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36" y="16"/>
                    <a:pt x="0" y="61"/>
                    <a:pt x="0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5"/>
                    <a:pt x="11" y="205"/>
                    <a:pt x="24" y="205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54" y="205"/>
                    <a:pt x="365" y="195"/>
                    <a:pt x="365" y="181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61"/>
                    <a:pt x="330" y="16"/>
                    <a:pt x="28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59"/>
            <p:cNvSpPr/>
            <p:nvPr/>
          </p:nvSpPr>
          <p:spPr bwMode="auto">
            <a:xfrm>
              <a:off x="3800476" y="2255837"/>
              <a:ext cx="238125" cy="84138"/>
            </a:xfrm>
            <a:custGeom>
              <a:avLst/>
              <a:gdLst>
                <a:gd name="T0" fmla="*/ 59 w 133"/>
                <a:gd name="T1" fmla="*/ 21 h 46"/>
                <a:gd name="T2" fmla="*/ 75 w 133"/>
                <a:gd name="T3" fmla="*/ 21 h 46"/>
                <a:gd name="T4" fmla="*/ 104 w 133"/>
                <a:gd name="T5" fmla="*/ 46 h 46"/>
                <a:gd name="T6" fmla="*/ 133 w 133"/>
                <a:gd name="T7" fmla="*/ 16 h 46"/>
                <a:gd name="T8" fmla="*/ 104 w 133"/>
                <a:gd name="T9" fmla="*/ 0 h 46"/>
                <a:gd name="T10" fmla="*/ 76 w 133"/>
                <a:gd name="T11" fmla="*/ 11 h 46"/>
                <a:gd name="T12" fmla="*/ 58 w 133"/>
                <a:gd name="T13" fmla="*/ 11 h 46"/>
                <a:gd name="T14" fmla="*/ 30 w 133"/>
                <a:gd name="T15" fmla="*/ 0 h 46"/>
                <a:gd name="T16" fmla="*/ 0 w 133"/>
                <a:gd name="T17" fmla="*/ 16 h 46"/>
                <a:gd name="T18" fmla="*/ 30 w 133"/>
                <a:gd name="T19" fmla="*/ 46 h 46"/>
                <a:gd name="T20" fmla="*/ 59 w 133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6">
                  <a:moveTo>
                    <a:pt x="59" y="21"/>
                  </a:moveTo>
                  <a:cubicBezTo>
                    <a:pt x="75" y="21"/>
                    <a:pt x="75" y="21"/>
                    <a:pt x="75" y="21"/>
                  </a:cubicBezTo>
                  <a:cubicBezTo>
                    <a:pt x="77" y="35"/>
                    <a:pt x="89" y="46"/>
                    <a:pt x="104" y="46"/>
                  </a:cubicBezTo>
                  <a:cubicBezTo>
                    <a:pt x="120" y="46"/>
                    <a:pt x="133" y="33"/>
                    <a:pt x="133" y="16"/>
                  </a:cubicBezTo>
                  <a:cubicBezTo>
                    <a:pt x="133" y="0"/>
                    <a:pt x="120" y="0"/>
                    <a:pt x="104" y="0"/>
                  </a:cubicBezTo>
                  <a:cubicBezTo>
                    <a:pt x="90" y="0"/>
                    <a:pt x="79" y="0"/>
                    <a:pt x="76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0"/>
                    <a:pt x="43" y="0"/>
                    <a:pt x="30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3"/>
                    <a:pt x="13" y="46"/>
                    <a:pt x="30" y="46"/>
                  </a:cubicBezTo>
                  <a:cubicBezTo>
                    <a:pt x="44" y="46"/>
                    <a:pt x="56" y="35"/>
                    <a:pt x="5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60"/>
            <p:cNvSpPr/>
            <p:nvPr/>
          </p:nvSpPr>
          <p:spPr bwMode="auto">
            <a:xfrm>
              <a:off x="3690939" y="2047875"/>
              <a:ext cx="457200" cy="487363"/>
            </a:xfrm>
            <a:custGeom>
              <a:avLst/>
              <a:gdLst>
                <a:gd name="T0" fmla="*/ 29 w 255"/>
                <a:gd name="T1" fmla="*/ 188 h 271"/>
                <a:gd name="T2" fmla="*/ 127 w 255"/>
                <a:gd name="T3" fmla="*/ 271 h 271"/>
                <a:gd name="T4" fmla="*/ 129 w 255"/>
                <a:gd name="T5" fmla="*/ 271 h 271"/>
                <a:gd name="T6" fmla="*/ 227 w 255"/>
                <a:gd name="T7" fmla="*/ 188 h 271"/>
                <a:gd name="T8" fmla="*/ 254 w 255"/>
                <a:gd name="T9" fmla="*/ 151 h 271"/>
                <a:gd name="T10" fmla="*/ 240 w 255"/>
                <a:gd name="T11" fmla="*/ 115 h 271"/>
                <a:gd name="T12" fmla="*/ 129 w 255"/>
                <a:gd name="T13" fmla="*/ 0 h 271"/>
                <a:gd name="T14" fmla="*/ 128 w 255"/>
                <a:gd name="T15" fmla="*/ 0 h 271"/>
                <a:gd name="T16" fmla="*/ 127 w 255"/>
                <a:gd name="T17" fmla="*/ 0 h 271"/>
                <a:gd name="T18" fmla="*/ 16 w 255"/>
                <a:gd name="T19" fmla="*/ 115 h 271"/>
                <a:gd name="T20" fmla="*/ 2 w 255"/>
                <a:gd name="T21" fmla="*/ 151 h 271"/>
                <a:gd name="T22" fmla="*/ 29 w 255"/>
                <a:gd name="T23" fmla="*/ 188 h 271"/>
                <a:gd name="T24" fmla="*/ 128 w 255"/>
                <a:gd name="T25" fmla="*/ 250 h 271"/>
                <a:gd name="T26" fmla="*/ 128 w 255"/>
                <a:gd name="T27" fmla="*/ 250 h 271"/>
                <a:gd name="T28" fmla="*/ 128 w 255"/>
                <a:gd name="T29" fmla="*/ 250 h 271"/>
                <a:gd name="T30" fmla="*/ 101 w 255"/>
                <a:gd name="T31" fmla="*/ 225 h 271"/>
                <a:gd name="T32" fmla="*/ 128 w 255"/>
                <a:gd name="T33" fmla="*/ 200 h 271"/>
                <a:gd name="T34" fmla="*/ 155 w 255"/>
                <a:gd name="T35" fmla="*/ 225 h 271"/>
                <a:gd name="T36" fmla="*/ 128 w 255"/>
                <a:gd name="T37" fmla="*/ 250 h 271"/>
                <a:gd name="T38" fmla="*/ 128 w 255"/>
                <a:gd name="T39" fmla="*/ 43 h 271"/>
                <a:gd name="T40" fmla="*/ 128 w 255"/>
                <a:gd name="T41" fmla="*/ 43 h 271"/>
                <a:gd name="T42" fmla="*/ 128 w 255"/>
                <a:gd name="T43" fmla="*/ 43 h 271"/>
                <a:gd name="T44" fmla="*/ 218 w 255"/>
                <a:gd name="T45" fmla="*/ 136 h 271"/>
                <a:gd name="T46" fmla="*/ 176 w 255"/>
                <a:gd name="T47" fmla="*/ 229 h 271"/>
                <a:gd name="T48" fmla="*/ 176 w 255"/>
                <a:gd name="T49" fmla="*/ 225 h 271"/>
                <a:gd name="T50" fmla="*/ 128 w 255"/>
                <a:gd name="T51" fmla="*/ 179 h 271"/>
                <a:gd name="T52" fmla="*/ 80 w 255"/>
                <a:gd name="T53" fmla="*/ 225 h 271"/>
                <a:gd name="T54" fmla="*/ 80 w 255"/>
                <a:gd name="T55" fmla="*/ 229 h 271"/>
                <a:gd name="T56" fmla="*/ 37 w 255"/>
                <a:gd name="T57" fmla="*/ 136 h 271"/>
                <a:gd name="T58" fmla="*/ 128 w 255"/>
                <a:gd name="T59" fmla="*/ 4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5" h="271">
                  <a:moveTo>
                    <a:pt x="29" y="188"/>
                  </a:moveTo>
                  <a:cubicBezTo>
                    <a:pt x="47" y="234"/>
                    <a:pt x="84" y="271"/>
                    <a:pt x="127" y="271"/>
                  </a:cubicBezTo>
                  <a:cubicBezTo>
                    <a:pt x="129" y="271"/>
                    <a:pt x="129" y="271"/>
                    <a:pt x="129" y="271"/>
                  </a:cubicBezTo>
                  <a:cubicBezTo>
                    <a:pt x="172" y="271"/>
                    <a:pt x="209" y="234"/>
                    <a:pt x="227" y="188"/>
                  </a:cubicBezTo>
                  <a:cubicBezTo>
                    <a:pt x="240" y="185"/>
                    <a:pt x="252" y="175"/>
                    <a:pt x="254" y="151"/>
                  </a:cubicBezTo>
                  <a:cubicBezTo>
                    <a:pt x="255" y="129"/>
                    <a:pt x="249" y="119"/>
                    <a:pt x="240" y="115"/>
                  </a:cubicBezTo>
                  <a:cubicBezTo>
                    <a:pt x="236" y="14"/>
                    <a:pt x="184" y="0"/>
                    <a:pt x="12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71" y="0"/>
                    <a:pt x="20" y="14"/>
                    <a:pt x="16" y="115"/>
                  </a:cubicBezTo>
                  <a:cubicBezTo>
                    <a:pt x="7" y="119"/>
                    <a:pt x="0" y="129"/>
                    <a:pt x="2" y="151"/>
                  </a:cubicBezTo>
                  <a:cubicBezTo>
                    <a:pt x="4" y="175"/>
                    <a:pt x="16" y="185"/>
                    <a:pt x="29" y="188"/>
                  </a:cubicBezTo>
                  <a:moveTo>
                    <a:pt x="128" y="250"/>
                  </a:moveTo>
                  <a:cubicBezTo>
                    <a:pt x="128" y="250"/>
                    <a:pt x="128" y="250"/>
                    <a:pt x="128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13" y="250"/>
                    <a:pt x="101" y="239"/>
                    <a:pt x="101" y="225"/>
                  </a:cubicBezTo>
                  <a:cubicBezTo>
                    <a:pt x="101" y="211"/>
                    <a:pt x="113" y="200"/>
                    <a:pt x="128" y="200"/>
                  </a:cubicBezTo>
                  <a:cubicBezTo>
                    <a:pt x="143" y="200"/>
                    <a:pt x="155" y="211"/>
                    <a:pt x="155" y="225"/>
                  </a:cubicBezTo>
                  <a:cubicBezTo>
                    <a:pt x="155" y="239"/>
                    <a:pt x="143" y="250"/>
                    <a:pt x="128" y="250"/>
                  </a:cubicBezTo>
                  <a:moveTo>
                    <a:pt x="128" y="43"/>
                  </a:move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213" y="22"/>
                    <a:pt x="219" y="103"/>
                    <a:pt x="218" y="136"/>
                  </a:cubicBezTo>
                  <a:cubicBezTo>
                    <a:pt x="218" y="170"/>
                    <a:pt x="199" y="207"/>
                    <a:pt x="176" y="229"/>
                  </a:cubicBezTo>
                  <a:cubicBezTo>
                    <a:pt x="176" y="228"/>
                    <a:pt x="176" y="226"/>
                    <a:pt x="176" y="225"/>
                  </a:cubicBezTo>
                  <a:cubicBezTo>
                    <a:pt x="176" y="200"/>
                    <a:pt x="154" y="179"/>
                    <a:pt x="128" y="179"/>
                  </a:cubicBezTo>
                  <a:cubicBezTo>
                    <a:pt x="101" y="179"/>
                    <a:pt x="80" y="200"/>
                    <a:pt x="80" y="225"/>
                  </a:cubicBezTo>
                  <a:cubicBezTo>
                    <a:pt x="80" y="226"/>
                    <a:pt x="80" y="228"/>
                    <a:pt x="80" y="229"/>
                  </a:cubicBezTo>
                  <a:cubicBezTo>
                    <a:pt x="56" y="207"/>
                    <a:pt x="38" y="170"/>
                    <a:pt x="37" y="136"/>
                  </a:cubicBezTo>
                  <a:cubicBezTo>
                    <a:pt x="37" y="103"/>
                    <a:pt x="42" y="22"/>
                    <a:pt x="128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61"/>
          <p:cNvGrpSpPr/>
          <p:nvPr>
            <p:custDataLst>
              <p:tags r:id="rId8"/>
            </p:custDataLst>
          </p:nvPr>
        </p:nvGrpSpPr>
        <p:grpSpPr>
          <a:xfrm>
            <a:off x="5793788" y="3109755"/>
            <a:ext cx="697465" cy="951670"/>
            <a:chOff x="2322514" y="2049462"/>
            <a:chExt cx="650875" cy="841376"/>
          </a:xfrm>
          <a:solidFill>
            <a:schemeClr val="accent3"/>
          </a:solidFill>
        </p:grpSpPr>
        <p:sp>
          <p:nvSpPr>
            <p:cNvPr id="32" name="Freeform: Shape 62"/>
            <p:cNvSpPr/>
            <p:nvPr/>
          </p:nvSpPr>
          <p:spPr bwMode="auto">
            <a:xfrm>
              <a:off x="2528889" y="2232025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63"/>
            <p:cNvSpPr/>
            <p:nvPr/>
          </p:nvSpPr>
          <p:spPr bwMode="auto">
            <a:xfrm>
              <a:off x="2387601" y="2049462"/>
              <a:ext cx="520700" cy="487363"/>
            </a:xfrm>
            <a:custGeom>
              <a:avLst/>
              <a:gdLst>
                <a:gd name="T0" fmla="*/ 20 w 290"/>
                <a:gd name="T1" fmla="*/ 151 h 271"/>
                <a:gd name="T2" fmla="*/ 47 w 290"/>
                <a:gd name="T3" fmla="*/ 188 h 271"/>
                <a:gd name="T4" fmla="*/ 145 w 290"/>
                <a:gd name="T5" fmla="*/ 271 h 271"/>
                <a:gd name="T6" fmla="*/ 243 w 290"/>
                <a:gd name="T7" fmla="*/ 189 h 271"/>
                <a:gd name="T8" fmla="*/ 271 w 290"/>
                <a:gd name="T9" fmla="*/ 151 h 271"/>
                <a:gd name="T10" fmla="*/ 259 w 290"/>
                <a:gd name="T11" fmla="*/ 116 h 271"/>
                <a:gd name="T12" fmla="*/ 243 w 290"/>
                <a:gd name="T13" fmla="*/ 49 h 271"/>
                <a:gd name="T14" fmla="*/ 145 w 290"/>
                <a:gd name="T15" fmla="*/ 0 h 271"/>
                <a:gd name="T16" fmla="*/ 48 w 290"/>
                <a:gd name="T17" fmla="*/ 49 h 271"/>
                <a:gd name="T18" fmla="*/ 48 w 290"/>
                <a:gd name="T19" fmla="*/ 49 h 271"/>
                <a:gd name="T20" fmla="*/ 31 w 290"/>
                <a:gd name="T21" fmla="*/ 116 h 271"/>
                <a:gd name="T22" fmla="*/ 20 w 290"/>
                <a:gd name="T23" fmla="*/ 151 h 271"/>
                <a:gd name="T24" fmla="*/ 63 w 290"/>
                <a:gd name="T25" fmla="*/ 64 h 271"/>
                <a:gd name="T26" fmla="*/ 145 w 290"/>
                <a:gd name="T27" fmla="*/ 21 h 271"/>
                <a:gd name="T28" fmla="*/ 227 w 290"/>
                <a:gd name="T29" fmla="*/ 64 h 271"/>
                <a:gd name="T30" fmla="*/ 231 w 290"/>
                <a:gd name="T31" fmla="*/ 158 h 271"/>
                <a:gd name="T32" fmla="*/ 145 w 290"/>
                <a:gd name="T33" fmla="*/ 250 h 271"/>
                <a:gd name="T34" fmla="*/ 59 w 290"/>
                <a:gd name="T35" fmla="*/ 159 h 271"/>
                <a:gd name="T36" fmla="*/ 63 w 290"/>
                <a:gd name="T3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71">
                  <a:moveTo>
                    <a:pt x="20" y="151"/>
                  </a:moveTo>
                  <a:cubicBezTo>
                    <a:pt x="22" y="175"/>
                    <a:pt x="34" y="186"/>
                    <a:pt x="47" y="188"/>
                  </a:cubicBezTo>
                  <a:cubicBezTo>
                    <a:pt x="65" y="234"/>
                    <a:pt x="102" y="271"/>
                    <a:pt x="145" y="271"/>
                  </a:cubicBezTo>
                  <a:cubicBezTo>
                    <a:pt x="188" y="271"/>
                    <a:pt x="225" y="234"/>
                    <a:pt x="243" y="189"/>
                  </a:cubicBezTo>
                  <a:cubicBezTo>
                    <a:pt x="256" y="186"/>
                    <a:pt x="269" y="175"/>
                    <a:pt x="271" y="151"/>
                  </a:cubicBezTo>
                  <a:cubicBezTo>
                    <a:pt x="272" y="131"/>
                    <a:pt x="267" y="121"/>
                    <a:pt x="259" y="116"/>
                  </a:cubicBezTo>
                  <a:cubicBezTo>
                    <a:pt x="290" y="74"/>
                    <a:pt x="245" y="50"/>
                    <a:pt x="243" y="49"/>
                  </a:cubicBezTo>
                  <a:cubicBezTo>
                    <a:pt x="223" y="5"/>
                    <a:pt x="183" y="0"/>
                    <a:pt x="145" y="0"/>
                  </a:cubicBezTo>
                  <a:cubicBezTo>
                    <a:pt x="105" y="0"/>
                    <a:pt x="67" y="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0" y="73"/>
                    <a:pt x="31" y="116"/>
                  </a:cubicBezTo>
                  <a:cubicBezTo>
                    <a:pt x="24" y="121"/>
                    <a:pt x="18" y="131"/>
                    <a:pt x="20" y="151"/>
                  </a:cubicBezTo>
                  <a:moveTo>
                    <a:pt x="63" y="64"/>
                  </a:moveTo>
                  <a:cubicBezTo>
                    <a:pt x="78" y="25"/>
                    <a:pt x="109" y="21"/>
                    <a:pt x="145" y="21"/>
                  </a:cubicBezTo>
                  <a:cubicBezTo>
                    <a:pt x="182" y="21"/>
                    <a:pt x="213" y="25"/>
                    <a:pt x="227" y="64"/>
                  </a:cubicBezTo>
                  <a:cubicBezTo>
                    <a:pt x="209" y="94"/>
                    <a:pt x="225" y="143"/>
                    <a:pt x="231" y="158"/>
                  </a:cubicBezTo>
                  <a:cubicBezTo>
                    <a:pt x="220" y="205"/>
                    <a:pt x="186" y="250"/>
                    <a:pt x="145" y="250"/>
                  </a:cubicBezTo>
                  <a:cubicBezTo>
                    <a:pt x="105" y="250"/>
                    <a:pt x="70" y="206"/>
                    <a:pt x="59" y="159"/>
                  </a:cubicBezTo>
                  <a:cubicBezTo>
                    <a:pt x="65" y="144"/>
                    <a:pt x="82" y="95"/>
                    <a:pt x="6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64"/>
            <p:cNvSpPr/>
            <p:nvPr/>
          </p:nvSpPr>
          <p:spPr bwMode="auto">
            <a:xfrm>
              <a:off x="2573339" y="2349500"/>
              <a:ext cx="147638" cy="55563"/>
            </a:xfrm>
            <a:custGeom>
              <a:avLst/>
              <a:gdLst>
                <a:gd name="T0" fmla="*/ 62 w 82"/>
                <a:gd name="T1" fmla="*/ 0 h 31"/>
                <a:gd name="T2" fmla="*/ 20 w 82"/>
                <a:gd name="T3" fmla="*/ 0 h 31"/>
                <a:gd name="T4" fmla="*/ 0 w 82"/>
                <a:gd name="T5" fmla="*/ 21 h 31"/>
                <a:gd name="T6" fmla="*/ 11 w 82"/>
                <a:gd name="T7" fmla="*/ 31 h 31"/>
                <a:gd name="T8" fmla="*/ 72 w 82"/>
                <a:gd name="T9" fmla="*/ 31 h 31"/>
                <a:gd name="T10" fmla="*/ 82 w 82"/>
                <a:gd name="T11" fmla="*/ 21 h 31"/>
                <a:gd name="T12" fmla="*/ 62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6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8" y="31"/>
                    <a:pt x="82" y="26"/>
                    <a:pt x="82" y="21"/>
                  </a:cubicBezTo>
                  <a:cubicBezTo>
                    <a:pt x="82" y="9"/>
                    <a:pt x="7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5"/>
            <p:cNvSpPr/>
            <p:nvPr/>
          </p:nvSpPr>
          <p:spPr bwMode="auto">
            <a:xfrm>
              <a:off x="2322514" y="2524125"/>
              <a:ext cx="650875" cy="366713"/>
            </a:xfrm>
            <a:custGeom>
              <a:avLst/>
              <a:gdLst>
                <a:gd name="T0" fmla="*/ 278 w 363"/>
                <a:gd name="T1" fmla="*/ 3 h 204"/>
                <a:gd name="T2" fmla="*/ 266 w 363"/>
                <a:gd name="T3" fmla="*/ 0 h 204"/>
                <a:gd name="T4" fmla="*/ 181 w 363"/>
                <a:gd name="T5" fmla="*/ 187 h 204"/>
                <a:gd name="T6" fmla="*/ 96 w 363"/>
                <a:gd name="T7" fmla="*/ 0 h 204"/>
                <a:gd name="T8" fmla="*/ 85 w 363"/>
                <a:gd name="T9" fmla="*/ 3 h 204"/>
                <a:gd name="T10" fmla="*/ 0 w 363"/>
                <a:gd name="T11" fmla="*/ 112 h 204"/>
                <a:gd name="T12" fmla="*/ 0 w 363"/>
                <a:gd name="T13" fmla="*/ 180 h 204"/>
                <a:gd name="T14" fmla="*/ 24 w 363"/>
                <a:gd name="T15" fmla="*/ 204 h 204"/>
                <a:gd name="T16" fmla="*/ 339 w 363"/>
                <a:gd name="T17" fmla="*/ 204 h 204"/>
                <a:gd name="T18" fmla="*/ 363 w 363"/>
                <a:gd name="T19" fmla="*/ 180 h 204"/>
                <a:gd name="T20" fmla="*/ 363 w 363"/>
                <a:gd name="T21" fmla="*/ 112 h 204"/>
                <a:gd name="T22" fmla="*/ 278 w 363"/>
                <a:gd name="T23" fmla="*/ 3 h 204"/>
                <a:gd name="T24" fmla="*/ 248 w 363"/>
                <a:gd name="T25" fmla="*/ 133 h 204"/>
                <a:gd name="T26" fmla="*/ 275 w 363"/>
                <a:gd name="T27" fmla="*/ 108 h 204"/>
                <a:gd name="T28" fmla="*/ 302 w 363"/>
                <a:gd name="T29" fmla="*/ 133 h 204"/>
                <a:gd name="T30" fmla="*/ 248 w 363"/>
                <a:gd name="T31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04">
                  <a:moveTo>
                    <a:pt x="278" y="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35" y="16"/>
                    <a:pt x="0" y="61"/>
                    <a:pt x="0" y="11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3"/>
                    <a:pt x="10" y="204"/>
                    <a:pt x="24" y="204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52" y="204"/>
                    <a:pt x="363" y="193"/>
                    <a:pt x="363" y="180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61"/>
                    <a:pt x="328" y="16"/>
                    <a:pt x="278" y="3"/>
                  </a:cubicBezTo>
                  <a:moveTo>
                    <a:pt x="248" y="133"/>
                  </a:moveTo>
                  <a:cubicBezTo>
                    <a:pt x="249" y="120"/>
                    <a:pt x="261" y="108"/>
                    <a:pt x="275" y="108"/>
                  </a:cubicBezTo>
                  <a:cubicBezTo>
                    <a:pt x="289" y="108"/>
                    <a:pt x="301" y="120"/>
                    <a:pt x="302" y="133"/>
                  </a:cubicBezTo>
                  <a:lnTo>
                    <a:pt x="24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6"/>
            <p:cNvSpPr/>
            <p:nvPr/>
          </p:nvSpPr>
          <p:spPr bwMode="auto">
            <a:xfrm>
              <a:off x="2565401" y="2562225"/>
              <a:ext cx="166688" cy="84138"/>
            </a:xfrm>
            <a:custGeom>
              <a:avLst/>
              <a:gdLst>
                <a:gd name="T0" fmla="*/ 81 w 93"/>
                <a:gd name="T1" fmla="*/ 2 h 47"/>
                <a:gd name="T2" fmla="*/ 60 w 93"/>
                <a:gd name="T3" fmla="*/ 8 h 47"/>
                <a:gd name="T4" fmla="*/ 59 w 93"/>
                <a:gd name="T5" fmla="*/ 8 h 47"/>
                <a:gd name="T6" fmla="*/ 46 w 93"/>
                <a:gd name="T7" fmla="*/ 4 h 47"/>
                <a:gd name="T8" fmla="*/ 34 w 93"/>
                <a:gd name="T9" fmla="*/ 8 h 47"/>
                <a:gd name="T10" fmla="*/ 33 w 93"/>
                <a:gd name="T11" fmla="*/ 8 h 47"/>
                <a:gd name="T12" fmla="*/ 12 w 93"/>
                <a:gd name="T13" fmla="*/ 2 h 47"/>
                <a:gd name="T14" fmla="*/ 0 w 93"/>
                <a:gd name="T15" fmla="*/ 12 h 47"/>
                <a:gd name="T16" fmla="*/ 0 w 93"/>
                <a:gd name="T17" fmla="*/ 35 h 47"/>
                <a:gd name="T18" fmla="*/ 12 w 93"/>
                <a:gd name="T19" fmla="*/ 45 h 47"/>
                <a:gd name="T20" fmla="*/ 34 w 93"/>
                <a:gd name="T21" fmla="*/ 38 h 47"/>
                <a:gd name="T22" fmla="*/ 46 w 93"/>
                <a:gd name="T23" fmla="*/ 43 h 47"/>
                <a:gd name="T24" fmla="*/ 59 w 93"/>
                <a:gd name="T25" fmla="*/ 38 h 47"/>
                <a:gd name="T26" fmla="*/ 81 w 93"/>
                <a:gd name="T27" fmla="*/ 45 h 47"/>
                <a:gd name="T28" fmla="*/ 93 w 93"/>
                <a:gd name="T29" fmla="*/ 35 h 47"/>
                <a:gd name="T30" fmla="*/ 93 w 93"/>
                <a:gd name="T31" fmla="*/ 12 h 47"/>
                <a:gd name="T32" fmla="*/ 81 w 93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7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4"/>
                    <a:pt x="46" y="4"/>
                  </a:cubicBezTo>
                  <a:cubicBezTo>
                    <a:pt x="41" y="4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7" y="47"/>
                    <a:pt x="93" y="42"/>
                    <a:pt x="93" y="3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67"/>
          <p:cNvGrpSpPr/>
          <p:nvPr>
            <p:custDataLst>
              <p:tags r:id="rId9"/>
            </p:custDataLst>
          </p:nvPr>
        </p:nvGrpSpPr>
        <p:grpSpPr>
          <a:xfrm>
            <a:off x="7590740" y="3109761"/>
            <a:ext cx="655264" cy="958953"/>
            <a:chOff x="4978401" y="2049462"/>
            <a:chExt cx="554038" cy="835026"/>
          </a:xfrm>
          <a:solidFill>
            <a:schemeClr val="accent5"/>
          </a:solidFill>
        </p:grpSpPr>
        <p:grpSp>
          <p:nvGrpSpPr>
            <p:cNvPr id="28" name="Group 68"/>
            <p:cNvGrpSpPr/>
            <p:nvPr/>
          </p:nvGrpSpPr>
          <p:grpSpPr>
            <a:xfrm>
              <a:off x="4978401" y="2049462"/>
              <a:ext cx="554038" cy="835026"/>
              <a:chOff x="4978401" y="2049462"/>
              <a:chExt cx="554038" cy="835026"/>
            </a:xfrm>
            <a:grpFill/>
          </p:grpSpPr>
          <p:sp>
            <p:nvSpPr>
              <p:cNvPr id="30" name="Freeform: Shape 70"/>
              <p:cNvSpPr/>
              <p:nvPr/>
            </p:nvSpPr>
            <p:spPr bwMode="auto">
              <a:xfrm>
                <a:off x="5019676" y="2049462"/>
                <a:ext cx="471488" cy="534988"/>
              </a:xfrm>
              <a:custGeom>
                <a:avLst/>
                <a:gdLst>
                  <a:gd name="T0" fmla="*/ 0 w 263"/>
                  <a:gd name="T1" fmla="*/ 152 h 298"/>
                  <a:gd name="T2" fmla="*/ 25 w 263"/>
                  <a:gd name="T3" fmla="*/ 180 h 298"/>
                  <a:gd name="T4" fmla="*/ 26 w 263"/>
                  <a:gd name="T5" fmla="*/ 180 h 298"/>
                  <a:gd name="T6" fmla="*/ 25 w 263"/>
                  <a:gd name="T7" fmla="*/ 196 h 298"/>
                  <a:gd name="T8" fmla="*/ 48 w 263"/>
                  <a:gd name="T9" fmla="*/ 228 h 298"/>
                  <a:gd name="T10" fmla="*/ 131 w 263"/>
                  <a:gd name="T11" fmla="*/ 298 h 298"/>
                  <a:gd name="T12" fmla="*/ 214 w 263"/>
                  <a:gd name="T13" fmla="*/ 228 h 298"/>
                  <a:gd name="T14" fmla="*/ 239 w 263"/>
                  <a:gd name="T15" fmla="*/ 196 h 298"/>
                  <a:gd name="T16" fmla="*/ 238 w 263"/>
                  <a:gd name="T17" fmla="*/ 180 h 298"/>
                  <a:gd name="T18" fmla="*/ 238 w 263"/>
                  <a:gd name="T19" fmla="*/ 180 h 298"/>
                  <a:gd name="T20" fmla="*/ 263 w 263"/>
                  <a:gd name="T21" fmla="*/ 152 h 298"/>
                  <a:gd name="T22" fmla="*/ 249 w 263"/>
                  <a:gd name="T23" fmla="*/ 127 h 298"/>
                  <a:gd name="T24" fmla="*/ 259 w 263"/>
                  <a:gd name="T25" fmla="*/ 111 h 298"/>
                  <a:gd name="T26" fmla="*/ 249 w 263"/>
                  <a:gd name="T27" fmla="*/ 95 h 298"/>
                  <a:gd name="T28" fmla="*/ 254 w 263"/>
                  <a:gd name="T29" fmla="*/ 77 h 298"/>
                  <a:gd name="T30" fmla="*/ 226 w 263"/>
                  <a:gd name="T31" fmla="*/ 47 h 298"/>
                  <a:gd name="T32" fmla="*/ 225 w 263"/>
                  <a:gd name="T33" fmla="*/ 47 h 298"/>
                  <a:gd name="T34" fmla="*/ 192 w 263"/>
                  <a:gd name="T35" fmla="*/ 18 h 298"/>
                  <a:gd name="T36" fmla="*/ 168 w 263"/>
                  <a:gd name="T37" fmla="*/ 29 h 298"/>
                  <a:gd name="T38" fmla="*/ 134 w 263"/>
                  <a:gd name="T39" fmla="*/ 0 h 298"/>
                  <a:gd name="T40" fmla="*/ 130 w 263"/>
                  <a:gd name="T41" fmla="*/ 0 h 298"/>
                  <a:gd name="T42" fmla="*/ 95 w 263"/>
                  <a:gd name="T43" fmla="*/ 29 h 298"/>
                  <a:gd name="T44" fmla="*/ 72 w 263"/>
                  <a:gd name="T45" fmla="*/ 18 h 298"/>
                  <a:gd name="T46" fmla="*/ 39 w 263"/>
                  <a:gd name="T47" fmla="*/ 47 h 298"/>
                  <a:gd name="T48" fmla="*/ 38 w 263"/>
                  <a:gd name="T49" fmla="*/ 47 h 298"/>
                  <a:gd name="T50" fmla="*/ 10 w 263"/>
                  <a:gd name="T51" fmla="*/ 77 h 298"/>
                  <a:gd name="T52" fmla="*/ 14 w 263"/>
                  <a:gd name="T53" fmla="*/ 95 h 298"/>
                  <a:gd name="T54" fmla="*/ 5 w 263"/>
                  <a:gd name="T55" fmla="*/ 111 h 298"/>
                  <a:gd name="T56" fmla="*/ 15 w 263"/>
                  <a:gd name="T57" fmla="*/ 127 h 298"/>
                  <a:gd name="T58" fmla="*/ 0 w 263"/>
                  <a:gd name="T59" fmla="*/ 152 h 298"/>
                  <a:gd name="T60" fmla="*/ 95 w 263"/>
                  <a:gd name="T61" fmla="*/ 90 h 298"/>
                  <a:gd name="T62" fmla="*/ 131 w 263"/>
                  <a:gd name="T63" fmla="*/ 101 h 298"/>
                  <a:gd name="T64" fmla="*/ 168 w 263"/>
                  <a:gd name="T65" fmla="*/ 90 h 298"/>
                  <a:gd name="T66" fmla="*/ 208 w 263"/>
                  <a:gd name="T67" fmla="*/ 175 h 298"/>
                  <a:gd name="T68" fmla="*/ 131 w 263"/>
                  <a:gd name="T69" fmla="*/ 280 h 298"/>
                  <a:gd name="T70" fmla="*/ 55 w 263"/>
                  <a:gd name="T71" fmla="*/ 175 h 298"/>
                  <a:gd name="T72" fmla="*/ 95 w 263"/>
                  <a:gd name="T73" fmla="*/ 9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3" h="298">
                    <a:moveTo>
                      <a:pt x="0" y="152"/>
                    </a:moveTo>
                    <a:cubicBezTo>
                      <a:pt x="0" y="167"/>
                      <a:pt x="11" y="180"/>
                      <a:pt x="25" y="180"/>
                    </a:cubicBezTo>
                    <a:cubicBezTo>
                      <a:pt x="25" y="180"/>
                      <a:pt x="25" y="180"/>
                      <a:pt x="26" y="180"/>
                    </a:cubicBezTo>
                    <a:cubicBezTo>
                      <a:pt x="25" y="184"/>
                      <a:pt x="24" y="189"/>
                      <a:pt x="25" y="196"/>
                    </a:cubicBezTo>
                    <a:cubicBezTo>
                      <a:pt x="26" y="216"/>
                      <a:pt x="37" y="226"/>
                      <a:pt x="48" y="228"/>
                    </a:cubicBezTo>
                    <a:cubicBezTo>
                      <a:pt x="63" y="266"/>
                      <a:pt x="94" y="298"/>
                      <a:pt x="131" y="298"/>
                    </a:cubicBezTo>
                    <a:cubicBezTo>
                      <a:pt x="168" y="298"/>
                      <a:pt x="199" y="266"/>
                      <a:pt x="214" y="228"/>
                    </a:cubicBezTo>
                    <a:cubicBezTo>
                      <a:pt x="226" y="226"/>
                      <a:pt x="237" y="217"/>
                      <a:pt x="239" y="196"/>
                    </a:cubicBezTo>
                    <a:cubicBezTo>
                      <a:pt x="239" y="189"/>
                      <a:pt x="239" y="184"/>
                      <a:pt x="238" y="180"/>
                    </a:cubicBezTo>
                    <a:cubicBezTo>
                      <a:pt x="238" y="180"/>
                      <a:pt x="238" y="180"/>
                      <a:pt x="238" y="180"/>
                    </a:cubicBezTo>
                    <a:cubicBezTo>
                      <a:pt x="252" y="180"/>
                      <a:pt x="263" y="167"/>
                      <a:pt x="263" y="152"/>
                    </a:cubicBezTo>
                    <a:cubicBezTo>
                      <a:pt x="263" y="141"/>
                      <a:pt x="257" y="132"/>
                      <a:pt x="249" y="127"/>
                    </a:cubicBezTo>
                    <a:cubicBezTo>
                      <a:pt x="255" y="125"/>
                      <a:pt x="259" y="118"/>
                      <a:pt x="259" y="111"/>
                    </a:cubicBezTo>
                    <a:cubicBezTo>
                      <a:pt x="259" y="104"/>
                      <a:pt x="255" y="97"/>
                      <a:pt x="249" y="95"/>
                    </a:cubicBezTo>
                    <a:cubicBezTo>
                      <a:pt x="252" y="90"/>
                      <a:pt x="254" y="84"/>
                      <a:pt x="254" y="77"/>
                    </a:cubicBezTo>
                    <a:cubicBezTo>
                      <a:pt x="254" y="60"/>
                      <a:pt x="241" y="47"/>
                      <a:pt x="226" y="47"/>
                    </a:cubicBezTo>
                    <a:cubicBezTo>
                      <a:pt x="226" y="47"/>
                      <a:pt x="225" y="47"/>
                      <a:pt x="225" y="47"/>
                    </a:cubicBezTo>
                    <a:cubicBezTo>
                      <a:pt x="221" y="30"/>
                      <a:pt x="208" y="18"/>
                      <a:pt x="192" y="18"/>
                    </a:cubicBezTo>
                    <a:cubicBezTo>
                      <a:pt x="183" y="18"/>
                      <a:pt x="174" y="22"/>
                      <a:pt x="168" y="29"/>
                    </a:cubicBezTo>
                    <a:cubicBezTo>
                      <a:pt x="164" y="12"/>
                      <a:pt x="150" y="0"/>
                      <a:pt x="134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14" y="0"/>
                      <a:pt x="100" y="12"/>
                      <a:pt x="95" y="29"/>
                    </a:cubicBezTo>
                    <a:cubicBezTo>
                      <a:pt x="89" y="22"/>
                      <a:pt x="81" y="18"/>
                      <a:pt x="72" y="18"/>
                    </a:cubicBezTo>
                    <a:cubicBezTo>
                      <a:pt x="55" y="18"/>
                      <a:pt x="42" y="30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22" y="47"/>
                      <a:pt x="10" y="60"/>
                      <a:pt x="10" y="77"/>
                    </a:cubicBezTo>
                    <a:cubicBezTo>
                      <a:pt x="10" y="84"/>
                      <a:pt x="11" y="90"/>
                      <a:pt x="14" y="95"/>
                    </a:cubicBezTo>
                    <a:cubicBezTo>
                      <a:pt x="9" y="97"/>
                      <a:pt x="5" y="104"/>
                      <a:pt x="5" y="111"/>
                    </a:cubicBezTo>
                    <a:cubicBezTo>
                      <a:pt x="5" y="118"/>
                      <a:pt x="9" y="125"/>
                      <a:pt x="15" y="127"/>
                    </a:cubicBezTo>
                    <a:cubicBezTo>
                      <a:pt x="6" y="132"/>
                      <a:pt x="0" y="141"/>
                      <a:pt x="0" y="152"/>
                    </a:cubicBezTo>
                    <a:moveTo>
                      <a:pt x="95" y="90"/>
                    </a:moveTo>
                    <a:cubicBezTo>
                      <a:pt x="100" y="97"/>
                      <a:pt x="114" y="101"/>
                      <a:pt x="131" y="101"/>
                    </a:cubicBezTo>
                    <a:cubicBezTo>
                      <a:pt x="148" y="101"/>
                      <a:pt x="162" y="96"/>
                      <a:pt x="168" y="90"/>
                    </a:cubicBezTo>
                    <a:cubicBezTo>
                      <a:pt x="192" y="97"/>
                      <a:pt x="208" y="118"/>
                      <a:pt x="208" y="175"/>
                    </a:cubicBezTo>
                    <a:cubicBezTo>
                      <a:pt x="208" y="223"/>
                      <a:pt x="173" y="280"/>
                      <a:pt x="131" y="280"/>
                    </a:cubicBezTo>
                    <a:cubicBezTo>
                      <a:pt x="89" y="280"/>
                      <a:pt x="55" y="223"/>
                      <a:pt x="55" y="175"/>
                    </a:cubicBezTo>
                    <a:cubicBezTo>
                      <a:pt x="55" y="119"/>
                      <a:pt x="71" y="98"/>
                      <a:pt x="95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71"/>
              <p:cNvSpPr/>
              <p:nvPr/>
            </p:nvSpPr>
            <p:spPr bwMode="auto">
              <a:xfrm>
                <a:off x="4978401" y="2568575"/>
                <a:ext cx="554038" cy="315913"/>
              </a:xfrm>
              <a:custGeom>
                <a:avLst/>
                <a:gdLst>
                  <a:gd name="T0" fmla="*/ 237 w 309"/>
                  <a:gd name="T1" fmla="*/ 6 h 176"/>
                  <a:gd name="T2" fmla="*/ 215 w 309"/>
                  <a:gd name="T3" fmla="*/ 0 h 176"/>
                  <a:gd name="T4" fmla="*/ 214 w 309"/>
                  <a:gd name="T5" fmla="*/ 0 h 176"/>
                  <a:gd name="T6" fmla="*/ 154 w 309"/>
                  <a:gd name="T7" fmla="*/ 25 h 176"/>
                  <a:gd name="T8" fmla="*/ 94 w 309"/>
                  <a:gd name="T9" fmla="*/ 0 h 176"/>
                  <a:gd name="T10" fmla="*/ 73 w 309"/>
                  <a:gd name="T11" fmla="*/ 6 h 176"/>
                  <a:gd name="T12" fmla="*/ 0 w 309"/>
                  <a:gd name="T13" fmla="*/ 98 h 176"/>
                  <a:gd name="T14" fmla="*/ 0 w 309"/>
                  <a:gd name="T15" fmla="*/ 156 h 176"/>
                  <a:gd name="T16" fmla="*/ 21 w 309"/>
                  <a:gd name="T17" fmla="*/ 176 h 176"/>
                  <a:gd name="T18" fmla="*/ 75 w 309"/>
                  <a:gd name="T19" fmla="*/ 176 h 176"/>
                  <a:gd name="T20" fmla="*/ 230 w 309"/>
                  <a:gd name="T21" fmla="*/ 176 h 176"/>
                  <a:gd name="T22" fmla="*/ 289 w 309"/>
                  <a:gd name="T23" fmla="*/ 176 h 176"/>
                  <a:gd name="T24" fmla="*/ 309 w 309"/>
                  <a:gd name="T25" fmla="*/ 156 h 176"/>
                  <a:gd name="T26" fmla="*/ 309 w 309"/>
                  <a:gd name="T27" fmla="*/ 98 h 176"/>
                  <a:gd name="T28" fmla="*/ 237 w 309"/>
                  <a:gd name="T29" fmla="*/ 6 h 176"/>
                  <a:gd name="T30" fmla="*/ 163 w 309"/>
                  <a:gd name="T31" fmla="*/ 67 h 176"/>
                  <a:gd name="T32" fmla="*/ 155 w 309"/>
                  <a:gd name="T33" fmla="*/ 76 h 176"/>
                  <a:gd name="T34" fmla="*/ 146 w 309"/>
                  <a:gd name="T35" fmla="*/ 67 h 176"/>
                  <a:gd name="T36" fmla="*/ 155 w 309"/>
                  <a:gd name="T37" fmla="*/ 58 h 176"/>
                  <a:gd name="T38" fmla="*/ 163 w 309"/>
                  <a:gd name="T39" fmla="*/ 67 h 176"/>
                  <a:gd name="T40" fmla="*/ 163 w 309"/>
                  <a:gd name="T41" fmla="*/ 109 h 176"/>
                  <a:gd name="T42" fmla="*/ 155 w 309"/>
                  <a:gd name="T43" fmla="*/ 118 h 176"/>
                  <a:gd name="T44" fmla="*/ 146 w 309"/>
                  <a:gd name="T45" fmla="*/ 109 h 176"/>
                  <a:gd name="T46" fmla="*/ 155 w 309"/>
                  <a:gd name="T47" fmla="*/ 100 h 176"/>
                  <a:gd name="T48" fmla="*/ 163 w 309"/>
                  <a:gd name="T49" fmla="*/ 109 h 176"/>
                  <a:gd name="T50" fmla="*/ 21 w 309"/>
                  <a:gd name="T51" fmla="*/ 156 h 176"/>
                  <a:gd name="T52" fmla="*/ 21 w 309"/>
                  <a:gd name="T53" fmla="*/ 98 h 176"/>
                  <a:gd name="T54" fmla="*/ 75 w 309"/>
                  <a:gd name="T55" fmla="*/ 26 h 176"/>
                  <a:gd name="T56" fmla="*/ 75 w 309"/>
                  <a:gd name="T57" fmla="*/ 156 h 176"/>
                  <a:gd name="T58" fmla="*/ 21 w 309"/>
                  <a:gd name="T59" fmla="*/ 156 h 176"/>
                  <a:gd name="T60" fmla="*/ 288 w 309"/>
                  <a:gd name="T61" fmla="*/ 156 h 176"/>
                  <a:gd name="T62" fmla="*/ 230 w 309"/>
                  <a:gd name="T63" fmla="*/ 156 h 176"/>
                  <a:gd name="T64" fmla="*/ 230 w 309"/>
                  <a:gd name="T65" fmla="*/ 25 h 176"/>
                  <a:gd name="T66" fmla="*/ 232 w 309"/>
                  <a:gd name="T67" fmla="*/ 25 h 176"/>
                  <a:gd name="T68" fmla="*/ 289 w 309"/>
                  <a:gd name="T69" fmla="*/ 98 h 176"/>
                  <a:gd name="T70" fmla="*/ 289 w 309"/>
                  <a:gd name="T71" fmla="*/ 156 h 176"/>
                  <a:gd name="T72" fmla="*/ 288 w 309"/>
                  <a:gd name="T73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176">
                    <a:moveTo>
                      <a:pt x="237" y="6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196" y="17"/>
                      <a:pt x="175" y="25"/>
                      <a:pt x="154" y="25"/>
                    </a:cubicBezTo>
                    <a:cubicBezTo>
                      <a:pt x="133" y="25"/>
                      <a:pt x="112" y="17"/>
                      <a:pt x="94" y="0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30" y="16"/>
                      <a:pt x="0" y="55"/>
                      <a:pt x="0" y="9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7"/>
                      <a:pt x="10" y="176"/>
                      <a:pt x="21" y="176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230" y="176"/>
                      <a:pt x="230" y="176"/>
                      <a:pt x="230" y="176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300" y="176"/>
                      <a:pt x="309" y="167"/>
                      <a:pt x="309" y="156"/>
                    </a:cubicBezTo>
                    <a:cubicBezTo>
                      <a:pt x="309" y="98"/>
                      <a:pt x="309" y="98"/>
                      <a:pt x="309" y="98"/>
                    </a:cubicBezTo>
                    <a:cubicBezTo>
                      <a:pt x="309" y="55"/>
                      <a:pt x="279" y="16"/>
                      <a:pt x="237" y="6"/>
                    </a:cubicBezTo>
                    <a:moveTo>
                      <a:pt x="163" y="67"/>
                    </a:moveTo>
                    <a:cubicBezTo>
                      <a:pt x="163" y="72"/>
                      <a:pt x="160" y="76"/>
                      <a:pt x="155" y="76"/>
                    </a:cubicBezTo>
                    <a:cubicBezTo>
                      <a:pt x="150" y="76"/>
                      <a:pt x="146" y="72"/>
                      <a:pt x="146" y="67"/>
                    </a:cubicBezTo>
                    <a:cubicBezTo>
                      <a:pt x="146" y="62"/>
                      <a:pt x="150" y="58"/>
                      <a:pt x="155" y="58"/>
                    </a:cubicBezTo>
                    <a:cubicBezTo>
                      <a:pt x="160" y="58"/>
                      <a:pt x="163" y="62"/>
                      <a:pt x="163" y="67"/>
                    </a:cubicBezTo>
                    <a:moveTo>
                      <a:pt x="163" y="109"/>
                    </a:moveTo>
                    <a:cubicBezTo>
                      <a:pt x="163" y="114"/>
                      <a:pt x="160" y="118"/>
                      <a:pt x="155" y="118"/>
                    </a:cubicBezTo>
                    <a:cubicBezTo>
                      <a:pt x="150" y="118"/>
                      <a:pt x="146" y="114"/>
                      <a:pt x="146" y="109"/>
                    </a:cubicBezTo>
                    <a:cubicBezTo>
                      <a:pt x="146" y="104"/>
                      <a:pt x="150" y="100"/>
                      <a:pt x="155" y="100"/>
                    </a:cubicBezTo>
                    <a:cubicBezTo>
                      <a:pt x="160" y="100"/>
                      <a:pt x="163" y="104"/>
                      <a:pt x="163" y="109"/>
                    </a:cubicBezTo>
                    <a:moveTo>
                      <a:pt x="21" y="156"/>
                    </a:move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65"/>
                      <a:pt x="43" y="35"/>
                      <a:pt x="75" y="26"/>
                    </a:cubicBezTo>
                    <a:cubicBezTo>
                      <a:pt x="75" y="156"/>
                      <a:pt x="75" y="156"/>
                      <a:pt x="75" y="156"/>
                    </a:cubicBezTo>
                    <a:lnTo>
                      <a:pt x="21" y="156"/>
                    </a:lnTo>
                    <a:close/>
                    <a:moveTo>
                      <a:pt x="288" y="156"/>
                    </a:moveTo>
                    <a:cubicBezTo>
                      <a:pt x="230" y="156"/>
                      <a:pt x="230" y="156"/>
                      <a:pt x="230" y="156"/>
                    </a:cubicBezTo>
                    <a:cubicBezTo>
                      <a:pt x="230" y="25"/>
                      <a:pt x="230" y="25"/>
                      <a:pt x="230" y="25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66" y="34"/>
                      <a:pt x="289" y="64"/>
                      <a:pt x="289" y="98"/>
                    </a:cubicBezTo>
                    <a:cubicBezTo>
                      <a:pt x="289" y="156"/>
                      <a:pt x="289" y="156"/>
                      <a:pt x="289" y="156"/>
                    </a:cubicBezTo>
                    <a:cubicBezTo>
                      <a:pt x="289" y="156"/>
                      <a:pt x="289" y="156"/>
                      <a:pt x="288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Freeform: Shape 69"/>
            <p:cNvSpPr/>
            <p:nvPr/>
          </p:nvSpPr>
          <p:spPr bwMode="auto">
            <a:xfrm>
              <a:off x="5133182" y="2294365"/>
              <a:ext cx="238125" cy="84138"/>
            </a:xfrm>
            <a:custGeom>
              <a:avLst/>
              <a:gdLst>
                <a:gd name="T0" fmla="*/ 59 w 133"/>
                <a:gd name="T1" fmla="*/ 21 h 46"/>
                <a:gd name="T2" fmla="*/ 75 w 133"/>
                <a:gd name="T3" fmla="*/ 21 h 46"/>
                <a:gd name="T4" fmla="*/ 104 w 133"/>
                <a:gd name="T5" fmla="*/ 46 h 46"/>
                <a:gd name="T6" fmla="*/ 133 w 133"/>
                <a:gd name="T7" fmla="*/ 16 h 46"/>
                <a:gd name="T8" fmla="*/ 104 w 133"/>
                <a:gd name="T9" fmla="*/ 0 h 46"/>
                <a:gd name="T10" fmla="*/ 76 w 133"/>
                <a:gd name="T11" fmla="*/ 11 h 46"/>
                <a:gd name="T12" fmla="*/ 58 w 133"/>
                <a:gd name="T13" fmla="*/ 11 h 46"/>
                <a:gd name="T14" fmla="*/ 30 w 133"/>
                <a:gd name="T15" fmla="*/ 0 h 46"/>
                <a:gd name="T16" fmla="*/ 0 w 133"/>
                <a:gd name="T17" fmla="*/ 16 h 46"/>
                <a:gd name="T18" fmla="*/ 30 w 133"/>
                <a:gd name="T19" fmla="*/ 46 h 46"/>
                <a:gd name="T20" fmla="*/ 59 w 133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6">
                  <a:moveTo>
                    <a:pt x="59" y="21"/>
                  </a:moveTo>
                  <a:cubicBezTo>
                    <a:pt x="75" y="21"/>
                    <a:pt x="75" y="21"/>
                    <a:pt x="75" y="21"/>
                  </a:cubicBezTo>
                  <a:cubicBezTo>
                    <a:pt x="77" y="35"/>
                    <a:pt x="89" y="46"/>
                    <a:pt x="104" y="46"/>
                  </a:cubicBezTo>
                  <a:cubicBezTo>
                    <a:pt x="120" y="46"/>
                    <a:pt x="133" y="33"/>
                    <a:pt x="133" y="16"/>
                  </a:cubicBezTo>
                  <a:cubicBezTo>
                    <a:pt x="133" y="0"/>
                    <a:pt x="120" y="0"/>
                    <a:pt x="104" y="0"/>
                  </a:cubicBezTo>
                  <a:cubicBezTo>
                    <a:pt x="90" y="0"/>
                    <a:pt x="79" y="0"/>
                    <a:pt x="76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0"/>
                    <a:pt x="43" y="0"/>
                    <a:pt x="30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3"/>
                    <a:pt x="13" y="46"/>
                    <a:pt x="30" y="46"/>
                  </a:cubicBezTo>
                  <a:cubicBezTo>
                    <a:pt x="44" y="46"/>
                    <a:pt x="56" y="35"/>
                    <a:pt x="5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千图PPT彼岸天：ID 8661124库_组合 72"/>
          <p:cNvGrpSpPr/>
          <p:nvPr>
            <p:custDataLst>
              <p:tags r:id="rId10"/>
            </p:custDataLst>
          </p:nvPr>
        </p:nvGrpSpPr>
        <p:grpSpPr>
          <a:xfrm>
            <a:off x="9359023" y="3109760"/>
            <a:ext cx="708555" cy="951673"/>
            <a:chOff x="6180139" y="3171825"/>
            <a:chExt cx="644525" cy="831850"/>
          </a:xfrm>
          <a:solidFill>
            <a:schemeClr val="accent4"/>
          </a:solidFill>
        </p:grpSpPr>
        <p:sp>
          <p:nvSpPr>
            <p:cNvPr id="26" name="Freeform: Shape 73"/>
            <p:cNvSpPr/>
            <p:nvPr/>
          </p:nvSpPr>
          <p:spPr bwMode="auto">
            <a:xfrm>
              <a:off x="6180139" y="3171825"/>
              <a:ext cx="644525" cy="831850"/>
            </a:xfrm>
            <a:custGeom>
              <a:avLst/>
              <a:gdLst>
                <a:gd name="T0" fmla="*/ 293 w 359"/>
                <a:gd name="T1" fmla="*/ 264 h 463"/>
                <a:gd name="T2" fmla="*/ 293 w 359"/>
                <a:gd name="T3" fmla="*/ 86 h 463"/>
                <a:gd name="T4" fmla="*/ 208 w 359"/>
                <a:gd name="T5" fmla="*/ 0 h 463"/>
                <a:gd name="T6" fmla="*/ 151 w 359"/>
                <a:gd name="T7" fmla="*/ 0 h 463"/>
                <a:gd name="T8" fmla="*/ 66 w 359"/>
                <a:gd name="T9" fmla="*/ 86 h 463"/>
                <a:gd name="T10" fmla="*/ 66 w 359"/>
                <a:gd name="T11" fmla="*/ 264 h 463"/>
                <a:gd name="T12" fmla="*/ 0 w 359"/>
                <a:gd name="T13" fmla="*/ 368 h 463"/>
                <a:gd name="T14" fmla="*/ 0 w 359"/>
                <a:gd name="T15" fmla="*/ 431 h 463"/>
                <a:gd name="T16" fmla="*/ 32 w 359"/>
                <a:gd name="T17" fmla="*/ 463 h 463"/>
                <a:gd name="T18" fmla="*/ 32 w 359"/>
                <a:gd name="T19" fmla="*/ 463 h 463"/>
                <a:gd name="T20" fmla="*/ 325 w 359"/>
                <a:gd name="T21" fmla="*/ 463 h 463"/>
                <a:gd name="T22" fmla="*/ 326 w 359"/>
                <a:gd name="T23" fmla="*/ 463 h 463"/>
                <a:gd name="T24" fmla="*/ 359 w 359"/>
                <a:gd name="T25" fmla="*/ 431 h 463"/>
                <a:gd name="T26" fmla="*/ 359 w 359"/>
                <a:gd name="T27" fmla="*/ 368 h 463"/>
                <a:gd name="T28" fmla="*/ 293 w 359"/>
                <a:gd name="T29" fmla="*/ 264 h 463"/>
                <a:gd name="T30" fmla="*/ 31 w 359"/>
                <a:gd name="T31" fmla="*/ 443 h 463"/>
                <a:gd name="T32" fmla="*/ 20 w 359"/>
                <a:gd name="T33" fmla="*/ 431 h 463"/>
                <a:gd name="T34" fmla="*/ 20 w 359"/>
                <a:gd name="T35" fmla="*/ 368 h 463"/>
                <a:gd name="T36" fmla="*/ 92 w 359"/>
                <a:gd name="T37" fmla="*/ 276 h 463"/>
                <a:gd name="T38" fmla="*/ 92 w 359"/>
                <a:gd name="T39" fmla="*/ 355 h 463"/>
                <a:gd name="T40" fmla="*/ 87 w 359"/>
                <a:gd name="T41" fmla="*/ 357 h 463"/>
                <a:gd name="T42" fmla="*/ 67 w 359"/>
                <a:gd name="T43" fmla="*/ 386 h 463"/>
                <a:gd name="T44" fmla="*/ 67 w 359"/>
                <a:gd name="T45" fmla="*/ 443 h 463"/>
                <a:gd name="T46" fmla="*/ 32 w 359"/>
                <a:gd name="T47" fmla="*/ 443 h 463"/>
                <a:gd name="T48" fmla="*/ 31 w 359"/>
                <a:gd name="T49" fmla="*/ 443 h 463"/>
                <a:gd name="T50" fmla="*/ 96 w 359"/>
                <a:gd name="T51" fmla="*/ 116 h 463"/>
                <a:gd name="T52" fmla="*/ 222 w 359"/>
                <a:gd name="T53" fmla="*/ 69 h 463"/>
                <a:gd name="T54" fmla="*/ 262 w 359"/>
                <a:gd name="T55" fmla="*/ 147 h 463"/>
                <a:gd name="T56" fmla="*/ 179 w 359"/>
                <a:gd name="T57" fmla="*/ 250 h 463"/>
                <a:gd name="T58" fmla="*/ 95 w 359"/>
                <a:gd name="T59" fmla="*/ 135 h 463"/>
                <a:gd name="T60" fmla="*/ 96 w 359"/>
                <a:gd name="T61" fmla="*/ 116 h 463"/>
                <a:gd name="T62" fmla="*/ 121 w 359"/>
                <a:gd name="T63" fmla="*/ 268 h 463"/>
                <a:gd name="T64" fmla="*/ 146 w 359"/>
                <a:gd name="T65" fmla="*/ 262 h 463"/>
                <a:gd name="T66" fmla="*/ 170 w 359"/>
                <a:gd name="T67" fmla="*/ 269 h 463"/>
                <a:gd name="T68" fmla="*/ 179 w 359"/>
                <a:gd name="T69" fmla="*/ 270 h 463"/>
                <a:gd name="T70" fmla="*/ 189 w 359"/>
                <a:gd name="T71" fmla="*/ 269 h 463"/>
                <a:gd name="T72" fmla="*/ 212 w 359"/>
                <a:gd name="T73" fmla="*/ 262 h 463"/>
                <a:gd name="T74" fmla="*/ 237 w 359"/>
                <a:gd name="T75" fmla="*/ 269 h 463"/>
                <a:gd name="T76" fmla="*/ 237 w 359"/>
                <a:gd name="T77" fmla="*/ 356 h 463"/>
                <a:gd name="T78" fmla="*/ 211 w 359"/>
                <a:gd name="T79" fmla="*/ 373 h 463"/>
                <a:gd name="T80" fmla="*/ 178 w 359"/>
                <a:gd name="T81" fmla="*/ 388 h 463"/>
                <a:gd name="T82" fmla="*/ 178 w 359"/>
                <a:gd name="T83" fmla="*/ 388 h 463"/>
                <a:gd name="T84" fmla="*/ 148 w 359"/>
                <a:gd name="T85" fmla="*/ 374 h 463"/>
                <a:gd name="T86" fmla="*/ 121 w 359"/>
                <a:gd name="T87" fmla="*/ 356 h 463"/>
                <a:gd name="T88" fmla="*/ 121 w 359"/>
                <a:gd name="T89" fmla="*/ 268 h 463"/>
                <a:gd name="T90" fmla="*/ 271 w 359"/>
                <a:gd name="T91" fmla="*/ 357 h 463"/>
                <a:gd name="T92" fmla="*/ 267 w 359"/>
                <a:gd name="T93" fmla="*/ 355 h 463"/>
                <a:gd name="T94" fmla="*/ 267 w 359"/>
                <a:gd name="T95" fmla="*/ 276 h 463"/>
                <a:gd name="T96" fmla="*/ 338 w 359"/>
                <a:gd name="T97" fmla="*/ 368 h 463"/>
                <a:gd name="T98" fmla="*/ 338 w 359"/>
                <a:gd name="T99" fmla="*/ 431 h 463"/>
                <a:gd name="T100" fmla="*/ 325 w 359"/>
                <a:gd name="T101" fmla="*/ 443 h 463"/>
                <a:gd name="T102" fmla="*/ 291 w 359"/>
                <a:gd name="T103" fmla="*/ 443 h 463"/>
                <a:gd name="T104" fmla="*/ 291 w 359"/>
                <a:gd name="T105" fmla="*/ 386 h 463"/>
                <a:gd name="T106" fmla="*/ 271 w 359"/>
                <a:gd name="T107" fmla="*/ 3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9" h="463">
                  <a:moveTo>
                    <a:pt x="293" y="264"/>
                  </a:moveTo>
                  <a:cubicBezTo>
                    <a:pt x="293" y="86"/>
                    <a:pt x="293" y="86"/>
                    <a:pt x="293" y="86"/>
                  </a:cubicBezTo>
                  <a:cubicBezTo>
                    <a:pt x="293" y="38"/>
                    <a:pt x="255" y="0"/>
                    <a:pt x="20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04" y="0"/>
                    <a:pt x="66" y="38"/>
                    <a:pt x="66" y="86"/>
                  </a:cubicBezTo>
                  <a:cubicBezTo>
                    <a:pt x="66" y="264"/>
                    <a:pt x="66" y="264"/>
                    <a:pt x="66" y="264"/>
                  </a:cubicBezTo>
                  <a:cubicBezTo>
                    <a:pt x="26" y="282"/>
                    <a:pt x="0" y="322"/>
                    <a:pt x="0" y="368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49"/>
                    <a:pt x="14" y="463"/>
                    <a:pt x="32" y="463"/>
                  </a:cubicBezTo>
                  <a:cubicBezTo>
                    <a:pt x="32" y="463"/>
                    <a:pt x="32" y="463"/>
                    <a:pt x="32" y="463"/>
                  </a:cubicBezTo>
                  <a:cubicBezTo>
                    <a:pt x="325" y="463"/>
                    <a:pt x="325" y="463"/>
                    <a:pt x="325" y="463"/>
                  </a:cubicBezTo>
                  <a:cubicBezTo>
                    <a:pt x="326" y="463"/>
                    <a:pt x="326" y="463"/>
                    <a:pt x="326" y="463"/>
                  </a:cubicBezTo>
                  <a:cubicBezTo>
                    <a:pt x="344" y="463"/>
                    <a:pt x="359" y="449"/>
                    <a:pt x="359" y="431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23"/>
                    <a:pt x="333" y="283"/>
                    <a:pt x="293" y="264"/>
                  </a:cubicBezTo>
                  <a:moveTo>
                    <a:pt x="31" y="443"/>
                  </a:moveTo>
                  <a:cubicBezTo>
                    <a:pt x="25" y="442"/>
                    <a:pt x="20" y="437"/>
                    <a:pt x="20" y="431"/>
                  </a:cubicBezTo>
                  <a:cubicBezTo>
                    <a:pt x="20" y="368"/>
                    <a:pt x="20" y="368"/>
                    <a:pt x="20" y="368"/>
                  </a:cubicBezTo>
                  <a:cubicBezTo>
                    <a:pt x="20" y="324"/>
                    <a:pt x="49" y="287"/>
                    <a:pt x="92" y="276"/>
                  </a:cubicBezTo>
                  <a:cubicBezTo>
                    <a:pt x="92" y="355"/>
                    <a:pt x="92" y="355"/>
                    <a:pt x="92" y="355"/>
                  </a:cubicBezTo>
                  <a:cubicBezTo>
                    <a:pt x="92" y="355"/>
                    <a:pt x="90" y="356"/>
                    <a:pt x="87" y="357"/>
                  </a:cubicBezTo>
                  <a:cubicBezTo>
                    <a:pt x="75" y="361"/>
                    <a:pt x="67" y="373"/>
                    <a:pt x="67" y="386"/>
                  </a:cubicBezTo>
                  <a:cubicBezTo>
                    <a:pt x="67" y="443"/>
                    <a:pt x="67" y="443"/>
                    <a:pt x="67" y="443"/>
                  </a:cubicBezTo>
                  <a:cubicBezTo>
                    <a:pt x="32" y="443"/>
                    <a:pt x="32" y="443"/>
                    <a:pt x="32" y="443"/>
                  </a:cubicBezTo>
                  <a:cubicBezTo>
                    <a:pt x="31" y="443"/>
                    <a:pt x="31" y="443"/>
                    <a:pt x="31" y="443"/>
                  </a:cubicBezTo>
                  <a:moveTo>
                    <a:pt x="96" y="116"/>
                  </a:moveTo>
                  <a:cubicBezTo>
                    <a:pt x="162" y="118"/>
                    <a:pt x="201" y="92"/>
                    <a:pt x="222" y="69"/>
                  </a:cubicBezTo>
                  <a:cubicBezTo>
                    <a:pt x="248" y="94"/>
                    <a:pt x="258" y="129"/>
                    <a:pt x="262" y="147"/>
                  </a:cubicBezTo>
                  <a:cubicBezTo>
                    <a:pt x="257" y="196"/>
                    <a:pt x="222" y="250"/>
                    <a:pt x="179" y="250"/>
                  </a:cubicBezTo>
                  <a:cubicBezTo>
                    <a:pt x="133" y="250"/>
                    <a:pt x="95" y="187"/>
                    <a:pt x="95" y="135"/>
                  </a:cubicBezTo>
                  <a:cubicBezTo>
                    <a:pt x="95" y="128"/>
                    <a:pt x="96" y="122"/>
                    <a:pt x="96" y="116"/>
                  </a:cubicBezTo>
                  <a:moveTo>
                    <a:pt x="121" y="268"/>
                  </a:moveTo>
                  <a:cubicBezTo>
                    <a:pt x="146" y="262"/>
                    <a:pt x="146" y="262"/>
                    <a:pt x="146" y="262"/>
                  </a:cubicBezTo>
                  <a:cubicBezTo>
                    <a:pt x="154" y="266"/>
                    <a:pt x="161" y="268"/>
                    <a:pt x="170" y="269"/>
                  </a:cubicBezTo>
                  <a:cubicBezTo>
                    <a:pt x="173" y="270"/>
                    <a:pt x="176" y="270"/>
                    <a:pt x="179" y="270"/>
                  </a:cubicBezTo>
                  <a:cubicBezTo>
                    <a:pt x="182" y="270"/>
                    <a:pt x="186" y="270"/>
                    <a:pt x="189" y="269"/>
                  </a:cubicBezTo>
                  <a:cubicBezTo>
                    <a:pt x="197" y="268"/>
                    <a:pt x="205" y="266"/>
                    <a:pt x="212" y="262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37" y="356"/>
                    <a:pt x="237" y="356"/>
                    <a:pt x="237" y="356"/>
                  </a:cubicBezTo>
                  <a:cubicBezTo>
                    <a:pt x="227" y="359"/>
                    <a:pt x="218" y="365"/>
                    <a:pt x="211" y="373"/>
                  </a:cubicBezTo>
                  <a:cubicBezTo>
                    <a:pt x="203" y="382"/>
                    <a:pt x="193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67" y="388"/>
                    <a:pt x="156" y="383"/>
                    <a:pt x="148" y="374"/>
                  </a:cubicBezTo>
                  <a:cubicBezTo>
                    <a:pt x="141" y="366"/>
                    <a:pt x="132" y="360"/>
                    <a:pt x="121" y="356"/>
                  </a:cubicBezTo>
                  <a:lnTo>
                    <a:pt x="121" y="268"/>
                  </a:lnTo>
                  <a:close/>
                  <a:moveTo>
                    <a:pt x="271" y="357"/>
                  </a:moveTo>
                  <a:cubicBezTo>
                    <a:pt x="269" y="356"/>
                    <a:pt x="267" y="355"/>
                    <a:pt x="267" y="355"/>
                  </a:cubicBezTo>
                  <a:cubicBezTo>
                    <a:pt x="267" y="276"/>
                    <a:pt x="267" y="276"/>
                    <a:pt x="267" y="276"/>
                  </a:cubicBezTo>
                  <a:cubicBezTo>
                    <a:pt x="308" y="287"/>
                    <a:pt x="338" y="324"/>
                    <a:pt x="338" y="368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8"/>
                    <a:pt x="332" y="443"/>
                    <a:pt x="325" y="443"/>
                  </a:cubicBezTo>
                  <a:cubicBezTo>
                    <a:pt x="291" y="443"/>
                    <a:pt x="291" y="443"/>
                    <a:pt x="291" y="443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1" y="373"/>
                    <a:pt x="283" y="361"/>
                    <a:pt x="271" y="35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74"/>
            <p:cNvSpPr/>
            <p:nvPr/>
          </p:nvSpPr>
          <p:spPr bwMode="auto">
            <a:xfrm>
              <a:off x="6391368" y="3376612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千图PPT彼岸天：ID 8661124库_组合 76"/>
          <p:cNvGrpSpPr/>
          <p:nvPr>
            <p:custDataLst>
              <p:tags r:id="rId11"/>
            </p:custDataLst>
          </p:nvPr>
        </p:nvGrpSpPr>
        <p:grpSpPr>
          <a:xfrm>
            <a:off x="1000127" y="4597306"/>
            <a:ext cx="10191748" cy="857260"/>
            <a:chOff x="1446648" y="2161845"/>
            <a:chExt cx="11660559" cy="857260"/>
          </a:xfrm>
        </p:grpSpPr>
        <p:grpSp>
          <p:nvGrpSpPr>
            <p:cNvPr id="11" name="Group 7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24" name="TextBox 9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9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2" name="Group 7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22" name="TextBox 8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8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3" name="Group 7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20" name="TextBox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1" name="TextBox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18" name="TextBox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5" name="Group 8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8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17" name="TextBox 8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千图PPT彼岸天：ID 8661124库_组合 32"/>
          <p:cNvGrpSpPr/>
          <p:nvPr>
            <p:custDataLst>
              <p:tags r:id="rId1"/>
            </p:custDataLst>
          </p:nvPr>
        </p:nvGrpSpPr>
        <p:grpSpPr>
          <a:xfrm>
            <a:off x="2417080" y="893046"/>
            <a:ext cx="2238760" cy="843924"/>
            <a:chOff x="2417080" y="893046"/>
            <a:chExt cx="2238760" cy="843924"/>
          </a:xfrm>
        </p:grpSpPr>
        <p:sp>
          <p:nvSpPr>
            <p:cNvPr id="4" name="Rectangle 37"/>
            <p:cNvSpPr/>
            <p:nvPr/>
          </p:nvSpPr>
          <p:spPr>
            <a:xfrm>
              <a:off x="2417080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5" name="Rectangle 38"/>
            <p:cNvSpPr/>
            <p:nvPr/>
          </p:nvSpPr>
          <p:spPr>
            <a:xfrm>
              <a:off x="2417080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2"/>
            </p:custDataLst>
          </p:nvPr>
        </p:nvGrpSpPr>
        <p:grpSpPr>
          <a:xfrm>
            <a:off x="3928125" y="5121031"/>
            <a:ext cx="2238760" cy="843924"/>
            <a:chOff x="3928125" y="5121031"/>
            <a:chExt cx="2238760" cy="843924"/>
          </a:xfrm>
        </p:grpSpPr>
        <p:sp>
          <p:nvSpPr>
            <p:cNvPr id="6" name="Rectangle 35"/>
            <p:cNvSpPr/>
            <p:nvPr/>
          </p:nvSpPr>
          <p:spPr>
            <a:xfrm>
              <a:off x="3928125" y="5388914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7" name="Rectangle 36"/>
            <p:cNvSpPr/>
            <p:nvPr/>
          </p:nvSpPr>
          <p:spPr>
            <a:xfrm>
              <a:off x="3928125" y="5121031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3"/>
            </p:custDataLst>
          </p:nvPr>
        </p:nvGrpSpPr>
        <p:grpSpPr>
          <a:xfrm>
            <a:off x="5203058" y="893046"/>
            <a:ext cx="2238760" cy="843924"/>
            <a:chOff x="5203058" y="893046"/>
            <a:chExt cx="2238760" cy="843924"/>
          </a:xfrm>
        </p:grpSpPr>
        <p:sp>
          <p:nvSpPr>
            <p:cNvPr id="10" name="Rectangle 31"/>
            <p:cNvSpPr/>
            <p:nvPr/>
          </p:nvSpPr>
          <p:spPr>
            <a:xfrm>
              <a:off x="5203058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11" name="Rectangle 32"/>
            <p:cNvSpPr/>
            <p:nvPr/>
          </p:nvSpPr>
          <p:spPr>
            <a:xfrm>
              <a:off x="5203058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7984067" y="893046"/>
            <a:ext cx="2238760" cy="843924"/>
            <a:chOff x="7984067" y="893046"/>
            <a:chExt cx="2238760" cy="843924"/>
          </a:xfrm>
        </p:grpSpPr>
        <p:sp>
          <p:nvSpPr>
            <p:cNvPr id="12" name="Rectangle 29"/>
            <p:cNvSpPr/>
            <p:nvPr/>
          </p:nvSpPr>
          <p:spPr>
            <a:xfrm>
              <a:off x="7984067" y="1160929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13" name="Rectangle 30"/>
            <p:cNvSpPr/>
            <p:nvPr/>
          </p:nvSpPr>
          <p:spPr>
            <a:xfrm>
              <a:off x="7984067" y="893046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5"/>
            </p:custDataLst>
          </p:nvPr>
        </p:nvGrpSpPr>
        <p:grpSpPr>
          <a:xfrm>
            <a:off x="0" y="2768946"/>
            <a:ext cx="10227811" cy="1801899"/>
            <a:chOff x="0" y="2768946"/>
            <a:chExt cx="10227811" cy="1801899"/>
          </a:xfrm>
        </p:grpSpPr>
        <p:sp>
          <p:nvSpPr>
            <p:cNvPr id="14" name="千图PPT彼岸天：ID 8661124库_Freeform: Shape 21"/>
            <p:cNvSpPr/>
            <p:nvPr>
              <p:custDataLst>
                <p:tags r:id="rId12"/>
              </p:custDataLst>
            </p:nvPr>
          </p:nvSpPr>
          <p:spPr>
            <a:xfrm>
              <a:off x="0" y="2768946"/>
              <a:ext cx="10227811" cy="180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7909509" y="3725619"/>
              <a:ext cx="2318301" cy="63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6250219" y="2847975"/>
              <a:ext cx="1954706" cy="55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5532019" y="1824259"/>
            <a:ext cx="1117040" cy="1610764"/>
            <a:chOff x="5532019" y="1824259"/>
            <a:chExt cx="1117040" cy="1610764"/>
          </a:xfrm>
        </p:grpSpPr>
        <p:sp>
          <p:nvSpPr>
            <p:cNvPr id="17" name="Freeform: Shape 19"/>
            <p:cNvSpPr/>
            <p:nvPr/>
          </p:nvSpPr>
          <p:spPr>
            <a:xfrm>
              <a:off x="5532019" y="182425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5425650" y="2511035"/>
              <a:ext cx="1340952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2428985" y="1817333"/>
            <a:ext cx="1117040" cy="1610763"/>
            <a:chOff x="2428985" y="1817333"/>
            <a:chExt cx="1117040" cy="1610763"/>
          </a:xfrm>
        </p:grpSpPr>
        <p:sp>
          <p:nvSpPr>
            <p:cNvPr id="19" name="Freeform: Shape 17"/>
            <p:cNvSpPr/>
            <p:nvPr/>
          </p:nvSpPr>
          <p:spPr>
            <a:xfrm>
              <a:off x="2428985" y="1817333"/>
              <a:ext cx="1117040" cy="161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2316640" y="2511035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8"/>
            </p:custDataLst>
          </p:nvPr>
        </p:nvGrpSpPr>
        <p:grpSpPr>
          <a:xfrm>
            <a:off x="8318491" y="1980699"/>
            <a:ext cx="1117040" cy="1610764"/>
            <a:chOff x="8318491" y="1980699"/>
            <a:chExt cx="1117040" cy="1610764"/>
          </a:xfrm>
        </p:grpSpPr>
        <p:sp>
          <p:nvSpPr>
            <p:cNvPr id="21" name="Freeform: Shape 15"/>
            <p:cNvSpPr/>
            <p:nvPr/>
          </p:nvSpPr>
          <p:spPr>
            <a:xfrm>
              <a:off x="8318491" y="1980699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8206534" y="2682880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9"/>
            </p:custDataLst>
          </p:nvPr>
        </p:nvGrpSpPr>
        <p:grpSpPr>
          <a:xfrm>
            <a:off x="6901361" y="5121031"/>
            <a:ext cx="2238760" cy="843924"/>
            <a:chOff x="6901361" y="5121031"/>
            <a:chExt cx="2238760" cy="843924"/>
          </a:xfrm>
        </p:grpSpPr>
        <p:sp>
          <p:nvSpPr>
            <p:cNvPr id="8" name="Rectangle 33"/>
            <p:cNvSpPr/>
            <p:nvPr/>
          </p:nvSpPr>
          <p:spPr>
            <a:xfrm>
              <a:off x="6901361" y="5388914"/>
              <a:ext cx="2238760" cy="576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 dirty="0"/>
                <a:t>请替换文字内容复制你的内容到此</a:t>
              </a:r>
              <a:br>
                <a:rPr lang="zh-CN" altLang="en-US" sz="1125" dirty="0"/>
              </a:br>
              <a:endParaRPr lang="zh-CN" altLang="en-US" sz="1125" dirty="0"/>
            </a:p>
          </p:txBody>
        </p:sp>
        <p:sp>
          <p:nvSpPr>
            <p:cNvPr id="9" name="Rectangle 34"/>
            <p:cNvSpPr/>
            <p:nvPr/>
          </p:nvSpPr>
          <p:spPr>
            <a:xfrm>
              <a:off x="6901361" y="5121031"/>
              <a:ext cx="1785884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405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10"/>
            </p:custDataLst>
          </p:nvPr>
        </p:nvGrpSpPr>
        <p:grpSpPr>
          <a:xfrm>
            <a:off x="6901361" y="3552806"/>
            <a:ext cx="1182556" cy="1523582"/>
            <a:chOff x="6901361" y="3552806"/>
            <a:chExt cx="1182556" cy="1523582"/>
          </a:xfrm>
        </p:grpSpPr>
        <p:sp>
          <p:nvSpPr>
            <p:cNvPr id="23" name="Freeform: Shape 13"/>
            <p:cNvSpPr/>
            <p:nvPr/>
          </p:nvSpPr>
          <p:spPr>
            <a:xfrm>
              <a:off x="6901361" y="3552806"/>
              <a:ext cx="1182556" cy="152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6789242" y="4158919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11"/>
            </p:custDataLst>
          </p:nvPr>
        </p:nvGrpSpPr>
        <p:grpSpPr>
          <a:xfrm>
            <a:off x="4060148" y="3110585"/>
            <a:ext cx="1117040" cy="1610764"/>
            <a:chOff x="4060148" y="3110585"/>
            <a:chExt cx="1117040" cy="1610764"/>
          </a:xfrm>
        </p:grpSpPr>
        <p:sp>
          <p:nvSpPr>
            <p:cNvPr id="25" name="Freeform: Shape 11"/>
            <p:cNvSpPr/>
            <p:nvPr/>
          </p:nvSpPr>
          <p:spPr>
            <a:xfrm>
              <a:off x="4060148" y="3110585"/>
              <a:ext cx="1117040" cy="16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3912474" y="3792083"/>
              <a:ext cx="1340951" cy="2232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7456" y="26995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8678" y="2880754"/>
            <a:ext cx="631286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拓展训练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298045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174708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298045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174708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61444" y="1777849"/>
            <a:ext cx="4517261" cy="988629"/>
            <a:chOff x="3974544" y="1008636"/>
            <a:chExt cx="3387946" cy="741472"/>
          </a:xfrm>
        </p:grpSpPr>
        <p:grpSp>
          <p:nvGrpSpPr>
            <p:cNvPr id="10" name="组合 9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12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13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4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文章背景知识</a:t>
                  </a:r>
                </a:p>
              </p:txBody>
            </p:sp>
            <p:sp>
              <p:nvSpPr>
                <p:cNvPr id="15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8" name="组合 17"/>
          <p:cNvGrpSpPr/>
          <p:nvPr/>
        </p:nvGrpSpPr>
        <p:grpSpPr>
          <a:xfrm>
            <a:off x="3161444" y="2895017"/>
            <a:ext cx="4517261" cy="988629"/>
            <a:chOff x="3974544" y="1846512"/>
            <a:chExt cx="3387946" cy="741472"/>
          </a:xfrm>
        </p:grpSpPr>
        <p:grpSp>
          <p:nvGrpSpPr>
            <p:cNvPr id="19" name="组合 18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21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22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23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认字识词朗诵</a:t>
                  </a:r>
                </a:p>
              </p:txBody>
            </p:sp>
            <p:sp>
              <p:nvSpPr>
                <p:cNvPr id="24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7" name="组合 26"/>
          <p:cNvGrpSpPr/>
          <p:nvPr/>
        </p:nvGrpSpPr>
        <p:grpSpPr>
          <a:xfrm>
            <a:off x="3161444" y="4012185"/>
            <a:ext cx="4517261" cy="988629"/>
            <a:chOff x="3974544" y="2684388"/>
            <a:chExt cx="3387946" cy="741472"/>
          </a:xfrm>
        </p:grpSpPr>
        <p:grpSp>
          <p:nvGrpSpPr>
            <p:cNvPr id="28" name="组合 27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31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32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课文赏析</a:t>
                  </a:r>
                </a:p>
              </p:txBody>
            </p:sp>
            <p:sp>
              <p:nvSpPr>
                <p:cNvPr id="33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3161444" y="5129353"/>
            <a:ext cx="4517261" cy="988629"/>
            <a:chOff x="3974544" y="3522264"/>
            <a:chExt cx="3387946" cy="741472"/>
          </a:xfrm>
        </p:grpSpPr>
        <p:grpSp>
          <p:nvGrpSpPr>
            <p:cNvPr id="37" name="组合 36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40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41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拓展训练</a:t>
                  </a:r>
                  <a:r>
                    <a:rPr lang="en-US" altLang="zh-CN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/</a:t>
                  </a:r>
                  <a:r>
                    <a:rPr lang="zh-CN" altLang="en-US" sz="2400" b="1" kern="0" dirty="0"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分组练习</a:t>
                  </a:r>
                </a:p>
              </p:txBody>
            </p:sp>
            <p:sp>
              <p:nvSpPr>
                <p:cNvPr id="42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5" name="矩形 44"/>
          <p:cNvSpPr/>
          <p:nvPr/>
        </p:nvSpPr>
        <p:spPr>
          <a:xfrm>
            <a:off x="6410756" y="374209"/>
            <a:ext cx="220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60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6597249" y="1299547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400" b="0" kern="0" dirty="0">
                <a:solidFill>
                  <a:schemeClr val="tx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sz="2400" b="0" kern="0" dirty="0">
              <a:solidFill>
                <a:schemeClr val="tx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8"/>
          <p:cNvGrpSpPr/>
          <p:nvPr>
            <p:custDataLst>
              <p:tags r:id="rId1"/>
            </p:custDataLst>
          </p:nvPr>
        </p:nvGrpSpPr>
        <p:grpSpPr>
          <a:xfrm>
            <a:off x="1909819" y="1440991"/>
            <a:ext cx="4064719" cy="4513983"/>
            <a:chOff x="2714457" y="1486623"/>
            <a:chExt cx="3500707" cy="3887680"/>
          </a:xfrm>
        </p:grpSpPr>
        <p:sp>
          <p:nvSpPr>
            <p:cNvPr id="25" name="Rectangle 4"/>
            <p:cNvSpPr/>
            <p:nvPr/>
          </p:nvSpPr>
          <p:spPr>
            <a:xfrm rot="18809276">
              <a:off x="4899006" y="2217329"/>
              <a:ext cx="740205" cy="258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5"/>
            <p:cNvSpPr/>
            <p:nvPr/>
          </p:nvSpPr>
          <p:spPr>
            <a:xfrm rot="515166">
              <a:off x="4313854" y="2452213"/>
              <a:ext cx="593885" cy="258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6"/>
            <p:cNvSpPr/>
            <p:nvPr/>
          </p:nvSpPr>
          <p:spPr>
            <a:xfrm rot="18809276">
              <a:off x="3580918" y="2706570"/>
              <a:ext cx="740205" cy="258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7"/>
            <p:cNvSpPr/>
            <p:nvPr/>
          </p:nvSpPr>
          <p:spPr>
            <a:xfrm rot="20447823">
              <a:off x="3082240" y="3124883"/>
              <a:ext cx="516422" cy="25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8"/>
            <p:cNvGrpSpPr/>
            <p:nvPr/>
          </p:nvGrpSpPr>
          <p:grpSpPr>
            <a:xfrm>
              <a:off x="5187027" y="2076963"/>
              <a:ext cx="778238" cy="2129290"/>
              <a:chOff x="1978090" y="2190750"/>
              <a:chExt cx="612710" cy="1676400"/>
            </a:xfrm>
          </p:grpSpPr>
          <p:sp>
            <p:nvSpPr>
              <p:cNvPr id="61" name="Right Triangle 9"/>
              <p:cNvSpPr/>
              <p:nvPr/>
            </p:nvSpPr>
            <p:spPr>
              <a:xfrm rot="1200000">
                <a:off x="1981200" y="2190750"/>
                <a:ext cx="609600" cy="16764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Right Triangle 10"/>
              <p:cNvSpPr/>
              <p:nvPr/>
            </p:nvSpPr>
            <p:spPr>
              <a:xfrm rot="-1200000" flipH="1">
                <a:off x="1978090" y="2190750"/>
                <a:ext cx="609600" cy="167640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Group 11"/>
            <p:cNvGrpSpPr/>
            <p:nvPr/>
          </p:nvGrpSpPr>
          <p:grpSpPr>
            <a:xfrm>
              <a:off x="4644485" y="2670649"/>
              <a:ext cx="646156" cy="1767909"/>
              <a:chOff x="1978090" y="2190750"/>
              <a:chExt cx="612710" cy="1676400"/>
            </a:xfrm>
          </p:grpSpPr>
          <p:sp>
            <p:nvSpPr>
              <p:cNvPr id="59" name="Right Triangle 12"/>
              <p:cNvSpPr/>
              <p:nvPr/>
            </p:nvSpPr>
            <p:spPr>
              <a:xfrm rot="1200000">
                <a:off x="1981200" y="2190750"/>
                <a:ext cx="609600" cy="16764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Right Triangle 13"/>
              <p:cNvSpPr/>
              <p:nvPr/>
            </p:nvSpPr>
            <p:spPr>
              <a:xfrm rot="-1200000" flipH="1">
                <a:off x="1978090" y="2190750"/>
                <a:ext cx="609600" cy="1676400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14"/>
            <p:cNvGrpSpPr/>
            <p:nvPr/>
          </p:nvGrpSpPr>
          <p:grpSpPr>
            <a:xfrm>
              <a:off x="3857357" y="2561692"/>
              <a:ext cx="778238" cy="2129290"/>
              <a:chOff x="1978090" y="2190750"/>
              <a:chExt cx="612710" cy="1676400"/>
            </a:xfrm>
          </p:grpSpPr>
          <p:sp>
            <p:nvSpPr>
              <p:cNvPr id="57" name="Right Triangle 15"/>
              <p:cNvSpPr/>
              <p:nvPr/>
            </p:nvSpPr>
            <p:spPr>
              <a:xfrm rot="1200000">
                <a:off x="1981200" y="2190750"/>
                <a:ext cx="609600" cy="16764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ight Triangle 16"/>
              <p:cNvSpPr/>
              <p:nvPr/>
            </p:nvSpPr>
            <p:spPr>
              <a:xfrm rot="-1200000" flipH="1">
                <a:off x="1978090" y="2190750"/>
                <a:ext cx="609600" cy="1676400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17"/>
            <p:cNvGrpSpPr/>
            <p:nvPr/>
          </p:nvGrpSpPr>
          <p:grpSpPr>
            <a:xfrm>
              <a:off x="3317036" y="3153156"/>
              <a:ext cx="646156" cy="1767909"/>
              <a:chOff x="1978090" y="2190750"/>
              <a:chExt cx="612710" cy="1676400"/>
            </a:xfrm>
          </p:grpSpPr>
          <p:sp>
            <p:nvSpPr>
              <p:cNvPr id="55" name="Right Triangle 18"/>
              <p:cNvSpPr/>
              <p:nvPr/>
            </p:nvSpPr>
            <p:spPr>
              <a:xfrm rot="1200000">
                <a:off x="1981200" y="2190750"/>
                <a:ext cx="609600" cy="16764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ight Triangle 19"/>
              <p:cNvSpPr/>
              <p:nvPr/>
            </p:nvSpPr>
            <p:spPr>
              <a:xfrm rot="-1200000" flipH="1">
                <a:off x="1978090" y="2190750"/>
                <a:ext cx="609600" cy="1676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2714457" y="3375310"/>
              <a:ext cx="646156" cy="1767909"/>
              <a:chOff x="1978090" y="2190750"/>
              <a:chExt cx="612710" cy="1676400"/>
            </a:xfrm>
          </p:grpSpPr>
          <p:sp>
            <p:nvSpPr>
              <p:cNvPr id="53" name="Right Triangle 21"/>
              <p:cNvSpPr/>
              <p:nvPr/>
            </p:nvSpPr>
            <p:spPr>
              <a:xfrm rot="1200000">
                <a:off x="1981200" y="2190750"/>
                <a:ext cx="609600" cy="16764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ight Triangle 22"/>
              <p:cNvSpPr/>
              <p:nvPr/>
            </p:nvSpPr>
            <p:spPr>
              <a:xfrm rot="-1200000" flipH="1">
                <a:off x="1978090" y="2190750"/>
                <a:ext cx="609600" cy="1676400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Oval 23"/>
            <p:cNvSpPr/>
            <p:nvPr/>
          </p:nvSpPr>
          <p:spPr>
            <a:xfrm>
              <a:off x="2965811" y="3172168"/>
              <a:ext cx="143451" cy="1434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24"/>
            <p:cNvSpPr/>
            <p:nvPr/>
          </p:nvSpPr>
          <p:spPr>
            <a:xfrm>
              <a:off x="3568390" y="2956992"/>
              <a:ext cx="143451" cy="143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25"/>
            <p:cNvSpPr/>
            <p:nvPr/>
          </p:nvSpPr>
          <p:spPr>
            <a:xfrm>
              <a:off x="4174751" y="2338361"/>
              <a:ext cx="143451" cy="1434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26"/>
            <p:cNvSpPr/>
            <p:nvPr/>
          </p:nvSpPr>
          <p:spPr>
            <a:xfrm>
              <a:off x="4895839" y="2454915"/>
              <a:ext cx="143451" cy="1434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7"/>
            <p:cNvSpPr/>
            <p:nvPr/>
          </p:nvSpPr>
          <p:spPr>
            <a:xfrm>
              <a:off x="5504422" y="1863182"/>
              <a:ext cx="143451" cy="1434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TextBox 28"/>
            <p:cNvSpPr txBox="1"/>
            <p:nvPr/>
          </p:nvSpPr>
          <p:spPr>
            <a:xfrm>
              <a:off x="2759206" y="2777678"/>
              <a:ext cx="556657" cy="43737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accent5"/>
                  </a:solidFill>
                </a:rPr>
                <a:t>30%</a:t>
              </a:r>
            </a:p>
          </p:txBody>
        </p:sp>
        <p:sp>
          <p:nvSpPr>
            <p:cNvPr id="40" name="TextBox 29"/>
            <p:cNvSpPr txBox="1"/>
            <p:nvPr/>
          </p:nvSpPr>
          <p:spPr>
            <a:xfrm>
              <a:off x="3361787" y="2550548"/>
              <a:ext cx="556657" cy="43737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20%</a:t>
              </a:r>
            </a:p>
          </p:txBody>
        </p:sp>
        <p:sp>
          <p:nvSpPr>
            <p:cNvPr id="41" name="TextBox 30"/>
            <p:cNvSpPr txBox="1"/>
            <p:nvPr/>
          </p:nvSpPr>
          <p:spPr>
            <a:xfrm>
              <a:off x="3968149" y="1976746"/>
              <a:ext cx="556657" cy="43737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accent3"/>
                  </a:solidFill>
                </a:rPr>
                <a:t>70%</a:t>
              </a:r>
            </a:p>
          </p:txBody>
        </p:sp>
        <p:sp>
          <p:nvSpPr>
            <p:cNvPr id="42" name="TextBox 31"/>
            <p:cNvSpPr txBox="1"/>
            <p:nvPr/>
          </p:nvSpPr>
          <p:spPr>
            <a:xfrm>
              <a:off x="4689989" y="2072379"/>
              <a:ext cx="556657" cy="43737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accent4"/>
                  </a:solidFill>
                </a:rPr>
                <a:t>35%</a:t>
              </a:r>
            </a:p>
          </p:txBody>
        </p:sp>
        <p:sp>
          <p:nvSpPr>
            <p:cNvPr id="43" name="TextBox 32"/>
            <p:cNvSpPr txBox="1"/>
            <p:nvPr/>
          </p:nvSpPr>
          <p:spPr>
            <a:xfrm>
              <a:off x="5297064" y="1486623"/>
              <a:ext cx="556657" cy="43737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50%</a:t>
              </a:r>
            </a:p>
          </p:txBody>
        </p:sp>
        <p:sp>
          <p:nvSpPr>
            <p:cNvPr id="44" name="Freeform: Shape 33"/>
            <p:cNvSpPr/>
            <p:nvPr/>
          </p:nvSpPr>
          <p:spPr bwMode="auto">
            <a:xfrm>
              <a:off x="3450665" y="5093899"/>
              <a:ext cx="295275" cy="280404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60" y="61"/>
                </a:cxn>
                <a:cxn ang="0">
                  <a:pos x="4" y="61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4" y="41"/>
                </a:cxn>
                <a:cxn ang="0">
                  <a:pos x="20" y="41"/>
                </a:cxn>
                <a:cxn ang="0">
                  <a:pos x="27" y="46"/>
                </a:cxn>
                <a:cxn ang="0">
                  <a:pos x="37" y="46"/>
                </a:cxn>
                <a:cxn ang="0">
                  <a:pos x="44" y="41"/>
                </a:cxn>
                <a:cxn ang="0">
                  <a:pos x="60" y="41"/>
                </a:cxn>
                <a:cxn ang="0">
                  <a:pos x="64" y="45"/>
                </a:cxn>
                <a:cxn ang="0">
                  <a:pos x="64" y="57"/>
                </a:cxn>
                <a:cxn ang="0">
                  <a:pos x="49" y="22"/>
                </a:cxn>
                <a:cxn ang="0">
                  <a:pos x="39" y="22"/>
                </a:cxn>
                <a:cxn ang="0">
                  <a:pos x="39" y="39"/>
                </a:cxn>
                <a:cxn ang="0">
                  <a:pos x="37" y="41"/>
                </a:cxn>
                <a:cxn ang="0">
                  <a:pos x="27" y="41"/>
                </a:cxn>
                <a:cxn ang="0">
                  <a:pos x="25" y="39"/>
                </a:cxn>
                <a:cxn ang="0">
                  <a:pos x="25" y="22"/>
                </a:cxn>
                <a:cxn ang="0">
                  <a:pos x="15" y="22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49" y="22"/>
                </a:cxn>
                <a:cxn ang="0">
                  <a:pos x="47" y="51"/>
                </a:cxn>
                <a:cxn ang="0">
                  <a:pos x="44" y="54"/>
                </a:cxn>
                <a:cxn ang="0">
                  <a:pos x="47" y="56"/>
                </a:cxn>
                <a:cxn ang="0">
                  <a:pos x="49" y="54"/>
                </a:cxn>
                <a:cxn ang="0">
                  <a:pos x="47" y="51"/>
                </a:cxn>
                <a:cxn ang="0">
                  <a:pos x="56" y="51"/>
                </a:cxn>
                <a:cxn ang="0">
                  <a:pos x="54" y="54"/>
                </a:cxn>
                <a:cxn ang="0">
                  <a:pos x="56" y="56"/>
                </a:cxn>
                <a:cxn ang="0">
                  <a:pos x="59" y="54"/>
                </a:cxn>
                <a:cxn ang="0">
                  <a:pos x="56" y="51"/>
                </a:cxn>
              </a:cxnLst>
              <a:rect l="0" t="0" r="r" b="b"/>
              <a:pathLst>
                <a:path w="64" h="61">
                  <a:moveTo>
                    <a:pt x="64" y="57"/>
                  </a:moveTo>
                  <a:cubicBezTo>
                    <a:pt x="64" y="59"/>
                    <a:pt x="62" y="61"/>
                    <a:pt x="60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" y="61"/>
                    <a:pt x="0" y="59"/>
                    <a:pt x="0" y="5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1"/>
                    <a:pt x="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4"/>
                    <a:pt x="24" y="46"/>
                    <a:pt x="2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4"/>
                    <a:pt x="44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2" y="41"/>
                    <a:pt x="64" y="43"/>
                    <a:pt x="64" y="45"/>
                  </a:cubicBezTo>
                  <a:lnTo>
                    <a:pt x="64" y="57"/>
                  </a:lnTo>
                  <a:close/>
                  <a:moveTo>
                    <a:pt x="49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0"/>
                    <a:pt x="25" y="3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3" y="21"/>
                    <a:pt x="13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2" y="20"/>
                    <a:pt x="51" y="20"/>
                  </a:cubicBezTo>
                  <a:cubicBezTo>
                    <a:pt x="51" y="21"/>
                    <a:pt x="50" y="22"/>
                    <a:pt x="49" y="22"/>
                  </a:cubicBezTo>
                  <a:close/>
                  <a:moveTo>
                    <a:pt x="47" y="51"/>
                  </a:moveTo>
                  <a:cubicBezTo>
                    <a:pt x="45" y="51"/>
                    <a:pt x="44" y="52"/>
                    <a:pt x="44" y="54"/>
                  </a:cubicBezTo>
                  <a:cubicBezTo>
                    <a:pt x="44" y="55"/>
                    <a:pt x="45" y="56"/>
                    <a:pt x="47" y="56"/>
                  </a:cubicBezTo>
                  <a:cubicBezTo>
                    <a:pt x="48" y="56"/>
                    <a:pt x="49" y="55"/>
                    <a:pt x="49" y="54"/>
                  </a:cubicBezTo>
                  <a:cubicBezTo>
                    <a:pt x="49" y="52"/>
                    <a:pt x="48" y="51"/>
                    <a:pt x="47" y="51"/>
                  </a:cubicBezTo>
                  <a:close/>
                  <a:moveTo>
                    <a:pt x="56" y="51"/>
                  </a:moveTo>
                  <a:cubicBezTo>
                    <a:pt x="55" y="51"/>
                    <a:pt x="54" y="52"/>
                    <a:pt x="54" y="54"/>
                  </a:cubicBezTo>
                  <a:cubicBezTo>
                    <a:pt x="54" y="55"/>
                    <a:pt x="55" y="56"/>
                    <a:pt x="56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59" y="52"/>
                    <a:pt x="58" y="51"/>
                    <a:pt x="56" y="5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4"/>
            <p:cNvSpPr/>
            <p:nvPr/>
          </p:nvSpPr>
          <p:spPr bwMode="auto">
            <a:xfrm>
              <a:off x="3984064" y="4890699"/>
              <a:ext cx="292608" cy="283464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5"/>
            <p:cNvSpPr/>
            <p:nvPr/>
          </p:nvSpPr>
          <p:spPr bwMode="auto">
            <a:xfrm>
              <a:off x="4542864" y="4687499"/>
              <a:ext cx="329512" cy="285750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Group 36"/>
            <p:cNvGrpSpPr/>
            <p:nvPr/>
          </p:nvGrpSpPr>
          <p:grpSpPr>
            <a:xfrm>
              <a:off x="5800164" y="4141400"/>
              <a:ext cx="415000" cy="411377"/>
              <a:chOff x="-6350" y="1208088"/>
              <a:chExt cx="363538" cy="360363"/>
            </a:xfrm>
            <a:solidFill>
              <a:schemeClr val="accent1"/>
            </a:solidFill>
          </p:grpSpPr>
          <p:sp>
            <p:nvSpPr>
              <p:cNvPr id="49" name="Freeform: Shape 37"/>
              <p:cNvSpPr/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8"/>
              <p:cNvSpPr/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39"/>
              <p:cNvSpPr/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0"/>
              <p:cNvSpPr/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8" name="Freeform: Shape 41"/>
            <p:cNvSpPr/>
            <p:nvPr/>
          </p:nvSpPr>
          <p:spPr bwMode="auto">
            <a:xfrm>
              <a:off x="5190564" y="4458900"/>
              <a:ext cx="346730" cy="298451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6603695" y="1342452"/>
            <a:ext cx="4869168" cy="593051"/>
            <a:chOff x="6603695" y="1342452"/>
            <a:chExt cx="4869168" cy="593051"/>
          </a:xfrm>
        </p:grpSpPr>
        <p:sp>
          <p:nvSpPr>
            <p:cNvPr id="5" name="Freeform: Shape 42"/>
            <p:cNvSpPr/>
            <p:nvPr/>
          </p:nvSpPr>
          <p:spPr bwMode="auto">
            <a:xfrm>
              <a:off x="6603695" y="1426083"/>
              <a:ext cx="422411" cy="425789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"/>
            <p:cNvGrpSpPr/>
            <p:nvPr/>
          </p:nvGrpSpPr>
          <p:grpSpPr>
            <a:xfrm>
              <a:off x="7026105" y="1342452"/>
              <a:ext cx="4446758" cy="593051"/>
              <a:chOff x="7026124" y="1263543"/>
              <a:chExt cx="4446739" cy="593048"/>
            </a:xfrm>
          </p:grpSpPr>
          <p:sp>
            <p:nvSpPr>
              <p:cNvPr id="23" name="TextBox 50"/>
              <p:cNvSpPr txBox="1"/>
              <p:nvPr/>
            </p:nvSpPr>
            <p:spPr>
              <a:xfrm>
                <a:off x="7026125" y="1632875"/>
                <a:ext cx="4446738" cy="223716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</a:p>
            </p:txBody>
          </p:sp>
          <p:sp>
            <p:nvSpPr>
              <p:cNvPr id="24" name="Rectangle 2"/>
              <p:cNvSpPr/>
              <p:nvPr/>
            </p:nvSpPr>
            <p:spPr>
              <a:xfrm>
                <a:off x="7026124" y="1263543"/>
                <a:ext cx="4446738" cy="369332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3"/>
            </p:custDataLst>
          </p:nvPr>
        </p:nvGrpSpPr>
        <p:grpSpPr>
          <a:xfrm>
            <a:off x="6603695" y="2320358"/>
            <a:ext cx="4869168" cy="593051"/>
            <a:chOff x="6603695" y="2320358"/>
            <a:chExt cx="4869168" cy="593051"/>
          </a:xfrm>
        </p:grpSpPr>
        <p:sp>
          <p:nvSpPr>
            <p:cNvPr id="6" name="Freeform: Shape 43"/>
            <p:cNvSpPr/>
            <p:nvPr/>
          </p:nvSpPr>
          <p:spPr bwMode="auto">
            <a:xfrm>
              <a:off x="6603695" y="2403891"/>
              <a:ext cx="422411" cy="425789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9"/>
            <p:cNvGrpSpPr/>
            <p:nvPr/>
          </p:nvGrpSpPr>
          <p:grpSpPr>
            <a:xfrm>
              <a:off x="7026105" y="2320358"/>
              <a:ext cx="4446758" cy="593051"/>
              <a:chOff x="7026124" y="1263543"/>
              <a:chExt cx="4446739" cy="593048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7026125" y="1632875"/>
                <a:ext cx="4446738" cy="223716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</a:p>
            </p:txBody>
          </p:sp>
          <p:sp>
            <p:nvSpPr>
              <p:cNvPr id="22" name="Rectangle 61"/>
              <p:cNvSpPr/>
              <p:nvPr/>
            </p:nvSpPr>
            <p:spPr>
              <a:xfrm>
                <a:off x="7026124" y="1263543"/>
                <a:ext cx="4446738" cy="369332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4"/>
            </p:custDataLst>
          </p:nvPr>
        </p:nvGrpSpPr>
        <p:grpSpPr>
          <a:xfrm>
            <a:off x="6603695" y="3297299"/>
            <a:ext cx="4869168" cy="593051"/>
            <a:chOff x="6603695" y="3297299"/>
            <a:chExt cx="4869168" cy="593051"/>
          </a:xfrm>
        </p:grpSpPr>
        <p:sp>
          <p:nvSpPr>
            <p:cNvPr id="7" name="Freeform: Shape 44"/>
            <p:cNvSpPr/>
            <p:nvPr/>
          </p:nvSpPr>
          <p:spPr bwMode="auto">
            <a:xfrm>
              <a:off x="6603695" y="3381698"/>
              <a:ext cx="422411" cy="425789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7026105" y="3297299"/>
              <a:ext cx="4446758" cy="593051"/>
              <a:chOff x="7026124" y="1263543"/>
              <a:chExt cx="4446739" cy="593048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7026125" y="1632875"/>
                <a:ext cx="4446738" cy="223716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</a:p>
            </p:txBody>
          </p:sp>
          <p:sp>
            <p:nvSpPr>
              <p:cNvPr id="20" name="Rectangle 64"/>
              <p:cNvSpPr/>
              <p:nvPr/>
            </p:nvSpPr>
            <p:spPr>
              <a:xfrm>
                <a:off x="7026124" y="1263543"/>
                <a:ext cx="4446738" cy="369332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5"/>
            </p:custDataLst>
          </p:nvPr>
        </p:nvGrpSpPr>
        <p:grpSpPr>
          <a:xfrm>
            <a:off x="6600185" y="4278363"/>
            <a:ext cx="4872678" cy="593051"/>
            <a:chOff x="6600185" y="4278363"/>
            <a:chExt cx="4872678" cy="593051"/>
          </a:xfrm>
        </p:grpSpPr>
        <p:sp>
          <p:nvSpPr>
            <p:cNvPr id="8" name="Freeform: Shape 45"/>
            <p:cNvSpPr/>
            <p:nvPr/>
          </p:nvSpPr>
          <p:spPr bwMode="auto">
            <a:xfrm>
              <a:off x="6600185" y="4359505"/>
              <a:ext cx="422411" cy="425789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5"/>
            <p:cNvGrpSpPr/>
            <p:nvPr/>
          </p:nvGrpSpPr>
          <p:grpSpPr>
            <a:xfrm>
              <a:off x="7026105" y="4278363"/>
              <a:ext cx="4446758" cy="593051"/>
              <a:chOff x="7026124" y="1263543"/>
              <a:chExt cx="4446739" cy="593048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7026125" y="1632875"/>
                <a:ext cx="4446738" cy="223716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</a:p>
            </p:txBody>
          </p:sp>
          <p:sp>
            <p:nvSpPr>
              <p:cNvPr id="18" name="Rectangle 67"/>
              <p:cNvSpPr/>
              <p:nvPr/>
            </p:nvSpPr>
            <p:spPr>
              <a:xfrm>
                <a:off x="7026124" y="1263543"/>
                <a:ext cx="4446738" cy="369332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66" name="千图PPT彼岸天：ID 8661124库_组合 65"/>
          <p:cNvGrpSpPr/>
          <p:nvPr>
            <p:custDataLst>
              <p:tags r:id="rId6"/>
            </p:custDataLst>
          </p:nvPr>
        </p:nvGrpSpPr>
        <p:grpSpPr>
          <a:xfrm>
            <a:off x="6596367" y="5261499"/>
            <a:ext cx="4876496" cy="593051"/>
            <a:chOff x="6596367" y="5261499"/>
            <a:chExt cx="4876496" cy="593051"/>
          </a:xfrm>
        </p:grpSpPr>
        <p:sp>
          <p:nvSpPr>
            <p:cNvPr id="9" name="Freeform: Shape 46"/>
            <p:cNvSpPr/>
            <p:nvPr/>
          </p:nvSpPr>
          <p:spPr bwMode="auto">
            <a:xfrm>
              <a:off x="6596367" y="5337313"/>
              <a:ext cx="422411" cy="425789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68"/>
            <p:cNvGrpSpPr/>
            <p:nvPr/>
          </p:nvGrpSpPr>
          <p:grpSpPr>
            <a:xfrm>
              <a:off x="7026105" y="5261499"/>
              <a:ext cx="4446758" cy="593051"/>
              <a:chOff x="7026124" y="1263543"/>
              <a:chExt cx="4446739" cy="593048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7026125" y="1632875"/>
                <a:ext cx="4446738" cy="223716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/>
                  <a:t>请替换文字内容复制你的内容到此</a:t>
                </a:r>
              </a:p>
            </p:txBody>
          </p:sp>
          <p:sp>
            <p:nvSpPr>
              <p:cNvPr id="16" name="Rectangle 70"/>
              <p:cNvSpPr/>
              <p:nvPr/>
            </p:nvSpPr>
            <p:spPr>
              <a:xfrm>
                <a:off x="7026124" y="1263543"/>
                <a:ext cx="4446738" cy="369332"/>
              </a:xfrm>
              <a:prstGeom prst="rect">
                <a:avLst/>
              </a:prstGeom>
            </p:spPr>
            <p:txBody>
              <a:bodyPr wrap="none" lIns="144000" tIns="0" rIns="0" bIns="0">
                <a:normAutofit/>
              </a:bodyPr>
              <a:lstStyle/>
              <a:p>
                <a:pPr lvl="0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9" idx="6"/>
            <a:endCxn id="12" idx="2"/>
          </p:cNvCxnSpPr>
          <p:nvPr/>
        </p:nvCxnSpPr>
        <p:spPr>
          <a:xfrm>
            <a:off x="2377082" y="5076819"/>
            <a:ext cx="7558733" cy="0"/>
          </a:xfrm>
          <a:prstGeom prst="line">
            <a:avLst/>
          </a:prstGeom>
          <a:ln w="12700" cap="rnd">
            <a:solidFill>
              <a:schemeClr val="tx2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95351" y="1322623"/>
            <a:ext cx="2475567" cy="4069867"/>
            <a:chOff x="895351" y="1322623"/>
            <a:chExt cx="2475567" cy="4069867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1711895" y="1322623"/>
              <a:ext cx="699033" cy="2009215"/>
            </a:xfrm>
            <a:custGeom>
              <a:avLst/>
              <a:gdLst>
                <a:gd name="T0" fmla="*/ 85 w 119"/>
                <a:gd name="T1" fmla="*/ 310 h 343"/>
                <a:gd name="T2" fmla="*/ 90 w 119"/>
                <a:gd name="T3" fmla="*/ 242 h 343"/>
                <a:gd name="T4" fmla="*/ 105 w 119"/>
                <a:gd name="T5" fmla="*/ 185 h 343"/>
                <a:gd name="T6" fmla="*/ 114 w 119"/>
                <a:gd name="T7" fmla="*/ 166 h 343"/>
                <a:gd name="T8" fmla="*/ 101 w 119"/>
                <a:gd name="T9" fmla="*/ 148 h 343"/>
                <a:gd name="T10" fmla="*/ 80 w 119"/>
                <a:gd name="T11" fmla="*/ 133 h 343"/>
                <a:gd name="T12" fmla="*/ 69 w 119"/>
                <a:gd name="T13" fmla="*/ 107 h 343"/>
                <a:gd name="T14" fmla="*/ 84 w 119"/>
                <a:gd name="T15" fmla="*/ 96 h 343"/>
                <a:gd name="T16" fmla="*/ 82 w 119"/>
                <a:gd name="T17" fmla="*/ 85 h 343"/>
                <a:gd name="T18" fmla="*/ 72 w 119"/>
                <a:gd name="T19" fmla="*/ 74 h 343"/>
                <a:gd name="T20" fmla="*/ 55 w 119"/>
                <a:gd name="T21" fmla="*/ 67 h 343"/>
                <a:gd name="T22" fmla="*/ 49 w 119"/>
                <a:gd name="T23" fmla="*/ 85 h 343"/>
                <a:gd name="T24" fmla="*/ 43 w 119"/>
                <a:gd name="T25" fmla="*/ 89 h 343"/>
                <a:gd name="T26" fmla="*/ 41 w 119"/>
                <a:gd name="T27" fmla="*/ 92 h 343"/>
                <a:gd name="T28" fmla="*/ 35 w 119"/>
                <a:gd name="T29" fmla="*/ 97 h 343"/>
                <a:gd name="T30" fmla="*/ 43 w 119"/>
                <a:gd name="T31" fmla="*/ 102 h 343"/>
                <a:gd name="T32" fmla="*/ 40 w 119"/>
                <a:gd name="T33" fmla="*/ 114 h 343"/>
                <a:gd name="T34" fmla="*/ 31 w 119"/>
                <a:gd name="T35" fmla="*/ 90 h 343"/>
                <a:gd name="T36" fmla="*/ 31 w 119"/>
                <a:gd name="T37" fmla="*/ 86 h 343"/>
                <a:gd name="T38" fmla="*/ 25 w 119"/>
                <a:gd name="T39" fmla="*/ 47 h 343"/>
                <a:gd name="T40" fmla="*/ 24 w 119"/>
                <a:gd name="T41" fmla="*/ 33 h 343"/>
                <a:gd name="T42" fmla="*/ 28 w 119"/>
                <a:gd name="T43" fmla="*/ 26 h 343"/>
                <a:gd name="T44" fmla="*/ 22 w 119"/>
                <a:gd name="T45" fmla="*/ 18 h 343"/>
                <a:gd name="T46" fmla="*/ 27 w 119"/>
                <a:gd name="T47" fmla="*/ 6 h 343"/>
                <a:gd name="T48" fmla="*/ 14 w 119"/>
                <a:gd name="T49" fmla="*/ 6 h 343"/>
                <a:gd name="T50" fmla="*/ 6 w 119"/>
                <a:gd name="T51" fmla="*/ 24 h 343"/>
                <a:gd name="T52" fmla="*/ 6 w 119"/>
                <a:gd name="T53" fmla="*/ 30 h 343"/>
                <a:gd name="T54" fmla="*/ 12 w 119"/>
                <a:gd name="T55" fmla="*/ 37 h 343"/>
                <a:gd name="T56" fmla="*/ 13 w 119"/>
                <a:gd name="T57" fmla="*/ 56 h 343"/>
                <a:gd name="T58" fmla="*/ 20 w 119"/>
                <a:gd name="T59" fmla="*/ 98 h 343"/>
                <a:gd name="T60" fmla="*/ 25 w 119"/>
                <a:gd name="T61" fmla="*/ 147 h 343"/>
                <a:gd name="T62" fmla="*/ 26 w 119"/>
                <a:gd name="T63" fmla="*/ 293 h 343"/>
                <a:gd name="T64" fmla="*/ 0 w 119"/>
                <a:gd name="T65" fmla="*/ 332 h 343"/>
                <a:gd name="T66" fmla="*/ 119 w 119"/>
                <a:gd name="T67" fmla="*/ 332 h 343"/>
                <a:gd name="T68" fmla="*/ 114 w 119"/>
                <a:gd name="T69" fmla="*/ 157 h 343"/>
                <a:gd name="T70" fmla="*/ 103 w 119"/>
                <a:gd name="T71" fmla="*/ 172 h 343"/>
                <a:gd name="T72" fmla="*/ 91 w 119"/>
                <a:gd name="T73" fmla="*/ 192 h 343"/>
                <a:gd name="T74" fmla="*/ 57 w 119"/>
                <a:gd name="T75" fmla="*/ 105 h 343"/>
                <a:gd name="T76" fmla="*/ 55 w 119"/>
                <a:gd name="T77" fmla="*/ 108 h 343"/>
                <a:gd name="T78" fmla="*/ 53 w 119"/>
                <a:gd name="T79" fmla="*/ 110 h 343"/>
                <a:gd name="T80" fmla="*/ 56 w 119"/>
                <a:gd name="T81" fmla="*/ 114 h 343"/>
                <a:gd name="T82" fmla="*/ 49 w 119"/>
                <a:gd name="T83" fmla="*/ 106 h 343"/>
                <a:gd name="T84" fmla="*/ 51 w 119"/>
                <a:gd name="T85" fmla="*/ 99 h 343"/>
                <a:gd name="T86" fmla="*/ 57 w 119"/>
                <a:gd name="T87" fmla="*/ 100 h 343"/>
                <a:gd name="T88" fmla="*/ 59 w 119"/>
                <a:gd name="T89" fmla="*/ 104 h 343"/>
                <a:gd name="T90" fmla="*/ 59 w 119"/>
                <a:gd name="T91" fmla="*/ 94 h 343"/>
                <a:gd name="T92" fmla="*/ 45 w 119"/>
                <a:gd name="T93" fmla="*/ 96 h 343"/>
                <a:gd name="T94" fmla="*/ 63 w 119"/>
                <a:gd name="T95" fmla="*/ 9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343">
                  <a:moveTo>
                    <a:pt x="86" y="332"/>
                  </a:moveTo>
                  <a:cubicBezTo>
                    <a:pt x="86" y="330"/>
                    <a:pt x="86" y="330"/>
                    <a:pt x="86" y="330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85" y="310"/>
                    <a:pt x="86" y="307"/>
                    <a:pt x="88" y="304"/>
                  </a:cubicBezTo>
                  <a:cubicBezTo>
                    <a:pt x="90" y="301"/>
                    <a:pt x="87" y="249"/>
                    <a:pt x="87" y="249"/>
                  </a:cubicBezTo>
                  <a:cubicBezTo>
                    <a:pt x="87" y="249"/>
                    <a:pt x="89" y="243"/>
                    <a:pt x="90" y="242"/>
                  </a:cubicBezTo>
                  <a:cubicBezTo>
                    <a:pt x="92" y="241"/>
                    <a:pt x="87" y="207"/>
                    <a:pt x="88" y="207"/>
                  </a:cubicBezTo>
                  <a:cubicBezTo>
                    <a:pt x="89" y="206"/>
                    <a:pt x="94" y="204"/>
                    <a:pt x="97" y="202"/>
                  </a:cubicBezTo>
                  <a:cubicBezTo>
                    <a:pt x="99" y="201"/>
                    <a:pt x="105" y="185"/>
                    <a:pt x="105" y="185"/>
                  </a:cubicBezTo>
                  <a:cubicBezTo>
                    <a:pt x="105" y="185"/>
                    <a:pt x="106" y="183"/>
                    <a:pt x="109" y="181"/>
                  </a:cubicBezTo>
                  <a:cubicBezTo>
                    <a:pt x="112" y="179"/>
                    <a:pt x="114" y="174"/>
                    <a:pt x="115" y="172"/>
                  </a:cubicBezTo>
                  <a:cubicBezTo>
                    <a:pt x="116" y="169"/>
                    <a:pt x="114" y="166"/>
                    <a:pt x="114" y="166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89" y="154"/>
                    <a:pt x="86" y="151"/>
                  </a:cubicBezTo>
                  <a:cubicBezTo>
                    <a:pt x="82" y="147"/>
                    <a:pt x="83" y="138"/>
                    <a:pt x="80" y="133"/>
                  </a:cubicBezTo>
                  <a:cubicBezTo>
                    <a:pt x="78" y="130"/>
                    <a:pt x="75" y="129"/>
                    <a:pt x="72" y="127"/>
                  </a:cubicBezTo>
                  <a:cubicBezTo>
                    <a:pt x="71" y="124"/>
                    <a:pt x="69" y="119"/>
                    <a:pt x="69" y="118"/>
                  </a:cubicBezTo>
                  <a:cubicBezTo>
                    <a:pt x="68" y="114"/>
                    <a:pt x="68" y="109"/>
                    <a:pt x="69" y="107"/>
                  </a:cubicBezTo>
                  <a:cubicBezTo>
                    <a:pt x="70" y="106"/>
                    <a:pt x="69" y="102"/>
                    <a:pt x="69" y="100"/>
                  </a:cubicBezTo>
                  <a:cubicBezTo>
                    <a:pt x="69" y="100"/>
                    <a:pt x="70" y="100"/>
                    <a:pt x="70" y="99"/>
                  </a:cubicBezTo>
                  <a:cubicBezTo>
                    <a:pt x="75" y="98"/>
                    <a:pt x="84" y="96"/>
                    <a:pt x="84" y="96"/>
                  </a:cubicBezTo>
                  <a:cubicBezTo>
                    <a:pt x="84" y="96"/>
                    <a:pt x="74" y="95"/>
                    <a:pt x="70" y="94"/>
                  </a:cubicBezTo>
                  <a:cubicBezTo>
                    <a:pt x="69" y="93"/>
                    <a:pt x="70" y="94"/>
                    <a:pt x="69" y="93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8"/>
                    <a:pt x="66" y="88"/>
                    <a:pt x="65" y="87"/>
                  </a:cubicBezTo>
                  <a:cubicBezTo>
                    <a:pt x="67" y="85"/>
                    <a:pt x="72" y="74"/>
                    <a:pt x="72" y="74"/>
                  </a:cubicBezTo>
                  <a:cubicBezTo>
                    <a:pt x="70" y="76"/>
                    <a:pt x="62" y="84"/>
                    <a:pt x="61" y="85"/>
                  </a:cubicBezTo>
                  <a:cubicBezTo>
                    <a:pt x="60" y="85"/>
                    <a:pt x="59" y="85"/>
                    <a:pt x="57" y="84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1" y="85"/>
                    <a:pt x="51" y="84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38" y="74"/>
                    <a:pt x="37" y="74"/>
                  </a:cubicBezTo>
                  <a:cubicBezTo>
                    <a:pt x="36" y="73"/>
                    <a:pt x="44" y="87"/>
                    <a:pt x="44" y="87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8"/>
                    <a:pt x="33" y="89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37" y="94"/>
                    <a:pt x="34" y="94"/>
                  </a:cubicBezTo>
                  <a:cubicBezTo>
                    <a:pt x="34" y="95"/>
                    <a:pt x="35" y="96"/>
                    <a:pt x="35" y="97"/>
                  </a:cubicBezTo>
                  <a:cubicBezTo>
                    <a:pt x="37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9"/>
                  </a:cubicBezTo>
                  <a:cubicBezTo>
                    <a:pt x="42" y="100"/>
                    <a:pt x="42" y="101"/>
                    <a:pt x="43" y="102"/>
                  </a:cubicBezTo>
                  <a:cubicBezTo>
                    <a:pt x="43" y="107"/>
                    <a:pt x="44" y="108"/>
                    <a:pt x="44" y="108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16"/>
                    <a:pt x="41" y="115"/>
                    <a:pt x="40" y="114"/>
                  </a:cubicBezTo>
                  <a:cubicBezTo>
                    <a:pt x="39" y="113"/>
                    <a:pt x="35" y="109"/>
                    <a:pt x="35" y="105"/>
                  </a:cubicBezTo>
                  <a:cubicBezTo>
                    <a:pt x="35" y="102"/>
                    <a:pt x="34" y="99"/>
                    <a:pt x="33" y="97"/>
                  </a:cubicBezTo>
                  <a:cubicBezTo>
                    <a:pt x="33" y="97"/>
                    <a:pt x="31" y="92"/>
                    <a:pt x="31" y="90"/>
                  </a:cubicBezTo>
                  <a:cubicBezTo>
                    <a:pt x="31" y="89"/>
                    <a:pt x="31" y="88"/>
                    <a:pt x="31" y="87"/>
                  </a:cubicBezTo>
                  <a:cubicBezTo>
                    <a:pt x="31" y="87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0" y="77"/>
                    <a:pt x="25" y="63"/>
                    <a:pt x="25" y="60"/>
                  </a:cubicBezTo>
                  <a:cubicBezTo>
                    <a:pt x="25" y="58"/>
                    <a:pt x="24" y="52"/>
                    <a:pt x="25" y="47"/>
                  </a:cubicBezTo>
                  <a:cubicBezTo>
                    <a:pt x="25" y="42"/>
                    <a:pt x="21" y="38"/>
                    <a:pt x="21" y="38"/>
                  </a:cubicBezTo>
                  <a:cubicBezTo>
                    <a:pt x="21" y="38"/>
                    <a:pt x="22" y="37"/>
                    <a:pt x="23" y="35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7" y="33"/>
                    <a:pt x="29" y="32"/>
                    <a:pt x="29" y="30"/>
                  </a:cubicBezTo>
                  <a:cubicBezTo>
                    <a:pt x="29" y="30"/>
                    <a:pt x="29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3"/>
                    <a:pt x="26" y="21"/>
                    <a:pt x="21" y="21"/>
                  </a:cubicBezTo>
                  <a:cubicBezTo>
                    <a:pt x="21" y="20"/>
                    <a:pt x="21" y="18"/>
                    <a:pt x="22" y="18"/>
                  </a:cubicBezTo>
                  <a:cubicBezTo>
                    <a:pt x="23" y="17"/>
                    <a:pt x="25" y="16"/>
                    <a:pt x="25" y="13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7" y="3"/>
                    <a:pt x="14" y="6"/>
                  </a:cubicBezTo>
                  <a:cubicBezTo>
                    <a:pt x="12" y="8"/>
                    <a:pt x="10" y="10"/>
                    <a:pt x="12" y="15"/>
                  </a:cubicBezTo>
                  <a:cubicBezTo>
                    <a:pt x="13" y="18"/>
                    <a:pt x="13" y="19"/>
                    <a:pt x="15" y="21"/>
                  </a:cubicBezTo>
                  <a:cubicBezTo>
                    <a:pt x="10" y="21"/>
                    <a:pt x="6" y="23"/>
                    <a:pt x="6" y="24"/>
                  </a:cubicBezTo>
                  <a:cubicBezTo>
                    <a:pt x="6" y="25"/>
                    <a:pt x="6" y="25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8" y="32"/>
                    <a:pt x="11" y="33"/>
                  </a:cubicBezTo>
                  <a:cubicBezTo>
                    <a:pt x="10" y="35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9"/>
                    <a:pt x="11" y="44"/>
                  </a:cubicBezTo>
                  <a:cubicBezTo>
                    <a:pt x="10" y="48"/>
                    <a:pt x="13" y="52"/>
                    <a:pt x="13" y="52"/>
                  </a:cubicBezTo>
                  <a:cubicBezTo>
                    <a:pt x="13" y="52"/>
                    <a:pt x="13" y="53"/>
                    <a:pt x="13" y="56"/>
                  </a:cubicBezTo>
                  <a:cubicBezTo>
                    <a:pt x="13" y="59"/>
                    <a:pt x="16" y="64"/>
                    <a:pt x="16" y="64"/>
                  </a:cubicBezTo>
                  <a:cubicBezTo>
                    <a:pt x="16" y="64"/>
                    <a:pt x="17" y="68"/>
                    <a:pt x="16" y="76"/>
                  </a:cubicBezTo>
                  <a:cubicBezTo>
                    <a:pt x="16" y="84"/>
                    <a:pt x="20" y="98"/>
                    <a:pt x="20" y="98"/>
                  </a:cubicBezTo>
                  <a:cubicBezTo>
                    <a:pt x="20" y="98"/>
                    <a:pt x="16" y="104"/>
                    <a:pt x="14" y="110"/>
                  </a:cubicBezTo>
                  <a:cubicBezTo>
                    <a:pt x="11" y="117"/>
                    <a:pt x="19" y="126"/>
                    <a:pt x="19" y="126"/>
                  </a:cubicBezTo>
                  <a:cubicBezTo>
                    <a:pt x="19" y="126"/>
                    <a:pt x="25" y="141"/>
                    <a:pt x="25" y="147"/>
                  </a:cubicBezTo>
                  <a:cubicBezTo>
                    <a:pt x="26" y="153"/>
                    <a:pt x="28" y="201"/>
                    <a:pt x="26" y="211"/>
                  </a:cubicBezTo>
                  <a:cubicBezTo>
                    <a:pt x="25" y="221"/>
                    <a:pt x="24" y="254"/>
                    <a:pt x="24" y="258"/>
                  </a:cubicBezTo>
                  <a:cubicBezTo>
                    <a:pt x="24" y="262"/>
                    <a:pt x="27" y="279"/>
                    <a:pt x="26" y="293"/>
                  </a:cubicBezTo>
                  <a:cubicBezTo>
                    <a:pt x="25" y="306"/>
                    <a:pt x="25" y="328"/>
                    <a:pt x="25" y="328"/>
                  </a:cubicBezTo>
                  <a:cubicBezTo>
                    <a:pt x="25" y="332"/>
                    <a:pt x="25" y="332"/>
                    <a:pt x="25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19" y="343"/>
                    <a:pt x="119" y="343"/>
                    <a:pt x="119" y="343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86" y="332"/>
                    <a:pt x="86" y="332"/>
                    <a:pt x="86" y="332"/>
                  </a:cubicBezTo>
                  <a:close/>
                  <a:moveTo>
                    <a:pt x="102" y="151"/>
                  </a:moveTo>
                  <a:cubicBezTo>
                    <a:pt x="114" y="157"/>
                    <a:pt x="114" y="157"/>
                    <a:pt x="114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09" y="163"/>
                    <a:pt x="107" y="164"/>
                  </a:cubicBezTo>
                  <a:cubicBezTo>
                    <a:pt x="105" y="166"/>
                    <a:pt x="103" y="170"/>
                    <a:pt x="103" y="172"/>
                  </a:cubicBezTo>
                  <a:cubicBezTo>
                    <a:pt x="103" y="173"/>
                    <a:pt x="103" y="176"/>
                    <a:pt x="103" y="176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0" y="168"/>
                    <a:pt x="90" y="168"/>
                    <a:pt x="90" y="168"/>
                  </a:cubicBezTo>
                  <a:lnTo>
                    <a:pt x="102" y="151"/>
                  </a:lnTo>
                  <a:close/>
                  <a:moveTo>
                    <a:pt x="57" y="105"/>
                  </a:moveTo>
                  <a:cubicBezTo>
                    <a:pt x="57" y="106"/>
                    <a:pt x="57" y="106"/>
                    <a:pt x="56" y="106"/>
                  </a:cubicBezTo>
                  <a:cubicBezTo>
                    <a:pt x="55" y="106"/>
                    <a:pt x="54" y="106"/>
                    <a:pt x="54" y="106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4" y="109"/>
                  </a:cubicBezTo>
                  <a:cubicBezTo>
                    <a:pt x="54" y="109"/>
                    <a:pt x="53" y="110"/>
                    <a:pt x="53" y="110"/>
                  </a:cubicBezTo>
                  <a:cubicBezTo>
                    <a:pt x="53" y="111"/>
                    <a:pt x="54" y="110"/>
                    <a:pt x="55" y="110"/>
                  </a:cubicBezTo>
                  <a:cubicBezTo>
                    <a:pt x="56" y="110"/>
                    <a:pt x="56" y="111"/>
                    <a:pt x="56" y="111"/>
                  </a:cubicBezTo>
                  <a:cubicBezTo>
                    <a:pt x="56" y="111"/>
                    <a:pt x="56" y="113"/>
                    <a:pt x="56" y="114"/>
                  </a:cubicBezTo>
                  <a:cubicBezTo>
                    <a:pt x="56" y="115"/>
                    <a:pt x="55" y="115"/>
                    <a:pt x="54" y="115"/>
                  </a:cubicBezTo>
                  <a:cubicBezTo>
                    <a:pt x="54" y="114"/>
                    <a:pt x="51" y="114"/>
                    <a:pt x="50" y="113"/>
                  </a:cubicBezTo>
                  <a:cubicBezTo>
                    <a:pt x="49" y="111"/>
                    <a:pt x="49" y="107"/>
                    <a:pt x="49" y="106"/>
                  </a:cubicBezTo>
                  <a:cubicBezTo>
                    <a:pt x="50" y="105"/>
                    <a:pt x="53" y="104"/>
                    <a:pt x="53" y="104"/>
                  </a:cubicBezTo>
                  <a:cubicBezTo>
                    <a:pt x="54" y="103"/>
                    <a:pt x="54" y="102"/>
                    <a:pt x="54" y="101"/>
                  </a:cubicBezTo>
                  <a:cubicBezTo>
                    <a:pt x="54" y="100"/>
                    <a:pt x="51" y="99"/>
                    <a:pt x="51" y="99"/>
                  </a:cubicBezTo>
                  <a:cubicBezTo>
                    <a:pt x="50" y="98"/>
                    <a:pt x="56" y="95"/>
                    <a:pt x="57" y="95"/>
                  </a:cubicBezTo>
                  <a:cubicBezTo>
                    <a:pt x="58" y="96"/>
                    <a:pt x="61" y="99"/>
                    <a:pt x="61" y="99"/>
                  </a:cubicBezTo>
                  <a:cubicBezTo>
                    <a:pt x="61" y="99"/>
                    <a:pt x="58" y="100"/>
                    <a:pt x="57" y="100"/>
                  </a:cubicBezTo>
                  <a:cubicBezTo>
                    <a:pt x="57" y="101"/>
                    <a:pt x="57" y="105"/>
                    <a:pt x="57" y="105"/>
                  </a:cubicBezTo>
                  <a:close/>
                  <a:moveTo>
                    <a:pt x="61" y="109"/>
                  </a:moveTo>
                  <a:cubicBezTo>
                    <a:pt x="60" y="109"/>
                    <a:pt x="58" y="104"/>
                    <a:pt x="59" y="104"/>
                  </a:cubicBezTo>
                  <a:cubicBezTo>
                    <a:pt x="59" y="104"/>
                    <a:pt x="62" y="104"/>
                    <a:pt x="62" y="105"/>
                  </a:cubicBezTo>
                  <a:cubicBezTo>
                    <a:pt x="62" y="106"/>
                    <a:pt x="61" y="109"/>
                    <a:pt x="61" y="109"/>
                  </a:cubicBezTo>
                  <a:close/>
                  <a:moveTo>
                    <a:pt x="59" y="94"/>
                  </a:moveTo>
                  <a:cubicBezTo>
                    <a:pt x="58" y="94"/>
                    <a:pt x="56" y="93"/>
                    <a:pt x="54" y="94"/>
                  </a:cubicBezTo>
                  <a:cubicBezTo>
                    <a:pt x="53" y="95"/>
                    <a:pt x="49" y="98"/>
                    <a:pt x="47" y="99"/>
                  </a:cubicBezTo>
                  <a:cubicBezTo>
                    <a:pt x="45" y="100"/>
                    <a:pt x="45" y="96"/>
                    <a:pt x="45" y="96"/>
                  </a:cubicBezTo>
                  <a:cubicBezTo>
                    <a:pt x="47" y="93"/>
                    <a:pt x="51" y="91"/>
                    <a:pt x="53" y="91"/>
                  </a:cubicBezTo>
                  <a:cubicBezTo>
                    <a:pt x="55" y="90"/>
                    <a:pt x="58" y="91"/>
                    <a:pt x="59" y="91"/>
                  </a:cubicBezTo>
                  <a:cubicBezTo>
                    <a:pt x="60" y="92"/>
                    <a:pt x="62" y="91"/>
                    <a:pt x="63" y="92"/>
                  </a:cubicBezTo>
                  <a:cubicBezTo>
                    <a:pt x="65" y="94"/>
                    <a:pt x="66" y="97"/>
                    <a:pt x="66" y="98"/>
                  </a:cubicBezTo>
                  <a:cubicBezTo>
                    <a:pt x="66" y="98"/>
                    <a:pt x="60" y="94"/>
                    <a:pt x="59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1745740" y="4761148"/>
              <a:ext cx="631342" cy="6313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895351" y="3501254"/>
              <a:ext cx="2475567" cy="857260"/>
              <a:chOff x="1732858" y="5001250"/>
              <a:chExt cx="2213143" cy="857260"/>
            </a:xfrm>
          </p:grpSpPr>
          <p:sp>
            <p:nvSpPr>
              <p:cNvPr id="24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37262" y="1322623"/>
            <a:ext cx="2475567" cy="4069867"/>
            <a:chOff x="3537262" y="1322623"/>
            <a:chExt cx="2475567" cy="4069867"/>
          </a:xfrm>
        </p:grpSpPr>
        <p:sp>
          <p:nvSpPr>
            <p:cNvPr id="5" name="Freeform: Shape 2"/>
            <p:cNvSpPr/>
            <p:nvPr/>
          </p:nvSpPr>
          <p:spPr bwMode="auto">
            <a:xfrm>
              <a:off x="4322279" y="1322623"/>
              <a:ext cx="938315" cy="2009215"/>
            </a:xfrm>
            <a:custGeom>
              <a:avLst/>
              <a:gdLst>
                <a:gd name="T0" fmla="*/ 150 w 188"/>
                <a:gd name="T1" fmla="*/ 319 h 403"/>
                <a:gd name="T2" fmla="*/ 120 w 188"/>
                <a:gd name="T3" fmla="*/ 255 h 403"/>
                <a:gd name="T4" fmla="*/ 125 w 188"/>
                <a:gd name="T5" fmla="*/ 249 h 403"/>
                <a:gd name="T6" fmla="*/ 119 w 188"/>
                <a:gd name="T7" fmla="*/ 246 h 403"/>
                <a:gd name="T8" fmla="*/ 102 w 188"/>
                <a:gd name="T9" fmla="*/ 58 h 403"/>
                <a:gd name="T10" fmla="*/ 103 w 188"/>
                <a:gd name="T11" fmla="*/ 42 h 403"/>
                <a:gd name="T12" fmla="*/ 103 w 188"/>
                <a:gd name="T13" fmla="*/ 39 h 403"/>
                <a:gd name="T14" fmla="*/ 99 w 188"/>
                <a:gd name="T15" fmla="*/ 35 h 403"/>
                <a:gd name="T16" fmla="*/ 96 w 188"/>
                <a:gd name="T17" fmla="*/ 32 h 403"/>
                <a:gd name="T18" fmla="*/ 95 w 188"/>
                <a:gd name="T19" fmla="*/ 17 h 403"/>
                <a:gd name="T20" fmla="*/ 94 w 188"/>
                <a:gd name="T21" fmla="*/ 0 h 403"/>
                <a:gd name="T22" fmla="*/ 93 w 188"/>
                <a:gd name="T23" fmla="*/ 0 h 403"/>
                <a:gd name="T24" fmla="*/ 93 w 188"/>
                <a:gd name="T25" fmla="*/ 16 h 403"/>
                <a:gd name="T26" fmla="*/ 92 w 188"/>
                <a:gd name="T27" fmla="*/ 32 h 403"/>
                <a:gd name="T28" fmla="*/ 88 w 188"/>
                <a:gd name="T29" fmla="*/ 34 h 403"/>
                <a:gd name="T30" fmla="*/ 87 w 188"/>
                <a:gd name="T31" fmla="*/ 35 h 403"/>
                <a:gd name="T32" fmla="*/ 84 w 188"/>
                <a:gd name="T33" fmla="*/ 41 h 403"/>
                <a:gd name="T34" fmla="*/ 82 w 188"/>
                <a:gd name="T35" fmla="*/ 45 h 403"/>
                <a:gd name="T36" fmla="*/ 86 w 188"/>
                <a:gd name="T37" fmla="*/ 58 h 403"/>
                <a:gd name="T38" fmla="*/ 66 w 188"/>
                <a:gd name="T39" fmla="*/ 246 h 403"/>
                <a:gd name="T40" fmla="*/ 66 w 188"/>
                <a:gd name="T41" fmla="*/ 255 h 403"/>
                <a:gd name="T42" fmla="*/ 45 w 188"/>
                <a:gd name="T43" fmla="*/ 319 h 403"/>
                <a:gd name="T44" fmla="*/ 37 w 188"/>
                <a:gd name="T45" fmla="*/ 337 h 403"/>
                <a:gd name="T46" fmla="*/ 37 w 188"/>
                <a:gd name="T47" fmla="*/ 403 h 403"/>
                <a:gd name="T48" fmla="*/ 93 w 188"/>
                <a:gd name="T49" fmla="*/ 353 h 403"/>
                <a:gd name="T50" fmla="*/ 94 w 188"/>
                <a:gd name="T51" fmla="*/ 353 h 403"/>
                <a:gd name="T52" fmla="*/ 151 w 188"/>
                <a:gd name="T53" fmla="*/ 403 h 403"/>
                <a:gd name="T54" fmla="*/ 150 w 188"/>
                <a:gd name="T55" fmla="*/ 336 h 403"/>
                <a:gd name="T56" fmla="*/ 93 w 188"/>
                <a:gd name="T57" fmla="*/ 319 h 403"/>
                <a:gd name="T58" fmla="*/ 82 w 188"/>
                <a:gd name="T59" fmla="*/ 275 h 403"/>
                <a:gd name="T60" fmla="*/ 94 w 188"/>
                <a:gd name="T61" fmla="*/ 275 h 403"/>
                <a:gd name="T62" fmla="*/ 115 w 188"/>
                <a:gd name="T63" fmla="*/ 31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403">
                  <a:moveTo>
                    <a:pt x="150" y="336"/>
                  </a:moveTo>
                  <a:cubicBezTo>
                    <a:pt x="150" y="319"/>
                    <a:pt x="150" y="319"/>
                    <a:pt x="150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2" y="297"/>
                    <a:pt x="124" y="275"/>
                    <a:pt x="120" y="25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24" y="255"/>
                    <a:pt x="125" y="249"/>
                    <a:pt x="125" y="249"/>
                  </a:cubicBezTo>
                  <a:cubicBezTo>
                    <a:pt x="125" y="247"/>
                    <a:pt x="124" y="246"/>
                    <a:pt x="122" y="246"/>
                  </a:cubicBezTo>
                  <a:cubicBezTo>
                    <a:pt x="119" y="246"/>
                    <a:pt x="119" y="246"/>
                    <a:pt x="119" y="246"/>
                  </a:cubicBezTo>
                  <a:cubicBezTo>
                    <a:pt x="115" y="223"/>
                    <a:pt x="101" y="129"/>
                    <a:pt x="101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4" y="58"/>
                    <a:pt x="105" y="45"/>
                    <a:pt x="105" y="45"/>
                  </a:cubicBezTo>
                  <a:cubicBezTo>
                    <a:pt x="105" y="44"/>
                    <a:pt x="104" y="43"/>
                    <a:pt x="103" y="42"/>
                  </a:cubicBezTo>
                  <a:cubicBezTo>
                    <a:pt x="103" y="42"/>
                    <a:pt x="103" y="41"/>
                    <a:pt x="103" y="41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7"/>
                    <a:pt x="102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4"/>
                  </a:cubicBezTo>
                  <a:cubicBezTo>
                    <a:pt x="99" y="33"/>
                    <a:pt x="98" y="32"/>
                    <a:pt x="96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6"/>
                    <a:pt x="94" y="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6"/>
                    <a:pt x="92" y="17"/>
                    <a:pt x="92" y="17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89" y="32"/>
                    <a:pt x="88" y="33"/>
                    <a:pt x="88" y="34"/>
                  </a:cubicBezTo>
                  <a:cubicBezTo>
                    <a:pt x="88" y="35"/>
                    <a:pt x="88" y="35"/>
                    <a:pt x="89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5"/>
                    <a:pt x="84" y="37"/>
                    <a:pt x="84" y="3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2"/>
                    <a:pt x="84" y="42"/>
                  </a:cubicBezTo>
                  <a:cubicBezTo>
                    <a:pt x="83" y="43"/>
                    <a:pt x="82" y="44"/>
                    <a:pt x="82" y="45"/>
                  </a:cubicBezTo>
                  <a:cubicBezTo>
                    <a:pt x="82" y="45"/>
                    <a:pt x="83" y="58"/>
                    <a:pt x="85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129"/>
                    <a:pt x="72" y="223"/>
                    <a:pt x="68" y="246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4" y="246"/>
                    <a:pt x="62" y="247"/>
                    <a:pt x="62" y="249"/>
                  </a:cubicBezTo>
                  <a:cubicBezTo>
                    <a:pt x="62" y="249"/>
                    <a:pt x="64" y="255"/>
                    <a:pt x="66" y="255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63" y="275"/>
                    <a:pt x="55" y="297"/>
                    <a:pt x="45" y="319"/>
                  </a:cubicBezTo>
                  <a:cubicBezTo>
                    <a:pt x="37" y="319"/>
                    <a:pt x="37" y="319"/>
                    <a:pt x="37" y="319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18" y="373"/>
                    <a:pt x="0" y="403"/>
                    <a:pt x="0" y="40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9" y="403"/>
                    <a:pt x="39" y="403"/>
                    <a:pt x="39" y="403"/>
                  </a:cubicBezTo>
                  <a:cubicBezTo>
                    <a:pt x="40" y="375"/>
                    <a:pt x="64" y="353"/>
                    <a:pt x="93" y="353"/>
                  </a:cubicBezTo>
                  <a:cubicBezTo>
                    <a:pt x="93" y="353"/>
                    <a:pt x="93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23" y="353"/>
                    <a:pt x="147" y="375"/>
                    <a:pt x="148" y="403"/>
                  </a:cubicBezTo>
                  <a:cubicBezTo>
                    <a:pt x="151" y="403"/>
                    <a:pt x="151" y="403"/>
                    <a:pt x="151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68" y="373"/>
                    <a:pt x="150" y="336"/>
                  </a:cubicBezTo>
                  <a:close/>
                  <a:moveTo>
                    <a:pt x="94" y="319"/>
                  </a:moveTo>
                  <a:cubicBezTo>
                    <a:pt x="93" y="319"/>
                    <a:pt x="93" y="319"/>
                    <a:pt x="93" y="319"/>
                  </a:cubicBezTo>
                  <a:cubicBezTo>
                    <a:pt x="73" y="319"/>
                    <a:pt x="73" y="319"/>
                    <a:pt x="73" y="319"/>
                  </a:cubicBezTo>
                  <a:cubicBezTo>
                    <a:pt x="73" y="319"/>
                    <a:pt x="82" y="284"/>
                    <a:pt x="82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5" y="275"/>
                    <a:pt x="111" y="310"/>
                    <a:pt x="115" y="319"/>
                  </a:cubicBezTo>
                  <a:lnTo>
                    <a:pt x="94" y="3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475765" y="4761148"/>
              <a:ext cx="631342" cy="6313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5" name="Group 16"/>
            <p:cNvGrpSpPr/>
            <p:nvPr/>
          </p:nvGrpSpPr>
          <p:grpSpPr>
            <a:xfrm>
              <a:off x="3537262" y="3501254"/>
              <a:ext cx="2475567" cy="857260"/>
              <a:chOff x="1732858" y="5001250"/>
              <a:chExt cx="2213143" cy="857260"/>
            </a:xfrm>
          </p:grpSpPr>
          <p:sp>
            <p:nvSpPr>
              <p:cNvPr id="22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179173" y="1322631"/>
            <a:ext cx="2475567" cy="4069859"/>
            <a:chOff x="6179173" y="1322631"/>
            <a:chExt cx="2475567" cy="4069859"/>
          </a:xfrm>
        </p:grpSpPr>
        <p:grpSp>
          <p:nvGrpSpPr>
            <p:cNvPr id="6" name="Group 3"/>
            <p:cNvGrpSpPr/>
            <p:nvPr/>
          </p:nvGrpSpPr>
          <p:grpSpPr>
            <a:xfrm>
              <a:off x="7171945" y="1322631"/>
              <a:ext cx="855364" cy="2009216"/>
              <a:chOff x="3576638" y="5540375"/>
              <a:chExt cx="304800" cy="715962"/>
            </a:xfrm>
            <a:solidFill>
              <a:schemeClr val="tx2"/>
            </a:solidFill>
            <a:effectLst/>
          </p:grpSpPr>
          <p:sp>
            <p:nvSpPr>
              <p:cNvPr id="26" name="Freeform: Shape 4"/>
              <p:cNvSpPr/>
              <p:nvPr/>
            </p:nvSpPr>
            <p:spPr bwMode="auto">
              <a:xfrm>
                <a:off x="3582988" y="5540375"/>
                <a:ext cx="298450" cy="623887"/>
              </a:xfrm>
              <a:custGeom>
                <a:avLst/>
                <a:gdLst>
                  <a:gd name="T0" fmla="*/ 47 w 128"/>
                  <a:gd name="T1" fmla="*/ 13 h 268"/>
                  <a:gd name="T2" fmla="*/ 24 w 128"/>
                  <a:gd name="T3" fmla="*/ 84 h 268"/>
                  <a:gd name="T4" fmla="*/ 18 w 128"/>
                  <a:gd name="T5" fmla="*/ 127 h 268"/>
                  <a:gd name="T6" fmla="*/ 13 w 128"/>
                  <a:gd name="T7" fmla="*/ 165 h 268"/>
                  <a:gd name="T8" fmla="*/ 4 w 128"/>
                  <a:gd name="T9" fmla="*/ 217 h 268"/>
                  <a:gd name="T10" fmla="*/ 100 w 128"/>
                  <a:gd name="T11" fmla="*/ 265 h 268"/>
                  <a:gd name="T12" fmla="*/ 106 w 128"/>
                  <a:gd name="T13" fmla="*/ 213 h 268"/>
                  <a:gd name="T14" fmla="*/ 111 w 128"/>
                  <a:gd name="T15" fmla="*/ 180 h 268"/>
                  <a:gd name="T16" fmla="*/ 114 w 128"/>
                  <a:gd name="T17" fmla="*/ 145 h 268"/>
                  <a:gd name="T18" fmla="*/ 123 w 128"/>
                  <a:gd name="T19" fmla="*/ 102 h 268"/>
                  <a:gd name="T20" fmla="*/ 109 w 128"/>
                  <a:gd name="T21" fmla="*/ 73 h 268"/>
                  <a:gd name="T22" fmla="*/ 105 w 128"/>
                  <a:gd name="T23" fmla="*/ 76 h 268"/>
                  <a:gd name="T24" fmla="*/ 104 w 128"/>
                  <a:gd name="T25" fmla="*/ 146 h 268"/>
                  <a:gd name="T26" fmla="*/ 100 w 128"/>
                  <a:gd name="T27" fmla="*/ 179 h 268"/>
                  <a:gd name="T28" fmla="*/ 95 w 128"/>
                  <a:gd name="T29" fmla="*/ 212 h 268"/>
                  <a:gd name="T30" fmla="*/ 21 w 128"/>
                  <a:gd name="T31" fmla="*/ 197 h 268"/>
                  <a:gd name="T32" fmla="*/ 26 w 128"/>
                  <a:gd name="T33" fmla="*/ 165 h 268"/>
                  <a:gd name="T34" fmla="*/ 29 w 128"/>
                  <a:gd name="T35" fmla="*/ 131 h 268"/>
                  <a:gd name="T36" fmla="*/ 35 w 128"/>
                  <a:gd name="T37" fmla="*/ 99 h 268"/>
                  <a:gd name="T38" fmla="*/ 43 w 128"/>
                  <a:gd name="T39" fmla="*/ 100 h 268"/>
                  <a:gd name="T40" fmla="*/ 60 w 128"/>
                  <a:gd name="T41" fmla="*/ 99 h 268"/>
                  <a:gd name="T42" fmla="*/ 69 w 128"/>
                  <a:gd name="T43" fmla="*/ 70 h 268"/>
                  <a:gd name="T44" fmla="*/ 87 w 128"/>
                  <a:gd name="T45" fmla="*/ 107 h 268"/>
                  <a:gd name="T46" fmla="*/ 97 w 128"/>
                  <a:gd name="T47" fmla="*/ 111 h 268"/>
                  <a:gd name="T48" fmla="*/ 101 w 128"/>
                  <a:gd name="T49" fmla="*/ 78 h 268"/>
                  <a:gd name="T50" fmla="*/ 84 w 128"/>
                  <a:gd name="T51" fmla="*/ 161 h 268"/>
                  <a:gd name="T52" fmla="*/ 79 w 128"/>
                  <a:gd name="T53" fmla="*/ 193 h 268"/>
                  <a:gd name="T54" fmla="*/ 44 w 128"/>
                  <a:gd name="T55" fmla="*/ 170 h 268"/>
                  <a:gd name="T56" fmla="*/ 46 w 128"/>
                  <a:gd name="T57" fmla="*/ 153 h 268"/>
                  <a:gd name="T58" fmla="*/ 56 w 128"/>
                  <a:gd name="T59" fmla="*/ 157 h 268"/>
                  <a:gd name="T60" fmla="*/ 61 w 128"/>
                  <a:gd name="T61" fmla="*/ 157 h 268"/>
                  <a:gd name="T62" fmla="*/ 71 w 128"/>
                  <a:gd name="T63" fmla="*/ 157 h 268"/>
                  <a:gd name="T64" fmla="*/ 51 w 128"/>
                  <a:gd name="T65" fmla="*/ 189 h 268"/>
                  <a:gd name="T66" fmla="*/ 60 w 128"/>
                  <a:gd name="T67" fmla="*/ 191 h 268"/>
                  <a:gd name="T68" fmla="*/ 67 w 128"/>
                  <a:gd name="T69" fmla="*/ 190 h 268"/>
                  <a:gd name="T70" fmla="*/ 74 w 128"/>
                  <a:gd name="T71" fmla="*/ 107 h 268"/>
                  <a:gd name="T72" fmla="*/ 41 w 128"/>
                  <a:gd name="T73" fmla="*/ 204 h 268"/>
                  <a:gd name="T74" fmla="*/ 54 w 128"/>
                  <a:gd name="T75" fmla="*/ 205 h 268"/>
                  <a:gd name="T76" fmla="*/ 66 w 128"/>
                  <a:gd name="T77" fmla="*/ 207 h 268"/>
                  <a:gd name="T78" fmla="*/ 77 w 128"/>
                  <a:gd name="T79" fmla="*/ 207 h 268"/>
                  <a:gd name="T80" fmla="*/ 90 w 128"/>
                  <a:gd name="T81" fmla="*/ 61 h 268"/>
                  <a:gd name="T82" fmla="*/ 82 w 128"/>
                  <a:gd name="T83" fmla="*/ 72 h 268"/>
                  <a:gd name="T84" fmla="*/ 68 w 128"/>
                  <a:gd name="T85" fmla="*/ 89 h 268"/>
                  <a:gd name="T86" fmla="*/ 56 w 128"/>
                  <a:gd name="T87" fmla="*/ 71 h 268"/>
                  <a:gd name="T88" fmla="*/ 42 w 128"/>
                  <a:gd name="T89" fmla="*/ 85 h 268"/>
                  <a:gd name="T90" fmla="*/ 34 w 128"/>
                  <a:gd name="T91" fmla="*/ 67 h 268"/>
                  <a:gd name="T92" fmla="*/ 31 w 128"/>
                  <a:gd name="T93" fmla="*/ 100 h 268"/>
                  <a:gd name="T94" fmla="*/ 27 w 128"/>
                  <a:gd name="T95" fmla="*/ 134 h 268"/>
                  <a:gd name="T96" fmla="*/ 21 w 128"/>
                  <a:gd name="T97" fmla="*/ 183 h 268"/>
                  <a:gd name="T98" fmla="*/ 15 w 128"/>
                  <a:gd name="T99" fmla="*/ 217 h 268"/>
                  <a:gd name="T100" fmla="*/ 13 w 128"/>
                  <a:gd name="T101" fmla="*/ 231 h 268"/>
                  <a:gd name="T102" fmla="*/ 22 w 128"/>
                  <a:gd name="T103" fmla="*/ 233 h 268"/>
                  <a:gd name="T104" fmla="*/ 34 w 128"/>
                  <a:gd name="T105" fmla="*/ 235 h 268"/>
                  <a:gd name="T106" fmla="*/ 45 w 128"/>
                  <a:gd name="T107" fmla="*/ 237 h 268"/>
                  <a:gd name="T108" fmla="*/ 57 w 128"/>
                  <a:gd name="T109" fmla="*/ 239 h 268"/>
                  <a:gd name="T110" fmla="*/ 70 w 128"/>
                  <a:gd name="T111" fmla="*/ 242 h 268"/>
                  <a:gd name="T112" fmla="*/ 82 w 128"/>
                  <a:gd name="T113" fmla="*/ 262 h 268"/>
                  <a:gd name="T114" fmla="*/ 92 w 128"/>
                  <a:gd name="T115" fmla="*/ 263 h 268"/>
                  <a:gd name="T116" fmla="*/ 95 w 128"/>
                  <a:gd name="T117" fmla="*/ 228 h 268"/>
                  <a:gd name="T118" fmla="*/ 101 w 128"/>
                  <a:gd name="T119" fmla="*/ 180 h 268"/>
                  <a:gd name="T120" fmla="*/ 106 w 128"/>
                  <a:gd name="T121" fmla="*/ 147 h 268"/>
                  <a:gd name="T122" fmla="*/ 110 w 128"/>
                  <a:gd name="T123" fmla="*/ 114 h 268"/>
                  <a:gd name="T124" fmla="*/ 112 w 128"/>
                  <a:gd name="T125" fmla="*/ 9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268">
                    <a:moveTo>
                      <a:pt x="126" y="67"/>
                    </a:moveTo>
                    <a:cubicBezTo>
                      <a:pt x="114" y="65"/>
                      <a:pt x="114" y="65"/>
                      <a:pt x="114" y="65"/>
                    </a:cubicBezTo>
                    <a:cubicBezTo>
                      <a:pt x="114" y="64"/>
                      <a:pt x="114" y="63"/>
                      <a:pt x="113" y="63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20" y="26"/>
                      <a:pt x="119" y="26"/>
                      <a:pt x="119" y="25"/>
                    </a:cubicBezTo>
                    <a:cubicBezTo>
                      <a:pt x="119" y="25"/>
                      <a:pt x="118" y="24"/>
                      <a:pt x="118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7"/>
                      <a:pt x="122" y="16"/>
                      <a:pt x="123" y="14"/>
                    </a:cubicBezTo>
                    <a:cubicBezTo>
                      <a:pt x="123" y="13"/>
                      <a:pt x="123" y="13"/>
                      <a:pt x="122" y="13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45" y="3"/>
                      <a:pt x="46" y="5"/>
                      <a:pt x="48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5" y="14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6"/>
                      <a:pt x="46" y="16"/>
                      <a:pt x="46" y="17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0" y="52"/>
                      <a:pt x="40" y="53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6" y="52"/>
                      <a:pt x="26" y="53"/>
                    </a:cubicBezTo>
                    <a:cubicBezTo>
                      <a:pt x="26" y="53"/>
                      <a:pt x="26" y="53"/>
                      <a:pt x="26" y="54"/>
                    </a:cubicBezTo>
                    <a:cubicBezTo>
                      <a:pt x="26" y="54"/>
                      <a:pt x="27" y="54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2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3"/>
                      <a:pt x="26" y="64"/>
                      <a:pt x="26" y="6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28" y="67"/>
                      <a:pt x="28" y="67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5" y="82"/>
                      <a:pt x="25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3" y="84"/>
                      <a:pt x="22" y="84"/>
                      <a:pt x="22" y="85"/>
                    </a:cubicBezTo>
                    <a:cubicBezTo>
                      <a:pt x="22" y="86"/>
                      <a:pt x="22" y="86"/>
                      <a:pt x="22" y="87"/>
                    </a:cubicBezTo>
                    <a:cubicBezTo>
                      <a:pt x="22" y="87"/>
                      <a:pt x="23" y="87"/>
                      <a:pt x="23" y="87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5"/>
                      <a:pt x="24" y="96"/>
                    </a:cubicBezTo>
                    <a:cubicBezTo>
                      <a:pt x="23" y="96"/>
                      <a:pt x="23" y="97"/>
                      <a:pt x="23" y="97"/>
                    </a:cubicBezTo>
                    <a:cubicBezTo>
                      <a:pt x="22" y="97"/>
                      <a:pt x="22" y="98"/>
                      <a:pt x="22" y="98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100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0" y="116"/>
                    </a:cubicBezTo>
                    <a:cubicBezTo>
                      <a:pt x="20" y="116"/>
                      <a:pt x="20" y="116"/>
                      <a:pt x="20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8" y="117"/>
                      <a:pt x="17" y="117"/>
                      <a:pt x="17" y="118"/>
                    </a:cubicBezTo>
                    <a:cubicBezTo>
                      <a:pt x="17" y="119"/>
                      <a:pt x="18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27"/>
                      <a:pt x="19" y="128"/>
                      <a:pt x="19" y="129"/>
                    </a:cubicBezTo>
                    <a:cubicBezTo>
                      <a:pt x="19" y="129"/>
                      <a:pt x="19" y="129"/>
                      <a:pt x="18" y="130"/>
                    </a:cubicBezTo>
                    <a:cubicBezTo>
                      <a:pt x="18" y="130"/>
                      <a:pt x="18" y="131"/>
                      <a:pt x="18" y="131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6" y="148"/>
                      <a:pt x="16" y="148"/>
                    </a:cubicBezTo>
                    <a:cubicBezTo>
                      <a:pt x="16" y="149"/>
                      <a:pt x="15" y="149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2"/>
                      <a:pt x="13" y="152"/>
                      <a:pt x="13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5" y="160"/>
                      <a:pt x="15" y="161"/>
                      <a:pt x="15" y="162"/>
                    </a:cubicBezTo>
                    <a:cubicBezTo>
                      <a:pt x="14" y="162"/>
                      <a:pt x="13" y="163"/>
                      <a:pt x="13" y="164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15" y="165"/>
                      <a:pt x="15" y="165"/>
                      <a:pt x="15" y="166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2" y="181"/>
                      <a:pt x="11" y="182"/>
                      <a:pt x="11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10" y="183"/>
                      <a:pt x="9" y="183"/>
                      <a:pt x="9" y="184"/>
                    </a:cubicBezTo>
                    <a:cubicBezTo>
                      <a:pt x="9" y="185"/>
                      <a:pt x="9" y="186"/>
                      <a:pt x="10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1" y="194"/>
                      <a:pt x="11" y="195"/>
                    </a:cubicBezTo>
                    <a:cubicBezTo>
                      <a:pt x="10" y="195"/>
                      <a:pt x="9" y="196"/>
                      <a:pt x="9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0" y="198"/>
                      <a:pt x="10" y="198"/>
                      <a:pt x="11" y="199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7" y="214"/>
                    </a:cubicBezTo>
                    <a:cubicBezTo>
                      <a:pt x="7" y="215"/>
                      <a:pt x="7" y="215"/>
                      <a:pt x="7" y="216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5" y="216"/>
                      <a:pt x="4" y="216"/>
                      <a:pt x="4" y="217"/>
                    </a:cubicBezTo>
                    <a:cubicBezTo>
                      <a:pt x="4" y="218"/>
                      <a:pt x="5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6" y="226"/>
                      <a:pt x="6" y="226"/>
                      <a:pt x="6" y="226"/>
                    </a:cubicBezTo>
                    <a:cubicBezTo>
                      <a:pt x="6" y="226"/>
                      <a:pt x="6" y="227"/>
                      <a:pt x="6" y="228"/>
                    </a:cubicBezTo>
                    <a:cubicBezTo>
                      <a:pt x="6" y="228"/>
                      <a:pt x="5" y="229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8"/>
                      <a:pt x="2" y="249"/>
                    </a:cubicBezTo>
                    <a:cubicBezTo>
                      <a:pt x="2" y="249"/>
                      <a:pt x="2" y="249"/>
                      <a:pt x="2" y="249"/>
                    </a:cubicBezTo>
                    <a:cubicBezTo>
                      <a:pt x="1" y="249"/>
                      <a:pt x="0" y="249"/>
                      <a:pt x="0" y="25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252"/>
                      <a:pt x="1" y="252"/>
                      <a:pt x="1" y="252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100" y="268"/>
                      <a:pt x="100" y="268"/>
                      <a:pt x="100" y="268"/>
                    </a:cubicBezTo>
                    <a:cubicBezTo>
                      <a:pt x="100" y="268"/>
                      <a:pt x="101" y="268"/>
                      <a:pt x="101" y="268"/>
                    </a:cubicBezTo>
                    <a:cubicBezTo>
                      <a:pt x="102" y="268"/>
                      <a:pt x="102" y="267"/>
                      <a:pt x="102" y="267"/>
                    </a:cubicBezTo>
                    <a:cubicBezTo>
                      <a:pt x="102" y="266"/>
                      <a:pt x="101" y="265"/>
                      <a:pt x="100" y="265"/>
                    </a:cubicBezTo>
                    <a:cubicBezTo>
                      <a:pt x="100" y="265"/>
                      <a:pt x="100" y="265"/>
                      <a:pt x="100" y="265"/>
                    </a:cubicBezTo>
                    <a:cubicBezTo>
                      <a:pt x="100" y="264"/>
                      <a:pt x="100" y="263"/>
                      <a:pt x="99" y="263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101" y="247"/>
                      <a:pt x="101" y="247"/>
                      <a:pt x="101" y="247"/>
                    </a:cubicBezTo>
                    <a:cubicBezTo>
                      <a:pt x="101" y="247"/>
                      <a:pt x="101" y="246"/>
                      <a:pt x="101" y="24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03" y="245"/>
                      <a:pt x="102" y="244"/>
                      <a:pt x="101" y="244"/>
                    </a:cubicBezTo>
                    <a:cubicBezTo>
                      <a:pt x="101" y="244"/>
                      <a:pt x="101" y="244"/>
                      <a:pt x="101" y="244"/>
                    </a:cubicBezTo>
                    <a:cubicBezTo>
                      <a:pt x="102" y="243"/>
                      <a:pt x="102" y="242"/>
                      <a:pt x="103" y="242"/>
                    </a:cubicBezTo>
                    <a:cubicBezTo>
                      <a:pt x="103" y="241"/>
                      <a:pt x="103" y="241"/>
                      <a:pt x="103" y="241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04" y="235"/>
                      <a:pt x="104" y="235"/>
                      <a:pt x="104" y="235"/>
                    </a:cubicBezTo>
                    <a:cubicBezTo>
                      <a:pt x="105" y="235"/>
                      <a:pt x="105" y="235"/>
                      <a:pt x="106" y="235"/>
                    </a:cubicBezTo>
                    <a:cubicBezTo>
                      <a:pt x="106" y="235"/>
                      <a:pt x="106" y="234"/>
                      <a:pt x="106" y="234"/>
                    </a:cubicBez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33"/>
                      <a:pt x="106" y="233"/>
                      <a:pt x="106" y="232"/>
                    </a:cubicBezTo>
                    <a:cubicBezTo>
                      <a:pt x="106" y="232"/>
                      <a:pt x="105" y="232"/>
                      <a:pt x="105" y="232"/>
                    </a:cubicBezTo>
                    <a:cubicBezTo>
                      <a:pt x="104" y="232"/>
                      <a:pt x="104" y="232"/>
                      <a:pt x="104" y="232"/>
                    </a:cubicBezTo>
                    <a:cubicBezTo>
                      <a:pt x="104" y="231"/>
                      <a:pt x="104" y="230"/>
                      <a:pt x="103" y="230"/>
                    </a:cubicBezTo>
                    <a:cubicBezTo>
                      <a:pt x="103" y="230"/>
                      <a:pt x="103" y="230"/>
                      <a:pt x="103" y="230"/>
                    </a:cubicBezTo>
                    <a:cubicBezTo>
                      <a:pt x="105" y="214"/>
                      <a:pt x="105" y="214"/>
                      <a:pt x="105" y="214"/>
                    </a:cubicBezTo>
                    <a:cubicBezTo>
                      <a:pt x="105" y="214"/>
                      <a:pt x="105" y="214"/>
                      <a:pt x="106" y="213"/>
                    </a:cubicBezTo>
                    <a:cubicBezTo>
                      <a:pt x="107" y="214"/>
                      <a:pt x="107" y="214"/>
                      <a:pt x="107" y="214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7" y="213"/>
                      <a:pt x="107" y="212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0"/>
                      <a:pt x="106" y="209"/>
                      <a:pt x="107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9" y="203"/>
                      <a:pt x="109" y="202"/>
                      <a:pt x="110" y="202"/>
                    </a:cubicBezTo>
                    <a:cubicBezTo>
                      <a:pt x="110" y="202"/>
                      <a:pt x="110" y="201"/>
                      <a:pt x="110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0" y="199"/>
                      <a:pt x="110" y="199"/>
                      <a:pt x="109" y="19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9" y="198"/>
                      <a:pt x="109" y="198"/>
                      <a:pt x="108" y="197"/>
                    </a:cubicBezTo>
                    <a:cubicBezTo>
                      <a:pt x="108" y="197"/>
                      <a:pt x="108" y="197"/>
                      <a:pt x="107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9" y="181"/>
                      <a:pt x="109" y="181"/>
                      <a:pt x="109" y="181"/>
                    </a:cubicBezTo>
                    <a:cubicBezTo>
                      <a:pt x="110" y="181"/>
                      <a:pt x="110" y="181"/>
                      <a:pt x="110" y="180"/>
                    </a:cubicBezTo>
                    <a:cubicBezTo>
                      <a:pt x="111" y="181"/>
                      <a:pt x="111" y="181"/>
                      <a:pt x="111" y="181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1" y="180"/>
                      <a:pt x="111" y="179"/>
                      <a:pt x="111" y="178"/>
                    </a:cubicBezTo>
                    <a:cubicBezTo>
                      <a:pt x="111" y="178"/>
                      <a:pt x="110" y="178"/>
                      <a:pt x="110" y="17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0" y="177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2" y="169"/>
                      <a:pt x="112" y="169"/>
                      <a:pt x="112" y="169"/>
                    </a:cubicBezTo>
                    <a:cubicBezTo>
                      <a:pt x="113" y="170"/>
                      <a:pt x="113" y="170"/>
                      <a:pt x="113" y="170"/>
                    </a:cubicBezTo>
                    <a:cubicBezTo>
                      <a:pt x="113" y="170"/>
                      <a:pt x="114" y="169"/>
                      <a:pt x="114" y="169"/>
                    </a:cubicBezTo>
                    <a:cubicBezTo>
                      <a:pt x="114" y="169"/>
                      <a:pt x="115" y="168"/>
                      <a:pt x="115" y="168"/>
                    </a:cubicBezTo>
                    <a:cubicBezTo>
                      <a:pt x="115" y="168"/>
                      <a:pt x="115" y="168"/>
                      <a:pt x="115" y="168"/>
                    </a:cubicBezTo>
                    <a:cubicBezTo>
                      <a:pt x="115" y="167"/>
                      <a:pt x="115" y="167"/>
                      <a:pt x="114" y="167"/>
                    </a:cubicBezTo>
                    <a:cubicBezTo>
                      <a:pt x="114" y="166"/>
                      <a:pt x="114" y="166"/>
                      <a:pt x="113" y="166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13" y="165"/>
                      <a:pt x="113" y="164"/>
                      <a:pt x="112" y="164"/>
                    </a:cubicBezTo>
                    <a:cubicBezTo>
                      <a:pt x="112" y="164"/>
                      <a:pt x="112" y="164"/>
                      <a:pt x="112" y="164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6" y="147"/>
                      <a:pt x="115" y="146"/>
                      <a:pt x="115" y="145"/>
                    </a:cubicBezTo>
                    <a:cubicBezTo>
                      <a:pt x="115" y="145"/>
                      <a:pt x="115" y="145"/>
                      <a:pt x="114" y="145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5" y="144"/>
                      <a:pt x="115" y="143"/>
                      <a:pt x="115" y="143"/>
                    </a:cubicBezTo>
                    <a:cubicBezTo>
                      <a:pt x="116" y="143"/>
                      <a:pt x="116" y="143"/>
                      <a:pt x="116" y="143"/>
                    </a:cubicBezTo>
                    <a:cubicBezTo>
                      <a:pt x="116" y="136"/>
                      <a:pt x="116" y="136"/>
                      <a:pt x="116" y="136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9" y="136"/>
                      <a:pt x="119" y="135"/>
                      <a:pt x="119" y="135"/>
                    </a:cubicBezTo>
                    <a:cubicBezTo>
                      <a:pt x="119" y="134"/>
                      <a:pt x="119" y="133"/>
                      <a:pt x="118" y="133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8" y="115"/>
                      <a:pt x="118" y="115"/>
                      <a:pt x="118" y="114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113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1"/>
                      <a:pt x="119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4"/>
                      <a:pt x="122" y="103"/>
                      <a:pt x="123" y="103"/>
                    </a:cubicBezTo>
                    <a:cubicBezTo>
                      <a:pt x="123" y="103"/>
                      <a:pt x="123" y="102"/>
                      <a:pt x="123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0"/>
                      <a:pt x="122" y="100"/>
                      <a:pt x="122" y="100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1" y="98"/>
                    </a:cubicBezTo>
                    <a:cubicBezTo>
                      <a:pt x="121" y="98"/>
                      <a:pt x="121" y="98"/>
                      <a:pt x="120" y="98"/>
                    </a:cubicBezTo>
                    <a:cubicBezTo>
                      <a:pt x="120" y="98"/>
                      <a:pt x="120" y="98"/>
                      <a:pt x="120" y="98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3" y="82"/>
                      <a:pt x="123" y="82"/>
                      <a:pt x="123" y="81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4" y="81"/>
                      <a:pt x="124" y="80"/>
                      <a:pt x="124" y="80"/>
                    </a:cubicBezTo>
                    <a:cubicBezTo>
                      <a:pt x="124" y="79"/>
                      <a:pt x="123" y="79"/>
                      <a:pt x="123" y="79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3" y="78"/>
                      <a:pt x="123" y="77"/>
                      <a:pt x="124" y="77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7" y="71"/>
                      <a:pt x="127" y="70"/>
                    </a:cubicBezTo>
                    <a:cubicBezTo>
                      <a:pt x="127" y="70"/>
                      <a:pt x="128" y="70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8"/>
                      <a:pt x="127" y="67"/>
                      <a:pt x="126" y="67"/>
                    </a:cubicBezTo>
                    <a:close/>
                    <a:moveTo>
                      <a:pt x="109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1" y="73"/>
                      <a:pt x="113" y="75"/>
                      <a:pt x="113" y="77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2" y="77"/>
                      <a:pt x="112" y="77"/>
                      <a:pt x="112" y="78"/>
                    </a:cubicBezTo>
                    <a:cubicBezTo>
                      <a:pt x="111" y="78"/>
                      <a:pt x="111" y="79"/>
                      <a:pt x="111" y="79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0"/>
                      <a:pt x="112" y="80"/>
                      <a:pt x="113" y="8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09" y="96"/>
                    </a:cubicBezTo>
                    <a:cubicBezTo>
                      <a:pt x="109" y="97"/>
                      <a:pt x="109" y="97"/>
                      <a:pt x="109" y="98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7" y="78"/>
                      <a:pt x="106" y="77"/>
                      <a:pt x="106" y="77"/>
                    </a:cubicBezTo>
                    <a:cubicBezTo>
                      <a:pt x="106" y="76"/>
                      <a:pt x="106" y="76"/>
                      <a:pt x="105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4"/>
                      <a:pt x="108" y="73"/>
                      <a:pt x="109" y="73"/>
                    </a:cubicBezTo>
                    <a:close/>
                    <a:moveTo>
                      <a:pt x="108" y="113"/>
                    </a:move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5" y="129"/>
                      <a:pt x="105" y="130"/>
                      <a:pt x="104" y="131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29"/>
                      <a:pt x="99" y="128"/>
                      <a:pt x="99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1" y="112"/>
                      <a:pt x="101" y="112"/>
                      <a:pt x="101" y="111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2" y="110"/>
                      <a:pt x="102" y="109"/>
                      <a:pt x="101" y="109"/>
                    </a:cubicBezTo>
                    <a:cubicBezTo>
                      <a:pt x="102" y="107"/>
                      <a:pt x="103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7" y="106"/>
                      <a:pt x="108" y="108"/>
                      <a:pt x="108" y="110"/>
                    </a:cubicBezTo>
                    <a:cubicBezTo>
                      <a:pt x="108" y="110"/>
                      <a:pt x="107" y="111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lnTo>
                      <a:pt x="108" y="113"/>
                    </a:lnTo>
                    <a:close/>
                    <a:moveTo>
                      <a:pt x="104" y="146"/>
                    </a:moveTo>
                    <a:cubicBezTo>
                      <a:pt x="104" y="146"/>
                      <a:pt x="104" y="146"/>
                      <a:pt x="104" y="146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1" y="162"/>
                      <a:pt x="100" y="163"/>
                      <a:pt x="100" y="164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6" y="162"/>
                      <a:pt x="95" y="161"/>
                      <a:pt x="94" y="161"/>
                    </a:cubicBezTo>
                    <a:cubicBezTo>
                      <a:pt x="94" y="161"/>
                      <a:pt x="94" y="161"/>
                      <a:pt x="94" y="161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6" y="145"/>
                      <a:pt x="96" y="145"/>
                      <a:pt x="97" y="144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0"/>
                      <a:pt x="99" y="139"/>
                      <a:pt x="101" y="139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03" y="139"/>
                      <a:pt x="104" y="141"/>
                      <a:pt x="104" y="143"/>
                    </a:cubicBezTo>
                    <a:cubicBezTo>
                      <a:pt x="104" y="143"/>
                      <a:pt x="103" y="143"/>
                      <a:pt x="103" y="143"/>
                    </a:cubicBezTo>
                    <a:cubicBezTo>
                      <a:pt x="103" y="144"/>
                      <a:pt x="102" y="144"/>
                      <a:pt x="102" y="145"/>
                    </a:cubicBezTo>
                    <a:cubicBezTo>
                      <a:pt x="102" y="145"/>
                      <a:pt x="102" y="145"/>
                      <a:pt x="102" y="145"/>
                    </a:cubicBezTo>
                    <a:lnTo>
                      <a:pt x="104" y="146"/>
                    </a:lnTo>
                    <a:close/>
                    <a:moveTo>
                      <a:pt x="99" y="179"/>
                    </a:moveTo>
                    <a:cubicBezTo>
                      <a:pt x="99" y="179"/>
                      <a:pt x="99" y="179"/>
                      <a:pt x="100" y="179"/>
                    </a:cubicBezTo>
                    <a:cubicBezTo>
                      <a:pt x="98" y="195"/>
                      <a:pt x="98" y="195"/>
                      <a:pt x="98" y="195"/>
                    </a:cubicBezTo>
                    <a:cubicBezTo>
                      <a:pt x="97" y="195"/>
                      <a:pt x="97" y="195"/>
                      <a:pt x="97" y="195"/>
                    </a:cubicBezTo>
                    <a:cubicBezTo>
                      <a:pt x="97" y="195"/>
                      <a:pt x="97" y="195"/>
                      <a:pt x="96" y="195"/>
                    </a:cubicBezTo>
                    <a:cubicBezTo>
                      <a:pt x="96" y="196"/>
                      <a:pt x="96" y="196"/>
                      <a:pt x="96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195"/>
                      <a:pt x="91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7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4" y="177"/>
                      <a:pt x="94" y="177"/>
                      <a:pt x="94" y="177"/>
                    </a:cubicBezTo>
                    <a:cubicBezTo>
                      <a:pt x="94" y="177"/>
                      <a:pt x="93" y="176"/>
                      <a:pt x="93" y="176"/>
                    </a:cubicBezTo>
                    <a:cubicBezTo>
                      <a:pt x="93" y="175"/>
                      <a:pt x="93" y="175"/>
                      <a:pt x="92" y="175"/>
                    </a:cubicBezTo>
                    <a:cubicBezTo>
                      <a:pt x="93" y="173"/>
                      <a:pt x="95" y="172"/>
                      <a:pt x="96" y="172"/>
                    </a:cubicBezTo>
                    <a:cubicBezTo>
                      <a:pt x="97" y="172"/>
                      <a:pt x="97" y="172"/>
                      <a:pt x="97" y="172"/>
                    </a:cubicBezTo>
                    <a:cubicBezTo>
                      <a:pt x="98" y="172"/>
                      <a:pt x="99" y="174"/>
                      <a:pt x="100" y="176"/>
                    </a:cubicBezTo>
                    <a:cubicBezTo>
                      <a:pt x="99" y="176"/>
                      <a:pt x="99" y="176"/>
                      <a:pt x="99" y="177"/>
                    </a:cubicBezTo>
                    <a:cubicBezTo>
                      <a:pt x="98" y="177"/>
                      <a:pt x="98" y="177"/>
                      <a:pt x="98" y="178"/>
                    </a:cubicBezTo>
                    <a:cubicBezTo>
                      <a:pt x="98" y="178"/>
                      <a:pt x="98" y="178"/>
                      <a:pt x="98" y="178"/>
                    </a:cubicBezTo>
                    <a:lnTo>
                      <a:pt x="99" y="179"/>
                    </a:lnTo>
                    <a:close/>
                    <a:moveTo>
                      <a:pt x="95" y="212"/>
                    </a:moveTo>
                    <a:cubicBezTo>
                      <a:pt x="95" y="212"/>
                      <a:pt x="95" y="212"/>
                      <a:pt x="95" y="212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2" y="228"/>
                      <a:pt x="92" y="228"/>
                    </a:cubicBezTo>
                    <a:cubicBezTo>
                      <a:pt x="92" y="229"/>
                      <a:pt x="91" y="229"/>
                      <a:pt x="91" y="230"/>
                    </a:cubicBezTo>
                    <a:cubicBezTo>
                      <a:pt x="87" y="229"/>
                      <a:pt x="87" y="229"/>
                      <a:pt x="87" y="229"/>
                    </a:cubicBezTo>
                    <a:cubicBezTo>
                      <a:pt x="87" y="228"/>
                      <a:pt x="86" y="227"/>
                      <a:pt x="86" y="227"/>
                    </a:cubicBezTo>
                    <a:cubicBezTo>
                      <a:pt x="85" y="227"/>
                      <a:pt x="85" y="227"/>
                      <a:pt x="85" y="227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8" y="211"/>
                      <a:pt x="88" y="211"/>
                      <a:pt x="88" y="210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0"/>
                      <a:pt x="89" y="209"/>
                      <a:pt x="89" y="209"/>
                    </a:cubicBezTo>
                    <a:cubicBezTo>
                      <a:pt x="89" y="208"/>
                      <a:pt x="88" y="208"/>
                      <a:pt x="88" y="208"/>
                    </a:cubicBezTo>
                    <a:cubicBezTo>
                      <a:pt x="89" y="206"/>
                      <a:pt x="90" y="205"/>
                      <a:pt x="92" y="205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4" y="205"/>
                      <a:pt x="95" y="207"/>
                      <a:pt x="95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4" y="210"/>
                      <a:pt x="94" y="210"/>
                      <a:pt x="94" y="211"/>
                    </a:cubicBezTo>
                    <a:cubicBezTo>
                      <a:pt x="94" y="211"/>
                      <a:pt x="94" y="211"/>
                      <a:pt x="94" y="211"/>
                    </a:cubicBezTo>
                    <a:lnTo>
                      <a:pt x="95" y="212"/>
                    </a:lnTo>
                    <a:close/>
                    <a:moveTo>
                      <a:pt x="22" y="198"/>
                    </a:moveTo>
                    <a:cubicBezTo>
                      <a:pt x="21" y="197"/>
                      <a:pt x="21" y="197"/>
                      <a:pt x="21" y="197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22" y="195"/>
                      <a:pt x="23" y="194"/>
                      <a:pt x="25" y="194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27" y="194"/>
                      <a:pt x="28" y="196"/>
                      <a:pt x="28" y="198"/>
                    </a:cubicBezTo>
                    <a:cubicBezTo>
                      <a:pt x="27" y="198"/>
                      <a:pt x="27" y="199"/>
                      <a:pt x="26" y="200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4" y="218"/>
                      <a:pt x="24" y="218"/>
                      <a:pt x="24" y="219"/>
                    </a:cubicBezTo>
                    <a:cubicBezTo>
                      <a:pt x="20" y="218"/>
                      <a:pt x="20" y="218"/>
                      <a:pt x="20" y="218"/>
                    </a:cubicBezTo>
                    <a:cubicBezTo>
                      <a:pt x="20" y="217"/>
                      <a:pt x="19" y="217"/>
                      <a:pt x="19" y="216"/>
                    </a:cubicBezTo>
                    <a:cubicBezTo>
                      <a:pt x="19" y="216"/>
                      <a:pt x="19" y="216"/>
                      <a:pt x="18" y="216"/>
                    </a:cubicBezTo>
                    <a:cubicBezTo>
                      <a:pt x="18" y="216"/>
                      <a:pt x="18" y="216"/>
                      <a:pt x="18" y="216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0"/>
                      <a:pt x="21" y="200"/>
                      <a:pt x="21" y="199"/>
                    </a:cubicBezTo>
                    <a:cubicBezTo>
                      <a:pt x="22" y="200"/>
                      <a:pt x="22" y="200"/>
                      <a:pt x="22" y="200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8"/>
                      <a:pt x="22" y="198"/>
                    </a:cubicBezTo>
                    <a:close/>
                    <a:moveTo>
                      <a:pt x="26" y="165"/>
                    </a:moveTo>
                    <a:cubicBezTo>
                      <a:pt x="26" y="164"/>
                      <a:pt x="25" y="164"/>
                      <a:pt x="25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6" y="162"/>
                      <a:pt x="27" y="161"/>
                      <a:pt x="29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1" y="161"/>
                      <a:pt x="32" y="163"/>
                      <a:pt x="32" y="165"/>
                    </a:cubicBezTo>
                    <a:cubicBezTo>
                      <a:pt x="32" y="165"/>
                      <a:pt x="31" y="166"/>
                      <a:pt x="31" y="167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29" y="184"/>
                      <a:pt x="29" y="184"/>
                    </a:cubicBezTo>
                    <a:cubicBezTo>
                      <a:pt x="29" y="185"/>
                      <a:pt x="28" y="185"/>
                      <a:pt x="28" y="186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4" y="184"/>
                      <a:pt x="23" y="183"/>
                      <a:pt x="23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6"/>
                      <a:pt x="26" y="165"/>
                      <a:pt x="26" y="165"/>
                    </a:cubicBezTo>
                    <a:close/>
                    <a:moveTo>
                      <a:pt x="29" y="131"/>
                    </a:move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29"/>
                      <a:pt x="32" y="128"/>
                      <a:pt x="33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5" y="128"/>
                      <a:pt x="36" y="130"/>
                      <a:pt x="37" y="132"/>
                    </a:cubicBezTo>
                    <a:cubicBezTo>
                      <a:pt x="36" y="132"/>
                      <a:pt x="35" y="133"/>
                      <a:pt x="35" y="134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35"/>
                      <a:pt x="37" y="135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3" y="151"/>
                    </a:cubicBezTo>
                    <a:cubicBezTo>
                      <a:pt x="33" y="152"/>
                      <a:pt x="33" y="152"/>
                      <a:pt x="33" y="153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1"/>
                      <a:pt x="28" y="151"/>
                      <a:pt x="28" y="150"/>
                    </a:cubicBezTo>
                    <a:cubicBezTo>
                      <a:pt x="28" y="150"/>
                      <a:pt x="27" y="150"/>
                      <a:pt x="27" y="150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29" y="133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2"/>
                      <a:pt x="30" y="131"/>
                      <a:pt x="29" y="131"/>
                    </a:cubicBezTo>
                    <a:close/>
                    <a:moveTo>
                      <a:pt x="35" y="99"/>
                    </a:move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5" y="96"/>
                      <a:pt x="36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40" y="95"/>
                      <a:pt x="41" y="97"/>
                      <a:pt x="41" y="99"/>
                    </a:cubicBezTo>
                    <a:cubicBezTo>
                      <a:pt x="41" y="99"/>
                      <a:pt x="40" y="99"/>
                      <a:pt x="40" y="100"/>
                    </a:cubicBezTo>
                    <a:cubicBezTo>
                      <a:pt x="40" y="100"/>
                      <a:pt x="39" y="100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8" y="118"/>
                      <a:pt x="37" y="119"/>
                      <a:pt x="37" y="12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8"/>
                      <a:pt x="32" y="117"/>
                      <a:pt x="31" y="117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3" y="101"/>
                      <a:pt x="34" y="101"/>
                      <a:pt x="34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99"/>
                      <a:pt x="35" y="99"/>
                    </a:cubicBezTo>
                    <a:close/>
                    <a:moveTo>
                      <a:pt x="43" y="100"/>
                    </a:moveTo>
                    <a:cubicBezTo>
                      <a:pt x="44" y="98"/>
                      <a:pt x="46" y="96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1" y="97"/>
                      <a:pt x="52" y="99"/>
                      <a:pt x="52" y="101"/>
                    </a:cubicBezTo>
                    <a:cubicBezTo>
                      <a:pt x="52" y="101"/>
                      <a:pt x="51" y="102"/>
                      <a:pt x="51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49" y="120"/>
                      <a:pt x="49" y="121"/>
                      <a:pt x="48" y="12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1" y="119"/>
                      <a:pt x="41" y="118"/>
                      <a:pt x="41" y="118"/>
                    </a:cubicBezTo>
                    <a:cubicBezTo>
                      <a:pt x="41" y="118"/>
                      <a:pt x="41" y="118"/>
                      <a:pt x="41" y="118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2"/>
                      <a:pt x="43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5" y="101"/>
                      <a:pt x="44" y="100"/>
                      <a:pt x="43" y="100"/>
                    </a:cubicBezTo>
                    <a:close/>
                    <a:moveTo>
                      <a:pt x="55" y="102"/>
                    </a:moveTo>
                    <a:cubicBezTo>
                      <a:pt x="56" y="100"/>
                      <a:pt x="58" y="98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62" y="99"/>
                      <a:pt x="64" y="101"/>
                      <a:pt x="64" y="103"/>
                    </a:cubicBezTo>
                    <a:cubicBezTo>
                      <a:pt x="63" y="103"/>
                      <a:pt x="63" y="104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1" y="122"/>
                      <a:pt x="60" y="122"/>
                      <a:pt x="60" y="123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1"/>
                      <a:pt x="53" y="120"/>
                      <a:pt x="52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4"/>
                      <a:pt x="55" y="104"/>
                      <a:pt x="55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2"/>
                      <a:pt x="55" y="102"/>
                    </a:cubicBezTo>
                    <a:close/>
                    <a:moveTo>
                      <a:pt x="60" y="69"/>
                    </a:moveTo>
                    <a:cubicBezTo>
                      <a:pt x="60" y="69"/>
                      <a:pt x="59" y="69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0" y="66"/>
                      <a:pt x="62" y="65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7" y="66"/>
                      <a:pt x="68" y="68"/>
                      <a:pt x="69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8" y="70"/>
                      <a:pt x="68" y="70"/>
                      <a:pt x="67" y="70"/>
                    </a:cubicBezTo>
                    <a:cubicBezTo>
                      <a:pt x="67" y="71"/>
                      <a:pt x="67" y="71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89"/>
                      <a:pt x="65" y="90"/>
                      <a:pt x="64" y="9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8"/>
                      <a:pt x="57" y="88"/>
                      <a:pt x="57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9" y="72"/>
                      <a:pt x="59" y="71"/>
                      <a:pt x="59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0"/>
                      <a:pt x="60" y="70"/>
                      <a:pt x="60" y="69"/>
                    </a:cubicBezTo>
                    <a:close/>
                    <a:moveTo>
                      <a:pt x="79" y="106"/>
                    </a:moveTo>
                    <a:cubicBezTo>
                      <a:pt x="78" y="106"/>
                      <a:pt x="78" y="105"/>
                      <a:pt x="78" y="105"/>
                    </a:cubicBezTo>
                    <a:cubicBezTo>
                      <a:pt x="79" y="103"/>
                      <a:pt x="81" y="102"/>
                      <a:pt x="83" y="102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5" y="103"/>
                      <a:pt x="87" y="105"/>
                      <a:pt x="87" y="107"/>
                    </a:cubicBezTo>
                    <a:cubicBezTo>
                      <a:pt x="86" y="107"/>
                      <a:pt x="86" y="108"/>
                      <a:pt x="86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9"/>
                      <a:pt x="87" y="109"/>
                      <a:pt x="87" y="109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4" y="125"/>
                      <a:pt x="83" y="126"/>
                      <a:pt x="83" y="127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5"/>
                      <a:pt x="76" y="124"/>
                      <a:pt x="75" y="124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7" y="108"/>
                      <a:pt x="78" y="108"/>
                      <a:pt x="78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7"/>
                      <a:pt x="79" y="106"/>
                      <a:pt x="79" y="106"/>
                    </a:cubicBezTo>
                    <a:close/>
                    <a:moveTo>
                      <a:pt x="90" y="108"/>
                    </a:moveTo>
                    <a:cubicBezTo>
                      <a:pt x="90" y="107"/>
                      <a:pt x="90" y="107"/>
                      <a:pt x="90" y="107"/>
                    </a:cubicBezTo>
                    <a:cubicBezTo>
                      <a:pt x="91" y="105"/>
                      <a:pt x="92" y="104"/>
                      <a:pt x="95" y="104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7" y="105"/>
                      <a:pt x="98" y="106"/>
                      <a:pt x="99" y="109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8" y="109"/>
                      <a:pt x="97" y="110"/>
                      <a:pt x="97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111"/>
                      <a:pt x="98" y="112"/>
                      <a:pt x="99" y="112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8"/>
                      <a:pt x="95" y="128"/>
                    </a:cubicBezTo>
                    <a:cubicBezTo>
                      <a:pt x="95" y="128"/>
                      <a:pt x="95" y="129"/>
                      <a:pt x="95" y="129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7"/>
                      <a:pt x="88" y="126"/>
                      <a:pt x="87" y="126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09"/>
                      <a:pt x="91" y="108"/>
                      <a:pt x="90" y="108"/>
                    </a:cubicBezTo>
                    <a:close/>
                    <a:moveTo>
                      <a:pt x="94" y="74"/>
                    </a:move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2"/>
                      <a:pt x="97" y="71"/>
                      <a:pt x="99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1" y="72"/>
                      <a:pt x="103" y="73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2" y="76"/>
                      <a:pt x="102" y="76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3" y="78"/>
                      <a:pt x="103" y="79"/>
                      <a:pt x="103" y="79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0" y="94"/>
                      <a:pt x="99" y="95"/>
                      <a:pt x="99" y="9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2" y="94"/>
                      <a:pt x="92" y="94"/>
                    </a:cubicBezTo>
                    <a:cubicBezTo>
                      <a:pt x="92" y="93"/>
                      <a:pt x="92" y="93"/>
                      <a:pt x="91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4" y="77"/>
                      <a:pt x="94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5"/>
                      <a:pt x="95" y="74"/>
                      <a:pt x="94" y="74"/>
                    </a:cubicBezTo>
                    <a:close/>
                    <a:moveTo>
                      <a:pt x="94" y="144"/>
                    </a:moveTo>
                    <a:cubicBezTo>
                      <a:pt x="94" y="144"/>
                      <a:pt x="94" y="145"/>
                      <a:pt x="94" y="145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1" y="160"/>
                      <a:pt x="91" y="161"/>
                    </a:cubicBezTo>
                    <a:cubicBezTo>
                      <a:pt x="91" y="161"/>
                      <a:pt x="90" y="162"/>
                      <a:pt x="90" y="162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0"/>
                      <a:pt x="83" y="159"/>
                      <a:pt x="83" y="159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86" y="142"/>
                      <a:pt x="86" y="141"/>
                      <a:pt x="86" y="141"/>
                    </a:cubicBezTo>
                    <a:cubicBezTo>
                      <a:pt x="86" y="140"/>
                      <a:pt x="86" y="140"/>
                      <a:pt x="85" y="140"/>
                    </a:cubicBezTo>
                    <a:cubicBezTo>
                      <a:pt x="86" y="138"/>
                      <a:pt x="88" y="137"/>
                      <a:pt x="90" y="137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2" y="138"/>
                      <a:pt x="94" y="139"/>
                      <a:pt x="94" y="142"/>
                    </a:cubicBezTo>
                    <a:cubicBezTo>
                      <a:pt x="94" y="142"/>
                      <a:pt x="93" y="142"/>
                      <a:pt x="93" y="143"/>
                    </a:cubicBezTo>
                    <a:cubicBezTo>
                      <a:pt x="93" y="144"/>
                      <a:pt x="93" y="144"/>
                      <a:pt x="93" y="144"/>
                    </a:cubicBezTo>
                    <a:lnTo>
                      <a:pt x="94" y="144"/>
                    </a:lnTo>
                    <a:close/>
                    <a:moveTo>
                      <a:pt x="90" y="177"/>
                    </a:moveTo>
                    <a:cubicBezTo>
                      <a:pt x="90" y="177"/>
                      <a:pt x="90" y="178"/>
                      <a:pt x="90" y="178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7" y="193"/>
                      <a:pt x="87" y="194"/>
                      <a:pt x="87" y="194"/>
                    </a:cubicBezTo>
                    <a:cubicBezTo>
                      <a:pt x="86" y="194"/>
                      <a:pt x="86" y="195"/>
                      <a:pt x="86" y="195"/>
                    </a:cubicBezTo>
                    <a:cubicBezTo>
                      <a:pt x="80" y="194"/>
                      <a:pt x="80" y="194"/>
                      <a:pt x="80" y="194"/>
                    </a:cubicBezTo>
                    <a:cubicBezTo>
                      <a:pt x="80" y="194"/>
                      <a:pt x="79" y="193"/>
                      <a:pt x="79" y="193"/>
                    </a:cubicBezTo>
                    <a:cubicBezTo>
                      <a:pt x="79" y="192"/>
                      <a:pt x="79" y="192"/>
                      <a:pt x="78" y="192"/>
                    </a:cubicBezTo>
                    <a:cubicBezTo>
                      <a:pt x="78" y="192"/>
                      <a:pt x="78" y="192"/>
                      <a:pt x="78" y="192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6"/>
                      <a:pt x="81" y="176"/>
                      <a:pt x="81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5"/>
                      <a:pt x="82" y="174"/>
                      <a:pt x="82" y="174"/>
                    </a:cubicBezTo>
                    <a:cubicBezTo>
                      <a:pt x="81" y="173"/>
                      <a:pt x="81" y="173"/>
                      <a:pt x="81" y="173"/>
                    </a:cubicBezTo>
                    <a:cubicBezTo>
                      <a:pt x="82" y="171"/>
                      <a:pt x="84" y="170"/>
                      <a:pt x="86" y="170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8" y="171"/>
                      <a:pt x="90" y="172"/>
                      <a:pt x="90" y="175"/>
                    </a:cubicBezTo>
                    <a:cubicBezTo>
                      <a:pt x="89" y="175"/>
                      <a:pt x="89" y="175"/>
                      <a:pt x="88" y="177"/>
                    </a:cubicBezTo>
                    <a:cubicBezTo>
                      <a:pt x="88" y="177"/>
                      <a:pt x="88" y="177"/>
                      <a:pt x="88" y="177"/>
                    </a:cubicBezTo>
                    <a:lnTo>
                      <a:pt x="90" y="177"/>
                    </a:lnTo>
                    <a:close/>
                    <a:moveTo>
                      <a:pt x="35" y="166"/>
                    </a:moveTo>
                    <a:cubicBezTo>
                      <a:pt x="36" y="164"/>
                      <a:pt x="38" y="163"/>
                      <a:pt x="40" y="163"/>
                    </a:cubicBezTo>
                    <a:cubicBezTo>
                      <a:pt x="40" y="163"/>
                      <a:pt x="40" y="163"/>
                      <a:pt x="40" y="163"/>
                    </a:cubicBezTo>
                    <a:cubicBezTo>
                      <a:pt x="42" y="163"/>
                      <a:pt x="43" y="165"/>
                      <a:pt x="44" y="167"/>
                    </a:cubicBezTo>
                    <a:cubicBezTo>
                      <a:pt x="43" y="167"/>
                      <a:pt x="42" y="168"/>
                      <a:pt x="42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4" y="170"/>
                      <a:pt x="44" y="170"/>
                      <a:pt x="44" y="170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1" y="186"/>
                      <a:pt x="40" y="187"/>
                      <a:pt x="40" y="188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3" y="186"/>
                      <a:pt x="33" y="185"/>
                      <a:pt x="33" y="185"/>
                    </a:cubicBezTo>
                    <a:cubicBezTo>
                      <a:pt x="33" y="185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9"/>
                      <a:pt x="34" y="168"/>
                      <a:pt x="34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7"/>
                      <a:pt x="35" y="166"/>
                      <a:pt x="35" y="166"/>
                    </a:cubicBezTo>
                    <a:close/>
                    <a:moveTo>
                      <a:pt x="40" y="133"/>
                    </a:moveTo>
                    <a:cubicBezTo>
                      <a:pt x="40" y="133"/>
                      <a:pt x="39" y="133"/>
                      <a:pt x="39" y="133"/>
                    </a:cubicBezTo>
                    <a:cubicBezTo>
                      <a:pt x="40" y="131"/>
                      <a:pt x="42" y="129"/>
                      <a:pt x="44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6" y="130"/>
                      <a:pt x="48" y="132"/>
                      <a:pt x="48" y="134"/>
                    </a:cubicBezTo>
                    <a:cubicBezTo>
                      <a:pt x="47" y="134"/>
                      <a:pt x="47" y="135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5" y="153"/>
                      <a:pt x="44" y="154"/>
                      <a:pt x="44" y="155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8" y="152"/>
                      <a:pt x="37" y="151"/>
                      <a:pt x="36" y="151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36"/>
                      <a:pt x="39" y="135"/>
                      <a:pt x="39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4"/>
                      <a:pt x="40" y="134"/>
                      <a:pt x="40" y="133"/>
                    </a:cubicBezTo>
                    <a:close/>
                    <a:moveTo>
                      <a:pt x="51" y="134"/>
                    </a:moveTo>
                    <a:cubicBezTo>
                      <a:pt x="52" y="132"/>
                      <a:pt x="53" y="131"/>
                      <a:pt x="56" y="132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8" y="132"/>
                      <a:pt x="59" y="134"/>
                      <a:pt x="60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58" y="137"/>
                      <a:pt x="58" y="137"/>
                      <a:pt x="58" y="138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59" y="139"/>
                      <a:pt x="59" y="139"/>
                      <a:pt x="60" y="139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55"/>
                      <a:pt x="56" y="155"/>
                      <a:pt x="56" y="157"/>
                    </a:cubicBezTo>
                    <a:cubicBezTo>
                      <a:pt x="49" y="155"/>
                      <a:pt x="49" y="155"/>
                      <a:pt x="49" y="155"/>
                    </a:cubicBezTo>
                    <a:cubicBezTo>
                      <a:pt x="49" y="154"/>
                      <a:pt x="49" y="153"/>
                      <a:pt x="48" y="153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6"/>
                      <a:pt x="51" y="135"/>
                      <a:pt x="51" y="134"/>
                    </a:cubicBezTo>
                    <a:close/>
                    <a:moveTo>
                      <a:pt x="62" y="136"/>
                    </a:moveTo>
                    <a:cubicBezTo>
                      <a:pt x="63" y="134"/>
                      <a:pt x="65" y="133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9" y="134"/>
                      <a:pt x="71" y="136"/>
                      <a:pt x="71" y="138"/>
                    </a:cubicBezTo>
                    <a:cubicBezTo>
                      <a:pt x="70" y="138"/>
                      <a:pt x="70" y="139"/>
                      <a:pt x="70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1" y="140"/>
                      <a:pt x="71" y="140"/>
                      <a:pt x="71" y="140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7" y="157"/>
                      <a:pt x="67" y="158"/>
                    </a:cubicBezTo>
                    <a:cubicBezTo>
                      <a:pt x="64" y="158"/>
                      <a:pt x="64" y="158"/>
                      <a:pt x="64" y="158"/>
                    </a:cubicBezTo>
                    <a:cubicBezTo>
                      <a:pt x="61" y="157"/>
                      <a:pt x="61" y="157"/>
                      <a:pt x="61" y="157"/>
                    </a:cubicBezTo>
                    <a:cubicBezTo>
                      <a:pt x="61" y="157"/>
                      <a:pt x="61" y="156"/>
                      <a:pt x="60" y="156"/>
                    </a:cubicBezTo>
                    <a:cubicBezTo>
                      <a:pt x="60" y="155"/>
                      <a:pt x="60" y="155"/>
                      <a:pt x="59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8"/>
                      <a:pt x="63" y="137"/>
                      <a:pt x="62" y="136"/>
                    </a:cubicBezTo>
                    <a:close/>
                    <a:moveTo>
                      <a:pt x="74" y="138"/>
                    </a:moveTo>
                    <a:cubicBezTo>
                      <a:pt x="75" y="136"/>
                      <a:pt x="77" y="135"/>
                      <a:pt x="79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81" y="136"/>
                      <a:pt x="82" y="138"/>
                      <a:pt x="83" y="140"/>
                    </a:cubicBezTo>
                    <a:cubicBezTo>
                      <a:pt x="82" y="140"/>
                      <a:pt x="81" y="141"/>
                      <a:pt x="81" y="142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3"/>
                      <a:pt x="83" y="143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0" y="158"/>
                      <a:pt x="79" y="159"/>
                      <a:pt x="79" y="160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8"/>
                      <a:pt x="72" y="157"/>
                      <a:pt x="71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39"/>
                      <a:pt x="74" y="139"/>
                      <a:pt x="74" y="138"/>
                    </a:cubicBezTo>
                    <a:close/>
                    <a:moveTo>
                      <a:pt x="46" y="171"/>
                    </a:move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69"/>
                      <a:pt x="47" y="168"/>
                      <a:pt x="46" y="168"/>
                    </a:cubicBezTo>
                    <a:cubicBezTo>
                      <a:pt x="47" y="166"/>
                      <a:pt x="49" y="164"/>
                      <a:pt x="51" y="165"/>
                    </a:cubicBezTo>
                    <a:cubicBezTo>
                      <a:pt x="51" y="165"/>
                      <a:pt x="51" y="165"/>
                      <a:pt x="51" y="165"/>
                    </a:cubicBezTo>
                    <a:cubicBezTo>
                      <a:pt x="53" y="165"/>
                      <a:pt x="55" y="167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4" y="170"/>
                      <a:pt x="54" y="170"/>
                      <a:pt x="54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2" y="188"/>
                      <a:pt x="52" y="188"/>
                    </a:cubicBezTo>
                    <a:cubicBezTo>
                      <a:pt x="52" y="188"/>
                      <a:pt x="51" y="189"/>
                      <a:pt x="51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7"/>
                      <a:pt x="44" y="186"/>
                      <a:pt x="44" y="186"/>
                    </a:cubicBezTo>
                    <a:cubicBezTo>
                      <a:pt x="43" y="186"/>
                      <a:pt x="43" y="186"/>
                      <a:pt x="43" y="186"/>
                    </a:cubicBezTo>
                    <a:lnTo>
                      <a:pt x="46" y="171"/>
                    </a:lnTo>
                    <a:close/>
                    <a:moveTo>
                      <a:pt x="57" y="172"/>
                    </a:moveTo>
                    <a:cubicBezTo>
                      <a:pt x="57" y="172"/>
                      <a:pt x="57" y="172"/>
                      <a:pt x="57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1"/>
                      <a:pt x="59" y="170"/>
                      <a:pt x="58" y="170"/>
                    </a:cubicBezTo>
                    <a:cubicBezTo>
                      <a:pt x="58" y="170"/>
                      <a:pt x="58" y="170"/>
                      <a:pt x="58" y="169"/>
                    </a:cubicBezTo>
                    <a:cubicBezTo>
                      <a:pt x="59" y="167"/>
                      <a:pt x="61" y="166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5" y="167"/>
                      <a:pt x="67" y="169"/>
                      <a:pt x="67" y="171"/>
                    </a:cubicBezTo>
                    <a:cubicBezTo>
                      <a:pt x="66" y="171"/>
                      <a:pt x="65" y="172"/>
                      <a:pt x="65" y="173"/>
                    </a:cubicBezTo>
                    <a:cubicBezTo>
                      <a:pt x="65" y="173"/>
                      <a:pt x="65" y="173"/>
                      <a:pt x="65" y="173"/>
                    </a:cubicBezTo>
                    <a:cubicBezTo>
                      <a:pt x="67" y="173"/>
                      <a:pt x="67" y="173"/>
                      <a:pt x="67" y="173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4" y="190"/>
                      <a:pt x="63" y="190"/>
                      <a:pt x="63" y="191"/>
                    </a:cubicBezTo>
                    <a:cubicBezTo>
                      <a:pt x="60" y="191"/>
                      <a:pt x="60" y="191"/>
                      <a:pt x="60" y="191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0"/>
                      <a:pt x="56" y="189"/>
                      <a:pt x="56" y="189"/>
                    </a:cubicBezTo>
                    <a:cubicBezTo>
                      <a:pt x="56" y="188"/>
                      <a:pt x="55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lnTo>
                      <a:pt x="57" y="172"/>
                    </a:lnTo>
                    <a:close/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3"/>
                      <a:pt x="70" y="172"/>
                      <a:pt x="69" y="171"/>
                    </a:cubicBezTo>
                    <a:cubicBezTo>
                      <a:pt x="70" y="169"/>
                      <a:pt x="72" y="168"/>
                      <a:pt x="74" y="168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7" y="169"/>
                      <a:pt x="78" y="171"/>
                      <a:pt x="79" y="173"/>
                    </a:cubicBezTo>
                    <a:cubicBezTo>
                      <a:pt x="78" y="173"/>
                      <a:pt x="77" y="174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5" y="192"/>
                      <a:pt x="75" y="193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68" y="191"/>
                      <a:pt x="67" y="190"/>
                      <a:pt x="67" y="190"/>
                    </a:cubicBezTo>
                    <a:cubicBezTo>
                      <a:pt x="67" y="190"/>
                      <a:pt x="67" y="190"/>
                      <a:pt x="67" y="190"/>
                    </a:cubicBezTo>
                    <a:lnTo>
                      <a:pt x="69" y="174"/>
                    </a:lnTo>
                    <a:close/>
                    <a:moveTo>
                      <a:pt x="75" y="107"/>
                    </a:moveTo>
                    <a:cubicBezTo>
                      <a:pt x="75" y="108"/>
                      <a:pt x="75" y="108"/>
                      <a:pt x="75" y="108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3"/>
                      <a:pt x="65" y="122"/>
                      <a:pt x="64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7" y="104"/>
                      <a:pt x="66" y="103"/>
                    </a:cubicBezTo>
                    <a:cubicBezTo>
                      <a:pt x="67" y="101"/>
                      <a:pt x="69" y="100"/>
                      <a:pt x="71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4" y="101"/>
                      <a:pt x="75" y="103"/>
                      <a:pt x="76" y="105"/>
                    </a:cubicBezTo>
                    <a:cubicBezTo>
                      <a:pt x="75" y="105"/>
                      <a:pt x="74" y="106"/>
                      <a:pt x="74" y="107"/>
                    </a:cubicBezTo>
                    <a:cubicBezTo>
                      <a:pt x="74" y="107"/>
                      <a:pt x="74" y="107"/>
                      <a:pt x="74" y="107"/>
                    </a:cubicBezTo>
                    <a:lnTo>
                      <a:pt x="75" y="107"/>
                    </a:lnTo>
                    <a:close/>
                    <a:moveTo>
                      <a:pt x="30" y="202"/>
                    </a:moveTo>
                    <a:cubicBezTo>
                      <a:pt x="30" y="202"/>
                      <a:pt x="30" y="201"/>
                      <a:pt x="30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0"/>
                      <a:pt x="31" y="200"/>
                      <a:pt x="31" y="199"/>
                    </a:cubicBezTo>
                    <a:cubicBezTo>
                      <a:pt x="31" y="199"/>
                      <a:pt x="31" y="199"/>
                      <a:pt x="30" y="199"/>
                    </a:cubicBezTo>
                    <a:cubicBezTo>
                      <a:pt x="31" y="197"/>
                      <a:pt x="33" y="195"/>
                      <a:pt x="35" y="196"/>
                    </a:cubicBezTo>
                    <a:cubicBezTo>
                      <a:pt x="36" y="196"/>
                      <a:pt x="36" y="196"/>
                      <a:pt x="36" y="196"/>
                    </a:cubicBezTo>
                    <a:cubicBezTo>
                      <a:pt x="38" y="196"/>
                      <a:pt x="39" y="198"/>
                      <a:pt x="40" y="200"/>
                    </a:cubicBezTo>
                    <a:cubicBezTo>
                      <a:pt x="39" y="200"/>
                      <a:pt x="38" y="201"/>
                      <a:pt x="38" y="20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6" y="219"/>
                      <a:pt x="36" y="219"/>
                      <a:pt x="36" y="220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9" y="218"/>
                      <a:pt x="28" y="217"/>
                      <a:pt x="28" y="217"/>
                    </a:cubicBezTo>
                    <a:cubicBezTo>
                      <a:pt x="28" y="217"/>
                      <a:pt x="28" y="217"/>
                      <a:pt x="28" y="217"/>
                    </a:cubicBezTo>
                    <a:lnTo>
                      <a:pt x="30" y="202"/>
                    </a:lnTo>
                    <a:close/>
                    <a:moveTo>
                      <a:pt x="41" y="204"/>
                    </a:moveTo>
                    <a:cubicBezTo>
                      <a:pt x="41" y="203"/>
                      <a:pt x="42" y="203"/>
                      <a:pt x="42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2"/>
                      <a:pt x="43" y="201"/>
                      <a:pt x="42" y="200"/>
                    </a:cubicBezTo>
                    <a:cubicBezTo>
                      <a:pt x="43" y="198"/>
                      <a:pt x="45" y="197"/>
                      <a:pt x="47" y="198"/>
                    </a:cubicBezTo>
                    <a:cubicBezTo>
                      <a:pt x="47" y="198"/>
                      <a:pt x="47" y="198"/>
                      <a:pt x="47" y="198"/>
                    </a:cubicBezTo>
                    <a:cubicBezTo>
                      <a:pt x="49" y="198"/>
                      <a:pt x="51" y="200"/>
                      <a:pt x="51" y="202"/>
                    </a:cubicBezTo>
                    <a:cubicBezTo>
                      <a:pt x="51" y="202"/>
                      <a:pt x="50" y="202"/>
                      <a:pt x="50" y="202"/>
                    </a:cubicBezTo>
                    <a:cubicBezTo>
                      <a:pt x="50" y="203"/>
                      <a:pt x="50" y="203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51" y="204"/>
                      <a:pt x="51" y="204"/>
                      <a:pt x="51" y="204"/>
                    </a:cubicBezTo>
                    <a:cubicBezTo>
                      <a:pt x="51" y="205"/>
                      <a:pt x="51" y="205"/>
                      <a:pt x="51" y="205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8" y="221"/>
                      <a:pt x="47" y="221"/>
                      <a:pt x="47" y="222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1" y="220"/>
                      <a:pt x="40" y="219"/>
                      <a:pt x="39" y="219"/>
                    </a:cubicBezTo>
                    <a:cubicBezTo>
                      <a:pt x="39" y="219"/>
                      <a:pt x="39" y="219"/>
                      <a:pt x="39" y="219"/>
                    </a:cubicBezTo>
                    <a:lnTo>
                      <a:pt x="41" y="204"/>
                    </a:lnTo>
                    <a:close/>
                    <a:moveTo>
                      <a:pt x="53" y="205"/>
                    </a:move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4"/>
                      <a:pt x="54" y="203"/>
                      <a:pt x="53" y="202"/>
                    </a:cubicBezTo>
                    <a:cubicBezTo>
                      <a:pt x="54" y="200"/>
                      <a:pt x="56" y="199"/>
                      <a:pt x="58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61" y="200"/>
                      <a:pt x="62" y="202"/>
                      <a:pt x="63" y="204"/>
                    </a:cubicBezTo>
                    <a:cubicBezTo>
                      <a:pt x="62" y="204"/>
                      <a:pt x="61" y="205"/>
                      <a:pt x="61" y="206"/>
                    </a:cubicBezTo>
                    <a:cubicBezTo>
                      <a:pt x="61" y="206"/>
                      <a:pt x="61" y="206"/>
                      <a:pt x="61" y="206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62" y="207"/>
                      <a:pt x="62" y="207"/>
                      <a:pt x="63" y="207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59" y="223"/>
                      <a:pt x="59" y="224"/>
                    </a:cubicBezTo>
                    <a:cubicBezTo>
                      <a:pt x="56" y="224"/>
                      <a:pt x="56" y="224"/>
                      <a:pt x="56" y="224"/>
                    </a:cubicBezTo>
                    <a:cubicBezTo>
                      <a:pt x="52" y="223"/>
                      <a:pt x="52" y="223"/>
                      <a:pt x="52" y="223"/>
                    </a:cubicBezTo>
                    <a:cubicBezTo>
                      <a:pt x="52" y="223"/>
                      <a:pt x="52" y="222"/>
                      <a:pt x="52" y="222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51" y="221"/>
                      <a:pt x="51" y="221"/>
                      <a:pt x="51" y="221"/>
                    </a:cubicBezTo>
                    <a:lnTo>
                      <a:pt x="53" y="205"/>
                    </a:lnTo>
                    <a:close/>
                    <a:moveTo>
                      <a:pt x="64" y="207"/>
                    </a:moveTo>
                    <a:cubicBezTo>
                      <a:pt x="64" y="207"/>
                      <a:pt x="65" y="207"/>
                      <a:pt x="65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5"/>
                      <a:pt x="66" y="205"/>
                      <a:pt x="65" y="204"/>
                    </a:cubicBezTo>
                    <a:cubicBezTo>
                      <a:pt x="66" y="202"/>
                      <a:pt x="68" y="201"/>
                      <a:pt x="70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2" y="202"/>
                      <a:pt x="74" y="204"/>
                      <a:pt x="74" y="206"/>
                    </a:cubicBezTo>
                    <a:cubicBezTo>
                      <a:pt x="73" y="206"/>
                      <a:pt x="73" y="207"/>
                      <a:pt x="73" y="208"/>
                    </a:cubicBezTo>
                    <a:cubicBezTo>
                      <a:pt x="73" y="208"/>
                      <a:pt x="73" y="208"/>
                      <a:pt x="73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4" y="208"/>
                      <a:pt x="74" y="209"/>
                      <a:pt x="74" y="209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1" y="224"/>
                      <a:pt x="70" y="225"/>
                      <a:pt x="70" y="226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64" y="224"/>
                      <a:pt x="63" y="224"/>
                      <a:pt x="63" y="224"/>
                    </a:cubicBezTo>
                    <a:cubicBezTo>
                      <a:pt x="63" y="223"/>
                      <a:pt x="63" y="223"/>
                      <a:pt x="62" y="223"/>
                    </a:cubicBezTo>
                    <a:cubicBezTo>
                      <a:pt x="62" y="223"/>
                      <a:pt x="62" y="223"/>
                      <a:pt x="62" y="223"/>
                    </a:cubicBezTo>
                    <a:lnTo>
                      <a:pt x="64" y="207"/>
                    </a:lnTo>
                    <a:close/>
                    <a:moveTo>
                      <a:pt x="76" y="209"/>
                    </a:moveTo>
                    <a:cubicBezTo>
                      <a:pt x="76" y="209"/>
                      <a:pt x="76" y="209"/>
                      <a:pt x="76" y="209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8" y="208"/>
                      <a:pt x="78" y="207"/>
                      <a:pt x="77" y="207"/>
                    </a:cubicBezTo>
                    <a:cubicBezTo>
                      <a:pt x="77" y="206"/>
                      <a:pt x="77" y="206"/>
                      <a:pt x="77" y="206"/>
                    </a:cubicBezTo>
                    <a:cubicBezTo>
                      <a:pt x="78" y="204"/>
                      <a:pt x="80" y="203"/>
                      <a:pt x="82" y="203"/>
                    </a:cubicBezTo>
                    <a:cubicBezTo>
                      <a:pt x="82" y="203"/>
                      <a:pt x="82" y="203"/>
                      <a:pt x="82" y="203"/>
                    </a:cubicBezTo>
                    <a:cubicBezTo>
                      <a:pt x="84" y="204"/>
                      <a:pt x="85" y="205"/>
                      <a:pt x="86" y="208"/>
                    </a:cubicBezTo>
                    <a:cubicBezTo>
                      <a:pt x="85" y="208"/>
                      <a:pt x="84" y="208"/>
                      <a:pt x="84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5" y="210"/>
                      <a:pt x="86" y="211"/>
                      <a:pt x="86" y="211"/>
                    </a:cubicBezTo>
                    <a:cubicBezTo>
                      <a:pt x="84" y="226"/>
                      <a:pt x="84" y="226"/>
                      <a:pt x="84" y="226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83" y="226"/>
                      <a:pt x="82" y="227"/>
                      <a:pt x="82" y="228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5" y="226"/>
                      <a:pt x="75" y="226"/>
                      <a:pt x="75" y="225"/>
                    </a:cubicBezTo>
                    <a:cubicBezTo>
                      <a:pt x="75" y="225"/>
                      <a:pt x="74" y="225"/>
                      <a:pt x="74" y="225"/>
                    </a:cubicBezTo>
                    <a:cubicBezTo>
                      <a:pt x="74" y="225"/>
                      <a:pt x="74" y="225"/>
                      <a:pt x="74" y="225"/>
                    </a:cubicBezTo>
                    <a:lnTo>
                      <a:pt x="76" y="209"/>
                    </a:lnTo>
                    <a:close/>
                    <a:moveTo>
                      <a:pt x="93" y="42"/>
                    </a:moveTo>
                    <a:cubicBezTo>
                      <a:pt x="93" y="37"/>
                      <a:pt x="97" y="34"/>
                      <a:pt x="101" y="35"/>
                    </a:cubicBezTo>
                    <a:cubicBezTo>
                      <a:pt x="103" y="35"/>
                      <a:pt x="105" y="36"/>
                      <a:pt x="106" y="38"/>
                    </a:cubicBezTo>
                    <a:cubicBezTo>
                      <a:pt x="107" y="40"/>
                      <a:pt x="108" y="42"/>
                      <a:pt x="107" y="44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90" y="61"/>
                      <a:pt x="90" y="61"/>
                      <a:pt x="90" y="61"/>
                    </a:cubicBezTo>
                    <a:lnTo>
                      <a:pt x="93" y="42"/>
                    </a:lnTo>
                    <a:close/>
                    <a:moveTo>
                      <a:pt x="87" y="69"/>
                    </a:moveTo>
                    <a:cubicBezTo>
                      <a:pt x="88" y="69"/>
                      <a:pt x="88" y="69"/>
                      <a:pt x="88" y="69"/>
                    </a:cubicBezTo>
                    <a:cubicBezTo>
                      <a:pt x="90" y="70"/>
                      <a:pt x="91" y="72"/>
                      <a:pt x="92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1" y="74"/>
                      <a:pt x="90" y="75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8" y="93"/>
                    </a:cubicBezTo>
                    <a:cubicBezTo>
                      <a:pt x="88" y="93"/>
                      <a:pt x="88" y="94"/>
                      <a:pt x="88" y="94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3"/>
                      <a:pt x="81" y="92"/>
                      <a:pt x="81" y="92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4"/>
                      <a:pt x="83" y="72"/>
                      <a:pt x="82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3" y="70"/>
                      <a:pt x="85" y="69"/>
                      <a:pt x="87" y="69"/>
                    </a:cubicBezTo>
                    <a:close/>
                    <a:moveTo>
                      <a:pt x="70" y="73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2"/>
                      <a:pt x="71" y="71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1" y="68"/>
                      <a:pt x="74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8"/>
                      <a:pt x="80" y="70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79" y="72"/>
                      <a:pt x="78" y="73"/>
                      <a:pt x="78" y="74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7" y="91"/>
                      <a:pt x="76" y="91"/>
                      <a:pt x="76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0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3"/>
                      <a:pt x="70" y="73"/>
                      <a:pt x="70" y="73"/>
                    </a:cubicBezTo>
                    <a:close/>
                    <a:moveTo>
                      <a:pt x="49" y="34"/>
                    </a:moveTo>
                    <a:cubicBezTo>
                      <a:pt x="50" y="28"/>
                      <a:pt x="55" y="24"/>
                      <a:pt x="61" y="25"/>
                    </a:cubicBezTo>
                    <a:cubicBezTo>
                      <a:pt x="66" y="26"/>
                      <a:pt x="70" y="32"/>
                      <a:pt x="69" y="38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47" y="54"/>
                      <a:pt x="47" y="54"/>
                      <a:pt x="47" y="54"/>
                    </a:cubicBezTo>
                    <a:lnTo>
                      <a:pt x="49" y="34"/>
                    </a:lnTo>
                    <a:close/>
                    <a:moveTo>
                      <a:pt x="47" y="70"/>
                    </a:moveTo>
                    <a:cubicBezTo>
                      <a:pt x="47" y="70"/>
                      <a:pt x="47" y="69"/>
                      <a:pt x="47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8"/>
                      <a:pt x="48" y="67"/>
                      <a:pt x="47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8" y="65"/>
                      <a:pt x="50" y="63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5" y="64"/>
                      <a:pt x="57" y="66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6" y="68"/>
                      <a:pt x="55" y="69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7" y="71"/>
                      <a:pt x="57" y="71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8"/>
                      <a:pt x="53" y="88"/>
                      <a:pt x="53" y="89"/>
                    </a:cubicBezTo>
                    <a:cubicBezTo>
                      <a:pt x="46" y="88"/>
                      <a:pt x="46" y="88"/>
                      <a:pt x="46" y="88"/>
                    </a:cubicBezTo>
                    <a:cubicBezTo>
                      <a:pt x="46" y="87"/>
                      <a:pt x="46" y="86"/>
                      <a:pt x="45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7" y="70"/>
                    </a:lnTo>
                    <a:close/>
                    <a:moveTo>
                      <a:pt x="38" y="65"/>
                    </a:move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3"/>
                      <a:pt x="40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2"/>
                      <a:pt x="45" y="64"/>
                      <a:pt x="46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4" y="67"/>
                      <a:pt x="44" y="68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9"/>
                      <a:pt x="45" y="70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2" y="85"/>
                    </a:cubicBezTo>
                    <a:cubicBezTo>
                      <a:pt x="42" y="86"/>
                      <a:pt x="41" y="86"/>
                      <a:pt x="41" y="87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6" y="84"/>
                      <a:pt x="36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6"/>
                      <a:pt x="39" y="65"/>
                      <a:pt x="38" y="65"/>
                    </a:cubicBezTo>
                    <a:close/>
                    <a:moveTo>
                      <a:pt x="30" y="67"/>
                    </a:moveTo>
                    <a:cubicBezTo>
                      <a:pt x="30" y="67"/>
                      <a:pt x="30" y="67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5"/>
                      <a:pt x="31" y="64"/>
                    </a:cubicBezTo>
                    <a:cubicBezTo>
                      <a:pt x="31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2"/>
                      <a:pt x="32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1"/>
                      <a:pt x="36" y="63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65"/>
                      <a:pt x="34" y="66"/>
                      <a:pt x="34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4"/>
                      <a:pt x="32" y="84"/>
                      <a:pt x="32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4"/>
                      <a:pt x="29" y="84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3"/>
                      <a:pt x="27" y="83"/>
                    </a:cubicBezTo>
                    <a:lnTo>
                      <a:pt x="30" y="67"/>
                    </a:lnTo>
                    <a:close/>
                    <a:moveTo>
                      <a:pt x="25" y="100"/>
                    </a:moveTo>
                    <a:cubicBezTo>
                      <a:pt x="25" y="100"/>
                      <a:pt x="26" y="100"/>
                      <a:pt x="26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8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5"/>
                      <a:pt x="28" y="93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4"/>
                      <a:pt x="31" y="96"/>
                      <a:pt x="31" y="98"/>
                    </a:cubicBezTo>
                    <a:cubicBezTo>
                      <a:pt x="31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1"/>
                      <a:pt x="31" y="101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8" y="116"/>
                      <a:pt x="28" y="117"/>
                      <a:pt x="28" y="118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5" y="117"/>
                      <a:pt x="24" y="117"/>
                      <a:pt x="24" y="116"/>
                    </a:cubicBezTo>
                    <a:cubicBezTo>
                      <a:pt x="24" y="116"/>
                      <a:pt x="24" y="116"/>
                      <a:pt x="23" y="116"/>
                    </a:cubicBezTo>
                    <a:cubicBezTo>
                      <a:pt x="23" y="116"/>
                      <a:pt x="23" y="116"/>
                      <a:pt x="23" y="116"/>
                    </a:cubicBezTo>
                    <a:lnTo>
                      <a:pt x="25" y="100"/>
                    </a:lnTo>
                    <a:close/>
                    <a:moveTo>
                      <a:pt x="21" y="133"/>
                    </a:moveTo>
                    <a:cubicBezTo>
                      <a:pt x="21" y="133"/>
                      <a:pt x="21" y="132"/>
                      <a:pt x="2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1"/>
                      <a:pt x="22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3" y="126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6" y="127"/>
                      <a:pt x="27" y="129"/>
                      <a:pt x="27" y="131"/>
                    </a:cubicBezTo>
                    <a:cubicBezTo>
                      <a:pt x="26" y="131"/>
                      <a:pt x="26" y="131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4"/>
                      <a:pt x="27" y="134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4" y="150"/>
                      <a:pt x="24" y="150"/>
                    </a:cubicBezTo>
                    <a:cubicBezTo>
                      <a:pt x="24" y="150"/>
                      <a:pt x="23" y="151"/>
                      <a:pt x="23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0"/>
                      <a:pt x="20" y="149"/>
                      <a:pt x="19" y="149"/>
                    </a:cubicBezTo>
                    <a:cubicBezTo>
                      <a:pt x="19" y="148"/>
                      <a:pt x="19" y="148"/>
                      <a:pt x="19" y="148"/>
                    </a:cubicBezTo>
                    <a:lnTo>
                      <a:pt x="21" y="133"/>
                    </a:lnTo>
                    <a:close/>
                    <a:moveTo>
                      <a:pt x="17" y="166"/>
                    </a:moveTo>
                    <a:cubicBezTo>
                      <a:pt x="17" y="166"/>
                      <a:pt x="17" y="166"/>
                      <a:pt x="17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4"/>
                      <a:pt x="18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1"/>
                      <a:pt x="19" y="159"/>
                      <a:pt x="20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2" y="160"/>
                      <a:pt x="23" y="162"/>
                      <a:pt x="23" y="164"/>
                    </a:cubicBezTo>
                    <a:cubicBezTo>
                      <a:pt x="22" y="164"/>
                      <a:pt x="21" y="165"/>
                      <a:pt x="21" y="166"/>
                    </a:cubicBezTo>
                    <a:cubicBezTo>
                      <a:pt x="21" y="166"/>
                      <a:pt x="21" y="166"/>
                      <a:pt x="21" y="166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3" y="166"/>
                      <a:pt x="23" y="167"/>
                      <a:pt x="23" y="167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0" y="182"/>
                      <a:pt x="19" y="183"/>
                      <a:pt x="19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6" y="183"/>
                      <a:pt x="15" y="182"/>
                      <a:pt x="15" y="182"/>
                    </a:cubicBezTo>
                    <a:cubicBezTo>
                      <a:pt x="15" y="182"/>
                      <a:pt x="15" y="182"/>
                      <a:pt x="15" y="182"/>
                    </a:cubicBezTo>
                    <a:lnTo>
                      <a:pt x="17" y="166"/>
                    </a:lnTo>
                    <a:close/>
                    <a:moveTo>
                      <a:pt x="12" y="199"/>
                    </a:moveTo>
                    <a:cubicBezTo>
                      <a:pt x="12" y="199"/>
                      <a:pt x="13" y="198"/>
                      <a:pt x="13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7"/>
                      <a:pt x="14" y="196"/>
                      <a:pt x="13" y="196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3" y="194"/>
                      <a:pt x="15" y="192"/>
                      <a:pt x="16" y="193"/>
                    </a:cubicBezTo>
                    <a:cubicBezTo>
                      <a:pt x="16" y="193"/>
                      <a:pt x="16" y="193"/>
                      <a:pt x="16" y="193"/>
                    </a:cubicBezTo>
                    <a:cubicBezTo>
                      <a:pt x="17" y="193"/>
                      <a:pt x="18" y="195"/>
                      <a:pt x="18" y="197"/>
                    </a:cubicBezTo>
                    <a:cubicBezTo>
                      <a:pt x="18" y="197"/>
                      <a:pt x="17" y="198"/>
                      <a:pt x="17" y="199"/>
                    </a:cubicBezTo>
                    <a:cubicBezTo>
                      <a:pt x="17" y="199"/>
                      <a:pt x="17" y="199"/>
                      <a:pt x="17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200"/>
                      <a:pt x="18" y="200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5" y="216"/>
                      <a:pt x="15" y="217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2" y="216"/>
                      <a:pt x="11" y="215"/>
                      <a:pt x="10" y="215"/>
                    </a:cubicBezTo>
                    <a:cubicBezTo>
                      <a:pt x="10" y="215"/>
                      <a:pt x="10" y="215"/>
                      <a:pt x="10" y="215"/>
                    </a:cubicBezTo>
                    <a:lnTo>
                      <a:pt x="12" y="199"/>
                    </a:lnTo>
                    <a:close/>
                    <a:moveTo>
                      <a:pt x="12" y="248"/>
                    </a:moveTo>
                    <a:cubicBezTo>
                      <a:pt x="11" y="248"/>
                      <a:pt x="10" y="249"/>
                      <a:pt x="10" y="250"/>
                    </a:cubicBezTo>
                    <a:cubicBezTo>
                      <a:pt x="7" y="250"/>
                      <a:pt x="7" y="250"/>
                      <a:pt x="7" y="250"/>
                    </a:cubicBezTo>
                    <a:cubicBezTo>
                      <a:pt x="7" y="249"/>
                      <a:pt x="7" y="248"/>
                      <a:pt x="7" y="248"/>
                    </a:cubicBezTo>
                    <a:cubicBezTo>
                      <a:pt x="7" y="248"/>
                      <a:pt x="6" y="247"/>
                      <a:pt x="6" y="247"/>
                    </a:cubicBezTo>
                    <a:cubicBezTo>
                      <a:pt x="6" y="247"/>
                      <a:pt x="6" y="247"/>
                      <a:pt x="6" y="247"/>
                    </a:cubicBezTo>
                    <a:cubicBezTo>
                      <a:pt x="8" y="232"/>
                      <a:pt x="8" y="232"/>
                      <a:pt x="8" y="232"/>
                    </a:cubicBezTo>
                    <a:cubicBezTo>
                      <a:pt x="8" y="232"/>
                      <a:pt x="8" y="231"/>
                      <a:pt x="8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0"/>
                      <a:pt x="10" y="230"/>
                      <a:pt x="9" y="229"/>
                    </a:cubicBezTo>
                    <a:cubicBezTo>
                      <a:pt x="9" y="229"/>
                      <a:pt x="9" y="229"/>
                      <a:pt x="9" y="229"/>
                    </a:cubicBezTo>
                    <a:cubicBezTo>
                      <a:pt x="8" y="229"/>
                      <a:pt x="8" y="229"/>
                      <a:pt x="8" y="229"/>
                    </a:cubicBezTo>
                    <a:cubicBezTo>
                      <a:pt x="9" y="227"/>
                      <a:pt x="10" y="225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3" y="226"/>
                      <a:pt x="14" y="227"/>
                      <a:pt x="14" y="230"/>
                    </a:cubicBezTo>
                    <a:cubicBezTo>
                      <a:pt x="14" y="230"/>
                      <a:pt x="14" y="230"/>
                      <a:pt x="13" y="230"/>
                    </a:cubicBezTo>
                    <a:cubicBezTo>
                      <a:pt x="13" y="230"/>
                      <a:pt x="13" y="231"/>
                      <a:pt x="13" y="231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4" y="232"/>
                      <a:pt x="14" y="232"/>
                      <a:pt x="14" y="232"/>
                    </a:cubicBezTo>
                    <a:cubicBezTo>
                      <a:pt x="14" y="232"/>
                      <a:pt x="14" y="233"/>
                      <a:pt x="14" y="233"/>
                    </a:cubicBezTo>
                    <a:cubicBezTo>
                      <a:pt x="12" y="248"/>
                      <a:pt x="12" y="248"/>
                      <a:pt x="12" y="248"/>
                    </a:cubicBezTo>
                    <a:close/>
                    <a:moveTo>
                      <a:pt x="21" y="250"/>
                    </a:moveTo>
                    <a:cubicBezTo>
                      <a:pt x="21" y="250"/>
                      <a:pt x="20" y="251"/>
                      <a:pt x="20" y="252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5" y="250"/>
                      <a:pt x="15" y="250"/>
                      <a:pt x="15" y="249"/>
                    </a:cubicBezTo>
                    <a:cubicBezTo>
                      <a:pt x="15" y="249"/>
                      <a:pt x="14" y="249"/>
                      <a:pt x="14" y="249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33"/>
                      <a:pt x="16" y="233"/>
                      <a:pt x="16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8" y="232"/>
                      <a:pt x="18" y="232"/>
                      <a:pt x="18" y="232"/>
                    </a:cubicBezTo>
                    <a:cubicBezTo>
                      <a:pt x="18" y="232"/>
                      <a:pt x="18" y="231"/>
                      <a:pt x="17" y="230"/>
                    </a:cubicBezTo>
                    <a:cubicBezTo>
                      <a:pt x="17" y="230"/>
                      <a:pt x="17" y="230"/>
                      <a:pt x="16" y="230"/>
                    </a:cubicBezTo>
                    <a:cubicBezTo>
                      <a:pt x="16" y="230"/>
                      <a:pt x="16" y="230"/>
                      <a:pt x="16" y="230"/>
                    </a:cubicBezTo>
                    <a:cubicBezTo>
                      <a:pt x="17" y="228"/>
                      <a:pt x="19" y="227"/>
                      <a:pt x="21" y="227"/>
                    </a:cubicBezTo>
                    <a:cubicBezTo>
                      <a:pt x="21" y="227"/>
                      <a:pt x="21" y="227"/>
                      <a:pt x="21" y="227"/>
                    </a:cubicBezTo>
                    <a:cubicBezTo>
                      <a:pt x="22" y="227"/>
                      <a:pt x="24" y="229"/>
                      <a:pt x="24" y="231"/>
                    </a:cubicBezTo>
                    <a:cubicBezTo>
                      <a:pt x="23" y="231"/>
                      <a:pt x="22" y="232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3" y="234"/>
                      <a:pt x="23" y="234"/>
                      <a:pt x="23" y="234"/>
                    </a:cubicBezTo>
                    <a:cubicBezTo>
                      <a:pt x="23" y="234"/>
                      <a:pt x="23" y="234"/>
                      <a:pt x="24" y="234"/>
                    </a:cubicBezTo>
                    <a:cubicBezTo>
                      <a:pt x="22" y="250"/>
                      <a:pt x="22" y="250"/>
                      <a:pt x="22" y="250"/>
                    </a:cubicBezTo>
                    <a:lnTo>
                      <a:pt x="21" y="250"/>
                    </a:lnTo>
                    <a:close/>
                    <a:moveTo>
                      <a:pt x="33" y="252"/>
                    </a:moveTo>
                    <a:cubicBezTo>
                      <a:pt x="33" y="252"/>
                      <a:pt x="32" y="252"/>
                      <a:pt x="32" y="252"/>
                    </a:cubicBezTo>
                    <a:cubicBezTo>
                      <a:pt x="32" y="252"/>
                      <a:pt x="31" y="253"/>
                      <a:pt x="31" y="253"/>
                    </a:cubicBezTo>
                    <a:cubicBezTo>
                      <a:pt x="25" y="252"/>
                      <a:pt x="25" y="252"/>
                      <a:pt x="25" y="252"/>
                    </a:cubicBezTo>
                    <a:cubicBezTo>
                      <a:pt x="25" y="252"/>
                      <a:pt x="25" y="251"/>
                      <a:pt x="24" y="251"/>
                    </a:cubicBezTo>
                    <a:cubicBezTo>
                      <a:pt x="24" y="251"/>
                      <a:pt x="24" y="250"/>
                      <a:pt x="23" y="250"/>
                    </a:cubicBezTo>
                    <a:cubicBezTo>
                      <a:pt x="23" y="250"/>
                      <a:pt x="23" y="250"/>
                      <a:pt x="23" y="250"/>
                    </a:cubicBezTo>
                    <a:cubicBezTo>
                      <a:pt x="25" y="235"/>
                      <a:pt x="25" y="235"/>
                      <a:pt x="25" y="235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3"/>
                      <a:pt x="27" y="232"/>
                      <a:pt x="27" y="232"/>
                    </a:cubicBezTo>
                    <a:cubicBezTo>
                      <a:pt x="27" y="232"/>
                      <a:pt x="26" y="232"/>
                      <a:pt x="26" y="231"/>
                    </a:cubicBezTo>
                    <a:cubicBezTo>
                      <a:pt x="27" y="230"/>
                      <a:pt x="29" y="228"/>
                      <a:pt x="31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3" y="229"/>
                      <a:pt x="35" y="231"/>
                      <a:pt x="35" y="233"/>
                    </a:cubicBezTo>
                    <a:cubicBezTo>
                      <a:pt x="34" y="233"/>
                      <a:pt x="34" y="234"/>
                      <a:pt x="34" y="235"/>
                    </a:cubicBezTo>
                    <a:cubicBezTo>
                      <a:pt x="34" y="235"/>
                      <a:pt x="34" y="235"/>
                      <a:pt x="34" y="235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6"/>
                      <a:pt x="35" y="236"/>
                      <a:pt x="35" y="236"/>
                    </a:cubicBezTo>
                    <a:cubicBezTo>
                      <a:pt x="33" y="252"/>
                      <a:pt x="33" y="252"/>
                      <a:pt x="33" y="252"/>
                    </a:cubicBezTo>
                    <a:close/>
                    <a:moveTo>
                      <a:pt x="44" y="254"/>
                    </a:moveTo>
                    <a:cubicBezTo>
                      <a:pt x="44" y="254"/>
                      <a:pt x="44" y="254"/>
                      <a:pt x="43" y="254"/>
                    </a:cubicBezTo>
                    <a:cubicBezTo>
                      <a:pt x="43" y="254"/>
                      <a:pt x="43" y="255"/>
                      <a:pt x="43" y="255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3"/>
                      <a:pt x="36" y="253"/>
                    </a:cubicBezTo>
                    <a:cubicBezTo>
                      <a:pt x="36" y="252"/>
                      <a:pt x="35" y="252"/>
                      <a:pt x="35" y="252"/>
                    </a:cubicBezTo>
                    <a:cubicBezTo>
                      <a:pt x="35" y="252"/>
                      <a:pt x="35" y="252"/>
                      <a:pt x="35" y="252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5"/>
                      <a:pt x="39" y="234"/>
                      <a:pt x="38" y="234"/>
                    </a:cubicBezTo>
                    <a:cubicBezTo>
                      <a:pt x="38" y="234"/>
                      <a:pt x="38" y="233"/>
                      <a:pt x="38" y="233"/>
                    </a:cubicBezTo>
                    <a:cubicBezTo>
                      <a:pt x="39" y="231"/>
                      <a:pt x="41" y="230"/>
                      <a:pt x="43" y="231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5" y="231"/>
                      <a:pt x="46" y="233"/>
                      <a:pt x="47" y="235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5" y="235"/>
                      <a:pt x="45" y="236"/>
                      <a:pt x="45" y="237"/>
                    </a:cubicBezTo>
                    <a:cubicBezTo>
                      <a:pt x="45" y="237"/>
                      <a:pt x="45" y="237"/>
                      <a:pt x="45" y="237"/>
                    </a:cubicBezTo>
                    <a:cubicBezTo>
                      <a:pt x="46" y="237"/>
                      <a:pt x="46" y="237"/>
                      <a:pt x="46" y="237"/>
                    </a:cubicBezTo>
                    <a:cubicBezTo>
                      <a:pt x="46" y="238"/>
                      <a:pt x="46" y="238"/>
                      <a:pt x="47" y="238"/>
                    </a:cubicBezTo>
                    <a:cubicBezTo>
                      <a:pt x="45" y="254"/>
                      <a:pt x="45" y="254"/>
                      <a:pt x="45" y="254"/>
                    </a:cubicBezTo>
                    <a:lnTo>
                      <a:pt x="44" y="254"/>
                    </a:lnTo>
                    <a:close/>
                    <a:moveTo>
                      <a:pt x="56" y="256"/>
                    </a:moveTo>
                    <a:cubicBezTo>
                      <a:pt x="55" y="255"/>
                      <a:pt x="55" y="256"/>
                      <a:pt x="54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5"/>
                      <a:pt x="47" y="254"/>
                      <a:pt x="46" y="254"/>
                    </a:cubicBezTo>
                    <a:cubicBezTo>
                      <a:pt x="46" y="254"/>
                      <a:pt x="46" y="254"/>
                      <a:pt x="46" y="254"/>
                    </a:cubicBezTo>
                    <a:cubicBezTo>
                      <a:pt x="48" y="238"/>
                      <a:pt x="48" y="238"/>
                      <a:pt x="48" y="238"/>
                    </a:cubicBezTo>
                    <a:cubicBezTo>
                      <a:pt x="49" y="238"/>
                      <a:pt x="49" y="238"/>
                      <a:pt x="49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7"/>
                      <a:pt x="50" y="236"/>
                      <a:pt x="49" y="235"/>
                    </a:cubicBezTo>
                    <a:cubicBezTo>
                      <a:pt x="50" y="233"/>
                      <a:pt x="52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3"/>
                      <a:pt x="55" y="233"/>
                    </a:cubicBezTo>
                    <a:cubicBezTo>
                      <a:pt x="56" y="233"/>
                      <a:pt x="58" y="235"/>
                      <a:pt x="58" y="237"/>
                    </a:cubicBezTo>
                    <a:cubicBezTo>
                      <a:pt x="58" y="237"/>
                      <a:pt x="58" y="237"/>
                      <a:pt x="57" y="237"/>
                    </a:cubicBezTo>
                    <a:cubicBezTo>
                      <a:pt x="57" y="237"/>
                      <a:pt x="57" y="238"/>
                      <a:pt x="57" y="239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8" y="239"/>
                      <a:pt x="58" y="240"/>
                      <a:pt x="58" y="240"/>
                    </a:cubicBezTo>
                    <a:cubicBezTo>
                      <a:pt x="56" y="256"/>
                      <a:pt x="56" y="256"/>
                      <a:pt x="56" y="256"/>
                    </a:cubicBezTo>
                    <a:close/>
                    <a:moveTo>
                      <a:pt x="68" y="257"/>
                    </a:moveTo>
                    <a:cubicBezTo>
                      <a:pt x="67" y="257"/>
                      <a:pt x="66" y="258"/>
                      <a:pt x="66" y="259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9" y="257"/>
                      <a:pt x="59" y="257"/>
                      <a:pt x="59" y="256"/>
                    </a:cubicBezTo>
                    <a:cubicBezTo>
                      <a:pt x="59" y="256"/>
                      <a:pt x="58" y="256"/>
                      <a:pt x="58" y="256"/>
                    </a:cubicBezTo>
                    <a:cubicBezTo>
                      <a:pt x="58" y="256"/>
                      <a:pt x="58" y="256"/>
                      <a:pt x="58" y="256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2" y="240"/>
                      <a:pt x="62" y="240"/>
                      <a:pt x="62" y="240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2" y="238"/>
                      <a:pt x="61" y="237"/>
                      <a:pt x="61" y="237"/>
                    </a:cubicBezTo>
                    <a:cubicBezTo>
                      <a:pt x="62" y="235"/>
                      <a:pt x="64" y="234"/>
                      <a:pt x="66" y="234"/>
                    </a:cubicBezTo>
                    <a:cubicBezTo>
                      <a:pt x="66" y="234"/>
                      <a:pt x="66" y="234"/>
                      <a:pt x="66" y="234"/>
                    </a:cubicBezTo>
                    <a:cubicBezTo>
                      <a:pt x="68" y="235"/>
                      <a:pt x="70" y="236"/>
                      <a:pt x="70" y="239"/>
                    </a:cubicBezTo>
                    <a:cubicBezTo>
                      <a:pt x="70" y="239"/>
                      <a:pt x="69" y="239"/>
                      <a:pt x="69" y="239"/>
                    </a:cubicBezTo>
                    <a:cubicBezTo>
                      <a:pt x="69" y="239"/>
                      <a:pt x="68" y="240"/>
                      <a:pt x="68" y="241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70" y="241"/>
                      <a:pt x="70" y="242"/>
                      <a:pt x="70" y="242"/>
                    </a:cubicBezTo>
                    <a:cubicBezTo>
                      <a:pt x="68" y="257"/>
                      <a:pt x="68" y="257"/>
                      <a:pt x="68" y="257"/>
                    </a:cubicBezTo>
                    <a:close/>
                    <a:moveTo>
                      <a:pt x="79" y="259"/>
                    </a:moveTo>
                    <a:cubicBezTo>
                      <a:pt x="78" y="259"/>
                      <a:pt x="78" y="260"/>
                      <a:pt x="77" y="261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71" y="259"/>
                      <a:pt x="70" y="258"/>
                      <a:pt x="70" y="258"/>
                    </a:cubicBezTo>
                    <a:cubicBezTo>
                      <a:pt x="70" y="258"/>
                      <a:pt x="70" y="258"/>
                      <a:pt x="70" y="258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72" y="242"/>
                      <a:pt x="72" y="242"/>
                      <a:pt x="72" y="241"/>
                    </a:cubicBezTo>
                    <a:cubicBezTo>
                      <a:pt x="73" y="242"/>
                      <a:pt x="73" y="242"/>
                      <a:pt x="73" y="242"/>
                    </a:cubicBezTo>
                    <a:cubicBezTo>
                      <a:pt x="73" y="241"/>
                      <a:pt x="73" y="241"/>
                      <a:pt x="73" y="241"/>
                    </a:cubicBezTo>
                    <a:cubicBezTo>
                      <a:pt x="74" y="240"/>
                      <a:pt x="73" y="239"/>
                      <a:pt x="72" y="239"/>
                    </a:cubicBezTo>
                    <a:cubicBezTo>
                      <a:pt x="73" y="237"/>
                      <a:pt x="75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80" y="237"/>
                      <a:pt x="81" y="238"/>
                      <a:pt x="81" y="241"/>
                    </a:cubicBezTo>
                    <a:cubicBezTo>
                      <a:pt x="81" y="240"/>
                      <a:pt x="80" y="241"/>
                      <a:pt x="80" y="242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1" y="243"/>
                      <a:pt x="81" y="244"/>
                      <a:pt x="81" y="244"/>
                    </a:cubicBezTo>
                    <a:cubicBezTo>
                      <a:pt x="79" y="259"/>
                      <a:pt x="79" y="259"/>
                      <a:pt x="79" y="259"/>
                    </a:cubicBezTo>
                    <a:close/>
                    <a:moveTo>
                      <a:pt x="89" y="261"/>
                    </a:moveTo>
                    <a:cubicBezTo>
                      <a:pt x="88" y="261"/>
                      <a:pt x="87" y="261"/>
                      <a:pt x="87" y="263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2" y="261"/>
                      <a:pt x="82" y="260"/>
                      <a:pt x="81" y="260"/>
                    </a:cubicBezTo>
                    <a:cubicBezTo>
                      <a:pt x="81" y="260"/>
                      <a:pt x="81" y="260"/>
                      <a:pt x="81" y="260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83" y="244"/>
                      <a:pt x="83" y="244"/>
                      <a:pt x="84" y="243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5" y="243"/>
                      <a:pt x="85" y="243"/>
                      <a:pt x="85" y="243"/>
                    </a:cubicBezTo>
                    <a:cubicBezTo>
                      <a:pt x="85" y="242"/>
                      <a:pt x="85" y="241"/>
                      <a:pt x="84" y="241"/>
                    </a:cubicBezTo>
                    <a:cubicBezTo>
                      <a:pt x="85" y="239"/>
                      <a:pt x="86" y="238"/>
                      <a:pt x="88" y="238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90" y="238"/>
                      <a:pt x="91" y="240"/>
                      <a:pt x="91" y="242"/>
                    </a:cubicBezTo>
                    <a:cubicBezTo>
                      <a:pt x="90" y="242"/>
                      <a:pt x="90" y="243"/>
                      <a:pt x="89" y="244"/>
                    </a:cubicBezTo>
                    <a:cubicBezTo>
                      <a:pt x="89" y="244"/>
                      <a:pt x="89" y="244"/>
                      <a:pt x="89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5"/>
                      <a:pt x="91" y="245"/>
                      <a:pt x="91" y="245"/>
                    </a:cubicBezTo>
                    <a:cubicBezTo>
                      <a:pt x="89" y="261"/>
                      <a:pt x="89" y="261"/>
                      <a:pt x="89" y="261"/>
                    </a:cubicBezTo>
                    <a:close/>
                    <a:moveTo>
                      <a:pt x="99" y="246"/>
                    </a:moveTo>
                    <a:cubicBezTo>
                      <a:pt x="99" y="246"/>
                      <a:pt x="99" y="246"/>
                      <a:pt x="99" y="247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6" y="262"/>
                      <a:pt x="96" y="262"/>
                      <a:pt x="96" y="262"/>
                    </a:cubicBezTo>
                    <a:cubicBezTo>
                      <a:pt x="95" y="263"/>
                      <a:pt x="95" y="263"/>
                      <a:pt x="95" y="264"/>
                    </a:cubicBezTo>
                    <a:cubicBezTo>
                      <a:pt x="92" y="263"/>
                      <a:pt x="92" y="263"/>
                      <a:pt x="92" y="263"/>
                    </a:cubicBezTo>
                    <a:cubicBezTo>
                      <a:pt x="92" y="262"/>
                      <a:pt x="92" y="261"/>
                      <a:pt x="91" y="261"/>
                    </a:cubicBezTo>
                    <a:cubicBezTo>
                      <a:pt x="91" y="261"/>
                      <a:pt x="91" y="261"/>
                      <a:pt x="91" y="261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5" y="244"/>
                      <a:pt x="94" y="243"/>
                      <a:pt x="93" y="242"/>
                    </a:cubicBezTo>
                    <a:cubicBezTo>
                      <a:pt x="94" y="240"/>
                      <a:pt x="95" y="239"/>
                      <a:pt x="97" y="239"/>
                    </a:cubicBezTo>
                    <a:cubicBezTo>
                      <a:pt x="97" y="239"/>
                      <a:pt x="97" y="239"/>
                      <a:pt x="97" y="239"/>
                    </a:cubicBezTo>
                    <a:cubicBezTo>
                      <a:pt x="98" y="240"/>
                      <a:pt x="99" y="241"/>
                      <a:pt x="99" y="243"/>
                    </a:cubicBezTo>
                    <a:cubicBezTo>
                      <a:pt x="98" y="243"/>
                      <a:pt x="98" y="244"/>
                      <a:pt x="97" y="245"/>
                    </a:cubicBezTo>
                    <a:cubicBezTo>
                      <a:pt x="97" y="246"/>
                      <a:pt x="97" y="246"/>
                      <a:pt x="97" y="246"/>
                    </a:cubicBezTo>
                    <a:lnTo>
                      <a:pt x="99" y="246"/>
                    </a:lnTo>
                    <a:close/>
                    <a:moveTo>
                      <a:pt x="103" y="213"/>
                    </a:moveTo>
                    <a:cubicBezTo>
                      <a:pt x="103" y="213"/>
                      <a:pt x="103" y="213"/>
                      <a:pt x="103" y="21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0" y="229"/>
                      <a:pt x="100" y="230"/>
                      <a:pt x="99" y="231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6" y="230"/>
                      <a:pt x="96" y="229"/>
                      <a:pt x="96" y="229"/>
                    </a:cubicBezTo>
                    <a:cubicBezTo>
                      <a:pt x="96" y="229"/>
                      <a:pt x="95" y="228"/>
                      <a:pt x="95" y="228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7" y="213"/>
                      <a:pt x="97" y="213"/>
                      <a:pt x="97" y="213"/>
                    </a:cubicBezTo>
                    <a:cubicBezTo>
                      <a:pt x="97" y="213"/>
                      <a:pt x="97" y="212"/>
                      <a:pt x="97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1"/>
                      <a:pt x="98" y="210"/>
                      <a:pt x="98" y="210"/>
                    </a:cubicBezTo>
                    <a:cubicBezTo>
                      <a:pt x="98" y="208"/>
                      <a:pt x="100" y="206"/>
                      <a:pt x="101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102" y="207"/>
                      <a:pt x="103" y="208"/>
                      <a:pt x="104" y="210"/>
                    </a:cubicBezTo>
                    <a:cubicBezTo>
                      <a:pt x="103" y="210"/>
                      <a:pt x="103" y="211"/>
                      <a:pt x="103" y="211"/>
                    </a:cubicBezTo>
                    <a:cubicBezTo>
                      <a:pt x="102" y="211"/>
                      <a:pt x="102" y="212"/>
                      <a:pt x="102" y="212"/>
                    </a:cubicBezTo>
                    <a:cubicBezTo>
                      <a:pt x="102" y="213"/>
                      <a:pt x="102" y="213"/>
                      <a:pt x="102" y="213"/>
                    </a:cubicBezTo>
                    <a:lnTo>
                      <a:pt x="103" y="213"/>
                    </a:lnTo>
                    <a:close/>
                    <a:moveTo>
                      <a:pt x="107" y="180"/>
                    </a:moveTo>
                    <a:cubicBezTo>
                      <a:pt x="107" y="180"/>
                      <a:pt x="107" y="181"/>
                      <a:pt x="108" y="181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05" y="196"/>
                      <a:pt x="104" y="197"/>
                      <a:pt x="104" y="198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101" y="197"/>
                      <a:pt x="101" y="196"/>
                      <a:pt x="100" y="196"/>
                    </a:cubicBezTo>
                    <a:cubicBezTo>
                      <a:pt x="100" y="196"/>
                      <a:pt x="100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2" y="180"/>
                      <a:pt x="102" y="179"/>
                      <a:pt x="102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2" y="177"/>
                      <a:pt x="102" y="177"/>
                    </a:cubicBezTo>
                    <a:cubicBezTo>
                      <a:pt x="103" y="175"/>
                      <a:pt x="104" y="173"/>
                      <a:pt x="105" y="174"/>
                    </a:cubicBez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7" y="174"/>
                      <a:pt x="108" y="175"/>
                      <a:pt x="108" y="178"/>
                    </a:cubicBezTo>
                    <a:cubicBezTo>
                      <a:pt x="108" y="178"/>
                      <a:pt x="107" y="178"/>
                      <a:pt x="107" y="178"/>
                    </a:cubicBezTo>
                    <a:cubicBezTo>
                      <a:pt x="106" y="178"/>
                      <a:pt x="106" y="179"/>
                      <a:pt x="106" y="179"/>
                    </a:cubicBezTo>
                    <a:cubicBezTo>
                      <a:pt x="106" y="180"/>
                      <a:pt x="106" y="180"/>
                      <a:pt x="106" y="180"/>
                    </a:cubicBezTo>
                    <a:lnTo>
                      <a:pt x="107" y="180"/>
                    </a:lnTo>
                    <a:close/>
                    <a:moveTo>
                      <a:pt x="112" y="147"/>
                    </a:moveTo>
                    <a:cubicBezTo>
                      <a:pt x="112" y="147"/>
                      <a:pt x="112" y="147"/>
                      <a:pt x="112" y="148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09" y="163"/>
                      <a:pt x="108" y="164"/>
                      <a:pt x="108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4"/>
                      <a:pt x="105" y="163"/>
                      <a:pt x="105" y="163"/>
                    </a:cubicBezTo>
                    <a:cubicBezTo>
                      <a:pt x="104" y="163"/>
                      <a:pt x="104" y="162"/>
                      <a:pt x="104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8" y="145"/>
                      <a:pt x="107" y="145"/>
                      <a:pt x="107" y="144"/>
                    </a:cubicBezTo>
                    <a:cubicBezTo>
                      <a:pt x="107" y="144"/>
                      <a:pt x="107" y="144"/>
                      <a:pt x="106" y="144"/>
                    </a:cubicBezTo>
                    <a:cubicBezTo>
                      <a:pt x="107" y="142"/>
                      <a:pt x="108" y="140"/>
                      <a:pt x="110" y="140"/>
                    </a:cubicBezTo>
                    <a:cubicBezTo>
                      <a:pt x="110" y="140"/>
                      <a:pt x="110" y="140"/>
                      <a:pt x="110" y="140"/>
                    </a:cubicBezTo>
                    <a:cubicBezTo>
                      <a:pt x="111" y="141"/>
                      <a:pt x="112" y="142"/>
                      <a:pt x="112" y="144"/>
                    </a:cubicBezTo>
                    <a:cubicBezTo>
                      <a:pt x="112" y="144"/>
                      <a:pt x="112" y="145"/>
                      <a:pt x="111" y="145"/>
                    </a:cubicBezTo>
                    <a:cubicBezTo>
                      <a:pt x="111" y="145"/>
                      <a:pt x="111" y="146"/>
                      <a:pt x="110" y="146"/>
                    </a:cubicBezTo>
                    <a:cubicBezTo>
                      <a:pt x="110" y="147"/>
                      <a:pt x="110" y="147"/>
                      <a:pt x="110" y="147"/>
                    </a:cubicBezTo>
                    <a:lnTo>
                      <a:pt x="112" y="147"/>
                    </a:lnTo>
                    <a:close/>
                    <a:moveTo>
                      <a:pt x="116" y="114"/>
                    </a:moveTo>
                    <a:cubicBezTo>
                      <a:pt x="116" y="114"/>
                      <a:pt x="116" y="115"/>
                      <a:pt x="116" y="115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3" y="130"/>
                      <a:pt x="113" y="131"/>
                      <a:pt x="112" y="132"/>
                    </a:cubicBezTo>
                    <a:cubicBezTo>
                      <a:pt x="109" y="131"/>
                      <a:pt x="109" y="131"/>
                      <a:pt x="109" y="131"/>
                    </a:cubicBezTo>
                    <a:cubicBezTo>
                      <a:pt x="109" y="131"/>
                      <a:pt x="109" y="130"/>
                      <a:pt x="109" y="130"/>
                    </a:cubicBezTo>
                    <a:cubicBezTo>
                      <a:pt x="109" y="130"/>
                      <a:pt x="108" y="129"/>
                      <a:pt x="108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10" y="114"/>
                      <a:pt x="110" y="113"/>
                      <a:pt x="110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2"/>
                      <a:pt x="112" y="112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09"/>
                      <a:pt x="113" y="107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6" y="109"/>
                      <a:pt x="116" y="112"/>
                    </a:cubicBezTo>
                    <a:cubicBezTo>
                      <a:pt x="116" y="111"/>
                      <a:pt x="115" y="112"/>
                      <a:pt x="115" y="113"/>
                    </a:cubicBezTo>
                    <a:cubicBezTo>
                      <a:pt x="115" y="114"/>
                      <a:pt x="115" y="114"/>
                      <a:pt x="115" y="114"/>
                    </a:cubicBezTo>
                    <a:lnTo>
                      <a:pt x="116" y="114"/>
                    </a:lnTo>
                    <a:close/>
                    <a:moveTo>
                      <a:pt x="121" y="79"/>
                    </a:moveTo>
                    <a:cubicBezTo>
                      <a:pt x="120" y="79"/>
                      <a:pt x="119" y="79"/>
                      <a:pt x="119" y="81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20" y="82"/>
                      <a:pt x="121" y="82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8" y="97"/>
                      <a:pt x="118" y="98"/>
                      <a:pt x="117" y="98"/>
                    </a:cubicBezTo>
                    <a:cubicBezTo>
                      <a:pt x="117" y="98"/>
                      <a:pt x="117" y="99"/>
                      <a:pt x="117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98"/>
                      <a:pt x="113" y="97"/>
                      <a:pt x="112" y="96"/>
                    </a:cubicBezTo>
                    <a:cubicBezTo>
                      <a:pt x="112" y="96"/>
                      <a:pt x="112" y="96"/>
                      <a:pt x="112" y="96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1"/>
                      <a:pt x="115" y="80"/>
                      <a:pt x="115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79"/>
                      <a:pt x="116" y="78"/>
                      <a:pt x="115" y="78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5"/>
                      <a:pt x="117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20" y="75"/>
                      <a:pt x="121" y="76"/>
                      <a:pt x="12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"/>
              <p:cNvSpPr/>
              <p:nvPr/>
            </p:nvSpPr>
            <p:spPr bwMode="auto">
              <a:xfrm>
                <a:off x="3576638" y="6135687"/>
                <a:ext cx="233363" cy="120650"/>
              </a:xfrm>
              <a:custGeom>
                <a:avLst/>
                <a:gdLst>
                  <a:gd name="T0" fmla="*/ 95 w 100"/>
                  <a:gd name="T1" fmla="*/ 24 h 52"/>
                  <a:gd name="T2" fmla="*/ 94 w 100"/>
                  <a:gd name="T3" fmla="*/ 22 h 52"/>
                  <a:gd name="T4" fmla="*/ 80 w 100"/>
                  <a:gd name="T5" fmla="*/ 19 h 52"/>
                  <a:gd name="T6" fmla="*/ 77 w 100"/>
                  <a:gd name="T7" fmla="*/ 21 h 52"/>
                  <a:gd name="T8" fmla="*/ 71 w 100"/>
                  <a:gd name="T9" fmla="*/ 10 h 52"/>
                  <a:gd name="T10" fmla="*/ 62 w 100"/>
                  <a:gd name="T11" fmla="*/ 18 h 52"/>
                  <a:gd name="T12" fmla="*/ 60 w 100"/>
                  <a:gd name="T13" fmla="*/ 16 h 52"/>
                  <a:gd name="T14" fmla="*/ 53 w 100"/>
                  <a:gd name="T15" fmla="*/ 7 h 52"/>
                  <a:gd name="T16" fmla="*/ 47 w 100"/>
                  <a:gd name="T17" fmla="*/ 9 h 52"/>
                  <a:gd name="T18" fmla="*/ 44 w 100"/>
                  <a:gd name="T19" fmla="*/ 16 h 52"/>
                  <a:gd name="T20" fmla="*/ 42 w 100"/>
                  <a:gd name="T21" fmla="*/ 13 h 52"/>
                  <a:gd name="T22" fmla="*/ 36 w 100"/>
                  <a:gd name="T23" fmla="*/ 4 h 52"/>
                  <a:gd name="T24" fmla="*/ 27 w 100"/>
                  <a:gd name="T25" fmla="*/ 13 h 52"/>
                  <a:gd name="T26" fmla="*/ 25 w 100"/>
                  <a:gd name="T27" fmla="*/ 10 h 52"/>
                  <a:gd name="T28" fmla="*/ 19 w 100"/>
                  <a:gd name="T29" fmla="*/ 1 h 52"/>
                  <a:gd name="T30" fmla="*/ 11 w 100"/>
                  <a:gd name="T31" fmla="*/ 8 h 52"/>
                  <a:gd name="T32" fmla="*/ 9 w 100"/>
                  <a:gd name="T33" fmla="*/ 10 h 52"/>
                  <a:gd name="T34" fmla="*/ 6 w 100"/>
                  <a:gd name="T35" fmla="*/ 0 h 52"/>
                  <a:gd name="T36" fmla="*/ 0 w 100"/>
                  <a:gd name="T37" fmla="*/ 50 h 52"/>
                  <a:gd name="T38" fmla="*/ 3 w 100"/>
                  <a:gd name="T39" fmla="*/ 47 h 52"/>
                  <a:gd name="T40" fmla="*/ 8 w 100"/>
                  <a:gd name="T41" fmla="*/ 16 h 52"/>
                  <a:gd name="T42" fmla="*/ 10 w 100"/>
                  <a:gd name="T43" fmla="*/ 16 h 52"/>
                  <a:gd name="T44" fmla="*/ 7 w 100"/>
                  <a:gd name="T45" fmla="*/ 48 h 52"/>
                  <a:gd name="T46" fmla="*/ 19 w 100"/>
                  <a:gd name="T47" fmla="*/ 50 h 52"/>
                  <a:gd name="T48" fmla="*/ 23 w 100"/>
                  <a:gd name="T49" fmla="*/ 19 h 52"/>
                  <a:gd name="T50" fmla="*/ 26 w 100"/>
                  <a:gd name="T51" fmla="*/ 19 h 52"/>
                  <a:gd name="T52" fmla="*/ 37 w 100"/>
                  <a:gd name="T53" fmla="*/ 50 h 52"/>
                  <a:gd name="T54" fmla="*/ 41 w 100"/>
                  <a:gd name="T55" fmla="*/ 21 h 52"/>
                  <a:gd name="T56" fmla="*/ 44 w 100"/>
                  <a:gd name="T57" fmla="*/ 22 h 52"/>
                  <a:gd name="T58" fmla="*/ 48 w 100"/>
                  <a:gd name="T59" fmla="*/ 50 h 52"/>
                  <a:gd name="T60" fmla="*/ 55 w 100"/>
                  <a:gd name="T61" fmla="*/ 50 h 52"/>
                  <a:gd name="T62" fmla="*/ 59 w 100"/>
                  <a:gd name="T63" fmla="*/ 24 h 52"/>
                  <a:gd name="T64" fmla="*/ 61 w 100"/>
                  <a:gd name="T65" fmla="*/ 25 h 52"/>
                  <a:gd name="T66" fmla="*/ 73 w 100"/>
                  <a:gd name="T67" fmla="*/ 50 h 52"/>
                  <a:gd name="T68" fmla="*/ 77 w 100"/>
                  <a:gd name="T69" fmla="*/ 27 h 52"/>
                  <a:gd name="T70" fmla="*/ 79 w 100"/>
                  <a:gd name="T71" fmla="*/ 28 h 52"/>
                  <a:gd name="T72" fmla="*/ 89 w 100"/>
                  <a:gd name="T73" fmla="*/ 50 h 52"/>
                  <a:gd name="T74" fmla="*/ 92 w 100"/>
                  <a:gd name="T75" fmla="*/ 30 h 52"/>
                  <a:gd name="T76" fmla="*/ 95 w 100"/>
                  <a:gd name="T77" fmla="*/ 30 h 52"/>
                  <a:gd name="T78" fmla="*/ 96 w 100"/>
                  <a:gd name="T79" fmla="*/ 50 h 52"/>
                  <a:gd name="T80" fmla="*/ 96 w 100"/>
                  <a:gd name="T81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52">
                    <a:moveTo>
                      <a:pt x="96" y="22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7"/>
                      <a:pt x="92" y="13"/>
                      <a:pt x="88" y="13"/>
                    </a:cubicBezTo>
                    <a:cubicBezTo>
                      <a:pt x="84" y="12"/>
                      <a:pt x="81" y="15"/>
                      <a:pt x="80" y="19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5"/>
                      <a:pt x="75" y="11"/>
                      <a:pt x="71" y="10"/>
                    </a:cubicBezTo>
                    <a:cubicBezTo>
                      <a:pt x="67" y="9"/>
                      <a:pt x="63" y="12"/>
                      <a:pt x="62" y="16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2"/>
                      <a:pt x="57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49" y="7"/>
                      <a:pt x="47" y="9"/>
                    </a:cubicBezTo>
                    <a:cubicBezTo>
                      <a:pt x="46" y="10"/>
                      <a:pt x="45" y="12"/>
                      <a:pt x="45" y="14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1"/>
                      <a:pt x="42" y="9"/>
                      <a:pt x="41" y="8"/>
                    </a:cubicBezTo>
                    <a:cubicBezTo>
                      <a:pt x="40" y="6"/>
                      <a:pt x="38" y="4"/>
                      <a:pt x="36" y="4"/>
                    </a:cubicBezTo>
                    <a:cubicBezTo>
                      <a:pt x="31" y="3"/>
                      <a:pt x="27" y="6"/>
                      <a:pt x="27" y="11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8"/>
                      <a:pt x="24" y="6"/>
                      <a:pt x="23" y="4"/>
                    </a:cubicBezTo>
                    <a:cubicBezTo>
                      <a:pt x="22" y="3"/>
                      <a:pt x="21" y="2"/>
                      <a:pt x="19" y="1"/>
                    </a:cubicBezTo>
                    <a:cubicBezTo>
                      <a:pt x="17" y="1"/>
                      <a:pt x="15" y="2"/>
                      <a:pt x="14" y="3"/>
                    </a:cubicBezTo>
                    <a:cubicBezTo>
                      <a:pt x="12" y="4"/>
                      <a:pt x="11" y="6"/>
                      <a:pt x="11" y="8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5"/>
                      <a:pt x="8" y="1"/>
                      <a:pt x="6" y="0"/>
                    </a:cubicBezTo>
                    <a:cubicBezTo>
                      <a:pt x="5" y="10"/>
                      <a:pt x="5" y="51"/>
                      <a:pt x="4" y="52"/>
                    </a:cubicBezTo>
                    <a:cubicBezTo>
                      <a:pt x="5" y="52"/>
                      <a:pt x="0" y="50"/>
                      <a:pt x="0" y="50"/>
                    </a:cubicBezTo>
                    <a:cubicBezTo>
                      <a:pt x="1" y="48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8"/>
                      <a:pt x="8" y="49"/>
                      <a:pt x="9" y="50"/>
                    </a:cubicBezTo>
                    <a:cubicBezTo>
                      <a:pt x="12" y="50"/>
                      <a:pt x="15" y="50"/>
                      <a:pt x="19" y="5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7" y="50"/>
                      <a:pt x="32" y="50"/>
                      <a:pt x="37" y="5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3" y="50"/>
                      <a:pt x="45" y="50"/>
                      <a:pt x="48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0" y="50"/>
                      <a:pt x="53" y="50"/>
                      <a:pt x="55" y="50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3" y="50"/>
                      <a:pt x="69" y="50"/>
                      <a:pt x="73" y="50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82" y="50"/>
                      <a:pt x="86" y="50"/>
                      <a:pt x="89" y="5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4" y="50"/>
                      <a:pt x="96" y="50"/>
                      <a:pt x="96" y="50"/>
                    </a:cubicBezTo>
                    <a:cubicBezTo>
                      <a:pt x="96" y="50"/>
                      <a:pt x="99" y="23"/>
                      <a:pt x="100" y="15"/>
                    </a:cubicBezTo>
                    <a:cubicBezTo>
                      <a:pt x="98" y="16"/>
                      <a:pt x="96" y="19"/>
                      <a:pt x="9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5790" y="4761148"/>
              <a:ext cx="631342" cy="6313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6179173" y="3501254"/>
              <a:ext cx="2475567" cy="857260"/>
              <a:chOff x="1732858" y="5001250"/>
              <a:chExt cx="2213143" cy="857260"/>
            </a:xfrm>
          </p:grpSpPr>
          <p:sp>
            <p:nvSpPr>
              <p:cNvPr id="20" name="TextBox 2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1" name="TextBox 2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8821084" y="1322622"/>
            <a:ext cx="2475567" cy="4069868"/>
            <a:chOff x="8821084" y="1322622"/>
            <a:chExt cx="2475567" cy="4069868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9909335" y="1322622"/>
              <a:ext cx="583841" cy="2009215"/>
            </a:xfrm>
            <a:custGeom>
              <a:avLst/>
              <a:gdLst>
                <a:gd name="T0" fmla="*/ 66 w 99"/>
                <a:gd name="T1" fmla="*/ 126 h 340"/>
                <a:gd name="T2" fmla="*/ 50 w 99"/>
                <a:gd name="T3" fmla="*/ 143 h 340"/>
                <a:gd name="T4" fmla="*/ 50 w 99"/>
                <a:gd name="T5" fmla="*/ 143 h 340"/>
                <a:gd name="T6" fmla="*/ 49 w 99"/>
                <a:gd name="T7" fmla="*/ 143 h 340"/>
                <a:gd name="T8" fmla="*/ 37 w 99"/>
                <a:gd name="T9" fmla="*/ 130 h 340"/>
                <a:gd name="T10" fmla="*/ 34 w 99"/>
                <a:gd name="T11" fmla="*/ 134 h 340"/>
                <a:gd name="T12" fmla="*/ 46 w 99"/>
                <a:gd name="T13" fmla="*/ 146 h 340"/>
                <a:gd name="T14" fmla="*/ 50 w 99"/>
                <a:gd name="T15" fmla="*/ 149 h 340"/>
                <a:gd name="T16" fmla="*/ 53 w 99"/>
                <a:gd name="T17" fmla="*/ 146 h 340"/>
                <a:gd name="T18" fmla="*/ 53 w 99"/>
                <a:gd name="T19" fmla="*/ 146 h 340"/>
                <a:gd name="T20" fmla="*/ 70 w 99"/>
                <a:gd name="T21" fmla="*/ 129 h 340"/>
                <a:gd name="T22" fmla="*/ 66 w 99"/>
                <a:gd name="T23" fmla="*/ 126 h 340"/>
                <a:gd name="T24" fmla="*/ 87 w 99"/>
                <a:gd name="T25" fmla="*/ 323 h 340"/>
                <a:gd name="T26" fmla="*/ 87 w 99"/>
                <a:gd name="T27" fmla="*/ 177 h 340"/>
                <a:gd name="T28" fmla="*/ 90 w 99"/>
                <a:gd name="T29" fmla="*/ 177 h 340"/>
                <a:gd name="T30" fmla="*/ 90 w 99"/>
                <a:gd name="T31" fmla="*/ 117 h 340"/>
                <a:gd name="T32" fmla="*/ 91 w 99"/>
                <a:gd name="T33" fmla="*/ 117 h 340"/>
                <a:gd name="T34" fmla="*/ 91 w 99"/>
                <a:gd name="T35" fmla="*/ 113 h 340"/>
                <a:gd name="T36" fmla="*/ 85 w 99"/>
                <a:gd name="T37" fmla="*/ 113 h 340"/>
                <a:gd name="T38" fmla="*/ 85 w 99"/>
                <a:gd name="T39" fmla="*/ 106 h 340"/>
                <a:gd name="T40" fmla="*/ 85 w 99"/>
                <a:gd name="T41" fmla="*/ 106 h 340"/>
                <a:gd name="T42" fmla="*/ 69 w 99"/>
                <a:gd name="T43" fmla="*/ 77 h 340"/>
                <a:gd name="T44" fmla="*/ 69 w 99"/>
                <a:gd name="T45" fmla="*/ 77 h 340"/>
                <a:gd name="T46" fmla="*/ 69 w 99"/>
                <a:gd name="T47" fmla="*/ 57 h 340"/>
                <a:gd name="T48" fmla="*/ 69 w 99"/>
                <a:gd name="T49" fmla="*/ 57 h 340"/>
                <a:gd name="T50" fmla="*/ 50 w 99"/>
                <a:gd name="T51" fmla="*/ 0 h 340"/>
                <a:gd name="T52" fmla="*/ 49 w 99"/>
                <a:gd name="T53" fmla="*/ 0 h 340"/>
                <a:gd name="T54" fmla="*/ 30 w 99"/>
                <a:gd name="T55" fmla="*/ 57 h 340"/>
                <a:gd name="T56" fmla="*/ 30 w 99"/>
                <a:gd name="T57" fmla="*/ 57 h 340"/>
                <a:gd name="T58" fmla="*/ 30 w 99"/>
                <a:gd name="T59" fmla="*/ 77 h 340"/>
                <a:gd name="T60" fmla="*/ 30 w 99"/>
                <a:gd name="T61" fmla="*/ 77 h 340"/>
                <a:gd name="T62" fmla="*/ 15 w 99"/>
                <a:gd name="T63" fmla="*/ 106 h 340"/>
                <a:gd name="T64" fmla="*/ 15 w 99"/>
                <a:gd name="T65" fmla="*/ 106 h 340"/>
                <a:gd name="T66" fmla="*/ 15 w 99"/>
                <a:gd name="T67" fmla="*/ 113 h 340"/>
                <a:gd name="T68" fmla="*/ 8 w 99"/>
                <a:gd name="T69" fmla="*/ 113 h 340"/>
                <a:gd name="T70" fmla="*/ 8 w 99"/>
                <a:gd name="T71" fmla="*/ 117 h 340"/>
                <a:gd name="T72" fmla="*/ 9 w 99"/>
                <a:gd name="T73" fmla="*/ 117 h 340"/>
                <a:gd name="T74" fmla="*/ 9 w 99"/>
                <a:gd name="T75" fmla="*/ 177 h 340"/>
                <a:gd name="T76" fmla="*/ 12 w 99"/>
                <a:gd name="T77" fmla="*/ 177 h 340"/>
                <a:gd name="T78" fmla="*/ 12 w 99"/>
                <a:gd name="T79" fmla="*/ 323 h 340"/>
                <a:gd name="T80" fmla="*/ 0 w 99"/>
                <a:gd name="T81" fmla="*/ 323 h 340"/>
                <a:gd name="T82" fmla="*/ 0 w 99"/>
                <a:gd name="T83" fmla="*/ 340 h 340"/>
                <a:gd name="T84" fmla="*/ 99 w 99"/>
                <a:gd name="T85" fmla="*/ 340 h 340"/>
                <a:gd name="T86" fmla="*/ 99 w 99"/>
                <a:gd name="T87" fmla="*/ 323 h 340"/>
                <a:gd name="T88" fmla="*/ 87 w 99"/>
                <a:gd name="T89" fmla="*/ 323 h 340"/>
                <a:gd name="T90" fmla="*/ 50 w 99"/>
                <a:gd name="T91" fmla="*/ 175 h 340"/>
                <a:gd name="T92" fmla="*/ 20 w 99"/>
                <a:gd name="T93" fmla="*/ 146 h 340"/>
                <a:gd name="T94" fmla="*/ 50 w 99"/>
                <a:gd name="T95" fmla="*/ 117 h 340"/>
                <a:gd name="T96" fmla="*/ 79 w 99"/>
                <a:gd name="T97" fmla="*/ 146 h 340"/>
                <a:gd name="T98" fmla="*/ 50 w 99"/>
                <a:gd name="T99" fmla="*/ 17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340">
                  <a:moveTo>
                    <a:pt x="66" y="126"/>
                  </a:move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49" y="143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8"/>
                    <a:pt x="48" y="149"/>
                    <a:pt x="50" y="149"/>
                  </a:cubicBezTo>
                  <a:cubicBezTo>
                    <a:pt x="52" y="149"/>
                    <a:pt x="53" y="148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70" y="129"/>
                    <a:pt x="70" y="129"/>
                    <a:pt x="70" y="129"/>
                  </a:cubicBezTo>
                  <a:lnTo>
                    <a:pt x="66" y="126"/>
                  </a:lnTo>
                  <a:close/>
                  <a:moveTo>
                    <a:pt x="87" y="323"/>
                  </a:moveTo>
                  <a:cubicBezTo>
                    <a:pt x="87" y="177"/>
                    <a:pt x="87" y="177"/>
                    <a:pt x="87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4"/>
                    <a:pt x="52" y="7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7"/>
                    <a:pt x="31" y="54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99" y="340"/>
                    <a:pt x="99" y="340"/>
                    <a:pt x="99" y="340"/>
                  </a:cubicBezTo>
                  <a:cubicBezTo>
                    <a:pt x="99" y="323"/>
                    <a:pt x="99" y="323"/>
                    <a:pt x="99" y="323"/>
                  </a:cubicBezTo>
                  <a:lnTo>
                    <a:pt x="87" y="323"/>
                  </a:lnTo>
                  <a:close/>
                  <a:moveTo>
                    <a:pt x="50" y="175"/>
                  </a:moveTo>
                  <a:cubicBezTo>
                    <a:pt x="33" y="175"/>
                    <a:pt x="20" y="162"/>
                    <a:pt x="20" y="146"/>
                  </a:cubicBezTo>
                  <a:cubicBezTo>
                    <a:pt x="20" y="130"/>
                    <a:pt x="33" y="117"/>
                    <a:pt x="50" y="117"/>
                  </a:cubicBezTo>
                  <a:cubicBezTo>
                    <a:pt x="66" y="117"/>
                    <a:pt x="79" y="130"/>
                    <a:pt x="79" y="146"/>
                  </a:cubicBezTo>
                  <a:cubicBezTo>
                    <a:pt x="79" y="162"/>
                    <a:pt x="66" y="175"/>
                    <a:pt x="50" y="1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9935815" y="4761148"/>
              <a:ext cx="631342" cy="6313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8821084" y="3501254"/>
              <a:ext cx="2475567" cy="857260"/>
              <a:chOff x="1732858" y="5001250"/>
              <a:chExt cx="2213143" cy="857260"/>
            </a:xfrm>
          </p:grpSpPr>
          <p:sp>
            <p:nvSpPr>
              <p:cNvPr id="18" name="TextBox 1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2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4779717" y="1369448"/>
            <a:ext cx="2652337" cy="4485211"/>
            <a:chOff x="1468323" y="1573648"/>
            <a:chExt cx="2760777" cy="4668589"/>
          </a:xfrm>
        </p:grpSpPr>
        <p:grpSp>
          <p:nvGrpSpPr>
            <p:cNvPr id="33" name="Group 5"/>
            <p:cNvGrpSpPr/>
            <p:nvPr/>
          </p:nvGrpSpPr>
          <p:grpSpPr>
            <a:xfrm>
              <a:off x="1468323" y="2098813"/>
              <a:ext cx="2760777" cy="4143424"/>
              <a:chOff x="1454036" y="2352178"/>
              <a:chExt cx="2276135" cy="4143424"/>
            </a:xfrm>
          </p:grpSpPr>
          <p:sp>
            <p:nvSpPr>
              <p:cNvPr id="37" name="Freeform: Shape 9"/>
              <p:cNvSpPr/>
              <p:nvPr/>
            </p:nvSpPr>
            <p:spPr bwMode="auto">
              <a:xfrm rot="240385">
                <a:off x="1692103" y="3420299"/>
                <a:ext cx="180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"/>
              <p:cNvSpPr/>
              <p:nvPr/>
            </p:nvSpPr>
            <p:spPr bwMode="auto">
              <a:xfrm>
                <a:off x="2175682" y="6289093"/>
                <a:ext cx="832843" cy="206509"/>
              </a:xfrm>
              <a:custGeom>
                <a:avLst/>
                <a:gdLst>
                  <a:gd name="T0" fmla="*/ 0 w 155"/>
                  <a:gd name="T1" fmla="*/ 0 h 38"/>
                  <a:gd name="T2" fmla="*/ 31 w 155"/>
                  <a:gd name="T3" fmla="*/ 38 h 38"/>
                  <a:gd name="T4" fmla="*/ 117 w 155"/>
                  <a:gd name="T5" fmla="*/ 38 h 38"/>
                  <a:gd name="T6" fmla="*/ 155 w 155"/>
                  <a:gd name="T7" fmla="*/ 0 h 38"/>
                  <a:gd name="T8" fmla="*/ 0 w 15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8">
                    <a:moveTo>
                      <a:pt x="0" y="0"/>
                    </a:moveTo>
                    <a:cubicBezTo>
                      <a:pt x="0" y="19"/>
                      <a:pt x="13" y="34"/>
                      <a:pt x="31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38" y="37"/>
                      <a:pt x="155" y="21"/>
                      <a:pt x="15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"/>
              <p:cNvSpPr/>
              <p:nvPr/>
            </p:nvSpPr>
            <p:spPr bwMode="auto">
              <a:xfrm>
                <a:off x="1454036" y="3976649"/>
                <a:ext cx="2276135" cy="1302593"/>
              </a:xfrm>
              <a:custGeom>
                <a:avLst/>
                <a:gdLst>
                  <a:gd name="T0" fmla="*/ 29 w 424"/>
                  <a:gd name="T1" fmla="*/ 172 h 242"/>
                  <a:gd name="T2" fmla="*/ 30 w 424"/>
                  <a:gd name="T3" fmla="*/ 172 h 242"/>
                  <a:gd name="T4" fmla="*/ 157 w 424"/>
                  <a:gd name="T5" fmla="*/ 242 h 242"/>
                  <a:gd name="T6" fmla="*/ 261 w 424"/>
                  <a:gd name="T7" fmla="*/ 242 h 242"/>
                  <a:gd name="T8" fmla="*/ 269 w 424"/>
                  <a:gd name="T9" fmla="*/ 242 h 242"/>
                  <a:gd name="T10" fmla="*/ 271 w 424"/>
                  <a:gd name="T11" fmla="*/ 242 h 242"/>
                  <a:gd name="T12" fmla="*/ 282 w 424"/>
                  <a:gd name="T13" fmla="*/ 242 h 242"/>
                  <a:gd name="T14" fmla="*/ 363 w 424"/>
                  <a:gd name="T15" fmla="*/ 202 h 242"/>
                  <a:gd name="T16" fmla="*/ 381 w 424"/>
                  <a:gd name="T17" fmla="*/ 146 h 242"/>
                  <a:gd name="T18" fmla="*/ 324 w 424"/>
                  <a:gd name="T19" fmla="*/ 135 h 242"/>
                  <a:gd name="T20" fmla="*/ 218 w 424"/>
                  <a:gd name="T21" fmla="*/ 187 h 242"/>
                  <a:gd name="T22" fmla="*/ 148 w 424"/>
                  <a:gd name="T23" fmla="*/ 147 h 242"/>
                  <a:gd name="T24" fmla="*/ 391 w 424"/>
                  <a:gd name="T25" fmla="*/ 81 h 242"/>
                  <a:gd name="T26" fmla="*/ 418 w 424"/>
                  <a:gd name="T27" fmla="*/ 33 h 242"/>
                  <a:gd name="T28" fmla="*/ 370 w 424"/>
                  <a:gd name="T29" fmla="*/ 6 h 242"/>
                  <a:gd name="T30" fmla="*/ 33 w 424"/>
                  <a:gd name="T31" fmla="*/ 99 h 242"/>
                  <a:gd name="T32" fmla="*/ 6 w 424"/>
                  <a:gd name="T33" fmla="*/ 146 h 242"/>
                  <a:gd name="T34" fmla="*/ 29 w 424"/>
                  <a:gd name="T35" fmla="*/ 17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4" h="242">
                    <a:moveTo>
                      <a:pt x="29" y="172"/>
                    </a:moveTo>
                    <a:cubicBezTo>
                      <a:pt x="29" y="172"/>
                      <a:pt x="29" y="172"/>
                      <a:pt x="30" y="172"/>
                    </a:cubicBezTo>
                    <a:cubicBezTo>
                      <a:pt x="157" y="242"/>
                      <a:pt x="157" y="242"/>
                      <a:pt x="157" y="242"/>
                    </a:cubicBezTo>
                    <a:cubicBezTo>
                      <a:pt x="261" y="242"/>
                      <a:pt x="261" y="242"/>
                      <a:pt x="261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2"/>
                      <a:pt x="270" y="242"/>
                      <a:pt x="271" y="242"/>
                    </a:cubicBezTo>
                    <a:cubicBezTo>
                      <a:pt x="282" y="242"/>
                      <a:pt x="282" y="242"/>
                      <a:pt x="282" y="242"/>
                    </a:cubicBezTo>
                    <a:cubicBezTo>
                      <a:pt x="363" y="202"/>
                      <a:pt x="363" y="202"/>
                      <a:pt x="363" y="202"/>
                    </a:cubicBezTo>
                    <a:cubicBezTo>
                      <a:pt x="384" y="190"/>
                      <a:pt x="392" y="165"/>
                      <a:pt x="381" y="146"/>
                    </a:cubicBezTo>
                    <a:cubicBezTo>
                      <a:pt x="370" y="128"/>
                      <a:pt x="345" y="123"/>
                      <a:pt x="324" y="135"/>
                    </a:cubicBezTo>
                    <a:cubicBezTo>
                      <a:pt x="218" y="187"/>
                      <a:pt x="218" y="187"/>
                      <a:pt x="218" y="187"/>
                    </a:cubicBezTo>
                    <a:cubicBezTo>
                      <a:pt x="148" y="147"/>
                      <a:pt x="148" y="147"/>
                      <a:pt x="148" y="147"/>
                    </a:cubicBezTo>
                    <a:cubicBezTo>
                      <a:pt x="391" y="81"/>
                      <a:pt x="391" y="81"/>
                      <a:pt x="391" y="81"/>
                    </a:cubicBezTo>
                    <a:cubicBezTo>
                      <a:pt x="412" y="75"/>
                      <a:pt x="424" y="54"/>
                      <a:pt x="418" y="33"/>
                    </a:cubicBezTo>
                    <a:cubicBezTo>
                      <a:pt x="412" y="12"/>
                      <a:pt x="391" y="0"/>
                      <a:pt x="370" y="6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12" y="104"/>
                      <a:pt x="0" y="126"/>
                      <a:pt x="6" y="146"/>
                    </a:cubicBezTo>
                    <a:cubicBezTo>
                      <a:pt x="9" y="159"/>
                      <a:pt x="18" y="168"/>
                      <a:pt x="29" y="1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"/>
              <p:cNvSpPr/>
              <p:nvPr/>
            </p:nvSpPr>
            <p:spPr bwMode="auto">
              <a:xfrm rot="637550">
                <a:off x="1962102" y="2876424"/>
                <a:ext cx="1260000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3"/>
              <p:cNvSpPr/>
              <p:nvPr/>
            </p:nvSpPr>
            <p:spPr bwMode="auto">
              <a:xfrm>
                <a:off x="1963504" y="5374554"/>
                <a:ext cx="1257206" cy="796533"/>
              </a:xfrm>
              <a:custGeom>
                <a:avLst/>
                <a:gdLst>
                  <a:gd name="T0" fmla="*/ 183 w 234"/>
                  <a:gd name="T1" fmla="*/ 0 h 148"/>
                  <a:gd name="T2" fmla="*/ 57 w 234"/>
                  <a:gd name="T3" fmla="*/ 0 h 148"/>
                  <a:gd name="T4" fmla="*/ 0 w 234"/>
                  <a:gd name="T5" fmla="*/ 64 h 148"/>
                  <a:gd name="T6" fmla="*/ 0 w 234"/>
                  <a:gd name="T7" fmla="*/ 86 h 148"/>
                  <a:gd name="T8" fmla="*/ 52 w 234"/>
                  <a:gd name="T9" fmla="*/ 148 h 148"/>
                  <a:gd name="T10" fmla="*/ 171 w 234"/>
                  <a:gd name="T11" fmla="*/ 148 h 148"/>
                  <a:gd name="T12" fmla="*/ 233 w 234"/>
                  <a:gd name="T13" fmla="*/ 84 h 148"/>
                  <a:gd name="T14" fmla="*/ 233 w 234"/>
                  <a:gd name="T15" fmla="*/ 62 h 148"/>
                  <a:gd name="T16" fmla="*/ 183 w 234"/>
                  <a:gd name="T1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48">
                    <a:moveTo>
                      <a:pt x="183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5" y="3"/>
                      <a:pt x="0" y="31"/>
                      <a:pt x="0" y="6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17"/>
                      <a:pt x="23" y="143"/>
                      <a:pt x="5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206" y="148"/>
                      <a:pt x="234" y="119"/>
                      <a:pt x="233" y="84"/>
                    </a:cubicBezTo>
                    <a:cubicBezTo>
                      <a:pt x="233" y="62"/>
                      <a:pt x="233" y="62"/>
                      <a:pt x="233" y="62"/>
                    </a:cubicBezTo>
                    <a:cubicBezTo>
                      <a:pt x="233" y="31"/>
                      <a:pt x="211" y="6"/>
                      <a:pt x="18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4"/>
              <p:cNvSpPr/>
              <p:nvPr/>
            </p:nvSpPr>
            <p:spPr bwMode="auto">
              <a:xfrm rot="1082925">
                <a:off x="2146896" y="2352178"/>
                <a:ext cx="890411" cy="964464"/>
              </a:xfrm>
              <a:custGeom>
                <a:avLst/>
                <a:gdLst>
                  <a:gd name="T0" fmla="*/ 417 w 423"/>
                  <a:gd name="T1" fmla="*/ 33 h 179"/>
                  <a:gd name="T2" fmla="*/ 390 w 423"/>
                  <a:gd name="T3" fmla="*/ 81 h 179"/>
                  <a:gd name="T4" fmla="*/ 53 w 423"/>
                  <a:gd name="T5" fmla="*/ 173 h 179"/>
                  <a:gd name="T6" fmla="*/ 5 w 423"/>
                  <a:gd name="T7" fmla="*/ 146 h 179"/>
                  <a:gd name="T8" fmla="*/ 5 w 423"/>
                  <a:gd name="T9" fmla="*/ 146 h 179"/>
                  <a:gd name="T10" fmla="*/ 33 w 423"/>
                  <a:gd name="T11" fmla="*/ 98 h 179"/>
                  <a:gd name="T12" fmla="*/ 370 w 423"/>
                  <a:gd name="T13" fmla="*/ 6 h 179"/>
                  <a:gd name="T14" fmla="*/ 417 w 423"/>
                  <a:gd name="T15" fmla="*/ 3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179">
                    <a:moveTo>
                      <a:pt x="417" y="33"/>
                    </a:moveTo>
                    <a:cubicBezTo>
                      <a:pt x="423" y="54"/>
                      <a:pt x="411" y="75"/>
                      <a:pt x="390" y="81"/>
                    </a:cubicBezTo>
                    <a:cubicBezTo>
                      <a:pt x="53" y="173"/>
                      <a:pt x="53" y="173"/>
                      <a:pt x="53" y="173"/>
                    </a:cubicBezTo>
                    <a:cubicBezTo>
                      <a:pt x="32" y="179"/>
                      <a:pt x="11" y="167"/>
                      <a:pt x="5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0" y="126"/>
                      <a:pt x="12" y="104"/>
                      <a:pt x="33" y="98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90" y="0"/>
                      <a:pt x="412" y="12"/>
                      <a:pt x="417" y="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6"/>
            <p:cNvGrpSpPr>
              <a:grpSpLocks noChangeAspect="1"/>
            </p:cNvGrpSpPr>
            <p:nvPr/>
          </p:nvGrpSpPr>
          <p:grpSpPr bwMode="auto">
            <a:xfrm>
              <a:off x="2543909" y="1573648"/>
              <a:ext cx="609600" cy="677153"/>
              <a:chOff x="347" y="3344"/>
              <a:chExt cx="586" cy="707"/>
            </a:xfrm>
            <a:solidFill>
              <a:schemeClr val="accent1"/>
            </a:solidFill>
          </p:grpSpPr>
          <p:sp>
            <p:nvSpPr>
              <p:cNvPr id="35" name="Oval 7"/>
              <p:cNvSpPr/>
              <p:nvPr/>
            </p:nvSpPr>
            <p:spPr bwMode="auto">
              <a:xfrm rot="10800000">
                <a:off x="347" y="3466"/>
                <a:ext cx="586" cy="5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"/>
              <p:cNvSpPr/>
              <p:nvPr/>
            </p:nvSpPr>
            <p:spPr bwMode="auto">
              <a:xfrm>
                <a:off x="433" y="3344"/>
                <a:ext cx="414" cy="207"/>
              </a:xfrm>
              <a:custGeom>
                <a:avLst/>
                <a:gdLst>
                  <a:gd name="T0" fmla="*/ 0 w 414"/>
                  <a:gd name="T1" fmla="*/ 207 h 207"/>
                  <a:gd name="T2" fmla="*/ 206 w 414"/>
                  <a:gd name="T3" fmla="*/ 0 h 207"/>
                  <a:gd name="T4" fmla="*/ 414 w 414"/>
                  <a:gd name="T5" fmla="*/ 207 h 207"/>
                  <a:gd name="T6" fmla="*/ 0 w 414"/>
                  <a:gd name="T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207">
                    <a:moveTo>
                      <a:pt x="0" y="207"/>
                    </a:moveTo>
                    <a:lnTo>
                      <a:pt x="206" y="0"/>
                    </a:lnTo>
                    <a:lnTo>
                      <a:pt x="414" y="20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7505360" y="2456892"/>
            <a:ext cx="3725012" cy="1029742"/>
            <a:chOff x="7505360" y="2456892"/>
            <a:chExt cx="3725012" cy="1029742"/>
          </a:xfrm>
        </p:grpSpPr>
        <p:cxnSp>
          <p:nvCxnSpPr>
            <p:cNvPr id="6" name="Straight Arrow Connector 20"/>
            <p:cNvCxnSpPr/>
            <p:nvPr/>
          </p:nvCxnSpPr>
          <p:spPr>
            <a:xfrm>
              <a:off x="7505360" y="2929769"/>
              <a:ext cx="108024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"/>
            <p:cNvGrpSpPr/>
            <p:nvPr/>
          </p:nvGrpSpPr>
          <p:grpSpPr>
            <a:xfrm>
              <a:off x="8922048" y="2456892"/>
              <a:ext cx="2308324" cy="1029742"/>
              <a:chOff x="8922048" y="2456892"/>
              <a:chExt cx="2308324" cy="1029742"/>
            </a:xfrm>
          </p:grpSpPr>
          <p:sp>
            <p:nvSpPr>
              <p:cNvPr id="28" name="TextBox 22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cxnSp>
            <p:nvCxnSpPr>
              <p:cNvPr id="29" name="Straight Connector 2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16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31" name="Rectangle 24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32" name="Rectangle 1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7184445" y="4731449"/>
            <a:ext cx="4276747" cy="1029742"/>
            <a:chOff x="7184445" y="4731449"/>
            <a:chExt cx="4276747" cy="1029742"/>
          </a:xfrm>
        </p:grpSpPr>
        <p:cxnSp>
          <p:nvCxnSpPr>
            <p:cNvPr id="8" name="Straight Arrow Connector 30"/>
            <p:cNvCxnSpPr/>
            <p:nvPr/>
          </p:nvCxnSpPr>
          <p:spPr>
            <a:xfrm>
              <a:off x="7184445" y="5209794"/>
              <a:ext cx="1080243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8610745" y="4731449"/>
              <a:ext cx="2850447" cy="1029742"/>
              <a:chOff x="8922048" y="2456892"/>
              <a:chExt cx="2308324" cy="1029742"/>
            </a:xfrm>
          </p:grpSpPr>
          <p:sp>
            <p:nvSpPr>
              <p:cNvPr id="23" name="TextBox 36"/>
              <p:cNvSpPr txBox="1"/>
              <p:nvPr/>
            </p:nvSpPr>
            <p:spPr>
              <a:xfrm>
                <a:off x="8922048" y="2456892"/>
                <a:ext cx="2308324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24" name="Straight Connector 37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8"/>
              <p:cNvGrpSpPr/>
              <p:nvPr/>
            </p:nvGrpSpPr>
            <p:grpSpPr>
              <a:xfrm>
                <a:off x="8922048" y="2780928"/>
                <a:ext cx="2308324" cy="705706"/>
                <a:chOff x="8922049" y="2765435"/>
                <a:chExt cx="2308324" cy="705706"/>
              </a:xfrm>
            </p:grpSpPr>
            <p:sp>
              <p:nvSpPr>
                <p:cNvPr id="26" name="Rectangle 39"/>
                <p:cNvSpPr/>
                <p:nvPr/>
              </p:nvSpPr>
              <p:spPr>
                <a:xfrm>
                  <a:off x="8922049" y="2765435"/>
                  <a:ext cx="2308324" cy="184666"/>
                </a:xfrm>
                <a:prstGeom prst="rect">
                  <a:avLst/>
                </a:prstGeom>
              </p:spPr>
              <p:txBody>
                <a:bodyPr wrap="none" lIns="0" tIns="0" rIns="0" bIns="0" anchor="b" anchorCtr="0">
                  <a:normAutofit/>
                </a:bodyPr>
                <a:lstStyle/>
                <a:p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7" name="Rectangle 40"/>
                <p:cNvSpPr/>
                <p:nvPr/>
              </p:nvSpPr>
              <p:spPr>
                <a:xfrm>
                  <a:off x="8922049" y="2950101"/>
                  <a:ext cx="2308324" cy="52104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11509" y="1357520"/>
            <a:ext cx="5012605" cy="1029742"/>
            <a:chOff x="711509" y="1357520"/>
            <a:chExt cx="5012605" cy="1029742"/>
          </a:xfrm>
        </p:grpSpPr>
        <p:cxnSp>
          <p:nvCxnSpPr>
            <p:cNvPr id="5" name="Straight Arrow Connector 15"/>
            <p:cNvCxnSpPr/>
            <p:nvPr/>
          </p:nvCxnSpPr>
          <p:spPr>
            <a:xfrm flipH="1">
              <a:off x="4643871" y="1736047"/>
              <a:ext cx="108024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1"/>
            <p:cNvGrpSpPr/>
            <p:nvPr/>
          </p:nvGrpSpPr>
          <p:grpSpPr>
            <a:xfrm>
              <a:off x="711509" y="1357520"/>
              <a:ext cx="3377318" cy="1029742"/>
              <a:chOff x="8922048" y="2456892"/>
              <a:chExt cx="2219623" cy="1029742"/>
            </a:xfrm>
          </p:grpSpPr>
          <p:sp>
            <p:nvSpPr>
              <p:cNvPr id="18" name="TextBox 42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9" name="Straight Connector 43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44"/>
              <p:cNvGrpSpPr/>
              <p:nvPr/>
            </p:nvGrpSpPr>
            <p:grpSpPr>
              <a:xfrm>
                <a:off x="8922049" y="2780928"/>
                <a:ext cx="2219622" cy="705706"/>
                <a:chOff x="8922050" y="2765435"/>
                <a:chExt cx="2219622" cy="705706"/>
              </a:xfrm>
            </p:grpSpPr>
            <p:sp>
              <p:nvSpPr>
                <p:cNvPr id="21" name="Rectangle 45"/>
                <p:cNvSpPr/>
                <p:nvPr/>
              </p:nvSpPr>
              <p:spPr>
                <a:xfrm>
                  <a:off x="8922050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22" name="Rectangle 46"/>
                <p:cNvSpPr/>
                <p:nvPr/>
              </p:nvSpPr>
              <p:spPr>
                <a:xfrm>
                  <a:off x="8922050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  <p:grpSp>
        <p:nvGrpSpPr>
          <p:cNvPr id="43" name="千图PPT彼岸天：ID 8661124库_组合 42"/>
          <p:cNvGrpSpPr/>
          <p:nvPr>
            <p:custDataLst>
              <p:tags r:id="rId5"/>
            </p:custDataLst>
          </p:nvPr>
        </p:nvGrpSpPr>
        <p:grpSpPr>
          <a:xfrm>
            <a:off x="711507" y="3728295"/>
            <a:ext cx="3871468" cy="1029742"/>
            <a:chOff x="711507" y="3728295"/>
            <a:chExt cx="3871468" cy="1029742"/>
          </a:xfrm>
        </p:grpSpPr>
        <p:cxnSp>
          <p:nvCxnSpPr>
            <p:cNvPr id="7" name="Straight Arrow Connector 25"/>
            <p:cNvCxnSpPr/>
            <p:nvPr/>
          </p:nvCxnSpPr>
          <p:spPr>
            <a:xfrm flipH="1">
              <a:off x="3502732" y="4175260"/>
              <a:ext cx="1080243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7"/>
            <p:cNvGrpSpPr/>
            <p:nvPr/>
          </p:nvGrpSpPr>
          <p:grpSpPr>
            <a:xfrm>
              <a:off x="711507" y="3728295"/>
              <a:ext cx="2375381" cy="1029742"/>
              <a:chOff x="8922048" y="2456892"/>
              <a:chExt cx="2219622" cy="1029742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922048" y="2456892"/>
                <a:ext cx="221962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cxnSp>
            <p:nvCxnSpPr>
              <p:cNvPr id="14" name="Straight Connector 49"/>
              <p:cNvCxnSpPr/>
              <p:nvPr/>
            </p:nvCxnSpPr>
            <p:spPr>
              <a:xfrm>
                <a:off x="8922049" y="2716080"/>
                <a:ext cx="2219621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50"/>
              <p:cNvGrpSpPr/>
              <p:nvPr/>
            </p:nvGrpSpPr>
            <p:grpSpPr>
              <a:xfrm>
                <a:off x="8922048" y="2780928"/>
                <a:ext cx="2219622" cy="705706"/>
                <a:chOff x="8922049" y="2765435"/>
                <a:chExt cx="2219622" cy="705706"/>
              </a:xfrm>
            </p:grpSpPr>
            <p:sp>
              <p:nvSpPr>
                <p:cNvPr id="16" name="Rectangle 51"/>
                <p:cNvSpPr/>
                <p:nvPr/>
              </p:nvSpPr>
              <p:spPr>
                <a:xfrm>
                  <a:off x="8922049" y="2765435"/>
                  <a:ext cx="2219622" cy="184666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pPr algn="r"/>
                  <a:r>
                    <a:rPr lang="zh-CN" altLang="en-US" sz="1200" b="1" dirty="0"/>
                    <a:t>输入标题文本</a:t>
                  </a:r>
                </a:p>
              </p:txBody>
            </p:sp>
            <p:sp>
              <p:nvSpPr>
                <p:cNvPr id="17" name="Rectangle 52"/>
                <p:cNvSpPr/>
                <p:nvPr/>
              </p:nvSpPr>
              <p:spPr>
                <a:xfrm>
                  <a:off x="8922049" y="2950101"/>
                  <a:ext cx="2219622" cy="521040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100" dirty="0"/>
                    <a:t>请替换文字内容复制你的内容到此</a:t>
                  </a:r>
                  <a:br>
                    <a:rPr lang="zh-CN" altLang="en-US" sz="1100" dirty="0"/>
                  </a:br>
                  <a:endParaRPr lang="zh-CN" altLang="en-US" sz="1100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6534551" y="1987184"/>
            <a:ext cx="4705794" cy="568767"/>
            <a:chOff x="6534551" y="1987184"/>
            <a:chExt cx="4705794" cy="568767"/>
          </a:xfrm>
        </p:grpSpPr>
        <p:sp>
          <p:nvSpPr>
            <p:cNvPr id="6" name="TextBox 23"/>
            <p:cNvSpPr txBox="1"/>
            <p:nvPr/>
          </p:nvSpPr>
          <p:spPr>
            <a:xfrm>
              <a:off x="7139993" y="2015050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6534551" y="1987184"/>
              <a:ext cx="568767" cy="5687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6534551" y="2084218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6533399" y="2883238"/>
            <a:ext cx="4706946" cy="568767"/>
            <a:chOff x="6533399" y="2883238"/>
            <a:chExt cx="4706946" cy="568767"/>
          </a:xfrm>
        </p:grpSpPr>
        <p:sp>
          <p:nvSpPr>
            <p:cNvPr id="8" name="TextBox 25"/>
            <p:cNvSpPr txBox="1"/>
            <p:nvPr/>
          </p:nvSpPr>
          <p:spPr>
            <a:xfrm>
              <a:off x="7139993" y="291110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9" name="Oval 26"/>
            <p:cNvSpPr/>
            <p:nvPr/>
          </p:nvSpPr>
          <p:spPr>
            <a:xfrm>
              <a:off x="6534551" y="2883238"/>
              <a:ext cx="568767" cy="568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6533399" y="298275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6534551" y="3765713"/>
            <a:ext cx="4705794" cy="568767"/>
            <a:chOff x="6534551" y="3765713"/>
            <a:chExt cx="4705794" cy="568767"/>
          </a:xfrm>
        </p:grpSpPr>
        <p:sp>
          <p:nvSpPr>
            <p:cNvPr id="10" name="TextBox 27"/>
            <p:cNvSpPr txBox="1"/>
            <p:nvPr/>
          </p:nvSpPr>
          <p:spPr>
            <a:xfrm>
              <a:off x="7139993" y="3793579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11" name="Oval 28"/>
            <p:cNvSpPr/>
            <p:nvPr/>
          </p:nvSpPr>
          <p:spPr>
            <a:xfrm>
              <a:off x="6534551" y="3765713"/>
              <a:ext cx="568767" cy="5687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6537623" y="3865230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6533399" y="4661768"/>
            <a:ext cx="4706946" cy="568767"/>
            <a:chOff x="6533399" y="4661768"/>
            <a:chExt cx="4706946" cy="568767"/>
          </a:xfrm>
        </p:grpSpPr>
        <p:sp>
          <p:nvSpPr>
            <p:cNvPr id="12" name="TextBox 29"/>
            <p:cNvSpPr txBox="1"/>
            <p:nvPr/>
          </p:nvSpPr>
          <p:spPr>
            <a:xfrm>
              <a:off x="7139993" y="468963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13" name="Oval 30"/>
            <p:cNvSpPr/>
            <p:nvPr/>
          </p:nvSpPr>
          <p:spPr>
            <a:xfrm>
              <a:off x="6534551" y="4661768"/>
              <a:ext cx="568767" cy="5687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6533399" y="476128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</a:p>
          </p:txBody>
        </p:sp>
      </p:grpSp>
      <p:cxnSp>
        <p:nvCxnSpPr>
          <p:cNvPr id="18" name="千图PPT彼岸天：ID 8661124库_直接连接符 35"/>
          <p:cNvCxnSpPr/>
          <p:nvPr>
            <p:custDataLst>
              <p:tags r:id="rId5"/>
            </p:custDataLst>
          </p:nvPr>
        </p:nvCxnSpPr>
        <p:spPr>
          <a:xfrm>
            <a:off x="6102149" y="1448780"/>
            <a:ext cx="0" cy="4144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12046" y="1812682"/>
            <a:ext cx="5405879" cy="2997261"/>
            <a:chOff x="412046" y="1812682"/>
            <a:chExt cx="5405879" cy="2997261"/>
          </a:xfrm>
        </p:grpSpPr>
        <p:sp>
          <p:nvSpPr>
            <p:cNvPr id="4" name="TextBox 8"/>
            <p:cNvSpPr txBox="1"/>
            <p:nvPr/>
          </p:nvSpPr>
          <p:spPr>
            <a:xfrm>
              <a:off x="412046" y="3848513"/>
              <a:ext cx="5405879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2362493" y="3459267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667027" y="2368260"/>
              <a:ext cx="5002722" cy="1009418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2102812" y="1985131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673584" y="181268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3285991" y="195180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3766796" y="2117385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555517" y="4637711"/>
              <a:ext cx="3183603" cy="172232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2</a:t>
                </a: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3</a:t>
                </a: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4</a:t>
                </a: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6"/>
          <p:cNvSpPr txBox="1"/>
          <p:nvPr>
            <p:custDataLst>
              <p:tags r:id="rId1"/>
            </p:custDataLst>
          </p:nvPr>
        </p:nvSpPr>
        <p:spPr>
          <a:xfrm>
            <a:off x="4175887" y="2226249"/>
            <a:ext cx="7366119" cy="14505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dirty="0">
                <a:solidFill>
                  <a:srgbClr val="231815"/>
                </a:solidFill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感谢您的观看！</a:t>
            </a:r>
          </a:p>
        </p:txBody>
      </p:sp>
      <p:sp>
        <p:nvSpPr>
          <p:cNvPr id="9" name="矩形 8"/>
          <p:cNvSpPr/>
          <p:nvPr/>
        </p:nvSpPr>
        <p:spPr>
          <a:xfrm>
            <a:off x="3290515" y="3570419"/>
            <a:ext cx="84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0812" y="4251219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9747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rgbClr val="19747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rgbClr val="197471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7456" y="26995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8678" y="28807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298045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174708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298045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174708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326845" y="1713092"/>
            <a:ext cx="3493028" cy="3420884"/>
            <a:chOff x="1326845" y="1713092"/>
            <a:chExt cx="3493028" cy="3420884"/>
          </a:xfrm>
        </p:grpSpPr>
        <p:grpSp>
          <p:nvGrpSpPr>
            <p:cNvPr id="4" name="组合 3"/>
            <p:cNvGrpSpPr/>
            <p:nvPr/>
          </p:nvGrpSpPr>
          <p:grpSpPr>
            <a:xfrm>
              <a:off x="1326845" y="1713092"/>
              <a:ext cx="3493028" cy="3420884"/>
              <a:chOff x="6261100" y="3641726"/>
              <a:chExt cx="2951163" cy="2947988"/>
            </a:xfrm>
            <a:solidFill>
              <a:schemeClr val="accent1"/>
            </a:solidFill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7256463" y="4243389"/>
                <a:ext cx="1949450" cy="2336800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267450" y="3641726"/>
                <a:ext cx="1949450" cy="2376488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6745288" y="6110289"/>
                <a:ext cx="412750" cy="479425"/>
              </a:xfrm>
              <a:custGeom>
                <a:avLst/>
                <a:gdLst>
                  <a:gd name="T0" fmla="*/ 170 w 170"/>
                  <a:gd name="T1" fmla="*/ 111 h 198"/>
                  <a:gd name="T2" fmla="*/ 147 w 170"/>
                  <a:gd name="T3" fmla="*/ 52 h 198"/>
                  <a:gd name="T4" fmla="*/ 87 w 170"/>
                  <a:gd name="T5" fmla="*/ 26 h 198"/>
                  <a:gd name="T6" fmla="*/ 87 w 170"/>
                  <a:gd name="T7" fmla="*/ 0 h 198"/>
                  <a:gd name="T8" fmla="*/ 24 w 170"/>
                  <a:gd name="T9" fmla="*/ 41 h 198"/>
                  <a:gd name="T10" fmla="*/ 0 w 170"/>
                  <a:gd name="T11" fmla="*/ 110 h 198"/>
                  <a:gd name="T12" fmla="*/ 24 w 170"/>
                  <a:gd name="T13" fmla="*/ 173 h 198"/>
                  <a:gd name="T14" fmla="*/ 84 w 170"/>
                  <a:gd name="T15" fmla="*/ 198 h 198"/>
                  <a:gd name="T16" fmla="*/ 145 w 170"/>
                  <a:gd name="T17" fmla="*/ 173 h 198"/>
                  <a:gd name="T18" fmla="*/ 170 w 170"/>
                  <a:gd name="T19" fmla="*/ 11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70" y="111"/>
                    </a:moveTo>
                    <a:cubicBezTo>
                      <a:pt x="170" y="87"/>
                      <a:pt x="162" y="68"/>
                      <a:pt x="147" y="52"/>
                    </a:cubicBezTo>
                    <a:cubicBezTo>
                      <a:pt x="132" y="36"/>
                      <a:pt x="111" y="28"/>
                      <a:pt x="87" y="2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9" y="7"/>
                      <a:pt x="39" y="21"/>
                      <a:pt x="24" y="41"/>
                    </a:cubicBezTo>
                    <a:cubicBezTo>
                      <a:pt x="8" y="61"/>
                      <a:pt x="0" y="84"/>
                      <a:pt x="0" y="110"/>
                    </a:cubicBezTo>
                    <a:cubicBezTo>
                      <a:pt x="0" y="135"/>
                      <a:pt x="8" y="156"/>
                      <a:pt x="24" y="173"/>
                    </a:cubicBezTo>
                    <a:cubicBezTo>
                      <a:pt x="41" y="190"/>
                      <a:pt x="60" y="198"/>
                      <a:pt x="84" y="198"/>
                    </a:cubicBezTo>
                    <a:cubicBezTo>
                      <a:pt x="109" y="198"/>
                      <a:pt x="129" y="190"/>
                      <a:pt x="145" y="173"/>
                    </a:cubicBezTo>
                    <a:cubicBezTo>
                      <a:pt x="162" y="156"/>
                      <a:pt x="170" y="136"/>
                      <a:pt x="17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261100" y="6110289"/>
                <a:ext cx="411163" cy="479425"/>
              </a:xfrm>
              <a:custGeom>
                <a:avLst/>
                <a:gdLst>
                  <a:gd name="T0" fmla="*/ 146 w 170"/>
                  <a:gd name="T1" fmla="*/ 173 h 198"/>
                  <a:gd name="T2" fmla="*/ 170 w 170"/>
                  <a:gd name="T3" fmla="*/ 111 h 198"/>
                  <a:gd name="T4" fmla="*/ 147 w 170"/>
                  <a:gd name="T5" fmla="*/ 52 h 198"/>
                  <a:gd name="T6" fmla="*/ 87 w 170"/>
                  <a:gd name="T7" fmla="*/ 26 h 198"/>
                  <a:gd name="T8" fmla="*/ 87 w 170"/>
                  <a:gd name="T9" fmla="*/ 0 h 198"/>
                  <a:gd name="T10" fmla="*/ 24 w 170"/>
                  <a:gd name="T11" fmla="*/ 41 h 198"/>
                  <a:gd name="T12" fmla="*/ 0 w 170"/>
                  <a:gd name="T13" fmla="*/ 110 h 198"/>
                  <a:gd name="T14" fmla="*/ 25 w 170"/>
                  <a:gd name="T15" fmla="*/ 173 h 198"/>
                  <a:gd name="T16" fmla="*/ 84 w 170"/>
                  <a:gd name="T17" fmla="*/ 198 h 198"/>
                  <a:gd name="T18" fmla="*/ 146 w 170"/>
                  <a:gd name="T19" fmla="*/ 1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173"/>
                    </a:moveTo>
                    <a:cubicBezTo>
                      <a:pt x="162" y="156"/>
                      <a:pt x="170" y="136"/>
                      <a:pt x="170" y="111"/>
                    </a:cubicBezTo>
                    <a:cubicBezTo>
                      <a:pt x="170" y="87"/>
                      <a:pt x="162" y="68"/>
                      <a:pt x="147" y="52"/>
                    </a:cubicBezTo>
                    <a:cubicBezTo>
                      <a:pt x="132" y="36"/>
                      <a:pt x="111" y="28"/>
                      <a:pt x="87" y="2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3" y="7"/>
                      <a:pt x="40" y="21"/>
                      <a:pt x="24" y="41"/>
                    </a:cubicBezTo>
                    <a:cubicBezTo>
                      <a:pt x="8" y="61"/>
                      <a:pt x="0" y="84"/>
                      <a:pt x="0" y="110"/>
                    </a:cubicBezTo>
                    <a:cubicBezTo>
                      <a:pt x="0" y="135"/>
                      <a:pt x="9" y="156"/>
                      <a:pt x="25" y="173"/>
                    </a:cubicBezTo>
                    <a:cubicBezTo>
                      <a:pt x="41" y="190"/>
                      <a:pt x="61" y="198"/>
                      <a:pt x="84" y="198"/>
                    </a:cubicBezTo>
                    <a:cubicBezTo>
                      <a:pt x="109" y="198"/>
                      <a:pt x="129" y="190"/>
                      <a:pt x="146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8315325" y="3670301"/>
                <a:ext cx="896938" cy="48101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8801100" y="3670301"/>
                <a:ext cx="411163" cy="481013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8315325" y="3670301"/>
                <a:ext cx="412750" cy="481013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任意多边形: 形状 4"/>
            <p:cNvSpPr/>
            <p:nvPr/>
          </p:nvSpPr>
          <p:spPr>
            <a:xfrm>
              <a:off x="2480458" y="2395440"/>
              <a:ext cx="1085170" cy="80496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1669207" y="3757820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1669207" y="3450043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/>
                <a:t>输入标题文本</a:t>
              </a:r>
            </a:p>
          </p:txBody>
        </p:sp>
      </p:grpSp>
      <p:grpSp>
        <p:nvGrpSpPr>
          <p:cNvPr id="52" name="千图PPT彼岸天：ID 8661124库_组合 51"/>
          <p:cNvGrpSpPr/>
          <p:nvPr>
            <p:custDataLst>
              <p:tags r:id="rId2"/>
            </p:custDataLst>
          </p:nvPr>
        </p:nvGrpSpPr>
        <p:grpSpPr>
          <a:xfrm>
            <a:off x="6420036" y="1280240"/>
            <a:ext cx="4213490" cy="623987"/>
            <a:chOff x="6420036" y="1280240"/>
            <a:chExt cx="4213490" cy="623987"/>
          </a:xfrm>
        </p:grpSpPr>
        <p:grpSp>
          <p:nvGrpSpPr>
            <p:cNvPr id="15" name="组合 14"/>
            <p:cNvGrpSpPr/>
            <p:nvPr/>
          </p:nvGrpSpPr>
          <p:grpSpPr>
            <a:xfrm>
              <a:off x="6420036" y="1326376"/>
              <a:ext cx="577851" cy="577851"/>
              <a:chOff x="0" y="0"/>
              <a:chExt cx="1155700" cy="1155700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997887" y="1280240"/>
              <a:ext cx="3635639" cy="530259"/>
              <a:chOff x="1620551" y="2120093"/>
              <a:chExt cx="3635639" cy="53025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20551" y="2465686"/>
                <a:ext cx="3635639" cy="1846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6420036" y="2056238"/>
            <a:ext cx="4213490" cy="640539"/>
            <a:chOff x="6420036" y="2056238"/>
            <a:chExt cx="4213490" cy="640539"/>
          </a:xfrm>
        </p:grpSpPr>
        <p:grpSp>
          <p:nvGrpSpPr>
            <p:cNvPr id="14" name="组合 13"/>
            <p:cNvGrpSpPr/>
            <p:nvPr/>
          </p:nvGrpSpPr>
          <p:grpSpPr>
            <a:xfrm>
              <a:off x="6420036" y="2118926"/>
              <a:ext cx="577851" cy="577851"/>
              <a:chOff x="0" y="0"/>
              <a:chExt cx="1155700" cy="1155700"/>
            </a:xfrm>
          </p:grpSpPr>
          <p:sp>
            <p:nvSpPr>
              <p:cNvPr id="42" name="矩形: 圆角 41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97887" y="2056238"/>
              <a:ext cx="3635639" cy="514357"/>
              <a:chOff x="1620551" y="2120093"/>
              <a:chExt cx="3635639" cy="51435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 fontScale="92500" lnSpcReduction="10000"/>
              </a:bodyPr>
              <a:lstStyle/>
              <a:p>
                <a:pPr lvl="0">
                  <a:lnSpc>
                    <a:spcPct val="13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20036" y="2871591"/>
            <a:ext cx="4213490" cy="617735"/>
            <a:chOff x="6420036" y="2871591"/>
            <a:chExt cx="4213490" cy="617735"/>
          </a:xfrm>
        </p:grpSpPr>
        <p:grpSp>
          <p:nvGrpSpPr>
            <p:cNvPr id="17" name="组合 16"/>
            <p:cNvGrpSpPr/>
            <p:nvPr/>
          </p:nvGrpSpPr>
          <p:grpSpPr>
            <a:xfrm>
              <a:off x="6420036" y="2911475"/>
              <a:ext cx="577851" cy="577851"/>
              <a:chOff x="0" y="0"/>
              <a:chExt cx="1155700" cy="115570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997887" y="2871591"/>
              <a:ext cx="3635639" cy="514357"/>
              <a:chOff x="1620551" y="2120093"/>
              <a:chExt cx="3635639" cy="5143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 fontScale="92500" lnSpcReduction="10000"/>
              </a:bodyPr>
              <a:lstStyle/>
              <a:p>
                <a:pPr lvl="0">
                  <a:lnSpc>
                    <a:spcPct val="13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5"/>
            </p:custDataLst>
          </p:nvPr>
        </p:nvGrpSpPr>
        <p:grpSpPr>
          <a:xfrm>
            <a:off x="6420036" y="3667071"/>
            <a:ext cx="4213490" cy="614804"/>
            <a:chOff x="6420036" y="3667071"/>
            <a:chExt cx="4213490" cy="614804"/>
          </a:xfrm>
        </p:grpSpPr>
        <p:grpSp>
          <p:nvGrpSpPr>
            <p:cNvPr id="16" name="组合 15"/>
            <p:cNvGrpSpPr/>
            <p:nvPr/>
          </p:nvGrpSpPr>
          <p:grpSpPr>
            <a:xfrm>
              <a:off x="6420036" y="3704024"/>
              <a:ext cx="577851" cy="577851"/>
              <a:chOff x="0" y="0"/>
              <a:chExt cx="1155700" cy="1155700"/>
            </a:xfrm>
          </p:grpSpPr>
          <p:sp>
            <p:nvSpPr>
              <p:cNvPr id="38" name="矩形: 圆角 37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997887" y="3667071"/>
              <a:ext cx="3635639" cy="514357"/>
              <a:chOff x="1620551" y="2120093"/>
              <a:chExt cx="3635639" cy="51435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 fontScale="92500" lnSpcReduction="10000"/>
              </a:bodyPr>
              <a:lstStyle/>
              <a:p>
                <a:pPr lvl="0">
                  <a:lnSpc>
                    <a:spcPct val="13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6"/>
            </p:custDataLst>
          </p:nvPr>
        </p:nvGrpSpPr>
        <p:grpSpPr>
          <a:xfrm>
            <a:off x="6420036" y="4496573"/>
            <a:ext cx="4213490" cy="577851"/>
            <a:chOff x="6420036" y="4496573"/>
            <a:chExt cx="4213490" cy="577851"/>
          </a:xfrm>
        </p:grpSpPr>
        <p:grpSp>
          <p:nvGrpSpPr>
            <p:cNvPr id="18" name="组合 17"/>
            <p:cNvGrpSpPr/>
            <p:nvPr/>
          </p:nvGrpSpPr>
          <p:grpSpPr>
            <a:xfrm>
              <a:off x="6420036" y="4496573"/>
              <a:ext cx="577851" cy="577851"/>
              <a:chOff x="0" y="0"/>
              <a:chExt cx="1155700" cy="1155700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997887" y="4496573"/>
              <a:ext cx="3635639" cy="514357"/>
              <a:chOff x="1620551" y="2120093"/>
              <a:chExt cx="3635639" cy="51435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 fontScale="92500" lnSpcReduction="10000"/>
              </a:bodyPr>
              <a:lstStyle/>
              <a:p>
                <a:pPr lvl="0">
                  <a:lnSpc>
                    <a:spcPct val="13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7"/>
            </p:custDataLst>
          </p:nvPr>
        </p:nvGrpSpPr>
        <p:grpSpPr>
          <a:xfrm>
            <a:off x="4819873" y="1615302"/>
            <a:ext cx="1600163" cy="3170197"/>
            <a:chOff x="4819873" y="1615302"/>
            <a:chExt cx="1600163" cy="3170197"/>
          </a:xfrm>
        </p:grpSpPr>
        <p:cxnSp>
          <p:nvCxnSpPr>
            <p:cNvPr id="9" name="连接符: 肘形 8"/>
            <p:cNvCxnSpPr>
              <a:stCxn id="49" idx="7"/>
              <a:endCxn id="40" idx="1"/>
            </p:cNvCxnSpPr>
            <p:nvPr/>
          </p:nvCxnSpPr>
          <p:spPr>
            <a:xfrm flipV="1">
              <a:off x="4819873" y="1615302"/>
              <a:ext cx="1600163" cy="379026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/>
            <p:cNvCxnSpPr>
              <a:stCxn id="49" idx="7"/>
              <a:endCxn id="36" idx="1"/>
            </p:cNvCxnSpPr>
            <p:nvPr/>
          </p:nvCxnSpPr>
          <p:spPr>
            <a:xfrm>
              <a:off x="4819873" y="1994328"/>
              <a:ext cx="1600163" cy="1206073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连接符: 肘形 10"/>
            <p:cNvCxnSpPr>
              <a:stCxn id="49" idx="7"/>
              <a:endCxn id="42" idx="1"/>
            </p:cNvCxnSpPr>
            <p:nvPr/>
          </p:nvCxnSpPr>
          <p:spPr>
            <a:xfrm>
              <a:off x="4819873" y="1994328"/>
              <a:ext cx="1600163" cy="413524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/>
            <p:cNvCxnSpPr>
              <a:stCxn id="49" idx="7"/>
              <a:endCxn id="38" idx="1"/>
            </p:cNvCxnSpPr>
            <p:nvPr/>
          </p:nvCxnSpPr>
          <p:spPr>
            <a:xfrm>
              <a:off x="4819873" y="1994328"/>
              <a:ext cx="1600163" cy="1998622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连接符: 肘形 12"/>
            <p:cNvCxnSpPr>
              <a:stCxn id="49" idx="7"/>
              <a:endCxn id="34" idx="1"/>
            </p:cNvCxnSpPr>
            <p:nvPr/>
          </p:nvCxnSpPr>
          <p:spPr>
            <a:xfrm>
              <a:off x="4819873" y="1994328"/>
              <a:ext cx="1600163" cy="2791171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38575" y="4553775"/>
            <a:ext cx="3953840" cy="1287493"/>
            <a:chOff x="7138575" y="4553775"/>
            <a:chExt cx="3953840" cy="1287493"/>
          </a:xfrm>
        </p:grpSpPr>
        <p:sp>
          <p:nvSpPr>
            <p:cNvPr id="5" name="矩形 4"/>
            <p:cNvSpPr/>
            <p:nvPr/>
          </p:nvSpPr>
          <p:spPr>
            <a:xfrm>
              <a:off x="7169475" y="4908136"/>
              <a:ext cx="3922940" cy="933132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138575" y="4553775"/>
              <a:ext cx="3487517" cy="40011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b="1" noProof="1"/>
                <a:t>输入标题文本</a:t>
              </a:r>
            </a:p>
          </p:txBody>
        </p:sp>
      </p:grpSp>
      <p:grpSp>
        <p:nvGrpSpPr>
          <p:cNvPr id="13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5036469" y="2116771"/>
            <a:ext cx="2211992" cy="4000808"/>
            <a:chOff x="5102815" y="2116771"/>
            <a:chExt cx="2211992" cy="400080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3" name="任意多边形: 形状 72"/>
            <p:cNvSpPr/>
            <p:nvPr/>
          </p:nvSpPr>
          <p:spPr bwMode="auto">
            <a:xfrm>
              <a:off x="6339511" y="4101783"/>
              <a:ext cx="239888" cy="2015796"/>
            </a:xfrm>
            <a:custGeom>
              <a:avLst/>
              <a:gdLst>
                <a:gd name="connsiteX0" fmla="*/ 118953 w 239888"/>
                <a:gd name="connsiteY0" fmla="*/ 0 h 2015796"/>
                <a:gd name="connsiteX1" fmla="*/ 142744 w 239888"/>
                <a:gd name="connsiteY1" fmla="*/ 2107 h 2015796"/>
                <a:gd name="connsiteX2" fmla="*/ 166534 w 239888"/>
                <a:gd name="connsiteY2" fmla="*/ 10536 h 2015796"/>
                <a:gd name="connsiteX3" fmla="*/ 188342 w 239888"/>
                <a:gd name="connsiteY3" fmla="*/ 23179 h 2015796"/>
                <a:gd name="connsiteX4" fmla="*/ 204202 w 239888"/>
                <a:gd name="connsiteY4" fmla="*/ 37929 h 2015796"/>
                <a:gd name="connsiteX5" fmla="*/ 220063 w 239888"/>
                <a:gd name="connsiteY5" fmla="*/ 56894 h 2015796"/>
                <a:gd name="connsiteX6" fmla="*/ 229976 w 239888"/>
                <a:gd name="connsiteY6" fmla="*/ 80073 h 2015796"/>
                <a:gd name="connsiteX7" fmla="*/ 235923 w 239888"/>
                <a:gd name="connsiteY7" fmla="*/ 103252 h 2015796"/>
                <a:gd name="connsiteX8" fmla="*/ 239888 w 239888"/>
                <a:gd name="connsiteY8" fmla="*/ 130645 h 2015796"/>
                <a:gd name="connsiteX9" fmla="*/ 239888 w 239888"/>
                <a:gd name="connsiteY9" fmla="*/ 2015796 h 2015796"/>
                <a:gd name="connsiteX10" fmla="*/ 0 w 239888"/>
                <a:gd name="connsiteY10" fmla="*/ 2015796 h 2015796"/>
                <a:gd name="connsiteX11" fmla="*/ 0 w 239888"/>
                <a:gd name="connsiteY11" fmla="*/ 130645 h 2015796"/>
                <a:gd name="connsiteX12" fmla="*/ 1983 w 239888"/>
                <a:gd name="connsiteY12" fmla="*/ 103252 h 2015796"/>
                <a:gd name="connsiteX13" fmla="*/ 9913 w 239888"/>
                <a:gd name="connsiteY13" fmla="*/ 80073 h 2015796"/>
                <a:gd name="connsiteX14" fmla="*/ 19826 w 239888"/>
                <a:gd name="connsiteY14" fmla="*/ 56894 h 2015796"/>
                <a:gd name="connsiteX15" fmla="*/ 35686 w 239888"/>
                <a:gd name="connsiteY15" fmla="*/ 37929 h 2015796"/>
                <a:gd name="connsiteX16" fmla="*/ 51546 w 239888"/>
                <a:gd name="connsiteY16" fmla="*/ 23179 h 2015796"/>
                <a:gd name="connsiteX17" fmla="*/ 73354 w 239888"/>
                <a:gd name="connsiteY17" fmla="*/ 10536 h 2015796"/>
                <a:gd name="connsiteX18" fmla="*/ 97145 w 239888"/>
                <a:gd name="connsiteY18" fmla="*/ 2107 h 201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888" h="2015796">
                  <a:moveTo>
                    <a:pt x="118953" y="0"/>
                  </a:moveTo>
                  <a:lnTo>
                    <a:pt x="142744" y="2107"/>
                  </a:lnTo>
                  <a:lnTo>
                    <a:pt x="166534" y="10536"/>
                  </a:lnTo>
                  <a:lnTo>
                    <a:pt x="188342" y="23179"/>
                  </a:lnTo>
                  <a:lnTo>
                    <a:pt x="204202" y="37929"/>
                  </a:lnTo>
                  <a:lnTo>
                    <a:pt x="220063" y="56894"/>
                  </a:lnTo>
                  <a:lnTo>
                    <a:pt x="229976" y="80073"/>
                  </a:lnTo>
                  <a:lnTo>
                    <a:pt x="235923" y="103252"/>
                  </a:lnTo>
                  <a:lnTo>
                    <a:pt x="239888" y="130645"/>
                  </a:lnTo>
                  <a:lnTo>
                    <a:pt x="239888" y="2015796"/>
                  </a:lnTo>
                  <a:lnTo>
                    <a:pt x="0" y="2015796"/>
                  </a:lnTo>
                  <a:lnTo>
                    <a:pt x="0" y="130645"/>
                  </a:lnTo>
                  <a:lnTo>
                    <a:pt x="1983" y="103252"/>
                  </a:lnTo>
                  <a:lnTo>
                    <a:pt x="9913" y="80073"/>
                  </a:lnTo>
                  <a:lnTo>
                    <a:pt x="19826" y="56894"/>
                  </a:lnTo>
                  <a:lnTo>
                    <a:pt x="35686" y="37929"/>
                  </a:lnTo>
                  <a:lnTo>
                    <a:pt x="51546" y="23179"/>
                  </a:lnTo>
                  <a:lnTo>
                    <a:pt x="73354" y="10536"/>
                  </a:lnTo>
                  <a:lnTo>
                    <a:pt x="97145" y="21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任意多边形: 形状 73"/>
            <p:cNvSpPr/>
            <p:nvPr/>
          </p:nvSpPr>
          <p:spPr bwMode="auto">
            <a:xfrm>
              <a:off x="5682290" y="3026019"/>
              <a:ext cx="663763" cy="1584602"/>
            </a:xfrm>
            <a:custGeom>
              <a:avLst/>
              <a:gdLst>
                <a:gd name="T0" fmla="*/ 282 w 315"/>
                <a:gd name="T1" fmla="*/ 752 h 752"/>
                <a:gd name="T2" fmla="*/ 282 w 315"/>
                <a:gd name="T3" fmla="*/ 752 h 752"/>
                <a:gd name="T4" fmla="*/ 276 w 315"/>
                <a:gd name="T5" fmla="*/ 752 h 752"/>
                <a:gd name="T6" fmla="*/ 270 w 315"/>
                <a:gd name="T7" fmla="*/ 750 h 752"/>
                <a:gd name="T8" fmla="*/ 264 w 315"/>
                <a:gd name="T9" fmla="*/ 747 h 752"/>
                <a:gd name="T10" fmla="*/ 260 w 315"/>
                <a:gd name="T11" fmla="*/ 743 h 752"/>
                <a:gd name="T12" fmla="*/ 12 w 315"/>
                <a:gd name="T13" fmla="*/ 533 h 752"/>
                <a:gd name="T14" fmla="*/ 12 w 315"/>
                <a:gd name="T15" fmla="*/ 533 h 752"/>
                <a:gd name="T16" fmla="*/ 7 w 315"/>
                <a:gd name="T17" fmla="*/ 528 h 752"/>
                <a:gd name="T18" fmla="*/ 4 w 315"/>
                <a:gd name="T19" fmla="*/ 523 h 752"/>
                <a:gd name="T20" fmla="*/ 1 w 315"/>
                <a:gd name="T21" fmla="*/ 515 h 752"/>
                <a:gd name="T22" fmla="*/ 0 w 315"/>
                <a:gd name="T23" fmla="*/ 508 h 752"/>
                <a:gd name="T24" fmla="*/ 0 w 315"/>
                <a:gd name="T25" fmla="*/ 34 h 752"/>
                <a:gd name="T26" fmla="*/ 0 w 315"/>
                <a:gd name="T27" fmla="*/ 34 h 752"/>
                <a:gd name="T28" fmla="*/ 1 w 315"/>
                <a:gd name="T29" fmla="*/ 27 h 752"/>
                <a:gd name="T30" fmla="*/ 2 w 315"/>
                <a:gd name="T31" fmla="*/ 21 h 752"/>
                <a:gd name="T32" fmla="*/ 6 w 315"/>
                <a:gd name="T33" fmla="*/ 15 h 752"/>
                <a:gd name="T34" fmla="*/ 9 w 315"/>
                <a:gd name="T35" fmla="*/ 9 h 752"/>
                <a:gd name="T36" fmla="*/ 15 w 315"/>
                <a:gd name="T37" fmla="*/ 6 h 752"/>
                <a:gd name="T38" fmla="*/ 20 w 315"/>
                <a:gd name="T39" fmla="*/ 2 h 752"/>
                <a:gd name="T40" fmla="*/ 27 w 315"/>
                <a:gd name="T41" fmla="*/ 1 h 752"/>
                <a:gd name="T42" fmla="*/ 33 w 315"/>
                <a:gd name="T43" fmla="*/ 0 h 752"/>
                <a:gd name="T44" fmla="*/ 33 w 315"/>
                <a:gd name="T45" fmla="*/ 0 h 752"/>
                <a:gd name="T46" fmla="*/ 40 w 315"/>
                <a:gd name="T47" fmla="*/ 1 h 752"/>
                <a:gd name="T48" fmla="*/ 47 w 315"/>
                <a:gd name="T49" fmla="*/ 2 h 752"/>
                <a:gd name="T50" fmla="*/ 52 w 315"/>
                <a:gd name="T51" fmla="*/ 6 h 752"/>
                <a:gd name="T52" fmla="*/ 58 w 315"/>
                <a:gd name="T53" fmla="*/ 9 h 752"/>
                <a:gd name="T54" fmla="*/ 61 w 315"/>
                <a:gd name="T55" fmla="*/ 15 h 752"/>
                <a:gd name="T56" fmla="*/ 65 w 315"/>
                <a:gd name="T57" fmla="*/ 21 h 752"/>
                <a:gd name="T58" fmla="*/ 66 w 315"/>
                <a:gd name="T59" fmla="*/ 27 h 752"/>
                <a:gd name="T60" fmla="*/ 67 w 315"/>
                <a:gd name="T61" fmla="*/ 34 h 752"/>
                <a:gd name="T62" fmla="*/ 67 w 315"/>
                <a:gd name="T63" fmla="*/ 492 h 752"/>
                <a:gd name="T64" fmla="*/ 303 w 315"/>
                <a:gd name="T65" fmla="*/ 693 h 752"/>
                <a:gd name="T66" fmla="*/ 303 w 315"/>
                <a:gd name="T67" fmla="*/ 693 h 752"/>
                <a:gd name="T68" fmla="*/ 308 w 315"/>
                <a:gd name="T69" fmla="*/ 697 h 752"/>
                <a:gd name="T70" fmla="*/ 311 w 315"/>
                <a:gd name="T71" fmla="*/ 703 h 752"/>
                <a:gd name="T72" fmla="*/ 314 w 315"/>
                <a:gd name="T73" fmla="*/ 709 h 752"/>
                <a:gd name="T74" fmla="*/ 315 w 315"/>
                <a:gd name="T75" fmla="*/ 715 h 752"/>
                <a:gd name="T76" fmla="*/ 315 w 315"/>
                <a:gd name="T77" fmla="*/ 722 h 752"/>
                <a:gd name="T78" fmla="*/ 314 w 315"/>
                <a:gd name="T79" fmla="*/ 728 h 752"/>
                <a:gd name="T80" fmla="*/ 311 w 315"/>
                <a:gd name="T81" fmla="*/ 734 h 752"/>
                <a:gd name="T82" fmla="*/ 307 w 315"/>
                <a:gd name="T83" fmla="*/ 740 h 752"/>
                <a:gd name="T84" fmla="*/ 307 w 315"/>
                <a:gd name="T85" fmla="*/ 740 h 752"/>
                <a:gd name="T86" fmla="*/ 302 w 315"/>
                <a:gd name="T87" fmla="*/ 746 h 752"/>
                <a:gd name="T88" fmla="*/ 295 w 315"/>
                <a:gd name="T89" fmla="*/ 749 h 752"/>
                <a:gd name="T90" fmla="*/ 289 w 315"/>
                <a:gd name="T91" fmla="*/ 752 h 752"/>
                <a:gd name="T92" fmla="*/ 282 w 315"/>
                <a:gd name="T93" fmla="*/ 752 h 752"/>
                <a:gd name="T94" fmla="*/ 282 w 315"/>
                <a:gd name="T95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5" h="752">
                  <a:moveTo>
                    <a:pt x="282" y="752"/>
                  </a:moveTo>
                  <a:lnTo>
                    <a:pt x="282" y="752"/>
                  </a:lnTo>
                  <a:lnTo>
                    <a:pt x="276" y="752"/>
                  </a:lnTo>
                  <a:lnTo>
                    <a:pt x="270" y="750"/>
                  </a:lnTo>
                  <a:lnTo>
                    <a:pt x="264" y="747"/>
                  </a:lnTo>
                  <a:lnTo>
                    <a:pt x="260" y="743"/>
                  </a:lnTo>
                  <a:lnTo>
                    <a:pt x="12" y="533"/>
                  </a:lnTo>
                  <a:lnTo>
                    <a:pt x="12" y="533"/>
                  </a:lnTo>
                  <a:lnTo>
                    <a:pt x="7" y="528"/>
                  </a:lnTo>
                  <a:lnTo>
                    <a:pt x="4" y="523"/>
                  </a:lnTo>
                  <a:lnTo>
                    <a:pt x="1" y="515"/>
                  </a:lnTo>
                  <a:lnTo>
                    <a:pt x="0" y="50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7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1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7" y="34"/>
                  </a:lnTo>
                  <a:lnTo>
                    <a:pt x="67" y="492"/>
                  </a:lnTo>
                  <a:lnTo>
                    <a:pt x="303" y="693"/>
                  </a:lnTo>
                  <a:lnTo>
                    <a:pt x="303" y="693"/>
                  </a:lnTo>
                  <a:lnTo>
                    <a:pt x="308" y="697"/>
                  </a:lnTo>
                  <a:lnTo>
                    <a:pt x="311" y="703"/>
                  </a:lnTo>
                  <a:lnTo>
                    <a:pt x="314" y="709"/>
                  </a:lnTo>
                  <a:lnTo>
                    <a:pt x="315" y="715"/>
                  </a:lnTo>
                  <a:lnTo>
                    <a:pt x="315" y="722"/>
                  </a:lnTo>
                  <a:lnTo>
                    <a:pt x="314" y="728"/>
                  </a:lnTo>
                  <a:lnTo>
                    <a:pt x="311" y="734"/>
                  </a:lnTo>
                  <a:lnTo>
                    <a:pt x="307" y="740"/>
                  </a:lnTo>
                  <a:lnTo>
                    <a:pt x="307" y="740"/>
                  </a:lnTo>
                  <a:lnTo>
                    <a:pt x="302" y="746"/>
                  </a:lnTo>
                  <a:lnTo>
                    <a:pt x="295" y="749"/>
                  </a:lnTo>
                  <a:lnTo>
                    <a:pt x="289" y="752"/>
                  </a:lnTo>
                  <a:lnTo>
                    <a:pt x="282" y="752"/>
                  </a:lnTo>
                  <a:lnTo>
                    <a:pt x="282" y="7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任意多边形: 形状 74"/>
            <p:cNvSpPr/>
            <p:nvPr/>
          </p:nvSpPr>
          <p:spPr bwMode="auto">
            <a:xfrm>
              <a:off x="6470377" y="2874275"/>
              <a:ext cx="457259" cy="855546"/>
            </a:xfrm>
            <a:custGeom>
              <a:avLst/>
              <a:gdLst>
                <a:gd name="T0" fmla="*/ 34 w 217"/>
                <a:gd name="T1" fmla="*/ 533 h 533"/>
                <a:gd name="T2" fmla="*/ 34 w 217"/>
                <a:gd name="T3" fmla="*/ 533 h 533"/>
                <a:gd name="T4" fmla="*/ 27 w 217"/>
                <a:gd name="T5" fmla="*/ 533 h 533"/>
                <a:gd name="T6" fmla="*/ 20 w 217"/>
                <a:gd name="T7" fmla="*/ 531 h 533"/>
                <a:gd name="T8" fmla="*/ 13 w 217"/>
                <a:gd name="T9" fmla="*/ 526 h 533"/>
                <a:gd name="T10" fmla="*/ 8 w 217"/>
                <a:gd name="T11" fmla="*/ 521 h 533"/>
                <a:gd name="T12" fmla="*/ 8 w 217"/>
                <a:gd name="T13" fmla="*/ 521 h 533"/>
                <a:gd name="T14" fmla="*/ 4 w 217"/>
                <a:gd name="T15" fmla="*/ 515 h 533"/>
                <a:gd name="T16" fmla="*/ 1 w 217"/>
                <a:gd name="T17" fmla="*/ 510 h 533"/>
                <a:gd name="T18" fmla="*/ 0 w 217"/>
                <a:gd name="T19" fmla="*/ 504 h 533"/>
                <a:gd name="T20" fmla="*/ 0 w 217"/>
                <a:gd name="T21" fmla="*/ 497 h 533"/>
                <a:gd name="T22" fmla="*/ 3 w 217"/>
                <a:gd name="T23" fmla="*/ 491 h 533"/>
                <a:gd name="T24" fmla="*/ 5 w 217"/>
                <a:gd name="T25" fmla="*/ 485 h 533"/>
                <a:gd name="T26" fmla="*/ 8 w 217"/>
                <a:gd name="T27" fmla="*/ 479 h 533"/>
                <a:gd name="T28" fmla="*/ 13 w 217"/>
                <a:gd name="T29" fmla="*/ 474 h 533"/>
                <a:gd name="T30" fmla="*/ 150 w 217"/>
                <a:gd name="T31" fmla="*/ 363 h 533"/>
                <a:gd name="T32" fmla="*/ 150 w 217"/>
                <a:gd name="T33" fmla="*/ 34 h 533"/>
                <a:gd name="T34" fmla="*/ 150 w 217"/>
                <a:gd name="T35" fmla="*/ 34 h 533"/>
                <a:gd name="T36" fmla="*/ 151 w 217"/>
                <a:gd name="T37" fmla="*/ 27 h 533"/>
                <a:gd name="T38" fmla="*/ 152 w 217"/>
                <a:gd name="T39" fmla="*/ 21 h 533"/>
                <a:gd name="T40" fmla="*/ 156 w 217"/>
                <a:gd name="T41" fmla="*/ 15 h 533"/>
                <a:gd name="T42" fmla="*/ 160 w 217"/>
                <a:gd name="T43" fmla="*/ 10 h 533"/>
                <a:gd name="T44" fmla="*/ 165 w 217"/>
                <a:gd name="T45" fmla="*/ 6 h 533"/>
                <a:gd name="T46" fmla="*/ 170 w 217"/>
                <a:gd name="T47" fmla="*/ 3 h 533"/>
                <a:gd name="T48" fmla="*/ 177 w 217"/>
                <a:gd name="T49" fmla="*/ 1 h 533"/>
                <a:gd name="T50" fmla="*/ 183 w 217"/>
                <a:gd name="T51" fmla="*/ 0 h 533"/>
                <a:gd name="T52" fmla="*/ 183 w 217"/>
                <a:gd name="T53" fmla="*/ 0 h 533"/>
                <a:gd name="T54" fmla="*/ 190 w 217"/>
                <a:gd name="T55" fmla="*/ 1 h 533"/>
                <a:gd name="T56" fmla="*/ 197 w 217"/>
                <a:gd name="T57" fmla="*/ 3 h 533"/>
                <a:gd name="T58" fmla="*/ 202 w 217"/>
                <a:gd name="T59" fmla="*/ 6 h 533"/>
                <a:gd name="T60" fmla="*/ 208 w 217"/>
                <a:gd name="T61" fmla="*/ 10 h 533"/>
                <a:gd name="T62" fmla="*/ 211 w 217"/>
                <a:gd name="T63" fmla="*/ 15 h 533"/>
                <a:gd name="T64" fmla="*/ 215 w 217"/>
                <a:gd name="T65" fmla="*/ 21 h 533"/>
                <a:gd name="T66" fmla="*/ 216 w 217"/>
                <a:gd name="T67" fmla="*/ 27 h 533"/>
                <a:gd name="T68" fmla="*/ 217 w 217"/>
                <a:gd name="T69" fmla="*/ 34 h 533"/>
                <a:gd name="T70" fmla="*/ 217 w 217"/>
                <a:gd name="T71" fmla="*/ 379 h 533"/>
                <a:gd name="T72" fmla="*/ 217 w 217"/>
                <a:gd name="T73" fmla="*/ 379 h 533"/>
                <a:gd name="T74" fmla="*/ 216 w 217"/>
                <a:gd name="T75" fmla="*/ 387 h 533"/>
                <a:gd name="T76" fmla="*/ 214 w 217"/>
                <a:gd name="T77" fmla="*/ 393 h 533"/>
                <a:gd name="T78" fmla="*/ 210 w 217"/>
                <a:gd name="T79" fmla="*/ 400 h 533"/>
                <a:gd name="T80" fmla="*/ 204 w 217"/>
                <a:gd name="T81" fmla="*/ 404 h 533"/>
                <a:gd name="T82" fmla="*/ 56 w 217"/>
                <a:gd name="T83" fmla="*/ 526 h 533"/>
                <a:gd name="T84" fmla="*/ 56 w 217"/>
                <a:gd name="T85" fmla="*/ 526 h 533"/>
                <a:gd name="T86" fmla="*/ 50 w 217"/>
                <a:gd name="T87" fmla="*/ 530 h 533"/>
                <a:gd name="T88" fmla="*/ 45 w 217"/>
                <a:gd name="T89" fmla="*/ 532 h 533"/>
                <a:gd name="T90" fmla="*/ 39 w 217"/>
                <a:gd name="T91" fmla="*/ 533 h 533"/>
                <a:gd name="T92" fmla="*/ 34 w 217"/>
                <a:gd name="T93" fmla="*/ 533 h 533"/>
                <a:gd name="T94" fmla="*/ 34 w 217"/>
                <a:gd name="T95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7" h="533">
                  <a:moveTo>
                    <a:pt x="34" y="533"/>
                  </a:moveTo>
                  <a:lnTo>
                    <a:pt x="34" y="533"/>
                  </a:lnTo>
                  <a:lnTo>
                    <a:pt x="27" y="533"/>
                  </a:lnTo>
                  <a:lnTo>
                    <a:pt x="20" y="531"/>
                  </a:lnTo>
                  <a:lnTo>
                    <a:pt x="13" y="526"/>
                  </a:lnTo>
                  <a:lnTo>
                    <a:pt x="8" y="521"/>
                  </a:lnTo>
                  <a:lnTo>
                    <a:pt x="8" y="521"/>
                  </a:lnTo>
                  <a:lnTo>
                    <a:pt x="4" y="515"/>
                  </a:lnTo>
                  <a:lnTo>
                    <a:pt x="1" y="510"/>
                  </a:lnTo>
                  <a:lnTo>
                    <a:pt x="0" y="504"/>
                  </a:lnTo>
                  <a:lnTo>
                    <a:pt x="0" y="497"/>
                  </a:lnTo>
                  <a:lnTo>
                    <a:pt x="3" y="491"/>
                  </a:lnTo>
                  <a:lnTo>
                    <a:pt x="5" y="485"/>
                  </a:lnTo>
                  <a:lnTo>
                    <a:pt x="8" y="479"/>
                  </a:lnTo>
                  <a:lnTo>
                    <a:pt x="13" y="474"/>
                  </a:lnTo>
                  <a:lnTo>
                    <a:pt x="150" y="363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51" y="27"/>
                  </a:lnTo>
                  <a:lnTo>
                    <a:pt x="152" y="21"/>
                  </a:lnTo>
                  <a:lnTo>
                    <a:pt x="156" y="15"/>
                  </a:lnTo>
                  <a:lnTo>
                    <a:pt x="160" y="10"/>
                  </a:lnTo>
                  <a:lnTo>
                    <a:pt x="165" y="6"/>
                  </a:lnTo>
                  <a:lnTo>
                    <a:pt x="170" y="3"/>
                  </a:lnTo>
                  <a:lnTo>
                    <a:pt x="177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90" y="1"/>
                  </a:lnTo>
                  <a:lnTo>
                    <a:pt x="197" y="3"/>
                  </a:lnTo>
                  <a:lnTo>
                    <a:pt x="202" y="6"/>
                  </a:lnTo>
                  <a:lnTo>
                    <a:pt x="208" y="10"/>
                  </a:lnTo>
                  <a:lnTo>
                    <a:pt x="211" y="15"/>
                  </a:lnTo>
                  <a:lnTo>
                    <a:pt x="215" y="21"/>
                  </a:lnTo>
                  <a:lnTo>
                    <a:pt x="216" y="27"/>
                  </a:lnTo>
                  <a:lnTo>
                    <a:pt x="217" y="34"/>
                  </a:lnTo>
                  <a:lnTo>
                    <a:pt x="217" y="379"/>
                  </a:lnTo>
                  <a:lnTo>
                    <a:pt x="217" y="379"/>
                  </a:lnTo>
                  <a:lnTo>
                    <a:pt x="216" y="387"/>
                  </a:lnTo>
                  <a:lnTo>
                    <a:pt x="214" y="393"/>
                  </a:lnTo>
                  <a:lnTo>
                    <a:pt x="210" y="400"/>
                  </a:lnTo>
                  <a:lnTo>
                    <a:pt x="204" y="404"/>
                  </a:lnTo>
                  <a:lnTo>
                    <a:pt x="56" y="526"/>
                  </a:lnTo>
                  <a:lnTo>
                    <a:pt x="56" y="526"/>
                  </a:lnTo>
                  <a:lnTo>
                    <a:pt x="50" y="530"/>
                  </a:lnTo>
                  <a:lnTo>
                    <a:pt x="45" y="532"/>
                  </a:lnTo>
                  <a:lnTo>
                    <a:pt x="39" y="533"/>
                  </a:lnTo>
                  <a:lnTo>
                    <a:pt x="34" y="533"/>
                  </a:lnTo>
                  <a:lnTo>
                    <a:pt x="34" y="5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任意多边形: 形状 75"/>
            <p:cNvSpPr/>
            <p:nvPr/>
          </p:nvSpPr>
          <p:spPr bwMode="auto">
            <a:xfrm>
              <a:off x="5102815" y="3807784"/>
              <a:ext cx="410901" cy="722764"/>
            </a:xfrm>
            <a:custGeom>
              <a:avLst/>
              <a:gdLst>
                <a:gd name="T0" fmla="*/ 173 w 195"/>
                <a:gd name="T1" fmla="*/ 343 h 343"/>
                <a:gd name="T2" fmla="*/ 173 w 195"/>
                <a:gd name="T3" fmla="*/ 343 h 343"/>
                <a:gd name="T4" fmla="*/ 165 w 195"/>
                <a:gd name="T5" fmla="*/ 342 h 343"/>
                <a:gd name="T6" fmla="*/ 158 w 195"/>
                <a:gd name="T7" fmla="*/ 338 h 343"/>
                <a:gd name="T8" fmla="*/ 8 w 195"/>
                <a:gd name="T9" fmla="*/ 217 h 343"/>
                <a:gd name="T10" fmla="*/ 8 w 195"/>
                <a:gd name="T11" fmla="*/ 217 h 343"/>
                <a:gd name="T12" fmla="*/ 5 w 195"/>
                <a:gd name="T13" fmla="*/ 213 h 343"/>
                <a:gd name="T14" fmla="*/ 3 w 195"/>
                <a:gd name="T15" fmla="*/ 210 h 343"/>
                <a:gd name="T16" fmla="*/ 1 w 195"/>
                <a:gd name="T17" fmla="*/ 205 h 343"/>
                <a:gd name="T18" fmla="*/ 0 w 195"/>
                <a:gd name="T19" fmla="*/ 199 h 343"/>
                <a:gd name="T20" fmla="*/ 0 w 195"/>
                <a:gd name="T21" fmla="*/ 22 h 343"/>
                <a:gd name="T22" fmla="*/ 0 w 195"/>
                <a:gd name="T23" fmla="*/ 22 h 343"/>
                <a:gd name="T24" fmla="*/ 0 w 195"/>
                <a:gd name="T25" fmla="*/ 17 h 343"/>
                <a:gd name="T26" fmla="*/ 3 w 195"/>
                <a:gd name="T27" fmla="*/ 13 h 343"/>
                <a:gd name="T28" fmla="*/ 4 w 195"/>
                <a:gd name="T29" fmla="*/ 9 h 343"/>
                <a:gd name="T30" fmla="*/ 7 w 195"/>
                <a:gd name="T31" fmla="*/ 6 h 343"/>
                <a:gd name="T32" fmla="*/ 10 w 195"/>
                <a:gd name="T33" fmla="*/ 3 h 343"/>
                <a:gd name="T34" fmla="*/ 14 w 195"/>
                <a:gd name="T35" fmla="*/ 1 h 343"/>
                <a:gd name="T36" fmla="*/ 18 w 195"/>
                <a:gd name="T37" fmla="*/ 0 h 343"/>
                <a:gd name="T38" fmla="*/ 23 w 195"/>
                <a:gd name="T39" fmla="*/ 0 h 343"/>
                <a:gd name="T40" fmla="*/ 23 w 195"/>
                <a:gd name="T41" fmla="*/ 0 h 343"/>
                <a:gd name="T42" fmla="*/ 27 w 195"/>
                <a:gd name="T43" fmla="*/ 0 h 343"/>
                <a:gd name="T44" fmla="*/ 31 w 195"/>
                <a:gd name="T45" fmla="*/ 1 h 343"/>
                <a:gd name="T46" fmla="*/ 36 w 195"/>
                <a:gd name="T47" fmla="*/ 3 h 343"/>
                <a:gd name="T48" fmla="*/ 38 w 195"/>
                <a:gd name="T49" fmla="*/ 6 h 343"/>
                <a:gd name="T50" fmla="*/ 42 w 195"/>
                <a:gd name="T51" fmla="*/ 9 h 343"/>
                <a:gd name="T52" fmla="*/ 43 w 195"/>
                <a:gd name="T53" fmla="*/ 13 h 343"/>
                <a:gd name="T54" fmla="*/ 45 w 195"/>
                <a:gd name="T55" fmla="*/ 17 h 343"/>
                <a:gd name="T56" fmla="*/ 45 w 195"/>
                <a:gd name="T57" fmla="*/ 22 h 343"/>
                <a:gd name="T58" fmla="*/ 45 w 195"/>
                <a:gd name="T59" fmla="*/ 189 h 343"/>
                <a:gd name="T60" fmla="*/ 187 w 195"/>
                <a:gd name="T61" fmla="*/ 304 h 343"/>
                <a:gd name="T62" fmla="*/ 187 w 195"/>
                <a:gd name="T63" fmla="*/ 304 h 343"/>
                <a:gd name="T64" fmla="*/ 189 w 195"/>
                <a:gd name="T65" fmla="*/ 307 h 343"/>
                <a:gd name="T66" fmla="*/ 193 w 195"/>
                <a:gd name="T67" fmla="*/ 310 h 343"/>
                <a:gd name="T68" fmla="*/ 194 w 195"/>
                <a:gd name="T69" fmla="*/ 315 h 343"/>
                <a:gd name="T70" fmla="*/ 195 w 195"/>
                <a:gd name="T71" fmla="*/ 318 h 343"/>
                <a:gd name="T72" fmla="*/ 195 w 195"/>
                <a:gd name="T73" fmla="*/ 323 h 343"/>
                <a:gd name="T74" fmla="*/ 194 w 195"/>
                <a:gd name="T75" fmla="*/ 327 h 343"/>
                <a:gd name="T76" fmla="*/ 193 w 195"/>
                <a:gd name="T77" fmla="*/ 331 h 343"/>
                <a:gd name="T78" fmla="*/ 190 w 195"/>
                <a:gd name="T79" fmla="*/ 335 h 343"/>
                <a:gd name="T80" fmla="*/ 190 w 195"/>
                <a:gd name="T81" fmla="*/ 335 h 343"/>
                <a:gd name="T82" fmla="*/ 185 w 195"/>
                <a:gd name="T83" fmla="*/ 338 h 343"/>
                <a:gd name="T84" fmla="*/ 182 w 195"/>
                <a:gd name="T85" fmla="*/ 341 h 343"/>
                <a:gd name="T86" fmla="*/ 177 w 195"/>
                <a:gd name="T87" fmla="*/ 343 h 343"/>
                <a:gd name="T88" fmla="*/ 173 w 195"/>
                <a:gd name="T89" fmla="*/ 343 h 343"/>
                <a:gd name="T90" fmla="*/ 173 w 195"/>
                <a:gd name="T91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" h="343">
                  <a:moveTo>
                    <a:pt x="173" y="343"/>
                  </a:moveTo>
                  <a:lnTo>
                    <a:pt x="173" y="343"/>
                  </a:lnTo>
                  <a:lnTo>
                    <a:pt x="165" y="342"/>
                  </a:lnTo>
                  <a:lnTo>
                    <a:pt x="158" y="338"/>
                  </a:lnTo>
                  <a:lnTo>
                    <a:pt x="8" y="217"/>
                  </a:lnTo>
                  <a:lnTo>
                    <a:pt x="8" y="217"/>
                  </a:lnTo>
                  <a:lnTo>
                    <a:pt x="5" y="213"/>
                  </a:lnTo>
                  <a:lnTo>
                    <a:pt x="3" y="210"/>
                  </a:lnTo>
                  <a:lnTo>
                    <a:pt x="1" y="205"/>
                  </a:lnTo>
                  <a:lnTo>
                    <a:pt x="0" y="19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42" y="9"/>
                  </a:lnTo>
                  <a:lnTo>
                    <a:pt x="43" y="13"/>
                  </a:lnTo>
                  <a:lnTo>
                    <a:pt x="45" y="17"/>
                  </a:lnTo>
                  <a:lnTo>
                    <a:pt x="45" y="22"/>
                  </a:lnTo>
                  <a:lnTo>
                    <a:pt x="45" y="189"/>
                  </a:lnTo>
                  <a:lnTo>
                    <a:pt x="187" y="304"/>
                  </a:lnTo>
                  <a:lnTo>
                    <a:pt x="187" y="304"/>
                  </a:lnTo>
                  <a:lnTo>
                    <a:pt x="189" y="307"/>
                  </a:lnTo>
                  <a:lnTo>
                    <a:pt x="193" y="310"/>
                  </a:lnTo>
                  <a:lnTo>
                    <a:pt x="194" y="315"/>
                  </a:lnTo>
                  <a:lnTo>
                    <a:pt x="195" y="318"/>
                  </a:lnTo>
                  <a:lnTo>
                    <a:pt x="195" y="323"/>
                  </a:lnTo>
                  <a:lnTo>
                    <a:pt x="194" y="327"/>
                  </a:lnTo>
                  <a:lnTo>
                    <a:pt x="193" y="331"/>
                  </a:lnTo>
                  <a:lnTo>
                    <a:pt x="190" y="335"/>
                  </a:lnTo>
                  <a:lnTo>
                    <a:pt x="190" y="335"/>
                  </a:lnTo>
                  <a:lnTo>
                    <a:pt x="185" y="338"/>
                  </a:lnTo>
                  <a:lnTo>
                    <a:pt x="182" y="341"/>
                  </a:lnTo>
                  <a:lnTo>
                    <a:pt x="177" y="343"/>
                  </a:lnTo>
                  <a:lnTo>
                    <a:pt x="173" y="343"/>
                  </a:lnTo>
                  <a:lnTo>
                    <a:pt x="173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任意多边形: 形状 76"/>
            <p:cNvSpPr/>
            <p:nvPr/>
          </p:nvSpPr>
          <p:spPr bwMode="auto">
            <a:xfrm>
              <a:off x="6579399" y="3792777"/>
              <a:ext cx="735408" cy="939804"/>
            </a:xfrm>
            <a:custGeom>
              <a:avLst/>
              <a:gdLst>
                <a:gd name="T0" fmla="*/ 22 w 349"/>
                <a:gd name="T1" fmla="*/ 446 h 446"/>
                <a:gd name="T2" fmla="*/ 22 w 349"/>
                <a:gd name="T3" fmla="*/ 446 h 446"/>
                <a:gd name="T4" fmla="*/ 18 w 349"/>
                <a:gd name="T5" fmla="*/ 445 h 446"/>
                <a:gd name="T6" fmla="*/ 13 w 349"/>
                <a:gd name="T7" fmla="*/ 443 h 446"/>
                <a:gd name="T8" fmla="*/ 8 w 349"/>
                <a:gd name="T9" fmla="*/ 441 h 446"/>
                <a:gd name="T10" fmla="*/ 5 w 349"/>
                <a:gd name="T11" fmla="*/ 438 h 446"/>
                <a:gd name="T12" fmla="*/ 5 w 349"/>
                <a:gd name="T13" fmla="*/ 438 h 446"/>
                <a:gd name="T14" fmla="*/ 2 w 349"/>
                <a:gd name="T15" fmla="*/ 433 h 446"/>
                <a:gd name="T16" fmla="*/ 1 w 349"/>
                <a:gd name="T17" fmla="*/ 429 h 446"/>
                <a:gd name="T18" fmla="*/ 0 w 349"/>
                <a:gd name="T19" fmla="*/ 425 h 446"/>
                <a:gd name="T20" fmla="*/ 0 w 349"/>
                <a:gd name="T21" fmla="*/ 421 h 446"/>
                <a:gd name="T22" fmla="*/ 1 w 349"/>
                <a:gd name="T23" fmla="*/ 416 h 446"/>
                <a:gd name="T24" fmla="*/ 2 w 349"/>
                <a:gd name="T25" fmla="*/ 413 h 446"/>
                <a:gd name="T26" fmla="*/ 5 w 349"/>
                <a:gd name="T27" fmla="*/ 409 h 446"/>
                <a:gd name="T28" fmla="*/ 8 w 349"/>
                <a:gd name="T29" fmla="*/ 406 h 446"/>
                <a:gd name="T30" fmla="*/ 204 w 349"/>
                <a:gd name="T31" fmla="*/ 246 h 446"/>
                <a:gd name="T32" fmla="*/ 204 w 349"/>
                <a:gd name="T33" fmla="*/ 100 h 446"/>
                <a:gd name="T34" fmla="*/ 204 w 349"/>
                <a:gd name="T35" fmla="*/ 100 h 446"/>
                <a:gd name="T36" fmla="*/ 204 w 349"/>
                <a:gd name="T37" fmla="*/ 95 h 446"/>
                <a:gd name="T38" fmla="*/ 207 w 349"/>
                <a:gd name="T39" fmla="*/ 91 h 446"/>
                <a:gd name="T40" fmla="*/ 209 w 349"/>
                <a:gd name="T41" fmla="*/ 86 h 446"/>
                <a:gd name="T42" fmla="*/ 212 w 349"/>
                <a:gd name="T43" fmla="*/ 82 h 446"/>
                <a:gd name="T44" fmla="*/ 314 w 349"/>
                <a:gd name="T45" fmla="*/ 4 h 446"/>
                <a:gd name="T46" fmla="*/ 314 w 349"/>
                <a:gd name="T47" fmla="*/ 4 h 446"/>
                <a:gd name="T48" fmla="*/ 317 w 349"/>
                <a:gd name="T49" fmla="*/ 2 h 446"/>
                <a:gd name="T50" fmla="*/ 322 w 349"/>
                <a:gd name="T51" fmla="*/ 0 h 446"/>
                <a:gd name="T52" fmla="*/ 326 w 349"/>
                <a:gd name="T53" fmla="*/ 0 h 446"/>
                <a:gd name="T54" fmla="*/ 330 w 349"/>
                <a:gd name="T55" fmla="*/ 0 h 446"/>
                <a:gd name="T56" fmla="*/ 334 w 349"/>
                <a:gd name="T57" fmla="*/ 1 h 446"/>
                <a:gd name="T58" fmla="*/ 339 w 349"/>
                <a:gd name="T59" fmla="*/ 2 h 446"/>
                <a:gd name="T60" fmla="*/ 342 w 349"/>
                <a:gd name="T61" fmla="*/ 4 h 446"/>
                <a:gd name="T62" fmla="*/ 345 w 349"/>
                <a:gd name="T63" fmla="*/ 8 h 446"/>
                <a:gd name="T64" fmla="*/ 345 w 349"/>
                <a:gd name="T65" fmla="*/ 8 h 446"/>
                <a:gd name="T66" fmla="*/ 348 w 349"/>
                <a:gd name="T67" fmla="*/ 12 h 446"/>
                <a:gd name="T68" fmla="*/ 349 w 349"/>
                <a:gd name="T69" fmla="*/ 16 h 446"/>
                <a:gd name="T70" fmla="*/ 349 w 349"/>
                <a:gd name="T71" fmla="*/ 21 h 446"/>
                <a:gd name="T72" fmla="*/ 349 w 349"/>
                <a:gd name="T73" fmla="*/ 25 h 446"/>
                <a:gd name="T74" fmla="*/ 348 w 349"/>
                <a:gd name="T75" fmla="*/ 29 h 446"/>
                <a:gd name="T76" fmla="*/ 347 w 349"/>
                <a:gd name="T77" fmla="*/ 33 h 446"/>
                <a:gd name="T78" fmla="*/ 345 w 349"/>
                <a:gd name="T79" fmla="*/ 36 h 446"/>
                <a:gd name="T80" fmla="*/ 341 w 349"/>
                <a:gd name="T81" fmla="*/ 40 h 446"/>
                <a:gd name="T82" fmla="*/ 249 w 349"/>
                <a:gd name="T83" fmla="*/ 111 h 446"/>
                <a:gd name="T84" fmla="*/ 249 w 349"/>
                <a:gd name="T85" fmla="*/ 257 h 446"/>
                <a:gd name="T86" fmla="*/ 249 w 349"/>
                <a:gd name="T87" fmla="*/ 257 h 446"/>
                <a:gd name="T88" fmla="*/ 248 w 349"/>
                <a:gd name="T89" fmla="*/ 262 h 446"/>
                <a:gd name="T90" fmla="*/ 247 w 349"/>
                <a:gd name="T91" fmla="*/ 266 h 446"/>
                <a:gd name="T92" fmla="*/ 244 w 349"/>
                <a:gd name="T93" fmla="*/ 270 h 446"/>
                <a:gd name="T94" fmla="*/ 241 w 349"/>
                <a:gd name="T95" fmla="*/ 274 h 446"/>
                <a:gd name="T96" fmla="*/ 37 w 349"/>
                <a:gd name="T97" fmla="*/ 440 h 446"/>
                <a:gd name="T98" fmla="*/ 37 w 349"/>
                <a:gd name="T99" fmla="*/ 440 h 446"/>
                <a:gd name="T100" fmla="*/ 30 w 349"/>
                <a:gd name="T101" fmla="*/ 443 h 446"/>
                <a:gd name="T102" fmla="*/ 22 w 349"/>
                <a:gd name="T103" fmla="*/ 446 h 446"/>
                <a:gd name="T104" fmla="*/ 22 w 349"/>
                <a:gd name="T105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" h="446">
                  <a:moveTo>
                    <a:pt x="22" y="446"/>
                  </a:moveTo>
                  <a:lnTo>
                    <a:pt x="22" y="446"/>
                  </a:lnTo>
                  <a:lnTo>
                    <a:pt x="18" y="445"/>
                  </a:lnTo>
                  <a:lnTo>
                    <a:pt x="13" y="443"/>
                  </a:lnTo>
                  <a:lnTo>
                    <a:pt x="8" y="441"/>
                  </a:lnTo>
                  <a:lnTo>
                    <a:pt x="5" y="438"/>
                  </a:lnTo>
                  <a:lnTo>
                    <a:pt x="5" y="438"/>
                  </a:lnTo>
                  <a:lnTo>
                    <a:pt x="2" y="433"/>
                  </a:lnTo>
                  <a:lnTo>
                    <a:pt x="1" y="429"/>
                  </a:lnTo>
                  <a:lnTo>
                    <a:pt x="0" y="425"/>
                  </a:lnTo>
                  <a:lnTo>
                    <a:pt x="0" y="421"/>
                  </a:lnTo>
                  <a:lnTo>
                    <a:pt x="1" y="416"/>
                  </a:lnTo>
                  <a:lnTo>
                    <a:pt x="2" y="413"/>
                  </a:lnTo>
                  <a:lnTo>
                    <a:pt x="5" y="409"/>
                  </a:lnTo>
                  <a:lnTo>
                    <a:pt x="8" y="406"/>
                  </a:lnTo>
                  <a:lnTo>
                    <a:pt x="204" y="246"/>
                  </a:lnTo>
                  <a:lnTo>
                    <a:pt x="204" y="100"/>
                  </a:lnTo>
                  <a:lnTo>
                    <a:pt x="204" y="100"/>
                  </a:lnTo>
                  <a:lnTo>
                    <a:pt x="204" y="95"/>
                  </a:lnTo>
                  <a:lnTo>
                    <a:pt x="207" y="91"/>
                  </a:lnTo>
                  <a:lnTo>
                    <a:pt x="209" y="86"/>
                  </a:lnTo>
                  <a:lnTo>
                    <a:pt x="212" y="82"/>
                  </a:lnTo>
                  <a:lnTo>
                    <a:pt x="314" y="4"/>
                  </a:lnTo>
                  <a:lnTo>
                    <a:pt x="314" y="4"/>
                  </a:lnTo>
                  <a:lnTo>
                    <a:pt x="317" y="2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1"/>
                  </a:lnTo>
                  <a:lnTo>
                    <a:pt x="339" y="2"/>
                  </a:lnTo>
                  <a:lnTo>
                    <a:pt x="342" y="4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8" y="12"/>
                  </a:lnTo>
                  <a:lnTo>
                    <a:pt x="349" y="16"/>
                  </a:lnTo>
                  <a:lnTo>
                    <a:pt x="349" y="21"/>
                  </a:lnTo>
                  <a:lnTo>
                    <a:pt x="349" y="25"/>
                  </a:lnTo>
                  <a:lnTo>
                    <a:pt x="348" y="29"/>
                  </a:lnTo>
                  <a:lnTo>
                    <a:pt x="347" y="33"/>
                  </a:lnTo>
                  <a:lnTo>
                    <a:pt x="345" y="36"/>
                  </a:lnTo>
                  <a:lnTo>
                    <a:pt x="341" y="40"/>
                  </a:lnTo>
                  <a:lnTo>
                    <a:pt x="249" y="111"/>
                  </a:lnTo>
                  <a:lnTo>
                    <a:pt x="249" y="257"/>
                  </a:lnTo>
                  <a:lnTo>
                    <a:pt x="249" y="257"/>
                  </a:lnTo>
                  <a:lnTo>
                    <a:pt x="248" y="262"/>
                  </a:lnTo>
                  <a:lnTo>
                    <a:pt x="247" y="266"/>
                  </a:lnTo>
                  <a:lnTo>
                    <a:pt x="244" y="270"/>
                  </a:lnTo>
                  <a:lnTo>
                    <a:pt x="241" y="274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0" y="443"/>
                  </a:lnTo>
                  <a:lnTo>
                    <a:pt x="22" y="446"/>
                  </a:lnTo>
                  <a:lnTo>
                    <a:pt x="22" y="4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任意多边形: 形状 77"/>
            <p:cNvSpPr/>
            <p:nvPr/>
          </p:nvSpPr>
          <p:spPr bwMode="auto">
            <a:xfrm>
              <a:off x="5250288" y="2821623"/>
              <a:ext cx="573154" cy="1089414"/>
            </a:xfrm>
            <a:custGeom>
              <a:avLst/>
              <a:gdLst>
                <a:gd name="T0" fmla="*/ 249 w 272"/>
                <a:gd name="T1" fmla="*/ 517 h 517"/>
                <a:gd name="T2" fmla="*/ 249 w 272"/>
                <a:gd name="T3" fmla="*/ 517 h 517"/>
                <a:gd name="T4" fmla="*/ 242 w 272"/>
                <a:gd name="T5" fmla="*/ 516 h 517"/>
                <a:gd name="T6" fmla="*/ 236 w 272"/>
                <a:gd name="T7" fmla="*/ 514 h 517"/>
                <a:gd name="T8" fmla="*/ 111 w 272"/>
                <a:gd name="T9" fmla="*/ 428 h 517"/>
                <a:gd name="T10" fmla="*/ 111 w 272"/>
                <a:gd name="T11" fmla="*/ 428 h 517"/>
                <a:gd name="T12" fmla="*/ 108 w 272"/>
                <a:gd name="T13" fmla="*/ 424 h 517"/>
                <a:gd name="T14" fmla="*/ 104 w 272"/>
                <a:gd name="T15" fmla="*/ 419 h 517"/>
                <a:gd name="T16" fmla="*/ 103 w 272"/>
                <a:gd name="T17" fmla="*/ 415 h 517"/>
                <a:gd name="T18" fmla="*/ 102 w 272"/>
                <a:gd name="T19" fmla="*/ 409 h 517"/>
                <a:gd name="T20" fmla="*/ 102 w 272"/>
                <a:gd name="T21" fmla="*/ 112 h 517"/>
                <a:gd name="T22" fmla="*/ 10 w 272"/>
                <a:gd name="T23" fmla="*/ 40 h 517"/>
                <a:gd name="T24" fmla="*/ 10 w 272"/>
                <a:gd name="T25" fmla="*/ 40 h 517"/>
                <a:gd name="T26" fmla="*/ 6 w 272"/>
                <a:gd name="T27" fmla="*/ 37 h 517"/>
                <a:gd name="T28" fmla="*/ 4 w 272"/>
                <a:gd name="T29" fmla="*/ 33 h 517"/>
                <a:gd name="T30" fmla="*/ 2 w 272"/>
                <a:gd name="T31" fmla="*/ 30 h 517"/>
                <a:gd name="T32" fmla="*/ 0 w 272"/>
                <a:gd name="T33" fmla="*/ 25 h 517"/>
                <a:gd name="T34" fmla="*/ 0 w 272"/>
                <a:gd name="T35" fmla="*/ 22 h 517"/>
                <a:gd name="T36" fmla="*/ 2 w 272"/>
                <a:gd name="T37" fmla="*/ 17 h 517"/>
                <a:gd name="T38" fmla="*/ 3 w 272"/>
                <a:gd name="T39" fmla="*/ 13 h 517"/>
                <a:gd name="T40" fmla="*/ 5 w 272"/>
                <a:gd name="T41" fmla="*/ 9 h 517"/>
                <a:gd name="T42" fmla="*/ 5 w 272"/>
                <a:gd name="T43" fmla="*/ 9 h 517"/>
                <a:gd name="T44" fmla="*/ 9 w 272"/>
                <a:gd name="T45" fmla="*/ 6 h 517"/>
                <a:gd name="T46" fmla="*/ 12 w 272"/>
                <a:gd name="T47" fmla="*/ 3 h 517"/>
                <a:gd name="T48" fmla="*/ 16 w 272"/>
                <a:gd name="T49" fmla="*/ 2 h 517"/>
                <a:gd name="T50" fmla="*/ 20 w 272"/>
                <a:gd name="T51" fmla="*/ 0 h 517"/>
                <a:gd name="T52" fmla="*/ 25 w 272"/>
                <a:gd name="T53" fmla="*/ 0 h 517"/>
                <a:gd name="T54" fmla="*/ 29 w 272"/>
                <a:gd name="T55" fmla="*/ 2 h 517"/>
                <a:gd name="T56" fmla="*/ 33 w 272"/>
                <a:gd name="T57" fmla="*/ 3 h 517"/>
                <a:gd name="T58" fmla="*/ 37 w 272"/>
                <a:gd name="T59" fmla="*/ 5 h 517"/>
                <a:gd name="T60" fmla="*/ 138 w 272"/>
                <a:gd name="T61" fmla="*/ 83 h 517"/>
                <a:gd name="T62" fmla="*/ 138 w 272"/>
                <a:gd name="T63" fmla="*/ 83 h 517"/>
                <a:gd name="T64" fmla="*/ 142 w 272"/>
                <a:gd name="T65" fmla="*/ 87 h 517"/>
                <a:gd name="T66" fmla="*/ 144 w 272"/>
                <a:gd name="T67" fmla="*/ 91 h 517"/>
                <a:gd name="T68" fmla="*/ 146 w 272"/>
                <a:gd name="T69" fmla="*/ 96 h 517"/>
                <a:gd name="T70" fmla="*/ 147 w 272"/>
                <a:gd name="T71" fmla="*/ 101 h 517"/>
                <a:gd name="T72" fmla="*/ 147 w 272"/>
                <a:gd name="T73" fmla="*/ 397 h 517"/>
                <a:gd name="T74" fmla="*/ 261 w 272"/>
                <a:gd name="T75" fmla="*/ 477 h 517"/>
                <a:gd name="T76" fmla="*/ 261 w 272"/>
                <a:gd name="T77" fmla="*/ 477 h 517"/>
                <a:gd name="T78" fmla="*/ 265 w 272"/>
                <a:gd name="T79" fmla="*/ 480 h 517"/>
                <a:gd name="T80" fmla="*/ 268 w 272"/>
                <a:gd name="T81" fmla="*/ 483 h 517"/>
                <a:gd name="T82" fmla="*/ 269 w 272"/>
                <a:gd name="T83" fmla="*/ 487 h 517"/>
                <a:gd name="T84" fmla="*/ 271 w 272"/>
                <a:gd name="T85" fmla="*/ 491 h 517"/>
                <a:gd name="T86" fmla="*/ 272 w 272"/>
                <a:gd name="T87" fmla="*/ 495 h 517"/>
                <a:gd name="T88" fmla="*/ 271 w 272"/>
                <a:gd name="T89" fmla="*/ 500 h 517"/>
                <a:gd name="T90" fmla="*/ 269 w 272"/>
                <a:gd name="T91" fmla="*/ 504 h 517"/>
                <a:gd name="T92" fmla="*/ 267 w 272"/>
                <a:gd name="T93" fmla="*/ 508 h 517"/>
                <a:gd name="T94" fmla="*/ 267 w 272"/>
                <a:gd name="T95" fmla="*/ 508 h 517"/>
                <a:gd name="T96" fmla="*/ 264 w 272"/>
                <a:gd name="T97" fmla="*/ 513 h 517"/>
                <a:gd name="T98" fmla="*/ 259 w 272"/>
                <a:gd name="T99" fmla="*/ 515 h 517"/>
                <a:gd name="T100" fmla="*/ 254 w 272"/>
                <a:gd name="T101" fmla="*/ 517 h 517"/>
                <a:gd name="T102" fmla="*/ 249 w 272"/>
                <a:gd name="T103" fmla="*/ 517 h 517"/>
                <a:gd name="T104" fmla="*/ 249 w 272"/>
                <a:gd name="T105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517">
                  <a:moveTo>
                    <a:pt x="249" y="517"/>
                  </a:moveTo>
                  <a:lnTo>
                    <a:pt x="249" y="517"/>
                  </a:lnTo>
                  <a:lnTo>
                    <a:pt x="242" y="516"/>
                  </a:lnTo>
                  <a:lnTo>
                    <a:pt x="236" y="514"/>
                  </a:lnTo>
                  <a:lnTo>
                    <a:pt x="111" y="428"/>
                  </a:lnTo>
                  <a:lnTo>
                    <a:pt x="111" y="428"/>
                  </a:lnTo>
                  <a:lnTo>
                    <a:pt x="108" y="424"/>
                  </a:lnTo>
                  <a:lnTo>
                    <a:pt x="104" y="419"/>
                  </a:lnTo>
                  <a:lnTo>
                    <a:pt x="103" y="415"/>
                  </a:lnTo>
                  <a:lnTo>
                    <a:pt x="102" y="409"/>
                  </a:lnTo>
                  <a:lnTo>
                    <a:pt x="102" y="11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6" y="37"/>
                  </a:lnTo>
                  <a:lnTo>
                    <a:pt x="4" y="33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3"/>
                  </a:lnTo>
                  <a:lnTo>
                    <a:pt x="37" y="5"/>
                  </a:lnTo>
                  <a:lnTo>
                    <a:pt x="138" y="83"/>
                  </a:lnTo>
                  <a:lnTo>
                    <a:pt x="138" y="83"/>
                  </a:lnTo>
                  <a:lnTo>
                    <a:pt x="142" y="87"/>
                  </a:lnTo>
                  <a:lnTo>
                    <a:pt x="144" y="91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47" y="39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5" y="480"/>
                  </a:lnTo>
                  <a:lnTo>
                    <a:pt x="268" y="483"/>
                  </a:lnTo>
                  <a:lnTo>
                    <a:pt x="269" y="487"/>
                  </a:lnTo>
                  <a:lnTo>
                    <a:pt x="271" y="491"/>
                  </a:lnTo>
                  <a:lnTo>
                    <a:pt x="272" y="495"/>
                  </a:lnTo>
                  <a:lnTo>
                    <a:pt x="271" y="500"/>
                  </a:lnTo>
                  <a:lnTo>
                    <a:pt x="269" y="504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4" y="513"/>
                  </a:lnTo>
                  <a:lnTo>
                    <a:pt x="259" y="515"/>
                  </a:lnTo>
                  <a:lnTo>
                    <a:pt x="254" y="517"/>
                  </a:lnTo>
                  <a:lnTo>
                    <a:pt x="249" y="517"/>
                  </a:lnTo>
                  <a:lnTo>
                    <a:pt x="249" y="5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6237028" y="4461011"/>
              <a:ext cx="126431" cy="1652222"/>
            </a:xfrm>
            <a:custGeom>
              <a:avLst/>
              <a:gdLst>
                <a:gd name="connsiteX0" fmla="*/ 0 w 126431"/>
                <a:gd name="connsiteY0" fmla="*/ 0 h 1652222"/>
                <a:gd name="connsiteX1" fmla="*/ 25286 w 126431"/>
                <a:gd name="connsiteY1" fmla="*/ 2107 h 1652222"/>
                <a:gd name="connsiteX2" fmla="*/ 50573 w 126431"/>
                <a:gd name="connsiteY2" fmla="*/ 10536 h 1652222"/>
                <a:gd name="connsiteX3" fmla="*/ 71644 w 126431"/>
                <a:gd name="connsiteY3" fmla="*/ 23179 h 1652222"/>
                <a:gd name="connsiteX4" fmla="*/ 88502 w 126431"/>
                <a:gd name="connsiteY4" fmla="*/ 37930 h 1652222"/>
                <a:gd name="connsiteX5" fmla="*/ 107467 w 126431"/>
                <a:gd name="connsiteY5" fmla="*/ 56894 h 1652222"/>
                <a:gd name="connsiteX6" fmla="*/ 115895 w 126431"/>
                <a:gd name="connsiteY6" fmla="*/ 77966 h 1652222"/>
                <a:gd name="connsiteX7" fmla="*/ 124324 w 126431"/>
                <a:gd name="connsiteY7" fmla="*/ 101145 h 1652222"/>
                <a:gd name="connsiteX8" fmla="*/ 126431 w 126431"/>
                <a:gd name="connsiteY8" fmla="*/ 126431 h 1652222"/>
                <a:gd name="connsiteX9" fmla="*/ 126431 w 126431"/>
                <a:gd name="connsiteY9" fmla="*/ 1652222 h 1652222"/>
                <a:gd name="connsiteX10" fmla="*/ 0 w 126431"/>
                <a:gd name="connsiteY10" fmla="*/ 1652222 h 16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" h="1652222">
                  <a:moveTo>
                    <a:pt x="0" y="0"/>
                  </a:moveTo>
                  <a:lnTo>
                    <a:pt x="25286" y="2107"/>
                  </a:lnTo>
                  <a:lnTo>
                    <a:pt x="50573" y="10536"/>
                  </a:lnTo>
                  <a:lnTo>
                    <a:pt x="71644" y="23179"/>
                  </a:lnTo>
                  <a:lnTo>
                    <a:pt x="88502" y="37930"/>
                  </a:lnTo>
                  <a:lnTo>
                    <a:pt x="107467" y="56894"/>
                  </a:lnTo>
                  <a:lnTo>
                    <a:pt x="115895" y="77966"/>
                  </a:lnTo>
                  <a:lnTo>
                    <a:pt x="124324" y="101145"/>
                  </a:lnTo>
                  <a:lnTo>
                    <a:pt x="126431" y="126431"/>
                  </a:lnTo>
                  <a:lnTo>
                    <a:pt x="126431" y="1652222"/>
                  </a:lnTo>
                  <a:lnTo>
                    <a:pt x="0" y="1652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任意多边形: 形状 79"/>
            <p:cNvSpPr/>
            <p:nvPr/>
          </p:nvSpPr>
          <p:spPr bwMode="auto">
            <a:xfrm>
              <a:off x="6579401" y="4610623"/>
              <a:ext cx="98489" cy="1502610"/>
            </a:xfrm>
            <a:custGeom>
              <a:avLst/>
              <a:gdLst>
                <a:gd name="connsiteX0" fmla="*/ 98489 w 98489"/>
                <a:gd name="connsiteY0" fmla="*/ 0 h 1502610"/>
                <a:gd name="connsiteX1" fmla="*/ 98489 w 98489"/>
                <a:gd name="connsiteY1" fmla="*/ 1502610 h 1502610"/>
                <a:gd name="connsiteX2" fmla="*/ 0 w 98489"/>
                <a:gd name="connsiteY2" fmla="*/ 1502610 h 1502610"/>
                <a:gd name="connsiteX3" fmla="*/ 0 w 98489"/>
                <a:gd name="connsiteY3" fmla="*/ 99716 h 1502610"/>
                <a:gd name="connsiteX4" fmla="*/ 1642 w 98489"/>
                <a:gd name="connsiteY4" fmla="*/ 78808 h 1502610"/>
                <a:gd name="connsiteX5" fmla="*/ 8208 w 98489"/>
                <a:gd name="connsiteY5" fmla="*/ 61116 h 1502610"/>
                <a:gd name="connsiteX6" fmla="*/ 16415 w 98489"/>
                <a:gd name="connsiteY6" fmla="*/ 43425 h 1502610"/>
                <a:gd name="connsiteX7" fmla="*/ 29547 w 98489"/>
                <a:gd name="connsiteY7" fmla="*/ 28950 h 1502610"/>
                <a:gd name="connsiteX8" fmla="*/ 42679 w 98489"/>
                <a:gd name="connsiteY8" fmla="*/ 17692 h 1502610"/>
                <a:gd name="connsiteX9" fmla="*/ 59094 w 98489"/>
                <a:gd name="connsiteY9" fmla="*/ 8042 h 1502610"/>
                <a:gd name="connsiteX10" fmla="*/ 78791 w 98489"/>
                <a:gd name="connsiteY10" fmla="*/ 1609 h 15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89" h="1502610">
                  <a:moveTo>
                    <a:pt x="98489" y="0"/>
                  </a:moveTo>
                  <a:lnTo>
                    <a:pt x="98489" y="1502610"/>
                  </a:lnTo>
                  <a:lnTo>
                    <a:pt x="0" y="1502610"/>
                  </a:lnTo>
                  <a:lnTo>
                    <a:pt x="0" y="99716"/>
                  </a:lnTo>
                  <a:lnTo>
                    <a:pt x="1642" y="78808"/>
                  </a:lnTo>
                  <a:lnTo>
                    <a:pt x="8208" y="61116"/>
                  </a:lnTo>
                  <a:lnTo>
                    <a:pt x="16415" y="43425"/>
                  </a:lnTo>
                  <a:lnTo>
                    <a:pt x="29547" y="28950"/>
                  </a:lnTo>
                  <a:lnTo>
                    <a:pt x="42679" y="17692"/>
                  </a:lnTo>
                  <a:lnTo>
                    <a:pt x="59094" y="8042"/>
                  </a:lnTo>
                  <a:lnTo>
                    <a:pt x="78791" y="1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6003035" y="2116771"/>
              <a:ext cx="579477" cy="2454869"/>
            </a:xfrm>
            <a:custGeom>
              <a:avLst/>
              <a:gdLst>
                <a:gd name="T0" fmla="*/ 210 w 267"/>
                <a:gd name="T1" fmla="*/ 1165 h 1165"/>
                <a:gd name="T2" fmla="*/ 210 w 267"/>
                <a:gd name="T3" fmla="*/ 1165 h 1165"/>
                <a:gd name="T4" fmla="*/ 200 w 267"/>
                <a:gd name="T5" fmla="*/ 1163 h 1165"/>
                <a:gd name="T6" fmla="*/ 189 w 267"/>
                <a:gd name="T7" fmla="*/ 1160 h 1165"/>
                <a:gd name="T8" fmla="*/ 180 w 267"/>
                <a:gd name="T9" fmla="*/ 1155 h 1165"/>
                <a:gd name="T10" fmla="*/ 172 w 267"/>
                <a:gd name="T11" fmla="*/ 1148 h 1165"/>
                <a:gd name="T12" fmla="*/ 164 w 267"/>
                <a:gd name="T13" fmla="*/ 1140 h 1165"/>
                <a:gd name="T14" fmla="*/ 160 w 267"/>
                <a:gd name="T15" fmla="*/ 1130 h 1165"/>
                <a:gd name="T16" fmla="*/ 156 w 267"/>
                <a:gd name="T17" fmla="*/ 1120 h 1165"/>
                <a:gd name="T18" fmla="*/ 155 w 267"/>
                <a:gd name="T19" fmla="*/ 1108 h 1165"/>
                <a:gd name="T20" fmla="*/ 155 w 267"/>
                <a:gd name="T21" fmla="*/ 779 h 1165"/>
                <a:gd name="T22" fmla="*/ 22 w 267"/>
                <a:gd name="T23" fmla="*/ 674 h 1165"/>
                <a:gd name="T24" fmla="*/ 22 w 267"/>
                <a:gd name="T25" fmla="*/ 674 h 1165"/>
                <a:gd name="T26" fmla="*/ 17 w 267"/>
                <a:gd name="T27" fmla="*/ 669 h 1165"/>
                <a:gd name="T28" fmla="*/ 13 w 267"/>
                <a:gd name="T29" fmla="*/ 664 h 1165"/>
                <a:gd name="T30" fmla="*/ 6 w 267"/>
                <a:gd name="T31" fmla="*/ 655 h 1165"/>
                <a:gd name="T32" fmla="*/ 2 w 267"/>
                <a:gd name="T33" fmla="*/ 642 h 1165"/>
                <a:gd name="T34" fmla="*/ 2 w 267"/>
                <a:gd name="T35" fmla="*/ 636 h 1165"/>
                <a:gd name="T36" fmla="*/ 0 w 267"/>
                <a:gd name="T37" fmla="*/ 630 h 1165"/>
                <a:gd name="T38" fmla="*/ 0 w 267"/>
                <a:gd name="T39" fmla="*/ 55 h 1165"/>
                <a:gd name="T40" fmla="*/ 0 w 267"/>
                <a:gd name="T41" fmla="*/ 55 h 1165"/>
                <a:gd name="T42" fmla="*/ 2 w 267"/>
                <a:gd name="T43" fmla="*/ 45 h 1165"/>
                <a:gd name="T44" fmla="*/ 5 w 267"/>
                <a:gd name="T45" fmla="*/ 34 h 1165"/>
                <a:gd name="T46" fmla="*/ 10 w 267"/>
                <a:gd name="T47" fmla="*/ 25 h 1165"/>
                <a:gd name="T48" fmla="*/ 17 w 267"/>
                <a:gd name="T49" fmla="*/ 16 h 1165"/>
                <a:gd name="T50" fmla="*/ 25 w 267"/>
                <a:gd name="T51" fmla="*/ 9 h 1165"/>
                <a:gd name="T52" fmla="*/ 35 w 267"/>
                <a:gd name="T53" fmla="*/ 3 h 1165"/>
                <a:gd name="T54" fmla="*/ 45 w 267"/>
                <a:gd name="T55" fmla="*/ 1 h 1165"/>
                <a:gd name="T56" fmla="*/ 57 w 267"/>
                <a:gd name="T57" fmla="*/ 0 h 1165"/>
                <a:gd name="T58" fmla="*/ 57 w 267"/>
                <a:gd name="T59" fmla="*/ 0 h 1165"/>
                <a:gd name="T60" fmla="*/ 68 w 267"/>
                <a:gd name="T61" fmla="*/ 1 h 1165"/>
                <a:gd name="T62" fmla="*/ 78 w 267"/>
                <a:gd name="T63" fmla="*/ 3 h 1165"/>
                <a:gd name="T64" fmla="*/ 88 w 267"/>
                <a:gd name="T65" fmla="*/ 9 h 1165"/>
                <a:gd name="T66" fmla="*/ 96 w 267"/>
                <a:gd name="T67" fmla="*/ 16 h 1165"/>
                <a:gd name="T68" fmla="*/ 103 w 267"/>
                <a:gd name="T69" fmla="*/ 25 h 1165"/>
                <a:gd name="T70" fmla="*/ 109 w 267"/>
                <a:gd name="T71" fmla="*/ 34 h 1165"/>
                <a:gd name="T72" fmla="*/ 111 w 267"/>
                <a:gd name="T73" fmla="*/ 45 h 1165"/>
                <a:gd name="T74" fmla="*/ 113 w 267"/>
                <a:gd name="T75" fmla="*/ 55 h 1165"/>
                <a:gd name="T76" fmla="*/ 113 w 267"/>
                <a:gd name="T77" fmla="*/ 603 h 1165"/>
                <a:gd name="T78" fmla="*/ 246 w 267"/>
                <a:gd name="T79" fmla="*/ 708 h 1165"/>
                <a:gd name="T80" fmla="*/ 246 w 267"/>
                <a:gd name="T81" fmla="*/ 708 h 1165"/>
                <a:gd name="T82" fmla="*/ 251 w 267"/>
                <a:gd name="T83" fmla="*/ 711 h 1165"/>
                <a:gd name="T84" fmla="*/ 254 w 267"/>
                <a:gd name="T85" fmla="*/ 716 h 1165"/>
                <a:gd name="T86" fmla="*/ 261 w 267"/>
                <a:gd name="T87" fmla="*/ 727 h 1165"/>
                <a:gd name="T88" fmla="*/ 266 w 267"/>
                <a:gd name="T89" fmla="*/ 739 h 1165"/>
                <a:gd name="T90" fmla="*/ 267 w 267"/>
                <a:gd name="T91" fmla="*/ 745 h 1165"/>
                <a:gd name="T92" fmla="*/ 267 w 267"/>
                <a:gd name="T93" fmla="*/ 752 h 1165"/>
                <a:gd name="T94" fmla="*/ 267 w 267"/>
                <a:gd name="T95" fmla="*/ 1108 h 1165"/>
                <a:gd name="T96" fmla="*/ 267 w 267"/>
                <a:gd name="T97" fmla="*/ 1108 h 1165"/>
                <a:gd name="T98" fmla="*/ 266 w 267"/>
                <a:gd name="T99" fmla="*/ 1120 h 1165"/>
                <a:gd name="T100" fmla="*/ 262 w 267"/>
                <a:gd name="T101" fmla="*/ 1130 h 1165"/>
                <a:gd name="T102" fmla="*/ 258 w 267"/>
                <a:gd name="T103" fmla="*/ 1140 h 1165"/>
                <a:gd name="T104" fmla="*/ 251 w 267"/>
                <a:gd name="T105" fmla="*/ 1148 h 1165"/>
                <a:gd name="T106" fmla="*/ 242 w 267"/>
                <a:gd name="T107" fmla="*/ 1155 h 1165"/>
                <a:gd name="T108" fmla="*/ 233 w 267"/>
                <a:gd name="T109" fmla="*/ 1160 h 1165"/>
                <a:gd name="T110" fmla="*/ 222 w 267"/>
                <a:gd name="T111" fmla="*/ 1163 h 1165"/>
                <a:gd name="T112" fmla="*/ 210 w 267"/>
                <a:gd name="T113" fmla="*/ 1165 h 1165"/>
                <a:gd name="T114" fmla="*/ 210 w 267"/>
                <a:gd name="T115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1165">
                  <a:moveTo>
                    <a:pt x="210" y="1165"/>
                  </a:moveTo>
                  <a:lnTo>
                    <a:pt x="210" y="1165"/>
                  </a:lnTo>
                  <a:lnTo>
                    <a:pt x="200" y="1163"/>
                  </a:lnTo>
                  <a:lnTo>
                    <a:pt x="189" y="1160"/>
                  </a:lnTo>
                  <a:lnTo>
                    <a:pt x="180" y="1155"/>
                  </a:lnTo>
                  <a:lnTo>
                    <a:pt x="172" y="1148"/>
                  </a:lnTo>
                  <a:lnTo>
                    <a:pt x="164" y="1140"/>
                  </a:lnTo>
                  <a:lnTo>
                    <a:pt x="160" y="1130"/>
                  </a:lnTo>
                  <a:lnTo>
                    <a:pt x="156" y="1120"/>
                  </a:lnTo>
                  <a:lnTo>
                    <a:pt x="155" y="1108"/>
                  </a:lnTo>
                  <a:lnTo>
                    <a:pt x="155" y="779"/>
                  </a:lnTo>
                  <a:lnTo>
                    <a:pt x="22" y="674"/>
                  </a:lnTo>
                  <a:lnTo>
                    <a:pt x="22" y="674"/>
                  </a:lnTo>
                  <a:lnTo>
                    <a:pt x="17" y="669"/>
                  </a:lnTo>
                  <a:lnTo>
                    <a:pt x="13" y="664"/>
                  </a:lnTo>
                  <a:lnTo>
                    <a:pt x="6" y="655"/>
                  </a:lnTo>
                  <a:lnTo>
                    <a:pt x="2" y="642"/>
                  </a:lnTo>
                  <a:lnTo>
                    <a:pt x="2" y="636"/>
                  </a:lnTo>
                  <a:lnTo>
                    <a:pt x="0" y="63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5" y="3"/>
                  </a:lnTo>
                  <a:lnTo>
                    <a:pt x="45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96" y="16"/>
                  </a:lnTo>
                  <a:lnTo>
                    <a:pt x="103" y="25"/>
                  </a:lnTo>
                  <a:lnTo>
                    <a:pt x="109" y="34"/>
                  </a:lnTo>
                  <a:lnTo>
                    <a:pt x="111" y="45"/>
                  </a:lnTo>
                  <a:lnTo>
                    <a:pt x="113" y="55"/>
                  </a:lnTo>
                  <a:lnTo>
                    <a:pt x="113" y="603"/>
                  </a:lnTo>
                  <a:lnTo>
                    <a:pt x="246" y="708"/>
                  </a:lnTo>
                  <a:lnTo>
                    <a:pt x="246" y="708"/>
                  </a:lnTo>
                  <a:lnTo>
                    <a:pt x="251" y="711"/>
                  </a:lnTo>
                  <a:lnTo>
                    <a:pt x="254" y="716"/>
                  </a:lnTo>
                  <a:lnTo>
                    <a:pt x="261" y="727"/>
                  </a:lnTo>
                  <a:lnTo>
                    <a:pt x="266" y="739"/>
                  </a:lnTo>
                  <a:lnTo>
                    <a:pt x="267" y="745"/>
                  </a:lnTo>
                  <a:lnTo>
                    <a:pt x="267" y="752"/>
                  </a:lnTo>
                  <a:lnTo>
                    <a:pt x="267" y="1108"/>
                  </a:lnTo>
                  <a:lnTo>
                    <a:pt x="267" y="1108"/>
                  </a:lnTo>
                  <a:lnTo>
                    <a:pt x="266" y="1120"/>
                  </a:lnTo>
                  <a:lnTo>
                    <a:pt x="262" y="1130"/>
                  </a:lnTo>
                  <a:lnTo>
                    <a:pt x="258" y="1140"/>
                  </a:lnTo>
                  <a:lnTo>
                    <a:pt x="251" y="1148"/>
                  </a:lnTo>
                  <a:lnTo>
                    <a:pt x="242" y="1155"/>
                  </a:lnTo>
                  <a:lnTo>
                    <a:pt x="233" y="1160"/>
                  </a:lnTo>
                  <a:lnTo>
                    <a:pt x="222" y="1163"/>
                  </a:lnTo>
                  <a:lnTo>
                    <a:pt x="210" y="1165"/>
                  </a:lnTo>
                  <a:lnTo>
                    <a:pt x="210" y="1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任意多边形: 形状 81"/>
            <p:cNvSpPr/>
            <p:nvPr/>
          </p:nvSpPr>
          <p:spPr bwMode="auto">
            <a:xfrm>
              <a:off x="5406249" y="3883645"/>
              <a:ext cx="1074663" cy="1670997"/>
            </a:xfrm>
            <a:custGeom>
              <a:avLst/>
              <a:gdLst>
                <a:gd name="T0" fmla="*/ 477 w 510"/>
                <a:gd name="T1" fmla="*/ 793 h 793"/>
                <a:gd name="T2" fmla="*/ 477 w 510"/>
                <a:gd name="T3" fmla="*/ 793 h 793"/>
                <a:gd name="T4" fmla="*/ 471 w 510"/>
                <a:gd name="T5" fmla="*/ 792 h 793"/>
                <a:gd name="T6" fmla="*/ 465 w 510"/>
                <a:gd name="T7" fmla="*/ 791 h 793"/>
                <a:gd name="T8" fmla="*/ 460 w 510"/>
                <a:gd name="T9" fmla="*/ 789 h 793"/>
                <a:gd name="T10" fmla="*/ 456 w 510"/>
                <a:gd name="T11" fmla="*/ 785 h 793"/>
                <a:gd name="T12" fmla="*/ 12 w 510"/>
                <a:gd name="T13" fmla="*/ 405 h 793"/>
                <a:gd name="T14" fmla="*/ 12 w 510"/>
                <a:gd name="T15" fmla="*/ 405 h 793"/>
                <a:gd name="T16" fmla="*/ 7 w 510"/>
                <a:gd name="T17" fmla="*/ 399 h 793"/>
                <a:gd name="T18" fmla="*/ 4 w 510"/>
                <a:gd name="T19" fmla="*/ 393 h 793"/>
                <a:gd name="T20" fmla="*/ 1 w 510"/>
                <a:gd name="T21" fmla="*/ 386 h 793"/>
                <a:gd name="T22" fmla="*/ 0 w 510"/>
                <a:gd name="T23" fmla="*/ 379 h 793"/>
                <a:gd name="T24" fmla="*/ 0 w 510"/>
                <a:gd name="T25" fmla="*/ 35 h 793"/>
                <a:gd name="T26" fmla="*/ 0 w 510"/>
                <a:gd name="T27" fmla="*/ 35 h 793"/>
                <a:gd name="T28" fmla="*/ 1 w 510"/>
                <a:gd name="T29" fmla="*/ 27 h 793"/>
                <a:gd name="T30" fmla="*/ 3 w 510"/>
                <a:gd name="T31" fmla="*/ 22 h 793"/>
                <a:gd name="T32" fmla="*/ 6 w 510"/>
                <a:gd name="T33" fmla="*/ 16 h 793"/>
                <a:gd name="T34" fmla="*/ 10 w 510"/>
                <a:gd name="T35" fmla="*/ 11 h 793"/>
                <a:gd name="T36" fmla="*/ 14 w 510"/>
                <a:gd name="T37" fmla="*/ 6 h 793"/>
                <a:gd name="T38" fmla="*/ 20 w 510"/>
                <a:gd name="T39" fmla="*/ 4 h 793"/>
                <a:gd name="T40" fmla="*/ 27 w 510"/>
                <a:gd name="T41" fmla="*/ 1 h 793"/>
                <a:gd name="T42" fmla="*/ 33 w 510"/>
                <a:gd name="T43" fmla="*/ 0 h 793"/>
                <a:gd name="T44" fmla="*/ 33 w 510"/>
                <a:gd name="T45" fmla="*/ 0 h 793"/>
                <a:gd name="T46" fmla="*/ 40 w 510"/>
                <a:gd name="T47" fmla="*/ 1 h 793"/>
                <a:gd name="T48" fmla="*/ 46 w 510"/>
                <a:gd name="T49" fmla="*/ 4 h 793"/>
                <a:gd name="T50" fmla="*/ 52 w 510"/>
                <a:gd name="T51" fmla="*/ 6 h 793"/>
                <a:gd name="T52" fmla="*/ 57 w 510"/>
                <a:gd name="T53" fmla="*/ 11 h 793"/>
                <a:gd name="T54" fmla="*/ 62 w 510"/>
                <a:gd name="T55" fmla="*/ 16 h 793"/>
                <a:gd name="T56" fmla="*/ 65 w 510"/>
                <a:gd name="T57" fmla="*/ 22 h 793"/>
                <a:gd name="T58" fmla="*/ 66 w 510"/>
                <a:gd name="T59" fmla="*/ 27 h 793"/>
                <a:gd name="T60" fmla="*/ 67 w 510"/>
                <a:gd name="T61" fmla="*/ 35 h 793"/>
                <a:gd name="T62" fmla="*/ 67 w 510"/>
                <a:gd name="T63" fmla="*/ 364 h 793"/>
                <a:gd name="T64" fmla="*/ 499 w 510"/>
                <a:gd name="T65" fmla="*/ 734 h 793"/>
                <a:gd name="T66" fmla="*/ 499 w 510"/>
                <a:gd name="T67" fmla="*/ 734 h 793"/>
                <a:gd name="T68" fmla="*/ 504 w 510"/>
                <a:gd name="T69" fmla="*/ 739 h 793"/>
                <a:gd name="T70" fmla="*/ 508 w 510"/>
                <a:gd name="T71" fmla="*/ 745 h 793"/>
                <a:gd name="T72" fmla="*/ 510 w 510"/>
                <a:gd name="T73" fmla="*/ 751 h 793"/>
                <a:gd name="T74" fmla="*/ 510 w 510"/>
                <a:gd name="T75" fmla="*/ 757 h 793"/>
                <a:gd name="T76" fmla="*/ 510 w 510"/>
                <a:gd name="T77" fmla="*/ 764 h 793"/>
                <a:gd name="T78" fmla="*/ 509 w 510"/>
                <a:gd name="T79" fmla="*/ 770 h 793"/>
                <a:gd name="T80" fmla="*/ 506 w 510"/>
                <a:gd name="T81" fmla="*/ 776 h 793"/>
                <a:gd name="T82" fmla="*/ 503 w 510"/>
                <a:gd name="T83" fmla="*/ 782 h 793"/>
                <a:gd name="T84" fmla="*/ 503 w 510"/>
                <a:gd name="T85" fmla="*/ 782 h 793"/>
                <a:gd name="T86" fmla="*/ 497 w 510"/>
                <a:gd name="T87" fmla="*/ 786 h 793"/>
                <a:gd name="T88" fmla="*/ 491 w 510"/>
                <a:gd name="T89" fmla="*/ 790 h 793"/>
                <a:gd name="T90" fmla="*/ 484 w 510"/>
                <a:gd name="T91" fmla="*/ 792 h 793"/>
                <a:gd name="T92" fmla="*/ 477 w 510"/>
                <a:gd name="T93" fmla="*/ 793 h 793"/>
                <a:gd name="T94" fmla="*/ 477 w 510"/>
                <a:gd name="T95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0" h="793">
                  <a:moveTo>
                    <a:pt x="477" y="793"/>
                  </a:moveTo>
                  <a:lnTo>
                    <a:pt x="477" y="793"/>
                  </a:lnTo>
                  <a:lnTo>
                    <a:pt x="471" y="792"/>
                  </a:lnTo>
                  <a:lnTo>
                    <a:pt x="465" y="791"/>
                  </a:lnTo>
                  <a:lnTo>
                    <a:pt x="460" y="789"/>
                  </a:lnTo>
                  <a:lnTo>
                    <a:pt x="456" y="785"/>
                  </a:lnTo>
                  <a:lnTo>
                    <a:pt x="12" y="405"/>
                  </a:lnTo>
                  <a:lnTo>
                    <a:pt x="12" y="405"/>
                  </a:lnTo>
                  <a:lnTo>
                    <a:pt x="7" y="399"/>
                  </a:lnTo>
                  <a:lnTo>
                    <a:pt x="4" y="393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7" y="35"/>
                  </a:lnTo>
                  <a:lnTo>
                    <a:pt x="67" y="364"/>
                  </a:lnTo>
                  <a:lnTo>
                    <a:pt x="499" y="734"/>
                  </a:lnTo>
                  <a:lnTo>
                    <a:pt x="499" y="734"/>
                  </a:lnTo>
                  <a:lnTo>
                    <a:pt x="504" y="739"/>
                  </a:lnTo>
                  <a:lnTo>
                    <a:pt x="508" y="745"/>
                  </a:lnTo>
                  <a:lnTo>
                    <a:pt x="510" y="751"/>
                  </a:lnTo>
                  <a:lnTo>
                    <a:pt x="510" y="757"/>
                  </a:lnTo>
                  <a:lnTo>
                    <a:pt x="510" y="764"/>
                  </a:lnTo>
                  <a:lnTo>
                    <a:pt x="509" y="770"/>
                  </a:lnTo>
                  <a:lnTo>
                    <a:pt x="506" y="776"/>
                  </a:lnTo>
                  <a:lnTo>
                    <a:pt x="503" y="782"/>
                  </a:lnTo>
                  <a:lnTo>
                    <a:pt x="503" y="782"/>
                  </a:lnTo>
                  <a:lnTo>
                    <a:pt x="497" y="786"/>
                  </a:lnTo>
                  <a:lnTo>
                    <a:pt x="491" y="790"/>
                  </a:lnTo>
                  <a:lnTo>
                    <a:pt x="484" y="792"/>
                  </a:lnTo>
                  <a:lnTo>
                    <a:pt x="477" y="793"/>
                  </a:lnTo>
                  <a:lnTo>
                    <a:pt x="477" y="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千图PPT彼岸天：ID 8661124库_组合 16"/>
          <p:cNvGrpSpPr/>
          <p:nvPr>
            <p:custDataLst>
              <p:tags r:id="rId3"/>
            </p:custDataLst>
          </p:nvPr>
        </p:nvGrpSpPr>
        <p:grpSpPr>
          <a:xfrm>
            <a:off x="5683974" y="1778185"/>
            <a:ext cx="741729" cy="741729"/>
            <a:chOff x="5750320" y="1734643"/>
            <a:chExt cx="741729" cy="741729"/>
          </a:xfrm>
        </p:grpSpPr>
        <p:sp>
          <p:nvSpPr>
            <p:cNvPr id="71" name="任意多边形: 形状 70"/>
            <p:cNvSpPr/>
            <p:nvPr/>
          </p:nvSpPr>
          <p:spPr bwMode="auto">
            <a:xfrm>
              <a:off x="5750320" y="1734643"/>
              <a:ext cx="741729" cy="741729"/>
            </a:xfrm>
            <a:custGeom>
              <a:avLst/>
              <a:gdLst>
                <a:gd name="T0" fmla="*/ 0 w 320"/>
                <a:gd name="T1" fmla="*/ 159 h 320"/>
                <a:gd name="T2" fmla="*/ 3 w 320"/>
                <a:gd name="T3" fmla="*/ 127 h 320"/>
                <a:gd name="T4" fmla="*/ 13 w 320"/>
                <a:gd name="T5" fmla="*/ 98 h 320"/>
                <a:gd name="T6" fmla="*/ 27 w 320"/>
                <a:gd name="T7" fmla="*/ 70 h 320"/>
                <a:gd name="T8" fmla="*/ 47 w 320"/>
                <a:gd name="T9" fmla="*/ 46 h 320"/>
                <a:gd name="T10" fmla="*/ 70 w 320"/>
                <a:gd name="T11" fmla="*/ 27 h 320"/>
                <a:gd name="T12" fmla="*/ 97 w 320"/>
                <a:gd name="T13" fmla="*/ 12 h 320"/>
                <a:gd name="T14" fmla="*/ 127 w 320"/>
                <a:gd name="T15" fmla="*/ 2 h 320"/>
                <a:gd name="T16" fmla="*/ 160 w 320"/>
                <a:gd name="T17" fmla="*/ 0 h 320"/>
                <a:gd name="T18" fmla="*/ 177 w 320"/>
                <a:gd name="T19" fmla="*/ 0 h 320"/>
                <a:gd name="T20" fmla="*/ 207 w 320"/>
                <a:gd name="T21" fmla="*/ 7 h 320"/>
                <a:gd name="T22" fmla="*/ 237 w 320"/>
                <a:gd name="T23" fmla="*/ 19 h 320"/>
                <a:gd name="T24" fmla="*/ 261 w 320"/>
                <a:gd name="T25" fmla="*/ 37 h 320"/>
                <a:gd name="T26" fmla="*/ 284 w 320"/>
                <a:gd name="T27" fmla="*/ 58 h 320"/>
                <a:gd name="T28" fmla="*/ 300 w 320"/>
                <a:gd name="T29" fmla="*/ 84 h 320"/>
                <a:gd name="T30" fmla="*/ 313 w 320"/>
                <a:gd name="T31" fmla="*/ 112 h 320"/>
                <a:gd name="T32" fmla="*/ 319 w 320"/>
                <a:gd name="T33" fmla="*/ 144 h 320"/>
                <a:gd name="T34" fmla="*/ 320 w 320"/>
                <a:gd name="T35" fmla="*/ 159 h 320"/>
                <a:gd name="T36" fmla="*/ 317 w 320"/>
                <a:gd name="T37" fmla="*/ 192 h 320"/>
                <a:gd name="T38" fmla="*/ 308 w 320"/>
                <a:gd name="T39" fmla="*/ 222 h 320"/>
                <a:gd name="T40" fmla="*/ 292 w 320"/>
                <a:gd name="T41" fmla="*/ 249 h 320"/>
                <a:gd name="T42" fmla="*/ 273 w 320"/>
                <a:gd name="T43" fmla="*/ 274 h 320"/>
                <a:gd name="T44" fmla="*/ 250 w 320"/>
                <a:gd name="T45" fmla="*/ 293 h 320"/>
                <a:gd name="T46" fmla="*/ 223 w 320"/>
                <a:gd name="T47" fmla="*/ 308 h 320"/>
                <a:gd name="T48" fmla="*/ 192 w 320"/>
                <a:gd name="T49" fmla="*/ 317 h 320"/>
                <a:gd name="T50" fmla="*/ 160 w 320"/>
                <a:gd name="T51" fmla="*/ 320 h 320"/>
                <a:gd name="T52" fmla="*/ 143 w 320"/>
                <a:gd name="T53" fmla="*/ 320 h 320"/>
                <a:gd name="T54" fmla="*/ 112 w 320"/>
                <a:gd name="T55" fmla="*/ 313 h 320"/>
                <a:gd name="T56" fmla="*/ 83 w 320"/>
                <a:gd name="T57" fmla="*/ 301 h 320"/>
                <a:gd name="T58" fmla="*/ 57 w 320"/>
                <a:gd name="T59" fmla="*/ 283 h 320"/>
                <a:gd name="T60" fmla="*/ 36 w 320"/>
                <a:gd name="T61" fmla="*/ 262 h 320"/>
                <a:gd name="T62" fmla="*/ 18 w 320"/>
                <a:gd name="T63" fmla="*/ 236 h 320"/>
                <a:gd name="T64" fmla="*/ 7 w 320"/>
                <a:gd name="T65" fmla="*/ 208 h 320"/>
                <a:gd name="T66" fmla="*/ 1 w 320"/>
                <a:gd name="T67" fmla="*/ 176 h 320"/>
                <a:gd name="T68" fmla="*/ 0 w 320"/>
                <a:gd name="T6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0" y="159"/>
                  </a:moveTo>
                  <a:lnTo>
                    <a:pt x="0" y="159"/>
                  </a:lnTo>
                  <a:lnTo>
                    <a:pt x="1" y="144"/>
                  </a:lnTo>
                  <a:lnTo>
                    <a:pt x="3" y="127"/>
                  </a:lnTo>
                  <a:lnTo>
                    <a:pt x="7" y="112"/>
                  </a:lnTo>
                  <a:lnTo>
                    <a:pt x="13" y="98"/>
                  </a:lnTo>
                  <a:lnTo>
                    <a:pt x="18" y="84"/>
                  </a:lnTo>
                  <a:lnTo>
                    <a:pt x="27" y="70"/>
                  </a:lnTo>
                  <a:lnTo>
                    <a:pt x="36" y="58"/>
                  </a:lnTo>
                  <a:lnTo>
                    <a:pt x="47" y="46"/>
                  </a:lnTo>
                  <a:lnTo>
                    <a:pt x="57" y="37"/>
                  </a:lnTo>
                  <a:lnTo>
                    <a:pt x="70" y="27"/>
                  </a:lnTo>
                  <a:lnTo>
                    <a:pt x="83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7" y="2"/>
                  </a:lnTo>
                  <a:lnTo>
                    <a:pt x="14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7" y="7"/>
                  </a:lnTo>
                  <a:lnTo>
                    <a:pt x="223" y="12"/>
                  </a:lnTo>
                  <a:lnTo>
                    <a:pt x="237" y="19"/>
                  </a:lnTo>
                  <a:lnTo>
                    <a:pt x="250" y="27"/>
                  </a:lnTo>
                  <a:lnTo>
                    <a:pt x="261" y="37"/>
                  </a:lnTo>
                  <a:lnTo>
                    <a:pt x="273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3" y="112"/>
                  </a:lnTo>
                  <a:lnTo>
                    <a:pt x="317" y="127"/>
                  </a:lnTo>
                  <a:lnTo>
                    <a:pt x="319" y="144"/>
                  </a:lnTo>
                  <a:lnTo>
                    <a:pt x="320" y="159"/>
                  </a:lnTo>
                  <a:lnTo>
                    <a:pt x="320" y="159"/>
                  </a:lnTo>
                  <a:lnTo>
                    <a:pt x="319" y="176"/>
                  </a:lnTo>
                  <a:lnTo>
                    <a:pt x="317" y="192"/>
                  </a:lnTo>
                  <a:lnTo>
                    <a:pt x="313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49"/>
                  </a:lnTo>
                  <a:lnTo>
                    <a:pt x="284" y="262"/>
                  </a:lnTo>
                  <a:lnTo>
                    <a:pt x="273" y="274"/>
                  </a:lnTo>
                  <a:lnTo>
                    <a:pt x="261" y="283"/>
                  </a:lnTo>
                  <a:lnTo>
                    <a:pt x="250" y="293"/>
                  </a:lnTo>
                  <a:lnTo>
                    <a:pt x="237" y="301"/>
                  </a:lnTo>
                  <a:lnTo>
                    <a:pt x="223" y="308"/>
                  </a:lnTo>
                  <a:lnTo>
                    <a:pt x="207" y="313"/>
                  </a:lnTo>
                  <a:lnTo>
                    <a:pt x="192" y="317"/>
                  </a:lnTo>
                  <a:lnTo>
                    <a:pt x="177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3" y="320"/>
                  </a:lnTo>
                  <a:lnTo>
                    <a:pt x="127" y="317"/>
                  </a:lnTo>
                  <a:lnTo>
                    <a:pt x="112" y="313"/>
                  </a:lnTo>
                  <a:lnTo>
                    <a:pt x="97" y="308"/>
                  </a:lnTo>
                  <a:lnTo>
                    <a:pt x="83" y="301"/>
                  </a:lnTo>
                  <a:lnTo>
                    <a:pt x="70" y="293"/>
                  </a:lnTo>
                  <a:lnTo>
                    <a:pt x="57" y="283"/>
                  </a:lnTo>
                  <a:lnTo>
                    <a:pt x="47" y="274"/>
                  </a:lnTo>
                  <a:lnTo>
                    <a:pt x="36" y="262"/>
                  </a:lnTo>
                  <a:lnTo>
                    <a:pt x="27" y="249"/>
                  </a:lnTo>
                  <a:lnTo>
                    <a:pt x="18" y="236"/>
                  </a:lnTo>
                  <a:lnTo>
                    <a:pt x="13" y="222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6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5914918" y="1877816"/>
              <a:ext cx="412028" cy="439496"/>
            </a:xfrm>
            <a:custGeom>
              <a:avLst/>
              <a:gdLst>
                <a:gd name="connsiteX0" fmla="*/ 6350 w 309563"/>
                <a:gd name="connsiteY0" fmla="*/ 309562 h 330200"/>
                <a:gd name="connsiteX1" fmla="*/ 303213 w 309563"/>
                <a:gd name="connsiteY1" fmla="*/ 309562 h 330200"/>
                <a:gd name="connsiteX2" fmla="*/ 303213 w 309563"/>
                <a:gd name="connsiteY2" fmla="*/ 330200 h 330200"/>
                <a:gd name="connsiteX3" fmla="*/ 6350 w 309563"/>
                <a:gd name="connsiteY3" fmla="*/ 330200 h 330200"/>
                <a:gd name="connsiteX4" fmla="*/ 157162 w 309563"/>
                <a:gd name="connsiteY4" fmla="*/ 196850 h 330200"/>
                <a:gd name="connsiteX5" fmla="*/ 157162 w 309563"/>
                <a:gd name="connsiteY5" fmla="*/ 228600 h 330200"/>
                <a:gd name="connsiteX6" fmla="*/ 167322 w 309563"/>
                <a:gd name="connsiteY6" fmla="*/ 222250 h 330200"/>
                <a:gd name="connsiteX7" fmla="*/ 169862 w 309563"/>
                <a:gd name="connsiteY7" fmla="*/ 212090 h 330200"/>
                <a:gd name="connsiteX8" fmla="*/ 167322 w 309563"/>
                <a:gd name="connsiteY8" fmla="*/ 203200 h 330200"/>
                <a:gd name="connsiteX9" fmla="*/ 157162 w 309563"/>
                <a:gd name="connsiteY9" fmla="*/ 196850 h 330200"/>
                <a:gd name="connsiteX10" fmla="*/ 146050 w 309563"/>
                <a:gd name="connsiteY10" fmla="*/ 141287 h 330200"/>
                <a:gd name="connsiteX11" fmla="*/ 139104 w 309563"/>
                <a:gd name="connsiteY11" fmla="*/ 146483 h 330200"/>
                <a:gd name="connsiteX12" fmla="*/ 134937 w 309563"/>
                <a:gd name="connsiteY12" fmla="*/ 155575 h 330200"/>
                <a:gd name="connsiteX13" fmla="*/ 137715 w 309563"/>
                <a:gd name="connsiteY13" fmla="*/ 163368 h 330200"/>
                <a:gd name="connsiteX14" fmla="*/ 146050 w 309563"/>
                <a:gd name="connsiteY14" fmla="*/ 169862 h 330200"/>
                <a:gd name="connsiteX15" fmla="*/ 146050 w 309563"/>
                <a:gd name="connsiteY15" fmla="*/ 141287 h 330200"/>
                <a:gd name="connsiteX16" fmla="*/ 244475 w 309563"/>
                <a:gd name="connsiteY16" fmla="*/ 123825 h 330200"/>
                <a:gd name="connsiteX17" fmla="*/ 265113 w 309563"/>
                <a:gd name="connsiteY17" fmla="*/ 123825 h 330200"/>
                <a:gd name="connsiteX18" fmla="*/ 265113 w 309563"/>
                <a:gd name="connsiteY18" fmla="*/ 285750 h 330200"/>
                <a:gd name="connsiteX19" fmla="*/ 244475 w 309563"/>
                <a:gd name="connsiteY19" fmla="*/ 285750 h 330200"/>
                <a:gd name="connsiteX20" fmla="*/ 44450 w 309563"/>
                <a:gd name="connsiteY20" fmla="*/ 123825 h 330200"/>
                <a:gd name="connsiteX21" fmla="*/ 65088 w 309563"/>
                <a:gd name="connsiteY21" fmla="*/ 123825 h 330200"/>
                <a:gd name="connsiteX22" fmla="*/ 65088 w 309563"/>
                <a:gd name="connsiteY22" fmla="*/ 285750 h 330200"/>
                <a:gd name="connsiteX23" fmla="*/ 44450 w 309563"/>
                <a:gd name="connsiteY23" fmla="*/ 285750 h 330200"/>
                <a:gd name="connsiteX24" fmla="*/ 145673 w 309563"/>
                <a:gd name="connsiteY24" fmla="*/ 115887 h 330200"/>
                <a:gd name="connsiteX25" fmla="*/ 157539 w 309563"/>
                <a:gd name="connsiteY25" fmla="*/ 115887 h 330200"/>
                <a:gd name="connsiteX26" fmla="*/ 157539 w 309563"/>
                <a:gd name="connsiteY26" fmla="*/ 123626 h 330200"/>
                <a:gd name="connsiteX27" fmla="*/ 178634 w 309563"/>
                <a:gd name="connsiteY27" fmla="*/ 132655 h 330200"/>
                <a:gd name="connsiteX28" fmla="*/ 187863 w 309563"/>
                <a:gd name="connsiteY28" fmla="*/ 152003 h 330200"/>
                <a:gd name="connsiteX29" fmla="*/ 166768 w 309563"/>
                <a:gd name="connsiteY29" fmla="*/ 154583 h 330200"/>
                <a:gd name="connsiteX30" fmla="*/ 157539 w 309563"/>
                <a:gd name="connsiteY30" fmla="*/ 141684 h 330200"/>
                <a:gd name="connsiteX31" fmla="*/ 157539 w 309563"/>
                <a:gd name="connsiteY31" fmla="*/ 173930 h 330200"/>
                <a:gd name="connsiteX32" fmla="*/ 183908 w 309563"/>
                <a:gd name="connsiteY32" fmla="*/ 186829 h 330200"/>
                <a:gd name="connsiteX33" fmla="*/ 190500 w 309563"/>
                <a:gd name="connsiteY33" fmla="*/ 208756 h 330200"/>
                <a:gd name="connsiteX34" fmla="*/ 182589 w 309563"/>
                <a:gd name="connsiteY34" fmla="*/ 233263 h 330200"/>
                <a:gd name="connsiteX35" fmla="*/ 157539 w 309563"/>
                <a:gd name="connsiteY35" fmla="*/ 246162 h 330200"/>
                <a:gd name="connsiteX36" fmla="*/ 157539 w 309563"/>
                <a:gd name="connsiteY36" fmla="*/ 260350 h 330200"/>
                <a:gd name="connsiteX37" fmla="*/ 145673 w 309563"/>
                <a:gd name="connsiteY37" fmla="*/ 260350 h 330200"/>
                <a:gd name="connsiteX38" fmla="*/ 145673 w 309563"/>
                <a:gd name="connsiteY38" fmla="*/ 246162 h 330200"/>
                <a:gd name="connsiteX39" fmla="*/ 123260 w 309563"/>
                <a:gd name="connsiteY39" fmla="*/ 235843 h 330200"/>
                <a:gd name="connsiteX40" fmla="*/ 112712 w 309563"/>
                <a:gd name="connsiteY40" fmla="*/ 211336 h 330200"/>
                <a:gd name="connsiteX41" fmla="*/ 133807 w 309563"/>
                <a:gd name="connsiteY41" fmla="*/ 208756 h 330200"/>
                <a:gd name="connsiteX42" fmla="*/ 137762 w 309563"/>
                <a:gd name="connsiteY42" fmla="*/ 220365 h 330200"/>
                <a:gd name="connsiteX43" fmla="*/ 145673 w 309563"/>
                <a:gd name="connsiteY43" fmla="*/ 226814 h 330200"/>
                <a:gd name="connsiteX44" fmla="*/ 145673 w 309563"/>
                <a:gd name="connsiteY44" fmla="*/ 193278 h 330200"/>
                <a:gd name="connsiteX45" fmla="*/ 123260 w 309563"/>
                <a:gd name="connsiteY45" fmla="*/ 179090 h 330200"/>
                <a:gd name="connsiteX46" fmla="*/ 115349 w 309563"/>
                <a:gd name="connsiteY46" fmla="*/ 157162 h 330200"/>
                <a:gd name="connsiteX47" fmla="*/ 123260 w 309563"/>
                <a:gd name="connsiteY47" fmla="*/ 133945 h 330200"/>
                <a:gd name="connsiteX48" fmla="*/ 145673 w 309563"/>
                <a:gd name="connsiteY48" fmla="*/ 123626 h 330200"/>
                <a:gd name="connsiteX49" fmla="*/ 145673 w 309563"/>
                <a:gd name="connsiteY49" fmla="*/ 115887 h 330200"/>
                <a:gd name="connsiteX50" fmla="*/ 155575 w 309563"/>
                <a:gd name="connsiteY50" fmla="*/ 0 h 330200"/>
                <a:gd name="connsiteX51" fmla="*/ 309563 w 309563"/>
                <a:gd name="connsiteY51" fmla="*/ 96837 h 330200"/>
                <a:gd name="connsiteX52" fmla="*/ 298450 w 309563"/>
                <a:gd name="connsiteY52" fmla="*/ 114300 h 330200"/>
                <a:gd name="connsiteX53" fmla="*/ 155575 w 309563"/>
                <a:gd name="connsiteY53" fmla="*/ 23812 h 330200"/>
                <a:gd name="connsiteX54" fmla="*/ 11113 w 309563"/>
                <a:gd name="connsiteY54" fmla="*/ 114300 h 330200"/>
                <a:gd name="connsiteX55" fmla="*/ 0 w 309563"/>
                <a:gd name="connsiteY55" fmla="*/ 96837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9563" h="330200">
                  <a:moveTo>
                    <a:pt x="6350" y="309562"/>
                  </a:moveTo>
                  <a:lnTo>
                    <a:pt x="303213" y="309562"/>
                  </a:lnTo>
                  <a:lnTo>
                    <a:pt x="303213" y="330200"/>
                  </a:lnTo>
                  <a:lnTo>
                    <a:pt x="6350" y="330200"/>
                  </a:lnTo>
                  <a:close/>
                  <a:moveTo>
                    <a:pt x="157162" y="196850"/>
                  </a:moveTo>
                  <a:lnTo>
                    <a:pt x="157162" y="228600"/>
                  </a:lnTo>
                  <a:cubicBezTo>
                    <a:pt x="160972" y="227330"/>
                    <a:pt x="164782" y="226060"/>
                    <a:pt x="167322" y="222250"/>
                  </a:cubicBezTo>
                  <a:cubicBezTo>
                    <a:pt x="168592" y="219710"/>
                    <a:pt x="169862" y="215900"/>
                    <a:pt x="169862" y="212090"/>
                  </a:cubicBezTo>
                  <a:cubicBezTo>
                    <a:pt x="169862" y="208280"/>
                    <a:pt x="169862" y="205740"/>
                    <a:pt x="167322" y="203200"/>
                  </a:cubicBezTo>
                  <a:cubicBezTo>
                    <a:pt x="164782" y="200660"/>
                    <a:pt x="162242" y="198120"/>
                    <a:pt x="157162" y="196850"/>
                  </a:cubicBezTo>
                  <a:close/>
                  <a:moveTo>
                    <a:pt x="146050" y="141287"/>
                  </a:moveTo>
                  <a:cubicBezTo>
                    <a:pt x="143272" y="142586"/>
                    <a:pt x="140494" y="143885"/>
                    <a:pt x="139104" y="146483"/>
                  </a:cubicBezTo>
                  <a:cubicBezTo>
                    <a:pt x="136326" y="149080"/>
                    <a:pt x="134937" y="151678"/>
                    <a:pt x="134937" y="155575"/>
                  </a:cubicBezTo>
                  <a:cubicBezTo>
                    <a:pt x="134937" y="158172"/>
                    <a:pt x="136326" y="160770"/>
                    <a:pt x="137715" y="163368"/>
                  </a:cubicBezTo>
                  <a:cubicBezTo>
                    <a:pt x="140494" y="165966"/>
                    <a:pt x="143272" y="167265"/>
                    <a:pt x="146050" y="169862"/>
                  </a:cubicBezTo>
                  <a:cubicBezTo>
                    <a:pt x="146050" y="169862"/>
                    <a:pt x="146050" y="169862"/>
                    <a:pt x="146050" y="141287"/>
                  </a:cubicBezTo>
                  <a:close/>
                  <a:moveTo>
                    <a:pt x="244475" y="123825"/>
                  </a:moveTo>
                  <a:lnTo>
                    <a:pt x="265113" y="123825"/>
                  </a:lnTo>
                  <a:lnTo>
                    <a:pt x="265113" y="285750"/>
                  </a:lnTo>
                  <a:lnTo>
                    <a:pt x="244475" y="285750"/>
                  </a:lnTo>
                  <a:close/>
                  <a:moveTo>
                    <a:pt x="44450" y="123825"/>
                  </a:moveTo>
                  <a:lnTo>
                    <a:pt x="65088" y="123825"/>
                  </a:lnTo>
                  <a:lnTo>
                    <a:pt x="65088" y="285750"/>
                  </a:lnTo>
                  <a:lnTo>
                    <a:pt x="44450" y="285750"/>
                  </a:lnTo>
                  <a:close/>
                  <a:moveTo>
                    <a:pt x="145673" y="115887"/>
                  </a:moveTo>
                  <a:cubicBezTo>
                    <a:pt x="145673" y="115887"/>
                    <a:pt x="145673" y="115887"/>
                    <a:pt x="157539" y="115887"/>
                  </a:cubicBezTo>
                  <a:cubicBezTo>
                    <a:pt x="157539" y="115887"/>
                    <a:pt x="157539" y="115887"/>
                    <a:pt x="157539" y="123626"/>
                  </a:cubicBezTo>
                  <a:cubicBezTo>
                    <a:pt x="166768" y="124916"/>
                    <a:pt x="173360" y="127495"/>
                    <a:pt x="178634" y="132655"/>
                  </a:cubicBezTo>
                  <a:cubicBezTo>
                    <a:pt x="182589" y="137814"/>
                    <a:pt x="186545" y="144264"/>
                    <a:pt x="187863" y="152003"/>
                  </a:cubicBezTo>
                  <a:cubicBezTo>
                    <a:pt x="187863" y="152003"/>
                    <a:pt x="187863" y="152003"/>
                    <a:pt x="166768" y="154583"/>
                  </a:cubicBezTo>
                  <a:cubicBezTo>
                    <a:pt x="166768" y="148133"/>
                    <a:pt x="162813" y="144264"/>
                    <a:pt x="157539" y="141684"/>
                  </a:cubicBezTo>
                  <a:cubicBezTo>
                    <a:pt x="157539" y="141684"/>
                    <a:pt x="157539" y="141684"/>
                    <a:pt x="157539" y="173930"/>
                  </a:cubicBezTo>
                  <a:cubicBezTo>
                    <a:pt x="170723" y="176510"/>
                    <a:pt x="179952" y="181670"/>
                    <a:pt x="183908" y="186829"/>
                  </a:cubicBezTo>
                  <a:cubicBezTo>
                    <a:pt x="189182" y="193278"/>
                    <a:pt x="190500" y="199727"/>
                    <a:pt x="190500" y="208756"/>
                  </a:cubicBezTo>
                  <a:cubicBezTo>
                    <a:pt x="190500" y="217785"/>
                    <a:pt x="187863" y="226814"/>
                    <a:pt x="182589" y="233263"/>
                  </a:cubicBezTo>
                  <a:cubicBezTo>
                    <a:pt x="175997" y="239713"/>
                    <a:pt x="168087" y="243582"/>
                    <a:pt x="157539" y="246162"/>
                  </a:cubicBezTo>
                  <a:cubicBezTo>
                    <a:pt x="157539" y="246162"/>
                    <a:pt x="157539" y="246162"/>
                    <a:pt x="157539" y="260350"/>
                  </a:cubicBezTo>
                  <a:cubicBezTo>
                    <a:pt x="157539" y="260350"/>
                    <a:pt x="157539" y="260350"/>
                    <a:pt x="145673" y="260350"/>
                  </a:cubicBezTo>
                  <a:cubicBezTo>
                    <a:pt x="145673" y="260350"/>
                    <a:pt x="145673" y="260350"/>
                    <a:pt x="145673" y="246162"/>
                  </a:cubicBezTo>
                  <a:cubicBezTo>
                    <a:pt x="136444" y="244872"/>
                    <a:pt x="129852" y="241003"/>
                    <a:pt x="123260" y="235843"/>
                  </a:cubicBezTo>
                  <a:cubicBezTo>
                    <a:pt x="117986" y="229394"/>
                    <a:pt x="114030" y="221655"/>
                    <a:pt x="112712" y="211336"/>
                  </a:cubicBezTo>
                  <a:cubicBezTo>
                    <a:pt x="112712" y="211336"/>
                    <a:pt x="112712" y="211336"/>
                    <a:pt x="133807" y="208756"/>
                  </a:cubicBezTo>
                  <a:cubicBezTo>
                    <a:pt x="133807" y="212626"/>
                    <a:pt x="136444" y="216495"/>
                    <a:pt x="137762" y="220365"/>
                  </a:cubicBezTo>
                  <a:cubicBezTo>
                    <a:pt x="140399" y="222945"/>
                    <a:pt x="143036" y="225524"/>
                    <a:pt x="145673" y="226814"/>
                  </a:cubicBezTo>
                  <a:cubicBezTo>
                    <a:pt x="145673" y="226814"/>
                    <a:pt x="145673" y="226814"/>
                    <a:pt x="145673" y="193278"/>
                  </a:cubicBezTo>
                  <a:cubicBezTo>
                    <a:pt x="135126" y="189409"/>
                    <a:pt x="127215" y="185539"/>
                    <a:pt x="123260" y="179090"/>
                  </a:cubicBezTo>
                  <a:cubicBezTo>
                    <a:pt x="117986" y="172641"/>
                    <a:pt x="115349" y="164901"/>
                    <a:pt x="115349" y="157162"/>
                  </a:cubicBezTo>
                  <a:cubicBezTo>
                    <a:pt x="115349" y="148133"/>
                    <a:pt x="117986" y="140394"/>
                    <a:pt x="123260" y="133945"/>
                  </a:cubicBezTo>
                  <a:cubicBezTo>
                    <a:pt x="129852" y="128785"/>
                    <a:pt x="136444" y="124916"/>
                    <a:pt x="145673" y="123626"/>
                  </a:cubicBezTo>
                  <a:cubicBezTo>
                    <a:pt x="145673" y="123626"/>
                    <a:pt x="145673" y="123626"/>
                    <a:pt x="145673" y="115887"/>
                  </a:cubicBezTo>
                  <a:close/>
                  <a:moveTo>
                    <a:pt x="155575" y="0"/>
                  </a:moveTo>
                  <a:lnTo>
                    <a:pt x="309563" y="96837"/>
                  </a:lnTo>
                  <a:lnTo>
                    <a:pt x="298450" y="114300"/>
                  </a:lnTo>
                  <a:lnTo>
                    <a:pt x="155575" y="23812"/>
                  </a:lnTo>
                  <a:lnTo>
                    <a:pt x="11113" y="114300"/>
                  </a:lnTo>
                  <a:lnTo>
                    <a:pt x="0" y="968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17"/>
          <p:cNvGrpSpPr/>
          <p:nvPr>
            <p:custDataLst>
              <p:tags r:id="rId4"/>
            </p:custDataLst>
          </p:nvPr>
        </p:nvGrpSpPr>
        <p:grpSpPr>
          <a:xfrm>
            <a:off x="4770245" y="2446382"/>
            <a:ext cx="691538" cy="691538"/>
            <a:chOff x="4836591" y="2402840"/>
            <a:chExt cx="691538" cy="691538"/>
          </a:xfrm>
        </p:grpSpPr>
        <p:sp>
          <p:nvSpPr>
            <p:cNvPr id="67" name="椭圆 66"/>
            <p:cNvSpPr/>
            <p:nvPr/>
          </p:nvSpPr>
          <p:spPr>
            <a:xfrm>
              <a:off x="4836591" y="2402840"/>
              <a:ext cx="691538" cy="6915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021983" y="2567730"/>
              <a:ext cx="325421" cy="377851"/>
              <a:chOff x="3680588" y="2753915"/>
              <a:chExt cx="393760" cy="457200"/>
            </a:xfrm>
            <a:solidFill>
              <a:schemeClr val="bg1"/>
            </a:solidFill>
          </p:grpSpPr>
          <p:sp>
            <p:nvSpPr>
              <p:cNvPr id="69" name="任意多边形: 形状 68"/>
              <p:cNvSpPr/>
              <p:nvPr/>
            </p:nvSpPr>
            <p:spPr bwMode="auto">
              <a:xfrm>
                <a:off x="3680588" y="2753915"/>
                <a:ext cx="393760" cy="457200"/>
              </a:xfrm>
              <a:custGeom>
                <a:avLst/>
                <a:gdLst>
                  <a:gd name="connsiteX0" fmla="*/ 216694 w 285750"/>
                  <a:gd name="connsiteY0" fmla="*/ 153987 h 331788"/>
                  <a:gd name="connsiteX1" fmla="*/ 206375 w 285750"/>
                  <a:gd name="connsiteY1" fmla="*/ 165100 h 331788"/>
                  <a:gd name="connsiteX2" fmla="*/ 216694 w 285750"/>
                  <a:gd name="connsiteY2" fmla="*/ 176213 h 331788"/>
                  <a:gd name="connsiteX3" fmla="*/ 227013 w 285750"/>
                  <a:gd name="connsiteY3" fmla="*/ 165100 h 331788"/>
                  <a:gd name="connsiteX4" fmla="*/ 216694 w 285750"/>
                  <a:gd name="connsiteY4" fmla="*/ 153987 h 331788"/>
                  <a:gd name="connsiteX5" fmla="*/ 224703 w 285750"/>
                  <a:gd name="connsiteY5" fmla="*/ 77497 h 331788"/>
                  <a:gd name="connsiteX6" fmla="*/ 231198 w 285750"/>
                  <a:gd name="connsiteY6" fmla="*/ 89174 h 331788"/>
                  <a:gd name="connsiteX7" fmla="*/ 226002 w 285750"/>
                  <a:gd name="connsiteY7" fmla="*/ 121609 h 331788"/>
                  <a:gd name="connsiteX8" fmla="*/ 226002 w 285750"/>
                  <a:gd name="connsiteY8" fmla="*/ 122906 h 331788"/>
                  <a:gd name="connsiteX9" fmla="*/ 262371 w 285750"/>
                  <a:gd name="connsiteY9" fmla="*/ 173505 h 331788"/>
                  <a:gd name="connsiteX10" fmla="*/ 271463 w 285750"/>
                  <a:gd name="connsiteY10" fmla="*/ 173505 h 331788"/>
                  <a:gd name="connsiteX11" fmla="*/ 285750 w 285750"/>
                  <a:gd name="connsiteY11" fmla="*/ 187777 h 331788"/>
                  <a:gd name="connsiteX12" fmla="*/ 285750 w 285750"/>
                  <a:gd name="connsiteY12" fmla="*/ 220212 h 331788"/>
                  <a:gd name="connsiteX13" fmla="*/ 271463 w 285750"/>
                  <a:gd name="connsiteY13" fmla="*/ 233186 h 331788"/>
                  <a:gd name="connsiteX14" fmla="*/ 262371 w 285750"/>
                  <a:gd name="connsiteY14" fmla="*/ 233186 h 331788"/>
                  <a:gd name="connsiteX15" fmla="*/ 231198 w 285750"/>
                  <a:gd name="connsiteY15" fmla="*/ 282487 h 331788"/>
                  <a:gd name="connsiteX16" fmla="*/ 229899 w 285750"/>
                  <a:gd name="connsiteY16" fmla="*/ 282487 h 331788"/>
                  <a:gd name="connsiteX17" fmla="*/ 228600 w 285750"/>
                  <a:gd name="connsiteY17" fmla="*/ 283784 h 331788"/>
                  <a:gd name="connsiteX18" fmla="*/ 214313 w 285750"/>
                  <a:gd name="connsiteY18" fmla="*/ 313625 h 331788"/>
                  <a:gd name="connsiteX19" fmla="*/ 214313 w 285750"/>
                  <a:gd name="connsiteY19" fmla="*/ 324004 h 331788"/>
                  <a:gd name="connsiteX20" fmla="*/ 206519 w 285750"/>
                  <a:gd name="connsiteY20" fmla="*/ 331788 h 331788"/>
                  <a:gd name="connsiteX21" fmla="*/ 162358 w 285750"/>
                  <a:gd name="connsiteY21" fmla="*/ 331788 h 331788"/>
                  <a:gd name="connsiteX22" fmla="*/ 155863 w 285750"/>
                  <a:gd name="connsiteY22" fmla="*/ 324004 h 331788"/>
                  <a:gd name="connsiteX23" fmla="*/ 155863 w 285750"/>
                  <a:gd name="connsiteY23" fmla="*/ 314922 h 331788"/>
                  <a:gd name="connsiteX24" fmla="*/ 140277 w 285750"/>
                  <a:gd name="connsiteY24" fmla="*/ 314922 h 331788"/>
                  <a:gd name="connsiteX25" fmla="*/ 120794 w 285750"/>
                  <a:gd name="connsiteY25" fmla="*/ 313625 h 331788"/>
                  <a:gd name="connsiteX26" fmla="*/ 120794 w 285750"/>
                  <a:gd name="connsiteY26" fmla="*/ 324004 h 331788"/>
                  <a:gd name="connsiteX27" fmla="*/ 114300 w 285750"/>
                  <a:gd name="connsiteY27" fmla="*/ 331788 h 331788"/>
                  <a:gd name="connsiteX28" fmla="*/ 70138 w 285750"/>
                  <a:gd name="connsiteY28" fmla="*/ 331788 h 331788"/>
                  <a:gd name="connsiteX29" fmla="*/ 62345 w 285750"/>
                  <a:gd name="connsiteY29" fmla="*/ 325301 h 331788"/>
                  <a:gd name="connsiteX30" fmla="*/ 62345 w 285750"/>
                  <a:gd name="connsiteY30" fmla="*/ 321409 h 331788"/>
                  <a:gd name="connsiteX31" fmla="*/ 46759 w 285750"/>
                  <a:gd name="connsiteY31" fmla="*/ 282487 h 331788"/>
                  <a:gd name="connsiteX32" fmla="*/ 24678 w 285750"/>
                  <a:gd name="connsiteY32" fmla="*/ 250052 h 331788"/>
                  <a:gd name="connsiteX33" fmla="*/ 16885 w 285750"/>
                  <a:gd name="connsiteY33" fmla="*/ 227996 h 331788"/>
                  <a:gd name="connsiteX34" fmla="*/ 14287 w 285750"/>
                  <a:gd name="connsiteY34" fmla="*/ 204643 h 331788"/>
                  <a:gd name="connsiteX35" fmla="*/ 23379 w 285750"/>
                  <a:gd name="connsiteY35" fmla="*/ 163126 h 331788"/>
                  <a:gd name="connsiteX36" fmla="*/ 84426 w 285750"/>
                  <a:gd name="connsiteY36" fmla="*/ 183884 h 331788"/>
                  <a:gd name="connsiteX37" fmla="*/ 181841 w 285750"/>
                  <a:gd name="connsiteY37" fmla="*/ 107337 h 331788"/>
                  <a:gd name="connsiteX38" fmla="*/ 192232 w 285750"/>
                  <a:gd name="connsiteY38" fmla="*/ 90471 h 331788"/>
                  <a:gd name="connsiteX39" fmla="*/ 224703 w 285750"/>
                  <a:gd name="connsiteY39" fmla="*/ 77497 h 331788"/>
                  <a:gd name="connsiteX40" fmla="*/ 79893 w 285750"/>
                  <a:gd name="connsiteY40" fmla="*/ 26987 h 331788"/>
                  <a:gd name="connsiteX41" fmla="*/ 76005 w 285750"/>
                  <a:gd name="connsiteY41" fmla="*/ 30840 h 331788"/>
                  <a:gd name="connsiteX42" fmla="*/ 76005 w 285750"/>
                  <a:gd name="connsiteY42" fmla="*/ 35977 h 331788"/>
                  <a:gd name="connsiteX43" fmla="*/ 72118 w 285750"/>
                  <a:gd name="connsiteY43" fmla="*/ 42398 h 331788"/>
                  <a:gd name="connsiteX44" fmla="*/ 53975 w 285750"/>
                  <a:gd name="connsiteY44" fmla="*/ 64231 h 331788"/>
                  <a:gd name="connsiteX45" fmla="*/ 66934 w 285750"/>
                  <a:gd name="connsiteY45" fmla="*/ 84779 h 331788"/>
                  <a:gd name="connsiteX46" fmla="*/ 83781 w 285750"/>
                  <a:gd name="connsiteY46" fmla="*/ 92485 h 331788"/>
                  <a:gd name="connsiteX47" fmla="*/ 88965 w 285750"/>
                  <a:gd name="connsiteY47" fmla="*/ 96337 h 331788"/>
                  <a:gd name="connsiteX48" fmla="*/ 87669 w 285750"/>
                  <a:gd name="connsiteY48" fmla="*/ 110464 h 331788"/>
                  <a:gd name="connsiteX49" fmla="*/ 77301 w 285750"/>
                  <a:gd name="connsiteY49" fmla="*/ 111749 h 331788"/>
                  <a:gd name="connsiteX50" fmla="*/ 61750 w 285750"/>
                  <a:gd name="connsiteY50" fmla="*/ 106612 h 331788"/>
                  <a:gd name="connsiteX51" fmla="*/ 56567 w 285750"/>
                  <a:gd name="connsiteY51" fmla="*/ 109180 h 331788"/>
                  <a:gd name="connsiteX52" fmla="*/ 53975 w 285750"/>
                  <a:gd name="connsiteY52" fmla="*/ 116886 h 331788"/>
                  <a:gd name="connsiteX53" fmla="*/ 56567 w 285750"/>
                  <a:gd name="connsiteY53" fmla="*/ 123307 h 331788"/>
                  <a:gd name="connsiteX54" fmla="*/ 70822 w 285750"/>
                  <a:gd name="connsiteY54" fmla="*/ 127160 h 331788"/>
                  <a:gd name="connsiteX55" fmla="*/ 74710 w 285750"/>
                  <a:gd name="connsiteY55" fmla="*/ 131013 h 331788"/>
                  <a:gd name="connsiteX56" fmla="*/ 74710 w 285750"/>
                  <a:gd name="connsiteY56" fmla="*/ 137434 h 331788"/>
                  <a:gd name="connsiteX57" fmla="*/ 78597 w 285750"/>
                  <a:gd name="connsiteY57" fmla="*/ 140003 h 331788"/>
                  <a:gd name="connsiteX58" fmla="*/ 86373 w 285750"/>
                  <a:gd name="connsiteY58" fmla="*/ 140003 h 331788"/>
                  <a:gd name="connsiteX59" fmla="*/ 90261 w 285750"/>
                  <a:gd name="connsiteY59" fmla="*/ 137434 h 331788"/>
                  <a:gd name="connsiteX60" fmla="*/ 90261 w 285750"/>
                  <a:gd name="connsiteY60" fmla="*/ 129728 h 331788"/>
                  <a:gd name="connsiteX61" fmla="*/ 92852 w 285750"/>
                  <a:gd name="connsiteY61" fmla="*/ 125876 h 331788"/>
                  <a:gd name="connsiteX62" fmla="*/ 107108 w 285750"/>
                  <a:gd name="connsiteY62" fmla="*/ 116886 h 331788"/>
                  <a:gd name="connsiteX63" fmla="*/ 99332 w 285750"/>
                  <a:gd name="connsiteY63" fmla="*/ 78358 h 331788"/>
                  <a:gd name="connsiteX64" fmla="*/ 85077 w 285750"/>
                  <a:gd name="connsiteY64" fmla="*/ 71936 h 331788"/>
                  <a:gd name="connsiteX65" fmla="*/ 77301 w 285750"/>
                  <a:gd name="connsiteY65" fmla="*/ 68084 h 331788"/>
                  <a:gd name="connsiteX66" fmla="*/ 79893 w 285750"/>
                  <a:gd name="connsiteY66" fmla="*/ 56525 h 331788"/>
                  <a:gd name="connsiteX67" fmla="*/ 83781 w 285750"/>
                  <a:gd name="connsiteY67" fmla="*/ 55241 h 331788"/>
                  <a:gd name="connsiteX68" fmla="*/ 101924 w 285750"/>
                  <a:gd name="connsiteY68" fmla="*/ 59094 h 331788"/>
                  <a:gd name="connsiteX69" fmla="*/ 105812 w 285750"/>
                  <a:gd name="connsiteY69" fmla="*/ 56525 h 331788"/>
                  <a:gd name="connsiteX70" fmla="*/ 109699 w 285750"/>
                  <a:gd name="connsiteY70" fmla="*/ 47535 h 331788"/>
                  <a:gd name="connsiteX71" fmla="*/ 107108 w 285750"/>
                  <a:gd name="connsiteY71" fmla="*/ 43682 h 331788"/>
                  <a:gd name="connsiteX72" fmla="*/ 95444 w 285750"/>
                  <a:gd name="connsiteY72" fmla="*/ 39830 h 331788"/>
                  <a:gd name="connsiteX73" fmla="*/ 90261 w 285750"/>
                  <a:gd name="connsiteY73" fmla="*/ 34692 h 331788"/>
                  <a:gd name="connsiteX74" fmla="*/ 83781 w 285750"/>
                  <a:gd name="connsiteY74" fmla="*/ 26987 h 331788"/>
                  <a:gd name="connsiteX75" fmla="*/ 79893 w 285750"/>
                  <a:gd name="connsiteY75" fmla="*/ 26987 h 331788"/>
                  <a:gd name="connsiteX76" fmla="*/ 83344 w 285750"/>
                  <a:gd name="connsiteY76" fmla="*/ 0 h 331788"/>
                  <a:gd name="connsiteX77" fmla="*/ 166688 w 285750"/>
                  <a:gd name="connsiteY77" fmla="*/ 83344 h 331788"/>
                  <a:gd name="connsiteX78" fmla="*/ 83344 w 285750"/>
                  <a:gd name="connsiteY78" fmla="*/ 166688 h 331788"/>
                  <a:gd name="connsiteX79" fmla="*/ 0 w 285750"/>
                  <a:gd name="connsiteY79" fmla="*/ 83344 h 331788"/>
                  <a:gd name="connsiteX80" fmla="*/ 83344 w 285750"/>
                  <a:gd name="connsiteY8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85750" h="331788">
                    <a:moveTo>
                      <a:pt x="216694" y="153987"/>
                    </a:moveTo>
                    <a:cubicBezTo>
                      <a:pt x="210995" y="153987"/>
                      <a:pt x="206375" y="158962"/>
                      <a:pt x="206375" y="165100"/>
                    </a:cubicBezTo>
                    <a:cubicBezTo>
                      <a:pt x="206375" y="171238"/>
                      <a:pt x="210995" y="176213"/>
                      <a:pt x="216694" y="176213"/>
                    </a:cubicBezTo>
                    <a:cubicBezTo>
                      <a:pt x="222393" y="176213"/>
                      <a:pt x="227013" y="171238"/>
                      <a:pt x="227013" y="165100"/>
                    </a:cubicBezTo>
                    <a:cubicBezTo>
                      <a:pt x="227013" y="158962"/>
                      <a:pt x="222393" y="153987"/>
                      <a:pt x="216694" y="153987"/>
                    </a:cubicBezTo>
                    <a:close/>
                    <a:moveTo>
                      <a:pt x="224703" y="77497"/>
                    </a:moveTo>
                    <a:cubicBezTo>
                      <a:pt x="231198" y="76200"/>
                      <a:pt x="235094" y="83984"/>
                      <a:pt x="231198" y="89174"/>
                    </a:cubicBezTo>
                    <a:cubicBezTo>
                      <a:pt x="227301" y="96958"/>
                      <a:pt x="222106" y="108635"/>
                      <a:pt x="226002" y="121609"/>
                    </a:cubicBezTo>
                    <a:cubicBezTo>
                      <a:pt x="226002" y="121609"/>
                      <a:pt x="226002" y="122906"/>
                      <a:pt x="226002" y="122906"/>
                    </a:cubicBezTo>
                    <a:cubicBezTo>
                      <a:pt x="242888" y="137178"/>
                      <a:pt x="255876" y="154044"/>
                      <a:pt x="262371" y="173505"/>
                    </a:cubicBezTo>
                    <a:cubicBezTo>
                      <a:pt x="262371" y="173505"/>
                      <a:pt x="262371" y="173505"/>
                      <a:pt x="271463" y="173505"/>
                    </a:cubicBezTo>
                    <a:cubicBezTo>
                      <a:pt x="279256" y="173505"/>
                      <a:pt x="285750" y="179992"/>
                      <a:pt x="285750" y="187777"/>
                    </a:cubicBezTo>
                    <a:cubicBezTo>
                      <a:pt x="285750" y="187777"/>
                      <a:pt x="285750" y="187777"/>
                      <a:pt x="285750" y="220212"/>
                    </a:cubicBezTo>
                    <a:cubicBezTo>
                      <a:pt x="285750" y="226699"/>
                      <a:pt x="279256" y="233186"/>
                      <a:pt x="271463" y="233186"/>
                    </a:cubicBezTo>
                    <a:cubicBezTo>
                      <a:pt x="271463" y="233186"/>
                      <a:pt x="271463" y="233186"/>
                      <a:pt x="262371" y="233186"/>
                    </a:cubicBezTo>
                    <a:cubicBezTo>
                      <a:pt x="257175" y="251349"/>
                      <a:pt x="245485" y="268215"/>
                      <a:pt x="231198" y="282487"/>
                    </a:cubicBezTo>
                    <a:cubicBezTo>
                      <a:pt x="231198" y="282487"/>
                      <a:pt x="229899" y="282487"/>
                      <a:pt x="229899" y="282487"/>
                    </a:cubicBezTo>
                    <a:cubicBezTo>
                      <a:pt x="229899" y="282487"/>
                      <a:pt x="229899" y="282487"/>
                      <a:pt x="228600" y="283784"/>
                    </a:cubicBezTo>
                    <a:cubicBezTo>
                      <a:pt x="215611" y="295461"/>
                      <a:pt x="214313" y="309732"/>
                      <a:pt x="214313" y="313625"/>
                    </a:cubicBezTo>
                    <a:cubicBezTo>
                      <a:pt x="214313" y="313625"/>
                      <a:pt x="214313" y="313625"/>
                      <a:pt x="214313" y="324004"/>
                    </a:cubicBezTo>
                    <a:cubicBezTo>
                      <a:pt x="214313" y="329193"/>
                      <a:pt x="210416" y="331788"/>
                      <a:pt x="206519" y="331788"/>
                    </a:cubicBezTo>
                    <a:cubicBezTo>
                      <a:pt x="206519" y="331788"/>
                      <a:pt x="206519" y="331788"/>
                      <a:pt x="162358" y="331788"/>
                    </a:cubicBezTo>
                    <a:cubicBezTo>
                      <a:pt x="158461" y="331788"/>
                      <a:pt x="155863" y="327896"/>
                      <a:pt x="155863" y="324004"/>
                    </a:cubicBezTo>
                    <a:cubicBezTo>
                      <a:pt x="155863" y="324004"/>
                      <a:pt x="155863" y="324004"/>
                      <a:pt x="155863" y="314922"/>
                    </a:cubicBezTo>
                    <a:cubicBezTo>
                      <a:pt x="150668" y="314922"/>
                      <a:pt x="145472" y="314922"/>
                      <a:pt x="140277" y="314922"/>
                    </a:cubicBezTo>
                    <a:cubicBezTo>
                      <a:pt x="133783" y="314922"/>
                      <a:pt x="127288" y="314922"/>
                      <a:pt x="120794" y="313625"/>
                    </a:cubicBezTo>
                    <a:cubicBezTo>
                      <a:pt x="120794" y="313625"/>
                      <a:pt x="120794" y="313625"/>
                      <a:pt x="120794" y="324004"/>
                    </a:cubicBezTo>
                    <a:cubicBezTo>
                      <a:pt x="120794" y="329193"/>
                      <a:pt x="118196" y="331788"/>
                      <a:pt x="114300" y="331788"/>
                    </a:cubicBezTo>
                    <a:cubicBezTo>
                      <a:pt x="114300" y="331788"/>
                      <a:pt x="114300" y="331788"/>
                      <a:pt x="70138" y="331788"/>
                    </a:cubicBezTo>
                    <a:cubicBezTo>
                      <a:pt x="66242" y="331788"/>
                      <a:pt x="63644" y="329193"/>
                      <a:pt x="62345" y="325301"/>
                    </a:cubicBezTo>
                    <a:cubicBezTo>
                      <a:pt x="62345" y="325301"/>
                      <a:pt x="62345" y="325301"/>
                      <a:pt x="62345" y="321409"/>
                    </a:cubicBezTo>
                    <a:cubicBezTo>
                      <a:pt x="62345" y="313625"/>
                      <a:pt x="59747" y="296758"/>
                      <a:pt x="46759" y="282487"/>
                    </a:cubicBezTo>
                    <a:cubicBezTo>
                      <a:pt x="36368" y="272108"/>
                      <a:pt x="29873" y="260431"/>
                      <a:pt x="24678" y="250052"/>
                    </a:cubicBezTo>
                    <a:cubicBezTo>
                      <a:pt x="20781" y="242267"/>
                      <a:pt x="18183" y="235780"/>
                      <a:pt x="16885" y="227996"/>
                    </a:cubicBezTo>
                    <a:cubicBezTo>
                      <a:pt x="14287" y="220212"/>
                      <a:pt x="14287" y="212427"/>
                      <a:pt x="14287" y="204643"/>
                    </a:cubicBezTo>
                    <a:cubicBezTo>
                      <a:pt x="14287" y="190371"/>
                      <a:pt x="16885" y="176100"/>
                      <a:pt x="23379" y="163126"/>
                    </a:cubicBezTo>
                    <a:cubicBezTo>
                      <a:pt x="40264" y="176100"/>
                      <a:pt x="61046" y="183884"/>
                      <a:pt x="84426" y="183884"/>
                    </a:cubicBezTo>
                    <a:cubicBezTo>
                      <a:pt x="131185" y="183884"/>
                      <a:pt x="171450" y="151449"/>
                      <a:pt x="181841" y="107337"/>
                    </a:cubicBezTo>
                    <a:cubicBezTo>
                      <a:pt x="183139" y="100850"/>
                      <a:pt x="187036" y="94363"/>
                      <a:pt x="192232" y="90471"/>
                    </a:cubicBezTo>
                    <a:cubicBezTo>
                      <a:pt x="198726" y="83984"/>
                      <a:pt x="209117" y="78795"/>
                      <a:pt x="224703" y="77497"/>
                    </a:cubicBezTo>
                    <a:close/>
                    <a:moveTo>
                      <a:pt x="79893" y="26987"/>
                    </a:moveTo>
                    <a:cubicBezTo>
                      <a:pt x="77301" y="26987"/>
                      <a:pt x="76005" y="28271"/>
                      <a:pt x="76005" y="30840"/>
                    </a:cubicBezTo>
                    <a:cubicBezTo>
                      <a:pt x="76005" y="30840"/>
                      <a:pt x="76005" y="30840"/>
                      <a:pt x="76005" y="35977"/>
                    </a:cubicBezTo>
                    <a:cubicBezTo>
                      <a:pt x="76005" y="39830"/>
                      <a:pt x="76005" y="39830"/>
                      <a:pt x="72118" y="42398"/>
                    </a:cubicBezTo>
                    <a:cubicBezTo>
                      <a:pt x="61750" y="44967"/>
                      <a:pt x="55271" y="52672"/>
                      <a:pt x="53975" y="64231"/>
                    </a:cubicBezTo>
                    <a:cubicBezTo>
                      <a:pt x="53975" y="73221"/>
                      <a:pt x="59159" y="80926"/>
                      <a:pt x="66934" y="84779"/>
                    </a:cubicBezTo>
                    <a:cubicBezTo>
                      <a:pt x="72118" y="88632"/>
                      <a:pt x="78597" y="89916"/>
                      <a:pt x="83781" y="92485"/>
                    </a:cubicBezTo>
                    <a:cubicBezTo>
                      <a:pt x="85077" y="93769"/>
                      <a:pt x="87669" y="95053"/>
                      <a:pt x="88965" y="96337"/>
                    </a:cubicBezTo>
                    <a:cubicBezTo>
                      <a:pt x="94148" y="100190"/>
                      <a:pt x="94148" y="107896"/>
                      <a:pt x="87669" y="110464"/>
                    </a:cubicBezTo>
                    <a:cubicBezTo>
                      <a:pt x="83781" y="111749"/>
                      <a:pt x="81189" y="111749"/>
                      <a:pt x="77301" y="111749"/>
                    </a:cubicBezTo>
                    <a:cubicBezTo>
                      <a:pt x="72118" y="110464"/>
                      <a:pt x="66934" y="109180"/>
                      <a:pt x="61750" y="106612"/>
                    </a:cubicBezTo>
                    <a:cubicBezTo>
                      <a:pt x="59159" y="105327"/>
                      <a:pt x="57863" y="105327"/>
                      <a:pt x="56567" y="109180"/>
                    </a:cubicBezTo>
                    <a:cubicBezTo>
                      <a:pt x="55271" y="111749"/>
                      <a:pt x="55271" y="114317"/>
                      <a:pt x="53975" y="116886"/>
                    </a:cubicBezTo>
                    <a:cubicBezTo>
                      <a:pt x="53975" y="120739"/>
                      <a:pt x="53975" y="120739"/>
                      <a:pt x="56567" y="123307"/>
                    </a:cubicBezTo>
                    <a:cubicBezTo>
                      <a:pt x="61750" y="124591"/>
                      <a:pt x="66934" y="125876"/>
                      <a:pt x="70822" y="127160"/>
                    </a:cubicBezTo>
                    <a:cubicBezTo>
                      <a:pt x="74710" y="127160"/>
                      <a:pt x="74710" y="127160"/>
                      <a:pt x="74710" y="131013"/>
                    </a:cubicBezTo>
                    <a:cubicBezTo>
                      <a:pt x="74710" y="133581"/>
                      <a:pt x="74710" y="134866"/>
                      <a:pt x="74710" y="137434"/>
                    </a:cubicBezTo>
                    <a:cubicBezTo>
                      <a:pt x="74710" y="138718"/>
                      <a:pt x="76005" y="140003"/>
                      <a:pt x="78597" y="140003"/>
                    </a:cubicBezTo>
                    <a:cubicBezTo>
                      <a:pt x="81189" y="141287"/>
                      <a:pt x="83781" y="141287"/>
                      <a:pt x="86373" y="140003"/>
                    </a:cubicBezTo>
                    <a:cubicBezTo>
                      <a:pt x="88965" y="140003"/>
                      <a:pt x="90261" y="140003"/>
                      <a:pt x="90261" y="137434"/>
                    </a:cubicBezTo>
                    <a:cubicBezTo>
                      <a:pt x="90261" y="134866"/>
                      <a:pt x="90261" y="132297"/>
                      <a:pt x="90261" y="129728"/>
                    </a:cubicBezTo>
                    <a:cubicBezTo>
                      <a:pt x="90261" y="127160"/>
                      <a:pt x="91557" y="125876"/>
                      <a:pt x="92852" y="125876"/>
                    </a:cubicBezTo>
                    <a:cubicBezTo>
                      <a:pt x="99332" y="124591"/>
                      <a:pt x="103220" y="120739"/>
                      <a:pt x="107108" y="116886"/>
                    </a:cubicBezTo>
                    <a:cubicBezTo>
                      <a:pt x="117475" y="104043"/>
                      <a:pt x="113587" y="87348"/>
                      <a:pt x="99332" y="78358"/>
                    </a:cubicBezTo>
                    <a:cubicBezTo>
                      <a:pt x="94148" y="75789"/>
                      <a:pt x="90261" y="74505"/>
                      <a:pt x="85077" y="71936"/>
                    </a:cubicBezTo>
                    <a:cubicBezTo>
                      <a:pt x="82485" y="71936"/>
                      <a:pt x="79893" y="70652"/>
                      <a:pt x="77301" y="68084"/>
                    </a:cubicBezTo>
                    <a:cubicBezTo>
                      <a:pt x="73414" y="64231"/>
                      <a:pt x="73414" y="59094"/>
                      <a:pt x="79893" y="56525"/>
                    </a:cubicBezTo>
                    <a:cubicBezTo>
                      <a:pt x="81189" y="55241"/>
                      <a:pt x="82485" y="55241"/>
                      <a:pt x="83781" y="55241"/>
                    </a:cubicBezTo>
                    <a:cubicBezTo>
                      <a:pt x="90261" y="55241"/>
                      <a:pt x="95444" y="56525"/>
                      <a:pt x="101924" y="59094"/>
                    </a:cubicBezTo>
                    <a:cubicBezTo>
                      <a:pt x="104516" y="60378"/>
                      <a:pt x="105812" y="60378"/>
                      <a:pt x="105812" y="56525"/>
                    </a:cubicBezTo>
                    <a:cubicBezTo>
                      <a:pt x="107108" y="53957"/>
                      <a:pt x="108403" y="51388"/>
                      <a:pt x="109699" y="47535"/>
                    </a:cubicBezTo>
                    <a:cubicBezTo>
                      <a:pt x="109699" y="46251"/>
                      <a:pt x="108403" y="44967"/>
                      <a:pt x="107108" y="43682"/>
                    </a:cubicBezTo>
                    <a:cubicBezTo>
                      <a:pt x="103220" y="42398"/>
                      <a:pt x="99332" y="41114"/>
                      <a:pt x="95444" y="39830"/>
                    </a:cubicBezTo>
                    <a:cubicBezTo>
                      <a:pt x="90261" y="39830"/>
                      <a:pt x="90261" y="39830"/>
                      <a:pt x="90261" y="34692"/>
                    </a:cubicBezTo>
                    <a:cubicBezTo>
                      <a:pt x="90261" y="26987"/>
                      <a:pt x="90261" y="26987"/>
                      <a:pt x="83781" y="26987"/>
                    </a:cubicBezTo>
                    <a:cubicBezTo>
                      <a:pt x="83781" y="26987"/>
                      <a:pt x="83781" y="26987"/>
                      <a:pt x="79893" y="26987"/>
                    </a:cubicBezTo>
                    <a:close/>
                    <a:moveTo>
                      <a:pt x="83344" y="0"/>
                    </a:moveTo>
                    <a:cubicBezTo>
                      <a:pt x="129374" y="0"/>
                      <a:pt x="166688" y="37314"/>
                      <a:pt x="166688" y="83344"/>
                    </a:cubicBezTo>
                    <a:cubicBezTo>
                      <a:pt x="166688" y="129374"/>
                      <a:pt x="129374" y="166688"/>
                      <a:pt x="83344" y="166688"/>
                    </a:cubicBezTo>
                    <a:cubicBezTo>
                      <a:pt x="37314" y="166688"/>
                      <a:pt x="0" y="129374"/>
                      <a:pt x="0" y="83344"/>
                    </a:cubicBezTo>
                    <a:cubicBezTo>
                      <a:pt x="0" y="37314"/>
                      <a:pt x="37314" y="0"/>
                      <a:pt x="833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千图PPT彼岸天：ID 8661124库_组合 18"/>
          <p:cNvGrpSpPr/>
          <p:nvPr>
            <p:custDataLst>
              <p:tags r:id="rId5"/>
            </p:custDataLst>
          </p:nvPr>
        </p:nvGrpSpPr>
        <p:grpSpPr>
          <a:xfrm>
            <a:off x="4790456" y="3422593"/>
            <a:ext cx="591065" cy="593383"/>
            <a:chOff x="4856802" y="3379051"/>
            <a:chExt cx="591065" cy="593383"/>
          </a:xfrm>
        </p:grpSpPr>
        <p:sp>
          <p:nvSpPr>
            <p:cNvPr id="65" name="任意多边形: 形状 64"/>
            <p:cNvSpPr/>
            <p:nvPr/>
          </p:nvSpPr>
          <p:spPr bwMode="auto">
            <a:xfrm>
              <a:off x="4856802" y="3379051"/>
              <a:ext cx="591065" cy="593383"/>
            </a:xfrm>
            <a:custGeom>
              <a:avLst/>
              <a:gdLst>
                <a:gd name="T0" fmla="*/ 128 w 255"/>
                <a:gd name="T1" fmla="*/ 256 h 256"/>
                <a:gd name="T2" fmla="*/ 102 w 255"/>
                <a:gd name="T3" fmla="*/ 252 h 256"/>
                <a:gd name="T4" fmla="*/ 78 w 255"/>
                <a:gd name="T5" fmla="*/ 245 h 256"/>
                <a:gd name="T6" fmla="*/ 56 w 255"/>
                <a:gd name="T7" fmla="*/ 233 h 256"/>
                <a:gd name="T8" fmla="*/ 37 w 255"/>
                <a:gd name="T9" fmla="*/ 218 h 256"/>
                <a:gd name="T10" fmla="*/ 22 w 255"/>
                <a:gd name="T11" fmla="*/ 199 h 256"/>
                <a:gd name="T12" fmla="*/ 10 w 255"/>
                <a:gd name="T13" fmla="*/ 177 h 256"/>
                <a:gd name="T14" fmla="*/ 3 w 255"/>
                <a:gd name="T15" fmla="*/ 153 h 256"/>
                <a:gd name="T16" fmla="*/ 0 w 255"/>
                <a:gd name="T17" fmla="*/ 127 h 256"/>
                <a:gd name="T18" fmla="*/ 0 w 255"/>
                <a:gd name="T19" fmla="*/ 114 h 256"/>
                <a:gd name="T20" fmla="*/ 5 w 255"/>
                <a:gd name="T21" fmla="*/ 89 h 256"/>
                <a:gd name="T22" fmla="*/ 16 w 255"/>
                <a:gd name="T23" fmla="*/ 67 h 256"/>
                <a:gd name="T24" fmla="*/ 29 w 255"/>
                <a:gd name="T25" fmla="*/ 47 h 256"/>
                <a:gd name="T26" fmla="*/ 46 w 255"/>
                <a:gd name="T27" fmla="*/ 29 h 256"/>
                <a:gd name="T28" fmla="*/ 66 w 255"/>
                <a:gd name="T29" fmla="*/ 15 h 256"/>
                <a:gd name="T30" fmla="*/ 90 w 255"/>
                <a:gd name="T31" fmla="*/ 6 h 256"/>
                <a:gd name="T32" fmla="*/ 115 w 255"/>
                <a:gd name="T33" fmla="*/ 1 h 256"/>
                <a:gd name="T34" fmla="*/ 128 w 255"/>
                <a:gd name="T35" fmla="*/ 0 h 256"/>
                <a:gd name="T36" fmla="*/ 154 w 255"/>
                <a:gd name="T37" fmla="*/ 2 h 256"/>
                <a:gd name="T38" fmla="*/ 177 w 255"/>
                <a:gd name="T39" fmla="*/ 10 h 256"/>
                <a:gd name="T40" fmla="*/ 199 w 255"/>
                <a:gd name="T41" fmla="*/ 22 h 256"/>
                <a:gd name="T42" fmla="*/ 218 w 255"/>
                <a:gd name="T43" fmla="*/ 38 h 256"/>
                <a:gd name="T44" fmla="*/ 233 w 255"/>
                <a:gd name="T45" fmla="*/ 56 h 256"/>
                <a:gd name="T46" fmla="*/ 245 w 255"/>
                <a:gd name="T47" fmla="*/ 78 h 256"/>
                <a:gd name="T48" fmla="*/ 253 w 255"/>
                <a:gd name="T49" fmla="*/ 102 h 256"/>
                <a:gd name="T50" fmla="*/ 255 w 255"/>
                <a:gd name="T51" fmla="*/ 127 h 256"/>
                <a:gd name="T52" fmla="*/ 254 w 255"/>
                <a:gd name="T53" fmla="*/ 140 h 256"/>
                <a:gd name="T54" fmla="*/ 249 w 255"/>
                <a:gd name="T55" fmla="*/ 166 h 256"/>
                <a:gd name="T56" fmla="*/ 240 w 255"/>
                <a:gd name="T57" fmla="*/ 189 h 256"/>
                <a:gd name="T58" fmla="*/ 226 w 255"/>
                <a:gd name="T59" fmla="*/ 209 h 256"/>
                <a:gd name="T60" fmla="*/ 209 w 255"/>
                <a:gd name="T61" fmla="*/ 226 h 256"/>
                <a:gd name="T62" fmla="*/ 188 w 255"/>
                <a:gd name="T63" fmla="*/ 239 h 256"/>
                <a:gd name="T64" fmla="*/ 166 w 255"/>
                <a:gd name="T65" fmla="*/ 250 h 256"/>
                <a:gd name="T66" fmla="*/ 141 w 255"/>
                <a:gd name="T67" fmla="*/ 255 h 256"/>
                <a:gd name="T68" fmla="*/ 128 w 255"/>
                <a:gd name="T6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56">
                  <a:moveTo>
                    <a:pt x="128" y="256"/>
                  </a:moveTo>
                  <a:lnTo>
                    <a:pt x="128" y="256"/>
                  </a:lnTo>
                  <a:lnTo>
                    <a:pt x="115" y="255"/>
                  </a:lnTo>
                  <a:lnTo>
                    <a:pt x="102" y="252"/>
                  </a:lnTo>
                  <a:lnTo>
                    <a:pt x="90" y="250"/>
                  </a:lnTo>
                  <a:lnTo>
                    <a:pt x="78" y="245"/>
                  </a:lnTo>
                  <a:lnTo>
                    <a:pt x="66" y="239"/>
                  </a:lnTo>
                  <a:lnTo>
                    <a:pt x="56" y="233"/>
                  </a:lnTo>
                  <a:lnTo>
                    <a:pt x="46" y="226"/>
                  </a:lnTo>
                  <a:lnTo>
                    <a:pt x="37" y="218"/>
                  </a:lnTo>
                  <a:lnTo>
                    <a:pt x="29" y="20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5" y="166"/>
                  </a:lnTo>
                  <a:lnTo>
                    <a:pt x="3" y="153"/>
                  </a:lnTo>
                  <a:lnTo>
                    <a:pt x="0" y="14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2"/>
                  </a:lnTo>
                  <a:lnTo>
                    <a:pt x="5" y="89"/>
                  </a:lnTo>
                  <a:lnTo>
                    <a:pt x="10" y="78"/>
                  </a:lnTo>
                  <a:lnTo>
                    <a:pt x="16" y="67"/>
                  </a:lnTo>
                  <a:lnTo>
                    <a:pt x="22" y="56"/>
                  </a:lnTo>
                  <a:lnTo>
                    <a:pt x="29" y="47"/>
                  </a:lnTo>
                  <a:lnTo>
                    <a:pt x="37" y="38"/>
                  </a:lnTo>
                  <a:lnTo>
                    <a:pt x="46" y="29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8" y="10"/>
                  </a:lnTo>
                  <a:lnTo>
                    <a:pt x="90" y="6"/>
                  </a:lnTo>
                  <a:lnTo>
                    <a:pt x="102" y="2"/>
                  </a:lnTo>
                  <a:lnTo>
                    <a:pt x="11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1" y="1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7" y="10"/>
                  </a:lnTo>
                  <a:lnTo>
                    <a:pt x="188" y="15"/>
                  </a:lnTo>
                  <a:lnTo>
                    <a:pt x="199" y="22"/>
                  </a:lnTo>
                  <a:lnTo>
                    <a:pt x="209" y="29"/>
                  </a:lnTo>
                  <a:lnTo>
                    <a:pt x="218" y="38"/>
                  </a:lnTo>
                  <a:lnTo>
                    <a:pt x="226" y="47"/>
                  </a:lnTo>
                  <a:lnTo>
                    <a:pt x="233" y="56"/>
                  </a:lnTo>
                  <a:lnTo>
                    <a:pt x="240" y="67"/>
                  </a:lnTo>
                  <a:lnTo>
                    <a:pt x="245" y="78"/>
                  </a:lnTo>
                  <a:lnTo>
                    <a:pt x="249" y="89"/>
                  </a:lnTo>
                  <a:lnTo>
                    <a:pt x="253" y="102"/>
                  </a:lnTo>
                  <a:lnTo>
                    <a:pt x="254" y="114"/>
                  </a:lnTo>
                  <a:lnTo>
                    <a:pt x="255" y="127"/>
                  </a:lnTo>
                  <a:lnTo>
                    <a:pt x="255" y="127"/>
                  </a:lnTo>
                  <a:lnTo>
                    <a:pt x="254" y="140"/>
                  </a:lnTo>
                  <a:lnTo>
                    <a:pt x="253" y="153"/>
                  </a:lnTo>
                  <a:lnTo>
                    <a:pt x="249" y="166"/>
                  </a:lnTo>
                  <a:lnTo>
                    <a:pt x="245" y="177"/>
                  </a:lnTo>
                  <a:lnTo>
                    <a:pt x="240" y="189"/>
                  </a:lnTo>
                  <a:lnTo>
                    <a:pt x="233" y="199"/>
                  </a:lnTo>
                  <a:lnTo>
                    <a:pt x="226" y="209"/>
                  </a:lnTo>
                  <a:lnTo>
                    <a:pt x="218" y="218"/>
                  </a:lnTo>
                  <a:lnTo>
                    <a:pt x="209" y="226"/>
                  </a:lnTo>
                  <a:lnTo>
                    <a:pt x="199" y="233"/>
                  </a:lnTo>
                  <a:lnTo>
                    <a:pt x="188" y="239"/>
                  </a:lnTo>
                  <a:lnTo>
                    <a:pt x="177" y="245"/>
                  </a:lnTo>
                  <a:lnTo>
                    <a:pt x="166" y="250"/>
                  </a:lnTo>
                  <a:lnTo>
                    <a:pt x="154" y="252"/>
                  </a:lnTo>
                  <a:lnTo>
                    <a:pt x="141" y="255"/>
                  </a:lnTo>
                  <a:lnTo>
                    <a:pt x="128" y="256"/>
                  </a:lnTo>
                  <a:lnTo>
                    <a:pt x="128" y="256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4969322" y="3522326"/>
              <a:ext cx="312274" cy="312274"/>
            </a:xfrm>
            <a:custGeom>
              <a:avLst/>
              <a:gdLst>
                <a:gd name="T0" fmla="*/ 600 w 1152"/>
                <a:gd name="T1" fmla="*/ 944 h 1153"/>
                <a:gd name="T2" fmla="*/ 578 w 1152"/>
                <a:gd name="T3" fmla="*/ 940 h 1153"/>
                <a:gd name="T4" fmla="*/ 908 w 1152"/>
                <a:gd name="T5" fmla="*/ 1066 h 1153"/>
                <a:gd name="T6" fmla="*/ 367 w 1152"/>
                <a:gd name="T7" fmla="*/ 868 h 1153"/>
                <a:gd name="T8" fmla="*/ 1049 w 1152"/>
                <a:gd name="T9" fmla="*/ 137 h 1153"/>
                <a:gd name="T10" fmla="*/ 367 w 1152"/>
                <a:gd name="T11" fmla="*/ 868 h 1153"/>
                <a:gd name="T12" fmla="*/ 947 w 1152"/>
                <a:gd name="T13" fmla="*/ 193 h 1153"/>
                <a:gd name="T14" fmla="*/ 336 w 1152"/>
                <a:gd name="T15" fmla="*/ 838 h 1153"/>
                <a:gd name="T16" fmla="*/ 113 w 1152"/>
                <a:gd name="T17" fmla="*/ 749 h 1153"/>
                <a:gd name="T18" fmla="*/ 1131 w 1152"/>
                <a:gd name="T19" fmla="*/ 4 h 1153"/>
                <a:gd name="T20" fmla="*/ 1121 w 1152"/>
                <a:gd name="T21" fmla="*/ 1 h 1153"/>
                <a:gd name="T22" fmla="*/ 1110 w 1152"/>
                <a:gd name="T23" fmla="*/ 1 h 1153"/>
                <a:gd name="T24" fmla="*/ 1101 w 1152"/>
                <a:gd name="T25" fmla="*/ 5 h 1153"/>
                <a:gd name="T26" fmla="*/ 16 w 1152"/>
                <a:gd name="T27" fmla="*/ 727 h 1153"/>
                <a:gd name="T28" fmla="*/ 9 w 1152"/>
                <a:gd name="T29" fmla="*/ 734 h 1153"/>
                <a:gd name="T30" fmla="*/ 3 w 1152"/>
                <a:gd name="T31" fmla="*/ 741 h 1153"/>
                <a:gd name="T32" fmla="*/ 0 w 1152"/>
                <a:gd name="T33" fmla="*/ 751 h 1153"/>
                <a:gd name="T34" fmla="*/ 0 w 1152"/>
                <a:gd name="T35" fmla="*/ 761 h 1153"/>
                <a:gd name="T36" fmla="*/ 2 w 1152"/>
                <a:gd name="T37" fmla="*/ 770 h 1153"/>
                <a:gd name="T38" fmla="*/ 8 w 1152"/>
                <a:gd name="T39" fmla="*/ 779 h 1153"/>
                <a:gd name="T40" fmla="*/ 14 w 1152"/>
                <a:gd name="T41" fmla="*/ 785 h 1153"/>
                <a:gd name="T42" fmla="*/ 23 w 1152"/>
                <a:gd name="T43" fmla="*/ 790 h 1153"/>
                <a:gd name="T44" fmla="*/ 436 w 1152"/>
                <a:gd name="T45" fmla="*/ 1134 h 1153"/>
                <a:gd name="T46" fmla="*/ 443 w 1152"/>
                <a:gd name="T47" fmla="*/ 1142 h 1153"/>
                <a:gd name="T48" fmla="*/ 449 w 1152"/>
                <a:gd name="T49" fmla="*/ 1148 h 1153"/>
                <a:gd name="T50" fmla="*/ 458 w 1152"/>
                <a:gd name="T51" fmla="*/ 1152 h 1153"/>
                <a:gd name="T52" fmla="*/ 468 w 1152"/>
                <a:gd name="T53" fmla="*/ 1153 h 1153"/>
                <a:gd name="T54" fmla="*/ 473 w 1152"/>
                <a:gd name="T55" fmla="*/ 1153 h 1153"/>
                <a:gd name="T56" fmla="*/ 482 w 1152"/>
                <a:gd name="T57" fmla="*/ 1150 h 1153"/>
                <a:gd name="T58" fmla="*/ 489 w 1152"/>
                <a:gd name="T59" fmla="*/ 1145 h 1153"/>
                <a:gd name="T60" fmla="*/ 496 w 1152"/>
                <a:gd name="T61" fmla="*/ 1139 h 1153"/>
                <a:gd name="T62" fmla="*/ 573 w 1152"/>
                <a:gd name="T63" fmla="*/ 1010 h 1153"/>
                <a:gd name="T64" fmla="*/ 929 w 1152"/>
                <a:gd name="T65" fmla="*/ 1153 h 1153"/>
                <a:gd name="T66" fmla="*/ 941 w 1152"/>
                <a:gd name="T67" fmla="*/ 1153 h 1153"/>
                <a:gd name="T68" fmla="*/ 949 w 1152"/>
                <a:gd name="T69" fmla="*/ 1150 h 1153"/>
                <a:gd name="T70" fmla="*/ 960 w 1152"/>
                <a:gd name="T71" fmla="*/ 1143 h 1153"/>
                <a:gd name="T72" fmla="*/ 969 w 1152"/>
                <a:gd name="T73" fmla="*/ 1130 h 1153"/>
                <a:gd name="T74" fmla="*/ 1151 w 1152"/>
                <a:gd name="T75" fmla="*/ 42 h 1153"/>
                <a:gd name="T76" fmla="*/ 1151 w 1152"/>
                <a:gd name="T77" fmla="*/ 33 h 1153"/>
                <a:gd name="T78" fmla="*/ 1149 w 1152"/>
                <a:gd name="T79" fmla="*/ 22 h 1153"/>
                <a:gd name="T80" fmla="*/ 1144 w 1152"/>
                <a:gd name="T81" fmla="*/ 13 h 1153"/>
                <a:gd name="T82" fmla="*/ 1135 w 1152"/>
                <a:gd name="T83" fmla="*/ 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153">
                  <a:moveTo>
                    <a:pt x="908" y="1066"/>
                  </a:moveTo>
                  <a:lnTo>
                    <a:pt x="600" y="944"/>
                  </a:lnTo>
                  <a:lnTo>
                    <a:pt x="590" y="941"/>
                  </a:lnTo>
                  <a:lnTo>
                    <a:pt x="578" y="940"/>
                  </a:lnTo>
                  <a:lnTo>
                    <a:pt x="1051" y="205"/>
                  </a:lnTo>
                  <a:lnTo>
                    <a:pt x="908" y="1066"/>
                  </a:lnTo>
                  <a:close/>
                  <a:moveTo>
                    <a:pt x="367" y="868"/>
                  </a:moveTo>
                  <a:lnTo>
                    <a:pt x="367" y="868"/>
                  </a:lnTo>
                  <a:lnTo>
                    <a:pt x="366" y="866"/>
                  </a:lnTo>
                  <a:lnTo>
                    <a:pt x="1049" y="137"/>
                  </a:lnTo>
                  <a:lnTo>
                    <a:pt x="468" y="1042"/>
                  </a:lnTo>
                  <a:lnTo>
                    <a:pt x="367" y="868"/>
                  </a:lnTo>
                  <a:close/>
                  <a:moveTo>
                    <a:pt x="113" y="749"/>
                  </a:moveTo>
                  <a:lnTo>
                    <a:pt x="947" y="193"/>
                  </a:lnTo>
                  <a:lnTo>
                    <a:pt x="340" y="842"/>
                  </a:lnTo>
                  <a:lnTo>
                    <a:pt x="336" y="838"/>
                  </a:lnTo>
                  <a:lnTo>
                    <a:pt x="332" y="836"/>
                  </a:lnTo>
                  <a:lnTo>
                    <a:pt x="113" y="749"/>
                  </a:lnTo>
                  <a:close/>
                  <a:moveTo>
                    <a:pt x="1135" y="7"/>
                  </a:moveTo>
                  <a:lnTo>
                    <a:pt x="1131" y="4"/>
                  </a:lnTo>
                  <a:lnTo>
                    <a:pt x="1126" y="2"/>
                  </a:lnTo>
                  <a:lnTo>
                    <a:pt x="1121" y="1"/>
                  </a:lnTo>
                  <a:lnTo>
                    <a:pt x="1116" y="0"/>
                  </a:lnTo>
                  <a:lnTo>
                    <a:pt x="1110" y="1"/>
                  </a:lnTo>
                  <a:lnTo>
                    <a:pt x="1106" y="2"/>
                  </a:lnTo>
                  <a:lnTo>
                    <a:pt x="1101" y="5"/>
                  </a:lnTo>
                  <a:lnTo>
                    <a:pt x="1096" y="7"/>
                  </a:lnTo>
                  <a:lnTo>
                    <a:pt x="16" y="727"/>
                  </a:lnTo>
                  <a:lnTo>
                    <a:pt x="12" y="730"/>
                  </a:lnTo>
                  <a:lnTo>
                    <a:pt x="9" y="734"/>
                  </a:lnTo>
                  <a:lnTo>
                    <a:pt x="5" y="737"/>
                  </a:lnTo>
                  <a:lnTo>
                    <a:pt x="3" y="741"/>
                  </a:lnTo>
                  <a:lnTo>
                    <a:pt x="2" y="745"/>
                  </a:lnTo>
                  <a:lnTo>
                    <a:pt x="0" y="751"/>
                  </a:lnTo>
                  <a:lnTo>
                    <a:pt x="0" y="755"/>
                  </a:lnTo>
                  <a:lnTo>
                    <a:pt x="0" y="761"/>
                  </a:lnTo>
                  <a:lnTo>
                    <a:pt x="1" y="765"/>
                  </a:lnTo>
                  <a:lnTo>
                    <a:pt x="2" y="770"/>
                  </a:lnTo>
                  <a:lnTo>
                    <a:pt x="4" y="775"/>
                  </a:lnTo>
                  <a:lnTo>
                    <a:pt x="8" y="779"/>
                  </a:lnTo>
                  <a:lnTo>
                    <a:pt x="11" y="782"/>
                  </a:lnTo>
                  <a:lnTo>
                    <a:pt x="14" y="785"/>
                  </a:lnTo>
                  <a:lnTo>
                    <a:pt x="18" y="788"/>
                  </a:lnTo>
                  <a:lnTo>
                    <a:pt x="23" y="790"/>
                  </a:lnTo>
                  <a:lnTo>
                    <a:pt x="305" y="903"/>
                  </a:lnTo>
                  <a:lnTo>
                    <a:pt x="436" y="1134"/>
                  </a:lnTo>
                  <a:lnTo>
                    <a:pt x="440" y="1139"/>
                  </a:lnTo>
                  <a:lnTo>
                    <a:pt x="443" y="1142"/>
                  </a:lnTo>
                  <a:lnTo>
                    <a:pt x="446" y="1145"/>
                  </a:lnTo>
                  <a:lnTo>
                    <a:pt x="449" y="1148"/>
                  </a:lnTo>
                  <a:lnTo>
                    <a:pt x="454" y="1149"/>
                  </a:lnTo>
                  <a:lnTo>
                    <a:pt x="458" y="1152"/>
                  </a:lnTo>
                  <a:lnTo>
                    <a:pt x="463" y="1153"/>
                  </a:lnTo>
                  <a:lnTo>
                    <a:pt x="468" y="1153"/>
                  </a:lnTo>
                  <a:lnTo>
                    <a:pt x="468" y="1153"/>
                  </a:lnTo>
                  <a:lnTo>
                    <a:pt x="473" y="1153"/>
                  </a:lnTo>
                  <a:lnTo>
                    <a:pt x="477" y="1152"/>
                  </a:lnTo>
                  <a:lnTo>
                    <a:pt x="482" y="1150"/>
                  </a:lnTo>
                  <a:lnTo>
                    <a:pt x="486" y="1148"/>
                  </a:lnTo>
                  <a:lnTo>
                    <a:pt x="489" y="1145"/>
                  </a:lnTo>
                  <a:lnTo>
                    <a:pt x="494" y="1143"/>
                  </a:lnTo>
                  <a:lnTo>
                    <a:pt x="496" y="1139"/>
                  </a:lnTo>
                  <a:lnTo>
                    <a:pt x="499" y="1135"/>
                  </a:lnTo>
                  <a:lnTo>
                    <a:pt x="573" y="1010"/>
                  </a:lnTo>
                  <a:lnTo>
                    <a:pt x="922" y="1150"/>
                  </a:lnTo>
                  <a:lnTo>
                    <a:pt x="929" y="1153"/>
                  </a:lnTo>
                  <a:lnTo>
                    <a:pt x="936" y="1153"/>
                  </a:lnTo>
                  <a:lnTo>
                    <a:pt x="941" y="1153"/>
                  </a:lnTo>
                  <a:lnTo>
                    <a:pt x="945" y="1152"/>
                  </a:lnTo>
                  <a:lnTo>
                    <a:pt x="949" y="1150"/>
                  </a:lnTo>
                  <a:lnTo>
                    <a:pt x="954" y="1148"/>
                  </a:lnTo>
                  <a:lnTo>
                    <a:pt x="960" y="1143"/>
                  </a:lnTo>
                  <a:lnTo>
                    <a:pt x="966" y="1138"/>
                  </a:lnTo>
                  <a:lnTo>
                    <a:pt x="969" y="1130"/>
                  </a:lnTo>
                  <a:lnTo>
                    <a:pt x="972" y="1122"/>
                  </a:lnTo>
                  <a:lnTo>
                    <a:pt x="1151" y="42"/>
                  </a:lnTo>
                  <a:lnTo>
                    <a:pt x="1152" y="37"/>
                  </a:lnTo>
                  <a:lnTo>
                    <a:pt x="1151" y="33"/>
                  </a:lnTo>
                  <a:lnTo>
                    <a:pt x="1150" y="27"/>
                  </a:lnTo>
                  <a:lnTo>
                    <a:pt x="1149" y="22"/>
                  </a:lnTo>
                  <a:lnTo>
                    <a:pt x="1147" y="18"/>
                  </a:lnTo>
                  <a:lnTo>
                    <a:pt x="1144" y="13"/>
                  </a:lnTo>
                  <a:lnTo>
                    <a:pt x="1139" y="10"/>
                  </a:lnTo>
                  <a:lnTo>
                    <a:pt x="113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千图PPT彼岸天：ID 8661124库_组合 19"/>
          <p:cNvGrpSpPr/>
          <p:nvPr>
            <p:custDataLst>
              <p:tags r:id="rId6"/>
            </p:custDataLst>
          </p:nvPr>
        </p:nvGrpSpPr>
        <p:grpSpPr>
          <a:xfrm>
            <a:off x="6476390" y="2684041"/>
            <a:ext cx="642522" cy="639973"/>
            <a:chOff x="6542736" y="2462688"/>
            <a:chExt cx="642522" cy="639973"/>
          </a:xfrm>
        </p:grpSpPr>
        <p:sp>
          <p:nvSpPr>
            <p:cNvPr id="61" name="任意多边形: 形状 60"/>
            <p:cNvSpPr/>
            <p:nvPr/>
          </p:nvSpPr>
          <p:spPr bwMode="auto">
            <a:xfrm>
              <a:off x="6542736" y="2462688"/>
              <a:ext cx="642522" cy="639973"/>
            </a:xfrm>
            <a:custGeom>
              <a:avLst/>
              <a:gdLst>
                <a:gd name="T0" fmla="*/ 0 w 252"/>
                <a:gd name="T1" fmla="*/ 126 h 251"/>
                <a:gd name="T2" fmla="*/ 4 w 252"/>
                <a:gd name="T3" fmla="*/ 150 h 251"/>
                <a:gd name="T4" fmla="*/ 11 w 252"/>
                <a:gd name="T5" fmla="*/ 174 h 251"/>
                <a:gd name="T6" fmla="*/ 23 w 252"/>
                <a:gd name="T7" fmla="*/ 195 h 251"/>
                <a:gd name="T8" fmla="*/ 38 w 252"/>
                <a:gd name="T9" fmla="*/ 214 h 251"/>
                <a:gd name="T10" fmla="*/ 56 w 252"/>
                <a:gd name="T11" fmla="*/ 229 h 251"/>
                <a:gd name="T12" fmla="*/ 77 w 252"/>
                <a:gd name="T13" fmla="*/ 241 h 251"/>
                <a:gd name="T14" fmla="*/ 101 w 252"/>
                <a:gd name="T15" fmla="*/ 248 h 251"/>
                <a:gd name="T16" fmla="*/ 127 w 252"/>
                <a:gd name="T17" fmla="*/ 251 h 251"/>
                <a:gd name="T18" fmla="*/ 140 w 252"/>
                <a:gd name="T19" fmla="*/ 251 h 251"/>
                <a:gd name="T20" fmla="*/ 164 w 252"/>
                <a:gd name="T21" fmla="*/ 246 h 251"/>
                <a:gd name="T22" fmla="*/ 187 w 252"/>
                <a:gd name="T23" fmla="*/ 235 h 251"/>
                <a:gd name="T24" fmla="*/ 207 w 252"/>
                <a:gd name="T25" fmla="*/ 222 h 251"/>
                <a:gd name="T26" fmla="*/ 223 w 252"/>
                <a:gd name="T27" fmla="*/ 206 h 251"/>
                <a:gd name="T28" fmla="*/ 236 w 252"/>
                <a:gd name="T29" fmla="*/ 186 h 251"/>
                <a:gd name="T30" fmla="*/ 246 w 252"/>
                <a:gd name="T31" fmla="*/ 163 h 251"/>
                <a:gd name="T32" fmla="*/ 252 w 252"/>
                <a:gd name="T33" fmla="*/ 138 h 251"/>
                <a:gd name="T34" fmla="*/ 252 w 252"/>
                <a:gd name="T35" fmla="*/ 126 h 251"/>
                <a:gd name="T36" fmla="*/ 249 w 252"/>
                <a:gd name="T37" fmla="*/ 100 h 251"/>
                <a:gd name="T38" fmla="*/ 242 w 252"/>
                <a:gd name="T39" fmla="*/ 77 h 251"/>
                <a:gd name="T40" fmla="*/ 230 w 252"/>
                <a:gd name="T41" fmla="*/ 55 h 251"/>
                <a:gd name="T42" fmla="*/ 215 w 252"/>
                <a:gd name="T43" fmla="*/ 37 h 251"/>
                <a:gd name="T44" fmla="*/ 196 w 252"/>
                <a:gd name="T45" fmla="*/ 22 h 251"/>
                <a:gd name="T46" fmla="*/ 175 w 252"/>
                <a:gd name="T47" fmla="*/ 10 h 251"/>
                <a:gd name="T48" fmla="*/ 151 w 252"/>
                <a:gd name="T49" fmla="*/ 3 h 251"/>
                <a:gd name="T50" fmla="*/ 127 w 252"/>
                <a:gd name="T51" fmla="*/ 0 h 251"/>
                <a:gd name="T52" fmla="*/ 114 w 252"/>
                <a:gd name="T53" fmla="*/ 0 h 251"/>
                <a:gd name="T54" fmla="*/ 89 w 252"/>
                <a:gd name="T55" fmla="*/ 5 h 251"/>
                <a:gd name="T56" fmla="*/ 66 w 252"/>
                <a:gd name="T57" fmla="*/ 15 h 251"/>
                <a:gd name="T58" fmla="*/ 46 w 252"/>
                <a:gd name="T59" fmla="*/ 29 h 251"/>
                <a:gd name="T60" fmla="*/ 30 w 252"/>
                <a:gd name="T61" fmla="*/ 45 h 251"/>
                <a:gd name="T62" fmla="*/ 16 w 252"/>
                <a:gd name="T63" fmla="*/ 65 h 251"/>
                <a:gd name="T64" fmla="*/ 6 w 252"/>
                <a:gd name="T65" fmla="*/ 88 h 251"/>
                <a:gd name="T66" fmla="*/ 2 w 252"/>
                <a:gd name="T67" fmla="*/ 113 h 251"/>
                <a:gd name="T68" fmla="*/ 0 w 252"/>
                <a:gd name="T69" fmla="*/ 12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" h="251">
                  <a:moveTo>
                    <a:pt x="0" y="126"/>
                  </a:moveTo>
                  <a:lnTo>
                    <a:pt x="0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6" y="163"/>
                  </a:lnTo>
                  <a:lnTo>
                    <a:pt x="11" y="174"/>
                  </a:lnTo>
                  <a:lnTo>
                    <a:pt x="16" y="186"/>
                  </a:lnTo>
                  <a:lnTo>
                    <a:pt x="23" y="195"/>
                  </a:lnTo>
                  <a:lnTo>
                    <a:pt x="30" y="206"/>
                  </a:lnTo>
                  <a:lnTo>
                    <a:pt x="38" y="214"/>
                  </a:lnTo>
                  <a:lnTo>
                    <a:pt x="46" y="222"/>
                  </a:lnTo>
                  <a:lnTo>
                    <a:pt x="56" y="229"/>
                  </a:lnTo>
                  <a:lnTo>
                    <a:pt x="66" y="235"/>
                  </a:lnTo>
                  <a:lnTo>
                    <a:pt x="77" y="241"/>
                  </a:lnTo>
                  <a:lnTo>
                    <a:pt x="89" y="246"/>
                  </a:lnTo>
                  <a:lnTo>
                    <a:pt x="101" y="248"/>
                  </a:lnTo>
                  <a:lnTo>
                    <a:pt x="114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40" y="251"/>
                  </a:lnTo>
                  <a:lnTo>
                    <a:pt x="151" y="248"/>
                  </a:lnTo>
                  <a:lnTo>
                    <a:pt x="164" y="246"/>
                  </a:lnTo>
                  <a:lnTo>
                    <a:pt x="175" y="241"/>
                  </a:lnTo>
                  <a:lnTo>
                    <a:pt x="187" y="235"/>
                  </a:lnTo>
                  <a:lnTo>
                    <a:pt x="196" y="229"/>
                  </a:lnTo>
                  <a:lnTo>
                    <a:pt x="207" y="222"/>
                  </a:lnTo>
                  <a:lnTo>
                    <a:pt x="215" y="214"/>
                  </a:lnTo>
                  <a:lnTo>
                    <a:pt x="223" y="206"/>
                  </a:lnTo>
                  <a:lnTo>
                    <a:pt x="230" y="195"/>
                  </a:lnTo>
                  <a:lnTo>
                    <a:pt x="236" y="186"/>
                  </a:lnTo>
                  <a:lnTo>
                    <a:pt x="242" y="174"/>
                  </a:lnTo>
                  <a:lnTo>
                    <a:pt x="246" y="163"/>
                  </a:lnTo>
                  <a:lnTo>
                    <a:pt x="249" y="150"/>
                  </a:lnTo>
                  <a:lnTo>
                    <a:pt x="252" y="138"/>
                  </a:lnTo>
                  <a:lnTo>
                    <a:pt x="252" y="126"/>
                  </a:lnTo>
                  <a:lnTo>
                    <a:pt x="252" y="126"/>
                  </a:lnTo>
                  <a:lnTo>
                    <a:pt x="252" y="113"/>
                  </a:lnTo>
                  <a:lnTo>
                    <a:pt x="249" y="100"/>
                  </a:lnTo>
                  <a:lnTo>
                    <a:pt x="246" y="88"/>
                  </a:lnTo>
                  <a:lnTo>
                    <a:pt x="242" y="77"/>
                  </a:lnTo>
                  <a:lnTo>
                    <a:pt x="236" y="65"/>
                  </a:lnTo>
                  <a:lnTo>
                    <a:pt x="230" y="55"/>
                  </a:lnTo>
                  <a:lnTo>
                    <a:pt x="223" y="45"/>
                  </a:lnTo>
                  <a:lnTo>
                    <a:pt x="215" y="37"/>
                  </a:lnTo>
                  <a:lnTo>
                    <a:pt x="207" y="29"/>
                  </a:lnTo>
                  <a:lnTo>
                    <a:pt x="196" y="22"/>
                  </a:lnTo>
                  <a:lnTo>
                    <a:pt x="187" y="15"/>
                  </a:lnTo>
                  <a:lnTo>
                    <a:pt x="175" y="10"/>
                  </a:lnTo>
                  <a:lnTo>
                    <a:pt x="164" y="5"/>
                  </a:lnTo>
                  <a:lnTo>
                    <a:pt x="151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1" y="3"/>
                  </a:lnTo>
                  <a:lnTo>
                    <a:pt x="89" y="5"/>
                  </a:lnTo>
                  <a:lnTo>
                    <a:pt x="77" y="10"/>
                  </a:lnTo>
                  <a:lnTo>
                    <a:pt x="66" y="15"/>
                  </a:lnTo>
                  <a:lnTo>
                    <a:pt x="56" y="22"/>
                  </a:lnTo>
                  <a:lnTo>
                    <a:pt x="46" y="29"/>
                  </a:lnTo>
                  <a:lnTo>
                    <a:pt x="38" y="37"/>
                  </a:lnTo>
                  <a:lnTo>
                    <a:pt x="30" y="45"/>
                  </a:lnTo>
                  <a:lnTo>
                    <a:pt x="23" y="55"/>
                  </a:lnTo>
                  <a:lnTo>
                    <a:pt x="16" y="65"/>
                  </a:lnTo>
                  <a:lnTo>
                    <a:pt x="11" y="77"/>
                  </a:lnTo>
                  <a:lnTo>
                    <a:pt x="6" y="88"/>
                  </a:lnTo>
                  <a:lnTo>
                    <a:pt x="4" y="100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732720" y="2592959"/>
              <a:ext cx="257010" cy="373023"/>
              <a:chOff x="5079289" y="3762422"/>
              <a:chExt cx="310982" cy="451357"/>
            </a:xfrm>
            <a:solidFill>
              <a:schemeClr val="bg1"/>
            </a:solidFill>
          </p:grpSpPr>
          <p:sp>
            <p:nvSpPr>
              <p:cNvPr id="63" name="任意多边形: 形状 62"/>
              <p:cNvSpPr/>
              <p:nvPr/>
            </p:nvSpPr>
            <p:spPr bwMode="auto">
              <a:xfrm>
                <a:off x="5079289" y="3762422"/>
                <a:ext cx="310982" cy="451357"/>
              </a:xfrm>
              <a:custGeom>
                <a:avLst/>
                <a:gdLst>
                  <a:gd name="connsiteX0" fmla="*/ 146050 w 228600"/>
                  <a:gd name="connsiteY0" fmla="*/ 228600 h 331788"/>
                  <a:gd name="connsiteX1" fmla="*/ 146050 w 228600"/>
                  <a:gd name="connsiteY1" fmla="*/ 242888 h 331788"/>
                  <a:gd name="connsiteX2" fmla="*/ 149225 w 228600"/>
                  <a:gd name="connsiteY2" fmla="*/ 235744 h 331788"/>
                  <a:gd name="connsiteX3" fmla="*/ 147108 w 228600"/>
                  <a:gd name="connsiteY3" fmla="*/ 228600 h 331788"/>
                  <a:gd name="connsiteX4" fmla="*/ 146050 w 228600"/>
                  <a:gd name="connsiteY4" fmla="*/ 228600 h 331788"/>
                  <a:gd name="connsiteX5" fmla="*/ 123825 w 228600"/>
                  <a:gd name="connsiteY5" fmla="*/ 193675 h 331788"/>
                  <a:gd name="connsiteX6" fmla="*/ 160656 w 228600"/>
                  <a:gd name="connsiteY6" fmla="*/ 214159 h 331788"/>
                  <a:gd name="connsiteX7" fmla="*/ 169863 w 228600"/>
                  <a:gd name="connsiteY7" fmla="*/ 235923 h 331788"/>
                  <a:gd name="connsiteX8" fmla="*/ 156709 w 228600"/>
                  <a:gd name="connsiteY8" fmla="*/ 260248 h 331788"/>
                  <a:gd name="connsiteX9" fmla="*/ 123825 w 228600"/>
                  <a:gd name="connsiteY9" fmla="*/ 273050 h 331788"/>
                  <a:gd name="connsiteX10" fmla="*/ 123825 w 228600"/>
                  <a:gd name="connsiteY10" fmla="*/ 193675 h 331788"/>
                  <a:gd name="connsiteX11" fmla="*/ 100630 w 228600"/>
                  <a:gd name="connsiteY11" fmla="*/ 57150 h 331788"/>
                  <a:gd name="connsiteX12" fmla="*/ 103188 w 228600"/>
                  <a:gd name="connsiteY12" fmla="*/ 57150 h 331788"/>
                  <a:gd name="connsiteX13" fmla="*/ 103188 w 228600"/>
                  <a:gd name="connsiteY13" fmla="*/ 136525 h 331788"/>
                  <a:gd name="connsiteX14" fmla="*/ 100630 w 228600"/>
                  <a:gd name="connsiteY14" fmla="*/ 135224 h 331788"/>
                  <a:gd name="connsiteX15" fmla="*/ 57150 w 228600"/>
                  <a:gd name="connsiteY15" fmla="*/ 93584 h 331788"/>
                  <a:gd name="connsiteX16" fmla="*/ 69938 w 228600"/>
                  <a:gd name="connsiteY16" fmla="*/ 68861 h 331788"/>
                  <a:gd name="connsiteX17" fmla="*/ 100630 w 228600"/>
                  <a:gd name="connsiteY17" fmla="*/ 57150 h 331788"/>
                  <a:gd name="connsiteX18" fmla="*/ 103893 w 228600"/>
                  <a:gd name="connsiteY18" fmla="*/ 20637 h 331788"/>
                  <a:gd name="connsiteX19" fmla="*/ 103893 w 228600"/>
                  <a:gd name="connsiteY19" fmla="*/ 41388 h 331788"/>
                  <a:gd name="connsiteX20" fmla="*/ 101292 w 228600"/>
                  <a:gd name="connsiteY20" fmla="*/ 41388 h 331788"/>
                  <a:gd name="connsiteX21" fmla="*/ 45354 w 228600"/>
                  <a:gd name="connsiteY21" fmla="*/ 63436 h 331788"/>
                  <a:gd name="connsiteX22" fmla="*/ 24540 w 228600"/>
                  <a:gd name="connsiteY22" fmla="*/ 108828 h 331788"/>
                  <a:gd name="connsiteX23" fmla="*/ 31045 w 228600"/>
                  <a:gd name="connsiteY23" fmla="*/ 138658 h 331788"/>
                  <a:gd name="connsiteX24" fmla="*/ 51859 w 228600"/>
                  <a:gd name="connsiteY24" fmla="*/ 162003 h 331788"/>
                  <a:gd name="connsiteX25" fmla="*/ 101292 w 228600"/>
                  <a:gd name="connsiteY25" fmla="*/ 185347 h 331788"/>
                  <a:gd name="connsiteX26" fmla="*/ 103893 w 228600"/>
                  <a:gd name="connsiteY26" fmla="*/ 185347 h 331788"/>
                  <a:gd name="connsiteX27" fmla="*/ 103893 w 228600"/>
                  <a:gd name="connsiteY27" fmla="*/ 274836 h 331788"/>
                  <a:gd name="connsiteX28" fmla="*/ 101292 w 228600"/>
                  <a:gd name="connsiteY28" fmla="*/ 274836 h 331788"/>
                  <a:gd name="connsiteX29" fmla="*/ 67469 w 228600"/>
                  <a:gd name="connsiteY29" fmla="*/ 269648 h 331788"/>
                  <a:gd name="connsiteX30" fmla="*/ 59664 w 228600"/>
                  <a:gd name="connsiteY30" fmla="*/ 260570 h 331788"/>
                  <a:gd name="connsiteX31" fmla="*/ 60965 w 228600"/>
                  <a:gd name="connsiteY31" fmla="*/ 257976 h 331788"/>
                  <a:gd name="connsiteX32" fmla="*/ 67469 w 228600"/>
                  <a:gd name="connsiteY32" fmla="*/ 254085 h 331788"/>
                  <a:gd name="connsiteX33" fmla="*/ 80478 w 228600"/>
                  <a:gd name="connsiteY33" fmla="*/ 230740 h 331788"/>
                  <a:gd name="connsiteX34" fmla="*/ 72673 w 228600"/>
                  <a:gd name="connsiteY34" fmla="*/ 212583 h 331788"/>
                  <a:gd name="connsiteX35" fmla="*/ 51859 w 228600"/>
                  <a:gd name="connsiteY35" fmla="*/ 206098 h 331788"/>
                  <a:gd name="connsiteX36" fmla="*/ 29744 w 228600"/>
                  <a:gd name="connsiteY36" fmla="*/ 213880 h 331788"/>
                  <a:gd name="connsiteX37" fmla="*/ 20638 w 228600"/>
                  <a:gd name="connsiteY37" fmla="*/ 237225 h 331788"/>
                  <a:gd name="connsiteX38" fmla="*/ 44053 w 228600"/>
                  <a:gd name="connsiteY38" fmla="*/ 276133 h 331788"/>
                  <a:gd name="connsiteX39" fmla="*/ 101292 w 228600"/>
                  <a:gd name="connsiteY39" fmla="*/ 290399 h 331788"/>
                  <a:gd name="connsiteX40" fmla="*/ 103893 w 228600"/>
                  <a:gd name="connsiteY40" fmla="*/ 290399 h 331788"/>
                  <a:gd name="connsiteX41" fmla="*/ 103893 w 228600"/>
                  <a:gd name="connsiteY41" fmla="*/ 311150 h 331788"/>
                  <a:gd name="connsiteX42" fmla="*/ 124707 w 228600"/>
                  <a:gd name="connsiteY42" fmla="*/ 311150 h 331788"/>
                  <a:gd name="connsiteX43" fmla="*/ 124707 w 228600"/>
                  <a:gd name="connsiteY43" fmla="*/ 290399 h 331788"/>
                  <a:gd name="connsiteX44" fmla="*/ 185848 w 228600"/>
                  <a:gd name="connsiteY44" fmla="*/ 265757 h 331788"/>
                  <a:gd name="connsiteX45" fmla="*/ 207963 w 228600"/>
                  <a:gd name="connsiteY45" fmla="*/ 219068 h 331788"/>
                  <a:gd name="connsiteX46" fmla="*/ 184548 w 228600"/>
                  <a:gd name="connsiteY46" fmla="*/ 174972 h 331788"/>
                  <a:gd name="connsiteX47" fmla="*/ 124707 w 228600"/>
                  <a:gd name="connsiteY47" fmla="*/ 143846 h 331788"/>
                  <a:gd name="connsiteX48" fmla="*/ 124707 w 228600"/>
                  <a:gd name="connsiteY48" fmla="*/ 56951 h 331788"/>
                  <a:gd name="connsiteX49" fmla="*/ 146822 w 228600"/>
                  <a:gd name="connsiteY49" fmla="*/ 62139 h 331788"/>
                  <a:gd name="connsiteX50" fmla="*/ 155928 w 228600"/>
                  <a:gd name="connsiteY50" fmla="*/ 71217 h 331788"/>
                  <a:gd name="connsiteX51" fmla="*/ 149424 w 228600"/>
                  <a:gd name="connsiteY51" fmla="*/ 82890 h 331788"/>
                  <a:gd name="connsiteX52" fmla="*/ 142919 w 228600"/>
                  <a:gd name="connsiteY52" fmla="*/ 98453 h 331788"/>
                  <a:gd name="connsiteX53" fmla="*/ 150725 w 228600"/>
                  <a:gd name="connsiteY53" fmla="*/ 114016 h 331788"/>
                  <a:gd name="connsiteX54" fmla="*/ 168937 w 228600"/>
                  <a:gd name="connsiteY54" fmla="*/ 120501 h 331788"/>
                  <a:gd name="connsiteX55" fmla="*/ 189751 w 228600"/>
                  <a:gd name="connsiteY55" fmla="*/ 112719 h 331788"/>
                  <a:gd name="connsiteX56" fmla="*/ 198857 w 228600"/>
                  <a:gd name="connsiteY56" fmla="*/ 91968 h 331788"/>
                  <a:gd name="connsiteX57" fmla="*/ 187149 w 228600"/>
                  <a:gd name="connsiteY57" fmla="*/ 64733 h 331788"/>
                  <a:gd name="connsiteX58" fmla="*/ 155928 w 228600"/>
                  <a:gd name="connsiteY58" fmla="*/ 46576 h 331788"/>
                  <a:gd name="connsiteX59" fmla="*/ 124707 w 228600"/>
                  <a:gd name="connsiteY59" fmla="*/ 41388 h 331788"/>
                  <a:gd name="connsiteX60" fmla="*/ 124707 w 228600"/>
                  <a:gd name="connsiteY60" fmla="*/ 20637 h 331788"/>
                  <a:gd name="connsiteX61" fmla="*/ 103893 w 228600"/>
                  <a:gd name="connsiteY61" fmla="*/ 20637 h 331788"/>
                  <a:gd name="connsiteX62" fmla="*/ 83127 w 228600"/>
                  <a:gd name="connsiteY62" fmla="*/ 0 h 331788"/>
                  <a:gd name="connsiteX63" fmla="*/ 145473 w 228600"/>
                  <a:gd name="connsiteY63" fmla="*/ 0 h 331788"/>
                  <a:gd name="connsiteX64" fmla="*/ 145473 w 228600"/>
                  <a:gd name="connsiteY64" fmla="*/ 23329 h 331788"/>
                  <a:gd name="connsiteX65" fmla="*/ 161059 w 228600"/>
                  <a:gd name="connsiteY65" fmla="*/ 27217 h 331788"/>
                  <a:gd name="connsiteX66" fmla="*/ 201324 w 228600"/>
                  <a:gd name="connsiteY66" fmla="*/ 50546 h 331788"/>
                  <a:gd name="connsiteX67" fmla="*/ 219508 w 228600"/>
                  <a:gd name="connsiteY67" fmla="*/ 92019 h 331788"/>
                  <a:gd name="connsiteX68" fmla="*/ 203922 w 228600"/>
                  <a:gd name="connsiteY68" fmla="*/ 127013 h 331788"/>
                  <a:gd name="connsiteX69" fmla="*/ 171450 w 228600"/>
                  <a:gd name="connsiteY69" fmla="*/ 141269 h 331788"/>
                  <a:gd name="connsiteX70" fmla="*/ 198726 w 228600"/>
                  <a:gd name="connsiteY70" fmla="*/ 158118 h 331788"/>
                  <a:gd name="connsiteX71" fmla="*/ 228600 w 228600"/>
                  <a:gd name="connsiteY71" fmla="*/ 219032 h 331788"/>
                  <a:gd name="connsiteX72" fmla="*/ 198726 w 228600"/>
                  <a:gd name="connsiteY72" fmla="*/ 281242 h 331788"/>
                  <a:gd name="connsiteX73" fmla="*/ 145473 w 228600"/>
                  <a:gd name="connsiteY73" fmla="*/ 307163 h 331788"/>
                  <a:gd name="connsiteX74" fmla="*/ 145473 w 228600"/>
                  <a:gd name="connsiteY74" fmla="*/ 331788 h 331788"/>
                  <a:gd name="connsiteX75" fmla="*/ 83127 w 228600"/>
                  <a:gd name="connsiteY75" fmla="*/ 331788 h 331788"/>
                  <a:gd name="connsiteX76" fmla="*/ 83127 w 228600"/>
                  <a:gd name="connsiteY76" fmla="*/ 309755 h 331788"/>
                  <a:gd name="connsiteX77" fmla="*/ 32471 w 228600"/>
                  <a:gd name="connsiteY77" fmla="*/ 292907 h 331788"/>
                  <a:gd name="connsiteX78" fmla="*/ 0 w 228600"/>
                  <a:gd name="connsiteY78" fmla="*/ 237177 h 331788"/>
                  <a:gd name="connsiteX79" fmla="*/ 15586 w 228600"/>
                  <a:gd name="connsiteY79" fmla="*/ 199591 h 331788"/>
                  <a:gd name="connsiteX80" fmla="*/ 50656 w 228600"/>
                  <a:gd name="connsiteY80" fmla="*/ 185335 h 331788"/>
                  <a:gd name="connsiteX81" fmla="*/ 40265 w 228600"/>
                  <a:gd name="connsiteY81" fmla="*/ 178854 h 331788"/>
                  <a:gd name="connsiteX82" fmla="*/ 12989 w 228600"/>
                  <a:gd name="connsiteY82" fmla="*/ 149045 h 331788"/>
                  <a:gd name="connsiteX83" fmla="*/ 3896 w 228600"/>
                  <a:gd name="connsiteY83" fmla="*/ 108868 h 331788"/>
                  <a:gd name="connsiteX84" fmla="*/ 31173 w 228600"/>
                  <a:gd name="connsiteY84" fmla="*/ 47954 h 331788"/>
                  <a:gd name="connsiteX85" fmla="*/ 83127 w 228600"/>
                  <a:gd name="connsiteY85" fmla="*/ 23329 h 331788"/>
                  <a:gd name="connsiteX86" fmla="*/ 83127 w 228600"/>
                  <a:gd name="connsiteY86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28600" h="331788">
                    <a:moveTo>
                      <a:pt x="146050" y="228600"/>
                    </a:moveTo>
                    <a:cubicBezTo>
                      <a:pt x="146050" y="228600"/>
                      <a:pt x="146050" y="228600"/>
                      <a:pt x="146050" y="242888"/>
                    </a:cubicBezTo>
                    <a:cubicBezTo>
                      <a:pt x="148167" y="240507"/>
                      <a:pt x="149225" y="238125"/>
                      <a:pt x="149225" y="235744"/>
                    </a:cubicBezTo>
                    <a:cubicBezTo>
                      <a:pt x="149225" y="234553"/>
                      <a:pt x="149225" y="232172"/>
                      <a:pt x="147108" y="228600"/>
                    </a:cubicBezTo>
                    <a:cubicBezTo>
                      <a:pt x="146050" y="228600"/>
                      <a:pt x="146050" y="228600"/>
                      <a:pt x="146050" y="228600"/>
                    </a:cubicBezTo>
                    <a:close/>
                    <a:moveTo>
                      <a:pt x="123825" y="193675"/>
                    </a:moveTo>
                    <a:cubicBezTo>
                      <a:pt x="142240" y="201356"/>
                      <a:pt x="155394" y="207758"/>
                      <a:pt x="160656" y="214159"/>
                    </a:cubicBezTo>
                    <a:cubicBezTo>
                      <a:pt x="167232" y="220560"/>
                      <a:pt x="169863" y="228242"/>
                      <a:pt x="169863" y="235923"/>
                    </a:cubicBezTo>
                    <a:cubicBezTo>
                      <a:pt x="169863" y="244885"/>
                      <a:pt x="165917" y="253846"/>
                      <a:pt x="156709" y="260248"/>
                    </a:cubicBezTo>
                    <a:cubicBezTo>
                      <a:pt x="148817" y="267929"/>
                      <a:pt x="136979" y="271770"/>
                      <a:pt x="123825" y="273050"/>
                    </a:cubicBezTo>
                    <a:cubicBezTo>
                      <a:pt x="123825" y="273050"/>
                      <a:pt x="123825" y="273050"/>
                      <a:pt x="123825" y="193675"/>
                    </a:cubicBezTo>
                    <a:close/>
                    <a:moveTo>
                      <a:pt x="100630" y="57150"/>
                    </a:moveTo>
                    <a:cubicBezTo>
                      <a:pt x="100630" y="57150"/>
                      <a:pt x="100630" y="57150"/>
                      <a:pt x="103188" y="57150"/>
                    </a:cubicBezTo>
                    <a:cubicBezTo>
                      <a:pt x="103188" y="57150"/>
                      <a:pt x="103188" y="57150"/>
                      <a:pt x="103188" y="136525"/>
                    </a:cubicBezTo>
                    <a:cubicBezTo>
                      <a:pt x="103188" y="136525"/>
                      <a:pt x="103188" y="136525"/>
                      <a:pt x="100630" y="135224"/>
                    </a:cubicBezTo>
                    <a:cubicBezTo>
                      <a:pt x="72496" y="124814"/>
                      <a:pt x="57150" y="110500"/>
                      <a:pt x="57150" y="93584"/>
                    </a:cubicBezTo>
                    <a:cubicBezTo>
                      <a:pt x="57150" y="84476"/>
                      <a:pt x="60986" y="76668"/>
                      <a:pt x="69938" y="68861"/>
                    </a:cubicBezTo>
                    <a:cubicBezTo>
                      <a:pt x="77611" y="62355"/>
                      <a:pt x="87842" y="58451"/>
                      <a:pt x="100630" y="57150"/>
                    </a:cubicBezTo>
                    <a:close/>
                    <a:moveTo>
                      <a:pt x="103893" y="20637"/>
                    </a:moveTo>
                    <a:cubicBezTo>
                      <a:pt x="103893" y="20637"/>
                      <a:pt x="103893" y="20637"/>
                      <a:pt x="103893" y="41388"/>
                    </a:cubicBezTo>
                    <a:cubicBezTo>
                      <a:pt x="103893" y="41388"/>
                      <a:pt x="103893" y="41388"/>
                      <a:pt x="101292" y="41388"/>
                    </a:cubicBezTo>
                    <a:cubicBezTo>
                      <a:pt x="77876" y="43982"/>
                      <a:pt x="59664" y="50466"/>
                      <a:pt x="45354" y="63436"/>
                    </a:cubicBezTo>
                    <a:cubicBezTo>
                      <a:pt x="31045" y="76405"/>
                      <a:pt x="24540" y="90671"/>
                      <a:pt x="24540" y="108828"/>
                    </a:cubicBezTo>
                    <a:cubicBezTo>
                      <a:pt x="24540" y="119204"/>
                      <a:pt x="27142" y="129579"/>
                      <a:pt x="31045" y="138658"/>
                    </a:cubicBezTo>
                    <a:cubicBezTo>
                      <a:pt x="36248" y="147736"/>
                      <a:pt x="42753" y="155518"/>
                      <a:pt x="51859" y="162003"/>
                    </a:cubicBezTo>
                    <a:cubicBezTo>
                      <a:pt x="60965" y="167190"/>
                      <a:pt x="76575" y="174972"/>
                      <a:pt x="101292" y="185347"/>
                    </a:cubicBezTo>
                    <a:cubicBezTo>
                      <a:pt x="101292" y="185347"/>
                      <a:pt x="101292" y="185347"/>
                      <a:pt x="103893" y="185347"/>
                    </a:cubicBezTo>
                    <a:cubicBezTo>
                      <a:pt x="103893" y="185347"/>
                      <a:pt x="103893" y="185347"/>
                      <a:pt x="103893" y="274836"/>
                    </a:cubicBezTo>
                    <a:cubicBezTo>
                      <a:pt x="103893" y="274836"/>
                      <a:pt x="103893" y="274836"/>
                      <a:pt x="101292" y="274836"/>
                    </a:cubicBezTo>
                    <a:cubicBezTo>
                      <a:pt x="85681" y="274836"/>
                      <a:pt x="75274" y="272242"/>
                      <a:pt x="67469" y="269648"/>
                    </a:cubicBezTo>
                    <a:cubicBezTo>
                      <a:pt x="62266" y="267054"/>
                      <a:pt x="59664" y="264460"/>
                      <a:pt x="59664" y="260570"/>
                    </a:cubicBezTo>
                    <a:cubicBezTo>
                      <a:pt x="59664" y="260570"/>
                      <a:pt x="60965" y="259273"/>
                      <a:pt x="60965" y="257976"/>
                    </a:cubicBezTo>
                    <a:cubicBezTo>
                      <a:pt x="62266" y="256679"/>
                      <a:pt x="63567" y="255382"/>
                      <a:pt x="67469" y="254085"/>
                    </a:cubicBezTo>
                    <a:cubicBezTo>
                      <a:pt x="76575" y="247600"/>
                      <a:pt x="80478" y="239819"/>
                      <a:pt x="80478" y="230740"/>
                    </a:cubicBezTo>
                    <a:cubicBezTo>
                      <a:pt x="80478" y="222959"/>
                      <a:pt x="77876" y="217771"/>
                      <a:pt x="72673" y="212583"/>
                    </a:cubicBezTo>
                    <a:cubicBezTo>
                      <a:pt x="67469" y="208692"/>
                      <a:pt x="60965" y="206098"/>
                      <a:pt x="51859" y="206098"/>
                    </a:cubicBezTo>
                    <a:cubicBezTo>
                      <a:pt x="42753" y="206098"/>
                      <a:pt x="36248" y="208692"/>
                      <a:pt x="29744" y="213880"/>
                    </a:cubicBezTo>
                    <a:cubicBezTo>
                      <a:pt x="23240" y="220365"/>
                      <a:pt x="20638" y="226849"/>
                      <a:pt x="20638" y="237225"/>
                    </a:cubicBezTo>
                    <a:cubicBezTo>
                      <a:pt x="20638" y="252788"/>
                      <a:pt x="28443" y="265757"/>
                      <a:pt x="44053" y="276133"/>
                    </a:cubicBezTo>
                    <a:cubicBezTo>
                      <a:pt x="59664" y="285211"/>
                      <a:pt x="77876" y="290399"/>
                      <a:pt x="101292" y="290399"/>
                    </a:cubicBezTo>
                    <a:cubicBezTo>
                      <a:pt x="101292" y="290399"/>
                      <a:pt x="101292" y="290399"/>
                      <a:pt x="103893" y="290399"/>
                    </a:cubicBezTo>
                    <a:cubicBezTo>
                      <a:pt x="103893" y="290399"/>
                      <a:pt x="103893" y="290399"/>
                      <a:pt x="103893" y="311150"/>
                    </a:cubicBezTo>
                    <a:cubicBezTo>
                      <a:pt x="103893" y="311150"/>
                      <a:pt x="103893" y="311150"/>
                      <a:pt x="124707" y="311150"/>
                    </a:cubicBezTo>
                    <a:cubicBezTo>
                      <a:pt x="124707" y="311150"/>
                      <a:pt x="124707" y="311150"/>
                      <a:pt x="124707" y="290399"/>
                    </a:cubicBezTo>
                    <a:cubicBezTo>
                      <a:pt x="150725" y="286508"/>
                      <a:pt x="171539" y="278727"/>
                      <a:pt x="185848" y="265757"/>
                    </a:cubicBezTo>
                    <a:cubicBezTo>
                      <a:pt x="200158" y="252788"/>
                      <a:pt x="207963" y="237225"/>
                      <a:pt x="207963" y="219068"/>
                    </a:cubicBezTo>
                    <a:cubicBezTo>
                      <a:pt x="207963" y="202208"/>
                      <a:pt x="200158" y="187941"/>
                      <a:pt x="184548" y="174972"/>
                    </a:cubicBezTo>
                    <a:cubicBezTo>
                      <a:pt x="174141" y="164597"/>
                      <a:pt x="153327" y="154221"/>
                      <a:pt x="124707" y="143846"/>
                    </a:cubicBezTo>
                    <a:cubicBezTo>
                      <a:pt x="124707" y="143846"/>
                      <a:pt x="124707" y="143846"/>
                      <a:pt x="124707" y="56951"/>
                    </a:cubicBezTo>
                    <a:cubicBezTo>
                      <a:pt x="133813" y="56951"/>
                      <a:pt x="141619" y="58248"/>
                      <a:pt x="146822" y="62139"/>
                    </a:cubicBezTo>
                    <a:cubicBezTo>
                      <a:pt x="153327" y="64733"/>
                      <a:pt x="155928" y="67327"/>
                      <a:pt x="155928" y="71217"/>
                    </a:cubicBezTo>
                    <a:cubicBezTo>
                      <a:pt x="155928" y="73811"/>
                      <a:pt x="153327" y="77702"/>
                      <a:pt x="149424" y="82890"/>
                    </a:cubicBezTo>
                    <a:cubicBezTo>
                      <a:pt x="145521" y="89374"/>
                      <a:pt x="142919" y="94562"/>
                      <a:pt x="142919" y="98453"/>
                    </a:cubicBezTo>
                    <a:cubicBezTo>
                      <a:pt x="142919" y="104938"/>
                      <a:pt x="145521" y="110125"/>
                      <a:pt x="150725" y="114016"/>
                    </a:cubicBezTo>
                    <a:cubicBezTo>
                      <a:pt x="155928" y="119204"/>
                      <a:pt x="162433" y="120501"/>
                      <a:pt x="168937" y="120501"/>
                    </a:cubicBezTo>
                    <a:cubicBezTo>
                      <a:pt x="176742" y="120501"/>
                      <a:pt x="184548" y="117907"/>
                      <a:pt x="189751" y="112719"/>
                    </a:cubicBezTo>
                    <a:cubicBezTo>
                      <a:pt x="196255" y="106235"/>
                      <a:pt x="198857" y="99750"/>
                      <a:pt x="198857" y="91968"/>
                    </a:cubicBezTo>
                    <a:cubicBezTo>
                      <a:pt x="198857" y="82890"/>
                      <a:pt x="194954" y="73811"/>
                      <a:pt x="187149" y="64733"/>
                    </a:cubicBezTo>
                    <a:cubicBezTo>
                      <a:pt x="178043" y="56951"/>
                      <a:pt x="167636" y="50466"/>
                      <a:pt x="155928" y="46576"/>
                    </a:cubicBezTo>
                    <a:cubicBezTo>
                      <a:pt x="144220" y="43982"/>
                      <a:pt x="133813" y="41388"/>
                      <a:pt x="124707" y="41388"/>
                    </a:cubicBezTo>
                    <a:cubicBezTo>
                      <a:pt x="124707" y="41388"/>
                      <a:pt x="124707" y="41388"/>
                      <a:pt x="124707" y="20637"/>
                    </a:cubicBezTo>
                    <a:cubicBezTo>
                      <a:pt x="124707" y="20637"/>
                      <a:pt x="124707" y="20637"/>
                      <a:pt x="103893" y="20637"/>
                    </a:cubicBezTo>
                    <a:close/>
                    <a:moveTo>
                      <a:pt x="83127" y="0"/>
                    </a:moveTo>
                    <a:cubicBezTo>
                      <a:pt x="83127" y="0"/>
                      <a:pt x="83127" y="0"/>
                      <a:pt x="145473" y="0"/>
                    </a:cubicBezTo>
                    <a:cubicBezTo>
                      <a:pt x="145473" y="0"/>
                      <a:pt x="145473" y="0"/>
                      <a:pt x="145473" y="23329"/>
                    </a:cubicBezTo>
                    <a:cubicBezTo>
                      <a:pt x="150668" y="24625"/>
                      <a:pt x="155864" y="25921"/>
                      <a:pt x="161059" y="27217"/>
                    </a:cubicBezTo>
                    <a:cubicBezTo>
                      <a:pt x="176646" y="31105"/>
                      <a:pt x="190933" y="40177"/>
                      <a:pt x="201324" y="50546"/>
                    </a:cubicBezTo>
                    <a:cubicBezTo>
                      <a:pt x="214313" y="63506"/>
                      <a:pt x="219508" y="76467"/>
                      <a:pt x="219508" y="92019"/>
                    </a:cubicBezTo>
                    <a:cubicBezTo>
                      <a:pt x="219508" y="104980"/>
                      <a:pt x="214313" y="117940"/>
                      <a:pt x="203922" y="127013"/>
                    </a:cubicBezTo>
                    <a:cubicBezTo>
                      <a:pt x="194830" y="136085"/>
                      <a:pt x="184439" y="141269"/>
                      <a:pt x="171450" y="141269"/>
                    </a:cubicBezTo>
                    <a:cubicBezTo>
                      <a:pt x="183140" y="147749"/>
                      <a:pt x="192232" y="152934"/>
                      <a:pt x="198726" y="158118"/>
                    </a:cubicBezTo>
                    <a:cubicBezTo>
                      <a:pt x="218209" y="176262"/>
                      <a:pt x="228600" y="195703"/>
                      <a:pt x="228600" y="219032"/>
                    </a:cubicBezTo>
                    <a:cubicBezTo>
                      <a:pt x="228600" y="243657"/>
                      <a:pt x="218209" y="264394"/>
                      <a:pt x="198726" y="281242"/>
                    </a:cubicBezTo>
                    <a:cubicBezTo>
                      <a:pt x="185738" y="294203"/>
                      <a:pt x="167554" y="301979"/>
                      <a:pt x="145473" y="307163"/>
                    </a:cubicBezTo>
                    <a:cubicBezTo>
                      <a:pt x="145473" y="307163"/>
                      <a:pt x="145473" y="307163"/>
                      <a:pt x="145473" y="331788"/>
                    </a:cubicBezTo>
                    <a:cubicBezTo>
                      <a:pt x="145473" y="331788"/>
                      <a:pt x="145473" y="331788"/>
                      <a:pt x="83127" y="331788"/>
                    </a:cubicBezTo>
                    <a:cubicBezTo>
                      <a:pt x="83127" y="331788"/>
                      <a:pt x="83127" y="331788"/>
                      <a:pt x="83127" y="309755"/>
                    </a:cubicBezTo>
                    <a:cubicBezTo>
                      <a:pt x="63644" y="308459"/>
                      <a:pt x="46759" y="301979"/>
                      <a:pt x="32471" y="292907"/>
                    </a:cubicBezTo>
                    <a:cubicBezTo>
                      <a:pt x="5195" y="276058"/>
                      <a:pt x="0" y="252729"/>
                      <a:pt x="0" y="237177"/>
                    </a:cubicBezTo>
                    <a:cubicBezTo>
                      <a:pt x="0" y="221624"/>
                      <a:pt x="5195" y="208664"/>
                      <a:pt x="15586" y="199591"/>
                    </a:cubicBezTo>
                    <a:cubicBezTo>
                      <a:pt x="24678" y="190519"/>
                      <a:pt x="36368" y="185335"/>
                      <a:pt x="50656" y="185335"/>
                    </a:cubicBezTo>
                    <a:cubicBezTo>
                      <a:pt x="46759" y="182743"/>
                      <a:pt x="42862" y="180151"/>
                      <a:pt x="40265" y="178854"/>
                    </a:cubicBezTo>
                    <a:cubicBezTo>
                      <a:pt x="28575" y="171078"/>
                      <a:pt x="19483" y="160710"/>
                      <a:pt x="12989" y="149045"/>
                    </a:cubicBezTo>
                    <a:cubicBezTo>
                      <a:pt x="6494" y="136085"/>
                      <a:pt x="3896" y="123124"/>
                      <a:pt x="3896" y="108868"/>
                    </a:cubicBezTo>
                    <a:cubicBezTo>
                      <a:pt x="3896" y="85539"/>
                      <a:pt x="12989" y="64802"/>
                      <a:pt x="31173" y="47954"/>
                    </a:cubicBezTo>
                    <a:cubicBezTo>
                      <a:pt x="45460" y="36289"/>
                      <a:pt x="62345" y="27217"/>
                      <a:pt x="83127" y="23329"/>
                    </a:cubicBezTo>
                    <a:cubicBezTo>
                      <a:pt x="83127" y="23329"/>
                      <a:pt x="83127" y="23329"/>
                      <a:pt x="83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1" name="千图PPT彼岸天：ID 8661124库_组合 20"/>
          <p:cNvGrpSpPr/>
          <p:nvPr>
            <p:custDataLst>
              <p:tags r:id="rId7"/>
            </p:custDataLst>
          </p:nvPr>
        </p:nvGrpSpPr>
        <p:grpSpPr>
          <a:xfrm>
            <a:off x="6694378" y="3570304"/>
            <a:ext cx="593383" cy="595702"/>
            <a:chOff x="6760724" y="3526762"/>
            <a:chExt cx="593383" cy="595702"/>
          </a:xfrm>
        </p:grpSpPr>
        <p:sp>
          <p:nvSpPr>
            <p:cNvPr id="53" name="任意多边形: 形状 52"/>
            <p:cNvSpPr/>
            <p:nvPr/>
          </p:nvSpPr>
          <p:spPr bwMode="auto">
            <a:xfrm>
              <a:off x="6760724" y="3526762"/>
              <a:ext cx="593383" cy="595702"/>
            </a:xfrm>
            <a:custGeom>
              <a:avLst/>
              <a:gdLst>
                <a:gd name="T0" fmla="*/ 127 w 256"/>
                <a:gd name="T1" fmla="*/ 0 h 257"/>
                <a:gd name="T2" fmla="*/ 153 w 256"/>
                <a:gd name="T3" fmla="*/ 3 h 257"/>
                <a:gd name="T4" fmla="*/ 178 w 256"/>
                <a:gd name="T5" fmla="*/ 11 h 257"/>
                <a:gd name="T6" fmla="*/ 199 w 256"/>
                <a:gd name="T7" fmla="*/ 23 h 257"/>
                <a:gd name="T8" fmla="*/ 218 w 256"/>
                <a:gd name="T9" fmla="*/ 38 h 257"/>
                <a:gd name="T10" fmla="*/ 233 w 256"/>
                <a:gd name="T11" fmla="*/ 57 h 257"/>
                <a:gd name="T12" fmla="*/ 245 w 256"/>
                <a:gd name="T13" fmla="*/ 78 h 257"/>
                <a:gd name="T14" fmla="*/ 252 w 256"/>
                <a:gd name="T15" fmla="*/ 103 h 257"/>
                <a:gd name="T16" fmla="*/ 256 w 256"/>
                <a:gd name="T17" fmla="*/ 128 h 257"/>
                <a:gd name="T18" fmla="*/ 255 w 256"/>
                <a:gd name="T19" fmla="*/ 142 h 257"/>
                <a:gd name="T20" fmla="*/ 250 w 256"/>
                <a:gd name="T21" fmla="*/ 167 h 257"/>
                <a:gd name="T22" fmla="*/ 240 w 256"/>
                <a:gd name="T23" fmla="*/ 189 h 257"/>
                <a:gd name="T24" fmla="*/ 226 w 256"/>
                <a:gd name="T25" fmla="*/ 209 h 257"/>
                <a:gd name="T26" fmla="*/ 209 w 256"/>
                <a:gd name="T27" fmla="*/ 227 h 257"/>
                <a:gd name="T28" fmla="*/ 189 w 256"/>
                <a:gd name="T29" fmla="*/ 241 h 257"/>
                <a:gd name="T30" fmla="*/ 166 w 256"/>
                <a:gd name="T31" fmla="*/ 251 h 257"/>
                <a:gd name="T32" fmla="*/ 141 w 256"/>
                <a:gd name="T33" fmla="*/ 255 h 257"/>
                <a:gd name="T34" fmla="*/ 127 w 256"/>
                <a:gd name="T35" fmla="*/ 257 h 257"/>
                <a:gd name="T36" fmla="*/ 102 w 256"/>
                <a:gd name="T37" fmla="*/ 253 h 257"/>
                <a:gd name="T38" fmla="*/ 78 w 256"/>
                <a:gd name="T39" fmla="*/ 246 h 257"/>
                <a:gd name="T40" fmla="*/ 56 w 256"/>
                <a:gd name="T41" fmla="*/ 234 h 257"/>
                <a:gd name="T42" fmla="*/ 37 w 256"/>
                <a:gd name="T43" fmla="*/ 219 h 257"/>
                <a:gd name="T44" fmla="*/ 22 w 256"/>
                <a:gd name="T45" fmla="*/ 200 h 257"/>
                <a:gd name="T46" fmla="*/ 10 w 256"/>
                <a:gd name="T47" fmla="*/ 179 h 257"/>
                <a:gd name="T48" fmla="*/ 2 w 256"/>
                <a:gd name="T49" fmla="*/ 154 h 257"/>
                <a:gd name="T50" fmla="*/ 0 w 256"/>
                <a:gd name="T51" fmla="*/ 128 h 257"/>
                <a:gd name="T52" fmla="*/ 1 w 256"/>
                <a:gd name="T53" fmla="*/ 115 h 257"/>
                <a:gd name="T54" fmla="*/ 6 w 256"/>
                <a:gd name="T55" fmla="*/ 90 h 257"/>
                <a:gd name="T56" fmla="*/ 15 w 256"/>
                <a:gd name="T57" fmla="*/ 68 h 257"/>
                <a:gd name="T58" fmla="*/ 29 w 256"/>
                <a:gd name="T59" fmla="*/ 48 h 257"/>
                <a:gd name="T60" fmla="*/ 47 w 256"/>
                <a:gd name="T61" fmla="*/ 30 h 257"/>
                <a:gd name="T62" fmla="*/ 67 w 256"/>
                <a:gd name="T63" fmla="*/ 16 h 257"/>
                <a:gd name="T64" fmla="*/ 89 w 256"/>
                <a:gd name="T65" fmla="*/ 6 h 257"/>
                <a:gd name="T66" fmla="*/ 114 w 256"/>
                <a:gd name="T67" fmla="*/ 2 h 257"/>
                <a:gd name="T68" fmla="*/ 127 w 256"/>
                <a:gd name="T6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257">
                  <a:moveTo>
                    <a:pt x="127" y="0"/>
                  </a:moveTo>
                  <a:lnTo>
                    <a:pt x="127" y="0"/>
                  </a:lnTo>
                  <a:lnTo>
                    <a:pt x="141" y="2"/>
                  </a:lnTo>
                  <a:lnTo>
                    <a:pt x="153" y="3"/>
                  </a:lnTo>
                  <a:lnTo>
                    <a:pt x="166" y="6"/>
                  </a:lnTo>
                  <a:lnTo>
                    <a:pt x="178" y="11"/>
                  </a:lnTo>
                  <a:lnTo>
                    <a:pt x="189" y="16"/>
                  </a:lnTo>
                  <a:lnTo>
                    <a:pt x="199" y="23"/>
                  </a:lnTo>
                  <a:lnTo>
                    <a:pt x="209" y="30"/>
                  </a:lnTo>
                  <a:lnTo>
                    <a:pt x="218" y="38"/>
                  </a:lnTo>
                  <a:lnTo>
                    <a:pt x="226" y="48"/>
                  </a:lnTo>
                  <a:lnTo>
                    <a:pt x="233" y="57"/>
                  </a:lnTo>
                  <a:lnTo>
                    <a:pt x="240" y="68"/>
                  </a:lnTo>
                  <a:lnTo>
                    <a:pt x="245" y="78"/>
                  </a:lnTo>
                  <a:lnTo>
                    <a:pt x="250" y="90"/>
                  </a:lnTo>
                  <a:lnTo>
                    <a:pt x="252" y="103"/>
                  </a:lnTo>
                  <a:lnTo>
                    <a:pt x="255" y="115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5" y="142"/>
                  </a:lnTo>
                  <a:lnTo>
                    <a:pt x="252" y="154"/>
                  </a:lnTo>
                  <a:lnTo>
                    <a:pt x="250" y="167"/>
                  </a:lnTo>
                  <a:lnTo>
                    <a:pt x="245" y="179"/>
                  </a:lnTo>
                  <a:lnTo>
                    <a:pt x="240" y="189"/>
                  </a:lnTo>
                  <a:lnTo>
                    <a:pt x="233" y="200"/>
                  </a:lnTo>
                  <a:lnTo>
                    <a:pt x="226" y="209"/>
                  </a:lnTo>
                  <a:lnTo>
                    <a:pt x="218" y="219"/>
                  </a:lnTo>
                  <a:lnTo>
                    <a:pt x="209" y="227"/>
                  </a:lnTo>
                  <a:lnTo>
                    <a:pt x="199" y="234"/>
                  </a:lnTo>
                  <a:lnTo>
                    <a:pt x="189" y="241"/>
                  </a:lnTo>
                  <a:lnTo>
                    <a:pt x="178" y="246"/>
                  </a:lnTo>
                  <a:lnTo>
                    <a:pt x="166" y="251"/>
                  </a:lnTo>
                  <a:lnTo>
                    <a:pt x="153" y="253"/>
                  </a:lnTo>
                  <a:lnTo>
                    <a:pt x="141" y="255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14" y="255"/>
                  </a:lnTo>
                  <a:lnTo>
                    <a:pt x="102" y="253"/>
                  </a:lnTo>
                  <a:lnTo>
                    <a:pt x="89" y="251"/>
                  </a:lnTo>
                  <a:lnTo>
                    <a:pt x="78" y="246"/>
                  </a:lnTo>
                  <a:lnTo>
                    <a:pt x="67" y="241"/>
                  </a:lnTo>
                  <a:lnTo>
                    <a:pt x="56" y="234"/>
                  </a:lnTo>
                  <a:lnTo>
                    <a:pt x="47" y="227"/>
                  </a:lnTo>
                  <a:lnTo>
                    <a:pt x="37" y="219"/>
                  </a:lnTo>
                  <a:lnTo>
                    <a:pt x="29" y="209"/>
                  </a:lnTo>
                  <a:lnTo>
                    <a:pt x="22" y="200"/>
                  </a:lnTo>
                  <a:lnTo>
                    <a:pt x="15" y="189"/>
                  </a:lnTo>
                  <a:lnTo>
                    <a:pt x="10" y="179"/>
                  </a:lnTo>
                  <a:lnTo>
                    <a:pt x="6" y="167"/>
                  </a:lnTo>
                  <a:lnTo>
                    <a:pt x="2" y="154"/>
                  </a:lnTo>
                  <a:lnTo>
                    <a:pt x="1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5" y="68"/>
                  </a:lnTo>
                  <a:lnTo>
                    <a:pt x="22" y="57"/>
                  </a:lnTo>
                  <a:lnTo>
                    <a:pt x="29" y="48"/>
                  </a:lnTo>
                  <a:lnTo>
                    <a:pt x="37" y="38"/>
                  </a:lnTo>
                  <a:lnTo>
                    <a:pt x="47" y="30"/>
                  </a:lnTo>
                  <a:lnTo>
                    <a:pt x="56" y="23"/>
                  </a:lnTo>
                  <a:lnTo>
                    <a:pt x="67" y="16"/>
                  </a:lnTo>
                  <a:lnTo>
                    <a:pt x="78" y="11"/>
                  </a:lnTo>
                  <a:lnTo>
                    <a:pt x="89" y="6"/>
                  </a:lnTo>
                  <a:lnTo>
                    <a:pt x="102" y="3"/>
                  </a:lnTo>
                  <a:lnTo>
                    <a:pt x="114" y="2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05530" y="3670904"/>
              <a:ext cx="338020" cy="338021"/>
              <a:chOff x="1260653" y="5164541"/>
              <a:chExt cx="449902" cy="449902"/>
            </a:xfrm>
            <a:solidFill>
              <a:schemeClr val="bg1"/>
            </a:solidFill>
          </p:grpSpPr>
          <p:sp>
            <p:nvSpPr>
              <p:cNvPr id="55" name="任意多边形: 形状 54"/>
              <p:cNvSpPr/>
              <p:nvPr/>
            </p:nvSpPr>
            <p:spPr bwMode="auto">
              <a:xfrm>
                <a:off x="1317437" y="5538731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2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2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4" y="46"/>
                    </a:lnTo>
                    <a:lnTo>
                      <a:pt x="49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9" y="70"/>
                    </a:lnTo>
                    <a:lnTo>
                      <a:pt x="39" y="78"/>
                    </a:lnTo>
                    <a:lnTo>
                      <a:pt x="39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9" y="106"/>
                    </a:lnTo>
                    <a:lnTo>
                      <a:pt x="54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2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3" y="121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2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1524188" y="5538731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8 w 154"/>
                  <a:gd name="T7" fmla="*/ 70 h 155"/>
                  <a:gd name="T8" fmla="*/ 38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4 w 154"/>
                  <a:gd name="T17" fmla="*/ 116 h 155"/>
                  <a:gd name="T18" fmla="*/ 97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7 w 154"/>
                  <a:gd name="T29" fmla="*/ 46 h 155"/>
                  <a:gd name="T30" fmla="*/ 84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1" y="42"/>
                    </a:lnTo>
                    <a:lnTo>
                      <a:pt x="54" y="46"/>
                    </a:lnTo>
                    <a:lnTo>
                      <a:pt x="48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8" y="70"/>
                    </a:lnTo>
                    <a:lnTo>
                      <a:pt x="38" y="78"/>
                    </a:lnTo>
                    <a:lnTo>
                      <a:pt x="38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8" y="106"/>
                    </a:lnTo>
                    <a:lnTo>
                      <a:pt x="54" y="110"/>
                    </a:lnTo>
                    <a:lnTo>
                      <a:pt x="61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4" y="116"/>
                    </a:lnTo>
                    <a:lnTo>
                      <a:pt x="92" y="113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7" y="46"/>
                    </a:lnTo>
                    <a:lnTo>
                      <a:pt x="92" y="42"/>
                    </a:lnTo>
                    <a:lnTo>
                      <a:pt x="84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2" y="121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1448476" y="5164541"/>
                <a:ext cx="18928" cy="149967"/>
              </a:xfrm>
              <a:custGeom>
                <a:avLst/>
                <a:gdLst>
                  <a:gd name="T0" fmla="*/ 20 w 39"/>
                  <a:gd name="T1" fmla="*/ 309 h 309"/>
                  <a:gd name="T2" fmla="*/ 16 w 39"/>
                  <a:gd name="T3" fmla="*/ 309 h 309"/>
                  <a:gd name="T4" fmla="*/ 13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4 w 39"/>
                  <a:gd name="T11" fmla="*/ 300 h 309"/>
                  <a:gd name="T12" fmla="*/ 1 w 39"/>
                  <a:gd name="T13" fmla="*/ 297 h 309"/>
                  <a:gd name="T14" fmla="*/ 1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1 w 39"/>
                  <a:gd name="T21" fmla="*/ 15 h 309"/>
                  <a:gd name="T22" fmla="*/ 1 w 39"/>
                  <a:gd name="T23" fmla="*/ 12 h 309"/>
                  <a:gd name="T24" fmla="*/ 4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3 w 39"/>
                  <a:gd name="T31" fmla="*/ 2 h 309"/>
                  <a:gd name="T32" fmla="*/ 16 w 39"/>
                  <a:gd name="T33" fmla="*/ 0 h 309"/>
                  <a:gd name="T34" fmla="*/ 20 w 39"/>
                  <a:gd name="T35" fmla="*/ 0 h 309"/>
                  <a:gd name="T36" fmla="*/ 24 w 39"/>
                  <a:gd name="T37" fmla="*/ 0 h 309"/>
                  <a:gd name="T38" fmla="*/ 27 w 39"/>
                  <a:gd name="T39" fmla="*/ 2 h 309"/>
                  <a:gd name="T40" fmla="*/ 30 w 39"/>
                  <a:gd name="T41" fmla="*/ 3 h 309"/>
                  <a:gd name="T42" fmla="*/ 33 w 39"/>
                  <a:gd name="T43" fmla="*/ 6 h 309"/>
                  <a:gd name="T44" fmla="*/ 36 w 39"/>
                  <a:gd name="T45" fmla="*/ 9 h 309"/>
                  <a:gd name="T46" fmla="*/ 37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7 w 39"/>
                  <a:gd name="T57" fmla="*/ 297 h 309"/>
                  <a:gd name="T58" fmla="*/ 36 w 39"/>
                  <a:gd name="T59" fmla="*/ 300 h 309"/>
                  <a:gd name="T60" fmla="*/ 33 w 39"/>
                  <a:gd name="T61" fmla="*/ 303 h 309"/>
                  <a:gd name="T62" fmla="*/ 30 w 39"/>
                  <a:gd name="T63" fmla="*/ 306 h 309"/>
                  <a:gd name="T64" fmla="*/ 27 w 39"/>
                  <a:gd name="T65" fmla="*/ 307 h 309"/>
                  <a:gd name="T66" fmla="*/ 24 w 39"/>
                  <a:gd name="T67" fmla="*/ 309 h 309"/>
                  <a:gd name="T68" fmla="*/ 20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0" y="309"/>
                    </a:moveTo>
                    <a:lnTo>
                      <a:pt x="16" y="309"/>
                    </a:lnTo>
                    <a:lnTo>
                      <a:pt x="13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4" y="300"/>
                    </a:lnTo>
                    <a:lnTo>
                      <a:pt x="1" y="297"/>
                    </a:lnTo>
                    <a:lnTo>
                      <a:pt x="1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7" y="297"/>
                    </a:lnTo>
                    <a:lnTo>
                      <a:pt x="36" y="300"/>
                    </a:lnTo>
                    <a:lnTo>
                      <a:pt x="33" y="303"/>
                    </a:lnTo>
                    <a:lnTo>
                      <a:pt x="30" y="306"/>
                    </a:lnTo>
                    <a:lnTo>
                      <a:pt x="27" y="307"/>
                    </a:lnTo>
                    <a:lnTo>
                      <a:pt x="24" y="309"/>
                    </a:lnTo>
                    <a:lnTo>
                      <a:pt x="20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1393149" y="5164541"/>
                <a:ext cx="131039" cy="74256"/>
              </a:xfrm>
              <a:custGeom>
                <a:avLst/>
                <a:gdLst>
                  <a:gd name="T0" fmla="*/ 250 w 271"/>
                  <a:gd name="T1" fmla="*/ 154 h 154"/>
                  <a:gd name="T2" fmla="*/ 247 w 271"/>
                  <a:gd name="T3" fmla="*/ 154 h 154"/>
                  <a:gd name="T4" fmla="*/ 243 w 271"/>
                  <a:gd name="T5" fmla="*/ 153 h 154"/>
                  <a:gd name="T6" fmla="*/ 240 w 271"/>
                  <a:gd name="T7" fmla="*/ 152 h 154"/>
                  <a:gd name="T8" fmla="*/ 237 w 271"/>
                  <a:gd name="T9" fmla="*/ 149 h 154"/>
                  <a:gd name="T10" fmla="*/ 135 w 271"/>
                  <a:gd name="T11" fmla="*/ 46 h 154"/>
                  <a:gd name="T12" fmla="*/ 33 w 271"/>
                  <a:gd name="T13" fmla="*/ 149 h 154"/>
                  <a:gd name="T14" fmla="*/ 30 w 271"/>
                  <a:gd name="T15" fmla="*/ 152 h 154"/>
                  <a:gd name="T16" fmla="*/ 26 w 271"/>
                  <a:gd name="T17" fmla="*/ 153 h 154"/>
                  <a:gd name="T18" fmla="*/ 23 w 271"/>
                  <a:gd name="T19" fmla="*/ 154 h 154"/>
                  <a:gd name="T20" fmla="*/ 19 w 271"/>
                  <a:gd name="T21" fmla="*/ 154 h 154"/>
                  <a:gd name="T22" fmla="*/ 16 w 271"/>
                  <a:gd name="T23" fmla="*/ 154 h 154"/>
                  <a:gd name="T24" fmla="*/ 11 w 271"/>
                  <a:gd name="T25" fmla="*/ 153 h 154"/>
                  <a:gd name="T26" fmla="*/ 8 w 271"/>
                  <a:gd name="T27" fmla="*/ 152 h 154"/>
                  <a:gd name="T28" fmla="*/ 6 w 271"/>
                  <a:gd name="T29" fmla="*/ 149 h 154"/>
                  <a:gd name="T30" fmla="*/ 3 w 271"/>
                  <a:gd name="T31" fmla="*/ 146 h 154"/>
                  <a:gd name="T32" fmla="*/ 1 w 271"/>
                  <a:gd name="T33" fmla="*/ 143 h 154"/>
                  <a:gd name="T34" fmla="*/ 0 w 271"/>
                  <a:gd name="T35" fmla="*/ 139 h 154"/>
                  <a:gd name="T36" fmla="*/ 0 w 271"/>
                  <a:gd name="T37" fmla="*/ 136 h 154"/>
                  <a:gd name="T38" fmla="*/ 0 w 271"/>
                  <a:gd name="T39" fmla="*/ 131 h 154"/>
                  <a:gd name="T40" fmla="*/ 1 w 271"/>
                  <a:gd name="T41" fmla="*/ 129 h 154"/>
                  <a:gd name="T42" fmla="*/ 3 w 271"/>
                  <a:gd name="T43" fmla="*/ 124 h 154"/>
                  <a:gd name="T44" fmla="*/ 6 w 271"/>
                  <a:gd name="T45" fmla="*/ 121 h 154"/>
                  <a:gd name="T46" fmla="*/ 121 w 271"/>
                  <a:gd name="T47" fmla="*/ 6 h 154"/>
                  <a:gd name="T48" fmla="*/ 124 w 271"/>
                  <a:gd name="T49" fmla="*/ 3 h 154"/>
                  <a:gd name="T50" fmla="*/ 128 w 271"/>
                  <a:gd name="T51" fmla="*/ 2 h 154"/>
                  <a:gd name="T52" fmla="*/ 131 w 271"/>
                  <a:gd name="T53" fmla="*/ 0 h 154"/>
                  <a:gd name="T54" fmla="*/ 135 w 271"/>
                  <a:gd name="T55" fmla="*/ 0 h 154"/>
                  <a:gd name="T56" fmla="*/ 138 w 271"/>
                  <a:gd name="T57" fmla="*/ 0 h 154"/>
                  <a:gd name="T58" fmla="*/ 142 w 271"/>
                  <a:gd name="T59" fmla="*/ 2 h 154"/>
                  <a:gd name="T60" fmla="*/ 145 w 271"/>
                  <a:gd name="T61" fmla="*/ 3 h 154"/>
                  <a:gd name="T62" fmla="*/ 148 w 271"/>
                  <a:gd name="T63" fmla="*/ 6 h 154"/>
                  <a:gd name="T64" fmla="*/ 265 w 271"/>
                  <a:gd name="T65" fmla="*/ 121 h 154"/>
                  <a:gd name="T66" fmla="*/ 266 w 271"/>
                  <a:gd name="T67" fmla="*/ 124 h 154"/>
                  <a:gd name="T68" fmla="*/ 269 w 271"/>
                  <a:gd name="T69" fmla="*/ 129 h 154"/>
                  <a:gd name="T70" fmla="*/ 269 w 271"/>
                  <a:gd name="T71" fmla="*/ 131 h 154"/>
                  <a:gd name="T72" fmla="*/ 271 w 271"/>
                  <a:gd name="T73" fmla="*/ 136 h 154"/>
                  <a:gd name="T74" fmla="*/ 269 w 271"/>
                  <a:gd name="T75" fmla="*/ 139 h 154"/>
                  <a:gd name="T76" fmla="*/ 269 w 271"/>
                  <a:gd name="T77" fmla="*/ 143 h 154"/>
                  <a:gd name="T78" fmla="*/ 266 w 271"/>
                  <a:gd name="T79" fmla="*/ 146 h 154"/>
                  <a:gd name="T80" fmla="*/ 265 w 271"/>
                  <a:gd name="T81" fmla="*/ 149 h 154"/>
                  <a:gd name="T82" fmla="*/ 262 w 271"/>
                  <a:gd name="T83" fmla="*/ 152 h 154"/>
                  <a:gd name="T84" fmla="*/ 258 w 271"/>
                  <a:gd name="T85" fmla="*/ 153 h 154"/>
                  <a:gd name="T86" fmla="*/ 255 w 271"/>
                  <a:gd name="T87" fmla="*/ 154 h 154"/>
                  <a:gd name="T88" fmla="*/ 250 w 271"/>
                  <a:gd name="T8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4">
                    <a:moveTo>
                      <a:pt x="250" y="154"/>
                    </a:moveTo>
                    <a:lnTo>
                      <a:pt x="247" y="154"/>
                    </a:lnTo>
                    <a:lnTo>
                      <a:pt x="243" y="153"/>
                    </a:lnTo>
                    <a:lnTo>
                      <a:pt x="240" y="152"/>
                    </a:lnTo>
                    <a:lnTo>
                      <a:pt x="237" y="149"/>
                    </a:lnTo>
                    <a:lnTo>
                      <a:pt x="135" y="46"/>
                    </a:lnTo>
                    <a:lnTo>
                      <a:pt x="33" y="149"/>
                    </a:lnTo>
                    <a:lnTo>
                      <a:pt x="30" y="152"/>
                    </a:lnTo>
                    <a:lnTo>
                      <a:pt x="26" y="153"/>
                    </a:lnTo>
                    <a:lnTo>
                      <a:pt x="23" y="154"/>
                    </a:lnTo>
                    <a:lnTo>
                      <a:pt x="19" y="154"/>
                    </a:lnTo>
                    <a:lnTo>
                      <a:pt x="16" y="154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3" y="146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3" y="124"/>
                    </a:lnTo>
                    <a:lnTo>
                      <a:pt x="6" y="121"/>
                    </a:lnTo>
                    <a:lnTo>
                      <a:pt x="121" y="6"/>
                    </a:lnTo>
                    <a:lnTo>
                      <a:pt x="124" y="3"/>
                    </a:lnTo>
                    <a:lnTo>
                      <a:pt x="128" y="2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3"/>
                    </a:lnTo>
                    <a:lnTo>
                      <a:pt x="148" y="6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9" y="129"/>
                    </a:lnTo>
                    <a:lnTo>
                      <a:pt x="269" y="131"/>
                    </a:lnTo>
                    <a:lnTo>
                      <a:pt x="271" y="136"/>
                    </a:lnTo>
                    <a:lnTo>
                      <a:pt x="269" y="139"/>
                    </a:lnTo>
                    <a:lnTo>
                      <a:pt x="269" y="143"/>
                    </a:lnTo>
                    <a:lnTo>
                      <a:pt x="266" y="146"/>
                    </a:lnTo>
                    <a:lnTo>
                      <a:pt x="265" y="149"/>
                    </a:lnTo>
                    <a:lnTo>
                      <a:pt x="262" y="152"/>
                    </a:lnTo>
                    <a:lnTo>
                      <a:pt x="258" y="153"/>
                    </a:lnTo>
                    <a:lnTo>
                      <a:pt x="255" y="154"/>
                    </a:lnTo>
                    <a:lnTo>
                      <a:pt x="25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345101" y="5221325"/>
                <a:ext cx="365454" cy="336334"/>
              </a:xfrm>
              <a:custGeom>
                <a:avLst/>
                <a:gdLst>
                  <a:gd name="T0" fmla="*/ 444 w 753"/>
                  <a:gd name="T1" fmla="*/ 695 h 695"/>
                  <a:gd name="T2" fmla="*/ 19 w 753"/>
                  <a:gd name="T3" fmla="*/ 695 h 695"/>
                  <a:gd name="T4" fmla="*/ 16 w 753"/>
                  <a:gd name="T5" fmla="*/ 695 h 695"/>
                  <a:gd name="T6" fmla="*/ 12 w 753"/>
                  <a:gd name="T7" fmla="*/ 694 h 695"/>
                  <a:gd name="T8" fmla="*/ 9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2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2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9 w 753"/>
                  <a:gd name="T29" fmla="*/ 659 h 695"/>
                  <a:gd name="T30" fmla="*/ 12 w 753"/>
                  <a:gd name="T31" fmla="*/ 658 h 695"/>
                  <a:gd name="T32" fmla="*/ 16 w 753"/>
                  <a:gd name="T33" fmla="*/ 656 h 695"/>
                  <a:gd name="T34" fmla="*/ 19 w 753"/>
                  <a:gd name="T35" fmla="*/ 656 h 695"/>
                  <a:gd name="T36" fmla="*/ 429 w 753"/>
                  <a:gd name="T37" fmla="*/ 656 h 695"/>
                  <a:gd name="T38" fmla="*/ 581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9 w 753"/>
                  <a:gd name="T47" fmla="*/ 0 h 695"/>
                  <a:gd name="T48" fmla="*/ 733 w 753"/>
                  <a:gd name="T49" fmla="*/ 0 h 695"/>
                  <a:gd name="T50" fmla="*/ 738 w 753"/>
                  <a:gd name="T51" fmla="*/ 0 h 695"/>
                  <a:gd name="T52" fmla="*/ 742 w 753"/>
                  <a:gd name="T53" fmla="*/ 1 h 695"/>
                  <a:gd name="T54" fmla="*/ 745 w 753"/>
                  <a:gd name="T55" fmla="*/ 2 h 695"/>
                  <a:gd name="T56" fmla="*/ 748 w 753"/>
                  <a:gd name="T57" fmla="*/ 5 h 695"/>
                  <a:gd name="T58" fmla="*/ 751 w 753"/>
                  <a:gd name="T59" fmla="*/ 8 h 695"/>
                  <a:gd name="T60" fmla="*/ 752 w 753"/>
                  <a:gd name="T61" fmla="*/ 11 h 695"/>
                  <a:gd name="T62" fmla="*/ 753 w 753"/>
                  <a:gd name="T63" fmla="*/ 15 h 695"/>
                  <a:gd name="T64" fmla="*/ 753 w 753"/>
                  <a:gd name="T65" fmla="*/ 20 h 695"/>
                  <a:gd name="T66" fmla="*/ 753 w 753"/>
                  <a:gd name="T67" fmla="*/ 23 h 695"/>
                  <a:gd name="T68" fmla="*/ 752 w 753"/>
                  <a:gd name="T69" fmla="*/ 27 h 695"/>
                  <a:gd name="T70" fmla="*/ 751 w 753"/>
                  <a:gd name="T71" fmla="*/ 30 h 695"/>
                  <a:gd name="T72" fmla="*/ 748 w 753"/>
                  <a:gd name="T73" fmla="*/ 33 h 695"/>
                  <a:gd name="T74" fmla="*/ 745 w 753"/>
                  <a:gd name="T75" fmla="*/ 36 h 695"/>
                  <a:gd name="T76" fmla="*/ 742 w 753"/>
                  <a:gd name="T77" fmla="*/ 37 h 695"/>
                  <a:gd name="T78" fmla="*/ 738 w 753"/>
                  <a:gd name="T79" fmla="*/ 38 h 695"/>
                  <a:gd name="T80" fmla="*/ 733 w 753"/>
                  <a:gd name="T81" fmla="*/ 38 h 695"/>
                  <a:gd name="T82" fmla="*/ 614 w 753"/>
                  <a:gd name="T83" fmla="*/ 38 h 695"/>
                  <a:gd name="T84" fmla="*/ 463 w 753"/>
                  <a:gd name="T85" fmla="*/ 681 h 695"/>
                  <a:gd name="T86" fmla="*/ 461 w 753"/>
                  <a:gd name="T87" fmla="*/ 687 h 695"/>
                  <a:gd name="T88" fmla="*/ 457 w 753"/>
                  <a:gd name="T89" fmla="*/ 691 h 695"/>
                  <a:gd name="T90" fmla="*/ 451 w 753"/>
                  <a:gd name="T91" fmla="*/ 694 h 695"/>
                  <a:gd name="T92" fmla="*/ 444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4" y="695"/>
                    </a:moveTo>
                    <a:lnTo>
                      <a:pt x="19" y="695"/>
                    </a:lnTo>
                    <a:lnTo>
                      <a:pt x="16" y="695"/>
                    </a:lnTo>
                    <a:lnTo>
                      <a:pt x="12" y="694"/>
                    </a:lnTo>
                    <a:lnTo>
                      <a:pt x="9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2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2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9" y="659"/>
                    </a:lnTo>
                    <a:lnTo>
                      <a:pt x="12" y="658"/>
                    </a:lnTo>
                    <a:lnTo>
                      <a:pt x="16" y="656"/>
                    </a:lnTo>
                    <a:lnTo>
                      <a:pt x="19" y="656"/>
                    </a:lnTo>
                    <a:lnTo>
                      <a:pt x="429" y="656"/>
                    </a:lnTo>
                    <a:lnTo>
                      <a:pt x="581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9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2" y="1"/>
                    </a:lnTo>
                    <a:lnTo>
                      <a:pt x="745" y="2"/>
                    </a:lnTo>
                    <a:lnTo>
                      <a:pt x="748" y="5"/>
                    </a:lnTo>
                    <a:lnTo>
                      <a:pt x="751" y="8"/>
                    </a:lnTo>
                    <a:lnTo>
                      <a:pt x="752" y="11"/>
                    </a:lnTo>
                    <a:lnTo>
                      <a:pt x="753" y="15"/>
                    </a:lnTo>
                    <a:lnTo>
                      <a:pt x="753" y="20"/>
                    </a:lnTo>
                    <a:lnTo>
                      <a:pt x="753" y="23"/>
                    </a:lnTo>
                    <a:lnTo>
                      <a:pt x="752" y="27"/>
                    </a:lnTo>
                    <a:lnTo>
                      <a:pt x="751" y="30"/>
                    </a:lnTo>
                    <a:lnTo>
                      <a:pt x="748" y="33"/>
                    </a:lnTo>
                    <a:lnTo>
                      <a:pt x="745" y="36"/>
                    </a:lnTo>
                    <a:lnTo>
                      <a:pt x="742" y="37"/>
                    </a:lnTo>
                    <a:lnTo>
                      <a:pt x="738" y="38"/>
                    </a:lnTo>
                    <a:lnTo>
                      <a:pt x="733" y="38"/>
                    </a:lnTo>
                    <a:lnTo>
                      <a:pt x="614" y="38"/>
                    </a:lnTo>
                    <a:lnTo>
                      <a:pt x="463" y="681"/>
                    </a:lnTo>
                    <a:lnTo>
                      <a:pt x="461" y="687"/>
                    </a:lnTo>
                    <a:lnTo>
                      <a:pt x="457" y="691"/>
                    </a:lnTo>
                    <a:lnTo>
                      <a:pt x="451" y="694"/>
                    </a:lnTo>
                    <a:lnTo>
                      <a:pt x="444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1260653" y="5333436"/>
                <a:ext cx="356718" cy="187823"/>
              </a:xfrm>
              <a:custGeom>
                <a:avLst/>
                <a:gdLst>
                  <a:gd name="T0" fmla="*/ 638 w 734"/>
                  <a:gd name="T1" fmla="*/ 387 h 387"/>
                  <a:gd name="T2" fmla="*/ 135 w 734"/>
                  <a:gd name="T3" fmla="*/ 387 h 387"/>
                  <a:gd name="T4" fmla="*/ 130 w 734"/>
                  <a:gd name="T5" fmla="*/ 387 h 387"/>
                  <a:gd name="T6" fmla="*/ 124 w 734"/>
                  <a:gd name="T7" fmla="*/ 384 h 387"/>
                  <a:gd name="T8" fmla="*/ 120 w 734"/>
                  <a:gd name="T9" fmla="*/ 379 h 387"/>
                  <a:gd name="T10" fmla="*/ 117 w 734"/>
                  <a:gd name="T11" fmla="*/ 374 h 387"/>
                  <a:gd name="T12" fmla="*/ 2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2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2 w 734"/>
                  <a:gd name="T25" fmla="*/ 3 h 387"/>
                  <a:gd name="T26" fmla="*/ 14 w 734"/>
                  <a:gd name="T27" fmla="*/ 0 h 387"/>
                  <a:gd name="T28" fmla="*/ 20 w 734"/>
                  <a:gd name="T29" fmla="*/ 0 h 387"/>
                  <a:gd name="T30" fmla="*/ 714 w 734"/>
                  <a:gd name="T31" fmla="*/ 0 h 387"/>
                  <a:gd name="T32" fmla="*/ 719 w 734"/>
                  <a:gd name="T33" fmla="*/ 0 h 387"/>
                  <a:gd name="T34" fmla="*/ 723 w 734"/>
                  <a:gd name="T35" fmla="*/ 2 h 387"/>
                  <a:gd name="T36" fmla="*/ 726 w 734"/>
                  <a:gd name="T37" fmla="*/ 3 h 387"/>
                  <a:gd name="T38" fmla="*/ 729 w 734"/>
                  <a:gd name="T39" fmla="*/ 6 h 387"/>
                  <a:gd name="T40" fmla="*/ 732 w 734"/>
                  <a:gd name="T41" fmla="*/ 9 h 387"/>
                  <a:gd name="T42" fmla="*/ 733 w 734"/>
                  <a:gd name="T43" fmla="*/ 12 h 387"/>
                  <a:gd name="T44" fmla="*/ 734 w 734"/>
                  <a:gd name="T45" fmla="*/ 16 h 387"/>
                  <a:gd name="T46" fmla="*/ 734 w 734"/>
                  <a:gd name="T47" fmla="*/ 21 h 387"/>
                  <a:gd name="T48" fmla="*/ 734 w 734"/>
                  <a:gd name="T49" fmla="*/ 24 h 387"/>
                  <a:gd name="T50" fmla="*/ 733 w 734"/>
                  <a:gd name="T51" fmla="*/ 28 h 387"/>
                  <a:gd name="T52" fmla="*/ 732 w 734"/>
                  <a:gd name="T53" fmla="*/ 31 h 387"/>
                  <a:gd name="T54" fmla="*/ 729 w 734"/>
                  <a:gd name="T55" fmla="*/ 34 h 387"/>
                  <a:gd name="T56" fmla="*/ 726 w 734"/>
                  <a:gd name="T57" fmla="*/ 36 h 387"/>
                  <a:gd name="T58" fmla="*/ 723 w 734"/>
                  <a:gd name="T59" fmla="*/ 38 h 387"/>
                  <a:gd name="T60" fmla="*/ 719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50 w 734"/>
                  <a:gd name="T67" fmla="*/ 348 h 387"/>
                  <a:gd name="T68" fmla="*/ 638 w 734"/>
                  <a:gd name="T69" fmla="*/ 348 h 387"/>
                  <a:gd name="T70" fmla="*/ 641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1 w 734"/>
                  <a:gd name="T77" fmla="*/ 353 h 387"/>
                  <a:gd name="T78" fmla="*/ 654 w 734"/>
                  <a:gd name="T79" fmla="*/ 356 h 387"/>
                  <a:gd name="T80" fmla="*/ 655 w 734"/>
                  <a:gd name="T81" fmla="*/ 361 h 387"/>
                  <a:gd name="T82" fmla="*/ 657 w 734"/>
                  <a:gd name="T83" fmla="*/ 363 h 387"/>
                  <a:gd name="T84" fmla="*/ 657 w 734"/>
                  <a:gd name="T85" fmla="*/ 368 h 387"/>
                  <a:gd name="T86" fmla="*/ 657 w 734"/>
                  <a:gd name="T87" fmla="*/ 372 h 387"/>
                  <a:gd name="T88" fmla="*/ 655 w 734"/>
                  <a:gd name="T89" fmla="*/ 375 h 387"/>
                  <a:gd name="T90" fmla="*/ 654 w 734"/>
                  <a:gd name="T91" fmla="*/ 378 h 387"/>
                  <a:gd name="T92" fmla="*/ 651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1 w 734"/>
                  <a:gd name="T99" fmla="*/ 387 h 387"/>
                  <a:gd name="T100" fmla="*/ 638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8" y="387"/>
                    </a:moveTo>
                    <a:lnTo>
                      <a:pt x="135" y="387"/>
                    </a:lnTo>
                    <a:lnTo>
                      <a:pt x="130" y="387"/>
                    </a:lnTo>
                    <a:lnTo>
                      <a:pt x="124" y="384"/>
                    </a:lnTo>
                    <a:lnTo>
                      <a:pt x="120" y="379"/>
                    </a:lnTo>
                    <a:lnTo>
                      <a:pt x="117" y="37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29" y="6"/>
                    </a:lnTo>
                    <a:lnTo>
                      <a:pt x="732" y="9"/>
                    </a:lnTo>
                    <a:lnTo>
                      <a:pt x="733" y="12"/>
                    </a:lnTo>
                    <a:lnTo>
                      <a:pt x="734" y="16"/>
                    </a:lnTo>
                    <a:lnTo>
                      <a:pt x="734" y="21"/>
                    </a:lnTo>
                    <a:lnTo>
                      <a:pt x="734" y="24"/>
                    </a:lnTo>
                    <a:lnTo>
                      <a:pt x="733" y="28"/>
                    </a:lnTo>
                    <a:lnTo>
                      <a:pt x="732" y="31"/>
                    </a:lnTo>
                    <a:lnTo>
                      <a:pt x="729" y="34"/>
                    </a:lnTo>
                    <a:lnTo>
                      <a:pt x="726" y="36"/>
                    </a:lnTo>
                    <a:lnTo>
                      <a:pt x="723" y="38"/>
                    </a:lnTo>
                    <a:lnTo>
                      <a:pt x="719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50" y="348"/>
                    </a:lnTo>
                    <a:lnTo>
                      <a:pt x="638" y="348"/>
                    </a:lnTo>
                    <a:lnTo>
                      <a:pt x="641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1" y="353"/>
                    </a:lnTo>
                    <a:lnTo>
                      <a:pt x="654" y="356"/>
                    </a:lnTo>
                    <a:lnTo>
                      <a:pt x="655" y="361"/>
                    </a:lnTo>
                    <a:lnTo>
                      <a:pt x="657" y="363"/>
                    </a:lnTo>
                    <a:lnTo>
                      <a:pt x="657" y="368"/>
                    </a:lnTo>
                    <a:lnTo>
                      <a:pt x="657" y="372"/>
                    </a:lnTo>
                    <a:lnTo>
                      <a:pt x="655" y="375"/>
                    </a:lnTo>
                    <a:lnTo>
                      <a:pt x="654" y="378"/>
                    </a:lnTo>
                    <a:lnTo>
                      <a:pt x="651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1" y="387"/>
                    </a:lnTo>
                    <a:lnTo>
                      <a:pt x="638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2" name="千图PPT彼岸天：ID 8661124库_组合 21"/>
          <p:cNvGrpSpPr/>
          <p:nvPr>
            <p:custDataLst>
              <p:tags r:id="rId8"/>
            </p:custDataLst>
          </p:nvPr>
        </p:nvGrpSpPr>
        <p:grpSpPr>
          <a:xfrm>
            <a:off x="1184938" y="5103443"/>
            <a:ext cx="3888660" cy="628671"/>
            <a:chOff x="1251284" y="5103443"/>
            <a:chExt cx="3888660" cy="628671"/>
          </a:xfrm>
        </p:grpSpPr>
        <p:grpSp>
          <p:nvGrpSpPr>
            <p:cNvPr id="28" name="组合 27"/>
            <p:cNvGrpSpPr/>
            <p:nvPr/>
          </p:nvGrpSpPr>
          <p:grpSpPr>
            <a:xfrm>
              <a:off x="1251284" y="5121087"/>
              <a:ext cx="591065" cy="593383"/>
              <a:chOff x="4856802" y="3379051"/>
              <a:chExt cx="591065" cy="593383"/>
            </a:xfrm>
          </p:grpSpPr>
          <p:sp>
            <p:nvSpPr>
              <p:cNvPr id="51" name="任意多边形: 形状 50"/>
              <p:cNvSpPr/>
              <p:nvPr/>
            </p:nvSpPr>
            <p:spPr bwMode="auto">
              <a:xfrm>
                <a:off x="4856802" y="3379051"/>
                <a:ext cx="591065" cy="593383"/>
              </a:xfrm>
              <a:custGeom>
                <a:avLst/>
                <a:gdLst>
                  <a:gd name="T0" fmla="*/ 128 w 255"/>
                  <a:gd name="T1" fmla="*/ 256 h 256"/>
                  <a:gd name="T2" fmla="*/ 102 w 255"/>
                  <a:gd name="T3" fmla="*/ 252 h 256"/>
                  <a:gd name="T4" fmla="*/ 78 w 255"/>
                  <a:gd name="T5" fmla="*/ 245 h 256"/>
                  <a:gd name="T6" fmla="*/ 56 w 255"/>
                  <a:gd name="T7" fmla="*/ 233 h 256"/>
                  <a:gd name="T8" fmla="*/ 37 w 255"/>
                  <a:gd name="T9" fmla="*/ 218 h 256"/>
                  <a:gd name="T10" fmla="*/ 22 w 255"/>
                  <a:gd name="T11" fmla="*/ 199 h 256"/>
                  <a:gd name="T12" fmla="*/ 10 w 255"/>
                  <a:gd name="T13" fmla="*/ 177 h 256"/>
                  <a:gd name="T14" fmla="*/ 3 w 255"/>
                  <a:gd name="T15" fmla="*/ 153 h 256"/>
                  <a:gd name="T16" fmla="*/ 0 w 255"/>
                  <a:gd name="T17" fmla="*/ 127 h 256"/>
                  <a:gd name="T18" fmla="*/ 0 w 255"/>
                  <a:gd name="T19" fmla="*/ 114 h 256"/>
                  <a:gd name="T20" fmla="*/ 5 w 255"/>
                  <a:gd name="T21" fmla="*/ 89 h 256"/>
                  <a:gd name="T22" fmla="*/ 16 w 255"/>
                  <a:gd name="T23" fmla="*/ 67 h 256"/>
                  <a:gd name="T24" fmla="*/ 29 w 255"/>
                  <a:gd name="T25" fmla="*/ 47 h 256"/>
                  <a:gd name="T26" fmla="*/ 46 w 255"/>
                  <a:gd name="T27" fmla="*/ 29 h 256"/>
                  <a:gd name="T28" fmla="*/ 66 w 255"/>
                  <a:gd name="T29" fmla="*/ 15 h 256"/>
                  <a:gd name="T30" fmla="*/ 90 w 255"/>
                  <a:gd name="T31" fmla="*/ 6 h 256"/>
                  <a:gd name="T32" fmla="*/ 115 w 255"/>
                  <a:gd name="T33" fmla="*/ 1 h 256"/>
                  <a:gd name="T34" fmla="*/ 128 w 255"/>
                  <a:gd name="T35" fmla="*/ 0 h 256"/>
                  <a:gd name="T36" fmla="*/ 154 w 255"/>
                  <a:gd name="T37" fmla="*/ 2 h 256"/>
                  <a:gd name="T38" fmla="*/ 177 w 255"/>
                  <a:gd name="T39" fmla="*/ 10 h 256"/>
                  <a:gd name="T40" fmla="*/ 199 w 255"/>
                  <a:gd name="T41" fmla="*/ 22 h 256"/>
                  <a:gd name="T42" fmla="*/ 218 w 255"/>
                  <a:gd name="T43" fmla="*/ 38 h 256"/>
                  <a:gd name="T44" fmla="*/ 233 w 255"/>
                  <a:gd name="T45" fmla="*/ 56 h 256"/>
                  <a:gd name="T46" fmla="*/ 245 w 255"/>
                  <a:gd name="T47" fmla="*/ 78 h 256"/>
                  <a:gd name="T48" fmla="*/ 253 w 255"/>
                  <a:gd name="T49" fmla="*/ 102 h 256"/>
                  <a:gd name="T50" fmla="*/ 255 w 255"/>
                  <a:gd name="T51" fmla="*/ 127 h 256"/>
                  <a:gd name="T52" fmla="*/ 254 w 255"/>
                  <a:gd name="T53" fmla="*/ 140 h 256"/>
                  <a:gd name="T54" fmla="*/ 249 w 255"/>
                  <a:gd name="T55" fmla="*/ 166 h 256"/>
                  <a:gd name="T56" fmla="*/ 240 w 255"/>
                  <a:gd name="T57" fmla="*/ 189 h 256"/>
                  <a:gd name="T58" fmla="*/ 226 w 255"/>
                  <a:gd name="T59" fmla="*/ 209 h 256"/>
                  <a:gd name="T60" fmla="*/ 209 w 255"/>
                  <a:gd name="T61" fmla="*/ 226 h 256"/>
                  <a:gd name="T62" fmla="*/ 188 w 255"/>
                  <a:gd name="T63" fmla="*/ 239 h 256"/>
                  <a:gd name="T64" fmla="*/ 166 w 255"/>
                  <a:gd name="T65" fmla="*/ 250 h 256"/>
                  <a:gd name="T66" fmla="*/ 141 w 255"/>
                  <a:gd name="T67" fmla="*/ 255 h 256"/>
                  <a:gd name="T68" fmla="*/ 128 w 255"/>
                  <a:gd name="T6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5" h="256">
                    <a:moveTo>
                      <a:pt x="128" y="256"/>
                    </a:moveTo>
                    <a:lnTo>
                      <a:pt x="128" y="256"/>
                    </a:lnTo>
                    <a:lnTo>
                      <a:pt x="115" y="255"/>
                    </a:lnTo>
                    <a:lnTo>
                      <a:pt x="102" y="252"/>
                    </a:lnTo>
                    <a:lnTo>
                      <a:pt x="90" y="250"/>
                    </a:lnTo>
                    <a:lnTo>
                      <a:pt x="78" y="245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9"/>
                    </a:lnTo>
                    <a:lnTo>
                      <a:pt x="22" y="199"/>
                    </a:lnTo>
                    <a:lnTo>
                      <a:pt x="16" y="189"/>
                    </a:lnTo>
                    <a:lnTo>
                      <a:pt x="10" y="177"/>
                    </a:lnTo>
                    <a:lnTo>
                      <a:pt x="5" y="166"/>
                    </a:lnTo>
                    <a:lnTo>
                      <a:pt x="3" y="153"/>
                    </a:lnTo>
                    <a:lnTo>
                      <a:pt x="0" y="140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14"/>
                    </a:lnTo>
                    <a:lnTo>
                      <a:pt x="3" y="102"/>
                    </a:lnTo>
                    <a:lnTo>
                      <a:pt x="5" y="89"/>
                    </a:lnTo>
                    <a:lnTo>
                      <a:pt x="10" y="78"/>
                    </a:lnTo>
                    <a:lnTo>
                      <a:pt x="16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5"/>
                    </a:lnTo>
                    <a:lnTo>
                      <a:pt x="78" y="10"/>
                    </a:lnTo>
                    <a:lnTo>
                      <a:pt x="90" y="6"/>
                    </a:lnTo>
                    <a:lnTo>
                      <a:pt x="102" y="2"/>
                    </a:lnTo>
                    <a:lnTo>
                      <a:pt x="115" y="1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1" y="1"/>
                    </a:lnTo>
                    <a:lnTo>
                      <a:pt x="154" y="2"/>
                    </a:lnTo>
                    <a:lnTo>
                      <a:pt x="166" y="6"/>
                    </a:lnTo>
                    <a:lnTo>
                      <a:pt x="177" y="10"/>
                    </a:lnTo>
                    <a:lnTo>
                      <a:pt x="188" y="15"/>
                    </a:lnTo>
                    <a:lnTo>
                      <a:pt x="199" y="22"/>
                    </a:lnTo>
                    <a:lnTo>
                      <a:pt x="209" y="29"/>
                    </a:lnTo>
                    <a:lnTo>
                      <a:pt x="218" y="38"/>
                    </a:lnTo>
                    <a:lnTo>
                      <a:pt x="226" y="47"/>
                    </a:lnTo>
                    <a:lnTo>
                      <a:pt x="233" y="56"/>
                    </a:lnTo>
                    <a:lnTo>
                      <a:pt x="240" y="67"/>
                    </a:lnTo>
                    <a:lnTo>
                      <a:pt x="245" y="78"/>
                    </a:lnTo>
                    <a:lnTo>
                      <a:pt x="249" y="89"/>
                    </a:lnTo>
                    <a:lnTo>
                      <a:pt x="253" y="102"/>
                    </a:lnTo>
                    <a:lnTo>
                      <a:pt x="254" y="114"/>
                    </a:lnTo>
                    <a:lnTo>
                      <a:pt x="255" y="127"/>
                    </a:lnTo>
                    <a:lnTo>
                      <a:pt x="255" y="127"/>
                    </a:lnTo>
                    <a:lnTo>
                      <a:pt x="254" y="140"/>
                    </a:lnTo>
                    <a:lnTo>
                      <a:pt x="253" y="153"/>
                    </a:lnTo>
                    <a:lnTo>
                      <a:pt x="249" y="166"/>
                    </a:lnTo>
                    <a:lnTo>
                      <a:pt x="245" y="177"/>
                    </a:lnTo>
                    <a:lnTo>
                      <a:pt x="240" y="189"/>
                    </a:lnTo>
                    <a:lnTo>
                      <a:pt x="233" y="199"/>
                    </a:lnTo>
                    <a:lnTo>
                      <a:pt x="226" y="209"/>
                    </a:lnTo>
                    <a:lnTo>
                      <a:pt x="218" y="218"/>
                    </a:lnTo>
                    <a:lnTo>
                      <a:pt x="209" y="226"/>
                    </a:lnTo>
                    <a:lnTo>
                      <a:pt x="199" y="233"/>
                    </a:lnTo>
                    <a:lnTo>
                      <a:pt x="188" y="239"/>
                    </a:lnTo>
                    <a:lnTo>
                      <a:pt x="177" y="245"/>
                    </a:lnTo>
                    <a:lnTo>
                      <a:pt x="166" y="250"/>
                    </a:lnTo>
                    <a:lnTo>
                      <a:pt x="154" y="252"/>
                    </a:lnTo>
                    <a:lnTo>
                      <a:pt x="141" y="255"/>
                    </a:lnTo>
                    <a:lnTo>
                      <a:pt x="128" y="256"/>
                    </a:lnTo>
                    <a:lnTo>
                      <a:pt x="128" y="256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4969322" y="3522326"/>
                <a:ext cx="312274" cy="312274"/>
              </a:xfrm>
              <a:custGeom>
                <a:avLst/>
                <a:gdLst>
                  <a:gd name="T0" fmla="*/ 600 w 1152"/>
                  <a:gd name="T1" fmla="*/ 944 h 1153"/>
                  <a:gd name="T2" fmla="*/ 578 w 1152"/>
                  <a:gd name="T3" fmla="*/ 940 h 1153"/>
                  <a:gd name="T4" fmla="*/ 908 w 1152"/>
                  <a:gd name="T5" fmla="*/ 1066 h 1153"/>
                  <a:gd name="T6" fmla="*/ 367 w 1152"/>
                  <a:gd name="T7" fmla="*/ 868 h 1153"/>
                  <a:gd name="T8" fmla="*/ 1049 w 1152"/>
                  <a:gd name="T9" fmla="*/ 137 h 1153"/>
                  <a:gd name="T10" fmla="*/ 367 w 1152"/>
                  <a:gd name="T11" fmla="*/ 868 h 1153"/>
                  <a:gd name="T12" fmla="*/ 947 w 1152"/>
                  <a:gd name="T13" fmla="*/ 193 h 1153"/>
                  <a:gd name="T14" fmla="*/ 336 w 1152"/>
                  <a:gd name="T15" fmla="*/ 838 h 1153"/>
                  <a:gd name="T16" fmla="*/ 113 w 1152"/>
                  <a:gd name="T17" fmla="*/ 749 h 1153"/>
                  <a:gd name="T18" fmla="*/ 1131 w 1152"/>
                  <a:gd name="T19" fmla="*/ 4 h 1153"/>
                  <a:gd name="T20" fmla="*/ 1121 w 1152"/>
                  <a:gd name="T21" fmla="*/ 1 h 1153"/>
                  <a:gd name="T22" fmla="*/ 1110 w 1152"/>
                  <a:gd name="T23" fmla="*/ 1 h 1153"/>
                  <a:gd name="T24" fmla="*/ 1101 w 1152"/>
                  <a:gd name="T25" fmla="*/ 5 h 1153"/>
                  <a:gd name="T26" fmla="*/ 16 w 1152"/>
                  <a:gd name="T27" fmla="*/ 727 h 1153"/>
                  <a:gd name="T28" fmla="*/ 9 w 1152"/>
                  <a:gd name="T29" fmla="*/ 734 h 1153"/>
                  <a:gd name="T30" fmla="*/ 3 w 1152"/>
                  <a:gd name="T31" fmla="*/ 741 h 1153"/>
                  <a:gd name="T32" fmla="*/ 0 w 1152"/>
                  <a:gd name="T33" fmla="*/ 751 h 1153"/>
                  <a:gd name="T34" fmla="*/ 0 w 1152"/>
                  <a:gd name="T35" fmla="*/ 761 h 1153"/>
                  <a:gd name="T36" fmla="*/ 2 w 1152"/>
                  <a:gd name="T37" fmla="*/ 770 h 1153"/>
                  <a:gd name="T38" fmla="*/ 8 w 1152"/>
                  <a:gd name="T39" fmla="*/ 779 h 1153"/>
                  <a:gd name="T40" fmla="*/ 14 w 1152"/>
                  <a:gd name="T41" fmla="*/ 785 h 1153"/>
                  <a:gd name="T42" fmla="*/ 23 w 1152"/>
                  <a:gd name="T43" fmla="*/ 790 h 1153"/>
                  <a:gd name="T44" fmla="*/ 436 w 1152"/>
                  <a:gd name="T45" fmla="*/ 1134 h 1153"/>
                  <a:gd name="T46" fmla="*/ 443 w 1152"/>
                  <a:gd name="T47" fmla="*/ 1142 h 1153"/>
                  <a:gd name="T48" fmla="*/ 449 w 1152"/>
                  <a:gd name="T49" fmla="*/ 1148 h 1153"/>
                  <a:gd name="T50" fmla="*/ 458 w 1152"/>
                  <a:gd name="T51" fmla="*/ 1152 h 1153"/>
                  <a:gd name="T52" fmla="*/ 468 w 1152"/>
                  <a:gd name="T53" fmla="*/ 1153 h 1153"/>
                  <a:gd name="T54" fmla="*/ 473 w 1152"/>
                  <a:gd name="T55" fmla="*/ 1153 h 1153"/>
                  <a:gd name="T56" fmla="*/ 482 w 1152"/>
                  <a:gd name="T57" fmla="*/ 1150 h 1153"/>
                  <a:gd name="T58" fmla="*/ 489 w 1152"/>
                  <a:gd name="T59" fmla="*/ 1145 h 1153"/>
                  <a:gd name="T60" fmla="*/ 496 w 1152"/>
                  <a:gd name="T61" fmla="*/ 1139 h 1153"/>
                  <a:gd name="T62" fmla="*/ 573 w 1152"/>
                  <a:gd name="T63" fmla="*/ 1010 h 1153"/>
                  <a:gd name="T64" fmla="*/ 929 w 1152"/>
                  <a:gd name="T65" fmla="*/ 1153 h 1153"/>
                  <a:gd name="T66" fmla="*/ 941 w 1152"/>
                  <a:gd name="T67" fmla="*/ 1153 h 1153"/>
                  <a:gd name="T68" fmla="*/ 949 w 1152"/>
                  <a:gd name="T69" fmla="*/ 1150 h 1153"/>
                  <a:gd name="T70" fmla="*/ 960 w 1152"/>
                  <a:gd name="T71" fmla="*/ 1143 h 1153"/>
                  <a:gd name="T72" fmla="*/ 969 w 1152"/>
                  <a:gd name="T73" fmla="*/ 1130 h 1153"/>
                  <a:gd name="T74" fmla="*/ 1151 w 1152"/>
                  <a:gd name="T75" fmla="*/ 42 h 1153"/>
                  <a:gd name="T76" fmla="*/ 1151 w 1152"/>
                  <a:gd name="T77" fmla="*/ 33 h 1153"/>
                  <a:gd name="T78" fmla="*/ 1149 w 1152"/>
                  <a:gd name="T79" fmla="*/ 22 h 1153"/>
                  <a:gd name="T80" fmla="*/ 1144 w 1152"/>
                  <a:gd name="T81" fmla="*/ 13 h 1153"/>
                  <a:gd name="T82" fmla="*/ 1135 w 1152"/>
                  <a:gd name="T83" fmla="*/ 7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2" h="1153">
                    <a:moveTo>
                      <a:pt x="908" y="1066"/>
                    </a:moveTo>
                    <a:lnTo>
                      <a:pt x="600" y="944"/>
                    </a:lnTo>
                    <a:lnTo>
                      <a:pt x="590" y="941"/>
                    </a:lnTo>
                    <a:lnTo>
                      <a:pt x="578" y="940"/>
                    </a:lnTo>
                    <a:lnTo>
                      <a:pt x="1051" y="205"/>
                    </a:lnTo>
                    <a:lnTo>
                      <a:pt x="908" y="1066"/>
                    </a:lnTo>
                    <a:close/>
                    <a:moveTo>
                      <a:pt x="367" y="868"/>
                    </a:moveTo>
                    <a:lnTo>
                      <a:pt x="367" y="868"/>
                    </a:lnTo>
                    <a:lnTo>
                      <a:pt x="366" y="866"/>
                    </a:lnTo>
                    <a:lnTo>
                      <a:pt x="1049" y="137"/>
                    </a:lnTo>
                    <a:lnTo>
                      <a:pt x="468" y="1042"/>
                    </a:lnTo>
                    <a:lnTo>
                      <a:pt x="367" y="868"/>
                    </a:lnTo>
                    <a:close/>
                    <a:moveTo>
                      <a:pt x="113" y="749"/>
                    </a:moveTo>
                    <a:lnTo>
                      <a:pt x="947" y="193"/>
                    </a:lnTo>
                    <a:lnTo>
                      <a:pt x="340" y="842"/>
                    </a:lnTo>
                    <a:lnTo>
                      <a:pt x="336" y="838"/>
                    </a:lnTo>
                    <a:lnTo>
                      <a:pt x="332" y="836"/>
                    </a:lnTo>
                    <a:lnTo>
                      <a:pt x="113" y="749"/>
                    </a:lnTo>
                    <a:close/>
                    <a:moveTo>
                      <a:pt x="1135" y="7"/>
                    </a:moveTo>
                    <a:lnTo>
                      <a:pt x="1131" y="4"/>
                    </a:lnTo>
                    <a:lnTo>
                      <a:pt x="1126" y="2"/>
                    </a:lnTo>
                    <a:lnTo>
                      <a:pt x="1121" y="1"/>
                    </a:lnTo>
                    <a:lnTo>
                      <a:pt x="1116" y="0"/>
                    </a:lnTo>
                    <a:lnTo>
                      <a:pt x="1110" y="1"/>
                    </a:lnTo>
                    <a:lnTo>
                      <a:pt x="1106" y="2"/>
                    </a:lnTo>
                    <a:lnTo>
                      <a:pt x="1101" y="5"/>
                    </a:lnTo>
                    <a:lnTo>
                      <a:pt x="1096" y="7"/>
                    </a:lnTo>
                    <a:lnTo>
                      <a:pt x="16" y="727"/>
                    </a:lnTo>
                    <a:lnTo>
                      <a:pt x="12" y="730"/>
                    </a:lnTo>
                    <a:lnTo>
                      <a:pt x="9" y="734"/>
                    </a:lnTo>
                    <a:lnTo>
                      <a:pt x="5" y="737"/>
                    </a:lnTo>
                    <a:lnTo>
                      <a:pt x="3" y="741"/>
                    </a:lnTo>
                    <a:lnTo>
                      <a:pt x="2" y="745"/>
                    </a:lnTo>
                    <a:lnTo>
                      <a:pt x="0" y="751"/>
                    </a:lnTo>
                    <a:lnTo>
                      <a:pt x="0" y="755"/>
                    </a:lnTo>
                    <a:lnTo>
                      <a:pt x="0" y="761"/>
                    </a:lnTo>
                    <a:lnTo>
                      <a:pt x="1" y="765"/>
                    </a:lnTo>
                    <a:lnTo>
                      <a:pt x="2" y="770"/>
                    </a:lnTo>
                    <a:lnTo>
                      <a:pt x="4" y="775"/>
                    </a:lnTo>
                    <a:lnTo>
                      <a:pt x="8" y="779"/>
                    </a:lnTo>
                    <a:lnTo>
                      <a:pt x="11" y="782"/>
                    </a:lnTo>
                    <a:lnTo>
                      <a:pt x="14" y="785"/>
                    </a:lnTo>
                    <a:lnTo>
                      <a:pt x="18" y="788"/>
                    </a:lnTo>
                    <a:lnTo>
                      <a:pt x="23" y="790"/>
                    </a:lnTo>
                    <a:lnTo>
                      <a:pt x="305" y="903"/>
                    </a:lnTo>
                    <a:lnTo>
                      <a:pt x="436" y="1134"/>
                    </a:lnTo>
                    <a:lnTo>
                      <a:pt x="440" y="1139"/>
                    </a:lnTo>
                    <a:lnTo>
                      <a:pt x="443" y="1142"/>
                    </a:lnTo>
                    <a:lnTo>
                      <a:pt x="446" y="1145"/>
                    </a:lnTo>
                    <a:lnTo>
                      <a:pt x="449" y="1148"/>
                    </a:lnTo>
                    <a:lnTo>
                      <a:pt x="454" y="1149"/>
                    </a:lnTo>
                    <a:lnTo>
                      <a:pt x="458" y="1152"/>
                    </a:lnTo>
                    <a:lnTo>
                      <a:pt x="463" y="1153"/>
                    </a:lnTo>
                    <a:lnTo>
                      <a:pt x="468" y="1153"/>
                    </a:lnTo>
                    <a:lnTo>
                      <a:pt x="468" y="1153"/>
                    </a:lnTo>
                    <a:lnTo>
                      <a:pt x="473" y="1153"/>
                    </a:lnTo>
                    <a:lnTo>
                      <a:pt x="477" y="1152"/>
                    </a:lnTo>
                    <a:lnTo>
                      <a:pt x="482" y="1150"/>
                    </a:lnTo>
                    <a:lnTo>
                      <a:pt x="486" y="1148"/>
                    </a:lnTo>
                    <a:lnTo>
                      <a:pt x="489" y="1145"/>
                    </a:lnTo>
                    <a:lnTo>
                      <a:pt x="494" y="1143"/>
                    </a:lnTo>
                    <a:lnTo>
                      <a:pt x="496" y="1139"/>
                    </a:lnTo>
                    <a:lnTo>
                      <a:pt x="499" y="1135"/>
                    </a:lnTo>
                    <a:lnTo>
                      <a:pt x="573" y="1010"/>
                    </a:lnTo>
                    <a:lnTo>
                      <a:pt x="922" y="1150"/>
                    </a:lnTo>
                    <a:lnTo>
                      <a:pt x="929" y="1153"/>
                    </a:lnTo>
                    <a:lnTo>
                      <a:pt x="936" y="1153"/>
                    </a:lnTo>
                    <a:lnTo>
                      <a:pt x="941" y="1153"/>
                    </a:lnTo>
                    <a:lnTo>
                      <a:pt x="945" y="1152"/>
                    </a:lnTo>
                    <a:lnTo>
                      <a:pt x="949" y="1150"/>
                    </a:lnTo>
                    <a:lnTo>
                      <a:pt x="954" y="1148"/>
                    </a:lnTo>
                    <a:lnTo>
                      <a:pt x="960" y="1143"/>
                    </a:lnTo>
                    <a:lnTo>
                      <a:pt x="966" y="1138"/>
                    </a:lnTo>
                    <a:lnTo>
                      <a:pt x="969" y="1130"/>
                    </a:lnTo>
                    <a:lnTo>
                      <a:pt x="972" y="1122"/>
                    </a:lnTo>
                    <a:lnTo>
                      <a:pt x="1151" y="42"/>
                    </a:lnTo>
                    <a:lnTo>
                      <a:pt x="1152" y="37"/>
                    </a:lnTo>
                    <a:lnTo>
                      <a:pt x="1151" y="33"/>
                    </a:lnTo>
                    <a:lnTo>
                      <a:pt x="1150" y="27"/>
                    </a:lnTo>
                    <a:lnTo>
                      <a:pt x="1149" y="22"/>
                    </a:lnTo>
                    <a:lnTo>
                      <a:pt x="1147" y="18"/>
                    </a:lnTo>
                    <a:lnTo>
                      <a:pt x="1144" y="13"/>
                    </a:lnTo>
                    <a:lnTo>
                      <a:pt x="1139" y="10"/>
                    </a:lnTo>
                    <a:lnTo>
                      <a:pt x="1135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074769" y="5103443"/>
              <a:ext cx="628671" cy="628671"/>
              <a:chOff x="4836591" y="2402840"/>
              <a:chExt cx="691538" cy="69153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836591" y="2402840"/>
                <a:ext cx="691538" cy="6915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5021983" y="2567730"/>
                <a:ext cx="325421" cy="377851"/>
                <a:chOff x="3680588" y="2753915"/>
                <a:chExt cx="393760" cy="457200"/>
              </a:xfrm>
              <a:solidFill>
                <a:schemeClr val="bg1"/>
              </a:solidFill>
            </p:grpSpPr>
            <p:sp>
              <p:nvSpPr>
                <p:cNvPr id="49" name="任意多边形: 形状 48"/>
                <p:cNvSpPr/>
                <p:nvPr/>
              </p:nvSpPr>
              <p:spPr bwMode="auto">
                <a:xfrm>
                  <a:off x="3680588" y="2753915"/>
                  <a:ext cx="393760" cy="457200"/>
                </a:xfrm>
                <a:custGeom>
                  <a:avLst/>
                  <a:gdLst>
                    <a:gd name="connsiteX0" fmla="*/ 216694 w 285750"/>
                    <a:gd name="connsiteY0" fmla="*/ 153987 h 331788"/>
                    <a:gd name="connsiteX1" fmla="*/ 206375 w 285750"/>
                    <a:gd name="connsiteY1" fmla="*/ 165100 h 331788"/>
                    <a:gd name="connsiteX2" fmla="*/ 216694 w 285750"/>
                    <a:gd name="connsiteY2" fmla="*/ 176213 h 331788"/>
                    <a:gd name="connsiteX3" fmla="*/ 227013 w 285750"/>
                    <a:gd name="connsiteY3" fmla="*/ 165100 h 331788"/>
                    <a:gd name="connsiteX4" fmla="*/ 216694 w 285750"/>
                    <a:gd name="connsiteY4" fmla="*/ 153987 h 331788"/>
                    <a:gd name="connsiteX5" fmla="*/ 224703 w 285750"/>
                    <a:gd name="connsiteY5" fmla="*/ 77497 h 331788"/>
                    <a:gd name="connsiteX6" fmla="*/ 231198 w 285750"/>
                    <a:gd name="connsiteY6" fmla="*/ 89174 h 331788"/>
                    <a:gd name="connsiteX7" fmla="*/ 226002 w 285750"/>
                    <a:gd name="connsiteY7" fmla="*/ 121609 h 331788"/>
                    <a:gd name="connsiteX8" fmla="*/ 226002 w 285750"/>
                    <a:gd name="connsiteY8" fmla="*/ 122906 h 331788"/>
                    <a:gd name="connsiteX9" fmla="*/ 262371 w 285750"/>
                    <a:gd name="connsiteY9" fmla="*/ 173505 h 331788"/>
                    <a:gd name="connsiteX10" fmla="*/ 271463 w 285750"/>
                    <a:gd name="connsiteY10" fmla="*/ 173505 h 331788"/>
                    <a:gd name="connsiteX11" fmla="*/ 285750 w 285750"/>
                    <a:gd name="connsiteY11" fmla="*/ 187777 h 331788"/>
                    <a:gd name="connsiteX12" fmla="*/ 285750 w 285750"/>
                    <a:gd name="connsiteY12" fmla="*/ 220212 h 331788"/>
                    <a:gd name="connsiteX13" fmla="*/ 271463 w 285750"/>
                    <a:gd name="connsiteY13" fmla="*/ 233186 h 331788"/>
                    <a:gd name="connsiteX14" fmla="*/ 262371 w 285750"/>
                    <a:gd name="connsiteY14" fmla="*/ 233186 h 331788"/>
                    <a:gd name="connsiteX15" fmla="*/ 231198 w 285750"/>
                    <a:gd name="connsiteY15" fmla="*/ 282487 h 331788"/>
                    <a:gd name="connsiteX16" fmla="*/ 229899 w 285750"/>
                    <a:gd name="connsiteY16" fmla="*/ 282487 h 331788"/>
                    <a:gd name="connsiteX17" fmla="*/ 228600 w 285750"/>
                    <a:gd name="connsiteY17" fmla="*/ 283784 h 331788"/>
                    <a:gd name="connsiteX18" fmla="*/ 214313 w 285750"/>
                    <a:gd name="connsiteY18" fmla="*/ 313625 h 331788"/>
                    <a:gd name="connsiteX19" fmla="*/ 214313 w 285750"/>
                    <a:gd name="connsiteY19" fmla="*/ 324004 h 331788"/>
                    <a:gd name="connsiteX20" fmla="*/ 206519 w 285750"/>
                    <a:gd name="connsiteY20" fmla="*/ 331788 h 331788"/>
                    <a:gd name="connsiteX21" fmla="*/ 162358 w 285750"/>
                    <a:gd name="connsiteY21" fmla="*/ 331788 h 331788"/>
                    <a:gd name="connsiteX22" fmla="*/ 155863 w 285750"/>
                    <a:gd name="connsiteY22" fmla="*/ 324004 h 331788"/>
                    <a:gd name="connsiteX23" fmla="*/ 155863 w 285750"/>
                    <a:gd name="connsiteY23" fmla="*/ 314922 h 331788"/>
                    <a:gd name="connsiteX24" fmla="*/ 140277 w 285750"/>
                    <a:gd name="connsiteY24" fmla="*/ 314922 h 331788"/>
                    <a:gd name="connsiteX25" fmla="*/ 120794 w 285750"/>
                    <a:gd name="connsiteY25" fmla="*/ 313625 h 331788"/>
                    <a:gd name="connsiteX26" fmla="*/ 120794 w 285750"/>
                    <a:gd name="connsiteY26" fmla="*/ 324004 h 331788"/>
                    <a:gd name="connsiteX27" fmla="*/ 114300 w 285750"/>
                    <a:gd name="connsiteY27" fmla="*/ 331788 h 331788"/>
                    <a:gd name="connsiteX28" fmla="*/ 70138 w 285750"/>
                    <a:gd name="connsiteY28" fmla="*/ 331788 h 331788"/>
                    <a:gd name="connsiteX29" fmla="*/ 62345 w 285750"/>
                    <a:gd name="connsiteY29" fmla="*/ 325301 h 331788"/>
                    <a:gd name="connsiteX30" fmla="*/ 62345 w 285750"/>
                    <a:gd name="connsiteY30" fmla="*/ 321409 h 331788"/>
                    <a:gd name="connsiteX31" fmla="*/ 46759 w 285750"/>
                    <a:gd name="connsiteY31" fmla="*/ 282487 h 331788"/>
                    <a:gd name="connsiteX32" fmla="*/ 24678 w 285750"/>
                    <a:gd name="connsiteY32" fmla="*/ 250052 h 331788"/>
                    <a:gd name="connsiteX33" fmla="*/ 16885 w 285750"/>
                    <a:gd name="connsiteY33" fmla="*/ 227996 h 331788"/>
                    <a:gd name="connsiteX34" fmla="*/ 14287 w 285750"/>
                    <a:gd name="connsiteY34" fmla="*/ 204643 h 331788"/>
                    <a:gd name="connsiteX35" fmla="*/ 23379 w 285750"/>
                    <a:gd name="connsiteY35" fmla="*/ 163126 h 331788"/>
                    <a:gd name="connsiteX36" fmla="*/ 84426 w 285750"/>
                    <a:gd name="connsiteY36" fmla="*/ 183884 h 331788"/>
                    <a:gd name="connsiteX37" fmla="*/ 181841 w 285750"/>
                    <a:gd name="connsiteY37" fmla="*/ 107337 h 331788"/>
                    <a:gd name="connsiteX38" fmla="*/ 192232 w 285750"/>
                    <a:gd name="connsiteY38" fmla="*/ 90471 h 331788"/>
                    <a:gd name="connsiteX39" fmla="*/ 224703 w 285750"/>
                    <a:gd name="connsiteY39" fmla="*/ 77497 h 331788"/>
                    <a:gd name="connsiteX40" fmla="*/ 79893 w 285750"/>
                    <a:gd name="connsiteY40" fmla="*/ 26987 h 331788"/>
                    <a:gd name="connsiteX41" fmla="*/ 76005 w 285750"/>
                    <a:gd name="connsiteY41" fmla="*/ 30840 h 331788"/>
                    <a:gd name="connsiteX42" fmla="*/ 76005 w 285750"/>
                    <a:gd name="connsiteY42" fmla="*/ 35977 h 331788"/>
                    <a:gd name="connsiteX43" fmla="*/ 72118 w 285750"/>
                    <a:gd name="connsiteY43" fmla="*/ 42398 h 331788"/>
                    <a:gd name="connsiteX44" fmla="*/ 53975 w 285750"/>
                    <a:gd name="connsiteY44" fmla="*/ 64231 h 331788"/>
                    <a:gd name="connsiteX45" fmla="*/ 66934 w 285750"/>
                    <a:gd name="connsiteY45" fmla="*/ 84779 h 331788"/>
                    <a:gd name="connsiteX46" fmla="*/ 83781 w 285750"/>
                    <a:gd name="connsiteY46" fmla="*/ 92485 h 331788"/>
                    <a:gd name="connsiteX47" fmla="*/ 88965 w 285750"/>
                    <a:gd name="connsiteY47" fmla="*/ 96337 h 331788"/>
                    <a:gd name="connsiteX48" fmla="*/ 87669 w 285750"/>
                    <a:gd name="connsiteY48" fmla="*/ 110464 h 331788"/>
                    <a:gd name="connsiteX49" fmla="*/ 77301 w 285750"/>
                    <a:gd name="connsiteY49" fmla="*/ 111749 h 331788"/>
                    <a:gd name="connsiteX50" fmla="*/ 61750 w 285750"/>
                    <a:gd name="connsiteY50" fmla="*/ 106612 h 331788"/>
                    <a:gd name="connsiteX51" fmla="*/ 56567 w 285750"/>
                    <a:gd name="connsiteY51" fmla="*/ 109180 h 331788"/>
                    <a:gd name="connsiteX52" fmla="*/ 53975 w 285750"/>
                    <a:gd name="connsiteY52" fmla="*/ 116886 h 331788"/>
                    <a:gd name="connsiteX53" fmla="*/ 56567 w 285750"/>
                    <a:gd name="connsiteY53" fmla="*/ 123307 h 331788"/>
                    <a:gd name="connsiteX54" fmla="*/ 70822 w 285750"/>
                    <a:gd name="connsiteY54" fmla="*/ 127160 h 331788"/>
                    <a:gd name="connsiteX55" fmla="*/ 74710 w 285750"/>
                    <a:gd name="connsiteY55" fmla="*/ 131013 h 331788"/>
                    <a:gd name="connsiteX56" fmla="*/ 74710 w 285750"/>
                    <a:gd name="connsiteY56" fmla="*/ 137434 h 331788"/>
                    <a:gd name="connsiteX57" fmla="*/ 78597 w 285750"/>
                    <a:gd name="connsiteY57" fmla="*/ 140003 h 331788"/>
                    <a:gd name="connsiteX58" fmla="*/ 86373 w 285750"/>
                    <a:gd name="connsiteY58" fmla="*/ 140003 h 331788"/>
                    <a:gd name="connsiteX59" fmla="*/ 90261 w 285750"/>
                    <a:gd name="connsiteY59" fmla="*/ 137434 h 331788"/>
                    <a:gd name="connsiteX60" fmla="*/ 90261 w 285750"/>
                    <a:gd name="connsiteY60" fmla="*/ 129728 h 331788"/>
                    <a:gd name="connsiteX61" fmla="*/ 92852 w 285750"/>
                    <a:gd name="connsiteY61" fmla="*/ 125876 h 331788"/>
                    <a:gd name="connsiteX62" fmla="*/ 107108 w 285750"/>
                    <a:gd name="connsiteY62" fmla="*/ 116886 h 331788"/>
                    <a:gd name="connsiteX63" fmla="*/ 99332 w 285750"/>
                    <a:gd name="connsiteY63" fmla="*/ 78358 h 331788"/>
                    <a:gd name="connsiteX64" fmla="*/ 85077 w 285750"/>
                    <a:gd name="connsiteY64" fmla="*/ 71936 h 331788"/>
                    <a:gd name="connsiteX65" fmla="*/ 77301 w 285750"/>
                    <a:gd name="connsiteY65" fmla="*/ 68084 h 331788"/>
                    <a:gd name="connsiteX66" fmla="*/ 79893 w 285750"/>
                    <a:gd name="connsiteY66" fmla="*/ 56525 h 331788"/>
                    <a:gd name="connsiteX67" fmla="*/ 83781 w 285750"/>
                    <a:gd name="connsiteY67" fmla="*/ 55241 h 331788"/>
                    <a:gd name="connsiteX68" fmla="*/ 101924 w 285750"/>
                    <a:gd name="connsiteY68" fmla="*/ 59094 h 331788"/>
                    <a:gd name="connsiteX69" fmla="*/ 105812 w 285750"/>
                    <a:gd name="connsiteY69" fmla="*/ 56525 h 331788"/>
                    <a:gd name="connsiteX70" fmla="*/ 109699 w 285750"/>
                    <a:gd name="connsiteY70" fmla="*/ 47535 h 331788"/>
                    <a:gd name="connsiteX71" fmla="*/ 107108 w 285750"/>
                    <a:gd name="connsiteY71" fmla="*/ 43682 h 331788"/>
                    <a:gd name="connsiteX72" fmla="*/ 95444 w 285750"/>
                    <a:gd name="connsiteY72" fmla="*/ 39830 h 331788"/>
                    <a:gd name="connsiteX73" fmla="*/ 90261 w 285750"/>
                    <a:gd name="connsiteY73" fmla="*/ 34692 h 331788"/>
                    <a:gd name="connsiteX74" fmla="*/ 83781 w 285750"/>
                    <a:gd name="connsiteY74" fmla="*/ 26987 h 331788"/>
                    <a:gd name="connsiteX75" fmla="*/ 79893 w 285750"/>
                    <a:gd name="connsiteY75" fmla="*/ 26987 h 331788"/>
                    <a:gd name="connsiteX76" fmla="*/ 83344 w 285750"/>
                    <a:gd name="connsiteY76" fmla="*/ 0 h 331788"/>
                    <a:gd name="connsiteX77" fmla="*/ 166688 w 285750"/>
                    <a:gd name="connsiteY77" fmla="*/ 83344 h 331788"/>
                    <a:gd name="connsiteX78" fmla="*/ 83344 w 285750"/>
                    <a:gd name="connsiteY78" fmla="*/ 166688 h 331788"/>
                    <a:gd name="connsiteX79" fmla="*/ 0 w 285750"/>
                    <a:gd name="connsiteY79" fmla="*/ 83344 h 331788"/>
                    <a:gd name="connsiteX80" fmla="*/ 83344 w 285750"/>
                    <a:gd name="connsiteY80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85750" h="331788">
                      <a:moveTo>
                        <a:pt x="216694" y="153987"/>
                      </a:moveTo>
                      <a:cubicBezTo>
                        <a:pt x="210995" y="153987"/>
                        <a:pt x="206375" y="158962"/>
                        <a:pt x="206375" y="165100"/>
                      </a:cubicBezTo>
                      <a:cubicBezTo>
                        <a:pt x="206375" y="171238"/>
                        <a:pt x="210995" y="176213"/>
                        <a:pt x="216694" y="176213"/>
                      </a:cubicBezTo>
                      <a:cubicBezTo>
                        <a:pt x="222393" y="176213"/>
                        <a:pt x="227013" y="171238"/>
                        <a:pt x="227013" y="165100"/>
                      </a:cubicBezTo>
                      <a:cubicBezTo>
                        <a:pt x="227013" y="158962"/>
                        <a:pt x="222393" y="153987"/>
                        <a:pt x="216694" y="153987"/>
                      </a:cubicBezTo>
                      <a:close/>
                      <a:moveTo>
                        <a:pt x="224703" y="77497"/>
                      </a:moveTo>
                      <a:cubicBezTo>
                        <a:pt x="231198" y="76200"/>
                        <a:pt x="235094" y="83984"/>
                        <a:pt x="231198" y="89174"/>
                      </a:cubicBezTo>
                      <a:cubicBezTo>
                        <a:pt x="227301" y="96958"/>
                        <a:pt x="222106" y="108635"/>
                        <a:pt x="226002" y="121609"/>
                      </a:cubicBezTo>
                      <a:cubicBezTo>
                        <a:pt x="226002" y="121609"/>
                        <a:pt x="226002" y="122906"/>
                        <a:pt x="226002" y="122906"/>
                      </a:cubicBezTo>
                      <a:cubicBezTo>
                        <a:pt x="242888" y="137178"/>
                        <a:pt x="255876" y="154044"/>
                        <a:pt x="262371" y="173505"/>
                      </a:cubicBezTo>
                      <a:cubicBezTo>
                        <a:pt x="262371" y="173505"/>
                        <a:pt x="262371" y="173505"/>
                        <a:pt x="271463" y="173505"/>
                      </a:cubicBezTo>
                      <a:cubicBezTo>
                        <a:pt x="279256" y="173505"/>
                        <a:pt x="285750" y="179992"/>
                        <a:pt x="285750" y="187777"/>
                      </a:cubicBezTo>
                      <a:cubicBezTo>
                        <a:pt x="285750" y="187777"/>
                        <a:pt x="285750" y="187777"/>
                        <a:pt x="285750" y="220212"/>
                      </a:cubicBezTo>
                      <a:cubicBezTo>
                        <a:pt x="285750" y="226699"/>
                        <a:pt x="279256" y="233186"/>
                        <a:pt x="271463" y="233186"/>
                      </a:cubicBezTo>
                      <a:cubicBezTo>
                        <a:pt x="271463" y="233186"/>
                        <a:pt x="271463" y="233186"/>
                        <a:pt x="262371" y="233186"/>
                      </a:cubicBezTo>
                      <a:cubicBezTo>
                        <a:pt x="257175" y="251349"/>
                        <a:pt x="245485" y="268215"/>
                        <a:pt x="231198" y="282487"/>
                      </a:cubicBezTo>
                      <a:cubicBezTo>
                        <a:pt x="231198" y="282487"/>
                        <a:pt x="229899" y="282487"/>
                        <a:pt x="229899" y="282487"/>
                      </a:cubicBezTo>
                      <a:cubicBezTo>
                        <a:pt x="229899" y="282487"/>
                        <a:pt x="229899" y="282487"/>
                        <a:pt x="228600" y="283784"/>
                      </a:cubicBezTo>
                      <a:cubicBezTo>
                        <a:pt x="215611" y="295461"/>
                        <a:pt x="214313" y="309732"/>
                        <a:pt x="214313" y="313625"/>
                      </a:cubicBezTo>
                      <a:cubicBezTo>
                        <a:pt x="214313" y="313625"/>
                        <a:pt x="214313" y="313625"/>
                        <a:pt x="214313" y="324004"/>
                      </a:cubicBezTo>
                      <a:cubicBezTo>
                        <a:pt x="214313" y="329193"/>
                        <a:pt x="210416" y="331788"/>
                        <a:pt x="206519" y="331788"/>
                      </a:cubicBezTo>
                      <a:cubicBezTo>
                        <a:pt x="206519" y="331788"/>
                        <a:pt x="206519" y="331788"/>
                        <a:pt x="162358" y="331788"/>
                      </a:cubicBezTo>
                      <a:cubicBezTo>
                        <a:pt x="158461" y="331788"/>
                        <a:pt x="155863" y="327896"/>
                        <a:pt x="155863" y="324004"/>
                      </a:cubicBezTo>
                      <a:cubicBezTo>
                        <a:pt x="155863" y="324004"/>
                        <a:pt x="155863" y="324004"/>
                        <a:pt x="155863" y="314922"/>
                      </a:cubicBezTo>
                      <a:cubicBezTo>
                        <a:pt x="150668" y="314922"/>
                        <a:pt x="145472" y="314922"/>
                        <a:pt x="140277" y="314922"/>
                      </a:cubicBezTo>
                      <a:cubicBezTo>
                        <a:pt x="133783" y="314922"/>
                        <a:pt x="127288" y="314922"/>
                        <a:pt x="120794" y="313625"/>
                      </a:cubicBezTo>
                      <a:cubicBezTo>
                        <a:pt x="120794" y="313625"/>
                        <a:pt x="120794" y="313625"/>
                        <a:pt x="120794" y="324004"/>
                      </a:cubicBezTo>
                      <a:cubicBezTo>
                        <a:pt x="120794" y="329193"/>
                        <a:pt x="118196" y="331788"/>
                        <a:pt x="114300" y="331788"/>
                      </a:cubicBezTo>
                      <a:cubicBezTo>
                        <a:pt x="114300" y="331788"/>
                        <a:pt x="114300" y="331788"/>
                        <a:pt x="70138" y="331788"/>
                      </a:cubicBezTo>
                      <a:cubicBezTo>
                        <a:pt x="66242" y="331788"/>
                        <a:pt x="63644" y="329193"/>
                        <a:pt x="62345" y="325301"/>
                      </a:cubicBezTo>
                      <a:cubicBezTo>
                        <a:pt x="62345" y="325301"/>
                        <a:pt x="62345" y="325301"/>
                        <a:pt x="62345" y="321409"/>
                      </a:cubicBezTo>
                      <a:cubicBezTo>
                        <a:pt x="62345" y="313625"/>
                        <a:pt x="59747" y="296758"/>
                        <a:pt x="46759" y="282487"/>
                      </a:cubicBezTo>
                      <a:cubicBezTo>
                        <a:pt x="36368" y="272108"/>
                        <a:pt x="29873" y="260431"/>
                        <a:pt x="24678" y="250052"/>
                      </a:cubicBezTo>
                      <a:cubicBezTo>
                        <a:pt x="20781" y="242267"/>
                        <a:pt x="18183" y="235780"/>
                        <a:pt x="16885" y="227996"/>
                      </a:cubicBezTo>
                      <a:cubicBezTo>
                        <a:pt x="14287" y="220212"/>
                        <a:pt x="14287" y="212427"/>
                        <a:pt x="14287" y="204643"/>
                      </a:cubicBezTo>
                      <a:cubicBezTo>
                        <a:pt x="14287" y="190371"/>
                        <a:pt x="16885" y="176100"/>
                        <a:pt x="23379" y="163126"/>
                      </a:cubicBezTo>
                      <a:cubicBezTo>
                        <a:pt x="40264" y="176100"/>
                        <a:pt x="61046" y="183884"/>
                        <a:pt x="84426" y="183884"/>
                      </a:cubicBezTo>
                      <a:cubicBezTo>
                        <a:pt x="131185" y="183884"/>
                        <a:pt x="171450" y="151449"/>
                        <a:pt x="181841" y="107337"/>
                      </a:cubicBezTo>
                      <a:cubicBezTo>
                        <a:pt x="183139" y="100850"/>
                        <a:pt x="187036" y="94363"/>
                        <a:pt x="192232" y="90471"/>
                      </a:cubicBezTo>
                      <a:cubicBezTo>
                        <a:pt x="198726" y="83984"/>
                        <a:pt x="209117" y="78795"/>
                        <a:pt x="224703" y="77497"/>
                      </a:cubicBezTo>
                      <a:close/>
                      <a:moveTo>
                        <a:pt x="79893" y="26987"/>
                      </a:moveTo>
                      <a:cubicBezTo>
                        <a:pt x="77301" y="26987"/>
                        <a:pt x="76005" y="28271"/>
                        <a:pt x="76005" y="30840"/>
                      </a:cubicBezTo>
                      <a:cubicBezTo>
                        <a:pt x="76005" y="30840"/>
                        <a:pt x="76005" y="30840"/>
                        <a:pt x="76005" y="35977"/>
                      </a:cubicBezTo>
                      <a:cubicBezTo>
                        <a:pt x="76005" y="39830"/>
                        <a:pt x="76005" y="39830"/>
                        <a:pt x="72118" y="42398"/>
                      </a:cubicBezTo>
                      <a:cubicBezTo>
                        <a:pt x="61750" y="44967"/>
                        <a:pt x="55271" y="52672"/>
                        <a:pt x="53975" y="64231"/>
                      </a:cubicBezTo>
                      <a:cubicBezTo>
                        <a:pt x="53975" y="73221"/>
                        <a:pt x="59159" y="80926"/>
                        <a:pt x="66934" y="84779"/>
                      </a:cubicBezTo>
                      <a:cubicBezTo>
                        <a:pt x="72118" y="88632"/>
                        <a:pt x="78597" y="89916"/>
                        <a:pt x="83781" y="92485"/>
                      </a:cubicBezTo>
                      <a:cubicBezTo>
                        <a:pt x="85077" y="93769"/>
                        <a:pt x="87669" y="95053"/>
                        <a:pt x="88965" y="96337"/>
                      </a:cubicBezTo>
                      <a:cubicBezTo>
                        <a:pt x="94148" y="100190"/>
                        <a:pt x="94148" y="107896"/>
                        <a:pt x="87669" y="110464"/>
                      </a:cubicBezTo>
                      <a:cubicBezTo>
                        <a:pt x="83781" y="111749"/>
                        <a:pt x="81189" y="111749"/>
                        <a:pt x="77301" y="111749"/>
                      </a:cubicBezTo>
                      <a:cubicBezTo>
                        <a:pt x="72118" y="110464"/>
                        <a:pt x="66934" y="109180"/>
                        <a:pt x="61750" y="106612"/>
                      </a:cubicBezTo>
                      <a:cubicBezTo>
                        <a:pt x="59159" y="105327"/>
                        <a:pt x="57863" y="105327"/>
                        <a:pt x="56567" y="109180"/>
                      </a:cubicBezTo>
                      <a:cubicBezTo>
                        <a:pt x="55271" y="111749"/>
                        <a:pt x="55271" y="114317"/>
                        <a:pt x="53975" y="116886"/>
                      </a:cubicBezTo>
                      <a:cubicBezTo>
                        <a:pt x="53975" y="120739"/>
                        <a:pt x="53975" y="120739"/>
                        <a:pt x="56567" y="123307"/>
                      </a:cubicBezTo>
                      <a:cubicBezTo>
                        <a:pt x="61750" y="124591"/>
                        <a:pt x="66934" y="125876"/>
                        <a:pt x="70822" y="127160"/>
                      </a:cubicBezTo>
                      <a:cubicBezTo>
                        <a:pt x="74710" y="127160"/>
                        <a:pt x="74710" y="127160"/>
                        <a:pt x="74710" y="131013"/>
                      </a:cubicBezTo>
                      <a:cubicBezTo>
                        <a:pt x="74710" y="133581"/>
                        <a:pt x="74710" y="134866"/>
                        <a:pt x="74710" y="137434"/>
                      </a:cubicBezTo>
                      <a:cubicBezTo>
                        <a:pt x="74710" y="138718"/>
                        <a:pt x="76005" y="140003"/>
                        <a:pt x="78597" y="140003"/>
                      </a:cubicBezTo>
                      <a:cubicBezTo>
                        <a:pt x="81189" y="141287"/>
                        <a:pt x="83781" y="141287"/>
                        <a:pt x="86373" y="140003"/>
                      </a:cubicBezTo>
                      <a:cubicBezTo>
                        <a:pt x="88965" y="140003"/>
                        <a:pt x="90261" y="140003"/>
                        <a:pt x="90261" y="137434"/>
                      </a:cubicBezTo>
                      <a:cubicBezTo>
                        <a:pt x="90261" y="134866"/>
                        <a:pt x="90261" y="132297"/>
                        <a:pt x="90261" y="129728"/>
                      </a:cubicBezTo>
                      <a:cubicBezTo>
                        <a:pt x="90261" y="127160"/>
                        <a:pt x="91557" y="125876"/>
                        <a:pt x="92852" y="125876"/>
                      </a:cubicBezTo>
                      <a:cubicBezTo>
                        <a:pt x="99332" y="124591"/>
                        <a:pt x="103220" y="120739"/>
                        <a:pt x="107108" y="116886"/>
                      </a:cubicBezTo>
                      <a:cubicBezTo>
                        <a:pt x="117475" y="104043"/>
                        <a:pt x="113587" y="87348"/>
                        <a:pt x="99332" y="78358"/>
                      </a:cubicBezTo>
                      <a:cubicBezTo>
                        <a:pt x="94148" y="75789"/>
                        <a:pt x="90261" y="74505"/>
                        <a:pt x="85077" y="71936"/>
                      </a:cubicBezTo>
                      <a:cubicBezTo>
                        <a:pt x="82485" y="71936"/>
                        <a:pt x="79893" y="70652"/>
                        <a:pt x="77301" y="68084"/>
                      </a:cubicBezTo>
                      <a:cubicBezTo>
                        <a:pt x="73414" y="64231"/>
                        <a:pt x="73414" y="59094"/>
                        <a:pt x="79893" y="56525"/>
                      </a:cubicBezTo>
                      <a:cubicBezTo>
                        <a:pt x="81189" y="55241"/>
                        <a:pt x="82485" y="55241"/>
                        <a:pt x="83781" y="55241"/>
                      </a:cubicBezTo>
                      <a:cubicBezTo>
                        <a:pt x="90261" y="55241"/>
                        <a:pt x="95444" y="56525"/>
                        <a:pt x="101924" y="59094"/>
                      </a:cubicBezTo>
                      <a:cubicBezTo>
                        <a:pt x="104516" y="60378"/>
                        <a:pt x="105812" y="60378"/>
                        <a:pt x="105812" y="56525"/>
                      </a:cubicBezTo>
                      <a:cubicBezTo>
                        <a:pt x="107108" y="53957"/>
                        <a:pt x="108403" y="51388"/>
                        <a:pt x="109699" y="47535"/>
                      </a:cubicBezTo>
                      <a:cubicBezTo>
                        <a:pt x="109699" y="46251"/>
                        <a:pt x="108403" y="44967"/>
                        <a:pt x="107108" y="43682"/>
                      </a:cubicBezTo>
                      <a:cubicBezTo>
                        <a:pt x="103220" y="42398"/>
                        <a:pt x="99332" y="41114"/>
                        <a:pt x="95444" y="39830"/>
                      </a:cubicBezTo>
                      <a:cubicBezTo>
                        <a:pt x="90261" y="39830"/>
                        <a:pt x="90261" y="39830"/>
                        <a:pt x="90261" y="34692"/>
                      </a:cubicBezTo>
                      <a:cubicBezTo>
                        <a:pt x="90261" y="26987"/>
                        <a:pt x="90261" y="26987"/>
                        <a:pt x="83781" y="26987"/>
                      </a:cubicBezTo>
                      <a:cubicBezTo>
                        <a:pt x="83781" y="26987"/>
                        <a:pt x="83781" y="26987"/>
                        <a:pt x="79893" y="26987"/>
                      </a:cubicBezTo>
                      <a:close/>
                      <a:moveTo>
                        <a:pt x="83344" y="0"/>
                      </a:moveTo>
                      <a:cubicBezTo>
                        <a:pt x="129374" y="0"/>
                        <a:pt x="166688" y="37314"/>
                        <a:pt x="166688" y="83344"/>
                      </a:cubicBezTo>
                      <a:cubicBezTo>
                        <a:pt x="166688" y="129374"/>
                        <a:pt x="129374" y="166688"/>
                        <a:pt x="83344" y="166688"/>
                      </a:cubicBezTo>
                      <a:cubicBezTo>
                        <a:pt x="37314" y="166688"/>
                        <a:pt x="0" y="129374"/>
                        <a:pt x="0" y="83344"/>
                      </a:cubicBezTo>
                      <a:cubicBezTo>
                        <a:pt x="0" y="37314"/>
                        <a:pt x="37314" y="0"/>
                        <a:pt x="833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49"/>
                <p:cNvSpPr/>
                <p:nvPr/>
              </p:nvSpPr>
              <p:spPr bwMode="auto">
                <a:xfrm>
                  <a:off x="3834606" y="2825353"/>
                  <a:ext cx="106363" cy="107950"/>
                </a:xfrm>
                <a:custGeom>
                  <a:avLst/>
                  <a:gdLst>
                    <a:gd name="T0" fmla="*/ 239 w 270"/>
                    <a:gd name="T1" fmla="*/ 0 h 270"/>
                    <a:gd name="T2" fmla="*/ 214 w 270"/>
                    <a:gd name="T3" fmla="*/ 3 h 270"/>
                    <a:gd name="T4" fmla="*/ 189 w 270"/>
                    <a:gd name="T5" fmla="*/ 8 h 270"/>
                    <a:gd name="T6" fmla="*/ 165 w 270"/>
                    <a:gd name="T7" fmla="*/ 15 h 270"/>
                    <a:gd name="T8" fmla="*/ 142 w 270"/>
                    <a:gd name="T9" fmla="*/ 25 h 270"/>
                    <a:gd name="T10" fmla="*/ 121 w 270"/>
                    <a:gd name="T11" fmla="*/ 37 h 270"/>
                    <a:gd name="T12" fmla="*/ 101 w 270"/>
                    <a:gd name="T13" fmla="*/ 50 h 270"/>
                    <a:gd name="T14" fmla="*/ 83 w 270"/>
                    <a:gd name="T15" fmla="*/ 66 h 270"/>
                    <a:gd name="T16" fmla="*/ 66 w 270"/>
                    <a:gd name="T17" fmla="*/ 82 h 270"/>
                    <a:gd name="T18" fmla="*/ 50 w 270"/>
                    <a:gd name="T19" fmla="*/ 102 h 270"/>
                    <a:gd name="T20" fmla="*/ 37 w 270"/>
                    <a:gd name="T21" fmla="*/ 121 h 270"/>
                    <a:gd name="T22" fmla="*/ 25 w 270"/>
                    <a:gd name="T23" fmla="*/ 143 h 270"/>
                    <a:gd name="T24" fmla="*/ 15 w 270"/>
                    <a:gd name="T25" fmla="*/ 165 h 270"/>
                    <a:gd name="T26" fmla="*/ 7 w 270"/>
                    <a:gd name="T27" fmla="*/ 189 h 270"/>
                    <a:gd name="T28" fmla="*/ 3 w 270"/>
                    <a:gd name="T29" fmla="*/ 214 h 270"/>
                    <a:gd name="T30" fmla="*/ 0 w 270"/>
                    <a:gd name="T31" fmla="*/ 239 h 270"/>
                    <a:gd name="T32" fmla="*/ 0 w 270"/>
                    <a:gd name="T33" fmla="*/ 256 h 270"/>
                    <a:gd name="T34" fmla="*/ 3 w 270"/>
                    <a:gd name="T35" fmla="*/ 262 h 270"/>
                    <a:gd name="T36" fmla="*/ 7 w 270"/>
                    <a:gd name="T37" fmla="*/ 267 h 270"/>
                    <a:gd name="T38" fmla="*/ 14 w 270"/>
                    <a:gd name="T39" fmla="*/ 270 h 270"/>
                    <a:gd name="T40" fmla="*/ 21 w 270"/>
                    <a:gd name="T41" fmla="*/ 270 h 270"/>
                    <a:gd name="T42" fmla="*/ 28 w 270"/>
                    <a:gd name="T43" fmla="*/ 267 h 270"/>
                    <a:gd name="T44" fmla="*/ 33 w 270"/>
                    <a:gd name="T45" fmla="*/ 262 h 270"/>
                    <a:gd name="T46" fmla="*/ 35 w 270"/>
                    <a:gd name="T47" fmla="*/ 256 h 270"/>
                    <a:gd name="T48" fmla="*/ 37 w 270"/>
                    <a:gd name="T49" fmla="*/ 241 h 270"/>
                    <a:gd name="T50" fmla="*/ 39 w 270"/>
                    <a:gd name="T51" fmla="*/ 219 h 270"/>
                    <a:gd name="T52" fmla="*/ 45 w 270"/>
                    <a:gd name="T53" fmla="*/ 188 h 270"/>
                    <a:gd name="T54" fmla="*/ 62 w 270"/>
                    <a:gd name="T55" fmla="*/ 149 h 270"/>
                    <a:gd name="T56" fmla="*/ 85 w 270"/>
                    <a:gd name="T57" fmla="*/ 114 h 270"/>
                    <a:gd name="T58" fmla="*/ 114 w 270"/>
                    <a:gd name="T59" fmla="*/ 85 h 270"/>
                    <a:gd name="T60" fmla="*/ 149 w 270"/>
                    <a:gd name="T61" fmla="*/ 62 h 270"/>
                    <a:gd name="T62" fmla="*/ 188 w 270"/>
                    <a:gd name="T63" fmla="*/ 45 h 270"/>
                    <a:gd name="T64" fmla="*/ 219 w 270"/>
                    <a:gd name="T65" fmla="*/ 39 h 270"/>
                    <a:gd name="T66" fmla="*/ 241 w 270"/>
                    <a:gd name="T67" fmla="*/ 37 h 270"/>
                    <a:gd name="T68" fmla="*/ 256 w 270"/>
                    <a:gd name="T69" fmla="*/ 36 h 270"/>
                    <a:gd name="T70" fmla="*/ 262 w 270"/>
                    <a:gd name="T71" fmla="*/ 32 h 270"/>
                    <a:gd name="T72" fmla="*/ 267 w 270"/>
                    <a:gd name="T73" fmla="*/ 28 h 270"/>
                    <a:gd name="T74" fmla="*/ 270 w 270"/>
                    <a:gd name="T75" fmla="*/ 22 h 270"/>
                    <a:gd name="T76" fmla="*/ 270 w 270"/>
                    <a:gd name="T77" fmla="*/ 14 h 270"/>
                    <a:gd name="T78" fmla="*/ 267 w 270"/>
                    <a:gd name="T79" fmla="*/ 8 h 270"/>
                    <a:gd name="T80" fmla="*/ 262 w 270"/>
                    <a:gd name="T81" fmla="*/ 3 h 270"/>
                    <a:gd name="T82" fmla="*/ 256 w 270"/>
                    <a:gd name="T83" fmla="*/ 0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0" h="270">
                      <a:moveTo>
                        <a:pt x="251" y="0"/>
                      </a:moveTo>
                      <a:lnTo>
                        <a:pt x="239" y="0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1"/>
                      </a:lnTo>
                      <a:lnTo>
                        <a:pt x="165" y="15"/>
                      </a:lnTo>
                      <a:lnTo>
                        <a:pt x="154" y="19"/>
                      </a:lnTo>
                      <a:lnTo>
                        <a:pt x="142" y="25"/>
                      </a:lnTo>
                      <a:lnTo>
                        <a:pt x="132" y="30"/>
                      </a:lnTo>
                      <a:lnTo>
                        <a:pt x="121" y="37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7"/>
                      </a:lnTo>
                      <a:lnTo>
                        <a:pt x="83" y="66"/>
                      </a:lnTo>
                      <a:lnTo>
                        <a:pt x="73" y="73"/>
                      </a:lnTo>
                      <a:lnTo>
                        <a:pt x="66" y="82"/>
                      </a:lnTo>
                      <a:lnTo>
                        <a:pt x="57" y="92"/>
                      </a:lnTo>
                      <a:lnTo>
                        <a:pt x="50" y="102"/>
                      </a:lnTo>
                      <a:lnTo>
                        <a:pt x="43" y="111"/>
                      </a:lnTo>
                      <a:lnTo>
                        <a:pt x="37" y="121"/>
                      </a:lnTo>
                      <a:lnTo>
                        <a:pt x="30" y="132"/>
                      </a:lnTo>
                      <a:lnTo>
                        <a:pt x="25" y="143"/>
                      </a:lnTo>
                      <a:lnTo>
                        <a:pt x="19" y="153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1"/>
                      </a:lnTo>
                      <a:lnTo>
                        <a:pt x="3" y="214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56"/>
                      </a:lnTo>
                      <a:lnTo>
                        <a:pt x="1" y="259"/>
                      </a:lnTo>
                      <a:lnTo>
                        <a:pt x="3" y="262"/>
                      </a:lnTo>
                      <a:lnTo>
                        <a:pt x="5" y="265"/>
                      </a:lnTo>
                      <a:lnTo>
                        <a:pt x="7" y="267"/>
                      </a:lnTo>
                      <a:lnTo>
                        <a:pt x="11" y="269"/>
                      </a:lnTo>
                      <a:lnTo>
                        <a:pt x="14" y="270"/>
                      </a:lnTo>
                      <a:lnTo>
                        <a:pt x="18" y="270"/>
                      </a:lnTo>
                      <a:lnTo>
                        <a:pt x="21" y="270"/>
                      </a:lnTo>
                      <a:lnTo>
                        <a:pt x="25" y="269"/>
                      </a:lnTo>
                      <a:lnTo>
                        <a:pt x="28" y="267"/>
                      </a:lnTo>
                      <a:lnTo>
                        <a:pt x="31" y="265"/>
                      </a:lnTo>
                      <a:lnTo>
                        <a:pt x="33" y="262"/>
                      </a:lnTo>
                      <a:lnTo>
                        <a:pt x="34" y="259"/>
                      </a:lnTo>
                      <a:lnTo>
                        <a:pt x="35" y="256"/>
                      </a:lnTo>
                      <a:lnTo>
                        <a:pt x="35" y="252"/>
                      </a:lnTo>
                      <a:lnTo>
                        <a:pt x="37" y="241"/>
                      </a:lnTo>
                      <a:lnTo>
                        <a:pt x="37" y="230"/>
                      </a:lnTo>
                      <a:lnTo>
                        <a:pt x="39" y="219"/>
                      </a:lnTo>
                      <a:lnTo>
                        <a:pt x="41" y="208"/>
                      </a:lnTo>
                      <a:lnTo>
                        <a:pt x="45" y="188"/>
                      </a:lnTo>
                      <a:lnTo>
                        <a:pt x="53" y="167"/>
                      </a:lnTo>
                      <a:lnTo>
                        <a:pt x="62" y="149"/>
                      </a:lnTo>
                      <a:lnTo>
                        <a:pt x="73" y="131"/>
                      </a:lnTo>
                      <a:lnTo>
                        <a:pt x="85" y="114"/>
                      </a:lnTo>
                      <a:lnTo>
                        <a:pt x="99" y="99"/>
                      </a:lnTo>
                      <a:lnTo>
                        <a:pt x="114" y="85"/>
                      </a:lnTo>
                      <a:lnTo>
                        <a:pt x="132" y="72"/>
                      </a:lnTo>
                      <a:lnTo>
                        <a:pt x="149" y="62"/>
                      </a:lnTo>
                      <a:lnTo>
                        <a:pt x="168" y="53"/>
                      </a:lnTo>
                      <a:lnTo>
                        <a:pt x="188" y="45"/>
                      </a:lnTo>
                      <a:lnTo>
                        <a:pt x="208" y="40"/>
                      </a:lnTo>
                      <a:lnTo>
                        <a:pt x="219" y="39"/>
                      </a:lnTo>
                      <a:lnTo>
                        <a:pt x="230" y="37"/>
                      </a:lnTo>
                      <a:lnTo>
                        <a:pt x="241" y="37"/>
                      </a:lnTo>
                      <a:lnTo>
                        <a:pt x="251" y="36"/>
                      </a:lnTo>
                      <a:lnTo>
                        <a:pt x="256" y="36"/>
                      </a:lnTo>
                      <a:lnTo>
                        <a:pt x="259" y="35"/>
                      </a:lnTo>
                      <a:lnTo>
                        <a:pt x="262" y="32"/>
                      </a:lnTo>
                      <a:lnTo>
                        <a:pt x="264" y="30"/>
                      </a:lnTo>
                      <a:lnTo>
                        <a:pt x="267" y="28"/>
                      </a:lnTo>
                      <a:lnTo>
                        <a:pt x="269" y="25"/>
                      </a:lnTo>
                      <a:lnTo>
                        <a:pt x="270" y="22"/>
                      </a:lnTo>
                      <a:lnTo>
                        <a:pt x="270" y="18"/>
                      </a:lnTo>
                      <a:lnTo>
                        <a:pt x="270" y="14"/>
                      </a:lnTo>
                      <a:lnTo>
                        <a:pt x="269" y="11"/>
                      </a:lnTo>
                      <a:lnTo>
                        <a:pt x="267" y="8"/>
                      </a:lnTo>
                      <a:lnTo>
                        <a:pt x="264" y="5"/>
                      </a:lnTo>
                      <a:lnTo>
                        <a:pt x="262" y="3"/>
                      </a:lnTo>
                      <a:lnTo>
                        <a:pt x="259" y="1"/>
                      </a:lnTo>
                      <a:lnTo>
                        <a:pt x="256" y="0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2935860" y="5111279"/>
              <a:ext cx="612999" cy="612999"/>
              <a:chOff x="5750320" y="1734643"/>
              <a:chExt cx="741729" cy="741729"/>
            </a:xfrm>
          </p:grpSpPr>
          <p:sp>
            <p:nvSpPr>
              <p:cNvPr id="45" name="任意多边形: 形状 44"/>
              <p:cNvSpPr/>
              <p:nvPr/>
            </p:nvSpPr>
            <p:spPr bwMode="auto">
              <a:xfrm>
                <a:off x="5750320" y="1734643"/>
                <a:ext cx="741729" cy="741729"/>
              </a:xfrm>
              <a:custGeom>
                <a:avLst/>
                <a:gdLst>
                  <a:gd name="T0" fmla="*/ 0 w 320"/>
                  <a:gd name="T1" fmla="*/ 159 h 320"/>
                  <a:gd name="T2" fmla="*/ 3 w 320"/>
                  <a:gd name="T3" fmla="*/ 127 h 320"/>
                  <a:gd name="T4" fmla="*/ 13 w 320"/>
                  <a:gd name="T5" fmla="*/ 98 h 320"/>
                  <a:gd name="T6" fmla="*/ 27 w 320"/>
                  <a:gd name="T7" fmla="*/ 70 h 320"/>
                  <a:gd name="T8" fmla="*/ 47 w 320"/>
                  <a:gd name="T9" fmla="*/ 46 h 320"/>
                  <a:gd name="T10" fmla="*/ 70 w 320"/>
                  <a:gd name="T11" fmla="*/ 27 h 320"/>
                  <a:gd name="T12" fmla="*/ 97 w 320"/>
                  <a:gd name="T13" fmla="*/ 12 h 320"/>
                  <a:gd name="T14" fmla="*/ 127 w 320"/>
                  <a:gd name="T15" fmla="*/ 2 h 320"/>
                  <a:gd name="T16" fmla="*/ 160 w 320"/>
                  <a:gd name="T17" fmla="*/ 0 h 320"/>
                  <a:gd name="T18" fmla="*/ 177 w 320"/>
                  <a:gd name="T19" fmla="*/ 0 h 320"/>
                  <a:gd name="T20" fmla="*/ 207 w 320"/>
                  <a:gd name="T21" fmla="*/ 7 h 320"/>
                  <a:gd name="T22" fmla="*/ 237 w 320"/>
                  <a:gd name="T23" fmla="*/ 19 h 320"/>
                  <a:gd name="T24" fmla="*/ 261 w 320"/>
                  <a:gd name="T25" fmla="*/ 37 h 320"/>
                  <a:gd name="T26" fmla="*/ 284 w 320"/>
                  <a:gd name="T27" fmla="*/ 58 h 320"/>
                  <a:gd name="T28" fmla="*/ 300 w 320"/>
                  <a:gd name="T29" fmla="*/ 84 h 320"/>
                  <a:gd name="T30" fmla="*/ 313 w 320"/>
                  <a:gd name="T31" fmla="*/ 112 h 320"/>
                  <a:gd name="T32" fmla="*/ 319 w 320"/>
                  <a:gd name="T33" fmla="*/ 144 h 320"/>
                  <a:gd name="T34" fmla="*/ 320 w 320"/>
                  <a:gd name="T35" fmla="*/ 159 h 320"/>
                  <a:gd name="T36" fmla="*/ 317 w 320"/>
                  <a:gd name="T37" fmla="*/ 192 h 320"/>
                  <a:gd name="T38" fmla="*/ 308 w 320"/>
                  <a:gd name="T39" fmla="*/ 222 h 320"/>
                  <a:gd name="T40" fmla="*/ 292 w 320"/>
                  <a:gd name="T41" fmla="*/ 249 h 320"/>
                  <a:gd name="T42" fmla="*/ 273 w 320"/>
                  <a:gd name="T43" fmla="*/ 274 h 320"/>
                  <a:gd name="T44" fmla="*/ 250 w 320"/>
                  <a:gd name="T45" fmla="*/ 293 h 320"/>
                  <a:gd name="T46" fmla="*/ 223 w 320"/>
                  <a:gd name="T47" fmla="*/ 308 h 320"/>
                  <a:gd name="T48" fmla="*/ 192 w 320"/>
                  <a:gd name="T49" fmla="*/ 317 h 320"/>
                  <a:gd name="T50" fmla="*/ 160 w 320"/>
                  <a:gd name="T51" fmla="*/ 320 h 320"/>
                  <a:gd name="T52" fmla="*/ 143 w 320"/>
                  <a:gd name="T53" fmla="*/ 320 h 320"/>
                  <a:gd name="T54" fmla="*/ 112 w 320"/>
                  <a:gd name="T55" fmla="*/ 313 h 320"/>
                  <a:gd name="T56" fmla="*/ 83 w 320"/>
                  <a:gd name="T57" fmla="*/ 301 h 320"/>
                  <a:gd name="T58" fmla="*/ 57 w 320"/>
                  <a:gd name="T59" fmla="*/ 283 h 320"/>
                  <a:gd name="T60" fmla="*/ 36 w 320"/>
                  <a:gd name="T61" fmla="*/ 262 h 320"/>
                  <a:gd name="T62" fmla="*/ 18 w 320"/>
                  <a:gd name="T63" fmla="*/ 236 h 320"/>
                  <a:gd name="T64" fmla="*/ 7 w 320"/>
                  <a:gd name="T65" fmla="*/ 208 h 320"/>
                  <a:gd name="T66" fmla="*/ 1 w 320"/>
                  <a:gd name="T67" fmla="*/ 176 h 320"/>
                  <a:gd name="T68" fmla="*/ 0 w 320"/>
                  <a:gd name="T69" fmla="*/ 15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320">
                    <a:moveTo>
                      <a:pt x="0" y="159"/>
                    </a:moveTo>
                    <a:lnTo>
                      <a:pt x="0" y="159"/>
                    </a:lnTo>
                    <a:lnTo>
                      <a:pt x="1" y="144"/>
                    </a:lnTo>
                    <a:lnTo>
                      <a:pt x="3" y="127"/>
                    </a:lnTo>
                    <a:lnTo>
                      <a:pt x="7" y="112"/>
                    </a:lnTo>
                    <a:lnTo>
                      <a:pt x="13" y="98"/>
                    </a:lnTo>
                    <a:lnTo>
                      <a:pt x="18" y="84"/>
                    </a:lnTo>
                    <a:lnTo>
                      <a:pt x="27" y="70"/>
                    </a:lnTo>
                    <a:lnTo>
                      <a:pt x="36" y="58"/>
                    </a:lnTo>
                    <a:lnTo>
                      <a:pt x="47" y="46"/>
                    </a:lnTo>
                    <a:lnTo>
                      <a:pt x="57" y="37"/>
                    </a:lnTo>
                    <a:lnTo>
                      <a:pt x="70" y="27"/>
                    </a:lnTo>
                    <a:lnTo>
                      <a:pt x="83" y="19"/>
                    </a:lnTo>
                    <a:lnTo>
                      <a:pt x="97" y="12"/>
                    </a:lnTo>
                    <a:lnTo>
                      <a:pt x="112" y="7"/>
                    </a:lnTo>
                    <a:lnTo>
                      <a:pt x="127" y="2"/>
                    </a:lnTo>
                    <a:lnTo>
                      <a:pt x="143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7" y="0"/>
                    </a:lnTo>
                    <a:lnTo>
                      <a:pt x="192" y="2"/>
                    </a:lnTo>
                    <a:lnTo>
                      <a:pt x="207" y="7"/>
                    </a:lnTo>
                    <a:lnTo>
                      <a:pt x="223" y="12"/>
                    </a:lnTo>
                    <a:lnTo>
                      <a:pt x="237" y="19"/>
                    </a:lnTo>
                    <a:lnTo>
                      <a:pt x="250" y="27"/>
                    </a:lnTo>
                    <a:lnTo>
                      <a:pt x="261" y="37"/>
                    </a:lnTo>
                    <a:lnTo>
                      <a:pt x="273" y="46"/>
                    </a:lnTo>
                    <a:lnTo>
                      <a:pt x="284" y="58"/>
                    </a:lnTo>
                    <a:lnTo>
                      <a:pt x="292" y="70"/>
                    </a:lnTo>
                    <a:lnTo>
                      <a:pt x="300" y="84"/>
                    </a:lnTo>
                    <a:lnTo>
                      <a:pt x="308" y="98"/>
                    </a:lnTo>
                    <a:lnTo>
                      <a:pt x="313" y="112"/>
                    </a:lnTo>
                    <a:lnTo>
                      <a:pt x="317" y="127"/>
                    </a:lnTo>
                    <a:lnTo>
                      <a:pt x="319" y="144"/>
                    </a:lnTo>
                    <a:lnTo>
                      <a:pt x="320" y="159"/>
                    </a:lnTo>
                    <a:lnTo>
                      <a:pt x="320" y="159"/>
                    </a:lnTo>
                    <a:lnTo>
                      <a:pt x="319" y="176"/>
                    </a:lnTo>
                    <a:lnTo>
                      <a:pt x="317" y="192"/>
                    </a:lnTo>
                    <a:lnTo>
                      <a:pt x="313" y="208"/>
                    </a:lnTo>
                    <a:lnTo>
                      <a:pt x="308" y="222"/>
                    </a:lnTo>
                    <a:lnTo>
                      <a:pt x="300" y="236"/>
                    </a:lnTo>
                    <a:lnTo>
                      <a:pt x="292" y="249"/>
                    </a:lnTo>
                    <a:lnTo>
                      <a:pt x="284" y="262"/>
                    </a:lnTo>
                    <a:lnTo>
                      <a:pt x="273" y="274"/>
                    </a:lnTo>
                    <a:lnTo>
                      <a:pt x="261" y="283"/>
                    </a:lnTo>
                    <a:lnTo>
                      <a:pt x="250" y="293"/>
                    </a:lnTo>
                    <a:lnTo>
                      <a:pt x="237" y="301"/>
                    </a:lnTo>
                    <a:lnTo>
                      <a:pt x="223" y="308"/>
                    </a:lnTo>
                    <a:lnTo>
                      <a:pt x="207" y="313"/>
                    </a:lnTo>
                    <a:lnTo>
                      <a:pt x="192" y="317"/>
                    </a:lnTo>
                    <a:lnTo>
                      <a:pt x="177" y="320"/>
                    </a:lnTo>
                    <a:lnTo>
                      <a:pt x="160" y="320"/>
                    </a:lnTo>
                    <a:lnTo>
                      <a:pt x="160" y="320"/>
                    </a:lnTo>
                    <a:lnTo>
                      <a:pt x="143" y="320"/>
                    </a:lnTo>
                    <a:lnTo>
                      <a:pt x="127" y="317"/>
                    </a:lnTo>
                    <a:lnTo>
                      <a:pt x="112" y="313"/>
                    </a:lnTo>
                    <a:lnTo>
                      <a:pt x="97" y="308"/>
                    </a:lnTo>
                    <a:lnTo>
                      <a:pt x="83" y="301"/>
                    </a:lnTo>
                    <a:lnTo>
                      <a:pt x="70" y="293"/>
                    </a:lnTo>
                    <a:lnTo>
                      <a:pt x="57" y="283"/>
                    </a:lnTo>
                    <a:lnTo>
                      <a:pt x="47" y="274"/>
                    </a:lnTo>
                    <a:lnTo>
                      <a:pt x="36" y="262"/>
                    </a:lnTo>
                    <a:lnTo>
                      <a:pt x="27" y="249"/>
                    </a:lnTo>
                    <a:lnTo>
                      <a:pt x="18" y="236"/>
                    </a:lnTo>
                    <a:lnTo>
                      <a:pt x="13" y="222"/>
                    </a:lnTo>
                    <a:lnTo>
                      <a:pt x="7" y="208"/>
                    </a:lnTo>
                    <a:lnTo>
                      <a:pt x="3" y="192"/>
                    </a:lnTo>
                    <a:lnTo>
                      <a:pt x="1" y="176"/>
                    </a:lnTo>
                    <a:lnTo>
                      <a:pt x="0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5914918" y="1877816"/>
                <a:ext cx="412028" cy="439496"/>
              </a:xfrm>
              <a:custGeom>
                <a:avLst/>
                <a:gdLst>
                  <a:gd name="connsiteX0" fmla="*/ 6350 w 309563"/>
                  <a:gd name="connsiteY0" fmla="*/ 309562 h 330200"/>
                  <a:gd name="connsiteX1" fmla="*/ 303213 w 309563"/>
                  <a:gd name="connsiteY1" fmla="*/ 309562 h 330200"/>
                  <a:gd name="connsiteX2" fmla="*/ 303213 w 309563"/>
                  <a:gd name="connsiteY2" fmla="*/ 330200 h 330200"/>
                  <a:gd name="connsiteX3" fmla="*/ 6350 w 309563"/>
                  <a:gd name="connsiteY3" fmla="*/ 330200 h 330200"/>
                  <a:gd name="connsiteX4" fmla="*/ 157162 w 309563"/>
                  <a:gd name="connsiteY4" fmla="*/ 196850 h 330200"/>
                  <a:gd name="connsiteX5" fmla="*/ 157162 w 309563"/>
                  <a:gd name="connsiteY5" fmla="*/ 228600 h 330200"/>
                  <a:gd name="connsiteX6" fmla="*/ 167322 w 309563"/>
                  <a:gd name="connsiteY6" fmla="*/ 222250 h 330200"/>
                  <a:gd name="connsiteX7" fmla="*/ 169862 w 309563"/>
                  <a:gd name="connsiteY7" fmla="*/ 212090 h 330200"/>
                  <a:gd name="connsiteX8" fmla="*/ 167322 w 309563"/>
                  <a:gd name="connsiteY8" fmla="*/ 203200 h 330200"/>
                  <a:gd name="connsiteX9" fmla="*/ 157162 w 309563"/>
                  <a:gd name="connsiteY9" fmla="*/ 196850 h 330200"/>
                  <a:gd name="connsiteX10" fmla="*/ 146050 w 309563"/>
                  <a:gd name="connsiteY10" fmla="*/ 141287 h 330200"/>
                  <a:gd name="connsiteX11" fmla="*/ 139104 w 309563"/>
                  <a:gd name="connsiteY11" fmla="*/ 146483 h 330200"/>
                  <a:gd name="connsiteX12" fmla="*/ 134937 w 309563"/>
                  <a:gd name="connsiteY12" fmla="*/ 155575 h 330200"/>
                  <a:gd name="connsiteX13" fmla="*/ 137715 w 309563"/>
                  <a:gd name="connsiteY13" fmla="*/ 163368 h 330200"/>
                  <a:gd name="connsiteX14" fmla="*/ 146050 w 309563"/>
                  <a:gd name="connsiteY14" fmla="*/ 169862 h 330200"/>
                  <a:gd name="connsiteX15" fmla="*/ 146050 w 309563"/>
                  <a:gd name="connsiteY15" fmla="*/ 141287 h 330200"/>
                  <a:gd name="connsiteX16" fmla="*/ 244475 w 309563"/>
                  <a:gd name="connsiteY16" fmla="*/ 123825 h 330200"/>
                  <a:gd name="connsiteX17" fmla="*/ 265113 w 309563"/>
                  <a:gd name="connsiteY17" fmla="*/ 123825 h 330200"/>
                  <a:gd name="connsiteX18" fmla="*/ 265113 w 309563"/>
                  <a:gd name="connsiteY18" fmla="*/ 285750 h 330200"/>
                  <a:gd name="connsiteX19" fmla="*/ 244475 w 309563"/>
                  <a:gd name="connsiteY19" fmla="*/ 285750 h 330200"/>
                  <a:gd name="connsiteX20" fmla="*/ 44450 w 309563"/>
                  <a:gd name="connsiteY20" fmla="*/ 123825 h 330200"/>
                  <a:gd name="connsiteX21" fmla="*/ 65088 w 309563"/>
                  <a:gd name="connsiteY21" fmla="*/ 123825 h 330200"/>
                  <a:gd name="connsiteX22" fmla="*/ 65088 w 309563"/>
                  <a:gd name="connsiteY22" fmla="*/ 285750 h 330200"/>
                  <a:gd name="connsiteX23" fmla="*/ 44450 w 309563"/>
                  <a:gd name="connsiteY23" fmla="*/ 285750 h 330200"/>
                  <a:gd name="connsiteX24" fmla="*/ 145673 w 309563"/>
                  <a:gd name="connsiteY24" fmla="*/ 115887 h 330200"/>
                  <a:gd name="connsiteX25" fmla="*/ 157539 w 309563"/>
                  <a:gd name="connsiteY25" fmla="*/ 115887 h 330200"/>
                  <a:gd name="connsiteX26" fmla="*/ 157539 w 309563"/>
                  <a:gd name="connsiteY26" fmla="*/ 123626 h 330200"/>
                  <a:gd name="connsiteX27" fmla="*/ 178634 w 309563"/>
                  <a:gd name="connsiteY27" fmla="*/ 132655 h 330200"/>
                  <a:gd name="connsiteX28" fmla="*/ 187863 w 309563"/>
                  <a:gd name="connsiteY28" fmla="*/ 152003 h 330200"/>
                  <a:gd name="connsiteX29" fmla="*/ 166768 w 309563"/>
                  <a:gd name="connsiteY29" fmla="*/ 154583 h 330200"/>
                  <a:gd name="connsiteX30" fmla="*/ 157539 w 309563"/>
                  <a:gd name="connsiteY30" fmla="*/ 141684 h 330200"/>
                  <a:gd name="connsiteX31" fmla="*/ 157539 w 309563"/>
                  <a:gd name="connsiteY31" fmla="*/ 173930 h 330200"/>
                  <a:gd name="connsiteX32" fmla="*/ 183908 w 309563"/>
                  <a:gd name="connsiteY32" fmla="*/ 186829 h 330200"/>
                  <a:gd name="connsiteX33" fmla="*/ 190500 w 309563"/>
                  <a:gd name="connsiteY33" fmla="*/ 208756 h 330200"/>
                  <a:gd name="connsiteX34" fmla="*/ 182589 w 309563"/>
                  <a:gd name="connsiteY34" fmla="*/ 233263 h 330200"/>
                  <a:gd name="connsiteX35" fmla="*/ 157539 w 309563"/>
                  <a:gd name="connsiteY35" fmla="*/ 246162 h 330200"/>
                  <a:gd name="connsiteX36" fmla="*/ 157539 w 309563"/>
                  <a:gd name="connsiteY36" fmla="*/ 260350 h 330200"/>
                  <a:gd name="connsiteX37" fmla="*/ 145673 w 309563"/>
                  <a:gd name="connsiteY37" fmla="*/ 260350 h 330200"/>
                  <a:gd name="connsiteX38" fmla="*/ 145673 w 309563"/>
                  <a:gd name="connsiteY38" fmla="*/ 246162 h 330200"/>
                  <a:gd name="connsiteX39" fmla="*/ 123260 w 309563"/>
                  <a:gd name="connsiteY39" fmla="*/ 235843 h 330200"/>
                  <a:gd name="connsiteX40" fmla="*/ 112712 w 309563"/>
                  <a:gd name="connsiteY40" fmla="*/ 211336 h 330200"/>
                  <a:gd name="connsiteX41" fmla="*/ 133807 w 309563"/>
                  <a:gd name="connsiteY41" fmla="*/ 208756 h 330200"/>
                  <a:gd name="connsiteX42" fmla="*/ 137762 w 309563"/>
                  <a:gd name="connsiteY42" fmla="*/ 220365 h 330200"/>
                  <a:gd name="connsiteX43" fmla="*/ 145673 w 309563"/>
                  <a:gd name="connsiteY43" fmla="*/ 226814 h 330200"/>
                  <a:gd name="connsiteX44" fmla="*/ 145673 w 309563"/>
                  <a:gd name="connsiteY44" fmla="*/ 193278 h 330200"/>
                  <a:gd name="connsiteX45" fmla="*/ 123260 w 309563"/>
                  <a:gd name="connsiteY45" fmla="*/ 179090 h 330200"/>
                  <a:gd name="connsiteX46" fmla="*/ 115349 w 309563"/>
                  <a:gd name="connsiteY46" fmla="*/ 157162 h 330200"/>
                  <a:gd name="connsiteX47" fmla="*/ 123260 w 309563"/>
                  <a:gd name="connsiteY47" fmla="*/ 133945 h 330200"/>
                  <a:gd name="connsiteX48" fmla="*/ 145673 w 309563"/>
                  <a:gd name="connsiteY48" fmla="*/ 123626 h 330200"/>
                  <a:gd name="connsiteX49" fmla="*/ 145673 w 309563"/>
                  <a:gd name="connsiteY49" fmla="*/ 115887 h 330200"/>
                  <a:gd name="connsiteX50" fmla="*/ 155575 w 309563"/>
                  <a:gd name="connsiteY50" fmla="*/ 0 h 330200"/>
                  <a:gd name="connsiteX51" fmla="*/ 309563 w 309563"/>
                  <a:gd name="connsiteY51" fmla="*/ 96837 h 330200"/>
                  <a:gd name="connsiteX52" fmla="*/ 298450 w 309563"/>
                  <a:gd name="connsiteY52" fmla="*/ 114300 h 330200"/>
                  <a:gd name="connsiteX53" fmla="*/ 155575 w 309563"/>
                  <a:gd name="connsiteY53" fmla="*/ 23812 h 330200"/>
                  <a:gd name="connsiteX54" fmla="*/ 11113 w 309563"/>
                  <a:gd name="connsiteY54" fmla="*/ 114300 h 330200"/>
                  <a:gd name="connsiteX55" fmla="*/ 0 w 309563"/>
                  <a:gd name="connsiteY55" fmla="*/ 96837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09563" h="330200">
                    <a:moveTo>
                      <a:pt x="6350" y="309562"/>
                    </a:moveTo>
                    <a:lnTo>
                      <a:pt x="303213" y="309562"/>
                    </a:lnTo>
                    <a:lnTo>
                      <a:pt x="303213" y="330200"/>
                    </a:lnTo>
                    <a:lnTo>
                      <a:pt x="6350" y="330200"/>
                    </a:lnTo>
                    <a:close/>
                    <a:moveTo>
                      <a:pt x="157162" y="196850"/>
                    </a:moveTo>
                    <a:lnTo>
                      <a:pt x="157162" y="228600"/>
                    </a:lnTo>
                    <a:cubicBezTo>
                      <a:pt x="160972" y="227330"/>
                      <a:pt x="164782" y="226060"/>
                      <a:pt x="167322" y="222250"/>
                    </a:cubicBezTo>
                    <a:cubicBezTo>
                      <a:pt x="168592" y="219710"/>
                      <a:pt x="169862" y="215900"/>
                      <a:pt x="169862" y="212090"/>
                    </a:cubicBezTo>
                    <a:cubicBezTo>
                      <a:pt x="169862" y="208280"/>
                      <a:pt x="169862" y="205740"/>
                      <a:pt x="167322" y="203200"/>
                    </a:cubicBezTo>
                    <a:cubicBezTo>
                      <a:pt x="164782" y="200660"/>
                      <a:pt x="162242" y="198120"/>
                      <a:pt x="157162" y="196850"/>
                    </a:cubicBezTo>
                    <a:close/>
                    <a:moveTo>
                      <a:pt x="146050" y="141287"/>
                    </a:moveTo>
                    <a:cubicBezTo>
                      <a:pt x="143272" y="142586"/>
                      <a:pt x="140494" y="143885"/>
                      <a:pt x="139104" y="146483"/>
                    </a:cubicBezTo>
                    <a:cubicBezTo>
                      <a:pt x="136326" y="149080"/>
                      <a:pt x="134937" y="151678"/>
                      <a:pt x="134937" y="155575"/>
                    </a:cubicBezTo>
                    <a:cubicBezTo>
                      <a:pt x="134937" y="158172"/>
                      <a:pt x="136326" y="160770"/>
                      <a:pt x="137715" y="163368"/>
                    </a:cubicBezTo>
                    <a:cubicBezTo>
                      <a:pt x="140494" y="165966"/>
                      <a:pt x="143272" y="167265"/>
                      <a:pt x="146050" y="169862"/>
                    </a:cubicBezTo>
                    <a:cubicBezTo>
                      <a:pt x="146050" y="169862"/>
                      <a:pt x="146050" y="169862"/>
                      <a:pt x="146050" y="141287"/>
                    </a:cubicBezTo>
                    <a:close/>
                    <a:moveTo>
                      <a:pt x="244475" y="123825"/>
                    </a:moveTo>
                    <a:lnTo>
                      <a:pt x="265113" y="123825"/>
                    </a:lnTo>
                    <a:lnTo>
                      <a:pt x="265113" y="285750"/>
                    </a:lnTo>
                    <a:lnTo>
                      <a:pt x="244475" y="285750"/>
                    </a:lnTo>
                    <a:close/>
                    <a:moveTo>
                      <a:pt x="44450" y="123825"/>
                    </a:moveTo>
                    <a:lnTo>
                      <a:pt x="65088" y="123825"/>
                    </a:lnTo>
                    <a:lnTo>
                      <a:pt x="65088" y="285750"/>
                    </a:lnTo>
                    <a:lnTo>
                      <a:pt x="44450" y="285750"/>
                    </a:lnTo>
                    <a:close/>
                    <a:moveTo>
                      <a:pt x="145673" y="115887"/>
                    </a:moveTo>
                    <a:cubicBezTo>
                      <a:pt x="145673" y="115887"/>
                      <a:pt x="145673" y="115887"/>
                      <a:pt x="157539" y="115887"/>
                    </a:cubicBezTo>
                    <a:cubicBezTo>
                      <a:pt x="157539" y="115887"/>
                      <a:pt x="157539" y="115887"/>
                      <a:pt x="157539" y="123626"/>
                    </a:cubicBezTo>
                    <a:cubicBezTo>
                      <a:pt x="166768" y="124916"/>
                      <a:pt x="173360" y="127495"/>
                      <a:pt x="178634" y="132655"/>
                    </a:cubicBezTo>
                    <a:cubicBezTo>
                      <a:pt x="182589" y="137814"/>
                      <a:pt x="186545" y="144264"/>
                      <a:pt x="187863" y="152003"/>
                    </a:cubicBezTo>
                    <a:cubicBezTo>
                      <a:pt x="187863" y="152003"/>
                      <a:pt x="187863" y="152003"/>
                      <a:pt x="166768" y="154583"/>
                    </a:cubicBezTo>
                    <a:cubicBezTo>
                      <a:pt x="166768" y="148133"/>
                      <a:pt x="162813" y="144264"/>
                      <a:pt x="157539" y="141684"/>
                    </a:cubicBezTo>
                    <a:cubicBezTo>
                      <a:pt x="157539" y="141684"/>
                      <a:pt x="157539" y="141684"/>
                      <a:pt x="157539" y="173930"/>
                    </a:cubicBezTo>
                    <a:cubicBezTo>
                      <a:pt x="170723" y="176510"/>
                      <a:pt x="179952" y="181670"/>
                      <a:pt x="183908" y="186829"/>
                    </a:cubicBezTo>
                    <a:cubicBezTo>
                      <a:pt x="189182" y="193278"/>
                      <a:pt x="190500" y="199727"/>
                      <a:pt x="190500" y="208756"/>
                    </a:cubicBezTo>
                    <a:cubicBezTo>
                      <a:pt x="190500" y="217785"/>
                      <a:pt x="187863" y="226814"/>
                      <a:pt x="182589" y="233263"/>
                    </a:cubicBezTo>
                    <a:cubicBezTo>
                      <a:pt x="175997" y="239713"/>
                      <a:pt x="168087" y="243582"/>
                      <a:pt x="157539" y="246162"/>
                    </a:cubicBezTo>
                    <a:cubicBezTo>
                      <a:pt x="157539" y="246162"/>
                      <a:pt x="157539" y="246162"/>
                      <a:pt x="157539" y="260350"/>
                    </a:cubicBezTo>
                    <a:cubicBezTo>
                      <a:pt x="157539" y="260350"/>
                      <a:pt x="157539" y="260350"/>
                      <a:pt x="145673" y="260350"/>
                    </a:cubicBezTo>
                    <a:cubicBezTo>
                      <a:pt x="145673" y="260350"/>
                      <a:pt x="145673" y="260350"/>
                      <a:pt x="145673" y="246162"/>
                    </a:cubicBezTo>
                    <a:cubicBezTo>
                      <a:pt x="136444" y="244872"/>
                      <a:pt x="129852" y="241003"/>
                      <a:pt x="123260" y="235843"/>
                    </a:cubicBezTo>
                    <a:cubicBezTo>
                      <a:pt x="117986" y="229394"/>
                      <a:pt x="114030" y="221655"/>
                      <a:pt x="112712" y="211336"/>
                    </a:cubicBezTo>
                    <a:cubicBezTo>
                      <a:pt x="112712" y="211336"/>
                      <a:pt x="112712" y="211336"/>
                      <a:pt x="133807" y="208756"/>
                    </a:cubicBezTo>
                    <a:cubicBezTo>
                      <a:pt x="133807" y="212626"/>
                      <a:pt x="136444" y="216495"/>
                      <a:pt x="137762" y="220365"/>
                    </a:cubicBezTo>
                    <a:cubicBezTo>
                      <a:pt x="140399" y="222945"/>
                      <a:pt x="143036" y="225524"/>
                      <a:pt x="145673" y="226814"/>
                    </a:cubicBezTo>
                    <a:cubicBezTo>
                      <a:pt x="145673" y="226814"/>
                      <a:pt x="145673" y="226814"/>
                      <a:pt x="145673" y="193278"/>
                    </a:cubicBezTo>
                    <a:cubicBezTo>
                      <a:pt x="135126" y="189409"/>
                      <a:pt x="127215" y="185539"/>
                      <a:pt x="123260" y="179090"/>
                    </a:cubicBezTo>
                    <a:cubicBezTo>
                      <a:pt x="117986" y="172641"/>
                      <a:pt x="115349" y="164901"/>
                      <a:pt x="115349" y="157162"/>
                    </a:cubicBezTo>
                    <a:cubicBezTo>
                      <a:pt x="115349" y="148133"/>
                      <a:pt x="117986" y="140394"/>
                      <a:pt x="123260" y="133945"/>
                    </a:cubicBezTo>
                    <a:cubicBezTo>
                      <a:pt x="129852" y="128785"/>
                      <a:pt x="136444" y="124916"/>
                      <a:pt x="145673" y="123626"/>
                    </a:cubicBezTo>
                    <a:cubicBezTo>
                      <a:pt x="145673" y="123626"/>
                      <a:pt x="145673" y="123626"/>
                      <a:pt x="145673" y="115887"/>
                    </a:cubicBezTo>
                    <a:close/>
                    <a:moveTo>
                      <a:pt x="155575" y="0"/>
                    </a:moveTo>
                    <a:lnTo>
                      <a:pt x="309563" y="96837"/>
                    </a:lnTo>
                    <a:lnTo>
                      <a:pt x="298450" y="114300"/>
                    </a:lnTo>
                    <a:lnTo>
                      <a:pt x="155575" y="23812"/>
                    </a:lnTo>
                    <a:lnTo>
                      <a:pt x="11113" y="114300"/>
                    </a:lnTo>
                    <a:lnTo>
                      <a:pt x="0" y="968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81279" y="5126881"/>
              <a:ext cx="584111" cy="581794"/>
              <a:chOff x="6542736" y="2462688"/>
              <a:chExt cx="642522" cy="639973"/>
            </a:xfrm>
          </p:grpSpPr>
          <p:sp>
            <p:nvSpPr>
              <p:cNvPr id="41" name="任意多边形: 形状 40"/>
              <p:cNvSpPr/>
              <p:nvPr/>
            </p:nvSpPr>
            <p:spPr bwMode="auto">
              <a:xfrm>
                <a:off x="6542736" y="2462688"/>
                <a:ext cx="642522" cy="639973"/>
              </a:xfrm>
              <a:custGeom>
                <a:avLst/>
                <a:gdLst>
                  <a:gd name="T0" fmla="*/ 0 w 252"/>
                  <a:gd name="T1" fmla="*/ 126 h 251"/>
                  <a:gd name="T2" fmla="*/ 4 w 252"/>
                  <a:gd name="T3" fmla="*/ 150 h 251"/>
                  <a:gd name="T4" fmla="*/ 11 w 252"/>
                  <a:gd name="T5" fmla="*/ 174 h 251"/>
                  <a:gd name="T6" fmla="*/ 23 w 252"/>
                  <a:gd name="T7" fmla="*/ 195 h 251"/>
                  <a:gd name="T8" fmla="*/ 38 w 252"/>
                  <a:gd name="T9" fmla="*/ 214 h 251"/>
                  <a:gd name="T10" fmla="*/ 56 w 252"/>
                  <a:gd name="T11" fmla="*/ 229 h 251"/>
                  <a:gd name="T12" fmla="*/ 77 w 252"/>
                  <a:gd name="T13" fmla="*/ 241 h 251"/>
                  <a:gd name="T14" fmla="*/ 101 w 252"/>
                  <a:gd name="T15" fmla="*/ 248 h 251"/>
                  <a:gd name="T16" fmla="*/ 127 w 252"/>
                  <a:gd name="T17" fmla="*/ 251 h 251"/>
                  <a:gd name="T18" fmla="*/ 140 w 252"/>
                  <a:gd name="T19" fmla="*/ 251 h 251"/>
                  <a:gd name="T20" fmla="*/ 164 w 252"/>
                  <a:gd name="T21" fmla="*/ 246 h 251"/>
                  <a:gd name="T22" fmla="*/ 187 w 252"/>
                  <a:gd name="T23" fmla="*/ 235 h 251"/>
                  <a:gd name="T24" fmla="*/ 207 w 252"/>
                  <a:gd name="T25" fmla="*/ 222 h 251"/>
                  <a:gd name="T26" fmla="*/ 223 w 252"/>
                  <a:gd name="T27" fmla="*/ 206 h 251"/>
                  <a:gd name="T28" fmla="*/ 236 w 252"/>
                  <a:gd name="T29" fmla="*/ 186 h 251"/>
                  <a:gd name="T30" fmla="*/ 246 w 252"/>
                  <a:gd name="T31" fmla="*/ 163 h 251"/>
                  <a:gd name="T32" fmla="*/ 252 w 252"/>
                  <a:gd name="T33" fmla="*/ 138 h 251"/>
                  <a:gd name="T34" fmla="*/ 252 w 252"/>
                  <a:gd name="T35" fmla="*/ 126 h 251"/>
                  <a:gd name="T36" fmla="*/ 249 w 252"/>
                  <a:gd name="T37" fmla="*/ 100 h 251"/>
                  <a:gd name="T38" fmla="*/ 242 w 252"/>
                  <a:gd name="T39" fmla="*/ 77 h 251"/>
                  <a:gd name="T40" fmla="*/ 230 w 252"/>
                  <a:gd name="T41" fmla="*/ 55 h 251"/>
                  <a:gd name="T42" fmla="*/ 215 w 252"/>
                  <a:gd name="T43" fmla="*/ 37 h 251"/>
                  <a:gd name="T44" fmla="*/ 196 w 252"/>
                  <a:gd name="T45" fmla="*/ 22 h 251"/>
                  <a:gd name="T46" fmla="*/ 175 w 252"/>
                  <a:gd name="T47" fmla="*/ 10 h 251"/>
                  <a:gd name="T48" fmla="*/ 151 w 252"/>
                  <a:gd name="T49" fmla="*/ 3 h 251"/>
                  <a:gd name="T50" fmla="*/ 127 w 252"/>
                  <a:gd name="T51" fmla="*/ 0 h 251"/>
                  <a:gd name="T52" fmla="*/ 114 w 252"/>
                  <a:gd name="T53" fmla="*/ 0 h 251"/>
                  <a:gd name="T54" fmla="*/ 89 w 252"/>
                  <a:gd name="T55" fmla="*/ 5 h 251"/>
                  <a:gd name="T56" fmla="*/ 66 w 252"/>
                  <a:gd name="T57" fmla="*/ 15 h 251"/>
                  <a:gd name="T58" fmla="*/ 46 w 252"/>
                  <a:gd name="T59" fmla="*/ 29 h 251"/>
                  <a:gd name="T60" fmla="*/ 30 w 252"/>
                  <a:gd name="T61" fmla="*/ 45 h 251"/>
                  <a:gd name="T62" fmla="*/ 16 w 252"/>
                  <a:gd name="T63" fmla="*/ 65 h 251"/>
                  <a:gd name="T64" fmla="*/ 6 w 252"/>
                  <a:gd name="T65" fmla="*/ 88 h 251"/>
                  <a:gd name="T66" fmla="*/ 2 w 252"/>
                  <a:gd name="T67" fmla="*/ 113 h 251"/>
                  <a:gd name="T68" fmla="*/ 0 w 252"/>
                  <a:gd name="T69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" h="251">
                    <a:moveTo>
                      <a:pt x="0" y="126"/>
                    </a:moveTo>
                    <a:lnTo>
                      <a:pt x="0" y="126"/>
                    </a:lnTo>
                    <a:lnTo>
                      <a:pt x="2" y="138"/>
                    </a:lnTo>
                    <a:lnTo>
                      <a:pt x="4" y="150"/>
                    </a:lnTo>
                    <a:lnTo>
                      <a:pt x="6" y="163"/>
                    </a:lnTo>
                    <a:lnTo>
                      <a:pt x="11" y="174"/>
                    </a:lnTo>
                    <a:lnTo>
                      <a:pt x="16" y="186"/>
                    </a:lnTo>
                    <a:lnTo>
                      <a:pt x="23" y="195"/>
                    </a:lnTo>
                    <a:lnTo>
                      <a:pt x="30" y="206"/>
                    </a:lnTo>
                    <a:lnTo>
                      <a:pt x="38" y="214"/>
                    </a:lnTo>
                    <a:lnTo>
                      <a:pt x="46" y="222"/>
                    </a:lnTo>
                    <a:lnTo>
                      <a:pt x="56" y="229"/>
                    </a:lnTo>
                    <a:lnTo>
                      <a:pt x="66" y="235"/>
                    </a:lnTo>
                    <a:lnTo>
                      <a:pt x="77" y="241"/>
                    </a:lnTo>
                    <a:lnTo>
                      <a:pt x="89" y="246"/>
                    </a:lnTo>
                    <a:lnTo>
                      <a:pt x="101" y="248"/>
                    </a:lnTo>
                    <a:lnTo>
                      <a:pt x="114" y="251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40" y="251"/>
                    </a:lnTo>
                    <a:lnTo>
                      <a:pt x="151" y="248"/>
                    </a:lnTo>
                    <a:lnTo>
                      <a:pt x="164" y="246"/>
                    </a:lnTo>
                    <a:lnTo>
                      <a:pt x="175" y="241"/>
                    </a:lnTo>
                    <a:lnTo>
                      <a:pt x="187" y="235"/>
                    </a:lnTo>
                    <a:lnTo>
                      <a:pt x="196" y="229"/>
                    </a:lnTo>
                    <a:lnTo>
                      <a:pt x="207" y="222"/>
                    </a:lnTo>
                    <a:lnTo>
                      <a:pt x="215" y="214"/>
                    </a:lnTo>
                    <a:lnTo>
                      <a:pt x="223" y="206"/>
                    </a:lnTo>
                    <a:lnTo>
                      <a:pt x="230" y="195"/>
                    </a:lnTo>
                    <a:lnTo>
                      <a:pt x="236" y="186"/>
                    </a:lnTo>
                    <a:lnTo>
                      <a:pt x="242" y="174"/>
                    </a:lnTo>
                    <a:lnTo>
                      <a:pt x="246" y="163"/>
                    </a:lnTo>
                    <a:lnTo>
                      <a:pt x="249" y="150"/>
                    </a:lnTo>
                    <a:lnTo>
                      <a:pt x="252" y="138"/>
                    </a:lnTo>
                    <a:lnTo>
                      <a:pt x="252" y="126"/>
                    </a:lnTo>
                    <a:lnTo>
                      <a:pt x="252" y="126"/>
                    </a:lnTo>
                    <a:lnTo>
                      <a:pt x="252" y="113"/>
                    </a:lnTo>
                    <a:lnTo>
                      <a:pt x="249" y="100"/>
                    </a:lnTo>
                    <a:lnTo>
                      <a:pt x="246" y="88"/>
                    </a:lnTo>
                    <a:lnTo>
                      <a:pt x="242" y="77"/>
                    </a:lnTo>
                    <a:lnTo>
                      <a:pt x="236" y="65"/>
                    </a:lnTo>
                    <a:lnTo>
                      <a:pt x="230" y="55"/>
                    </a:lnTo>
                    <a:lnTo>
                      <a:pt x="223" y="45"/>
                    </a:lnTo>
                    <a:lnTo>
                      <a:pt x="215" y="37"/>
                    </a:lnTo>
                    <a:lnTo>
                      <a:pt x="207" y="29"/>
                    </a:lnTo>
                    <a:lnTo>
                      <a:pt x="196" y="22"/>
                    </a:lnTo>
                    <a:lnTo>
                      <a:pt x="187" y="15"/>
                    </a:lnTo>
                    <a:lnTo>
                      <a:pt x="175" y="10"/>
                    </a:lnTo>
                    <a:lnTo>
                      <a:pt x="164" y="5"/>
                    </a:lnTo>
                    <a:lnTo>
                      <a:pt x="151" y="3"/>
                    </a:lnTo>
                    <a:lnTo>
                      <a:pt x="140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01" y="3"/>
                    </a:lnTo>
                    <a:lnTo>
                      <a:pt x="89" y="5"/>
                    </a:lnTo>
                    <a:lnTo>
                      <a:pt x="77" y="10"/>
                    </a:lnTo>
                    <a:lnTo>
                      <a:pt x="66" y="15"/>
                    </a:lnTo>
                    <a:lnTo>
                      <a:pt x="56" y="22"/>
                    </a:lnTo>
                    <a:lnTo>
                      <a:pt x="46" y="29"/>
                    </a:lnTo>
                    <a:lnTo>
                      <a:pt x="38" y="37"/>
                    </a:lnTo>
                    <a:lnTo>
                      <a:pt x="30" y="45"/>
                    </a:lnTo>
                    <a:lnTo>
                      <a:pt x="23" y="55"/>
                    </a:lnTo>
                    <a:lnTo>
                      <a:pt x="16" y="65"/>
                    </a:lnTo>
                    <a:lnTo>
                      <a:pt x="11" y="77"/>
                    </a:lnTo>
                    <a:lnTo>
                      <a:pt x="6" y="88"/>
                    </a:lnTo>
                    <a:lnTo>
                      <a:pt x="4" y="100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6732720" y="2592959"/>
                <a:ext cx="257010" cy="373023"/>
                <a:chOff x="5079289" y="3762422"/>
                <a:chExt cx="310982" cy="451357"/>
              </a:xfrm>
              <a:solidFill>
                <a:schemeClr val="bg1"/>
              </a:solidFill>
            </p:grpSpPr>
            <p:sp>
              <p:nvSpPr>
                <p:cNvPr id="43" name="任意多边形: 形状 42"/>
                <p:cNvSpPr/>
                <p:nvPr/>
              </p:nvSpPr>
              <p:spPr bwMode="auto">
                <a:xfrm>
                  <a:off x="5079289" y="3762422"/>
                  <a:ext cx="310982" cy="451357"/>
                </a:xfrm>
                <a:custGeom>
                  <a:avLst/>
                  <a:gdLst>
                    <a:gd name="connsiteX0" fmla="*/ 146050 w 228600"/>
                    <a:gd name="connsiteY0" fmla="*/ 228600 h 331788"/>
                    <a:gd name="connsiteX1" fmla="*/ 146050 w 228600"/>
                    <a:gd name="connsiteY1" fmla="*/ 242888 h 331788"/>
                    <a:gd name="connsiteX2" fmla="*/ 149225 w 228600"/>
                    <a:gd name="connsiteY2" fmla="*/ 235744 h 331788"/>
                    <a:gd name="connsiteX3" fmla="*/ 147108 w 228600"/>
                    <a:gd name="connsiteY3" fmla="*/ 228600 h 331788"/>
                    <a:gd name="connsiteX4" fmla="*/ 146050 w 228600"/>
                    <a:gd name="connsiteY4" fmla="*/ 228600 h 331788"/>
                    <a:gd name="connsiteX5" fmla="*/ 123825 w 228600"/>
                    <a:gd name="connsiteY5" fmla="*/ 193675 h 331788"/>
                    <a:gd name="connsiteX6" fmla="*/ 160656 w 228600"/>
                    <a:gd name="connsiteY6" fmla="*/ 214159 h 331788"/>
                    <a:gd name="connsiteX7" fmla="*/ 169863 w 228600"/>
                    <a:gd name="connsiteY7" fmla="*/ 235923 h 331788"/>
                    <a:gd name="connsiteX8" fmla="*/ 156709 w 228600"/>
                    <a:gd name="connsiteY8" fmla="*/ 260248 h 331788"/>
                    <a:gd name="connsiteX9" fmla="*/ 123825 w 228600"/>
                    <a:gd name="connsiteY9" fmla="*/ 273050 h 331788"/>
                    <a:gd name="connsiteX10" fmla="*/ 123825 w 228600"/>
                    <a:gd name="connsiteY10" fmla="*/ 193675 h 331788"/>
                    <a:gd name="connsiteX11" fmla="*/ 100630 w 228600"/>
                    <a:gd name="connsiteY11" fmla="*/ 57150 h 331788"/>
                    <a:gd name="connsiteX12" fmla="*/ 103188 w 228600"/>
                    <a:gd name="connsiteY12" fmla="*/ 57150 h 331788"/>
                    <a:gd name="connsiteX13" fmla="*/ 103188 w 228600"/>
                    <a:gd name="connsiteY13" fmla="*/ 136525 h 331788"/>
                    <a:gd name="connsiteX14" fmla="*/ 100630 w 228600"/>
                    <a:gd name="connsiteY14" fmla="*/ 135224 h 331788"/>
                    <a:gd name="connsiteX15" fmla="*/ 57150 w 228600"/>
                    <a:gd name="connsiteY15" fmla="*/ 93584 h 331788"/>
                    <a:gd name="connsiteX16" fmla="*/ 69938 w 228600"/>
                    <a:gd name="connsiteY16" fmla="*/ 68861 h 331788"/>
                    <a:gd name="connsiteX17" fmla="*/ 100630 w 228600"/>
                    <a:gd name="connsiteY17" fmla="*/ 57150 h 331788"/>
                    <a:gd name="connsiteX18" fmla="*/ 103893 w 228600"/>
                    <a:gd name="connsiteY18" fmla="*/ 20637 h 331788"/>
                    <a:gd name="connsiteX19" fmla="*/ 103893 w 228600"/>
                    <a:gd name="connsiteY19" fmla="*/ 41388 h 331788"/>
                    <a:gd name="connsiteX20" fmla="*/ 101292 w 228600"/>
                    <a:gd name="connsiteY20" fmla="*/ 41388 h 331788"/>
                    <a:gd name="connsiteX21" fmla="*/ 45354 w 228600"/>
                    <a:gd name="connsiteY21" fmla="*/ 63436 h 331788"/>
                    <a:gd name="connsiteX22" fmla="*/ 24540 w 228600"/>
                    <a:gd name="connsiteY22" fmla="*/ 108828 h 331788"/>
                    <a:gd name="connsiteX23" fmla="*/ 31045 w 228600"/>
                    <a:gd name="connsiteY23" fmla="*/ 138658 h 331788"/>
                    <a:gd name="connsiteX24" fmla="*/ 51859 w 228600"/>
                    <a:gd name="connsiteY24" fmla="*/ 162003 h 331788"/>
                    <a:gd name="connsiteX25" fmla="*/ 101292 w 228600"/>
                    <a:gd name="connsiteY25" fmla="*/ 185347 h 331788"/>
                    <a:gd name="connsiteX26" fmla="*/ 103893 w 228600"/>
                    <a:gd name="connsiteY26" fmla="*/ 185347 h 331788"/>
                    <a:gd name="connsiteX27" fmla="*/ 103893 w 228600"/>
                    <a:gd name="connsiteY27" fmla="*/ 274836 h 331788"/>
                    <a:gd name="connsiteX28" fmla="*/ 101292 w 228600"/>
                    <a:gd name="connsiteY28" fmla="*/ 274836 h 331788"/>
                    <a:gd name="connsiteX29" fmla="*/ 67469 w 228600"/>
                    <a:gd name="connsiteY29" fmla="*/ 269648 h 331788"/>
                    <a:gd name="connsiteX30" fmla="*/ 59664 w 228600"/>
                    <a:gd name="connsiteY30" fmla="*/ 260570 h 331788"/>
                    <a:gd name="connsiteX31" fmla="*/ 60965 w 228600"/>
                    <a:gd name="connsiteY31" fmla="*/ 257976 h 331788"/>
                    <a:gd name="connsiteX32" fmla="*/ 67469 w 228600"/>
                    <a:gd name="connsiteY32" fmla="*/ 254085 h 331788"/>
                    <a:gd name="connsiteX33" fmla="*/ 80478 w 228600"/>
                    <a:gd name="connsiteY33" fmla="*/ 230740 h 331788"/>
                    <a:gd name="connsiteX34" fmla="*/ 72673 w 228600"/>
                    <a:gd name="connsiteY34" fmla="*/ 212583 h 331788"/>
                    <a:gd name="connsiteX35" fmla="*/ 51859 w 228600"/>
                    <a:gd name="connsiteY35" fmla="*/ 206098 h 331788"/>
                    <a:gd name="connsiteX36" fmla="*/ 29744 w 228600"/>
                    <a:gd name="connsiteY36" fmla="*/ 213880 h 331788"/>
                    <a:gd name="connsiteX37" fmla="*/ 20638 w 228600"/>
                    <a:gd name="connsiteY37" fmla="*/ 237225 h 331788"/>
                    <a:gd name="connsiteX38" fmla="*/ 44053 w 228600"/>
                    <a:gd name="connsiteY38" fmla="*/ 276133 h 331788"/>
                    <a:gd name="connsiteX39" fmla="*/ 101292 w 228600"/>
                    <a:gd name="connsiteY39" fmla="*/ 290399 h 331788"/>
                    <a:gd name="connsiteX40" fmla="*/ 103893 w 228600"/>
                    <a:gd name="connsiteY40" fmla="*/ 290399 h 331788"/>
                    <a:gd name="connsiteX41" fmla="*/ 103893 w 228600"/>
                    <a:gd name="connsiteY41" fmla="*/ 311150 h 331788"/>
                    <a:gd name="connsiteX42" fmla="*/ 124707 w 228600"/>
                    <a:gd name="connsiteY42" fmla="*/ 311150 h 331788"/>
                    <a:gd name="connsiteX43" fmla="*/ 124707 w 228600"/>
                    <a:gd name="connsiteY43" fmla="*/ 290399 h 331788"/>
                    <a:gd name="connsiteX44" fmla="*/ 185848 w 228600"/>
                    <a:gd name="connsiteY44" fmla="*/ 265757 h 331788"/>
                    <a:gd name="connsiteX45" fmla="*/ 207963 w 228600"/>
                    <a:gd name="connsiteY45" fmla="*/ 219068 h 331788"/>
                    <a:gd name="connsiteX46" fmla="*/ 184548 w 228600"/>
                    <a:gd name="connsiteY46" fmla="*/ 174972 h 331788"/>
                    <a:gd name="connsiteX47" fmla="*/ 124707 w 228600"/>
                    <a:gd name="connsiteY47" fmla="*/ 143846 h 331788"/>
                    <a:gd name="connsiteX48" fmla="*/ 124707 w 228600"/>
                    <a:gd name="connsiteY48" fmla="*/ 56951 h 331788"/>
                    <a:gd name="connsiteX49" fmla="*/ 146822 w 228600"/>
                    <a:gd name="connsiteY49" fmla="*/ 62139 h 331788"/>
                    <a:gd name="connsiteX50" fmla="*/ 155928 w 228600"/>
                    <a:gd name="connsiteY50" fmla="*/ 71217 h 331788"/>
                    <a:gd name="connsiteX51" fmla="*/ 149424 w 228600"/>
                    <a:gd name="connsiteY51" fmla="*/ 82890 h 331788"/>
                    <a:gd name="connsiteX52" fmla="*/ 142919 w 228600"/>
                    <a:gd name="connsiteY52" fmla="*/ 98453 h 331788"/>
                    <a:gd name="connsiteX53" fmla="*/ 150725 w 228600"/>
                    <a:gd name="connsiteY53" fmla="*/ 114016 h 331788"/>
                    <a:gd name="connsiteX54" fmla="*/ 168937 w 228600"/>
                    <a:gd name="connsiteY54" fmla="*/ 120501 h 331788"/>
                    <a:gd name="connsiteX55" fmla="*/ 189751 w 228600"/>
                    <a:gd name="connsiteY55" fmla="*/ 112719 h 331788"/>
                    <a:gd name="connsiteX56" fmla="*/ 198857 w 228600"/>
                    <a:gd name="connsiteY56" fmla="*/ 91968 h 331788"/>
                    <a:gd name="connsiteX57" fmla="*/ 187149 w 228600"/>
                    <a:gd name="connsiteY57" fmla="*/ 64733 h 331788"/>
                    <a:gd name="connsiteX58" fmla="*/ 155928 w 228600"/>
                    <a:gd name="connsiteY58" fmla="*/ 46576 h 331788"/>
                    <a:gd name="connsiteX59" fmla="*/ 124707 w 228600"/>
                    <a:gd name="connsiteY59" fmla="*/ 41388 h 331788"/>
                    <a:gd name="connsiteX60" fmla="*/ 124707 w 228600"/>
                    <a:gd name="connsiteY60" fmla="*/ 20637 h 331788"/>
                    <a:gd name="connsiteX61" fmla="*/ 103893 w 228600"/>
                    <a:gd name="connsiteY61" fmla="*/ 20637 h 331788"/>
                    <a:gd name="connsiteX62" fmla="*/ 83127 w 228600"/>
                    <a:gd name="connsiteY62" fmla="*/ 0 h 331788"/>
                    <a:gd name="connsiteX63" fmla="*/ 145473 w 228600"/>
                    <a:gd name="connsiteY63" fmla="*/ 0 h 331788"/>
                    <a:gd name="connsiteX64" fmla="*/ 145473 w 228600"/>
                    <a:gd name="connsiteY64" fmla="*/ 23329 h 331788"/>
                    <a:gd name="connsiteX65" fmla="*/ 161059 w 228600"/>
                    <a:gd name="connsiteY65" fmla="*/ 27217 h 331788"/>
                    <a:gd name="connsiteX66" fmla="*/ 201324 w 228600"/>
                    <a:gd name="connsiteY66" fmla="*/ 50546 h 331788"/>
                    <a:gd name="connsiteX67" fmla="*/ 219508 w 228600"/>
                    <a:gd name="connsiteY67" fmla="*/ 92019 h 331788"/>
                    <a:gd name="connsiteX68" fmla="*/ 203922 w 228600"/>
                    <a:gd name="connsiteY68" fmla="*/ 127013 h 331788"/>
                    <a:gd name="connsiteX69" fmla="*/ 171450 w 228600"/>
                    <a:gd name="connsiteY69" fmla="*/ 141269 h 331788"/>
                    <a:gd name="connsiteX70" fmla="*/ 198726 w 228600"/>
                    <a:gd name="connsiteY70" fmla="*/ 158118 h 331788"/>
                    <a:gd name="connsiteX71" fmla="*/ 228600 w 228600"/>
                    <a:gd name="connsiteY71" fmla="*/ 219032 h 331788"/>
                    <a:gd name="connsiteX72" fmla="*/ 198726 w 228600"/>
                    <a:gd name="connsiteY72" fmla="*/ 281242 h 331788"/>
                    <a:gd name="connsiteX73" fmla="*/ 145473 w 228600"/>
                    <a:gd name="connsiteY73" fmla="*/ 307163 h 331788"/>
                    <a:gd name="connsiteX74" fmla="*/ 145473 w 228600"/>
                    <a:gd name="connsiteY74" fmla="*/ 331788 h 331788"/>
                    <a:gd name="connsiteX75" fmla="*/ 83127 w 228600"/>
                    <a:gd name="connsiteY75" fmla="*/ 331788 h 331788"/>
                    <a:gd name="connsiteX76" fmla="*/ 83127 w 228600"/>
                    <a:gd name="connsiteY76" fmla="*/ 309755 h 331788"/>
                    <a:gd name="connsiteX77" fmla="*/ 32471 w 228600"/>
                    <a:gd name="connsiteY77" fmla="*/ 292907 h 331788"/>
                    <a:gd name="connsiteX78" fmla="*/ 0 w 228600"/>
                    <a:gd name="connsiteY78" fmla="*/ 237177 h 331788"/>
                    <a:gd name="connsiteX79" fmla="*/ 15586 w 228600"/>
                    <a:gd name="connsiteY79" fmla="*/ 199591 h 331788"/>
                    <a:gd name="connsiteX80" fmla="*/ 50656 w 228600"/>
                    <a:gd name="connsiteY80" fmla="*/ 185335 h 331788"/>
                    <a:gd name="connsiteX81" fmla="*/ 40265 w 228600"/>
                    <a:gd name="connsiteY81" fmla="*/ 178854 h 331788"/>
                    <a:gd name="connsiteX82" fmla="*/ 12989 w 228600"/>
                    <a:gd name="connsiteY82" fmla="*/ 149045 h 331788"/>
                    <a:gd name="connsiteX83" fmla="*/ 3896 w 228600"/>
                    <a:gd name="connsiteY83" fmla="*/ 108868 h 331788"/>
                    <a:gd name="connsiteX84" fmla="*/ 31173 w 228600"/>
                    <a:gd name="connsiteY84" fmla="*/ 47954 h 331788"/>
                    <a:gd name="connsiteX85" fmla="*/ 83127 w 228600"/>
                    <a:gd name="connsiteY85" fmla="*/ 23329 h 331788"/>
                    <a:gd name="connsiteX86" fmla="*/ 83127 w 228600"/>
                    <a:gd name="connsiteY86" fmla="*/ 0 h 331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28600" h="331788">
                      <a:moveTo>
                        <a:pt x="146050" y="228600"/>
                      </a:moveTo>
                      <a:cubicBezTo>
                        <a:pt x="146050" y="228600"/>
                        <a:pt x="146050" y="228600"/>
                        <a:pt x="146050" y="242888"/>
                      </a:cubicBezTo>
                      <a:cubicBezTo>
                        <a:pt x="148167" y="240507"/>
                        <a:pt x="149225" y="238125"/>
                        <a:pt x="149225" y="235744"/>
                      </a:cubicBezTo>
                      <a:cubicBezTo>
                        <a:pt x="149225" y="234553"/>
                        <a:pt x="149225" y="232172"/>
                        <a:pt x="147108" y="228600"/>
                      </a:cubicBezTo>
                      <a:cubicBezTo>
                        <a:pt x="146050" y="228600"/>
                        <a:pt x="146050" y="228600"/>
                        <a:pt x="146050" y="228600"/>
                      </a:cubicBezTo>
                      <a:close/>
                      <a:moveTo>
                        <a:pt x="123825" y="193675"/>
                      </a:moveTo>
                      <a:cubicBezTo>
                        <a:pt x="142240" y="201356"/>
                        <a:pt x="155394" y="207758"/>
                        <a:pt x="160656" y="214159"/>
                      </a:cubicBezTo>
                      <a:cubicBezTo>
                        <a:pt x="167232" y="220560"/>
                        <a:pt x="169863" y="228242"/>
                        <a:pt x="169863" y="235923"/>
                      </a:cubicBezTo>
                      <a:cubicBezTo>
                        <a:pt x="169863" y="244885"/>
                        <a:pt x="165917" y="253846"/>
                        <a:pt x="156709" y="260248"/>
                      </a:cubicBezTo>
                      <a:cubicBezTo>
                        <a:pt x="148817" y="267929"/>
                        <a:pt x="136979" y="271770"/>
                        <a:pt x="123825" y="273050"/>
                      </a:cubicBezTo>
                      <a:cubicBezTo>
                        <a:pt x="123825" y="273050"/>
                        <a:pt x="123825" y="273050"/>
                        <a:pt x="123825" y="193675"/>
                      </a:cubicBezTo>
                      <a:close/>
                      <a:moveTo>
                        <a:pt x="100630" y="57150"/>
                      </a:moveTo>
                      <a:cubicBezTo>
                        <a:pt x="100630" y="57150"/>
                        <a:pt x="100630" y="57150"/>
                        <a:pt x="103188" y="57150"/>
                      </a:cubicBezTo>
                      <a:cubicBezTo>
                        <a:pt x="103188" y="57150"/>
                        <a:pt x="103188" y="57150"/>
                        <a:pt x="103188" y="136525"/>
                      </a:cubicBezTo>
                      <a:cubicBezTo>
                        <a:pt x="103188" y="136525"/>
                        <a:pt x="103188" y="136525"/>
                        <a:pt x="100630" y="135224"/>
                      </a:cubicBezTo>
                      <a:cubicBezTo>
                        <a:pt x="72496" y="124814"/>
                        <a:pt x="57150" y="110500"/>
                        <a:pt x="57150" y="93584"/>
                      </a:cubicBezTo>
                      <a:cubicBezTo>
                        <a:pt x="57150" y="84476"/>
                        <a:pt x="60986" y="76668"/>
                        <a:pt x="69938" y="68861"/>
                      </a:cubicBezTo>
                      <a:cubicBezTo>
                        <a:pt x="77611" y="62355"/>
                        <a:pt x="87842" y="58451"/>
                        <a:pt x="100630" y="57150"/>
                      </a:cubicBezTo>
                      <a:close/>
                      <a:moveTo>
                        <a:pt x="103893" y="20637"/>
                      </a:moveTo>
                      <a:cubicBezTo>
                        <a:pt x="103893" y="20637"/>
                        <a:pt x="103893" y="20637"/>
                        <a:pt x="103893" y="41388"/>
                      </a:cubicBezTo>
                      <a:cubicBezTo>
                        <a:pt x="103893" y="41388"/>
                        <a:pt x="103893" y="41388"/>
                        <a:pt x="101292" y="41388"/>
                      </a:cubicBezTo>
                      <a:cubicBezTo>
                        <a:pt x="77876" y="43982"/>
                        <a:pt x="59664" y="50466"/>
                        <a:pt x="45354" y="63436"/>
                      </a:cubicBezTo>
                      <a:cubicBezTo>
                        <a:pt x="31045" y="76405"/>
                        <a:pt x="24540" y="90671"/>
                        <a:pt x="24540" y="108828"/>
                      </a:cubicBezTo>
                      <a:cubicBezTo>
                        <a:pt x="24540" y="119204"/>
                        <a:pt x="27142" y="129579"/>
                        <a:pt x="31045" y="138658"/>
                      </a:cubicBezTo>
                      <a:cubicBezTo>
                        <a:pt x="36248" y="147736"/>
                        <a:pt x="42753" y="155518"/>
                        <a:pt x="51859" y="162003"/>
                      </a:cubicBezTo>
                      <a:cubicBezTo>
                        <a:pt x="60965" y="167190"/>
                        <a:pt x="76575" y="174972"/>
                        <a:pt x="101292" y="185347"/>
                      </a:cubicBezTo>
                      <a:cubicBezTo>
                        <a:pt x="101292" y="185347"/>
                        <a:pt x="101292" y="185347"/>
                        <a:pt x="103893" y="185347"/>
                      </a:cubicBezTo>
                      <a:cubicBezTo>
                        <a:pt x="103893" y="185347"/>
                        <a:pt x="103893" y="185347"/>
                        <a:pt x="103893" y="274836"/>
                      </a:cubicBezTo>
                      <a:cubicBezTo>
                        <a:pt x="103893" y="274836"/>
                        <a:pt x="103893" y="274836"/>
                        <a:pt x="101292" y="274836"/>
                      </a:cubicBezTo>
                      <a:cubicBezTo>
                        <a:pt x="85681" y="274836"/>
                        <a:pt x="75274" y="272242"/>
                        <a:pt x="67469" y="269648"/>
                      </a:cubicBezTo>
                      <a:cubicBezTo>
                        <a:pt x="62266" y="267054"/>
                        <a:pt x="59664" y="264460"/>
                        <a:pt x="59664" y="260570"/>
                      </a:cubicBezTo>
                      <a:cubicBezTo>
                        <a:pt x="59664" y="260570"/>
                        <a:pt x="60965" y="259273"/>
                        <a:pt x="60965" y="257976"/>
                      </a:cubicBezTo>
                      <a:cubicBezTo>
                        <a:pt x="62266" y="256679"/>
                        <a:pt x="63567" y="255382"/>
                        <a:pt x="67469" y="254085"/>
                      </a:cubicBezTo>
                      <a:cubicBezTo>
                        <a:pt x="76575" y="247600"/>
                        <a:pt x="80478" y="239819"/>
                        <a:pt x="80478" y="230740"/>
                      </a:cubicBezTo>
                      <a:cubicBezTo>
                        <a:pt x="80478" y="222959"/>
                        <a:pt x="77876" y="217771"/>
                        <a:pt x="72673" y="212583"/>
                      </a:cubicBezTo>
                      <a:cubicBezTo>
                        <a:pt x="67469" y="208692"/>
                        <a:pt x="60965" y="206098"/>
                        <a:pt x="51859" y="206098"/>
                      </a:cubicBezTo>
                      <a:cubicBezTo>
                        <a:pt x="42753" y="206098"/>
                        <a:pt x="36248" y="208692"/>
                        <a:pt x="29744" y="213880"/>
                      </a:cubicBezTo>
                      <a:cubicBezTo>
                        <a:pt x="23240" y="220365"/>
                        <a:pt x="20638" y="226849"/>
                        <a:pt x="20638" y="237225"/>
                      </a:cubicBezTo>
                      <a:cubicBezTo>
                        <a:pt x="20638" y="252788"/>
                        <a:pt x="28443" y="265757"/>
                        <a:pt x="44053" y="276133"/>
                      </a:cubicBezTo>
                      <a:cubicBezTo>
                        <a:pt x="59664" y="285211"/>
                        <a:pt x="77876" y="290399"/>
                        <a:pt x="101292" y="290399"/>
                      </a:cubicBezTo>
                      <a:cubicBezTo>
                        <a:pt x="101292" y="290399"/>
                        <a:pt x="101292" y="290399"/>
                        <a:pt x="103893" y="290399"/>
                      </a:cubicBezTo>
                      <a:cubicBezTo>
                        <a:pt x="103893" y="290399"/>
                        <a:pt x="103893" y="290399"/>
                        <a:pt x="103893" y="311150"/>
                      </a:cubicBezTo>
                      <a:cubicBezTo>
                        <a:pt x="103893" y="311150"/>
                        <a:pt x="103893" y="311150"/>
                        <a:pt x="124707" y="311150"/>
                      </a:cubicBezTo>
                      <a:cubicBezTo>
                        <a:pt x="124707" y="311150"/>
                        <a:pt x="124707" y="311150"/>
                        <a:pt x="124707" y="290399"/>
                      </a:cubicBezTo>
                      <a:cubicBezTo>
                        <a:pt x="150725" y="286508"/>
                        <a:pt x="171539" y="278727"/>
                        <a:pt x="185848" y="265757"/>
                      </a:cubicBezTo>
                      <a:cubicBezTo>
                        <a:pt x="200158" y="252788"/>
                        <a:pt x="207963" y="237225"/>
                        <a:pt x="207963" y="219068"/>
                      </a:cubicBezTo>
                      <a:cubicBezTo>
                        <a:pt x="207963" y="202208"/>
                        <a:pt x="200158" y="187941"/>
                        <a:pt x="184548" y="174972"/>
                      </a:cubicBezTo>
                      <a:cubicBezTo>
                        <a:pt x="174141" y="164597"/>
                        <a:pt x="153327" y="154221"/>
                        <a:pt x="124707" y="143846"/>
                      </a:cubicBezTo>
                      <a:cubicBezTo>
                        <a:pt x="124707" y="143846"/>
                        <a:pt x="124707" y="143846"/>
                        <a:pt x="124707" y="56951"/>
                      </a:cubicBezTo>
                      <a:cubicBezTo>
                        <a:pt x="133813" y="56951"/>
                        <a:pt x="141619" y="58248"/>
                        <a:pt x="146822" y="62139"/>
                      </a:cubicBezTo>
                      <a:cubicBezTo>
                        <a:pt x="153327" y="64733"/>
                        <a:pt x="155928" y="67327"/>
                        <a:pt x="155928" y="71217"/>
                      </a:cubicBezTo>
                      <a:cubicBezTo>
                        <a:pt x="155928" y="73811"/>
                        <a:pt x="153327" y="77702"/>
                        <a:pt x="149424" y="82890"/>
                      </a:cubicBezTo>
                      <a:cubicBezTo>
                        <a:pt x="145521" y="89374"/>
                        <a:pt x="142919" y="94562"/>
                        <a:pt x="142919" y="98453"/>
                      </a:cubicBezTo>
                      <a:cubicBezTo>
                        <a:pt x="142919" y="104938"/>
                        <a:pt x="145521" y="110125"/>
                        <a:pt x="150725" y="114016"/>
                      </a:cubicBezTo>
                      <a:cubicBezTo>
                        <a:pt x="155928" y="119204"/>
                        <a:pt x="162433" y="120501"/>
                        <a:pt x="168937" y="120501"/>
                      </a:cubicBezTo>
                      <a:cubicBezTo>
                        <a:pt x="176742" y="120501"/>
                        <a:pt x="184548" y="117907"/>
                        <a:pt x="189751" y="112719"/>
                      </a:cubicBezTo>
                      <a:cubicBezTo>
                        <a:pt x="196255" y="106235"/>
                        <a:pt x="198857" y="99750"/>
                        <a:pt x="198857" y="91968"/>
                      </a:cubicBezTo>
                      <a:cubicBezTo>
                        <a:pt x="198857" y="82890"/>
                        <a:pt x="194954" y="73811"/>
                        <a:pt x="187149" y="64733"/>
                      </a:cubicBezTo>
                      <a:cubicBezTo>
                        <a:pt x="178043" y="56951"/>
                        <a:pt x="167636" y="50466"/>
                        <a:pt x="155928" y="46576"/>
                      </a:cubicBezTo>
                      <a:cubicBezTo>
                        <a:pt x="144220" y="43982"/>
                        <a:pt x="133813" y="41388"/>
                        <a:pt x="124707" y="41388"/>
                      </a:cubicBezTo>
                      <a:cubicBezTo>
                        <a:pt x="124707" y="41388"/>
                        <a:pt x="124707" y="41388"/>
                        <a:pt x="124707" y="20637"/>
                      </a:cubicBezTo>
                      <a:cubicBezTo>
                        <a:pt x="124707" y="20637"/>
                        <a:pt x="124707" y="20637"/>
                        <a:pt x="103893" y="20637"/>
                      </a:cubicBezTo>
                      <a:close/>
                      <a:moveTo>
                        <a:pt x="83127" y="0"/>
                      </a:moveTo>
                      <a:cubicBezTo>
                        <a:pt x="83127" y="0"/>
                        <a:pt x="83127" y="0"/>
                        <a:pt x="145473" y="0"/>
                      </a:cubicBezTo>
                      <a:cubicBezTo>
                        <a:pt x="145473" y="0"/>
                        <a:pt x="145473" y="0"/>
                        <a:pt x="145473" y="23329"/>
                      </a:cubicBezTo>
                      <a:cubicBezTo>
                        <a:pt x="150668" y="24625"/>
                        <a:pt x="155864" y="25921"/>
                        <a:pt x="161059" y="27217"/>
                      </a:cubicBezTo>
                      <a:cubicBezTo>
                        <a:pt x="176646" y="31105"/>
                        <a:pt x="190933" y="40177"/>
                        <a:pt x="201324" y="50546"/>
                      </a:cubicBezTo>
                      <a:cubicBezTo>
                        <a:pt x="214313" y="63506"/>
                        <a:pt x="219508" y="76467"/>
                        <a:pt x="219508" y="92019"/>
                      </a:cubicBezTo>
                      <a:cubicBezTo>
                        <a:pt x="219508" y="104980"/>
                        <a:pt x="214313" y="117940"/>
                        <a:pt x="203922" y="127013"/>
                      </a:cubicBezTo>
                      <a:cubicBezTo>
                        <a:pt x="194830" y="136085"/>
                        <a:pt x="184439" y="141269"/>
                        <a:pt x="171450" y="141269"/>
                      </a:cubicBezTo>
                      <a:cubicBezTo>
                        <a:pt x="183140" y="147749"/>
                        <a:pt x="192232" y="152934"/>
                        <a:pt x="198726" y="158118"/>
                      </a:cubicBezTo>
                      <a:cubicBezTo>
                        <a:pt x="218209" y="176262"/>
                        <a:pt x="228600" y="195703"/>
                        <a:pt x="228600" y="219032"/>
                      </a:cubicBezTo>
                      <a:cubicBezTo>
                        <a:pt x="228600" y="243657"/>
                        <a:pt x="218209" y="264394"/>
                        <a:pt x="198726" y="281242"/>
                      </a:cubicBezTo>
                      <a:cubicBezTo>
                        <a:pt x="185738" y="294203"/>
                        <a:pt x="167554" y="301979"/>
                        <a:pt x="145473" y="307163"/>
                      </a:cubicBezTo>
                      <a:cubicBezTo>
                        <a:pt x="145473" y="307163"/>
                        <a:pt x="145473" y="307163"/>
                        <a:pt x="145473" y="331788"/>
                      </a:cubicBezTo>
                      <a:cubicBezTo>
                        <a:pt x="145473" y="331788"/>
                        <a:pt x="145473" y="331788"/>
                        <a:pt x="83127" y="331788"/>
                      </a:cubicBezTo>
                      <a:cubicBezTo>
                        <a:pt x="83127" y="331788"/>
                        <a:pt x="83127" y="331788"/>
                        <a:pt x="83127" y="309755"/>
                      </a:cubicBezTo>
                      <a:cubicBezTo>
                        <a:pt x="63644" y="308459"/>
                        <a:pt x="46759" y="301979"/>
                        <a:pt x="32471" y="292907"/>
                      </a:cubicBezTo>
                      <a:cubicBezTo>
                        <a:pt x="5195" y="276058"/>
                        <a:pt x="0" y="252729"/>
                        <a:pt x="0" y="237177"/>
                      </a:cubicBezTo>
                      <a:cubicBezTo>
                        <a:pt x="0" y="221624"/>
                        <a:pt x="5195" y="208664"/>
                        <a:pt x="15586" y="199591"/>
                      </a:cubicBezTo>
                      <a:cubicBezTo>
                        <a:pt x="24678" y="190519"/>
                        <a:pt x="36368" y="185335"/>
                        <a:pt x="50656" y="185335"/>
                      </a:cubicBezTo>
                      <a:cubicBezTo>
                        <a:pt x="46759" y="182743"/>
                        <a:pt x="42862" y="180151"/>
                        <a:pt x="40265" y="178854"/>
                      </a:cubicBezTo>
                      <a:cubicBezTo>
                        <a:pt x="28575" y="171078"/>
                        <a:pt x="19483" y="160710"/>
                        <a:pt x="12989" y="149045"/>
                      </a:cubicBezTo>
                      <a:cubicBezTo>
                        <a:pt x="6494" y="136085"/>
                        <a:pt x="3896" y="123124"/>
                        <a:pt x="3896" y="108868"/>
                      </a:cubicBezTo>
                      <a:cubicBezTo>
                        <a:pt x="3896" y="85539"/>
                        <a:pt x="12989" y="64802"/>
                        <a:pt x="31173" y="47954"/>
                      </a:cubicBezTo>
                      <a:cubicBezTo>
                        <a:pt x="45460" y="36289"/>
                        <a:pt x="62345" y="27217"/>
                        <a:pt x="83127" y="23329"/>
                      </a:cubicBezTo>
                      <a:cubicBezTo>
                        <a:pt x="83127" y="23329"/>
                        <a:pt x="83127" y="23329"/>
                        <a:pt x="831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5140870" y="3894917"/>
                  <a:ext cx="187823" cy="186367"/>
                </a:xfrm>
                <a:custGeom>
                  <a:avLst/>
                  <a:gdLst>
                    <a:gd name="T0" fmla="*/ 161 w 386"/>
                    <a:gd name="T1" fmla="*/ 42 h 386"/>
                    <a:gd name="T2" fmla="*/ 119 w 386"/>
                    <a:gd name="T3" fmla="*/ 58 h 386"/>
                    <a:gd name="T4" fmla="*/ 83 w 386"/>
                    <a:gd name="T5" fmla="*/ 84 h 386"/>
                    <a:gd name="T6" fmla="*/ 56 w 386"/>
                    <a:gd name="T7" fmla="*/ 120 h 386"/>
                    <a:gd name="T8" fmla="*/ 42 w 386"/>
                    <a:gd name="T9" fmla="*/ 162 h 386"/>
                    <a:gd name="T10" fmla="*/ 39 w 386"/>
                    <a:gd name="T11" fmla="*/ 209 h 386"/>
                    <a:gd name="T12" fmla="*/ 50 w 386"/>
                    <a:gd name="T13" fmla="*/ 254 h 386"/>
                    <a:gd name="T14" fmla="*/ 73 w 386"/>
                    <a:gd name="T15" fmla="*/ 291 h 386"/>
                    <a:gd name="T16" fmla="*/ 107 w 386"/>
                    <a:gd name="T17" fmla="*/ 321 h 386"/>
                    <a:gd name="T18" fmla="*/ 147 w 386"/>
                    <a:gd name="T19" fmla="*/ 342 h 386"/>
                    <a:gd name="T20" fmla="*/ 193 w 386"/>
                    <a:gd name="T21" fmla="*/ 347 h 386"/>
                    <a:gd name="T22" fmla="*/ 239 w 386"/>
                    <a:gd name="T23" fmla="*/ 342 h 386"/>
                    <a:gd name="T24" fmla="*/ 279 w 386"/>
                    <a:gd name="T25" fmla="*/ 321 h 386"/>
                    <a:gd name="T26" fmla="*/ 311 w 386"/>
                    <a:gd name="T27" fmla="*/ 291 h 386"/>
                    <a:gd name="T28" fmla="*/ 335 w 386"/>
                    <a:gd name="T29" fmla="*/ 254 h 386"/>
                    <a:gd name="T30" fmla="*/ 346 w 386"/>
                    <a:gd name="T31" fmla="*/ 209 h 386"/>
                    <a:gd name="T32" fmla="*/ 344 w 386"/>
                    <a:gd name="T33" fmla="*/ 162 h 386"/>
                    <a:gd name="T34" fmla="*/ 328 w 386"/>
                    <a:gd name="T35" fmla="*/ 120 h 386"/>
                    <a:gd name="T36" fmla="*/ 302 w 386"/>
                    <a:gd name="T37" fmla="*/ 84 h 386"/>
                    <a:gd name="T38" fmla="*/ 266 w 386"/>
                    <a:gd name="T39" fmla="*/ 58 h 386"/>
                    <a:gd name="T40" fmla="*/ 223 w 386"/>
                    <a:gd name="T41" fmla="*/ 42 h 386"/>
                    <a:gd name="T42" fmla="*/ 193 w 386"/>
                    <a:gd name="T43" fmla="*/ 386 h 386"/>
                    <a:gd name="T44" fmla="*/ 135 w 386"/>
                    <a:gd name="T45" fmla="*/ 378 h 386"/>
                    <a:gd name="T46" fmla="*/ 85 w 386"/>
                    <a:gd name="T47" fmla="*/ 353 h 386"/>
                    <a:gd name="T48" fmla="*/ 43 w 386"/>
                    <a:gd name="T49" fmla="*/ 316 h 386"/>
                    <a:gd name="T50" fmla="*/ 14 w 386"/>
                    <a:gd name="T51" fmla="*/ 268 h 386"/>
                    <a:gd name="T52" fmla="*/ 0 w 386"/>
                    <a:gd name="T53" fmla="*/ 213 h 386"/>
                    <a:gd name="T54" fmla="*/ 3 w 386"/>
                    <a:gd name="T55" fmla="*/ 154 h 386"/>
                    <a:gd name="T56" fmla="*/ 23 w 386"/>
                    <a:gd name="T57" fmla="*/ 101 h 386"/>
                    <a:gd name="T58" fmla="*/ 56 w 386"/>
                    <a:gd name="T59" fmla="*/ 56 h 386"/>
                    <a:gd name="T60" fmla="*/ 101 w 386"/>
                    <a:gd name="T61" fmla="*/ 23 h 386"/>
                    <a:gd name="T62" fmla="*/ 154 w 386"/>
                    <a:gd name="T63" fmla="*/ 5 h 386"/>
                    <a:gd name="T64" fmla="*/ 212 w 386"/>
                    <a:gd name="T65" fmla="*/ 2 h 386"/>
                    <a:gd name="T66" fmla="*/ 268 w 386"/>
                    <a:gd name="T67" fmla="*/ 16 h 386"/>
                    <a:gd name="T68" fmla="*/ 315 w 386"/>
                    <a:gd name="T69" fmla="*/ 45 h 386"/>
                    <a:gd name="T70" fmla="*/ 353 w 386"/>
                    <a:gd name="T71" fmla="*/ 85 h 386"/>
                    <a:gd name="T72" fmla="*/ 377 w 386"/>
                    <a:gd name="T73" fmla="*/ 136 h 386"/>
                    <a:gd name="T74" fmla="*/ 386 w 386"/>
                    <a:gd name="T75" fmla="*/ 193 h 386"/>
                    <a:gd name="T76" fmla="*/ 377 w 386"/>
                    <a:gd name="T77" fmla="*/ 251 h 386"/>
                    <a:gd name="T78" fmla="*/ 353 w 386"/>
                    <a:gd name="T79" fmla="*/ 301 h 386"/>
                    <a:gd name="T80" fmla="*/ 315 w 386"/>
                    <a:gd name="T81" fmla="*/ 343 h 386"/>
                    <a:gd name="T82" fmla="*/ 268 w 386"/>
                    <a:gd name="T83" fmla="*/ 372 h 386"/>
                    <a:gd name="T84" fmla="*/ 212 w 386"/>
                    <a:gd name="T85" fmla="*/ 38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6" h="386">
                      <a:moveTo>
                        <a:pt x="193" y="39"/>
                      </a:moveTo>
                      <a:lnTo>
                        <a:pt x="177" y="39"/>
                      </a:lnTo>
                      <a:lnTo>
                        <a:pt x="161" y="42"/>
                      </a:lnTo>
                      <a:lnTo>
                        <a:pt x="147" y="46"/>
                      </a:lnTo>
                      <a:lnTo>
                        <a:pt x="132" y="51"/>
                      </a:lnTo>
                      <a:lnTo>
                        <a:pt x="119" y="58"/>
                      </a:lnTo>
                      <a:lnTo>
                        <a:pt x="107" y="65"/>
                      </a:lnTo>
                      <a:lnTo>
                        <a:pt x="95" y="74"/>
                      </a:lnTo>
                      <a:lnTo>
                        <a:pt x="83" y="84"/>
                      </a:lnTo>
                      <a:lnTo>
                        <a:pt x="73" y="95"/>
                      </a:lnTo>
                      <a:lnTo>
                        <a:pt x="65" y="107"/>
                      </a:lnTo>
                      <a:lnTo>
                        <a:pt x="56" y="120"/>
                      </a:lnTo>
                      <a:lnTo>
                        <a:pt x="50" y="133"/>
                      </a:lnTo>
                      <a:lnTo>
                        <a:pt x="45" y="147"/>
                      </a:lnTo>
                      <a:lnTo>
                        <a:pt x="42" y="162"/>
                      </a:lnTo>
                      <a:lnTo>
                        <a:pt x="39" y="177"/>
                      </a:lnTo>
                      <a:lnTo>
                        <a:pt x="37" y="193"/>
                      </a:lnTo>
                      <a:lnTo>
                        <a:pt x="39" y="209"/>
                      </a:lnTo>
                      <a:lnTo>
                        <a:pt x="42" y="225"/>
                      </a:lnTo>
                      <a:lnTo>
                        <a:pt x="45" y="239"/>
                      </a:lnTo>
                      <a:lnTo>
                        <a:pt x="50" y="254"/>
                      </a:lnTo>
                      <a:lnTo>
                        <a:pt x="56" y="267"/>
                      </a:lnTo>
                      <a:lnTo>
                        <a:pt x="65" y="280"/>
                      </a:lnTo>
                      <a:lnTo>
                        <a:pt x="73" y="291"/>
                      </a:lnTo>
                      <a:lnTo>
                        <a:pt x="83" y="303"/>
                      </a:lnTo>
                      <a:lnTo>
                        <a:pt x="95" y="313"/>
                      </a:lnTo>
                      <a:lnTo>
                        <a:pt x="107" y="321"/>
                      </a:lnTo>
                      <a:lnTo>
                        <a:pt x="119" y="329"/>
                      </a:lnTo>
                      <a:lnTo>
                        <a:pt x="132" y="336"/>
                      </a:lnTo>
                      <a:lnTo>
                        <a:pt x="147" y="342"/>
                      </a:lnTo>
                      <a:lnTo>
                        <a:pt x="161" y="345"/>
                      </a:lnTo>
                      <a:lnTo>
                        <a:pt x="177" y="347"/>
                      </a:lnTo>
                      <a:lnTo>
                        <a:pt x="193" y="347"/>
                      </a:lnTo>
                      <a:lnTo>
                        <a:pt x="209" y="347"/>
                      </a:lnTo>
                      <a:lnTo>
                        <a:pt x="223" y="345"/>
                      </a:lnTo>
                      <a:lnTo>
                        <a:pt x="239" y="342"/>
                      </a:lnTo>
                      <a:lnTo>
                        <a:pt x="252" y="336"/>
                      </a:lnTo>
                      <a:lnTo>
                        <a:pt x="266" y="329"/>
                      </a:lnTo>
                      <a:lnTo>
                        <a:pt x="279" y="321"/>
                      </a:lnTo>
                      <a:lnTo>
                        <a:pt x="291" y="313"/>
                      </a:lnTo>
                      <a:lnTo>
                        <a:pt x="302" y="303"/>
                      </a:lnTo>
                      <a:lnTo>
                        <a:pt x="311" y="291"/>
                      </a:lnTo>
                      <a:lnTo>
                        <a:pt x="321" y="280"/>
                      </a:lnTo>
                      <a:lnTo>
                        <a:pt x="328" y="267"/>
                      </a:lnTo>
                      <a:lnTo>
                        <a:pt x="335" y="254"/>
                      </a:lnTo>
                      <a:lnTo>
                        <a:pt x="340" y="239"/>
                      </a:lnTo>
                      <a:lnTo>
                        <a:pt x="344" y="225"/>
                      </a:lnTo>
                      <a:lnTo>
                        <a:pt x="346" y="209"/>
                      </a:lnTo>
                      <a:lnTo>
                        <a:pt x="347" y="193"/>
                      </a:lnTo>
                      <a:lnTo>
                        <a:pt x="346" y="177"/>
                      </a:lnTo>
                      <a:lnTo>
                        <a:pt x="344" y="162"/>
                      </a:lnTo>
                      <a:lnTo>
                        <a:pt x="340" y="147"/>
                      </a:lnTo>
                      <a:lnTo>
                        <a:pt x="335" y="133"/>
                      </a:lnTo>
                      <a:lnTo>
                        <a:pt x="328" y="120"/>
                      </a:lnTo>
                      <a:lnTo>
                        <a:pt x="321" y="107"/>
                      </a:lnTo>
                      <a:lnTo>
                        <a:pt x="311" y="95"/>
                      </a:lnTo>
                      <a:lnTo>
                        <a:pt x="302" y="84"/>
                      </a:lnTo>
                      <a:lnTo>
                        <a:pt x="291" y="74"/>
                      </a:lnTo>
                      <a:lnTo>
                        <a:pt x="279" y="65"/>
                      </a:lnTo>
                      <a:lnTo>
                        <a:pt x="266" y="58"/>
                      </a:lnTo>
                      <a:lnTo>
                        <a:pt x="252" y="51"/>
                      </a:lnTo>
                      <a:lnTo>
                        <a:pt x="239" y="46"/>
                      </a:lnTo>
                      <a:lnTo>
                        <a:pt x="223" y="42"/>
                      </a:lnTo>
                      <a:lnTo>
                        <a:pt x="209" y="39"/>
                      </a:lnTo>
                      <a:lnTo>
                        <a:pt x="193" y="39"/>
                      </a:lnTo>
                      <a:close/>
                      <a:moveTo>
                        <a:pt x="193" y="386"/>
                      </a:moveTo>
                      <a:lnTo>
                        <a:pt x="173" y="385"/>
                      </a:lnTo>
                      <a:lnTo>
                        <a:pt x="154" y="382"/>
                      </a:lnTo>
                      <a:lnTo>
                        <a:pt x="135" y="378"/>
                      </a:lnTo>
                      <a:lnTo>
                        <a:pt x="118" y="372"/>
                      </a:lnTo>
                      <a:lnTo>
                        <a:pt x="101" y="363"/>
                      </a:lnTo>
                      <a:lnTo>
                        <a:pt x="85" y="353"/>
                      </a:lnTo>
                      <a:lnTo>
                        <a:pt x="69" y="343"/>
                      </a:lnTo>
                      <a:lnTo>
                        <a:pt x="56" y="330"/>
                      </a:lnTo>
                      <a:lnTo>
                        <a:pt x="43" y="316"/>
                      </a:lnTo>
                      <a:lnTo>
                        <a:pt x="33" y="301"/>
                      </a:lnTo>
                      <a:lnTo>
                        <a:pt x="23" y="285"/>
                      </a:lnTo>
                      <a:lnTo>
                        <a:pt x="14" y="268"/>
                      </a:lnTo>
                      <a:lnTo>
                        <a:pt x="9" y="251"/>
                      </a:lnTo>
                      <a:lnTo>
                        <a:pt x="3" y="232"/>
                      </a:lnTo>
                      <a:lnTo>
                        <a:pt x="0" y="213"/>
                      </a:lnTo>
                      <a:lnTo>
                        <a:pt x="0" y="193"/>
                      </a:lnTo>
                      <a:lnTo>
                        <a:pt x="0" y="173"/>
                      </a:lnTo>
                      <a:lnTo>
                        <a:pt x="3" y="154"/>
                      </a:lnTo>
                      <a:lnTo>
                        <a:pt x="9" y="136"/>
                      </a:lnTo>
                      <a:lnTo>
                        <a:pt x="14" y="118"/>
                      </a:lnTo>
                      <a:lnTo>
                        <a:pt x="23" y="101"/>
                      </a:lnTo>
                      <a:lnTo>
                        <a:pt x="33" y="85"/>
                      </a:lnTo>
                      <a:lnTo>
                        <a:pt x="43" y="71"/>
                      </a:lnTo>
                      <a:lnTo>
                        <a:pt x="56" y="56"/>
                      </a:lnTo>
                      <a:lnTo>
                        <a:pt x="69" y="45"/>
                      </a:lnTo>
                      <a:lnTo>
                        <a:pt x="85" y="33"/>
                      </a:lnTo>
                      <a:lnTo>
                        <a:pt x="101" y="23"/>
                      </a:lnTo>
                      <a:lnTo>
                        <a:pt x="118" y="16"/>
                      </a:lnTo>
                      <a:lnTo>
                        <a:pt x="135" y="9"/>
                      </a:lnTo>
                      <a:lnTo>
                        <a:pt x="154" y="5"/>
                      </a:lnTo>
                      <a:lnTo>
                        <a:pt x="173" y="2"/>
                      </a:lnTo>
                      <a:lnTo>
                        <a:pt x="193" y="0"/>
                      </a:lnTo>
                      <a:lnTo>
                        <a:pt x="212" y="2"/>
                      </a:lnTo>
                      <a:lnTo>
                        <a:pt x="232" y="5"/>
                      </a:lnTo>
                      <a:lnTo>
                        <a:pt x="251" y="9"/>
                      </a:lnTo>
                      <a:lnTo>
                        <a:pt x="268" y="16"/>
                      </a:lnTo>
                      <a:lnTo>
                        <a:pt x="285" y="23"/>
                      </a:lnTo>
                      <a:lnTo>
                        <a:pt x="301" y="33"/>
                      </a:lnTo>
                      <a:lnTo>
                        <a:pt x="315" y="45"/>
                      </a:lnTo>
                      <a:lnTo>
                        <a:pt x="330" y="56"/>
                      </a:lnTo>
                      <a:lnTo>
                        <a:pt x="341" y="71"/>
                      </a:lnTo>
                      <a:lnTo>
                        <a:pt x="353" y="85"/>
                      </a:lnTo>
                      <a:lnTo>
                        <a:pt x="363" y="101"/>
                      </a:lnTo>
                      <a:lnTo>
                        <a:pt x="370" y="118"/>
                      </a:lnTo>
                      <a:lnTo>
                        <a:pt x="377" y="136"/>
                      </a:lnTo>
                      <a:lnTo>
                        <a:pt x="382" y="154"/>
                      </a:lnTo>
                      <a:lnTo>
                        <a:pt x="384" y="173"/>
                      </a:lnTo>
                      <a:lnTo>
                        <a:pt x="386" y="193"/>
                      </a:lnTo>
                      <a:lnTo>
                        <a:pt x="384" y="213"/>
                      </a:lnTo>
                      <a:lnTo>
                        <a:pt x="382" y="232"/>
                      </a:lnTo>
                      <a:lnTo>
                        <a:pt x="377" y="251"/>
                      </a:lnTo>
                      <a:lnTo>
                        <a:pt x="370" y="268"/>
                      </a:lnTo>
                      <a:lnTo>
                        <a:pt x="363" y="285"/>
                      </a:lnTo>
                      <a:lnTo>
                        <a:pt x="353" y="301"/>
                      </a:lnTo>
                      <a:lnTo>
                        <a:pt x="341" y="316"/>
                      </a:lnTo>
                      <a:lnTo>
                        <a:pt x="330" y="330"/>
                      </a:lnTo>
                      <a:lnTo>
                        <a:pt x="315" y="343"/>
                      </a:lnTo>
                      <a:lnTo>
                        <a:pt x="301" y="353"/>
                      </a:lnTo>
                      <a:lnTo>
                        <a:pt x="285" y="363"/>
                      </a:lnTo>
                      <a:lnTo>
                        <a:pt x="268" y="372"/>
                      </a:lnTo>
                      <a:lnTo>
                        <a:pt x="251" y="378"/>
                      </a:lnTo>
                      <a:lnTo>
                        <a:pt x="232" y="382"/>
                      </a:lnTo>
                      <a:lnTo>
                        <a:pt x="212" y="385"/>
                      </a:lnTo>
                      <a:lnTo>
                        <a:pt x="193" y="3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4595111" y="5141562"/>
              <a:ext cx="544833" cy="552432"/>
              <a:chOff x="6760724" y="3526762"/>
              <a:chExt cx="593383" cy="595702"/>
            </a:xfrm>
          </p:grpSpPr>
          <p:sp>
            <p:nvSpPr>
              <p:cNvPr id="33" name="任意多边形: 形状 32"/>
              <p:cNvSpPr/>
              <p:nvPr/>
            </p:nvSpPr>
            <p:spPr bwMode="auto">
              <a:xfrm>
                <a:off x="6760724" y="3526762"/>
                <a:ext cx="593383" cy="595702"/>
              </a:xfrm>
              <a:custGeom>
                <a:avLst/>
                <a:gdLst>
                  <a:gd name="T0" fmla="*/ 127 w 256"/>
                  <a:gd name="T1" fmla="*/ 0 h 257"/>
                  <a:gd name="T2" fmla="*/ 153 w 256"/>
                  <a:gd name="T3" fmla="*/ 3 h 257"/>
                  <a:gd name="T4" fmla="*/ 178 w 256"/>
                  <a:gd name="T5" fmla="*/ 11 h 257"/>
                  <a:gd name="T6" fmla="*/ 199 w 256"/>
                  <a:gd name="T7" fmla="*/ 23 h 257"/>
                  <a:gd name="T8" fmla="*/ 218 w 256"/>
                  <a:gd name="T9" fmla="*/ 38 h 257"/>
                  <a:gd name="T10" fmla="*/ 233 w 256"/>
                  <a:gd name="T11" fmla="*/ 57 h 257"/>
                  <a:gd name="T12" fmla="*/ 245 w 256"/>
                  <a:gd name="T13" fmla="*/ 78 h 257"/>
                  <a:gd name="T14" fmla="*/ 252 w 256"/>
                  <a:gd name="T15" fmla="*/ 103 h 257"/>
                  <a:gd name="T16" fmla="*/ 256 w 256"/>
                  <a:gd name="T17" fmla="*/ 128 h 257"/>
                  <a:gd name="T18" fmla="*/ 255 w 256"/>
                  <a:gd name="T19" fmla="*/ 142 h 257"/>
                  <a:gd name="T20" fmla="*/ 250 w 256"/>
                  <a:gd name="T21" fmla="*/ 167 h 257"/>
                  <a:gd name="T22" fmla="*/ 240 w 256"/>
                  <a:gd name="T23" fmla="*/ 189 h 257"/>
                  <a:gd name="T24" fmla="*/ 226 w 256"/>
                  <a:gd name="T25" fmla="*/ 209 h 257"/>
                  <a:gd name="T26" fmla="*/ 209 w 256"/>
                  <a:gd name="T27" fmla="*/ 227 h 257"/>
                  <a:gd name="T28" fmla="*/ 189 w 256"/>
                  <a:gd name="T29" fmla="*/ 241 h 257"/>
                  <a:gd name="T30" fmla="*/ 166 w 256"/>
                  <a:gd name="T31" fmla="*/ 251 h 257"/>
                  <a:gd name="T32" fmla="*/ 141 w 256"/>
                  <a:gd name="T33" fmla="*/ 255 h 257"/>
                  <a:gd name="T34" fmla="*/ 127 w 256"/>
                  <a:gd name="T35" fmla="*/ 257 h 257"/>
                  <a:gd name="T36" fmla="*/ 102 w 256"/>
                  <a:gd name="T37" fmla="*/ 253 h 257"/>
                  <a:gd name="T38" fmla="*/ 78 w 256"/>
                  <a:gd name="T39" fmla="*/ 246 h 257"/>
                  <a:gd name="T40" fmla="*/ 56 w 256"/>
                  <a:gd name="T41" fmla="*/ 234 h 257"/>
                  <a:gd name="T42" fmla="*/ 37 w 256"/>
                  <a:gd name="T43" fmla="*/ 219 h 257"/>
                  <a:gd name="T44" fmla="*/ 22 w 256"/>
                  <a:gd name="T45" fmla="*/ 200 h 257"/>
                  <a:gd name="T46" fmla="*/ 10 w 256"/>
                  <a:gd name="T47" fmla="*/ 179 h 257"/>
                  <a:gd name="T48" fmla="*/ 2 w 256"/>
                  <a:gd name="T49" fmla="*/ 154 h 257"/>
                  <a:gd name="T50" fmla="*/ 0 w 256"/>
                  <a:gd name="T51" fmla="*/ 128 h 257"/>
                  <a:gd name="T52" fmla="*/ 1 w 256"/>
                  <a:gd name="T53" fmla="*/ 115 h 257"/>
                  <a:gd name="T54" fmla="*/ 6 w 256"/>
                  <a:gd name="T55" fmla="*/ 90 h 257"/>
                  <a:gd name="T56" fmla="*/ 15 w 256"/>
                  <a:gd name="T57" fmla="*/ 68 h 257"/>
                  <a:gd name="T58" fmla="*/ 29 w 256"/>
                  <a:gd name="T59" fmla="*/ 48 h 257"/>
                  <a:gd name="T60" fmla="*/ 47 w 256"/>
                  <a:gd name="T61" fmla="*/ 30 h 257"/>
                  <a:gd name="T62" fmla="*/ 67 w 256"/>
                  <a:gd name="T63" fmla="*/ 16 h 257"/>
                  <a:gd name="T64" fmla="*/ 89 w 256"/>
                  <a:gd name="T65" fmla="*/ 6 h 257"/>
                  <a:gd name="T66" fmla="*/ 114 w 256"/>
                  <a:gd name="T67" fmla="*/ 2 h 257"/>
                  <a:gd name="T68" fmla="*/ 127 w 256"/>
                  <a:gd name="T6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6" h="257">
                    <a:moveTo>
                      <a:pt x="127" y="0"/>
                    </a:moveTo>
                    <a:lnTo>
                      <a:pt x="127" y="0"/>
                    </a:lnTo>
                    <a:lnTo>
                      <a:pt x="141" y="2"/>
                    </a:lnTo>
                    <a:lnTo>
                      <a:pt x="153" y="3"/>
                    </a:lnTo>
                    <a:lnTo>
                      <a:pt x="166" y="6"/>
                    </a:lnTo>
                    <a:lnTo>
                      <a:pt x="178" y="11"/>
                    </a:lnTo>
                    <a:lnTo>
                      <a:pt x="189" y="16"/>
                    </a:lnTo>
                    <a:lnTo>
                      <a:pt x="199" y="23"/>
                    </a:lnTo>
                    <a:lnTo>
                      <a:pt x="209" y="30"/>
                    </a:lnTo>
                    <a:lnTo>
                      <a:pt x="218" y="38"/>
                    </a:lnTo>
                    <a:lnTo>
                      <a:pt x="226" y="48"/>
                    </a:lnTo>
                    <a:lnTo>
                      <a:pt x="233" y="57"/>
                    </a:lnTo>
                    <a:lnTo>
                      <a:pt x="240" y="68"/>
                    </a:lnTo>
                    <a:lnTo>
                      <a:pt x="245" y="78"/>
                    </a:lnTo>
                    <a:lnTo>
                      <a:pt x="250" y="90"/>
                    </a:lnTo>
                    <a:lnTo>
                      <a:pt x="252" y="103"/>
                    </a:lnTo>
                    <a:lnTo>
                      <a:pt x="255" y="115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5" y="142"/>
                    </a:lnTo>
                    <a:lnTo>
                      <a:pt x="252" y="154"/>
                    </a:lnTo>
                    <a:lnTo>
                      <a:pt x="250" y="167"/>
                    </a:lnTo>
                    <a:lnTo>
                      <a:pt x="245" y="179"/>
                    </a:lnTo>
                    <a:lnTo>
                      <a:pt x="240" y="189"/>
                    </a:lnTo>
                    <a:lnTo>
                      <a:pt x="233" y="200"/>
                    </a:lnTo>
                    <a:lnTo>
                      <a:pt x="226" y="209"/>
                    </a:lnTo>
                    <a:lnTo>
                      <a:pt x="218" y="219"/>
                    </a:lnTo>
                    <a:lnTo>
                      <a:pt x="209" y="227"/>
                    </a:lnTo>
                    <a:lnTo>
                      <a:pt x="199" y="234"/>
                    </a:lnTo>
                    <a:lnTo>
                      <a:pt x="189" y="241"/>
                    </a:lnTo>
                    <a:lnTo>
                      <a:pt x="178" y="246"/>
                    </a:lnTo>
                    <a:lnTo>
                      <a:pt x="166" y="251"/>
                    </a:lnTo>
                    <a:lnTo>
                      <a:pt x="153" y="253"/>
                    </a:lnTo>
                    <a:lnTo>
                      <a:pt x="141" y="255"/>
                    </a:lnTo>
                    <a:lnTo>
                      <a:pt x="127" y="257"/>
                    </a:lnTo>
                    <a:lnTo>
                      <a:pt x="127" y="257"/>
                    </a:lnTo>
                    <a:lnTo>
                      <a:pt x="114" y="255"/>
                    </a:lnTo>
                    <a:lnTo>
                      <a:pt x="102" y="253"/>
                    </a:lnTo>
                    <a:lnTo>
                      <a:pt x="89" y="251"/>
                    </a:lnTo>
                    <a:lnTo>
                      <a:pt x="78" y="246"/>
                    </a:lnTo>
                    <a:lnTo>
                      <a:pt x="67" y="241"/>
                    </a:lnTo>
                    <a:lnTo>
                      <a:pt x="56" y="234"/>
                    </a:lnTo>
                    <a:lnTo>
                      <a:pt x="47" y="227"/>
                    </a:lnTo>
                    <a:lnTo>
                      <a:pt x="37" y="219"/>
                    </a:lnTo>
                    <a:lnTo>
                      <a:pt x="29" y="209"/>
                    </a:lnTo>
                    <a:lnTo>
                      <a:pt x="22" y="200"/>
                    </a:lnTo>
                    <a:lnTo>
                      <a:pt x="15" y="189"/>
                    </a:lnTo>
                    <a:lnTo>
                      <a:pt x="10" y="179"/>
                    </a:lnTo>
                    <a:lnTo>
                      <a:pt x="6" y="167"/>
                    </a:lnTo>
                    <a:lnTo>
                      <a:pt x="2" y="154"/>
                    </a:lnTo>
                    <a:lnTo>
                      <a:pt x="1" y="14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2" y="103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8"/>
                    </a:lnTo>
                    <a:lnTo>
                      <a:pt x="22" y="57"/>
                    </a:lnTo>
                    <a:lnTo>
                      <a:pt x="29" y="48"/>
                    </a:lnTo>
                    <a:lnTo>
                      <a:pt x="37" y="38"/>
                    </a:lnTo>
                    <a:lnTo>
                      <a:pt x="47" y="30"/>
                    </a:lnTo>
                    <a:lnTo>
                      <a:pt x="56" y="23"/>
                    </a:lnTo>
                    <a:lnTo>
                      <a:pt x="67" y="16"/>
                    </a:lnTo>
                    <a:lnTo>
                      <a:pt x="78" y="11"/>
                    </a:lnTo>
                    <a:lnTo>
                      <a:pt x="89" y="6"/>
                    </a:lnTo>
                    <a:lnTo>
                      <a:pt x="102" y="3"/>
                    </a:lnTo>
                    <a:lnTo>
                      <a:pt x="114" y="2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6905530" y="3670904"/>
                <a:ext cx="338020" cy="338021"/>
                <a:chOff x="1260653" y="5164541"/>
                <a:chExt cx="449902" cy="449902"/>
              </a:xfrm>
              <a:solidFill>
                <a:schemeClr val="bg1"/>
              </a:solidFill>
            </p:grpSpPr>
            <p:sp>
              <p:nvSpPr>
                <p:cNvPr id="35" name="任意多边形: 形状 34"/>
                <p:cNvSpPr/>
                <p:nvPr/>
              </p:nvSpPr>
              <p:spPr bwMode="auto">
                <a:xfrm>
                  <a:off x="1317437" y="5538731"/>
                  <a:ext cx="75712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4 w 154"/>
                    <a:gd name="T3" fmla="*/ 46 h 155"/>
                    <a:gd name="T4" fmla="*/ 44 w 154"/>
                    <a:gd name="T5" fmla="*/ 57 h 155"/>
                    <a:gd name="T6" fmla="*/ 39 w 154"/>
                    <a:gd name="T7" fmla="*/ 70 h 155"/>
                    <a:gd name="T8" fmla="*/ 39 w 154"/>
                    <a:gd name="T9" fmla="*/ 85 h 155"/>
                    <a:gd name="T10" fmla="*/ 44 w 154"/>
                    <a:gd name="T11" fmla="*/ 100 h 155"/>
                    <a:gd name="T12" fmla="*/ 54 w 154"/>
                    <a:gd name="T13" fmla="*/ 110 h 155"/>
                    <a:gd name="T14" fmla="*/ 69 w 154"/>
                    <a:gd name="T15" fmla="*/ 116 h 155"/>
                    <a:gd name="T16" fmla="*/ 85 w 154"/>
                    <a:gd name="T17" fmla="*/ 116 h 155"/>
                    <a:gd name="T18" fmla="*/ 98 w 154"/>
                    <a:gd name="T19" fmla="*/ 110 h 155"/>
                    <a:gd name="T20" fmla="*/ 109 w 154"/>
                    <a:gd name="T21" fmla="*/ 100 h 155"/>
                    <a:gd name="T22" fmla="*/ 115 w 154"/>
                    <a:gd name="T23" fmla="*/ 85 h 155"/>
                    <a:gd name="T24" fmla="*/ 115 w 154"/>
                    <a:gd name="T25" fmla="*/ 70 h 155"/>
                    <a:gd name="T26" fmla="*/ 109 w 154"/>
                    <a:gd name="T27" fmla="*/ 57 h 155"/>
                    <a:gd name="T28" fmla="*/ 98 w 154"/>
                    <a:gd name="T29" fmla="*/ 46 h 155"/>
                    <a:gd name="T30" fmla="*/ 85 w 154"/>
                    <a:gd name="T31" fmla="*/ 39 h 155"/>
                    <a:gd name="T32" fmla="*/ 76 w 154"/>
                    <a:gd name="T33" fmla="*/ 155 h 155"/>
                    <a:gd name="T34" fmla="*/ 62 w 154"/>
                    <a:gd name="T35" fmla="*/ 153 h 155"/>
                    <a:gd name="T36" fmla="*/ 46 w 154"/>
                    <a:gd name="T37" fmla="*/ 149 h 155"/>
                    <a:gd name="T38" fmla="*/ 21 w 154"/>
                    <a:gd name="T39" fmla="*/ 133 h 155"/>
                    <a:gd name="T40" fmla="*/ 5 w 154"/>
                    <a:gd name="T41" fmla="*/ 108 h 155"/>
                    <a:gd name="T42" fmla="*/ 1 w 154"/>
                    <a:gd name="T43" fmla="*/ 94 h 155"/>
                    <a:gd name="T44" fmla="*/ 0 w 154"/>
                    <a:gd name="T45" fmla="*/ 78 h 155"/>
                    <a:gd name="T46" fmla="*/ 1 w 154"/>
                    <a:gd name="T47" fmla="*/ 62 h 155"/>
                    <a:gd name="T48" fmla="*/ 5 w 154"/>
                    <a:gd name="T49" fmla="*/ 48 h 155"/>
                    <a:gd name="T50" fmla="*/ 21 w 154"/>
                    <a:gd name="T51" fmla="*/ 23 h 155"/>
                    <a:gd name="T52" fmla="*/ 46 w 154"/>
                    <a:gd name="T53" fmla="*/ 6 h 155"/>
                    <a:gd name="T54" fmla="*/ 62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6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2 w 154"/>
                    <a:gd name="T67" fmla="*/ 62 h 155"/>
                    <a:gd name="T68" fmla="*/ 154 w 154"/>
                    <a:gd name="T69" fmla="*/ 78 h 155"/>
                    <a:gd name="T70" fmla="*/ 152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6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2" y="42"/>
                      </a:lnTo>
                      <a:lnTo>
                        <a:pt x="54" y="46"/>
                      </a:lnTo>
                      <a:lnTo>
                        <a:pt x="49" y="51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9" y="70"/>
                      </a:lnTo>
                      <a:lnTo>
                        <a:pt x="39" y="78"/>
                      </a:lnTo>
                      <a:lnTo>
                        <a:pt x="39" y="85"/>
                      </a:lnTo>
                      <a:lnTo>
                        <a:pt x="41" y="93"/>
                      </a:lnTo>
                      <a:lnTo>
                        <a:pt x="44" y="100"/>
                      </a:lnTo>
                      <a:lnTo>
                        <a:pt x="49" y="106"/>
                      </a:lnTo>
                      <a:lnTo>
                        <a:pt x="54" y="110"/>
                      </a:lnTo>
                      <a:lnTo>
                        <a:pt x="62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5" y="116"/>
                      </a:lnTo>
                      <a:lnTo>
                        <a:pt x="92" y="113"/>
                      </a:lnTo>
                      <a:lnTo>
                        <a:pt x="98" y="110"/>
                      </a:lnTo>
                      <a:lnTo>
                        <a:pt x="103" y="106"/>
                      </a:lnTo>
                      <a:lnTo>
                        <a:pt x="109" y="100"/>
                      </a:lnTo>
                      <a:lnTo>
                        <a:pt x="112" y="93"/>
                      </a:lnTo>
                      <a:lnTo>
                        <a:pt x="115" y="85"/>
                      </a:lnTo>
                      <a:lnTo>
                        <a:pt x="115" y="78"/>
                      </a:lnTo>
                      <a:lnTo>
                        <a:pt x="115" y="70"/>
                      </a:lnTo>
                      <a:lnTo>
                        <a:pt x="112" y="62"/>
                      </a:lnTo>
                      <a:lnTo>
                        <a:pt x="109" y="57"/>
                      </a:lnTo>
                      <a:lnTo>
                        <a:pt x="103" y="51"/>
                      </a:lnTo>
                      <a:lnTo>
                        <a:pt x="98" y="46"/>
                      </a:lnTo>
                      <a:lnTo>
                        <a:pt x="92" y="42"/>
                      </a:lnTo>
                      <a:lnTo>
                        <a:pt x="85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2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1" y="133"/>
                      </a:lnTo>
                      <a:lnTo>
                        <a:pt x="13" y="121"/>
                      </a:lnTo>
                      <a:lnTo>
                        <a:pt x="5" y="108"/>
                      </a:lnTo>
                      <a:lnTo>
                        <a:pt x="3" y="101"/>
                      </a:lnTo>
                      <a:lnTo>
                        <a:pt x="1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3" y="55"/>
                      </a:lnTo>
                      <a:lnTo>
                        <a:pt x="5" y="48"/>
                      </a:lnTo>
                      <a:lnTo>
                        <a:pt x="13" y="35"/>
                      </a:lnTo>
                      <a:lnTo>
                        <a:pt x="21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2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6" y="6"/>
                      </a:lnTo>
                      <a:lnTo>
                        <a:pt x="119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1" y="55"/>
                      </a:lnTo>
                      <a:lnTo>
                        <a:pt x="152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2" y="94"/>
                      </a:lnTo>
                      <a:lnTo>
                        <a:pt x="151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19" y="142"/>
                      </a:lnTo>
                      <a:lnTo>
                        <a:pt x="106" y="149"/>
                      </a:lnTo>
                      <a:lnTo>
                        <a:pt x="99" y="152"/>
                      </a:lnTo>
                      <a:lnTo>
                        <a:pt x="92" y="153"/>
                      </a:lnTo>
                      <a:lnTo>
                        <a:pt x="85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1524188" y="5538731"/>
                  <a:ext cx="74256" cy="75712"/>
                </a:xfrm>
                <a:custGeom>
                  <a:avLst/>
                  <a:gdLst>
                    <a:gd name="T0" fmla="*/ 69 w 154"/>
                    <a:gd name="T1" fmla="*/ 39 h 155"/>
                    <a:gd name="T2" fmla="*/ 54 w 154"/>
                    <a:gd name="T3" fmla="*/ 46 h 155"/>
                    <a:gd name="T4" fmla="*/ 44 w 154"/>
                    <a:gd name="T5" fmla="*/ 57 h 155"/>
                    <a:gd name="T6" fmla="*/ 38 w 154"/>
                    <a:gd name="T7" fmla="*/ 70 h 155"/>
                    <a:gd name="T8" fmla="*/ 38 w 154"/>
                    <a:gd name="T9" fmla="*/ 85 h 155"/>
                    <a:gd name="T10" fmla="*/ 44 w 154"/>
                    <a:gd name="T11" fmla="*/ 100 h 155"/>
                    <a:gd name="T12" fmla="*/ 54 w 154"/>
                    <a:gd name="T13" fmla="*/ 110 h 155"/>
                    <a:gd name="T14" fmla="*/ 69 w 154"/>
                    <a:gd name="T15" fmla="*/ 116 h 155"/>
                    <a:gd name="T16" fmla="*/ 84 w 154"/>
                    <a:gd name="T17" fmla="*/ 116 h 155"/>
                    <a:gd name="T18" fmla="*/ 97 w 154"/>
                    <a:gd name="T19" fmla="*/ 110 h 155"/>
                    <a:gd name="T20" fmla="*/ 109 w 154"/>
                    <a:gd name="T21" fmla="*/ 100 h 155"/>
                    <a:gd name="T22" fmla="*/ 115 w 154"/>
                    <a:gd name="T23" fmla="*/ 85 h 155"/>
                    <a:gd name="T24" fmla="*/ 115 w 154"/>
                    <a:gd name="T25" fmla="*/ 70 h 155"/>
                    <a:gd name="T26" fmla="*/ 109 w 154"/>
                    <a:gd name="T27" fmla="*/ 57 h 155"/>
                    <a:gd name="T28" fmla="*/ 97 w 154"/>
                    <a:gd name="T29" fmla="*/ 46 h 155"/>
                    <a:gd name="T30" fmla="*/ 84 w 154"/>
                    <a:gd name="T31" fmla="*/ 39 h 155"/>
                    <a:gd name="T32" fmla="*/ 76 w 154"/>
                    <a:gd name="T33" fmla="*/ 155 h 155"/>
                    <a:gd name="T34" fmla="*/ 61 w 154"/>
                    <a:gd name="T35" fmla="*/ 153 h 155"/>
                    <a:gd name="T36" fmla="*/ 46 w 154"/>
                    <a:gd name="T37" fmla="*/ 149 h 155"/>
                    <a:gd name="T38" fmla="*/ 21 w 154"/>
                    <a:gd name="T39" fmla="*/ 133 h 155"/>
                    <a:gd name="T40" fmla="*/ 5 w 154"/>
                    <a:gd name="T41" fmla="*/ 108 h 155"/>
                    <a:gd name="T42" fmla="*/ 1 w 154"/>
                    <a:gd name="T43" fmla="*/ 94 h 155"/>
                    <a:gd name="T44" fmla="*/ 0 w 154"/>
                    <a:gd name="T45" fmla="*/ 78 h 155"/>
                    <a:gd name="T46" fmla="*/ 1 w 154"/>
                    <a:gd name="T47" fmla="*/ 62 h 155"/>
                    <a:gd name="T48" fmla="*/ 5 w 154"/>
                    <a:gd name="T49" fmla="*/ 48 h 155"/>
                    <a:gd name="T50" fmla="*/ 21 w 154"/>
                    <a:gd name="T51" fmla="*/ 23 h 155"/>
                    <a:gd name="T52" fmla="*/ 46 w 154"/>
                    <a:gd name="T53" fmla="*/ 6 h 155"/>
                    <a:gd name="T54" fmla="*/ 61 w 154"/>
                    <a:gd name="T55" fmla="*/ 2 h 155"/>
                    <a:gd name="T56" fmla="*/ 76 w 154"/>
                    <a:gd name="T57" fmla="*/ 0 h 155"/>
                    <a:gd name="T58" fmla="*/ 92 w 154"/>
                    <a:gd name="T59" fmla="*/ 2 h 155"/>
                    <a:gd name="T60" fmla="*/ 106 w 154"/>
                    <a:gd name="T61" fmla="*/ 6 h 155"/>
                    <a:gd name="T62" fmla="*/ 131 w 154"/>
                    <a:gd name="T63" fmla="*/ 23 h 155"/>
                    <a:gd name="T64" fmla="*/ 148 w 154"/>
                    <a:gd name="T65" fmla="*/ 48 h 155"/>
                    <a:gd name="T66" fmla="*/ 152 w 154"/>
                    <a:gd name="T67" fmla="*/ 62 h 155"/>
                    <a:gd name="T68" fmla="*/ 154 w 154"/>
                    <a:gd name="T69" fmla="*/ 78 h 155"/>
                    <a:gd name="T70" fmla="*/ 152 w 154"/>
                    <a:gd name="T71" fmla="*/ 94 h 155"/>
                    <a:gd name="T72" fmla="*/ 148 w 154"/>
                    <a:gd name="T73" fmla="*/ 108 h 155"/>
                    <a:gd name="T74" fmla="*/ 131 w 154"/>
                    <a:gd name="T75" fmla="*/ 133 h 155"/>
                    <a:gd name="T76" fmla="*/ 106 w 154"/>
                    <a:gd name="T77" fmla="*/ 149 h 155"/>
                    <a:gd name="T78" fmla="*/ 92 w 154"/>
                    <a:gd name="T79" fmla="*/ 153 h 155"/>
                    <a:gd name="T80" fmla="*/ 76 w 154"/>
                    <a:gd name="T81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4" h="155">
                      <a:moveTo>
                        <a:pt x="76" y="39"/>
                      </a:moveTo>
                      <a:lnTo>
                        <a:pt x="69" y="39"/>
                      </a:lnTo>
                      <a:lnTo>
                        <a:pt x="61" y="42"/>
                      </a:lnTo>
                      <a:lnTo>
                        <a:pt x="54" y="46"/>
                      </a:lnTo>
                      <a:lnTo>
                        <a:pt x="48" y="51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8" y="70"/>
                      </a:lnTo>
                      <a:lnTo>
                        <a:pt x="38" y="78"/>
                      </a:lnTo>
                      <a:lnTo>
                        <a:pt x="38" y="85"/>
                      </a:lnTo>
                      <a:lnTo>
                        <a:pt x="41" y="93"/>
                      </a:lnTo>
                      <a:lnTo>
                        <a:pt x="44" y="100"/>
                      </a:lnTo>
                      <a:lnTo>
                        <a:pt x="48" y="106"/>
                      </a:lnTo>
                      <a:lnTo>
                        <a:pt x="54" y="110"/>
                      </a:lnTo>
                      <a:lnTo>
                        <a:pt x="61" y="113"/>
                      </a:lnTo>
                      <a:lnTo>
                        <a:pt x="69" y="116"/>
                      </a:lnTo>
                      <a:lnTo>
                        <a:pt x="76" y="117"/>
                      </a:lnTo>
                      <a:lnTo>
                        <a:pt x="84" y="116"/>
                      </a:lnTo>
                      <a:lnTo>
                        <a:pt x="92" y="113"/>
                      </a:lnTo>
                      <a:lnTo>
                        <a:pt x="97" y="110"/>
                      </a:lnTo>
                      <a:lnTo>
                        <a:pt x="103" y="106"/>
                      </a:lnTo>
                      <a:lnTo>
                        <a:pt x="109" y="100"/>
                      </a:lnTo>
                      <a:lnTo>
                        <a:pt x="112" y="93"/>
                      </a:lnTo>
                      <a:lnTo>
                        <a:pt x="115" y="85"/>
                      </a:lnTo>
                      <a:lnTo>
                        <a:pt x="115" y="78"/>
                      </a:lnTo>
                      <a:lnTo>
                        <a:pt x="115" y="70"/>
                      </a:lnTo>
                      <a:lnTo>
                        <a:pt x="112" y="62"/>
                      </a:lnTo>
                      <a:lnTo>
                        <a:pt x="109" y="57"/>
                      </a:lnTo>
                      <a:lnTo>
                        <a:pt x="103" y="51"/>
                      </a:lnTo>
                      <a:lnTo>
                        <a:pt x="97" y="46"/>
                      </a:lnTo>
                      <a:lnTo>
                        <a:pt x="92" y="42"/>
                      </a:lnTo>
                      <a:lnTo>
                        <a:pt x="84" y="39"/>
                      </a:lnTo>
                      <a:lnTo>
                        <a:pt x="76" y="39"/>
                      </a:lnTo>
                      <a:close/>
                      <a:moveTo>
                        <a:pt x="76" y="155"/>
                      </a:moveTo>
                      <a:lnTo>
                        <a:pt x="69" y="155"/>
                      </a:lnTo>
                      <a:lnTo>
                        <a:pt x="61" y="153"/>
                      </a:lnTo>
                      <a:lnTo>
                        <a:pt x="53" y="152"/>
                      </a:lnTo>
                      <a:lnTo>
                        <a:pt x="46" y="149"/>
                      </a:lnTo>
                      <a:lnTo>
                        <a:pt x="33" y="142"/>
                      </a:lnTo>
                      <a:lnTo>
                        <a:pt x="21" y="133"/>
                      </a:lnTo>
                      <a:lnTo>
                        <a:pt x="12" y="121"/>
                      </a:lnTo>
                      <a:lnTo>
                        <a:pt x="5" y="108"/>
                      </a:lnTo>
                      <a:lnTo>
                        <a:pt x="2" y="101"/>
                      </a:lnTo>
                      <a:lnTo>
                        <a:pt x="1" y="94"/>
                      </a:lnTo>
                      <a:lnTo>
                        <a:pt x="0" y="85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1" y="62"/>
                      </a:lnTo>
                      <a:lnTo>
                        <a:pt x="2" y="55"/>
                      </a:lnTo>
                      <a:lnTo>
                        <a:pt x="5" y="48"/>
                      </a:lnTo>
                      <a:lnTo>
                        <a:pt x="12" y="35"/>
                      </a:lnTo>
                      <a:lnTo>
                        <a:pt x="21" y="23"/>
                      </a:lnTo>
                      <a:lnTo>
                        <a:pt x="33" y="13"/>
                      </a:lnTo>
                      <a:lnTo>
                        <a:pt x="46" y="6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4" y="0"/>
                      </a:ln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6" y="6"/>
                      </a:lnTo>
                      <a:lnTo>
                        <a:pt x="119" y="13"/>
                      </a:lnTo>
                      <a:lnTo>
                        <a:pt x="131" y="23"/>
                      </a:lnTo>
                      <a:lnTo>
                        <a:pt x="141" y="35"/>
                      </a:lnTo>
                      <a:lnTo>
                        <a:pt x="148" y="48"/>
                      </a:lnTo>
                      <a:lnTo>
                        <a:pt x="151" y="55"/>
                      </a:lnTo>
                      <a:lnTo>
                        <a:pt x="152" y="62"/>
                      </a:lnTo>
                      <a:lnTo>
                        <a:pt x="154" y="70"/>
                      </a:lnTo>
                      <a:lnTo>
                        <a:pt x="154" y="78"/>
                      </a:lnTo>
                      <a:lnTo>
                        <a:pt x="154" y="85"/>
                      </a:lnTo>
                      <a:lnTo>
                        <a:pt x="152" y="94"/>
                      </a:lnTo>
                      <a:lnTo>
                        <a:pt x="151" y="101"/>
                      </a:lnTo>
                      <a:lnTo>
                        <a:pt x="148" y="108"/>
                      </a:lnTo>
                      <a:lnTo>
                        <a:pt x="141" y="121"/>
                      </a:lnTo>
                      <a:lnTo>
                        <a:pt x="131" y="133"/>
                      </a:lnTo>
                      <a:lnTo>
                        <a:pt x="119" y="142"/>
                      </a:lnTo>
                      <a:lnTo>
                        <a:pt x="106" y="149"/>
                      </a:lnTo>
                      <a:lnTo>
                        <a:pt x="99" y="152"/>
                      </a:lnTo>
                      <a:lnTo>
                        <a:pt x="92" y="153"/>
                      </a:lnTo>
                      <a:lnTo>
                        <a:pt x="84" y="155"/>
                      </a:lnTo>
                      <a:lnTo>
                        <a:pt x="76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1448476" y="5164541"/>
                  <a:ext cx="18928" cy="149967"/>
                </a:xfrm>
                <a:custGeom>
                  <a:avLst/>
                  <a:gdLst>
                    <a:gd name="T0" fmla="*/ 20 w 39"/>
                    <a:gd name="T1" fmla="*/ 309 h 309"/>
                    <a:gd name="T2" fmla="*/ 16 w 39"/>
                    <a:gd name="T3" fmla="*/ 309 h 309"/>
                    <a:gd name="T4" fmla="*/ 13 w 39"/>
                    <a:gd name="T5" fmla="*/ 307 h 309"/>
                    <a:gd name="T6" fmla="*/ 9 w 39"/>
                    <a:gd name="T7" fmla="*/ 306 h 309"/>
                    <a:gd name="T8" fmla="*/ 6 w 39"/>
                    <a:gd name="T9" fmla="*/ 303 h 309"/>
                    <a:gd name="T10" fmla="*/ 4 w 39"/>
                    <a:gd name="T11" fmla="*/ 300 h 309"/>
                    <a:gd name="T12" fmla="*/ 1 w 39"/>
                    <a:gd name="T13" fmla="*/ 297 h 309"/>
                    <a:gd name="T14" fmla="*/ 1 w 39"/>
                    <a:gd name="T15" fmla="*/ 294 h 309"/>
                    <a:gd name="T16" fmla="*/ 0 w 39"/>
                    <a:gd name="T17" fmla="*/ 290 h 309"/>
                    <a:gd name="T18" fmla="*/ 0 w 39"/>
                    <a:gd name="T19" fmla="*/ 19 h 309"/>
                    <a:gd name="T20" fmla="*/ 1 w 39"/>
                    <a:gd name="T21" fmla="*/ 15 h 309"/>
                    <a:gd name="T22" fmla="*/ 1 w 39"/>
                    <a:gd name="T23" fmla="*/ 12 h 309"/>
                    <a:gd name="T24" fmla="*/ 4 w 39"/>
                    <a:gd name="T25" fmla="*/ 9 h 309"/>
                    <a:gd name="T26" fmla="*/ 6 w 39"/>
                    <a:gd name="T27" fmla="*/ 6 h 309"/>
                    <a:gd name="T28" fmla="*/ 9 w 39"/>
                    <a:gd name="T29" fmla="*/ 3 h 309"/>
                    <a:gd name="T30" fmla="*/ 13 w 39"/>
                    <a:gd name="T31" fmla="*/ 2 h 309"/>
                    <a:gd name="T32" fmla="*/ 16 w 39"/>
                    <a:gd name="T33" fmla="*/ 0 h 309"/>
                    <a:gd name="T34" fmla="*/ 20 w 39"/>
                    <a:gd name="T35" fmla="*/ 0 h 309"/>
                    <a:gd name="T36" fmla="*/ 24 w 39"/>
                    <a:gd name="T37" fmla="*/ 0 h 309"/>
                    <a:gd name="T38" fmla="*/ 27 w 39"/>
                    <a:gd name="T39" fmla="*/ 2 h 309"/>
                    <a:gd name="T40" fmla="*/ 30 w 39"/>
                    <a:gd name="T41" fmla="*/ 3 h 309"/>
                    <a:gd name="T42" fmla="*/ 33 w 39"/>
                    <a:gd name="T43" fmla="*/ 6 h 309"/>
                    <a:gd name="T44" fmla="*/ 36 w 39"/>
                    <a:gd name="T45" fmla="*/ 9 h 309"/>
                    <a:gd name="T46" fmla="*/ 37 w 39"/>
                    <a:gd name="T47" fmla="*/ 12 h 309"/>
                    <a:gd name="T48" fmla="*/ 39 w 39"/>
                    <a:gd name="T49" fmla="*/ 15 h 309"/>
                    <a:gd name="T50" fmla="*/ 39 w 39"/>
                    <a:gd name="T51" fmla="*/ 19 h 309"/>
                    <a:gd name="T52" fmla="*/ 39 w 39"/>
                    <a:gd name="T53" fmla="*/ 290 h 309"/>
                    <a:gd name="T54" fmla="*/ 39 w 39"/>
                    <a:gd name="T55" fmla="*/ 294 h 309"/>
                    <a:gd name="T56" fmla="*/ 37 w 39"/>
                    <a:gd name="T57" fmla="*/ 297 h 309"/>
                    <a:gd name="T58" fmla="*/ 36 w 39"/>
                    <a:gd name="T59" fmla="*/ 300 h 309"/>
                    <a:gd name="T60" fmla="*/ 33 w 39"/>
                    <a:gd name="T61" fmla="*/ 303 h 309"/>
                    <a:gd name="T62" fmla="*/ 30 w 39"/>
                    <a:gd name="T63" fmla="*/ 306 h 309"/>
                    <a:gd name="T64" fmla="*/ 27 w 39"/>
                    <a:gd name="T65" fmla="*/ 307 h 309"/>
                    <a:gd name="T66" fmla="*/ 24 w 39"/>
                    <a:gd name="T67" fmla="*/ 309 h 309"/>
                    <a:gd name="T68" fmla="*/ 20 w 39"/>
                    <a:gd name="T69" fmla="*/ 309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" h="309">
                      <a:moveTo>
                        <a:pt x="20" y="309"/>
                      </a:moveTo>
                      <a:lnTo>
                        <a:pt x="16" y="309"/>
                      </a:lnTo>
                      <a:lnTo>
                        <a:pt x="13" y="307"/>
                      </a:lnTo>
                      <a:lnTo>
                        <a:pt x="9" y="306"/>
                      </a:lnTo>
                      <a:lnTo>
                        <a:pt x="6" y="303"/>
                      </a:lnTo>
                      <a:lnTo>
                        <a:pt x="4" y="300"/>
                      </a:lnTo>
                      <a:lnTo>
                        <a:pt x="1" y="297"/>
                      </a:lnTo>
                      <a:lnTo>
                        <a:pt x="1" y="294"/>
                      </a:lnTo>
                      <a:lnTo>
                        <a:pt x="0" y="290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39" y="19"/>
                      </a:lnTo>
                      <a:lnTo>
                        <a:pt x="39" y="290"/>
                      </a:lnTo>
                      <a:lnTo>
                        <a:pt x="39" y="294"/>
                      </a:lnTo>
                      <a:lnTo>
                        <a:pt x="37" y="297"/>
                      </a:lnTo>
                      <a:lnTo>
                        <a:pt x="36" y="300"/>
                      </a:lnTo>
                      <a:lnTo>
                        <a:pt x="33" y="303"/>
                      </a:lnTo>
                      <a:lnTo>
                        <a:pt x="30" y="306"/>
                      </a:lnTo>
                      <a:lnTo>
                        <a:pt x="27" y="307"/>
                      </a:lnTo>
                      <a:lnTo>
                        <a:pt x="24" y="309"/>
                      </a:lnTo>
                      <a:lnTo>
                        <a:pt x="20" y="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1393149" y="5164541"/>
                  <a:ext cx="131039" cy="74256"/>
                </a:xfrm>
                <a:custGeom>
                  <a:avLst/>
                  <a:gdLst>
                    <a:gd name="T0" fmla="*/ 250 w 271"/>
                    <a:gd name="T1" fmla="*/ 154 h 154"/>
                    <a:gd name="T2" fmla="*/ 247 w 271"/>
                    <a:gd name="T3" fmla="*/ 154 h 154"/>
                    <a:gd name="T4" fmla="*/ 243 w 271"/>
                    <a:gd name="T5" fmla="*/ 153 h 154"/>
                    <a:gd name="T6" fmla="*/ 240 w 271"/>
                    <a:gd name="T7" fmla="*/ 152 h 154"/>
                    <a:gd name="T8" fmla="*/ 237 w 271"/>
                    <a:gd name="T9" fmla="*/ 149 h 154"/>
                    <a:gd name="T10" fmla="*/ 135 w 271"/>
                    <a:gd name="T11" fmla="*/ 46 h 154"/>
                    <a:gd name="T12" fmla="*/ 33 w 271"/>
                    <a:gd name="T13" fmla="*/ 149 h 154"/>
                    <a:gd name="T14" fmla="*/ 30 w 271"/>
                    <a:gd name="T15" fmla="*/ 152 h 154"/>
                    <a:gd name="T16" fmla="*/ 26 w 271"/>
                    <a:gd name="T17" fmla="*/ 153 h 154"/>
                    <a:gd name="T18" fmla="*/ 23 w 271"/>
                    <a:gd name="T19" fmla="*/ 154 h 154"/>
                    <a:gd name="T20" fmla="*/ 19 w 271"/>
                    <a:gd name="T21" fmla="*/ 154 h 154"/>
                    <a:gd name="T22" fmla="*/ 16 w 271"/>
                    <a:gd name="T23" fmla="*/ 154 h 154"/>
                    <a:gd name="T24" fmla="*/ 11 w 271"/>
                    <a:gd name="T25" fmla="*/ 153 h 154"/>
                    <a:gd name="T26" fmla="*/ 8 w 271"/>
                    <a:gd name="T27" fmla="*/ 152 h 154"/>
                    <a:gd name="T28" fmla="*/ 6 w 271"/>
                    <a:gd name="T29" fmla="*/ 149 h 154"/>
                    <a:gd name="T30" fmla="*/ 3 w 271"/>
                    <a:gd name="T31" fmla="*/ 146 h 154"/>
                    <a:gd name="T32" fmla="*/ 1 w 271"/>
                    <a:gd name="T33" fmla="*/ 143 h 154"/>
                    <a:gd name="T34" fmla="*/ 0 w 271"/>
                    <a:gd name="T35" fmla="*/ 139 h 154"/>
                    <a:gd name="T36" fmla="*/ 0 w 271"/>
                    <a:gd name="T37" fmla="*/ 136 h 154"/>
                    <a:gd name="T38" fmla="*/ 0 w 271"/>
                    <a:gd name="T39" fmla="*/ 131 h 154"/>
                    <a:gd name="T40" fmla="*/ 1 w 271"/>
                    <a:gd name="T41" fmla="*/ 129 h 154"/>
                    <a:gd name="T42" fmla="*/ 3 w 271"/>
                    <a:gd name="T43" fmla="*/ 124 h 154"/>
                    <a:gd name="T44" fmla="*/ 6 w 271"/>
                    <a:gd name="T45" fmla="*/ 121 h 154"/>
                    <a:gd name="T46" fmla="*/ 121 w 271"/>
                    <a:gd name="T47" fmla="*/ 6 h 154"/>
                    <a:gd name="T48" fmla="*/ 124 w 271"/>
                    <a:gd name="T49" fmla="*/ 3 h 154"/>
                    <a:gd name="T50" fmla="*/ 128 w 271"/>
                    <a:gd name="T51" fmla="*/ 2 h 154"/>
                    <a:gd name="T52" fmla="*/ 131 w 271"/>
                    <a:gd name="T53" fmla="*/ 0 h 154"/>
                    <a:gd name="T54" fmla="*/ 135 w 271"/>
                    <a:gd name="T55" fmla="*/ 0 h 154"/>
                    <a:gd name="T56" fmla="*/ 138 w 271"/>
                    <a:gd name="T57" fmla="*/ 0 h 154"/>
                    <a:gd name="T58" fmla="*/ 142 w 271"/>
                    <a:gd name="T59" fmla="*/ 2 h 154"/>
                    <a:gd name="T60" fmla="*/ 145 w 271"/>
                    <a:gd name="T61" fmla="*/ 3 h 154"/>
                    <a:gd name="T62" fmla="*/ 148 w 271"/>
                    <a:gd name="T63" fmla="*/ 6 h 154"/>
                    <a:gd name="T64" fmla="*/ 265 w 271"/>
                    <a:gd name="T65" fmla="*/ 121 h 154"/>
                    <a:gd name="T66" fmla="*/ 266 w 271"/>
                    <a:gd name="T67" fmla="*/ 124 h 154"/>
                    <a:gd name="T68" fmla="*/ 269 w 271"/>
                    <a:gd name="T69" fmla="*/ 129 h 154"/>
                    <a:gd name="T70" fmla="*/ 269 w 271"/>
                    <a:gd name="T71" fmla="*/ 131 h 154"/>
                    <a:gd name="T72" fmla="*/ 271 w 271"/>
                    <a:gd name="T73" fmla="*/ 136 h 154"/>
                    <a:gd name="T74" fmla="*/ 269 w 271"/>
                    <a:gd name="T75" fmla="*/ 139 h 154"/>
                    <a:gd name="T76" fmla="*/ 269 w 271"/>
                    <a:gd name="T77" fmla="*/ 143 h 154"/>
                    <a:gd name="T78" fmla="*/ 266 w 271"/>
                    <a:gd name="T79" fmla="*/ 146 h 154"/>
                    <a:gd name="T80" fmla="*/ 265 w 271"/>
                    <a:gd name="T81" fmla="*/ 149 h 154"/>
                    <a:gd name="T82" fmla="*/ 262 w 271"/>
                    <a:gd name="T83" fmla="*/ 152 h 154"/>
                    <a:gd name="T84" fmla="*/ 258 w 271"/>
                    <a:gd name="T85" fmla="*/ 153 h 154"/>
                    <a:gd name="T86" fmla="*/ 255 w 271"/>
                    <a:gd name="T87" fmla="*/ 154 h 154"/>
                    <a:gd name="T88" fmla="*/ 250 w 271"/>
                    <a:gd name="T8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1" h="154">
                      <a:moveTo>
                        <a:pt x="250" y="154"/>
                      </a:moveTo>
                      <a:lnTo>
                        <a:pt x="247" y="154"/>
                      </a:lnTo>
                      <a:lnTo>
                        <a:pt x="243" y="153"/>
                      </a:lnTo>
                      <a:lnTo>
                        <a:pt x="240" y="152"/>
                      </a:lnTo>
                      <a:lnTo>
                        <a:pt x="237" y="149"/>
                      </a:lnTo>
                      <a:lnTo>
                        <a:pt x="135" y="46"/>
                      </a:lnTo>
                      <a:lnTo>
                        <a:pt x="33" y="149"/>
                      </a:lnTo>
                      <a:lnTo>
                        <a:pt x="30" y="152"/>
                      </a:lnTo>
                      <a:lnTo>
                        <a:pt x="26" y="153"/>
                      </a:lnTo>
                      <a:lnTo>
                        <a:pt x="23" y="154"/>
                      </a:lnTo>
                      <a:lnTo>
                        <a:pt x="19" y="154"/>
                      </a:lnTo>
                      <a:lnTo>
                        <a:pt x="16" y="154"/>
                      </a:lnTo>
                      <a:lnTo>
                        <a:pt x="11" y="153"/>
                      </a:lnTo>
                      <a:lnTo>
                        <a:pt x="8" y="152"/>
                      </a:lnTo>
                      <a:lnTo>
                        <a:pt x="6" y="149"/>
                      </a:lnTo>
                      <a:lnTo>
                        <a:pt x="3" y="146"/>
                      </a:lnTo>
                      <a:lnTo>
                        <a:pt x="1" y="143"/>
                      </a:lnTo>
                      <a:lnTo>
                        <a:pt x="0" y="139"/>
                      </a:lnTo>
                      <a:lnTo>
                        <a:pt x="0" y="136"/>
                      </a:lnTo>
                      <a:lnTo>
                        <a:pt x="0" y="131"/>
                      </a:lnTo>
                      <a:lnTo>
                        <a:pt x="1" y="129"/>
                      </a:lnTo>
                      <a:lnTo>
                        <a:pt x="3" y="124"/>
                      </a:lnTo>
                      <a:lnTo>
                        <a:pt x="6" y="121"/>
                      </a:lnTo>
                      <a:lnTo>
                        <a:pt x="121" y="6"/>
                      </a:lnTo>
                      <a:lnTo>
                        <a:pt x="124" y="3"/>
                      </a:lnTo>
                      <a:lnTo>
                        <a:pt x="128" y="2"/>
                      </a:lnTo>
                      <a:lnTo>
                        <a:pt x="131" y="0"/>
                      </a:lnTo>
                      <a:lnTo>
                        <a:pt x="135" y="0"/>
                      </a:lnTo>
                      <a:lnTo>
                        <a:pt x="138" y="0"/>
                      </a:lnTo>
                      <a:lnTo>
                        <a:pt x="142" y="2"/>
                      </a:lnTo>
                      <a:lnTo>
                        <a:pt x="145" y="3"/>
                      </a:lnTo>
                      <a:lnTo>
                        <a:pt x="148" y="6"/>
                      </a:lnTo>
                      <a:lnTo>
                        <a:pt x="265" y="121"/>
                      </a:lnTo>
                      <a:lnTo>
                        <a:pt x="266" y="124"/>
                      </a:lnTo>
                      <a:lnTo>
                        <a:pt x="269" y="129"/>
                      </a:lnTo>
                      <a:lnTo>
                        <a:pt x="269" y="131"/>
                      </a:lnTo>
                      <a:lnTo>
                        <a:pt x="271" y="136"/>
                      </a:lnTo>
                      <a:lnTo>
                        <a:pt x="269" y="139"/>
                      </a:lnTo>
                      <a:lnTo>
                        <a:pt x="269" y="143"/>
                      </a:lnTo>
                      <a:lnTo>
                        <a:pt x="266" y="146"/>
                      </a:lnTo>
                      <a:lnTo>
                        <a:pt x="265" y="149"/>
                      </a:lnTo>
                      <a:lnTo>
                        <a:pt x="262" y="152"/>
                      </a:lnTo>
                      <a:lnTo>
                        <a:pt x="258" y="153"/>
                      </a:lnTo>
                      <a:lnTo>
                        <a:pt x="255" y="154"/>
                      </a:lnTo>
                      <a:lnTo>
                        <a:pt x="250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 bwMode="auto">
                <a:xfrm>
                  <a:off x="1345101" y="5221325"/>
                  <a:ext cx="365454" cy="336334"/>
                </a:xfrm>
                <a:custGeom>
                  <a:avLst/>
                  <a:gdLst>
                    <a:gd name="T0" fmla="*/ 444 w 753"/>
                    <a:gd name="T1" fmla="*/ 695 h 695"/>
                    <a:gd name="T2" fmla="*/ 19 w 753"/>
                    <a:gd name="T3" fmla="*/ 695 h 695"/>
                    <a:gd name="T4" fmla="*/ 16 w 753"/>
                    <a:gd name="T5" fmla="*/ 695 h 695"/>
                    <a:gd name="T6" fmla="*/ 12 w 753"/>
                    <a:gd name="T7" fmla="*/ 694 h 695"/>
                    <a:gd name="T8" fmla="*/ 9 w 753"/>
                    <a:gd name="T9" fmla="*/ 692 h 695"/>
                    <a:gd name="T10" fmla="*/ 6 w 753"/>
                    <a:gd name="T11" fmla="*/ 690 h 695"/>
                    <a:gd name="T12" fmla="*/ 3 w 753"/>
                    <a:gd name="T13" fmla="*/ 687 h 695"/>
                    <a:gd name="T14" fmla="*/ 2 w 753"/>
                    <a:gd name="T15" fmla="*/ 684 h 695"/>
                    <a:gd name="T16" fmla="*/ 0 w 753"/>
                    <a:gd name="T17" fmla="*/ 679 h 695"/>
                    <a:gd name="T18" fmla="*/ 0 w 753"/>
                    <a:gd name="T19" fmla="*/ 677 h 695"/>
                    <a:gd name="T20" fmla="*/ 0 w 753"/>
                    <a:gd name="T21" fmla="*/ 672 h 695"/>
                    <a:gd name="T22" fmla="*/ 2 w 753"/>
                    <a:gd name="T23" fmla="*/ 668 h 695"/>
                    <a:gd name="T24" fmla="*/ 3 w 753"/>
                    <a:gd name="T25" fmla="*/ 665 h 695"/>
                    <a:gd name="T26" fmla="*/ 6 w 753"/>
                    <a:gd name="T27" fmla="*/ 662 h 695"/>
                    <a:gd name="T28" fmla="*/ 9 w 753"/>
                    <a:gd name="T29" fmla="*/ 659 h 695"/>
                    <a:gd name="T30" fmla="*/ 12 w 753"/>
                    <a:gd name="T31" fmla="*/ 658 h 695"/>
                    <a:gd name="T32" fmla="*/ 16 w 753"/>
                    <a:gd name="T33" fmla="*/ 656 h 695"/>
                    <a:gd name="T34" fmla="*/ 19 w 753"/>
                    <a:gd name="T35" fmla="*/ 656 h 695"/>
                    <a:gd name="T36" fmla="*/ 429 w 753"/>
                    <a:gd name="T37" fmla="*/ 656 h 695"/>
                    <a:gd name="T38" fmla="*/ 581 w 753"/>
                    <a:gd name="T39" fmla="*/ 15 h 695"/>
                    <a:gd name="T40" fmla="*/ 582 w 753"/>
                    <a:gd name="T41" fmla="*/ 8 h 695"/>
                    <a:gd name="T42" fmla="*/ 586 w 753"/>
                    <a:gd name="T43" fmla="*/ 4 h 695"/>
                    <a:gd name="T44" fmla="*/ 592 w 753"/>
                    <a:gd name="T45" fmla="*/ 1 h 695"/>
                    <a:gd name="T46" fmla="*/ 599 w 753"/>
                    <a:gd name="T47" fmla="*/ 0 h 695"/>
                    <a:gd name="T48" fmla="*/ 733 w 753"/>
                    <a:gd name="T49" fmla="*/ 0 h 695"/>
                    <a:gd name="T50" fmla="*/ 738 w 753"/>
                    <a:gd name="T51" fmla="*/ 0 h 695"/>
                    <a:gd name="T52" fmla="*/ 742 w 753"/>
                    <a:gd name="T53" fmla="*/ 1 h 695"/>
                    <a:gd name="T54" fmla="*/ 745 w 753"/>
                    <a:gd name="T55" fmla="*/ 2 h 695"/>
                    <a:gd name="T56" fmla="*/ 748 w 753"/>
                    <a:gd name="T57" fmla="*/ 5 h 695"/>
                    <a:gd name="T58" fmla="*/ 751 w 753"/>
                    <a:gd name="T59" fmla="*/ 8 h 695"/>
                    <a:gd name="T60" fmla="*/ 752 w 753"/>
                    <a:gd name="T61" fmla="*/ 11 h 695"/>
                    <a:gd name="T62" fmla="*/ 753 w 753"/>
                    <a:gd name="T63" fmla="*/ 15 h 695"/>
                    <a:gd name="T64" fmla="*/ 753 w 753"/>
                    <a:gd name="T65" fmla="*/ 20 h 695"/>
                    <a:gd name="T66" fmla="*/ 753 w 753"/>
                    <a:gd name="T67" fmla="*/ 23 h 695"/>
                    <a:gd name="T68" fmla="*/ 752 w 753"/>
                    <a:gd name="T69" fmla="*/ 27 h 695"/>
                    <a:gd name="T70" fmla="*/ 751 w 753"/>
                    <a:gd name="T71" fmla="*/ 30 h 695"/>
                    <a:gd name="T72" fmla="*/ 748 w 753"/>
                    <a:gd name="T73" fmla="*/ 33 h 695"/>
                    <a:gd name="T74" fmla="*/ 745 w 753"/>
                    <a:gd name="T75" fmla="*/ 36 h 695"/>
                    <a:gd name="T76" fmla="*/ 742 w 753"/>
                    <a:gd name="T77" fmla="*/ 37 h 695"/>
                    <a:gd name="T78" fmla="*/ 738 w 753"/>
                    <a:gd name="T79" fmla="*/ 38 h 695"/>
                    <a:gd name="T80" fmla="*/ 733 w 753"/>
                    <a:gd name="T81" fmla="*/ 38 h 695"/>
                    <a:gd name="T82" fmla="*/ 614 w 753"/>
                    <a:gd name="T83" fmla="*/ 38 h 695"/>
                    <a:gd name="T84" fmla="*/ 463 w 753"/>
                    <a:gd name="T85" fmla="*/ 681 h 695"/>
                    <a:gd name="T86" fmla="*/ 461 w 753"/>
                    <a:gd name="T87" fmla="*/ 687 h 695"/>
                    <a:gd name="T88" fmla="*/ 457 w 753"/>
                    <a:gd name="T89" fmla="*/ 691 h 695"/>
                    <a:gd name="T90" fmla="*/ 451 w 753"/>
                    <a:gd name="T91" fmla="*/ 694 h 695"/>
                    <a:gd name="T92" fmla="*/ 444 w 753"/>
                    <a:gd name="T93" fmla="*/ 695 h 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53" h="695">
                      <a:moveTo>
                        <a:pt x="444" y="695"/>
                      </a:moveTo>
                      <a:lnTo>
                        <a:pt x="19" y="695"/>
                      </a:lnTo>
                      <a:lnTo>
                        <a:pt x="16" y="695"/>
                      </a:lnTo>
                      <a:lnTo>
                        <a:pt x="12" y="694"/>
                      </a:lnTo>
                      <a:lnTo>
                        <a:pt x="9" y="692"/>
                      </a:lnTo>
                      <a:lnTo>
                        <a:pt x="6" y="690"/>
                      </a:lnTo>
                      <a:lnTo>
                        <a:pt x="3" y="687"/>
                      </a:lnTo>
                      <a:lnTo>
                        <a:pt x="2" y="684"/>
                      </a:lnTo>
                      <a:lnTo>
                        <a:pt x="0" y="679"/>
                      </a:lnTo>
                      <a:lnTo>
                        <a:pt x="0" y="677"/>
                      </a:lnTo>
                      <a:lnTo>
                        <a:pt x="0" y="672"/>
                      </a:lnTo>
                      <a:lnTo>
                        <a:pt x="2" y="668"/>
                      </a:lnTo>
                      <a:lnTo>
                        <a:pt x="3" y="665"/>
                      </a:lnTo>
                      <a:lnTo>
                        <a:pt x="6" y="662"/>
                      </a:lnTo>
                      <a:lnTo>
                        <a:pt x="9" y="659"/>
                      </a:lnTo>
                      <a:lnTo>
                        <a:pt x="12" y="658"/>
                      </a:lnTo>
                      <a:lnTo>
                        <a:pt x="16" y="656"/>
                      </a:lnTo>
                      <a:lnTo>
                        <a:pt x="19" y="656"/>
                      </a:lnTo>
                      <a:lnTo>
                        <a:pt x="429" y="656"/>
                      </a:lnTo>
                      <a:lnTo>
                        <a:pt x="581" y="15"/>
                      </a:lnTo>
                      <a:lnTo>
                        <a:pt x="582" y="8"/>
                      </a:lnTo>
                      <a:lnTo>
                        <a:pt x="586" y="4"/>
                      </a:lnTo>
                      <a:lnTo>
                        <a:pt x="592" y="1"/>
                      </a:lnTo>
                      <a:lnTo>
                        <a:pt x="599" y="0"/>
                      </a:lnTo>
                      <a:lnTo>
                        <a:pt x="733" y="0"/>
                      </a:lnTo>
                      <a:lnTo>
                        <a:pt x="738" y="0"/>
                      </a:lnTo>
                      <a:lnTo>
                        <a:pt x="742" y="1"/>
                      </a:lnTo>
                      <a:lnTo>
                        <a:pt x="745" y="2"/>
                      </a:lnTo>
                      <a:lnTo>
                        <a:pt x="748" y="5"/>
                      </a:lnTo>
                      <a:lnTo>
                        <a:pt x="751" y="8"/>
                      </a:lnTo>
                      <a:lnTo>
                        <a:pt x="752" y="11"/>
                      </a:lnTo>
                      <a:lnTo>
                        <a:pt x="753" y="15"/>
                      </a:lnTo>
                      <a:lnTo>
                        <a:pt x="753" y="20"/>
                      </a:lnTo>
                      <a:lnTo>
                        <a:pt x="753" y="23"/>
                      </a:lnTo>
                      <a:lnTo>
                        <a:pt x="752" y="27"/>
                      </a:lnTo>
                      <a:lnTo>
                        <a:pt x="751" y="30"/>
                      </a:lnTo>
                      <a:lnTo>
                        <a:pt x="748" y="33"/>
                      </a:lnTo>
                      <a:lnTo>
                        <a:pt x="745" y="36"/>
                      </a:lnTo>
                      <a:lnTo>
                        <a:pt x="742" y="37"/>
                      </a:lnTo>
                      <a:lnTo>
                        <a:pt x="738" y="38"/>
                      </a:lnTo>
                      <a:lnTo>
                        <a:pt x="733" y="38"/>
                      </a:lnTo>
                      <a:lnTo>
                        <a:pt x="614" y="38"/>
                      </a:lnTo>
                      <a:lnTo>
                        <a:pt x="463" y="681"/>
                      </a:lnTo>
                      <a:lnTo>
                        <a:pt x="461" y="687"/>
                      </a:lnTo>
                      <a:lnTo>
                        <a:pt x="457" y="691"/>
                      </a:lnTo>
                      <a:lnTo>
                        <a:pt x="451" y="694"/>
                      </a:lnTo>
                      <a:lnTo>
                        <a:pt x="444" y="6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39"/>
                <p:cNvSpPr/>
                <p:nvPr/>
              </p:nvSpPr>
              <p:spPr bwMode="auto">
                <a:xfrm>
                  <a:off x="1260653" y="5333436"/>
                  <a:ext cx="356718" cy="187823"/>
                </a:xfrm>
                <a:custGeom>
                  <a:avLst/>
                  <a:gdLst>
                    <a:gd name="T0" fmla="*/ 638 w 734"/>
                    <a:gd name="T1" fmla="*/ 387 h 387"/>
                    <a:gd name="T2" fmla="*/ 135 w 734"/>
                    <a:gd name="T3" fmla="*/ 387 h 387"/>
                    <a:gd name="T4" fmla="*/ 130 w 734"/>
                    <a:gd name="T5" fmla="*/ 387 h 387"/>
                    <a:gd name="T6" fmla="*/ 124 w 734"/>
                    <a:gd name="T7" fmla="*/ 384 h 387"/>
                    <a:gd name="T8" fmla="*/ 120 w 734"/>
                    <a:gd name="T9" fmla="*/ 379 h 387"/>
                    <a:gd name="T10" fmla="*/ 117 w 734"/>
                    <a:gd name="T11" fmla="*/ 374 h 387"/>
                    <a:gd name="T12" fmla="*/ 2 w 734"/>
                    <a:gd name="T13" fmla="*/ 26 h 387"/>
                    <a:gd name="T14" fmla="*/ 0 w 734"/>
                    <a:gd name="T15" fmla="*/ 22 h 387"/>
                    <a:gd name="T16" fmla="*/ 0 w 734"/>
                    <a:gd name="T17" fmla="*/ 16 h 387"/>
                    <a:gd name="T18" fmla="*/ 2 w 734"/>
                    <a:gd name="T19" fmla="*/ 12 h 387"/>
                    <a:gd name="T20" fmla="*/ 4 w 734"/>
                    <a:gd name="T21" fmla="*/ 9 h 387"/>
                    <a:gd name="T22" fmla="*/ 7 w 734"/>
                    <a:gd name="T23" fmla="*/ 5 h 387"/>
                    <a:gd name="T24" fmla="*/ 12 w 734"/>
                    <a:gd name="T25" fmla="*/ 3 h 387"/>
                    <a:gd name="T26" fmla="*/ 14 w 734"/>
                    <a:gd name="T27" fmla="*/ 0 h 387"/>
                    <a:gd name="T28" fmla="*/ 20 w 734"/>
                    <a:gd name="T29" fmla="*/ 0 h 387"/>
                    <a:gd name="T30" fmla="*/ 714 w 734"/>
                    <a:gd name="T31" fmla="*/ 0 h 387"/>
                    <a:gd name="T32" fmla="*/ 719 w 734"/>
                    <a:gd name="T33" fmla="*/ 0 h 387"/>
                    <a:gd name="T34" fmla="*/ 723 w 734"/>
                    <a:gd name="T35" fmla="*/ 2 h 387"/>
                    <a:gd name="T36" fmla="*/ 726 w 734"/>
                    <a:gd name="T37" fmla="*/ 3 h 387"/>
                    <a:gd name="T38" fmla="*/ 729 w 734"/>
                    <a:gd name="T39" fmla="*/ 6 h 387"/>
                    <a:gd name="T40" fmla="*/ 732 w 734"/>
                    <a:gd name="T41" fmla="*/ 9 h 387"/>
                    <a:gd name="T42" fmla="*/ 733 w 734"/>
                    <a:gd name="T43" fmla="*/ 12 h 387"/>
                    <a:gd name="T44" fmla="*/ 734 w 734"/>
                    <a:gd name="T45" fmla="*/ 16 h 387"/>
                    <a:gd name="T46" fmla="*/ 734 w 734"/>
                    <a:gd name="T47" fmla="*/ 21 h 387"/>
                    <a:gd name="T48" fmla="*/ 734 w 734"/>
                    <a:gd name="T49" fmla="*/ 24 h 387"/>
                    <a:gd name="T50" fmla="*/ 733 w 734"/>
                    <a:gd name="T51" fmla="*/ 28 h 387"/>
                    <a:gd name="T52" fmla="*/ 732 w 734"/>
                    <a:gd name="T53" fmla="*/ 31 h 387"/>
                    <a:gd name="T54" fmla="*/ 729 w 734"/>
                    <a:gd name="T55" fmla="*/ 34 h 387"/>
                    <a:gd name="T56" fmla="*/ 726 w 734"/>
                    <a:gd name="T57" fmla="*/ 36 h 387"/>
                    <a:gd name="T58" fmla="*/ 723 w 734"/>
                    <a:gd name="T59" fmla="*/ 38 h 387"/>
                    <a:gd name="T60" fmla="*/ 719 w 734"/>
                    <a:gd name="T61" fmla="*/ 39 h 387"/>
                    <a:gd name="T62" fmla="*/ 714 w 734"/>
                    <a:gd name="T63" fmla="*/ 39 h 387"/>
                    <a:gd name="T64" fmla="*/ 46 w 734"/>
                    <a:gd name="T65" fmla="*/ 39 h 387"/>
                    <a:gd name="T66" fmla="*/ 150 w 734"/>
                    <a:gd name="T67" fmla="*/ 348 h 387"/>
                    <a:gd name="T68" fmla="*/ 638 w 734"/>
                    <a:gd name="T69" fmla="*/ 348 h 387"/>
                    <a:gd name="T70" fmla="*/ 641 w 734"/>
                    <a:gd name="T71" fmla="*/ 349 h 387"/>
                    <a:gd name="T72" fmla="*/ 645 w 734"/>
                    <a:gd name="T73" fmla="*/ 350 h 387"/>
                    <a:gd name="T74" fmla="*/ 648 w 734"/>
                    <a:gd name="T75" fmla="*/ 352 h 387"/>
                    <a:gd name="T76" fmla="*/ 651 w 734"/>
                    <a:gd name="T77" fmla="*/ 353 h 387"/>
                    <a:gd name="T78" fmla="*/ 654 w 734"/>
                    <a:gd name="T79" fmla="*/ 356 h 387"/>
                    <a:gd name="T80" fmla="*/ 655 w 734"/>
                    <a:gd name="T81" fmla="*/ 361 h 387"/>
                    <a:gd name="T82" fmla="*/ 657 w 734"/>
                    <a:gd name="T83" fmla="*/ 363 h 387"/>
                    <a:gd name="T84" fmla="*/ 657 w 734"/>
                    <a:gd name="T85" fmla="*/ 368 h 387"/>
                    <a:gd name="T86" fmla="*/ 657 w 734"/>
                    <a:gd name="T87" fmla="*/ 372 h 387"/>
                    <a:gd name="T88" fmla="*/ 655 w 734"/>
                    <a:gd name="T89" fmla="*/ 375 h 387"/>
                    <a:gd name="T90" fmla="*/ 654 w 734"/>
                    <a:gd name="T91" fmla="*/ 378 h 387"/>
                    <a:gd name="T92" fmla="*/ 651 w 734"/>
                    <a:gd name="T93" fmla="*/ 381 h 387"/>
                    <a:gd name="T94" fmla="*/ 648 w 734"/>
                    <a:gd name="T95" fmla="*/ 384 h 387"/>
                    <a:gd name="T96" fmla="*/ 645 w 734"/>
                    <a:gd name="T97" fmla="*/ 385 h 387"/>
                    <a:gd name="T98" fmla="*/ 641 w 734"/>
                    <a:gd name="T99" fmla="*/ 387 h 387"/>
                    <a:gd name="T100" fmla="*/ 638 w 734"/>
                    <a:gd name="T101" fmla="*/ 387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34" h="387">
                      <a:moveTo>
                        <a:pt x="638" y="387"/>
                      </a:moveTo>
                      <a:lnTo>
                        <a:pt x="135" y="387"/>
                      </a:lnTo>
                      <a:lnTo>
                        <a:pt x="130" y="387"/>
                      </a:lnTo>
                      <a:lnTo>
                        <a:pt x="124" y="384"/>
                      </a:lnTo>
                      <a:lnTo>
                        <a:pt x="120" y="379"/>
                      </a:lnTo>
                      <a:lnTo>
                        <a:pt x="117" y="374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7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714" y="0"/>
                      </a:lnTo>
                      <a:lnTo>
                        <a:pt x="719" y="0"/>
                      </a:lnTo>
                      <a:lnTo>
                        <a:pt x="723" y="2"/>
                      </a:lnTo>
                      <a:lnTo>
                        <a:pt x="726" y="3"/>
                      </a:lnTo>
                      <a:lnTo>
                        <a:pt x="729" y="6"/>
                      </a:lnTo>
                      <a:lnTo>
                        <a:pt x="732" y="9"/>
                      </a:lnTo>
                      <a:lnTo>
                        <a:pt x="733" y="12"/>
                      </a:lnTo>
                      <a:lnTo>
                        <a:pt x="734" y="16"/>
                      </a:lnTo>
                      <a:lnTo>
                        <a:pt x="734" y="21"/>
                      </a:lnTo>
                      <a:lnTo>
                        <a:pt x="734" y="24"/>
                      </a:lnTo>
                      <a:lnTo>
                        <a:pt x="733" y="28"/>
                      </a:lnTo>
                      <a:lnTo>
                        <a:pt x="732" y="31"/>
                      </a:lnTo>
                      <a:lnTo>
                        <a:pt x="729" y="34"/>
                      </a:lnTo>
                      <a:lnTo>
                        <a:pt x="726" y="36"/>
                      </a:lnTo>
                      <a:lnTo>
                        <a:pt x="723" y="38"/>
                      </a:lnTo>
                      <a:lnTo>
                        <a:pt x="719" y="39"/>
                      </a:lnTo>
                      <a:lnTo>
                        <a:pt x="714" y="39"/>
                      </a:lnTo>
                      <a:lnTo>
                        <a:pt x="46" y="39"/>
                      </a:lnTo>
                      <a:lnTo>
                        <a:pt x="150" y="348"/>
                      </a:lnTo>
                      <a:lnTo>
                        <a:pt x="638" y="348"/>
                      </a:lnTo>
                      <a:lnTo>
                        <a:pt x="641" y="349"/>
                      </a:lnTo>
                      <a:lnTo>
                        <a:pt x="645" y="350"/>
                      </a:lnTo>
                      <a:lnTo>
                        <a:pt x="648" y="352"/>
                      </a:lnTo>
                      <a:lnTo>
                        <a:pt x="651" y="353"/>
                      </a:lnTo>
                      <a:lnTo>
                        <a:pt x="654" y="356"/>
                      </a:lnTo>
                      <a:lnTo>
                        <a:pt x="655" y="361"/>
                      </a:lnTo>
                      <a:lnTo>
                        <a:pt x="657" y="363"/>
                      </a:lnTo>
                      <a:lnTo>
                        <a:pt x="657" y="368"/>
                      </a:lnTo>
                      <a:lnTo>
                        <a:pt x="657" y="372"/>
                      </a:lnTo>
                      <a:lnTo>
                        <a:pt x="655" y="375"/>
                      </a:lnTo>
                      <a:lnTo>
                        <a:pt x="654" y="378"/>
                      </a:lnTo>
                      <a:lnTo>
                        <a:pt x="651" y="381"/>
                      </a:lnTo>
                      <a:lnTo>
                        <a:pt x="648" y="384"/>
                      </a:lnTo>
                      <a:lnTo>
                        <a:pt x="645" y="385"/>
                      </a:lnTo>
                      <a:lnTo>
                        <a:pt x="641" y="387"/>
                      </a:lnTo>
                      <a:lnTo>
                        <a:pt x="638" y="3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6" name="千图PPT彼岸天：ID 8661124库_组合 85"/>
          <p:cNvGrpSpPr/>
          <p:nvPr>
            <p:custDataLst>
              <p:tags r:id="rId9"/>
            </p:custDataLst>
          </p:nvPr>
        </p:nvGrpSpPr>
        <p:grpSpPr>
          <a:xfrm>
            <a:off x="641628" y="2487264"/>
            <a:ext cx="4254513" cy="468267"/>
            <a:chOff x="641628" y="2487264"/>
            <a:chExt cx="4254513" cy="468267"/>
          </a:xfrm>
        </p:grpSpPr>
        <p:sp>
          <p:nvSpPr>
            <p:cNvPr id="7" name="矩形 6"/>
            <p:cNvSpPr/>
            <p:nvPr/>
          </p:nvSpPr>
          <p:spPr>
            <a:xfrm>
              <a:off x="3223067" y="2487264"/>
              <a:ext cx="1550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b="1" noProof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273754" y="2802372"/>
              <a:ext cx="16223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41628" y="2530799"/>
              <a:ext cx="2502302" cy="424732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</p:grpSp>
      <p:grpSp>
        <p:nvGrpSpPr>
          <p:cNvPr id="87" name="千图PPT彼岸天：ID 8661124库_组合 86"/>
          <p:cNvGrpSpPr/>
          <p:nvPr>
            <p:custDataLst>
              <p:tags r:id="rId10"/>
            </p:custDataLst>
          </p:nvPr>
        </p:nvGrpSpPr>
        <p:grpSpPr>
          <a:xfrm>
            <a:off x="641628" y="3389812"/>
            <a:ext cx="4254513" cy="476673"/>
            <a:chOff x="641628" y="3389812"/>
            <a:chExt cx="4254513" cy="476673"/>
          </a:xfrm>
        </p:grpSpPr>
        <p:sp>
          <p:nvSpPr>
            <p:cNvPr id="8" name="矩形 7"/>
            <p:cNvSpPr/>
            <p:nvPr/>
          </p:nvSpPr>
          <p:spPr>
            <a:xfrm>
              <a:off x="3339150" y="3389812"/>
              <a:ext cx="1409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286454" y="3712656"/>
              <a:ext cx="160968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641628" y="3441753"/>
              <a:ext cx="2502302" cy="424732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r"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</p:grpSp>
      <p:grpSp>
        <p:nvGrpSpPr>
          <p:cNvPr id="85" name="千图PPT彼岸天：ID 8661124库_组合 84"/>
          <p:cNvGrpSpPr/>
          <p:nvPr>
            <p:custDataLst>
              <p:tags r:id="rId11"/>
            </p:custDataLst>
          </p:nvPr>
        </p:nvGrpSpPr>
        <p:grpSpPr>
          <a:xfrm>
            <a:off x="6352436" y="1764627"/>
            <a:ext cx="4146786" cy="431313"/>
            <a:chOff x="6352436" y="1764627"/>
            <a:chExt cx="4146786" cy="431313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352436" y="2116771"/>
              <a:ext cx="15695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447564" y="1764627"/>
              <a:ext cx="155099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009873" y="1771208"/>
              <a:ext cx="2489349" cy="424732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</p:grpSp>
      <p:grpSp>
        <p:nvGrpSpPr>
          <p:cNvPr id="84" name="千图PPT彼岸天：ID 8661124库_组合 83"/>
          <p:cNvGrpSpPr/>
          <p:nvPr>
            <p:custDataLst>
              <p:tags r:id="rId12"/>
            </p:custDataLst>
          </p:nvPr>
        </p:nvGrpSpPr>
        <p:grpSpPr>
          <a:xfrm>
            <a:off x="7125968" y="2371495"/>
            <a:ext cx="4346896" cy="627939"/>
            <a:chOff x="7125968" y="2371495"/>
            <a:chExt cx="4346896" cy="627939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7125968" y="2999434"/>
              <a:ext cx="25793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206570" y="2684567"/>
              <a:ext cx="2467790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254548" y="2371495"/>
              <a:ext cx="2218316" cy="424732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</p:grpSp>
      <p:grpSp>
        <p:nvGrpSpPr>
          <p:cNvPr id="83" name="千图PPT彼岸天：ID 8661124库_组合 82"/>
          <p:cNvGrpSpPr/>
          <p:nvPr>
            <p:custDataLst>
              <p:tags r:id="rId13"/>
            </p:custDataLst>
          </p:nvPr>
        </p:nvGrpSpPr>
        <p:grpSpPr>
          <a:xfrm>
            <a:off x="7223062" y="3517267"/>
            <a:ext cx="3969859" cy="465639"/>
            <a:chOff x="7223062" y="3517267"/>
            <a:chExt cx="3969859" cy="465639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7223062" y="3868155"/>
              <a:ext cx="135557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7324955" y="3517267"/>
              <a:ext cx="1253681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400" b="1" noProof="1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703572" y="3558174"/>
              <a:ext cx="2489349" cy="424732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4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352446" y="1519038"/>
            <a:ext cx="5235435" cy="1175947"/>
            <a:chOff x="3306007" y="1985645"/>
            <a:chExt cx="5235435" cy="1175947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4274381" y="2411204"/>
              <a:ext cx="95424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10"/>
            <p:cNvSpPr/>
            <p:nvPr/>
          </p:nvSpPr>
          <p:spPr>
            <a:xfrm>
              <a:off x="5291632" y="2235778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35" name="文本框 12"/>
            <p:cNvSpPr txBox="1"/>
            <p:nvPr/>
          </p:nvSpPr>
          <p:spPr bwMode="auto">
            <a:xfrm>
              <a:off x="5291632" y="2588760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306007" y="1985645"/>
              <a:ext cx="1032574" cy="851116"/>
              <a:chOff x="2531604" y="1628800"/>
              <a:chExt cx="1898423" cy="1564806"/>
            </a:xfrm>
          </p:grpSpPr>
          <p:sp>
            <p:nvSpPr>
              <p:cNvPr id="37" name="圆角矩形 11"/>
              <p:cNvSpPr/>
              <p:nvPr/>
            </p:nvSpPr>
            <p:spPr>
              <a:xfrm>
                <a:off x="2531604" y="1628800"/>
                <a:ext cx="1898423" cy="1564806"/>
              </a:xfrm>
              <a:prstGeom prst="roundRect">
                <a:avLst>
                  <a:gd name="adj" fmla="val 46218"/>
                </a:avLst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 14"/>
              <p:cNvSpPr/>
              <p:nvPr/>
            </p:nvSpPr>
            <p:spPr bwMode="auto">
              <a:xfrm>
                <a:off x="3121138" y="2096805"/>
                <a:ext cx="628796" cy="628796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2991359" y="2390042"/>
            <a:ext cx="5206072" cy="1187180"/>
            <a:chOff x="3944920" y="3145861"/>
            <a:chExt cx="5206072" cy="1187180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4879174" y="3571419"/>
              <a:ext cx="95424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角矩形 9"/>
            <p:cNvSpPr/>
            <p:nvPr/>
          </p:nvSpPr>
          <p:spPr>
            <a:xfrm>
              <a:off x="5901182" y="3394966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944920" y="3145861"/>
              <a:ext cx="1032574" cy="851116"/>
              <a:chOff x="3170517" y="2789016"/>
              <a:chExt cx="1898423" cy="1564806"/>
            </a:xfrm>
          </p:grpSpPr>
          <p:sp>
            <p:nvSpPr>
              <p:cNvPr id="31" name="圆角矩形 7"/>
              <p:cNvSpPr/>
              <p:nvPr/>
            </p:nvSpPr>
            <p:spPr>
              <a:xfrm>
                <a:off x="3170517" y="2789016"/>
                <a:ext cx="1898423" cy="1564806"/>
              </a:xfrm>
              <a:prstGeom prst="roundRect">
                <a:avLst>
                  <a:gd name="adj" fmla="val 46218"/>
                </a:avLst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 15"/>
              <p:cNvSpPr/>
              <p:nvPr/>
            </p:nvSpPr>
            <p:spPr bwMode="auto">
              <a:xfrm>
                <a:off x="3862607" y="3264117"/>
                <a:ext cx="628796" cy="628796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文本框 16"/>
            <p:cNvSpPr txBox="1"/>
            <p:nvPr/>
          </p:nvSpPr>
          <p:spPr bwMode="auto">
            <a:xfrm>
              <a:off x="5901182" y="3760209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630271" y="3261046"/>
            <a:ext cx="5176710" cy="1173890"/>
            <a:chOff x="4583832" y="4306076"/>
            <a:chExt cx="5176710" cy="1173890"/>
          </a:xfrm>
        </p:grpSpPr>
        <p:cxnSp>
          <p:nvCxnSpPr>
            <p:cNvPr id="21" name="直接箭头连接符 20"/>
            <p:cNvCxnSpPr/>
            <p:nvPr/>
          </p:nvCxnSpPr>
          <p:spPr>
            <a:xfrm>
              <a:off x="5483967" y="4731634"/>
              <a:ext cx="954240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圆角矩形 8"/>
            <p:cNvSpPr/>
            <p:nvPr/>
          </p:nvSpPr>
          <p:spPr>
            <a:xfrm>
              <a:off x="6510732" y="4554153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583832" y="4306076"/>
              <a:ext cx="1032574" cy="851116"/>
              <a:chOff x="3809429" y="3949231"/>
              <a:chExt cx="1898423" cy="1564806"/>
            </a:xfrm>
          </p:grpSpPr>
          <p:sp>
            <p:nvSpPr>
              <p:cNvPr id="25" name="圆角矩形 6"/>
              <p:cNvSpPr/>
              <p:nvPr/>
            </p:nvSpPr>
            <p:spPr>
              <a:xfrm>
                <a:off x="3809429" y="3949231"/>
                <a:ext cx="1898423" cy="1564806"/>
              </a:xfrm>
              <a:prstGeom prst="roundRect">
                <a:avLst>
                  <a:gd name="adj" fmla="val 46218"/>
                </a:avLst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 13"/>
              <p:cNvSpPr/>
              <p:nvPr/>
            </p:nvSpPr>
            <p:spPr bwMode="auto">
              <a:xfrm>
                <a:off x="4430027" y="4480651"/>
                <a:ext cx="628796" cy="628796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文本框 17"/>
            <p:cNvSpPr txBox="1"/>
            <p:nvPr/>
          </p:nvSpPr>
          <p:spPr bwMode="auto">
            <a:xfrm>
              <a:off x="6510732" y="4907134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4134327" y="4185084"/>
            <a:ext cx="5176710" cy="1173890"/>
            <a:chOff x="4583832" y="4306076"/>
            <a:chExt cx="5176710" cy="1173890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5483967" y="4731634"/>
              <a:ext cx="954240" cy="0"/>
            </a:xfrm>
            <a:prstGeom prst="straightConnector1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27"/>
            <p:cNvSpPr/>
            <p:nvPr/>
          </p:nvSpPr>
          <p:spPr>
            <a:xfrm>
              <a:off x="6510732" y="4554153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583832" y="4306076"/>
              <a:ext cx="1032574" cy="851116"/>
              <a:chOff x="3809429" y="3949231"/>
              <a:chExt cx="1898423" cy="1564806"/>
            </a:xfrm>
          </p:grpSpPr>
          <p:sp>
            <p:nvSpPr>
              <p:cNvPr id="19" name="圆角矩形 30"/>
              <p:cNvSpPr/>
              <p:nvPr/>
            </p:nvSpPr>
            <p:spPr>
              <a:xfrm>
                <a:off x="3809429" y="3949231"/>
                <a:ext cx="1898423" cy="1564806"/>
              </a:xfrm>
              <a:prstGeom prst="roundRect">
                <a:avLst>
                  <a:gd name="adj" fmla="val 46218"/>
                </a:avLst>
              </a:prstGeom>
              <a:solidFill>
                <a:schemeClr val="bg1"/>
              </a:solidFill>
              <a:ln w="762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任意多边形 31"/>
              <p:cNvSpPr/>
              <p:nvPr/>
            </p:nvSpPr>
            <p:spPr bwMode="auto">
              <a:xfrm>
                <a:off x="4430027" y="4480651"/>
                <a:ext cx="628796" cy="628796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文本框 29"/>
            <p:cNvSpPr txBox="1"/>
            <p:nvPr/>
          </p:nvSpPr>
          <p:spPr bwMode="auto">
            <a:xfrm>
              <a:off x="6510732" y="4907134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4662845" y="5103781"/>
            <a:ext cx="5176710" cy="1173890"/>
            <a:chOff x="4583832" y="4306076"/>
            <a:chExt cx="5176710" cy="1173890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5483967" y="4731634"/>
              <a:ext cx="954240" cy="0"/>
            </a:xfrm>
            <a:prstGeom prst="straightConnector1">
              <a:avLst/>
            </a:prstGeom>
            <a:ln w="127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34"/>
            <p:cNvSpPr/>
            <p:nvPr/>
          </p:nvSpPr>
          <p:spPr>
            <a:xfrm>
              <a:off x="6510732" y="4554153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583832" y="4306076"/>
              <a:ext cx="1032574" cy="851116"/>
              <a:chOff x="3809429" y="3949231"/>
              <a:chExt cx="1898423" cy="1564806"/>
            </a:xfrm>
          </p:grpSpPr>
          <p:sp>
            <p:nvSpPr>
              <p:cNvPr id="13" name="圆角矩形 37"/>
              <p:cNvSpPr/>
              <p:nvPr/>
            </p:nvSpPr>
            <p:spPr>
              <a:xfrm>
                <a:off x="3809429" y="3949231"/>
                <a:ext cx="1898423" cy="1564806"/>
              </a:xfrm>
              <a:prstGeom prst="roundRect">
                <a:avLst>
                  <a:gd name="adj" fmla="val 46218"/>
                </a:avLst>
              </a:prstGeom>
              <a:solidFill>
                <a:schemeClr val="bg1"/>
              </a:solidFill>
              <a:ln w="762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 38"/>
              <p:cNvSpPr/>
              <p:nvPr/>
            </p:nvSpPr>
            <p:spPr bwMode="auto">
              <a:xfrm>
                <a:off x="4430027" y="4480651"/>
                <a:ext cx="628796" cy="628796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文本框 36"/>
            <p:cNvSpPr txBox="1"/>
            <p:nvPr/>
          </p:nvSpPr>
          <p:spPr bwMode="auto">
            <a:xfrm>
              <a:off x="6510732" y="4907134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531604" y="1232756"/>
            <a:ext cx="7208119" cy="1257774"/>
            <a:chOff x="2531604" y="1232756"/>
            <a:chExt cx="7208119" cy="1257774"/>
          </a:xfrm>
        </p:grpSpPr>
        <p:grpSp>
          <p:nvGrpSpPr>
            <p:cNvPr id="6" name="组合 5"/>
            <p:cNvGrpSpPr/>
            <p:nvPr/>
          </p:nvGrpSpPr>
          <p:grpSpPr>
            <a:xfrm>
              <a:off x="2531604" y="1232756"/>
              <a:ext cx="2532663" cy="1174553"/>
              <a:chOff x="2329923" y="1232756"/>
              <a:chExt cx="3558662" cy="165037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329923" y="1232756"/>
                <a:ext cx="1515742" cy="1400986"/>
                <a:chOff x="1193800" y="840388"/>
                <a:chExt cx="1673945" cy="1547212"/>
              </a:xfrm>
            </p:grpSpPr>
            <p:sp>
              <p:nvSpPr>
                <p:cNvPr id="51" name="任意多边形 36"/>
                <p:cNvSpPr/>
                <p:nvPr/>
              </p:nvSpPr>
              <p:spPr bwMode="auto">
                <a:xfrm flipH="1">
                  <a:off x="1193800" y="840388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 37"/>
                <p:cNvSpPr/>
                <p:nvPr/>
              </p:nvSpPr>
              <p:spPr bwMode="auto">
                <a:xfrm flipH="1">
                  <a:off x="1880577" y="1444863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3305559" y="2097567"/>
                <a:ext cx="1746926" cy="785562"/>
                <a:chOff x="2271266" y="1795463"/>
                <a:chExt cx="1929259" cy="867554"/>
              </a:xfrm>
            </p:grpSpPr>
            <p:sp>
              <p:nvSpPr>
                <p:cNvPr id="49" name="任意多边形 30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>
                <a:off x="5052485" y="2097567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 25"/>
              <p:cNvSpPr>
                <a:spLocks noChangeAspect="1"/>
              </p:cNvSpPr>
              <p:nvPr/>
            </p:nvSpPr>
            <p:spPr bwMode="auto">
              <a:xfrm>
                <a:off x="4280107" y="2217022"/>
                <a:ext cx="542746" cy="542172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708068" y="1755072"/>
              <a:ext cx="3031655" cy="735458"/>
              <a:chOff x="6830423" y="1966633"/>
              <a:chExt cx="3031655" cy="735458"/>
            </a:xfrm>
          </p:grpSpPr>
          <p:sp>
            <p:nvSpPr>
              <p:cNvPr id="42" name="圆角矩形 5"/>
              <p:cNvSpPr/>
              <p:nvPr/>
            </p:nvSpPr>
            <p:spPr>
              <a:xfrm>
                <a:off x="6830423" y="2002365"/>
                <a:ext cx="597725" cy="597725"/>
              </a:xfrm>
              <a:prstGeom prst="round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6"/>
              <p:cNvSpPr txBox="1"/>
              <p:nvPr/>
            </p:nvSpPr>
            <p:spPr>
              <a:xfrm>
                <a:off x="7551463" y="196663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44" name="文本框 7"/>
              <p:cNvSpPr txBox="1"/>
              <p:nvPr/>
            </p:nvSpPr>
            <p:spPr>
              <a:xfrm>
                <a:off x="7551463" y="2170022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2"/>
            </p:custDataLst>
          </p:nvPr>
        </p:nvGrpSpPr>
        <p:grpSpPr>
          <a:xfrm>
            <a:off x="2531604" y="3055374"/>
            <a:ext cx="7208119" cy="1254658"/>
            <a:chOff x="2531604" y="3055374"/>
            <a:chExt cx="7208119" cy="1254658"/>
          </a:xfrm>
        </p:grpSpPr>
        <p:grpSp>
          <p:nvGrpSpPr>
            <p:cNvPr id="5" name="组合 4"/>
            <p:cNvGrpSpPr/>
            <p:nvPr/>
          </p:nvGrpSpPr>
          <p:grpSpPr>
            <a:xfrm>
              <a:off x="2531604" y="3055374"/>
              <a:ext cx="2532663" cy="1176494"/>
              <a:chOff x="2329923" y="2633742"/>
              <a:chExt cx="3558662" cy="165310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59" name="任意多边形 34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 35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57" name="任意多边形 28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3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5" name="矩形 54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 24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08068" y="3574574"/>
              <a:ext cx="3031655" cy="735458"/>
              <a:chOff x="6830423" y="3516777"/>
              <a:chExt cx="3031655" cy="735458"/>
            </a:xfrm>
          </p:grpSpPr>
          <p:sp>
            <p:nvSpPr>
              <p:cNvPr id="39" name="圆角矩形 8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文本框 9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41" name="文本框 10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1" name="千图PPT彼岸天：ID 8661124库_组合 70"/>
          <p:cNvGrpSpPr/>
          <p:nvPr>
            <p:custDataLst>
              <p:tags r:id="rId3"/>
            </p:custDataLst>
          </p:nvPr>
        </p:nvGrpSpPr>
        <p:grpSpPr>
          <a:xfrm>
            <a:off x="2531604" y="3993933"/>
            <a:ext cx="7208119" cy="1225851"/>
            <a:chOff x="2531604" y="3993933"/>
            <a:chExt cx="7208119" cy="1225851"/>
          </a:xfrm>
        </p:grpSpPr>
        <p:grpSp>
          <p:nvGrpSpPr>
            <p:cNvPr id="4" name="组合 3"/>
            <p:cNvGrpSpPr/>
            <p:nvPr/>
          </p:nvGrpSpPr>
          <p:grpSpPr>
            <a:xfrm>
              <a:off x="2531604" y="3993933"/>
              <a:ext cx="2532663" cy="1172296"/>
              <a:chOff x="2329923" y="4034728"/>
              <a:chExt cx="3558662" cy="1647202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67" name="任意多边形 32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 33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65" name="任意多边形 2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3" name="矩形 62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 23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08068" y="4484326"/>
              <a:ext cx="3031655" cy="735458"/>
              <a:chOff x="6830423" y="3516777"/>
              <a:chExt cx="3031655" cy="735458"/>
            </a:xfrm>
          </p:grpSpPr>
          <p:sp>
            <p:nvSpPr>
              <p:cNvPr id="30" name="圆角矩形 49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04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50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51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69" name="千图PPT彼岸天：ID 8661124库_组合 68"/>
          <p:cNvGrpSpPr/>
          <p:nvPr>
            <p:custDataLst>
              <p:tags r:id="rId4"/>
            </p:custDataLst>
          </p:nvPr>
        </p:nvGrpSpPr>
        <p:grpSpPr>
          <a:xfrm>
            <a:off x="2531604" y="2147566"/>
            <a:ext cx="7208119" cy="1252715"/>
            <a:chOff x="2531604" y="2147566"/>
            <a:chExt cx="7208119" cy="1252715"/>
          </a:xfrm>
        </p:grpSpPr>
        <p:grpSp>
          <p:nvGrpSpPr>
            <p:cNvPr id="10" name="组合 9"/>
            <p:cNvGrpSpPr/>
            <p:nvPr/>
          </p:nvGrpSpPr>
          <p:grpSpPr>
            <a:xfrm>
              <a:off x="6708068" y="2664823"/>
              <a:ext cx="3031655" cy="735458"/>
              <a:chOff x="6830423" y="3516777"/>
              <a:chExt cx="3031655" cy="735458"/>
            </a:xfrm>
          </p:grpSpPr>
          <p:sp>
            <p:nvSpPr>
              <p:cNvPr id="33" name="圆角矩形 45"/>
              <p:cNvSpPr/>
              <p:nvPr/>
            </p:nvSpPr>
            <p:spPr>
              <a:xfrm>
                <a:off x="6830423" y="3552509"/>
                <a:ext cx="597725" cy="597725"/>
              </a:xfrm>
              <a:prstGeom prst="roundRect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02</a:t>
                </a:r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文本框 46"/>
              <p:cNvSpPr txBox="1"/>
              <p:nvPr/>
            </p:nvSpPr>
            <p:spPr>
              <a:xfrm>
                <a:off x="7551463" y="351677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5" name="文本框 47"/>
              <p:cNvSpPr txBox="1"/>
              <p:nvPr/>
            </p:nvSpPr>
            <p:spPr>
              <a:xfrm>
                <a:off x="7551463" y="3720166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31604" y="2147566"/>
              <a:ext cx="2532663" cy="1176494"/>
              <a:chOff x="2329923" y="2633742"/>
              <a:chExt cx="3558662" cy="16531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28" name="任意多边形 59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 60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26" name="任意多边形 57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grpFill/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56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千图PPT彼岸天：ID 8661124库_组合 71"/>
          <p:cNvGrpSpPr/>
          <p:nvPr>
            <p:custDataLst>
              <p:tags r:id="rId5"/>
            </p:custDataLst>
          </p:nvPr>
        </p:nvGrpSpPr>
        <p:grpSpPr>
          <a:xfrm>
            <a:off x="2540883" y="4869047"/>
            <a:ext cx="7198840" cy="1260487"/>
            <a:chOff x="2540883" y="4869047"/>
            <a:chExt cx="7198840" cy="1260487"/>
          </a:xfrm>
        </p:grpSpPr>
        <p:grpSp>
          <p:nvGrpSpPr>
            <p:cNvPr id="9" name="组合 8"/>
            <p:cNvGrpSpPr/>
            <p:nvPr/>
          </p:nvGrpSpPr>
          <p:grpSpPr>
            <a:xfrm>
              <a:off x="6708068" y="5394076"/>
              <a:ext cx="3031655" cy="735458"/>
              <a:chOff x="6830423" y="5064716"/>
              <a:chExt cx="3031655" cy="735458"/>
            </a:xfrm>
          </p:grpSpPr>
          <p:sp>
            <p:nvSpPr>
              <p:cNvPr id="36" name="圆角矩形 11"/>
              <p:cNvSpPr/>
              <p:nvPr/>
            </p:nvSpPr>
            <p:spPr>
              <a:xfrm>
                <a:off x="6830423" y="5100448"/>
                <a:ext cx="597725" cy="597725"/>
              </a:xfrm>
              <a:prstGeom prst="roundRect">
                <a:avLst/>
              </a:prstGeom>
              <a:solidFill>
                <a:schemeClr val="accent5">
                  <a:lumMod val="10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</a:rPr>
                  <a:t>05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12"/>
              <p:cNvSpPr txBox="1"/>
              <p:nvPr/>
            </p:nvSpPr>
            <p:spPr>
              <a:xfrm>
                <a:off x="7551463" y="5064716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38" name="文本框 13"/>
              <p:cNvSpPr txBox="1"/>
              <p:nvPr/>
            </p:nvSpPr>
            <p:spPr>
              <a:xfrm>
                <a:off x="7551463" y="5268105"/>
                <a:ext cx="2310615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40883" y="4869047"/>
              <a:ext cx="2532663" cy="1172296"/>
              <a:chOff x="2329923" y="4034728"/>
              <a:chExt cx="3558662" cy="164720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20" name="任意多边形 68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 69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18" name="任意多边形 6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chemeClr val="accent5">
                    <a:lumMod val="10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 65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546521" y="1819707"/>
            <a:ext cx="3164967" cy="3164967"/>
            <a:chOff x="4546521" y="1819707"/>
            <a:chExt cx="3164967" cy="3164967"/>
          </a:xfrm>
        </p:grpSpPr>
        <p:sp>
          <p:nvSpPr>
            <p:cNvPr id="4" name="Freeform: Shape 2"/>
            <p:cNvSpPr/>
            <p:nvPr/>
          </p:nvSpPr>
          <p:spPr bwMode="auto">
            <a:xfrm rot="18900000">
              <a:off x="6614208" y="3887394"/>
              <a:ext cx="1097280" cy="109728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/>
            <p:nvPr/>
          </p:nvSpPr>
          <p:spPr bwMode="auto">
            <a:xfrm rot="18900000">
              <a:off x="6614208" y="1819707"/>
              <a:ext cx="1097280" cy="10972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4"/>
            <p:cNvSpPr/>
            <p:nvPr/>
          </p:nvSpPr>
          <p:spPr bwMode="auto">
            <a:xfrm rot="18900000">
              <a:off x="4546521" y="3887394"/>
              <a:ext cx="1097280" cy="10972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5"/>
            <p:cNvSpPr/>
            <p:nvPr/>
          </p:nvSpPr>
          <p:spPr bwMode="auto">
            <a:xfrm rot="18900000">
              <a:off x="4546521" y="1819707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5955989" y="3229174"/>
              <a:ext cx="346033" cy="34603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6251347" y="2756294"/>
              <a:ext cx="523554" cy="52355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6251347" y="3524531"/>
              <a:ext cx="548894" cy="51677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5483108" y="3524532"/>
              <a:ext cx="523557" cy="52355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5483108" y="2756294"/>
              <a:ext cx="523557" cy="523555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/>
            <p:nvPr/>
          </p:nvSpPr>
          <p:spPr bwMode="auto">
            <a:xfrm>
              <a:off x="6948356" y="2155979"/>
              <a:ext cx="428984" cy="424737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/>
            <p:nvPr/>
          </p:nvSpPr>
          <p:spPr bwMode="auto">
            <a:xfrm>
              <a:off x="4919957" y="2153855"/>
              <a:ext cx="350408" cy="428984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/>
            <p:nvPr/>
          </p:nvSpPr>
          <p:spPr bwMode="auto">
            <a:xfrm>
              <a:off x="4880669" y="4260830"/>
              <a:ext cx="428984" cy="350408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6948356" y="4260830"/>
              <a:ext cx="428984" cy="350408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7885485" y="1842689"/>
            <a:ext cx="2939870" cy="913071"/>
            <a:chOff x="7885485" y="1842689"/>
            <a:chExt cx="2939870" cy="913071"/>
          </a:xfrm>
        </p:grpSpPr>
        <p:sp>
          <p:nvSpPr>
            <p:cNvPr id="17" name="TextBox 15"/>
            <p:cNvSpPr txBox="1"/>
            <p:nvPr/>
          </p:nvSpPr>
          <p:spPr>
            <a:xfrm>
              <a:off x="7885485" y="184268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7885485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3"/>
            </p:custDataLst>
          </p:nvPr>
        </p:nvGrpSpPr>
        <p:grpSpPr>
          <a:xfrm>
            <a:off x="7885485" y="3961929"/>
            <a:ext cx="2939870" cy="913071"/>
            <a:chOff x="7885485" y="3961929"/>
            <a:chExt cx="2939870" cy="913071"/>
          </a:xfrm>
        </p:grpSpPr>
        <p:sp>
          <p:nvSpPr>
            <p:cNvPr id="19" name="TextBox 17"/>
            <p:cNvSpPr txBox="1"/>
            <p:nvPr/>
          </p:nvSpPr>
          <p:spPr>
            <a:xfrm>
              <a:off x="7885485" y="39619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7885485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1366646" y="1842689"/>
            <a:ext cx="2939870" cy="913071"/>
            <a:chOff x="1366646" y="1842689"/>
            <a:chExt cx="2939870" cy="913071"/>
          </a:xfrm>
        </p:grpSpPr>
        <p:sp>
          <p:nvSpPr>
            <p:cNvPr id="21" name="TextBox 19"/>
            <p:cNvSpPr txBox="1"/>
            <p:nvPr/>
          </p:nvSpPr>
          <p:spPr>
            <a:xfrm>
              <a:off x="3044631" y="184268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366646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5"/>
            </p:custDataLst>
          </p:nvPr>
        </p:nvGrpSpPr>
        <p:grpSpPr>
          <a:xfrm>
            <a:off x="1366646" y="3961929"/>
            <a:ext cx="2939870" cy="913071"/>
            <a:chOff x="1366646" y="3961929"/>
            <a:chExt cx="2939870" cy="913071"/>
          </a:xfrm>
        </p:grpSpPr>
        <p:sp>
          <p:nvSpPr>
            <p:cNvPr id="23" name="TextBox 21"/>
            <p:cNvSpPr txBox="1"/>
            <p:nvPr/>
          </p:nvSpPr>
          <p:spPr>
            <a:xfrm>
              <a:off x="3044631" y="396192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 eaLnBrk="1" fontAlgn="auto" hangingPunct="1">
                <a:defRPr/>
              </a:pPr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366646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7456" y="26995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98678" y="28807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298045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6174708" y="36953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298045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174708" y="40443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674A"/>
      </a:accent1>
      <a:accent2>
        <a:srgbClr val="E4A44E"/>
      </a:accent2>
      <a:accent3>
        <a:srgbClr val="9B4E48"/>
      </a:accent3>
      <a:accent4>
        <a:srgbClr val="31674A"/>
      </a:accent4>
      <a:accent5>
        <a:srgbClr val="E4A44E"/>
      </a:accent5>
      <a:accent6>
        <a:srgbClr val="9B4E48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1616</Words>
  <Application>Microsoft Office PowerPoint</Application>
  <PresentationFormat>宽屏</PresentationFormat>
  <Paragraphs>241</Paragraphs>
  <Slides>24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方正卡通简体</vt:lpstr>
      <vt:lpstr>方正有猫在_GBK</vt:lpstr>
      <vt:lpstr>方正有猫在简体</vt:lpstr>
      <vt:lpstr>汉仪乐喵体简</vt:lpstr>
      <vt:lpstr>微软雅黑</vt:lpstr>
      <vt:lpstr>Arial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</cp:revision>
  <dcterms:created xsi:type="dcterms:W3CDTF">2017-12-11T02:01:00Z</dcterms:created>
  <dcterms:modified xsi:type="dcterms:W3CDTF">2021-01-05T11:14:26Z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