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3" r:id="rId5"/>
    <p:sldId id="267" r:id="rId6"/>
    <p:sldId id="268" r:id="rId7"/>
    <p:sldId id="269" r:id="rId8"/>
    <p:sldId id="270" r:id="rId9"/>
    <p:sldId id="260" r:id="rId10"/>
    <p:sldId id="264" r:id="rId11"/>
    <p:sldId id="271" r:id="rId12"/>
    <p:sldId id="272" r:id="rId13"/>
    <p:sldId id="273" r:id="rId14"/>
    <p:sldId id="274" r:id="rId15"/>
    <p:sldId id="261" r:id="rId16"/>
    <p:sldId id="265" r:id="rId17"/>
    <p:sldId id="275" r:id="rId18"/>
    <p:sldId id="276" r:id="rId19"/>
    <p:sldId id="277" r:id="rId20"/>
    <p:sldId id="278" r:id="rId21"/>
    <p:sldId id="262" r:id="rId22"/>
    <p:sldId id="266" r:id="rId23"/>
    <p:sldId id="279" r:id="rId24"/>
    <p:sldId id="280" r:id="rId25"/>
    <p:sldId id="281" r:id="rId26"/>
    <p:sldId id="282" r:id="rId27"/>
    <p:sldId id="25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D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小清新可爱通用模板</a:t>
            </a: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042110" cy="1880464"/>
            <a:chOff x="6489994" y="2045153"/>
            <a:chExt cx="3042110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775170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21"/>
          <p:cNvSpPr/>
          <p:nvPr/>
        </p:nvSpPr>
        <p:spPr>
          <a:xfrm>
            <a:off x="1266895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22"/>
          <p:cNvSpPr/>
          <p:nvPr/>
        </p:nvSpPr>
        <p:spPr>
          <a:xfrm>
            <a:off x="4127928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23"/>
          <p:cNvSpPr/>
          <p:nvPr/>
        </p:nvSpPr>
        <p:spPr>
          <a:xfrm>
            <a:off x="6988964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36"/>
          <p:cNvSpPr/>
          <p:nvPr/>
        </p:nvSpPr>
        <p:spPr>
          <a:xfrm>
            <a:off x="9840307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39"/>
          <p:cNvSpPr/>
          <p:nvPr/>
        </p:nvSpPr>
        <p:spPr>
          <a:xfrm>
            <a:off x="1266895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40"/>
          <p:cNvSpPr/>
          <p:nvPr/>
        </p:nvSpPr>
        <p:spPr>
          <a:xfrm>
            <a:off x="4127928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8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41"/>
          <p:cNvSpPr/>
          <p:nvPr/>
        </p:nvSpPr>
        <p:spPr>
          <a:xfrm>
            <a:off x="6988964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48"/>
          <p:cNvSpPr/>
          <p:nvPr/>
        </p:nvSpPr>
        <p:spPr>
          <a:xfrm>
            <a:off x="9840307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17"/>
          <p:cNvSpPr>
            <a:spLocks noChangeArrowheads="1"/>
          </p:cNvSpPr>
          <p:nvPr/>
        </p:nvSpPr>
        <p:spPr bwMode="auto">
          <a:xfrm>
            <a:off x="1473375" y="4191477"/>
            <a:ext cx="384355" cy="355070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18"/>
          <p:cNvSpPr>
            <a:spLocks noChangeArrowheads="1"/>
          </p:cNvSpPr>
          <p:nvPr/>
        </p:nvSpPr>
        <p:spPr bwMode="auto">
          <a:xfrm>
            <a:off x="1527392" y="1825797"/>
            <a:ext cx="340431" cy="362392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9"/>
          <p:cNvSpPr>
            <a:spLocks noChangeArrowheads="1"/>
          </p:cNvSpPr>
          <p:nvPr/>
        </p:nvSpPr>
        <p:spPr bwMode="auto">
          <a:xfrm>
            <a:off x="10064204" y="4175450"/>
            <a:ext cx="413639" cy="369713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22"/>
          <p:cNvSpPr>
            <a:spLocks noChangeArrowheads="1"/>
          </p:cNvSpPr>
          <p:nvPr/>
        </p:nvSpPr>
        <p:spPr bwMode="auto">
          <a:xfrm>
            <a:off x="4373786" y="4234019"/>
            <a:ext cx="369713" cy="311144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23"/>
          <p:cNvSpPr>
            <a:spLocks noChangeArrowheads="1"/>
          </p:cNvSpPr>
          <p:nvPr/>
        </p:nvSpPr>
        <p:spPr bwMode="auto">
          <a:xfrm>
            <a:off x="7205537" y="4215269"/>
            <a:ext cx="377035" cy="384355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24"/>
          <p:cNvSpPr>
            <a:spLocks noChangeArrowheads="1"/>
          </p:cNvSpPr>
          <p:nvPr/>
        </p:nvSpPr>
        <p:spPr bwMode="auto">
          <a:xfrm>
            <a:off x="7205537" y="1798328"/>
            <a:ext cx="428283" cy="4136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26"/>
          <p:cNvSpPr>
            <a:spLocks noChangeArrowheads="1"/>
          </p:cNvSpPr>
          <p:nvPr/>
        </p:nvSpPr>
        <p:spPr bwMode="auto">
          <a:xfrm>
            <a:off x="10064201" y="1834932"/>
            <a:ext cx="413642" cy="377035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9"/>
          <p:cNvSpPr>
            <a:spLocks noChangeArrowheads="1"/>
          </p:cNvSpPr>
          <p:nvPr/>
        </p:nvSpPr>
        <p:spPr bwMode="auto">
          <a:xfrm>
            <a:off x="4409848" y="1834932"/>
            <a:ext cx="278200" cy="340429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28568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078749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389602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939783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258493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808674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9097821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9648002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28568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078749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3389602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939783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6258493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808674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097821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648002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810004" y="2627792"/>
            <a:ext cx="2052489" cy="2055199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rot="10800000" flipH="1">
            <a:off x="7800071" y="2624180"/>
            <a:ext cx="1990184" cy="2004632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371152" y="3628302"/>
            <a:ext cx="2818222" cy="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10800000" flipH="1">
            <a:off x="8805998" y="2280142"/>
            <a:ext cx="3612" cy="2838088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9"/>
          <p:cNvSpPr/>
          <p:nvPr/>
        </p:nvSpPr>
        <p:spPr bwMode="auto">
          <a:xfrm rot="20054367">
            <a:off x="9563605" y="43804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22"/>
          <p:cNvSpPr/>
          <p:nvPr/>
        </p:nvSpPr>
        <p:spPr bwMode="auto">
          <a:xfrm>
            <a:off x="9852086" y="4659902"/>
            <a:ext cx="383770" cy="383770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13"/>
          <p:cNvSpPr/>
          <p:nvPr/>
        </p:nvSpPr>
        <p:spPr bwMode="auto">
          <a:xfrm rot="20054367">
            <a:off x="9563605" y="1949649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768527" y="2266092"/>
            <a:ext cx="467329" cy="303909"/>
            <a:chOff x="3052192" y="3133599"/>
            <a:chExt cx="258763" cy="168276"/>
          </a:xfrm>
          <a:solidFill>
            <a:schemeClr val="bg1"/>
          </a:solidFill>
        </p:grpSpPr>
        <p:sp>
          <p:nvSpPr>
            <p:cNvPr id="15" name="Freeform 158@|5FFC:0|FBC:0|LFC:0|LBC:16777215"/>
            <p:cNvSpPr/>
            <p:nvPr/>
          </p:nvSpPr>
          <p:spPr bwMode="auto">
            <a:xfrm>
              <a:off x="3160142" y="3133599"/>
              <a:ext cx="150813" cy="131763"/>
            </a:xfrm>
            <a:custGeom>
              <a:avLst/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9@|5FFC:0|FBC:0|LFC:0|LBC:16777215"/>
            <p:cNvSpPr>
              <a:spLocks noEditPoints="1"/>
            </p:cNvSpPr>
            <p:nvPr/>
          </p:nvSpPr>
          <p:spPr bwMode="auto">
            <a:xfrm>
              <a:off x="3052192" y="3170112"/>
              <a:ext cx="90488" cy="95250"/>
            </a:xfrm>
            <a:custGeom>
              <a:avLst/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0@|1FFC:0|FBC:0|LFC:0|LBC:16777215"/>
            <p:cNvSpPr>
              <a:spLocks noChangeArrowheads="1"/>
            </p:cNvSpPr>
            <p:nvPr/>
          </p:nvSpPr>
          <p:spPr bwMode="auto">
            <a:xfrm>
              <a:off x="3093467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61@|1FFC:0|FBC:0|LFC:0|LBC:16777215"/>
            <p:cNvSpPr>
              <a:spLocks noChangeArrowheads="1"/>
            </p:cNvSpPr>
            <p:nvPr/>
          </p:nvSpPr>
          <p:spPr bwMode="auto">
            <a:xfrm>
              <a:off x="3236342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AutoShape 12"/>
          <p:cNvSpPr/>
          <p:nvPr/>
        </p:nvSpPr>
        <p:spPr bwMode="auto">
          <a:xfrm rot="20054367">
            <a:off x="8341863" y="1454812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8502095" y="1736632"/>
            <a:ext cx="560477" cy="288834"/>
            <a:chOff x="2015554" y="3149474"/>
            <a:chExt cx="258763" cy="133350"/>
          </a:xfrm>
          <a:solidFill>
            <a:schemeClr val="bg1"/>
          </a:solidFill>
        </p:grpSpPr>
        <p:sp>
          <p:nvSpPr>
            <p:cNvPr id="21" name="Freeform 226@|5FFC:0|FBC:0|LFC:0|LBC:16777215"/>
            <p:cNvSpPr>
              <a:spLocks noEditPoints="1"/>
            </p:cNvSpPr>
            <p:nvPr/>
          </p:nvSpPr>
          <p:spPr bwMode="auto">
            <a:xfrm>
              <a:off x="2015554" y="3149474"/>
              <a:ext cx="258763" cy="107950"/>
            </a:xfrm>
            <a:custGeom>
              <a:avLst/>
              <a:gdLst>
                <a:gd name="T0" fmla="*/ 265 w 288"/>
                <a:gd name="T1" fmla="*/ 46 h 120"/>
                <a:gd name="T2" fmla="*/ 252 w 288"/>
                <a:gd name="T3" fmla="*/ 46 h 120"/>
                <a:gd name="T4" fmla="*/ 217 w 288"/>
                <a:gd name="T5" fmla="*/ 0 h 120"/>
                <a:gd name="T6" fmla="*/ 115 w 288"/>
                <a:gd name="T7" fmla="*/ 0 h 120"/>
                <a:gd name="T8" fmla="*/ 68 w 288"/>
                <a:gd name="T9" fmla="*/ 46 h 120"/>
                <a:gd name="T10" fmla="*/ 55 w 288"/>
                <a:gd name="T11" fmla="*/ 46 h 120"/>
                <a:gd name="T12" fmla="*/ 0 w 288"/>
                <a:gd name="T13" fmla="*/ 69 h 120"/>
                <a:gd name="T14" fmla="*/ 0 w 288"/>
                <a:gd name="T15" fmla="*/ 105 h 120"/>
                <a:gd name="T16" fmla="*/ 10 w 288"/>
                <a:gd name="T17" fmla="*/ 119 h 120"/>
                <a:gd name="T18" fmla="*/ 54 w 288"/>
                <a:gd name="T19" fmla="*/ 76 h 120"/>
                <a:gd name="T20" fmla="*/ 97 w 288"/>
                <a:gd name="T21" fmla="*/ 119 h 120"/>
                <a:gd name="T22" fmla="*/ 97 w 288"/>
                <a:gd name="T23" fmla="*/ 120 h 120"/>
                <a:gd name="T24" fmla="*/ 189 w 288"/>
                <a:gd name="T25" fmla="*/ 120 h 120"/>
                <a:gd name="T26" fmla="*/ 189 w 288"/>
                <a:gd name="T27" fmla="*/ 119 h 120"/>
                <a:gd name="T28" fmla="*/ 232 w 288"/>
                <a:gd name="T29" fmla="*/ 76 h 120"/>
                <a:gd name="T30" fmla="*/ 276 w 288"/>
                <a:gd name="T31" fmla="*/ 119 h 120"/>
                <a:gd name="T32" fmla="*/ 288 w 288"/>
                <a:gd name="T33" fmla="*/ 105 h 120"/>
                <a:gd name="T34" fmla="*/ 288 w 288"/>
                <a:gd name="T35" fmla="*/ 65 h 120"/>
                <a:gd name="T36" fmla="*/ 265 w 288"/>
                <a:gd name="T37" fmla="*/ 46 h 120"/>
                <a:gd name="T38" fmla="*/ 209 w 288"/>
                <a:gd name="T39" fmla="*/ 12 h 120"/>
                <a:gd name="T40" fmla="*/ 233 w 288"/>
                <a:gd name="T41" fmla="*/ 43 h 120"/>
                <a:gd name="T42" fmla="*/ 174 w 288"/>
                <a:gd name="T43" fmla="*/ 43 h 120"/>
                <a:gd name="T44" fmla="*/ 174 w 288"/>
                <a:gd name="T45" fmla="*/ 12 h 120"/>
                <a:gd name="T46" fmla="*/ 209 w 288"/>
                <a:gd name="T47" fmla="*/ 12 h 120"/>
                <a:gd name="T48" fmla="*/ 123 w 288"/>
                <a:gd name="T49" fmla="*/ 12 h 120"/>
                <a:gd name="T50" fmla="*/ 156 w 288"/>
                <a:gd name="T51" fmla="*/ 12 h 120"/>
                <a:gd name="T52" fmla="*/ 156 w 288"/>
                <a:gd name="T53" fmla="*/ 43 h 120"/>
                <a:gd name="T54" fmla="*/ 93 w 288"/>
                <a:gd name="T55" fmla="*/ 43 h 120"/>
                <a:gd name="T56" fmla="*/ 123 w 288"/>
                <a:gd name="T57" fmla="*/ 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120">
                  <a:moveTo>
                    <a:pt x="265" y="46"/>
                  </a:moveTo>
                  <a:cubicBezTo>
                    <a:pt x="252" y="46"/>
                    <a:pt x="252" y="46"/>
                    <a:pt x="252" y="46"/>
                  </a:cubicBezTo>
                  <a:cubicBezTo>
                    <a:pt x="244" y="29"/>
                    <a:pt x="223" y="0"/>
                    <a:pt x="217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0"/>
                    <a:pt x="80" y="29"/>
                    <a:pt x="68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46" y="46"/>
                    <a:pt x="0" y="48"/>
                    <a:pt x="0" y="6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7"/>
                    <a:pt x="10" y="119"/>
                  </a:cubicBezTo>
                  <a:cubicBezTo>
                    <a:pt x="11" y="95"/>
                    <a:pt x="30" y="76"/>
                    <a:pt x="54" y="76"/>
                  </a:cubicBezTo>
                  <a:cubicBezTo>
                    <a:pt x="78" y="76"/>
                    <a:pt x="97" y="95"/>
                    <a:pt x="97" y="119"/>
                  </a:cubicBezTo>
                  <a:cubicBezTo>
                    <a:pt x="97" y="119"/>
                    <a:pt x="97" y="120"/>
                    <a:pt x="97" y="120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0"/>
                    <a:pt x="189" y="119"/>
                    <a:pt x="189" y="119"/>
                  </a:cubicBezTo>
                  <a:cubicBezTo>
                    <a:pt x="189" y="95"/>
                    <a:pt x="209" y="76"/>
                    <a:pt x="232" y="76"/>
                  </a:cubicBezTo>
                  <a:cubicBezTo>
                    <a:pt x="256" y="76"/>
                    <a:pt x="276" y="95"/>
                    <a:pt x="276" y="119"/>
                  </a:cubicBezTo>
                  <a:cubicBezTo>
                    <a:pt x="283" y="118"/>
                    <a:pt x="288" y="112"/>
                    <a:pt x="288" y="10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8" y="56"/>
                    <a:pt x="273" y="46"/>
                    <a:pt x="265" y="46"/>
                  </a:cubicBezTo>
                  <a:close/>
                  <a:moveTo>
                    <a:pt x="209" y="12"/>
                  </a:moveTo>
                  <a:cubicBezTo>
                    <a:pt x="215" y="12"/>
                    <a:pt x="222" y="26"/>
                    <a:pt x="233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12"/>
                    <a:pt x="174" y="12"/>
                    <a:pt x="174" y="12"/>
                  </a:cubicBezTo>
                  <a:lnTo>
                    <a:pt x="209" y="12"/>
                  </a:lnTo>
                  <a:close/>
                  <a:moveTo>
                    <a:pt x="123" y="12"/>
                  </a:moveTo>
                  <a:cubicBezTo>
                    <a:pt x="156" y="12"/>
                    <a:pt x="156" y="12"/>
                    <a:pt x="156" y="12"/>
                  </a:cubicBezTo>
                  <a:cubicBezTo>
                    <a:pt x="156" y="43"/>
                    <a:pt x="156" y="43"/>
                    <a:pt x="156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106" y="27"/>
                    <a:pt x="117" y="12"/>
                    <a:pt x="12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27@|1FFC:0|FBC:0|LFC:0|LBC:16777215"/>
            <p:cNvSpPr>
              <a:spLocks noChangeArrowheads="1"/>
            </p:cNvSpPr>
            <p:nvPr/>
          </p:nvSpPr>
          <p:spPr bwMode="auto">
            <a:xfrm>
              <a:off x="2039367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8@|1FFC:0|FBC:0|LFC:0|LBC:16777215"/>
            <p:cNvSpPr>
              <a:spLocks noChangeArrowheads="1"/>
            </p:cNvSpPr>
            <p:nvPr/>
          </p:nvSpPr>
          <p:spPr bwMode="auto">
            <a:xfrm>
              <a:off x="2199704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AutoShape 14"/>
          <p:cNvSpPr/>
          <p:nvPr/>
        </p:nvSpPr>
        <p:spPr bwMode="auto">
          <a:xfrm rot="20054367">
            <a:off x="7130958" y="1960485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389572" y="2217337"/>
            <a:ext cx="425918" cy="389338"/>
            <a:chOff x="1496442" y="3097087"/>
            <a:chExt cx="258762" cy="236538"/>
          </a:xfrm>
          <a:solidFill>
            <a:schemeClr val="bg1"/>
          </a:solidFill>
        </p:grpSpPr>
        <p:sp>
          <p:nvSpPr>
            <p:cNvPr id="26" name="Freeform 259@|5FFC:0|FBC:0|LFC:0|LBC:16777215"/>
            <p:cNvSpPr/>
            <p:nvPr/>
          </p:nvSpPr>
          <p:spPr bwMode="auto">
            <a:xfrm>
              <a:off x="1496442" y="3097087"/>
              <a:ext cx="104775" cy="236538"/>
            </a:xfrm>
            <a:custGeom>
              <a:avLst/>
              <a:gdLst>
                <a:gd name="T0" fmla="*/ 63 w 117"/>
                <a:gd name="T1" fmla="*/ 0 h 263"/>
                <a:gd name="T2" fmla="*/ 0 w 117"/>
                <a:gd name="T3" fmla="*/ 73 h 263"/>
                <a:gd name="T4" fmla="*/ 9 w 117"/>
                <a:gd name="T5" fmla="*/ 168 h 263"/>
                <a:gd name="T6" fmla="*/ 9 w 117"/>
                <a:gd name="T7" fmla="*/ 219 h 263"/>
                <a:gd name="T8" fmla="*/ 53 w 117"/>
                <a:gd name="T9" fmla="*/ 263 h 263"/>
                <a:gd name="T10" fmla="*/ 97 w 117"/>
                <a:gd name="T11" fmla="*/ 219 h 263"/>
                <a:gd name="T12" fmla="*/ 91 w 117"/>
                <a:gd name="T13" fmla="*/ 163 h 263"/>
                <a:gd name="T14" fmla="*/ 117 w 117"/>
                <a:gd name="T15" fmla="*/ 63 h 263"/>
                <a:gd name="T16" fmla="*/ 63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63" y="0"/>
                  </a:moveTo>
                  <a:cubicBezTo>
                    <a:pt x="17" y="0"/>
                    <a:pt x="0" y="48"/>
                    <a:pt x="0" y="73"/>
                  </a:cubicBezTo>
                  <a:cubicBezTo>
                    <a:pt x="0" y="88"/>
                    <a:pt x="3" y="128"/>
                    <a:pt x="9" y="168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44"/>
                    <a:pt x="29" y="263"/>
                    <a:pt x="53" y="263"/>
                  </a:cubicBezTo>
                  <a:cubicBezTo>
                    <a:pt x="77" y="263"/>
                    <a:pt x="96" y="246"/>
                    <a:pt x="97" y="219"/>
                  </a:cubicBezTo>
                  <a:cubicBezTo>
                    <a:pt x="98" y="209"/>
                    <a:pt x="95" y="187"/>
                    <a:pt x="91" y="163"/>
                  </a:cubicBezTo>
                  <a:cubicBezTo>
                    <a:pt x="92" y="117"/>
                    <a:pt x="117" y="119"/>
                    <a:pt x="117" y="63"/>
                  </a:cubicBezTo>
                  <a:cubicBezTo>
                    <a:pt x="117" y="29"/>
                    <a:pt x="97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0@|5FFC:0|FBC:0|LFC:0|LBC:16777215"/>
            <p:cNvSpPr/>
            <p:nvPr/>
          </p:nvSpPr>
          <p:spPr bwMode="auto">
            <a:xfrm>
              <a:off x="1650429" y="3097087"/>
              <a:ext cx="104775" cy="236538"/>
            </a:xfrm>
            <a:custGeom>
              <a:avLst/>
              <a:gdLst>
                <a:gd name="T0" fmla="*/ 54 w 117"/>
                <a:gd name="T1" fmla="*/ 0 h 263"/>
                <a:gd name="T2" fmla="*/ 0 w 117"/>
                <a:gd name="T3" fmla="*/ 63 h 263"/>
                <a:gd name="T4" fmla="*/ 26 w 117"/>
                <a:gd name="T5" fmla="*/ 163 h 263"/>
                <a:gd name="T6" fmla="*/ 20 w 117"/>
                <a:gd name="T7" fmla="*/ 219 h 263"/>
                <a:gd name="T8" fmla="*/ 64 w 117"/>
                <a:gd name="T9" fmla="*/ 263 h 263"/>
                <a:gd name="T10" fmla="*/ 108 w 117"/>
                <a:gd name="T11" fmla="*/ 219 h 263"/>
                <a:gd name="T12" fmla="*/ 108 w 117"/>
                <a:gd name="T13" fmla="*/ 168 h 263"/>
                <a:gd name="T14" fmla="*/ 117 w 117"/>
                <a:gd name="T15" fmla="*/ 73 h 263"/>
                <a:gd name="T16" fmla="*/ 54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54" y="0"/>
                  </a:moveTo>
                  <a:cubicBezTo>
                    <a:pt x="19" y="0"/>
                    <a:pt x="0" y="29"/>
                    <a:pt x="0" y="63"/>
                  </a:cubicBezTo>
                  <a:cubicBezTo>
                    <a:pt x="0" y="119"/>
                    <a:pt x="25" y="117"/>
                    <a:pt x="26" y="163"/>
                  </a:cubicBezTo>
                  <a:cubicBezTo>
                    <a:pt x="22" y="187"/>
                    <a:pt x="19" y="209"/>
                    <a:pt x="20" y="219"/>
                  </a:cubicBezTo>
                  <a:cubicBezTo>
                    <a:pt x="21" y="246"/>
                    <a:pt x="39" y="263"/>
                    <a:pt x="64" y="263"/>
                  </a:cubicBezTo>
                  <a:cubicBezTo>
                    <a:pt x="88" y="263"/>
                    <a:pt x="108" y="244"/>
                    <a:pt x="108" y="219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4" y="128"/>
                    <a:pt x="117" y="88"/>
                    <a:pt x="117" y="73"/>
                  </a:cubicBezTo>
                  <a:cubicBezTo>
                    <a:pt x="117" y="48"/>
                    <a:pt x="100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AutoShape 7"/>
          <p:cNvSpPr/>
          <p:nvPr/>
        </p:nvSpPr>
        <p:spPr bwMode="auto">
          <a:xfrm rot="20054367">
            <a:off x="6625285" y="31713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438"/>
          <p:cNvSpPr>
            <a:spLocks noEditPoints="1"/>
          </p:cNvSpPr>
          <p:nvPr/>
        </p:nvSpPr>
        <p:spPr bwMode="auto">
          <a:xfrm>
            <a:off x="6913890" y="3459139"/>
            <a:ext cx="331819" cy="358189"/>
          </a:xfrm>
          <a:custGeom>
            <a:avLst/>
            <a:gdLst>
              <a:gd name="T0" fmla="*/ 266 w 266"/>
              <a:gd name="T1" fmla="*/ 64 h 288"/>
              <a:gd name="T2" fmla="*/ 261 w 266"/>
              <a:gd name="T3" fmla="*/ 22 h 288"/>
              <a:gd name="T4" fmla="*/ 234 w 266"/>
              <a:gd name="T5" fmla="*/ 0 h 288"/>
              <a:gd name="T6" fmla="*/ 31 w 266"/>
              <a:gd name="T7" fmla="*/ 0 h 288"/>
              <a:gd name="T8" fmla="*/ 4 w 266"/>
              <a:gd name="T9" fmla="*/ 22 h 288"/>
              <a:gd name="T10" fmla="*/ 0 w 266"/>
              <a:gd name="T11" fmla="*/ 63 h 288"/>
              <a:gd name="T12" fmla="*/ 0 w 266"/>
              <a:gd name="T13" fmla="*/ 248 h 288"/>
              <a:gd name="T14" fmla="*/ 23 w 266"/>
              <a:gd name="T15" fmla="*/ 248 h 288"/>
              <a:gd name="T16" fmla="*/ 23 w 266"/>
              <a:gd name="T17" fmla="*/ 268 h 288"/>
              <a:gd name="T18" fmla="*/ 43 w 266"/>
              <a:gd name="T19" fmla="*/ 288 h 288"/>
              <a:gd name="T20" fmla="*/ 63 w 266"/>
              <a:gd name="T21" fmla="*/ 268 h 288"/>
              <a:gd name="T22" fmla="*/ 63 w 266"/>
              <a:gd name="T23" fmla="*/ 248 h 288"/>
              <a:gd name="T24" fmla="*/ 204 w 266"/>
              <a:gd name="T25" fmla="*/ 248 h 288"/>
              <a:gd name="T26" fmla="*/ 204 w 266"/>
              <a:gd name="T27" fmla="*/ 268 h 288"/>
              <a:gd name="T28" fmla="*/ 224 w 266"/>
              <a:gd name="T29" fmla="*/ 288 h 288"/>
              <a:gd name="T30" fmla="*/ 244 w 266"/>
              <a:gd name="T31" fmla="*/ 268 h 288"/>
              <a:gd name="T32" fmla="*/ 244 w 266"/>
              <a:gd name="T33" fmla="*/ 248 h 288"/>
              <a:gd name="T34" fmla="*/ 266 w 266"/>
              <a:gd name="T35" fmla="*/ 248 h 288"/>
              <a:gd name="T36" fmla="*/ 266 w 266"/>
              <a:gd name="T37" fmla="*/ 64 h 288"/>
              <a:gd name="T38" fmla="*/ 101 w 266"/>
              <a:gd name="T39" fmla="*/ 16 h 288"/>
              <a:gd name="T40" fmla="*/ 165 w 266"/>
              <a:gd name="T41" fmla="*/ 16 h 288"/>
              <a:gd name="T42" fmla="*/ 174 w 266"/>
              <a:gd name="T43" fmla="*/ 25 h 288"/>
              <a:gd name="T44" fmla="*/ 165 w 266"/>
              <a:gd name="T45" fmla="*/ 33 h 288"/>
              <a:gd name="T46" fmla="*/ 101 w 266"/>
              <a:gd name="T47" fmla="*/ 33 h 288"/>
              <a:gd name="T48" fmla="*/ 93 w 266"/>
              <a:gd name="T49" fmla="*/ 25 h 288"/>
              <a:gd name="T50" fmla="*/ 101 w 266"/>
              <a:gd name="T51" fmla="*/ 16 h 288"/>
              <a:gd name="T52" fmla="*/ 33 w 266"/>
              <a:gd name="T53" fmla="*/ 67 h 288"/>
              <a:gd name="T54" fmla="*/ 47 w 266"/>
              <a:gd name="T55" fmla="*/ 52 h 288"/>
              <a:gd name="T56" fmla="*/ 219 w 266"/>
              <a:gd name="T57" fmla="*/ 52 h 288"/>
              <a:gd name="T58" fmla="*/ 234 w 266"/>
              <a:gd name="T59" fmla="*/ 67 h 288"/>
              <a:gd name="T60" fmla="*/ 238 w 266"/>
              <a:gd name="T61" fmla="*/ 156 h 288"/>
              <a:gd name="T62" fmla="*/ 223 w 266"/>
              <a:gd name="T63" fmla="*/ 171 h 288"/>
              <a:gd name="T64" fmla="*/ 43 w 266"/>
              <a:gd name="T65" fmla="*/ 171 h 288"/>
              <a:gd name="T66" fmla="*/ 28 w 266"/>
              <a:gd name="T67" fmla="*/ 156 h 288"/>
              <a:gd name="T68" fmla="*/ 33 w 266"/>
              <a:gd name="T69" fmla="*/ 67 h 288"/>
              <a:gd name="T70" fmla="*/ 63 w 266"/>
              <a:gd name="T71" fmla="*/ 223 h 288"/>
              <a:gd name="T72" fmla="*/ 48 w 266"/>
              <a:gd name="T73" fmla="*/ 230 h 288"/>
              <a:gd name="T74" fmla="*/ 27 w 266"/>
              <a:gd name="T75" fmla="*/ 210 h 288"/>
              <a:gd name="T76" fmla="*/ 27 w 266"/>
              <a:gd name="T77" fmla="*/ 210 h 288"/>
              <a:gd name="T78" fmla="*/ 48 w 266"/>
              <a:gd name="T79" fmla="*/ 189 h 288"/>
              <a:gd name="T80" fmla="*/ 69 w 266"/>
              <a:gd name="T81" fmla="*/ 210 h 288"/>
              <a:gd name="T82" fmla="*/ 63 w 266"/>
              <a:gd name="T83" fmla="*/ 223 h 288"/>
              <a:gd name="T84" fmla="*/ 220 w 266"/>
              <a:gd name="T85" fmla="*/ 230 h 288"/>
              <a:gd name="T86" fmla="*/ 204 w 266"/>
              <a:gd name="T87" fmla="*/ 222 h 288"/>
              <a:gd name="T88" fmla="*/ 199 w 266"/>
              <a:gd name="T89" fmla="*/ 210 h 288"/>
              <a:gd name="T90" fmla="*/ 220 w 266"/>
              <a:gd name="T91" fmla="*/ 189 h 288"/>
              <a:gd name="T92" fmla="*/ 240 w 266"/>
              <a:gd name="T93" fmla="*/ 210 h 288"/>
              <a:gd name="T94" fmla="*/ 240 w 266"/>
              <a:gd name="T95" fmla="*/ 211 h 288"/>
              <a:gd name="T96" fmla="*/ 220 w 266"/>
              <a:gd name="T97" fmla="*/ 2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10"/>
          <p:cNvSpPr/>
          <p:nvPr/>
        </p:nvSpPr>
        <p:spPr bwMode="auto">
          <a:xfrm rot="20054367">
            <a:off x="7130958" y="4391326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336570" y="4697061"/>
            <a:ext cx="468467" cy="379106"/>
            <a:chOff x="4940301" y="3163888"/>
            <a:chExt cx="274637" cy="222250"/>
          </a:xfrm>
          <a:solidFill>
            <a:schemeClr val="bg1"/>
          </a:solidFill>
        </p:grpSpPr>
        <p:sp>
          <p:nvSpPr>
            <p:cNvPr id="32" name="Oval 302@|1FFC:0|FBC:0|LFC:0|LBC:16777215"/>
            <p:cNvSpPr>
              <a:spLocks noChangeArrowheads="1"/>
            </p:cNvSpPr>
            <p:nvPr/>
          </p:nvSpPr>
          <p:spPr bwMode="auto">
            <a:xfrm>
              <a:off x="5048251" y="3348038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303@|1FFC:0|FBC:0|LFC:0|LBC:16777215"/>
            <p:cNvSpPr>
              <a:spLocks noChangeArrowheads="1"/>
            </p:cNvSpPr>
            <p:nvPr/>
          </p:nvSpPr>
          <p:spPr bwMode="auto">
            <a:xfrm>
              <a:off x="5141913" y="3348038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04@|5FFC:0|FBC:0|LFC:0|LBC:16777215"/>
            <p:cNvSpPr/>
            <p:nvPr/>
          </p:nvSpPr>
          <p:spPr bwMode="auto">
            <a:xfrm>
              <a:off x="4940301" y="3163888"/>
              <a:ext cx="255588" cy="166687"/>
            </a:xfrm>
            <a:custGeom>
              <a:avLst/>
              <a:gdLst>
                <a:gd name="T0" fmla="*/ 256 w 267"/>
                <a:gd name="T1" fmla="*/ 153 h 174"/>
                <a:gd name="T2" fmla="*/ 113 w 267"/>
                <a:gd name="T3" fmla="*/ 153 h 174"/>
                <a:gd name="T4" fmla="*/ 64 w 267"/>
                <a:gd name="T5" fmla="*/ 7 h 174"/>
                <a:gd name="T6" fmla="*/ 54 w 267"/>
                <a:gd name="T7" fmla="*/ 0 h 174"/>
                <a:gd name="T8" fmla="*/ 10 w 267"/>
                <a:gd name="T9" fmla="*/ 0 h 174"/>
                <a:gd name="T10" fmla="*/ 0 w 267"/>
                <a:gd name="T11" fmla="*/ 10 h 174"/>
                <a:gd name="T12" fmla="*/ 10 w 267"/>
                <a:gd name="T13" fmla="*/ 21 h 174"/>
                <a:gd name="T14" fmla="*/ 46 w 267"/>
                <a:gd name="T15" fmla="*/ 21 h 174"/>
                <a:gd name="T16" fmla="*/ 96 w 267"/>
                <a:gd name="T17" fmla="*/ 167 h 174"/>
                <a:gd name="T18" fmla="*/ 105 w 267"/>
                <a:gd name="T19" fmla="*/ 174 h 174"/>
                <a:gd name="T20" fmla="*/ 256 w 267"/>
                <a:gd name="T21" fmla="*/ 174 h 174"/>
                <a:gd name="T22" fmla="*/ 267 w 267"/>
                <a:gd name="T23" fmla="*/ 164 h 174"/>
                <a:gd name="T24" fmla="*/ 256 w 267"/>
                <a:gd name="T25" fmla="*/ 15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74">
                  <a:moveTo>
                    <a:pt x="256" y="153"/>
                  </a:moveTo>
                  <a:cubicBezTo>
                    <a:pt x="113" y="153"/>
                    <a:pt x="113" y="153"/>
                    <a:pt x="113" y="15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3"/>
                    <a:pt x="58" y="0"/>
                    <a:pt x="5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97" y="171"/>
                    <a:pt x="101" y="174"/>
                    <a:pt x="105" y="174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62" y="174"/>
                    <a:pt x="267" y="170"/>
                    <a:pt x="267" y="164"/>
                  </a:cubicBezTo>
                  <a:cubicBezTo>
                    <a:pt x="267" y="158"/>
                    <a:pt x="262" y="153"/>
                    <a:pt x="25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05@|5FFC:0|FBC:0|LFC:0|LBC:16777215"/>
            <p:cNvSpPr/>
            <p:nvPr/>
          </p:nvSpPr>
          <p:spPr bwMode="auto">
            <a:xfrm>
              <a:off x="5027613" y="3186113"/>
              <a:ext cx="187325" cy="107950"/>
            </a:xfrm>
            <a:custGeom>
              <a:avLst/>
              <a:gdLst>
                <a:gd name="T0" fmla="*/ 187 w 196"/>
                <a:gd name="T1" fmla="*/ 16 h 112"/>
                <a:gd name="T2" fmla="*/ 9 w 196"/>
                <a:gd name="T3" fmla="*/ 1 h 112"/>
                <a:gd name="T4" fmla="*/ 2 w 196"/>
                <a:gd name="T5" fmla="*/ 10 h 112"/>
                <a:gd name="T6" fmla="*/ 33 w 196"/>
                <a:gd name="T7" fmla="*/ 102 h 112"/>
                <a:gd name="T8" fmla="*/ 47 w 196"/>
                <a:gd name="T9" fmla="*/ 112 h 112"/>
                <a:gd name="T10" fmla="*/ 176 w 196"/>
                <a:gd name="T11" fmla="*/ 112 h 112"/>
                <a:gd name="T12" fmla="*/ 188 w 196"/>
                <a:gd name="T13" fmla="*/ 101 h 112"/>
                <a:gd name="T14" fmla="*/ 196 w 196"/>
                <a:gd name="T15" fmla="*/ 28 h 112"/>
                <a:gd name="T16" fmla="*/ 187 w 196"/>
                <a:gd name="T17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12">
                  <a:moveTo>
                    <a:pt x="187" y="16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0"/>
                    <a:pt x="0" y="4"/>
                    <a:pt x="2" y="1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5" y="107"/>
                    <a:pt x="41" y="112"/>
                    <a:pt x="47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82" y="112"/>
                    <a:pt x="187" y="107"/>
                    <a:pt x="188" y="101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6" y="22"/>
                    <a:pt x="192" y="17"/>
                    <a:pt x="1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AutoShape 11"/>
          <p:cNvSpPr/>
          <p:nvPr/>
        </p:nvSpPr>
        <p:spPr bwMode="auto">
          <a:xfrm rot="20054367">
            <a:off x="8341863" y="4906931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8612169" y="5152310"/>
            <a:ext cx="404176" cy="415993"/>
            <a:chOff x="5494338" y="4791075"/>
            <a:chExt cx="271463" cy="279400"/>
          </a:xfrm>
          <a:solidFill>
            <a:schemeClr val="bg1"/>
          </a:solidFill>
        </p:grpSpPr>
        <p:sp>
          <p:nvSpPr>
            <p:cNvPr id="38" name="Freeform 278@|5FFC:0|FBC:0|LFC:0|LBC:16777215"/>
            <p:cNvSpPr/>
            <p:nvPr/>
          </p:nvSpPr>
          <p:spPr bwMode="auto">
            <a:xfrm>
              <a:off x="5494338" y="4791075"/>
              <a:ext cx="271463" cy="279400"/>
            </a:xfrm>
            <a:custGeom>
              <a:avLst/>
              <a:gdLst>
                <a:gd name="T0" fmla="*/ 102 w 283"/>
                <a:gd name="T1" fmla="*/ 233 h 292"/>
                <a:gd name="T2" fmla="*/ 102 w 283"/>
                <a:gd name="T3" fmla="*/ 8 h 292"/>
                <a:gd name="T4" fmla="*/ 94 w 283"/>
                <a:gd name="T5" fmla="*/ 0 h 292"/>
                <a:gd name="T6" fmla="*/ 86 w 283"/>
                <a:gd name="T7" fmla="*/ 8 h 292"/>
                <a:gd name="T8" fmla="*/ 86 w 283"/>
                <a:gd name="T9" fmla="*/ 233 h 292"/>
                <a:gd name="T10" fmla="*/ 0 w 283"/>
                <a:gd name="T11" fmla="*/ 233 h 292"/>
                <a:gd name="T12" fmla="*/ 141 w 283"/>
                <a:gd name="T13" fmla="*/ 288 h 292"/>
                <a:gd name="T14" fmla="*/ 283 w 283"/>
                <a:gd name="T15" fmla="*/ 233 h 292"/>
                <a:gd name="T16" fmla="*/ 102 w 283"/>
                <a:gd name="T17" fmla="*/ 23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92">
                  <a:moveTo>
                    <a:pt x="102" y="233"/>
                  </a:moveTo>
                  <a:cubicBezTo>
                    <a:pt x="102" y="8"/>
                    <a:pt x="102" y="8"/>
                    <a:pt x="102" y="8"/>
                  </a:cubicBezTo>
                  <a:cubicBezTo>
                    <a:pt x="102" y="4"/>
                    <a:pt x="98" y="0"/>
                    <a:pt x="94" y="0"/>
                  </a:cubicBezTo>
                  <a:cubicBezTo>
                    <a:pt x="89" y="0"/>
                    <a:pt x="86" y="4"/>
                    <a:pt x="86" y="8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92"/>
                    <a:pt x="0" y="288"/>
                    <a:pt x="141" y="288"/>
                  </a:cubicBezTo>
                  <a:cubicBezTo>
                    <a:pt x="219" y="288"/>
                    <a:pt x="283" y="268"/>
                    <a:pt x="283" y="233"/>
                  </a:cubicBezTo>
                  <a:lnTo>
                    <a:pt x="102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79@|5FFC:0|FBC:0|LFC:0|LBC:16777215"/>
            <p:cNvSpPr/>
            <p:nvPr/>
          </p:nvSpPr>
          <p:spPr bwMode="auto">
            <a:xfrm>
              <a:off x="5618163" y="4819650"/>
              <a:ext cx="122238" cy="163512"/>
            </a:xfrm>
            <a:custGeom>
              <a:avLst/>
              <a:gdLst>
                <a:gd name="T0" fmla="*/ 0 w 128"/>
                <a:gd name="T1" fmla="*/ 0 h 172"/>
                <a:gd name="T2" fmla="*/ 0 w 128"/>
                <a:gd name="T3" fmla="*/ 172 h 172"/>
                <a:gd name="T4" fmla="*/ 128 w 128"/>
                <a:gd name="T5" fmla="*/ 172 h 172"/>
                <a:gd name="T6" fmla="*/ 0 w 128"/>
                <a:gd name="T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72">
                  <a:moveTo>
                    <a:pt x="0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1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80@|5FFC:0|FBC:0|LFC:0|LBC:16777215"/>
            <p:cNvSpPr/>
            <p:nvPr/>
          </p:nvSpPr>
          <p:spPr bwMode="auto">
            <a:xfrm>
              <a:off x="5503863" y="4818063"/>
              <a:ext cx="46038" cy="165100"/>
            </a:xfrm>
            <a:custGeom>
              <a:avLst/>
              <a:gdLst>
                <a:gd name="T0" fmla="*/ 49 w 49"/>
                <a:gd name="T1" fmla="*/ 0 h 173"/>
                <a:gd name="T2" fmla="*/ 0 w 49"/>
                <a:gd name="T3" fmla="*/ 173 h 173"/>
                <a:gd name="T4" fmla="*/ 49 w 49"/>
                <a:gd name="T5" fmla="*/ 173 h 173"/>
                <a:gd name="T6" fmla="*/ 49 w 49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73">
                  <a:moveTo>
                    <a:pt x="49" y="0"/>
                  </a:moveTo>
                  <a:cubicBezTo>
                    <a:pt x="49" y="0"/>
                    <a:pt x="0" y="122"/>
                    <a:pt x="0" y="173"/>
                  </a:cubicBezTo>
                  <a:cubicBezTo>
                    <a:pt x="49" y="173"/>
                    <a:pt x="49" y="173"/>
                    <a:pt x="49" y="17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AutoShape 8"/>
          <p:cNvSpPr/>
          <p:nvPr/>
        </p:nvSpPr>
        <p:spPr bwMode="auto">
          <a:xfrm rot="20054367">
            <a:off x="10068374" y="3180420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Freeform 243"/>
          <p:cNvSpPr>
            <a:spLocks noEditPoints="1"/>
          </p:cNvSpPr>
          <p:nvPr/>
        </p:nvSpPr>
        <p:spPr bwMode="auto">
          <a:xfrm>
            <a:off x="10322989" y="3417899"/>
            <a:ext cx="417193" cy="417193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264 w 288"/>
              <a:gd name="T11" fmla="*/ 144 h 288"/>
              <a:gd name="T12" fmla="*/ 144 w 288"/>
              <a:gd name="T13" fmla="*/ 264 h 288"/>
              <a:gd name="T14" fmla="*/ 24 w 288"/>
              <a:gd name="T15" fmla="*/ 144 h 288"/>
              <a:gd name="T16" fmla="*/ 144 w 288"/>
              <a:gd name="T17" fmla="*/ 24 h 288"/>
              <a:gd name="T18" fmla="*/ 144 w 288"/>
              <a:gd name="T19" fmla="*/ 144 h 288"/>
              <a:gd name="T20" fmla="*/ 264 w 288"/>
              <a:gd name="T21" fmla="*/ 14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574792" y="3884305"/>
            <a:ext cx="3416308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574792" y="3502941"/>
            <a:ext cx="149860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3"/>
          <p:cNvSpPr>
            <a:spLocks noChangeArrowheads="1"/>
          </p:cNvSpPr>
          <p:nvPr/>
        </p:nvSpPr>
        <p:spPr bwMode="auto">
          <a:xfrm rot="13978264">
            <a:off x="3977388" y="3152446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3"/>
          <p:cNvSpPr>
            <a:spLocks noChangeArrowheads="1"/>
          </p:cNvSpPr>
          <p:nvPr/>
        </p:nvSpPr>
        <p:spPr bwMode="auto">
          <a:xfrm rot="19397468">
            <a:off x="4473131" y="1667188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3"/>
          <p:cNvSpPr>
            <a:spLocks noChangeArrowheads="1"/>
          </p:cNvSpPr>
          <p:nvPr/>
        </p:nvSpPr>
        <p:spPr bwMode="auto">
          <a:xfrm rot="3202081">
            <a:off x="5946127" y="2160267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3"/>
          <p:cNvSpPr>
            <a:spLocks noChangeArrowheads="1"/>
          </p:cNvSpPr>
          <p:nvPr/>
        </p:nvSpPr>
        <p:spPr bwMode="auto">
          <a:xfrm rot="8579122">
            <a:off x="5449334" y="3635442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2"/>
          <p:cNvSpPr txBox="1"/>
          <p:nvPr/>
        </p:nvSpPr>
        <p:spPr>
          <a:xfrm>
            <a:off x="4813481" y="2157307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S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5815402" y="4418450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T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8" name="TextBox 25"/>
          <p:cNvSpPr txBox="1"/>
          <p:nvPr/>
        </p:nvSpPr>
        <p:spPr>
          <a:xfrm>
            <a:off x="6450609" y="282012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W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9" name="TextBox 33"/>
          <p:cNvSpPr txBox="1"/>
          <p:nvPr/>
        </p:nvSpPr>
        <p:spPr>
          <a:xfrm>
            <a:off x="4326832" y="376626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O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834562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1834562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834562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834562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280763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8280763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8280763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8280763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/>
          <p:nvPr/>
        </p:nvSpPr>
        <p:spPr bwMode="auto">
          <a:xfrm>
            <a:off x="2025054" y="4831857"/>
            <a:ext cx="802481" cy="802482"/>
          </a:xfrm>
          <a:custGeom>
            <a:avLst/>
            <a:gdLst>
              <a:gd name="T0" fmla="*/ 111719595 w 19679"/>
              <a:gd name="T1" fmla="*/ 19169843 h 19679"/>
              <a:gd name="T2" fmla="*/ 111719595 w 19679"/>
              <a:gd name="T3" fmla="*/ 111719746 h 19679"/>
              <a:gd name="T4" fmla="*/ 19169831 w 19679"/>
              <a:gd name="T5" fmla="*/ 111719746 h 19679"/>
              <a:gd name="T6" fmla="*/ 19169831 w 19679"/>
              <a:gd name="T7" fmla="*/ 19169843 h 19679"/>
              <a:gd name="T8" fmla="*/ 111719595 w 19679"/>
              <a:gd name="T9" fmla="*/ 19169843 h 19679"/>
              <a:gd name="T10" fmla="*/ 111719595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4"/>
          <p:cNvSpPr/>
          <p:nvPr/>
        </p:nvSpPr>
        <p:spPr bwMode="auto">
          <a:xfrm>
            <a:off x="6417666" y="3779344"/>
            <a:ext cx="803275" cy="802482"/>
          </a:xfrm>
          <a:custGeom>
            <a:avLst/>
            <a:gdLst>
              <a:gd name="T0" fmla="*/ 111940753 w 19679"/>
              <a:gd name="T1" fmla="*/ 19169843 h 19679"/>
              <a:gd name="T2" fmla="*/ 111940753 w 19679"/>
              <a:gd name="T3" fmla="*/ 111719746 h 19679"/>
              <a:gd name="T4" fmla="*/ 19207738 w 19679"/>
              <a:gd name="T5" fmla="*/ 111719746 h 19679"/>
              <a:gd name="T6" fmla="*/ 19207738 w 19679"/>
              <a:gd name="T7" fmla="*/ 19169843 h 19679"/>
              <a:gd name="T8" fmla="*/ 111940753 w 19679"/>
              <a:gd name="T9" fmla="*/ 19169843 h 19679"/>
              <a:gd name="T10" fmla="*/ 111940753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"/>
          <p:cNvSpPr/>
          <p:nvPr/>
        </p:nvSpPr>
        <p:spPr bwMode="auto">
          <a:xfrm>
            <a:off x="4213422" y="4311951"/>
            <a:ext cx="803275" cy="801688"/>
          </a:xfrm>
          <a:custGeom>
            <a:avLst/>
            <a:gdLst>
              <a:gd name="T0" fmla="*/ 111940753 w 19679"/>
              <a:gd name="T1" fmla="*/ 19131892 h 19679"/>
              <a:gd name="T2" fmla="*/ 111940753 w 19679"/>
              <a:gd name="T3" fmla="*/ 111498725 h 19679"/>
              <a:gd name="T4" fmla="*/ 19207738 w 19679"/>
              <a:gd name="T5" fmla="*/ 111498725 h 19679"/>
              <a:gd name="T6" fmla="*/ 19207738 w 19679"/>
              <a:gd name="T7" fmla="*/ 19131892 h 19679"/>
              <a:gd name="T8" fmla="*/ 111940753 w 19679"/>
              <a:gd name="T9" fmla="*/ 19131892 h 19679"/>
              <a:gd name="T10" fmla="*/ 111940753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6"/>
          <p:cNvSpPr/>
          <p:nvPr/>
        </p:nvSpPr>
        <p:spPr bwMode="auto">
          <a:xfrm>
            <a:off x="8581429" y="3248326"/>
            <a:ext cx="802481" cy="801688"/>
          </a:xfrm>
          <a:custGeom>
            <a:avLst/>
            <a:gdLst>
              <a:gd name="T0" fmla="*/ 111719595 w 19679"/>
              <a:gd name="T1" fmla="*/ 19131892 h 19679"/>
              <a:gd name="T2" fmla="*/ 111719595 w 19679"/>
              <a:gd name="T3" fmla="*/ 111498725 h 19679"/>
              <a:gd name="T4" fmla="*/ 19169831 w 19679"/>
              <a:gd name="T5" fmla="*/ 111498725 h 19679"/>
              <a:gd name="T6" fmla="*/ 19169831 w 19679"/>
              <a:gd name="T7" fmla="*/ 19131892 h 19679"/>
              <a:gd name="T8" fmla="*/ 111719595 w 19679"/>
              <a:gd name="T9" fmla="*/ 19131892 h 19679"/>
              <a:gd name="T10" fmla="*/ 111719595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7"/>
          <p:cNvSpPr/>
          <p:nvPr/>
        </p:nvSpPr>
        <p:spPr bwMode="auto">
          <a:xfrm>
            <a:off x="1552772" y="4415138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8"/>
          <p:cNvSpPr/>
          <p:nvPr/>
        </p:nvSpPr>
        <p:spPr bwMode="auto">
          <a:xfrm>
            <a:off x="3776066" y="3914282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74 h 21600"/>
              <a:gd name="T6" fmla="*/ 92572734 w 21600"/>
              <a:gd name="T7" fmla="*/ 59358974 h 21600"/>
              <a:gd name="T8" fmla="*/ 92572734 w 21600"/>
              <a:gd name="T9" fmla="*/ 334416575 h 21600"/>
              <a:gd name="T10" fmla="*/ 0 w 21600"/>
              <a:gd name="T11" fmla="*/ 334416575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9"/>
          <p:cNvSpPr/>
          <p:nvPr/>
        </p:nvSpPr>
        <p:spPr bwMode="auto">
          <a:xfrm>
            <a:off x="5998566" y="340866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52 h 21600"/>
              <a:gd name="T6" fmla="*/ 92572734 w 21600"/>
              <a:gd name="T7" fmla="*/ 59358952 h 21600"/>
              <a:gd name="T8" fmla="*/ 9257273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0"/>
          <p:cNvSpPr/>
          <p:nvPr/>
        </p:nvSpPr>
        <p:spPr bwMode="auto">
          <a:xfrm>
            <a:off x="8215510" y="290701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11"/>
          <p:cNvSpPr/>
          <p:nvPr/>
        </p:nvSpPr>
        <p:spPr bwMode="auto">
          <a:xfrm>
            <a:off x="8836222" y="3503913"/>
            <a:ext cx="323850" cy="287338"/>
          </a:xfrm>
          <a:custGeom>
            <a:avLst/>
            <a:gdLst>
              <a:gd name="T0" fmla="*/ 19617545 w 21263"/>
              <a:gd name="T1" fmla="*/ 1876760 h 21266"/>
              <a:gd name="T2" fmla="*/ 17822061 w 21263"/>
              <a:gd name="T3" fmla="*/ 419157 h 21266"/>
              <a:gd name="T4" fmla="*/ 16924791 w 21263"/>
              <a:gd name="T5" fmla="*/ 419157 h 21266"/>
              <a:gd name="T6" fmla="*/ 16775409 w 21263"/>
              <a:gd name="T7" fmla="*/ 816424 h 21266"/>
              <a:gd name="T8" fmla="*/ 16327231 w 21263"/>
              <a:gd name="T9" fmla="*/ 949324 h 21266"/>
              <a:gd name="T10" fmla="*/ 16327231 w 21263"/>
              <a:gd name="T11" fmla="*/ 949324 h 21266"/>
              <a:gd name="T12" fmla="*/ 11839937 w 21263"/>
              <a:gd name="T13" fmla="*/ 4925543 h 21266"/>
              <a:gd name="T14" fmla="*/ 11540227 w 21263"/>
              <a:gd name="T15" fmla="*/ 5985878 h 21266"/>
              <a:gd name="T16" fmla="*/ 11989319 w 21263"/>
              <a:gd name="T17" fmla="*/ 6383876 h 21266"/>
              <a:gd name="T18" fmla="*/ 11989319 w 21263"/>
              <a:gd name="T19" fmla="*/ 6383876 h 21266"/>
              <a:gd name="T20" fmla="*/ 12138732 w 21263"/>
              <a:gd name="T21" fmla="*/ 6516046 h 21266"/>
              <a:gd name="T22" fmla="*/ 11092049 w 21263"/>
              <a:gd name="T23" fmla="*/ 7311284 h 21266"/>
              <a:gd name="T24" fmla="*/ 7800820 w 21263"/>
              <a:gd name="T25" fmla="*/ 4395402 h 21266"/>
              <a:gd name="T26" fmla="*/ 6754137 w 21263"/>
              <a:gd name="T27" fmla="*/ 1081495 h 21266"/>
              <a:gd name="T28" fmla="*/ 2865348 w 21263"/>
              <a:gd name="T29" fmla="*/ 154086 h 21266"/>
              <a:gd name="T30" fmla="*/ 5108980 w 21263"/>
              <a:gd name="T31" fmla="*/ 2141830 h 21266"/>
              <a:gd name="T32" fmla="*/ 4510506 w 21263"/>
              <a:gd name="T33" fmla="*/ 3997404 h 21266"/>
              <a:gd name="T34" fmla="*/ 2416226 w 21263"/>
              <a:gd name="T35" fmla="*/ 4527572 h 21266"/>
              <a:gd name="T36" fmla="*/ 173508 w 21263"/>
              <a:gd name="T37" fmla="*/ 2539828 h 21266"/>
              <a:gd name="T38" fmla="*/ 1220191 w 21263"/>
              <a:gd name="T39" fmla="*/ 5985878 h 21266"/>
              <a:gd name="T40" fmla="*/ 5108980 w 21263"/>
              <a:gd name="T41" fmla="*/ 6781116 h 21266"/>
              <a:gd name="T42" fmla="*/ 5258393 w 21263"/>
              <a:gd name="T43" fmla="*/ 6781116 h 21266"/>
              <a:gd name="T44" fmla="*/ 8399295 w 21263"/>
              <a:gd name="T45" fmla="*/ 9697026 h 21266"/>
              <a:gd name="T46" fmla="*/ 5407776 w 21263"/>
              <a:gd name="T47" fmla="*/ 12480738 h 21266"/>
              <a:gd name="T48" fmla="*/ 5108980 w 21263"/>
              <a:gd name="T49" fmla="*/ 12348568 h 21266"/>
              <a:gd name="T50" fmla="*/ 4361093 w 21263"/>
              <a:gd name="T51" fmla="*/ 12878735 h 21266"/>
              <a:gd name="T52" fmla="*/ 2865348 w 21263"/>
              <a:gd name="T53" fmla="*/ 14999380 h 21266"/>
              <a:gd name="T54" fmla="*/ 3164113 w 21263"/>
              <a:gd name="T55" fmla="*/ 15264477 h 21266"/>
              <a:gd name="T56" fmla="*/ 5558102 w 21263"/>
              <a:gd name="T57" fmla="*/ 13939071 h 21266"/>
              <a:gd name="T58" fmla="*/ 6155663 w 21263"/>
              <a:gd name="T59" fmla="*/ 13143806 h 21266"/>
              <a:gd name="T60" fmla="*/ 6006250 w 21263"/>
              <a:gd name="T61" fmla="*/ 13010906 h 21266"/>
              <a:gd name="T62" fmla="*/ 9147182 w 21263"/>
              <a:gd name="T63" fmla="*/ 10360094 h 21266"/>
              <a:gd name="T64" fmla="*/ 14382364 w 21263"/>
              <a:gd name="T65" fmla="*/ 14999380 h 21266"/>
              <a:gd name="T66" fmla="*/ 15728756 w 21263"/>
              <a:gd name="T67" fmla="*/ 15529547 h 21266"/>
              <a:gd name="T68" fmla="*/ 17075118 w 21263"/>
              <a:gd name="T69" fmla="*/ 14999380 h 21266"/>
              <a:gd name="T70" fmla="*/ 17075118 w 21263"/>
              <a:gd name="T71" fmla="*/ 12613638 h 21266"/>
              <a:gd name="T72" fmla="*/ 11839937 w 21263"/>
              <a:gd name="T73" fmla="*/ 7974352 h 21266"/>
              <a:gd name="T74" fmla="*/ 12737206 w 21263"/>
              <a:gd name="T75" fmla="*/ 7179114 h 21266"/>
              <a:gd name="T76" fmla="*/ 13185385 w 21263"/>
              <a:gd name="T77" fmla="*/ 7576382 h 21266"/>
              <a:gd name="T78" fmla="*/ 14382364 w 21263"/>
              <a:gd name="T79" fmla="*/ 7311284 h 21266"/>
              <a:gd name="T80" fmla="*/ 18869658 w 21263"/>
              <a:gd name="T81" fmla="*/ 3202166 h 21266"/>
              <a:gd name="T82" fmla="*/ 18869658 w 21263"/>
              <a:gd name="T83" fmla="*/ 3202166 h 21266"/>
              <a:gd name="T84" fmla="*/ 18869658 w 21263"/>
              <a:gd name="T85" fmla="*/ 3202166 h 21266"/>
              <a:gd name="T86" fmla="*/ 19019071 w 21263"/>
              <a:gd name="T87" fmla="*/ 2804898 h 21266"/>
              <a:gd name="T88" fmla="*/ 19617545 w 21263"/>
              <a:gd name="T89" fmla="*/ 2671998 h 21266"/>
              <a:gd name="T90" fmla="*/ 19617545 w 21263"/>
              <a:gd name="T91" fmla="*/ 1876760 h 21266"/>
              <a:gd name="T92" fmla="*/ 15878139 w 21263"/>
              <a:gd name="T93" fmla="*/ 13408903 h 21266"/>
              <a:gd name="T94" fmla="*/ 16626026 w 21263"/>
              <a:gd name="T95" fmla="*/ 14071241 h 21266"/>
              <a:gd name="T96" fmla="*/ 15878139 w 21263"/>
              <a:gd name="T97" fmla="*/ 14734309 h 21266"/>
              <a:gd name="T98" fmla="*/ 15130251 w 21263"/>
              <a:gd name="T99" fmla="*/ 14071241 h 21266"/>
              <a:gd name="T100" fmla="*/ 15878139 w 21263"/>
              <a:gd name="T101" fmla="*/ 13408903 h 21266"/>
              <a:gd name="T102" fmla="*/ 13335711 w 21263"/>
              <a:gd name="T103" fmla="*/ 5190640 h 21266"/>
              <a:gd name="T104" fmla="*/ 13036002 w 21263"/>
              <a:gd name="T105" fmla="*/ 4925543 h 21266"/>
              <a:gd name="T106" fmla="*/ 16476613 w 21263"/>
              <a:gd name="T107" fmla="*/ 2009660 h 21266"/>
              <a:gd name="T108" fmla="*/ 16775409 w 21263"/>
              <a:gd name="T109" fmla="*/ 2274730 h 21266"/>
              <a:gd name="T110" fmla="*/ 13335711 w 21263"/>
              <a:gd name="T111" fmla="*/ 5190640 h 21266"/>
              <a:gd name="T112" fmla="*/ 14382364 w 21263"/>
              <a:gd name="T113" fmla="*/ 6118778 h 21266"/>
              <a:gd name="T114" fmla="*/ 14083599 w 21263"/>
              <a:gd name="T115" fmla="*/ 5985878 h 21266"/>
              <a:gd name="T116" fmla="*/ 17523296 w 21263"/>
              <a:gd name="T117" fmla="*/ 2937069 h 21266"/>
              <a:gd name="T118" fmla="*/ 17822061 w 21263"/>
              <a:gd name="T119" fmla="*/ 3202166 h 21266"/>
              <a:gd name="T120" fmla="*/ 14382364 w 21263"/>
              <a:gd name="T121" fmla="*/ 6118778 h 21266"/>
              <a:gd name="T122" fmla="*/ 14382364 w 21263"/>
              <a:gd name="T123" fmla="*/ 6118778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27"/>
          <p:cNvSpPr/>
          <p:nvPr/>
        </p:nvSpPr>
        <p:spPr bwMode="auto">
          <a:xfrm>
            <a:off x="2216347" y="5039819"/>
            <a:ext cx="407194" cy="404813"/>
          </a:xfrm>
          <a:custGeom>
            <a:avLst/>
            <a:gdLst>
              <a:gd name="T0" fmla="*/ 3038304 w 20931"/>
              <a:gd name="T1" fmla="*/ 2801589 h 20973"/>
              <a:gd name="T2" fmla="*/ 3038304 w 20931"/>
              <a:gd name="T3" fmla="*/ 16884038 h 20973"/>
              <a:gd name="T4" fmla="*/ 13165959 w 20931"/>
              <a:gd name="T5" fmla="*/ 19471032 h 20973"/>
              <a:gd name="T6" fmla="*/ 16349585 w 20931"/>
              <a:gd name="T7" fmla="*/ 22631785 h 20973"/>
              <a:gd name="T8" fmla="*/ 20689797 w 20931"/>
              <a:gd name="T9" fmla="*/ 21770431 h 20973"/>
              <a:gd name="T10" fmla="*/ 20689797 w 20931"/>
              <a:gd name="T11" fmla="*/ 25794005 h 20973"/>
              <a:gd name="T12" fmla="*/ 21847862 w 20931"/>
              <a:gd name="T13" fmla="*/ 26942952 h 20973"/>
              <a:gd name="T14" fmla="*/ 25609781 w 20931"/>
              <a:gd name="T15" fmla="*/ 26942952 h 20973"/>
              <a:gd name="T16" fmla="*/ 25609781 w 20931"/>
              <a:gd name="T17" fmla="*/ 31254119 h 20973"/>
              <a:gd name="T18" fmla="*/ 31686389 w 20931"/>
              <a:gd name="T19" fmla="*/ 31254119 h 20973"/>
              <a:gd name="T20" fmla="*/ 31686389 w 20931"/>
              <a:gd name="T21" fmla="*/ 25218778 h 20973"/>
              <a:gd name="T22" fmla="*/ 19533212 w 20931"/>
              <a:gd name="T23" fmla="*/ 13148097 h 20973"/>
              <a:gd name="T24" fmla="*/ 17217005 w 20931"/>
              <a:gd name="T25" fmla="*/ 2801589 h 20973"/>
              <a:gd name="T26" fmla="*/ 3038304 w 20931"/>
              <a:gd name="T27" fmla="*/ 2801589 h 20973"/>
              <a:gd name="T28" fmla="*/ 3907241 w 20931"/>
              <a:gd name="T29" fmla="*/ 14297044 h 20973"/>
              <a:gd name="T30" fmla="*/ 5063827 w 20931"/>
              <a:gd name="T31" fmla="*/ 4813356 h 20973"/>
              <a:gd name="T32" fmla="*/ 14324062 w 20931"/>
              <a:gd name="T33" fmla="*/ 3952042 h 20973"/>
              <a:gd name="T34" fmla="*/ 3907241 w 20931"/>
              <a:gd name="T35" fmla="*/ 14297044 h 20973"/>
              <a:gd name="T36" fmla="*/ 3907241 w 20931"/>
              <a:gd name="T37" fmla="*/ 14297044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29"/>
          <p:cNvSpPr/>
          <p:nvPr/>
        </p:nvSpPr>
        <p:spPr bwMode="auto">
          <a:xfrm>
            <a:off x="4485679" y="4523882"/>
            <a:ext cx="269081" cy="252413"/>
          </a:xfrm>
          <a:custGeom>
            <a:avLst/>
            <a:gdLst>
              <a:gd name="T0" fmla="*/ 4 w 21600"/>
              <a:gd name="T1" fmla="*/ 4 h 21600"/>
              <a:gd name="T2" fmla="*/ 4 w 21600"/>
              <a:gd name="T3" fmla="*/ 5 h 21600"/>
              <a:gd name="T4" fmla="*/ 5 w 21600"/>
              <a:gd name="T5" fmla="*/ 2 h 21600"/>
              <a:gd name="T6" fmla="*/ 3 w 21600"/>
              <a:gd name="T7" fmla="*/ 0 h 21600"/>
              <a:gd name="T8" fmla="*/ 0 w 21600"/>
              <a:gd name="T9" fmla="*/ 2 h 21600"/>
              <a:gd name="T10" fmla="*/ 2 w 21600"/>
              <a:gd name="T11" fmla="*/ 5 h 21600"/>
              <a:gd name="T12" fmla="*/ 2 w 21600"/>
              <a:gd name="T13" fmla="*/ 4 h 21600"/>
              <a:gd name="T14" fmla="*/ 1 w 21600"/>
              <a:gd name="T15" fmla="*/ 2 h 21600"/>
              <a:gd name="T16" fmla="*/ 3 w 21600"/>
              <a:gd name="T17" fmla="*/ 1 h 21600"/>
              <a:gd name="T18" fmla="*/ 5 w 21600"/>
              <a:gd name="T19" fmla="*/ 2 h 21600"/>
              <a:gd name="T20" fmla="*/ 4 w 21600"/>
              <a:gd name="T21" fmla="*/ 4 h 21600"/>
              <a:gd name="T22" fmla="*/ 4 w 21600"/>
              <a:gd name="T23" fmla="*/ 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30"/>
          <p:cNvSpPr/>
          <p:nvPr/>
        </p:nvSpPr>
        <p:spPr bwMode="auto">
          <a:xfrm>
            <a:off x="4426941" y="4465938"/>
            <a:ext cx="387350" cy="373063"/>
          </a:xfrm>
          <a:custGeom>
            <a:avLst/>
            <a:gdLst>
              <a:gd name="T0" fmla="*/ 6 w 21600"/>
              <a:gd name="T1" fmla="*/ 0 h 21600"/>
              <a:gd name="T2" fmla="*/ 0 w 21600"/>
              <a:gd name="T3" fmla="*/ 5 h 21600"/>
              <a:gd name="T4" fmla="*/ 4 w 21600"/>
              <a:gd name="T5" fmla="*/ 10 h 21600"/>
              <a:gd name="T6" fmla="*/ 4 w 21600"/>
              <a:gd name="T7" fmla="*/ 10 h 21600"/>
              <a:gd name="T8" fmla="*/ 1 w 21600"/>
              <a:gd name="T9" fmla="*/ 5 h 21600"/>
              <a:gd name="T10" fmla="*/ 6 w 21600"/>
              <a:gd name="T11" fmla="*/ 1 h 21600"/>
              <a:gd name="T12" fmla="*/ 10 w 21600"/>
              <a:gd name="T13" fmla="*/ 5 h 21600"/>
              <a:gd name="T14" fmla="*/ 7 w 21600"/>
              <a:gd name="T15" fmla="*/ 10 h 21600"/>
              <a:gd name="T16" fmla="*/ 7 w 21600"/>
              <a:gd name="T17" fmla="*/ 10 h 21600"/>
              <a:gd name="T18" fmla="*/ 11 w 21600"/>
              <a:gd name="T19" fmla="*/ 5 h 21600"/>
              <a:gd name="T20" fmla="*/ 6 w 21600"/>
              <a:gd name="T21" fmla="*/ 0 h 21600"/>
              <a:gd name="T22" fmla="*/ 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1"/>
          <p:cNvSpPr/>
          <p:nvPr/>
        </p:nvSpPr>
        <p:spPr bwMode="auto">
          <a:xfrm>
            <a:off x="4565847" y="4618338"/>
            <a:ext cx="117475" cy="311150"/>
          </a:xfrm>
          <a:custGeom>
            <a:avLst/>
            <a:gdLst>
              <a:gd name="T0" fmla="*/ 1 w 21600"/>
              <a:gd name="T1" fmla="*/ 6 h 21600"/>
              <a:gd name="T2" fmla="*/ 1 w 21600"/>
              <a:gd name="T3" fmla="*/ 2 h 21600"/>
              <a:gd name="T4" fmla="*/ 1 w 21600"/>
              <a:gd name="T5" fmla="*/ 1 h 21600"/>
              <a:gd name="T6" fmla="*/ 0 w 21600"/>
              <a:gd name="T7" fmla="*/ 0 h 21600"/>
              <a:gd name="T8" fmla="*/ 0 w 21600"/>
              <a:gd name="T9" fmla="*/ 1 h 21600"/>
              <a:gd name="T10" fmla="*/ 0 w 21600"/>
              <a:gd name="T11" fmla="*/ 2 h 21600"/>
              <a:gd name="T12" fmla="*/ 0 w 21600"/>
              <a:gd name="T13" fmla="*/ 2 h 21600"/>
              <a:gd name="T14" fmla="*/ 0 w 21600"/>
              <a:gd name="T15" fmla="*/ 6 h 21600"/>
              <a:gd name="T16" fmla="*/ 0 w 21600"/>
              <a:gd name="T17" fmla="*/ 7 h 21600"/>
              <a:gd name="T18" fmla="*/ 1 w 21600"/>
              <a:gd name="T19" fmla="*/ 7 h 21600"/>
              <a:gd name="T20" fmla="*/ 1 w 21600"/>
              <a:gd name="T21" fmla="*/ 6 h 21600"/>
              <a:gd name="T22" fmla="*/ 1 w 21600"/>
              <a:gd name="T23" fmla="*/ 6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33"/>
          <p:cNvSpPr/>
          <p:nvPr/>
        </p:nvSpPr>
        <p:spPr bwMode="auto">
          <a:xfrm>
            <a:off x="6814542" y="4010326"/>
            <a:ext cx="59531" cy="330994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34"/>
          <p:cNvSpPr/>
          <p:nvPr/>
        </p:nvSpPr>
        <p:spPr bwMode="auto">
          <a:xfrm>
            <a:off x="6717704" y="4077001"/>
            <a:ext cx="59531" cy="265113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Rectangle 35"/>
          <p:cNvSpPr/>
          <p:nvPr/>
        </p:nvSpPr>
        <p:spPr bwMode="auto">
          <a:xfrm>
            <a:off x="6616104" y="4128594"/>
            <a:ext cx="61913" cy="212725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6"/>
          <p:cNvSpPr/>
          <p:nvPr/>
        </p:nvSpPr>
        <p:spPr bwMode="auto">
          <a:xfrm>
            <a:off x="6911379" y="3929363"/>
            <a:ext cx="60325" cy="411956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545740" y="340866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549822" y="3730664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782416" y="280028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786498" y="3122290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005710" y="2296654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009792" y="2618655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215510" y="1742220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19592" y="2064221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579623" y="1914026"/>
            <a:ext cx="1316724" cy="1462095"/>
            <a:chOff x="1044013" y="942906"/>
            <a:chExt cx="1316724" cy="1462095"/>
          </a:xfrm>
          <a:solidFill>
            <a:schemeClr val="bg1"/>
          </a:solidFill>
        </p:grpSpPr>
        <p:sp>
          <p:nvSpPr>
            <p:cNvPr id="8" name="Freeform 1"/>
            <p:cNvSpPr>
              <a:spLocks noChangeArrowheads="1"/>
            </p:cNvSpPr>
            <p:nvPr/>
          </p:nvSpPr>
          <p:spPr bwMode="auto">
            <a:xfrm>
              <a:off x="1235045" y="942906"/>
              <a:ext cx="872225" cy="944911"/>
            </a:xfrm>
            <a:custGeom>
              <a:avLst/>
              <a:gdLst>
                <a:gd name="T0" fmla="*/ 1038 w 4126"/>
                <a:gd name="T1" fmla="*/ 4471 h 4472"/>
                <a:gd name="T2" fmla="*/ 1038 w 4126"/>
                <a:gd name="T3" fmla="*/ 4471 h 4472"/>
                <a:gd name="T4" fmla="*/ 532 w 4126"/>
                <a:gd name="T5" fmla="*/ 3593 h 4472"/>
                <a:gd name="T6" fmla="*/ 319 w 4126"/>
                <a:gd name="T7" fmla="*/ 3699 h 4472"/>
                <a:gd name="T8" fmla="*/ 26 w 4126"/>
                <a:gd name="T9" fmla="*/ 3486 h 4472"/>
                <a:gd name="T10" fmla="*/ 452 w 4126"/>
                <a:gd name="T11" fmla="*/ 265 h 4472"/>
                <a:gd name="T12" fmla="*/ 798 w 4126"/>
                <a:gd name="T13" fmla="*/ 52 h 4472"/>
                <a:gd name="T14" fmla="*/ 3779 w 4126"/>
                <a:gd name="T15" fmla="*/ 1303 h 4472"/>
                <a:gd name="T16" fmla="*/ 3832 w 4126"/>
                <a:gd name="T17" fmla="*/ 1677 h 4472"/>
                <a:gd name="T18" fmla="*/ 3619 w 4126"/>
                <a:gd name="T19" fmla="*/ 1809 h 4472"/>
                <a:gd name="T20" fmla="*/ 4125 w 4126"/>
                <a:gd name="T21" fmla="*/ 2687 h 4472"/>
                <a:gd name="T22" fmla="*/ 1038 w 4126"/>
                <a:gd name="T23" fmla="*/ 4471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1038" y="4471"/>
                  </a:moveTo>
                  <a:lnTo>
                    <a:pt x="1038" y="4471"/>
                  </a:lnTo>
                  <a:cubicBezTo>
                    <a:pt x="532" y="3593"/>
                    <a:pt x="532" y="3593"/>
                    <a:pt x="532" y="3593"/>
                  </a:cubicBezTo>
                  <a:cubicBezTo>
                    <a:pt x="319" y="3699"/>
                    <a:pt x="319" y="3699"/>
                    <a:pt x="319" y="3699"/>
                  </a:cubicBezTo>
                  <a:cubicBezTo>
                    <a:pt x="159" y="3806"/>
                    <a:pt x="0" y="3672"/>
                    <a:pt x="26" y="3486"/>
                  </a:cubicBezTo>
                  <a:cubicBezTo>
                    <a:pt x="452" y="265"/>
                    <a:pt x="452" y="265"/>
                    <a:pt x="452" y="265"/>
                  </a:cubicBezTo>
                  <a:cubicBezTo>
                    <a:pt x="478" y="80"/>
                    <a:pt x="611" y="0"/>
                    <a:pt x="798" y="52"/>
                  </a:cubicBezTo>
                  <a:cubicBezTo>
                    <a:pt x="3779" y="1303"/>
                    <a:pt x="3779" y="1303"/>
                    <a:pt x="3779" y="1303"/>
                  </a:cubicBezTo>
                  <a:cubicBezTo>
                    <a:pt x="3965" y="1384"/>
                    <a:pt x="3991" y="1596"/>
                    <a:pt x="3832" y="1677"/>
                  </a:cubicBezTo>
                  <a:cubicBezTo>
                    <a:pt x="3619" y="1809"/>
                    <a:pt x="3619" y="1809"/>
                    <a:pt x="3619" y="1809"/>
                  </a:cubicBezTo>
                  <a:cubicBezTo>
                    <a:pt x="4125" y="2687"/>
                    <a:pt x="4125" y="2687"/>
                    <a:pt x="4125" y="2687"/>
                  </a:cubicBezTo>
                  <a:cubicBezTo>
                    <a:pt x="3087" y="3273"/>
                    <a:pt x="2075" y="3858"/>
                    <a:pt x="1038" y="44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 noChangeArrowheads="1"/>
            </p:cNvSpPr>
            <p:nvPr/>
          </p:nvSpPr>
          <p:spPr bwMode="auto">
            <a:xfrm>
              <a:off x="1044013" y="1184259"/>
              <a:ext cx="1316724" cy="1220742"/>
            </a:xfrm>
            <a:custGeom>
              <a:avLst/>
              <a:gdLst>
                <a:gd name="T0" fmla="*/ 0 w 6230"/>
                <a:gd name="T1" fmla="*/ 3593 h 5776"/>
                <a:gd name="T2" fmla="*/ 6229 w 6230"/>
                <a:gd name="T3" fmla="*/ 0 h 5776"/>
                <a:gd name="T4" fmla="*/ 6229 w 6230"/>
                <a:gd name="T5" fmla="*/ 4338 h 5776"/>
                <a:gd name="T6" fmla="*/ 3780 w 6230"/>
                <a:gd name="T7" fmla="*/ 5775 h 5776"/>
                <a:gd name="T8" fmla="*/ 0 w 6230"/>
                <a:gd name="T9" fmla="*/ 3593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3593"/>
                  </a:moveTo>
                  <a:lnTo>
                    <a:pt x="6229" y="0"/>
                  </a:lnTo>
                  <a:lnTo>
                    <a:pt x="6229" y="4338"/>
                  </a:lnTo>
                  <a:lnTo>
                    <a:pt x="3780" y="5775"/>
                  </a:lnTo>
                  <a:lnTo>
                    <a:pt x="0" y="359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8109" y="2959578"/>
            <a:ext cx="1502165" cy="1518939"/>
            <a:chOff x="312499" y="1988458"/>
            <a:chExt cx="1502165" cy="1518939"/>
          </a:xfrm>
          <a:solidFill>
            <a:schemeClr val="bg1"/>
          </a:solidFill>
        </p:grpSpPr>
        <p:sp>
          <p:nvSpPr>
            <p:cNvPr id="11" name="Freeform 2"/>
            <p:cNvSpPr>
              <a:spLocks noChangeArrowheads="1"/>
            </p:cNvSpPr>
            <p:nvPr/>
          </p:nvSpPr>
          <p:spPr bwMode="auto">
            <a:xfrm>
              <a:off x="312499" y="2264290"/>
              <a:ext cx="861043" cy="967275"/>
            </a:xfrm>
            <a:custGeom>
              <a:avLst/>
              <a:gdLst>
                <a:gd name="T0" fmla="*/ 4072 w 4073"/>
                <a:gd name="T1" fmla="*/ 4071 h 4578"/>
                <a:gd name="T2" fmla="*/ 4072 w 4073"/>
                <a:gd name="T3" fmla="*/ 4071 h 4578"/>
                <a:gd name="T4" fmla="*/ 3061 w 4073"/>
                <a:gd name="T5" fmla="*/ 4071 h 4578"/>
                <a:gd name="T6" fmla="*/ 3061 w 4073"/>
                <a:gd name="T7" fmla="*/ 4310 h 4578"/>
                <a:gd name="T8" fmla="*/ 2714 w 4073"/>
                <a:gd name="T9" fmla="*/ 4470 h 4578"/>
                <a:gd name="T10" fmla="*/ 159 w 4073"/>
                <a:gd name="T11" fmla="*/ 2500 h 4578"/>
                <a:gd name="T12" fmla="*/ 159 w 4073"/>
                <a:gd name="T13" fmla="*/ 2076 h 4578"/>
                <a:gd name="T14" fmla="*/ 2714 w 4073"/>
                <a:gd name="T15" fmla="*/ 107 h 4578"/>
                <a:gd name="T16" fmla="*/ 3061 w 4073"/>
                <a:gd name="T17" fmla="*/ 266 h 4578"/>
                <a:gd name="T18" fmla="*/ 3061 w 4073"/>
                <a:gd name="T19" fmla="*/ 505 h 4578"/>
                <a:gd name="T20" fmla="*/ 4072 w 4073"/>
                <a:gd name="T21" fmla="*/ 505 h 4578"/>
                <a:gd name="T22" fmla="*/ 4072 w 4073"/>
                <a:gd name="T23" fmla="*/ 4071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4072" y="4071"/>
                  </a:moveTo>
                  <a:lnTo>
                    <a:pt x="4072" y="4071"/>
                  </a:lnTo>
                  <a:cubicBezTo>
                    <a:pt x="3061" y="4071"/>
                    <a:pt x="3061" y="4071"/>
                    <a:pt x="3061" y="4071"/>
                  </a:cubicBezTo>
                  <a:cubicBezTo>
                    <a:pt x="3061" y="4310"/>
                    <a:pt x="3061" y="4310"/>
                    <a:pt x="3061" y="4310"/>
                  </a:cubicBezTo>
                  <a:cubicBezTo>
                    <a:pt x="3061" y="4497"/>
                    <a:pt x="2874" y="4577"/>
                    <a:pt x="2714" y="4470"/>
                  </a:cubicBezTo>
                  <a:cubicBezTo>
                    <a:pt x="159" y="2500"/>
                    <a:pt x="159" y="2500"/>
                    <a:pt x="159" y="2500"/>
                  </a:cubicBezTo>
                  <a:cubicBezTo>
                    <a:pt x="0" y="2368"/>
                    <a:pt x="0" y="2209"/>
                    <a:pt x="159" y="2076"/>
                  </a:cubicBezTo>
                  <a:cubicBezTo>
                    <a:pt x="2714" y="107"/>
                    <a:pt x="2714" y="107"/>
                    <a:pt x="2714" y="107"/>
                  </a:cubicBezTo>
                  <a:cubicBezTo>
                    <a:pt x="2874" y="0"/>
                    <a:pt x="3061" y="79"/>
                    <a:pt x="3061" y="266"/>
                  </a:cubicBezTo>
                  <a:cubicBezTo>
                    <a:pt x="3061" y="505"/>
                    <a:pt x="3061" y="505"/>
                    <a:pt x="3061" y="505"/>
                  </a:cubicBezTo>
                  <a:cubicBezTo>
                    <a:pt x="4072" y="505"/>
                    <a:pt x="4072" y="505"/>
                    <a:pt x="4072" y="505"/>
                  </a:cubicBezTo>
                  <a:cubicBezTo>
                    <a:pt x="4072" y="1703"/>
                    <a:pt x="4072" y="2874"/>
                    <a:pt x="4072" y="40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 noChangeArrowheads="1"/>
            </p:cNvSpPr>
            <p:nvPr/>
          </p:nvSpPr>
          <p:spPr bwMode="auto">
            <a:xfrm>
              <a:off x="1021648" y="1988458"/>
              <a:ext cx="793016" cy="1518939"/>
            </a:xfrm>
            <a:custGeom>
              <a:avLst/>
              <a:gdLst>
                <a:gd name="T0" fmla="*/ 0 w 3754"/>
                <a:gd name="T1" fmla="*/ 7186 h 7187"/>
                <a:gd name="T2" fmla="*/ 0 w 3754"/>
                <a:gd name="T3" fmla="*/ 0 h 7187"/>
                <a:gd name="T4" fmla="*/ 3753 w 3754"/>
                <a:gd name="T5" fmla="*/ 2183 h 7187"/>
                <a:gd name="T6" fmla="*/ 3753 w 3754"/>
                <a:gd name="T7" fmla="*/ 5003 h 7187"/>
                <a:gd name="T8" fmla="*/ 0 w 3754"/>
                <a:gd name="T9" fmla="*/ 7186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4" h="7187">
                  <a:moveTo>
                    <a:pt x="0" y="7186"/>
                  </a:moveTo>
                  <a:lnTo>
                    <a:pt x="0" y="0"/>
                  </a:lnTo>
                  <a:lnTo>
                    <a:pt x="3753" y="2183"/>
                  </a:lnTo>
                  <a:lnTo>
                    <a:pt x="3753" y="5003"/>
                  </a:lnTo>
                  <a:lnTo>
                    <a:pt x="0" y="718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79623" y="4061973"/>
            <a:ext cx="1316724" cy="1462096"/>
            <a:chOff x="1044013" y="3090853"/>
            <a:chExt cx="1316724" cy="1462096"/>
          </a:xfrm>
          <a:solidFill>
            <a:schemeClr val="bg1"/>
          </a:solidFill>
        </p:grpSpPr>
        <p:sp>
          <p:nvSpPr>
            <p:cNvPr id="14" name="Freeform 3"/>
            <p:cNvSpPr>
              <a:spLocks noChangeArrowheads="1"/>
            </p:cNvSpPr>
            <p:nvPr/>
          </p:nvSpPr>
          <p:spPr bwMode="auto">
            <a:xfrm>
              <a:off x="1235045" y="3608038"/>
              <a:ext cx="872225" cy="944911"/>
            </a:xfrm>
            <a:custGeom>
              <a:avLst/>
              <a:gdLst>
                <a:gd name="T0" fmla="*/ 4125 w 4126"/>
                <a:gd name="T1" fmla="*/ 1784 h 4473"/>
                <a:gd name="T2" fmla="*/ 4125 w 4126"/>
                <a:gd name="T3" fmla="*/ 1784 h 4473"/>
                <a:gd name="T4" fmla="*/ 3619 w 4126"/>
                <a:gd name="T5" fmla="*/ 2662 h 4473"/>
                <a:gd name="T6" fmla="*/ 3832 w 4126"/>
                <a:gd name="T7" fmla="*/ 2795 h 4473"/>
                <a:gd name="T8" fmla="*/ 3779 w 4126"/>
                <a:gd name="T9" fmla="*/ 3168 h 4473"/>
                <a:gd name="T10" fmla="*/ 798 w 4126"/>
                <a:gd name="T11" fmla="*/ 4419 h 4473"/>
                <a:gd name="T12" fmla="*/ 452 w 4126"/>
                <a:gd name="T13" fmla="*/ 4206 h 4473"/>
                <a:gd name="T14" fmla="*/ 26 w 4126"/>
                <a:gd name="T15" fmla="*/ 986 h 4473"/>
                <a:gd name="T16" fmla="*/ 319 w 4126"/>
                <a:gd name="T17" fmla="*/ 773 h 4473"/>
                <a:gd name="T18" fmla="*/ 532 w 4126"/>
                <a:gd name="T19" fmla="*/ 879 h 4473"/>
                <a:gd name="T20" fmla="*/ 1038 w 4126"/>
                <a:gd name="T21" fmla="*/ 0 h 4473"/>
                <a:gd name="T22" fmla="*/ 4125 w 4126"/>
                <a:gd name="T23" fmla="*/ 178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4125" y="1784"/>
                  </a:moveTo>
                  <a:lnTo>
                    <a:pt x="4125" y="1784"/>
                  </a:lnTo>
                  <a:cubicBezTo>
                    <a:pt x="3619" y="2662"/>
                    <a:pt x="3619" y="2662"/>
                    <a:pt x="3619" y="2662"/>
                  </a:cubicBezTo>
                  <a:cubicBezTo>
                    <a:pt x="3832" y="2795"/>
                    <a:pt x="3832" y="2795"/>
                    <a:pt x="3832" y="2795"/>
                  </a:cubicBezTo>
                  <a:cubicBezTo>
                    <a:pt x="3991" y="2875"/>
                    <a:pt x="3965" y="3088"/>
                    <a:pt x="3779" y="3168"/>
                  </a:cubicBezTo>
                  <a:cubicBezTo>
                    <a:pt x="798" y="4419"/>
                    <a:pt x="798" y="4419"/>
                    <a:pt x="798" y="4419"/>
                  </a:cubicBezTo>
                  <a:cubicBezTo>
                    <a:pt x="611" y="4472"/>
                    <a:pt x="478" y="4392"/>
                    <a:pt x="452" y="4206"/>
                  </a:cubicBezTo>
                  <a:cubicBezTo>
                    <a:pt x="26" y="986"/>
                    <a:pt x="26" y="986"/>
                    <a:pt x="26" y="986"/>
                  </a:cubicBezTo>
                  <a:cubicBezTo>
                    <a:pt x="0" y="799"/>
                    <a:pt x="159" y="666"/>
                    <a:pt x="319" y="773"/>
                  </a:cubicBezTo>
                  <a:cubicBezTo>
                    <a:pt x="532" y="879"/>
                    <a:pt x="532" y="879"/>
                    <a:pt x="532" y="879"/>
                  </a:cubicBezTo>
                  <a:cubicBezTo>
                    <a:pt x="1038" y="0"/>
                    <a:pt x="1038" y="0"/>
                    <a:pt x="1038" y="0"/>
                  </a:cubicBezTo>
                  <a:cubicBezTo>
                    <a:pt x="2075" y="613"/>
                    <a:pt x="3087" y="1199"/>
                    <a:pt x="4125" y="178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9"/>
            <p:cNvSpPr>
              <a:spLocks noChangeArrowheads="1"/>
            </p:cNvSpPr>
            <p:nvPr/>
          </p:nvSpPr>
          <p:spPr bwMode="auto">
            <a:xfrm>
              <a:off x="1044013" y="3090853"/>
              <a:ext cx="1316724" cy="1220742"/>
            </a:xfrm>
            <a:custGeom>
              <a:avLst/>
              <a:gdLst>
                <a:gd name="T0" fmla="*/ 6229 w 6230"/>
                <a:gd name="T1" fmla="*/ 5776 h 5777"/>
                <a:gd name="T2" fmla="*/ 0 w 6230"/>
                <a:gd name="T3" fmla="*/ 2183 h 5777"/>
                <a:gd name="T4" fmla="*/ 3780 w 6230"/>
                <a:gd name="T5" fmla="*/ 0 h 5777"/>
                <a:gd name="T6" fmla="*/ 6229 w 6230"/>
                <a:gd name="T7" fmla="*/ 1437 h 5777"/>
                <a:gd name="T8" fmla="*/ 6229 w 6230"/>
                <a:gd name="T9" fmla="*/ 5776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5776"/>
                  </a:moveTo>
                  <a:lnTo>
                    <a:pt x="0" y="2183"/>
                  </a:lnTo>
                  <a:lnTo>
                    <a:pt x="3780" y="0"/>
                  </a:lnTo>
                  <a:lnTo>
                    <a:pt x="6229" y="1437"/>
                  </a:lnTo>
                  <a:lnTo>
                    <a:pt x="6229" y="577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51328" y="4061973"/>
            <a:ext cx="1316724" cy="1462096"/>
            <a:chOff x="2415718" y="3090853"/>
            <a:chExt cx="1316724" cy="1462096"/>
          </a:xfrm>
          <a:solidFill>
            <a:schemeClr val="bg1"/>
          </a:solidFill>
        </p:grpSpPr>
        <p:sp>
          <p:nvSpPr>
            <p:cNvPr id="17" name="Freeform 4"/>
            <p:cNvSpPr>
              <a:spLocks noChangeArrowheads="1"/>
            </p:cNvSpPr>
            <p:nvPr/>
          </p:nvSpPr>
          <p:spPr bwMode="auto">
            <a:xfrm>
              <a:off x="2669185" y="3608038"/>
              <a:ext cx="872225" cy="944911"/>
            </a:xfrm>
            <a:custGeom>
              <a:avLst/>
              <a:gdLst>
                <a:gd name="T0" fmla="*/ 3087 w 4126"/>
                <a:gd name="T1" fmla="*/ 0 h 4473"/>
                <a:gd name="T2" fmla="*/ 3087 w 4126"/>
                <a:gd name="T3" fmla="*/ 0 h 4473"/>
                <a:gd name="T4" fmla="*/ 3592 w 4126"/>
                <a:gd name="T5" fmla="*/ 879 h 4473"/>
                <a:gd name="T6" fmla="*/ 3805 w 4126"/>
                <a:gd name="T7" fmla="*/ 773 h 4473"/>
                <a:gd name="T8" fmla="*/ 4098 w 4126"/>
                <a:gd name="T9" fmla="*/ 986 h 4473"/>
                <a:gd name="T10" fmla="*/ 3672 w 4126"/>
                <a:gd name="T11" fmla="*/ 4206 h 4473"/>
                <a:gd name="T12" fmla="*/ 3327 w 4126"/>
                <a:gd name="T13" fmla="*/ 4419 h 4473"/>
                <a:gd name="T14" fmla="*/ 346 w 4126"/>
                <a:gd name="T15" fmla="*/ 3168 h 4473"/>
                <a:gd name="T16" fmla="*/ 292 w 4126"/>
                <a:gd name="T17" fmla="*/ 2795 h 4473"/>
                <a:gd name="T18" fmla="*/ 505 w 4126"/>
                <a:gd name="T19" fmla="*/ 2662 h 4473"/>
                <a:gd name="T20" fmla="*/ 0 w 4126"/>
                <a:gd name="T21" fmla="*/ 1784 h 4473"/>
                <a:gd name="T22" fmla="*/ 3087 w 4126"/>
                <a:gd name="T23" fmla="*/ 0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3087" y="0"/>
                  </a:moveTo>
                  <a:lnTo>
                    <a:pt x="3087" y="0"/>
                  </a:lnTo>
                  <a:cubicBezTo>
                    <a:pt x="3592" y="879"/>
                    <a:pt x="3592" y="879"/>
                    <a:pt x="3592" y="879"/>
                  </a:cubicBezTo>
                  <a:cubicBezTo>
                    <a:pt x="3805" y="773"/>
                    <a:pt x="3805" y="773"/>
                    <a:pt x="3805" y="773"/>
                  </a:cubicBezTo>
                  <a:cubicBezTo>
                    <a:pt x="3965" y="666"/>
                    <a:pt x="4125" y="799"/>
                    <a:pt x="4098" y="986"/>
                  </a:cubicBezTo>
                  <a:cubicBezTo>
                    <a:pt x="3672" y="4206"/>
                    <a:pt x="3672" y="4206"/>
                    <a:pt x="3672" y="4206"/>
                  </a:cubicBezTo>
                  <a:cubicBezTo>
                    <a:pt x="3646" y="4392"/>
                    <a:pt x="3513" y="4472"/>
                    <a:pt x="3327" y="4419"/>
                  </a:cubicBezTo>
                  <a:cubicBezTo>
                    <a:pt x="346" y="3168"/>
                    <a:pt x="346" y="3168"/>
                    <a:pt x="346" y="3168"/>
                  </a:cubicBezTo>
                  <a:cubicBezTo>
                    <a:pt x="159" y="3088"/>
                    <a:pt x="133" y="2875"/>
                    <a:pt x="292" y="2795"/>
                  </a:cubicBezTo>
                  <a:cubicBezTo>
                    <a:pt x="505" y="2662"/>
                    <a:pt x="505" y="2662"/>
                    <a:pt x="505" y="2662"/>
                  </a:cubicBezTo>
                  <a:cubicBezTo>
                    <a:pt x="0" y="1784"/>
                    <a:pt x="0" y="1784"/>
                    <a:pt x="0" y="1784"/>
                  </a:cubicBezTo>
                  <a:cubicBezTo>
                    <a:pt x="1011" y="1199"/>
                    <a:pt x="2049" y="613"/>
                    <a:pt x="308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>
              <a:spLocks noChangeArrowheads="1"/>
            </p:cNvSpPr>
            <p:nvPr/>
          </p:nvSpPr>
          <p:spPr bwMode="auto">
            <a:xfrm>
              <a:off x="2415718" y="3090853"/>
              <a:ext cx="1316724" cy="1220742"/>
            </a:xfrm>
            <a:custGeom>
              <a:avLst/>
              <a:gdLst>
                <a:gd name="T0" fmla="*/ 6229 w 6230"/>
                <a:gd name="T1" fmla="*/ 2183 h 5777"/>
                <a:gd name="T2" fmla="*/ 0 w 6230"/>
                <a:gd name="T3" fmla="*/ 5776 h 5777"/>
                <a:gd name="T4" fmla="*/ 0 w 6230"/>
                <a:gd name="T5" fmla="*/ 1437 h 5777"/>
                <a:gd name="T6" fmla="*/ 2449 w 6230"/>
                <a:gd name="T7" fmla="*/ 0 h 5777"/>
                <a:gd name="T8" fmla="*/ 6229 w 6230"/>
                <a:gd name="T9" fmla="*/ 2183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2183"/>
                  </a:moveTo>
                  <a:lnTo>
                    <a:pt x="0" y="5776"/>
                  </a:lnTo>
                  <a:lnTo>
                    <a:pt x="0" y="1437"/>
                  </a:lnTo>
                  <a:lnTo>
                    <a:pt x="2449" y="0"/>
                  </a:lnTo>
                  <a:lnTo>
                    <a:pt x="6229" y="218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97400" y="2959578"/>
            <a:ext cx="1502166" cy="1518939"/>
            <a:chOff x="2961790" y="1988458"/>
            <a:chExt cx="1502166" cy="1518939"/>
          </a:xfrm>
          <a:solidFill>
            <a:schemeClr val="bg1"/>
          </a:solidFill>
        </p:grpSpPr>
        <p:sp>
          <p:nvSpPr>
            <p:cNvPr id="20" name="Freeform 5"/>
            <p:cNvSpPr>
              <a:spLocks noChangeArrowheads="1"/>
            </p:cNvSpPr>
            <p:nvPr/>
          </p:nvSpPr>
          <p:spPr bwMode="auto">
            <a:xfrm>
              <a:off x="3602913" y="2264290"/>
              <a:ext cx="861043" cy="967275"/>
            </a:xfrm>
            <a:custGeom>
              <a:avLst/>
              <a:gdLst>
                <a:gd name="T0" fmla="*/ 0 w 4073"/>
                <a:gd name="T1" fmla="*/ 505 h 4578"/>
                <a:gd name="T2" fmla="*/ 0 w 4073"/>
                <a:gd name="T3" fmla="*/ 505 h 4578"/>
                <a:gd name="T4" fmla="*/ 1011 w 4073"/>
                <a:gd name="T5" fmla="*/ 505 h 4578"/>
                <a:gd name="T6" fmla="*/ 1011 w 4073"/>
                <a:gd name="T7" fmla="*/ 266 h 4578"/>
                <a:gd name="T8" fmla="*/ 1357 w 4073"/>
                <a:gd name="T9" fmla="*/ 107 h 4578"/>
                <a:gd name="T10" fmla="*/ 3912 w 4073"/>
                <a:gd name="T11" fmla="*/ 2076 h 4578"/>
                <a:gd name="T12" fmla="*/ 3912 w 4073"/>
                <a:gd name="T13" fmla="*/ 2500 h 4578"/>
                <a:gd name="T14" fmla="*/ 1357 w 4073"/>
                <a:gd name="T15" fmla="*/ 4470 h 4578"/>
                <a:gd name="T16" fmla="*/ 1011 w 4073"/>
                <a:gd name="T17" fmla="*/ 4310 h 4578"/>
                <a:gd name="T18" fmla="*/ 1011 w 4073"/>
                <a:gd name="T19" fmla="*/ 4071 h 4578"/>
                <a:gd name="T20" fmla="*/ 0 w 4073"/>
                <a:gd name="T21" fmla="*/ 4071 h 4578"/>
                <a:gd name="T22" fmla="*/ 0 w 4073"/>
                <a:gd name="T23" fmla="*/ 505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0" y="505"/>
                  </a:moveTo>
                  <a:lnTo>
                    <a:pt x="0" y="505"/>
                  </a:lnTo>
                  <a:cubicBezTo>
                    <a:pt x="1011" y="505"/>
                    <a:pt x="1011" y="505"/>
                    <a:pt x="1011" y="505"/>
                  </a:cubicBezTo>
                  <a:cubicBezTo>
                    <a:pt x="1011" y="266"/>
                    <a:pt x="1011" y="266"/>
                    <a:pt x="1011" y="266"/>
                  </a:cubicBezTo>
                  <a:cubicBezTo>
                    <a:pt x="1011" y="79"/>
                    <a:pt x="1197" y="0"/>
                    <a:pt x="1357" y="107"/>
                  </a:cubicBezTo>
                  <a:cubicBezTo>
                    <a:pt x="3912" y="2076"/>
                    <a:pt x="3912" y="2076"/>
                    <a:pt x="3912" y="2076"/>
                  </a:cubicBezTo>
                  <a:cubicBezTo>
                    <a:pt x="4072" y="2209"/>
                    <a:pt x="4072" y="2368"/>
                    <a:pt x="3912" y="2500"/>
                  </a:cubicBezTo>
                  <a:cubicBezTo>
                    <a:pt x="1357" y="4470"/>
                    <a:pt x="1357" y="4470"/>
                    <a:pt x="1357" y="4470"/>
                  </a:cubicBezTo>
                  <a:cubicBezTo>
                    <a:pt x="1197" y="4577"/>
                    <a:pt x="1011" y="4497"/>
                    <a:pt x="1011" y="4310"/>
                  </a:cubicBezTo>
                  <a:cubicBezTo>
                    <a:pt x="1011" y="4071"/>
                    <a:pt x="1011" y="4071"/>
                    <a:pt x="1011" y="4071"/>
                  </a:cubicBezTo>
                  <a:cubicBezTo>
                    <a:pt x="0" y="4071"/>
                    <a:pt x="0" y="4071"/>
                    <a:pt x="0" y="4071"/>
                  </a:cubicBezTo>
                  <a:cubicBezTo>
                    <a:pt x="0" y="2874"/>
                    <a:pt x="0" y="1703"/>
                    <a:pt x="0" y="5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11"/>
            <p:cNvSpPr>
              <a:spLocks noChangeArrowheads="1"/>
            </p:cNvSpPr>
            <p:nvPr/>
          </p:nvSpPr>
          <p:spPr bwMode="auto">
            <a:xfrm>
              <a:off x="2961790" y="1988458"/>
              <a:ext cx="793016" cy="1518939"/>
            </a:xfrm>
            <a:custGeom>
              <a:avLst/>
              <a:gdLst>
                <a:gd name="T0" fmla="*/ 3752 w 3753"/>
                <a:gd name="T1" fmla="*/ 0 h 7187"/>
                <a:gd name="T2" fmla="*/ 3752 w 3753"/>
                <a:gd name="T3" fmla="*/ 7186 h 7187"/>
                <a:gd name="T4" fmla="*/ 0 w 3753"/>
                <a:gd name="T5" fmla="*/ 5003 h 7187"/>
                <a:gd name="T6" fmla="*/ 0 w 3753"/>
                <a:gd name="T7" fmla="*/ 2183 h 7187"/>
                <a:gd name="T8" fmla="*/ 3752 w 3753"/>
                <a:gd name="T9" fmla="*/ 0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3752" y="0"/>
                  </a:moveTo>
                  <a:lnTo>
                    <a:pt x="3752" y="7186"/>
                  </a:lnTo>
                  <a:lnTo>
                    <a:pt x="0" y="5003"/>
                  </a:lnTo>
                  <a:lnTo>
                    <a:pt x="0" y="2183"/>
                  </a:lnTo>
                  <a:lnTo>
                    <a:pt x="3752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51328" y="1914026"/>
            <a:ext cx="1316724" cy="1462095"/>
            <a:chOff x="2415718" y="942906"/>
            <a:chExt cx="1316724" cy="1462095"/>
          </a:xfrm>
          <a:solidFill>
            <a:schemeClr val="bg1"/>
          </a:solidFill>
        </p:grpSpPr>
        <p:sp>
          <p:nvSpPr>
            <p:cNvPr id="23" name="Freeform 6"/>
            <p:cNvSpPr>
              <a:spLocks noChangeArrowheads="1"/>
            </p:cNvSpPr>
            <p:nvPr/>
          </p:nvSpPr>
          <p:spPr bwMode="auto">
            <a:xfrm>
              <a:off x="2669185" y="942906"/>
              <a:ext cx="872225" cy="944911"/>
            </a:xfrm>
            <a:custGeom>
              <a:avLst/>
              <a:gdLst>
                <a:gd name="T0" fmla="*/ 0 w 4126"/>
                <a:gd name="T1" fmla="*/ 2687 h 4472"/>
                <a:gd name="T2" fmla="*/ 0 w 4126"/>
                <a:gd name="T3" fmla="*/ 2687 h 4472"/>
                <a:gd name="T4" fmla="*/ 505 w 4126"/>
                <a:gd name="T5" fmla="*/ 1809 h 4472"/>
                <a:gd name="T6" fmla="*/ 292 w 4126"/>
                <a:gd name="T7" fmla="*/ 1677 h 4472"/>
                <a:gd name="T8" fmla="*/ 346 w 4126"/>
                <a:gd name="T9" fmla="*/ 1303 h 4472"/>
                <a:gd name="T10" fmla="*/ 3327 w 4126"/>
                <a:gd name="T11" fmla="*/ 52 h 4472"/>
                <a:gd name="T12" fmla="*/ 3672 w 4126"/>
                <a:gd name="T13" fmla="*/ 265 h 4472"/>
                <a:gd name="T14" fmla="*/ 4098 w 4126"/>
                <a:gd name="T15" fmla="*/ 3486 h 4472"/>
                <a:gd name="T16" fmla="*/ 3805 w 4126"/>
                <a:gd name="T17" fmla="*/ 3699 h 4472"/>
                <a:gd name="T18" fmla="*/ 3592 w 4126"/>
                <a:gd name="T19" fmla="*/ 3593 h 4472"/>
                <a:gd name="T20" fmla="*/ 3087 w 4126"/>
                <a:gd name="T21" fmla="*/ 4471 h 4472"/>
                <a:gd name="T22" fmla="*/ 0 w 4126"/>
                <a:gd name="T23" fmla="*/ 2687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0" y="2687"/>
                  </a:moveTo>
                  <a:lnTo>
                    <a:pt x="0" y="2687"/>
                  </a:lnTo>
                  <a:cubicBezTo>
                    <a:pt x="505" y="1809"/>
                    <a:pt x="505" y="1809"/>
                    <a:pt x="505" y="1809"/>
                  </a:cubicBezTo>
                  <a:cubicBezTo>
                    <a:pt x="292" y="1677"/>
                    <a:pt x="292" y="1677"/>
                    <a:pt x="292" y="1677"/>
                  </a:cubicBezTo>
                  <a:cubicBezTo>
                    <a:pt x="133" y="1596"/>
                    <a:pt x="159" y="1384"/>
                    <a:pt x="346" y="1303"/>
                  </a:cubicBezTo>
                  <a:cubicBezTo>
                    <a:pt x="3327" y="52"/>
                    <a:pt x="3327" y="52"/>
                    <a:pt x="3327" y="52"/>
                  </a:cubicBezTo>
                  <a:cubicBezTo>
                    <a:pt x="3513" y="0"/>
                    <a:pt x="3646" y="80"/>
                    <a:pt x="3672" y="265"/>
                  </a:cubicBezTo>
                  <a:cubicBezTo>
                    <a:pt x="4098" y="3486"/>
                    <a:pt x="4098" y="3486"/>
                    <a:pt x="4098" y="3486"/>
                  </a:cubicBezTo>
                  <a:cubicBezTo>
                    <a:pt x="4125" y="3672"/>
                    <a:pt x="3965" y="3806"/>
                    <a:pt x="3805" y="3699"/>
                  </a:cubicBezTo>
                  <a:cubicBezTo>
                    <a:pt x="3592" y="3593"/>
                    <a:pt x="3592" y="3593"/>
                    <a:pt x="3592" y="3593"/>
                  </a:cubicBezTo>
                  <a:cubicBezTo>
                    <a:pt x="3087" y="4471"/>
                    <a:pt x="3087" y="4471"/>
                    <a:pt x="3087" y="4471"/>
                  </a:cubicBezTo>
                  <a:cubicBezTo>
                    <a:pt x="2049" y="3858"/>
                    <a:pt x="1037" y="3273"/>
                    <a:pt x="0" y="268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12"/>
            <p:cNvSpPr>
              <a:spLocks noChangeArrowheads="1"/>
            </p:cNvSpPr>
            <p:nvPr/>
          </p:nvSpPr>
          <p:spPr bwMode="auto">
            <a:xfrm>
              <a:off x="2415718" y="1184259"/>
              <a:ext cx="1316724" cy="1220742"/>
            </a:xfrm>
            <a:custGeom>
              <a:avLst/>
              <a:gdLst>
                <a:gd name="T0" fmla="*/ 0 w 6230"/>
                <a:gd name="T1" fmla="*/ 0 h 5776"/>
                <a:gd name="T2" fmla="*/ 6229 w 6230"/>
                <a:gd name="T3" fmla="*/ 3593 h 5776"/>
                <a:gd name="T4" fmla="*/ 2449 w 6230"/>
                <a:gd name="T5" fmla="*/ 5775 h 5776"/>
                <a:gd name="T6" fmla="*/ 0 w 6230"/>
                <a:gd name="T7" fmla="*/ 4338 h 5776"/>
                <a:gd name="T8" fmla="*/ 0 w 6230"/>
                <a:gd name="T9" fmla="*/ 0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0"/>
                  </a:moveTo>
                  <a:lnTo>
                    <a:pt x="6229" y="3593"/>
                  </a:lnTo>
                  <a:lnTo>
                    <a:pt x="2449" y="5775"/>
                  </a:lnTo>
                  <a:lnTo>
                    <a:pt x="0" y="43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Freeform 13"/>
          <p:cNvSpPr>
            <a:spLocks noChangeArrowheads="1"/>
          </p:cNvSpPr>
          <p:nvPr/>
        </p:nvSpPr>
        <p:spPr bwMode="auto">
          <a:xfrm>
            <a:off x="2406187" y="3122654"/>
            <a:ext cx="1035302" cy="1191855"/>
          </a:xfrm>
          <a:custGeom>
            <a:avLst/>
            <a:gdLst>
              <a:gd name="T0" fmla="*/ 2449 w 4897"/>
              <a:gd name="T1" fmla="*/ 0 h 5642"/>
              <a:gd name="T2" fmla="*/ 3672 w 4897"/>
              <a:gd name="T3" fmla="*/ 691 h 5642"/>
              <a:gd name="T4" fmla="*/ 4896 w 4897"/>
              <a:gd name="T5" fmla="*/ 1410 h 5642"/>
              <a:gd name="T6" fmla="*/ 4896 w 4897"/>
              <a:gd name="T7" fmla="*/ 2821 h 5642"/>
              <a:gd name="T8" fmla="*/ 4896 w 4897"/>
              <a:gd name="T9" fmla="*/ 4230 h 5642"/>
              <a:gd name="T10" fmla="*/ 3672 w 4897"/>
              <a:gd name="T11" fmla="*/ 4949 h 5642"/>
              <a:gd name="T12" fmla="*/ 2449 w 4897"/>
              <a:gd name="T13" fmla="*/ 5641 h 5642"/>
              <a:gd name="T14" fmla="*/ 1225 w 4897"/>
              <a:gd name="T15" fmla="*/ 4949 h 5642"/>
              <a:gd name="T16" fmla="*/ 0 w 4897"/>
              <a:gd name="T17" fmla="*/ 4230 h 5642"/>
              <a:gd name="T18" fmla="*/ 0 w 4897"/>
              <a:gd name="T19" fmla="*/ 2821 h 5642"/>
              <a:gd name="T20" fmla="*/ 0 w 4897"/>
              <a:gd name="T21" fmla="*/ 1410 h 5642"/>
              <a:gd name="T22" fmla="*/ 1225 w 4897"/>
              <a:gd name="T23" fmla="*/ 691 h 5642"/>
              <a:gd name="T24" fmla="*/ 2449 w 4897"/>
              <a:gd name="T25" fmla="*/ 0 h 5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97" h="5642">
                <a:moveTo>
                  <a:pt x="2449" y="0"/>
                </a:moveTo>
                <a:lnTo>
                  <a:pt x="3672" y="691"/>
                </a:lnTo>
                <a:lnTo>
                  <a:pt x="4896" y="1410"/>
                </a:lnTo>
                <a:lnTo>
                  <a:pt x="4896" y="2821"/>
                </a:lnTo>
                <a:lnTo>
                  <a:pt x="4896" y="4230"/>
                </a:lnTo>
                <a:lnTo>
                  <a:pt x="3672" y="4949"/>
                </a:lnTo>
                <a:lnTo>
                  <a:pt x="2449" y="5641"/>
                </a:lnTo>
                <a:lnTo>
                  <a:pt x="1225" y="4949"/>
                </a:lnTo>
                <a:lnTo>
                  <a:pt x="0" y="4230"/>
                </a:lnTo>
                <a:lnTo>
                  <a:pt x="0" y="2821"/>
                </a:lnTo>
                <a:lnTo>
                  <a:pt x="0" y="1410"/>
                </a:lnTo>
                <a:lnTo>
                  <a:pt x="1225" y="691"/>
                </a:lnTo>
                <a:lnTo>
                  <a:pt x="24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5390560" y="2359244"/>
            <a:ext cx="820099" cy="547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7410982" y="2359243"/>
            <a:ext cx="820099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8" name="Content Placeholder 2"/>
          <p:cNvSpPr txBox="1"/>
          <p:nvPr/>
        </p:nvSpPr>
        <p:spPr>
          <a:xfrm>
            <a:off x="9431404" y="2359243"/>
            <a:ext cx="703197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5390560" y="3936664"/>
            <a:ext cx="820099" cy="5381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7410982" y="3936663"/>
            <a:ext cx="820099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31" name="Content Placeholder 2"/>
          <p:cNvSpPr txBox="1"/>
          <p:nvPr/>
        </p:nvSpPr>
        <p:spPr>
          <a:xfrm>
            <a:off x="9431405" y="3936663"/>
            <a:ext cx="703196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761990" y="3509990"/>
            <a:ext cx="305739" cy="412391"/>
            <a:chOff x="3687763" y="361950"/>
            <a:chExt cx="204788" cy="276225"/>
          </a:xfrm>
          <a:solidFill>
            <a:srgbClr val="9FD2C4"/>
          </a:solidFill>
        </p:grpSpPr>
        <p:sp>
          <p:nvSpPr>
            <p:cNvPr id="33" name="Freeform 125"/>
            <p:cNvSpPr>
              <a:spLocks noEditPoints="1"/>
            </p:cNvSpPr>
            <p:nvPr/>
          </p:nvSpPr>
          <p:spPr bwMode="auto">
            <a:xfrm>
              <a:off x="3687763" y="361950"/>
              <a:ext cx="204788" cy="276225"/>
            </a:xfrm>
            <a:custGeom>
              <a:avLst/>
              <a:gdLst>
                <a:gd name="T0" fmla="*/ 192 w 213"/>
                <a:gd name="T1" fmla="*/ 0 h 288"/>
                <a:gd name="T2" fmla="*/ 21 w 213"/>
                <a:gd name="T3" fmla="*/ 0 h 288"/>
                <a:gd name="T4" fmla="*/ 0 w 213"/>
                <a:gd name="T5" fmla="*/ 22 h 288"/>
                <a:gd name="T6" fmla="*/ 0 w 213"/>
                <a:gd name="T7" fmla="*/ 267 h 288"/>
                <a:gd name="T8" fmla="*/ 21 w 213"/>
                <a:gd name="T9" fmla="*/ 288 h 288"/>
                <a:gd name="T10" fmla="*/ 192 w 213"/>
                <a:gd name="T11" fmla="*/ 288 h 288"/>
                <a:gd name="T12" fmla="*/ 213 w 213"/>
                <a:gd name="T13" fmla="*/ 267 h 288"/>
                <a:gd name="T14" fmla="*/ 213 w 213"/>
                <a:gd name="T15" fmla="*/ 22 h 288"/>
                <a:gd name="T16" fmla="*/ 192 w 213"/>
                <a:gd name="T17" fmla="*/ 0 h 288"/>
                <a:gd name="T18" fmla="*/ 188 w 213"/>
                <a:gd name="T19" fmla="*/ 262 h 288"/>
                <a:gd name="T20" fmla="*/ 25 w 213"/>
                <a:gd name="T21" fmla="*/ 262 h 288"/>
                <a:gd name="T22" fmla="*/ 25 w 213"/>
                <a:gd name="T23" fmla="*/ 152 h 288"/>
                <a:gd name="T24" fmla="*/ 188 w 213"/>
                <a:gd name="T25" fmla="*/ 152 h 288"/>
                <a:gd name="T26" fmla="*/ 188 w 213"/>
                <a:gd name="T27" fmla="*/ 262 h 288"/>
                <a:gd name="T28" fmla="*/ 188 w 213"/>
                <a:gd name="T29" fmla="*/ 136 h 288"/>
                <a:gd name="T30" fmla="*/ 25 w 213"/>
                <a:gd name="T31" fmla="*/ 136 h 288"/>
                <a:gd name="T32" fmla="*/ 25 w 213"/>
                <a:gd name="T33" fmla="*/ 26 h 288"/>
                <a:gd name="T34" fmla="*/ 188 w 213"/>
                <a:gd name="T35" fmla="*/ 26 h 288"/>
                <a:gd name="T36" fmla="*/ 188 w 213"/>
                <a:gd name="T37" fmla="*/ 13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88">
                  <a:moveTo>
                    <a:pt x="19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" y="0"/>
                    <a:pt x="0" y="3"/>
                    <a:pt x="0" y="22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85"/>
                    <a:pt x="3" y="288"/>
                    <a:pt x="21" y="288"/>
                  </a:cubicBezTo>
                  <a:cubicBezTo>
                    <a:pt x="192" y="288"/>
                    <a:pt x="192" y="288"/>
                    <a:pt x="192" y="288"/>
                  </a:cubicBezTo>
                  <a:cubicBezTo>
                    <a:pt x="210" y="288"/>
                    <a:pt x="213" y="285"/>
                    <a:pt x="213" y="267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3" y="3"/>
                    <a:pt x="210" y="0"/>
                    <a:pt x="192" y="0"/>
                  </a:cubicBezTo>
                  <a:close/>
                  <a:moveTo>
                    <a:pt x="188" y="262"/>
                  </a:moveTo>
                  <a:cubicBezTo>
                    <a:pt x="25" y="262"/>
                    <a:pt x="25" y="262"/>
                    <a:pt x="25" y="26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188" y="152"/>
                    <a:pt x="188" y="152"/>
                    <a:pt x="188" y="152"/>
                  </a:cubicBezTo>
                  <a:lnTo>
                    <a:pt x="188" y="262"/>
                  </a:lnTo>
                  <a:close/>
                  <a:moveTo>
                    <a:pt x="188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188" y="26"/>
                    <a:pt x="188" y="26"/>
                    <a:pt x="188" y="26"/>
                  </a:cubicBezTo>
                  <a:lnTo>
                    <a:pt x="188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26"/>
            <p:cNvSpPr>
              <a:spLocks noEditPoints="1"/>
            </p:cNvSpPr>
            <p:nvPr/>
          </p:nvSpPr>
          <p:spPr bwMode="auto">
            <a:xfrm>
              <a:off x="3727451" y="40163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27"/>
            <p:cNvSpPr>
              <a:spLocks noEditPoints="1"/>
            </p:cNvSpPr>
            <p:nvPr/>
          </p:nvSpPr>
          <p:spPr bwMode="auto">
            <a:xfrm>
              <a:off x="3727451" y="52228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Freeform 219"/>
          <p:cNvSpPr>
            <a:spLocks noEditPoints="1"/>
          </p:cNvSpPr>
          <p:nvPr/>
        </p:nvSpPr>
        <p:spPr bwMode="auto">
          <a:xfrm>
            <a:off x="3323720" y="2566913"/>
            <a:ext cx="300999" cy="421872"/>
          </a:xfrm>
          <a:custGeom>
            <a:avLst/>
            <a:gdLst>
              <a:gd name="T0" fmla="*/ 205 w 211"/>
              <a:gd name="T1" fmla="*/ 64 h 295"/>
              <a:gd name="T2" fmla="*/ 61 w 211"/>
              <a:gd name="T3" fmla="*/ 11 h 295"/>
              <a:gd name="T4" fmla="*/ 11 w 211"/>
              <a:gd name="T5" fmla="*/ 19 h 295"/>
              <a:gd name="T6" fmla="*/ 0 w 211"/>
              <a:gd name="T7" fmla="*/ 45 h 295"/>
              <a:gd name="T8" fmla="*/ 1 w 211"/>
              <a:gd name="T9" fmla="*/ 50 h 295"/>
              <a:gd name="T10" fmla="*/ 1 w 211"/>
              <a:gd name="T11" fmla="*/ 228 h 295"/>
              <a:gd name="T12" fmla="*/ 7 w 211"/>
              <a:gd name="T13" fmla="*/ 237 h 295"/>
              <a:gd name="T14" fmla="*/ 153 w 211"/>
              <a:gd name="T15" fmla="*/ 295 h 295"/>
              <a:gd name="T16" fmla="*/ 157 w 211"/>
              <a:gd name="T17" fmla="*/ 295 h 295"/>
              <a:gd name="T18" fmla="*/ 162 w 211"/>
              <a:gd name="T19" fmla="*/ 294 h 295"/>
              <a:gd name="T20" fmla="*/ 166 w 211"/>
              <a:gd name="T21" fmla="*/ 286 h 295"/>
              <a:gd name="T22" fmla="*/ 166 w 211"/>
              <a:gd name="T23" fmla="*/ 276 h 295"/>
              <a:gd name="T24" fmla="*/ 193 w 211"/>
              <a:gd name="T25" fmla="*/ 251 h 295"/>
              <a:gd name="T26" fmla="*/ 201 w 211"/>
              <a:gd name="T27" fmla="*/ 256 h 295"/>
              <a:gd name="T28" fmla="*/ 211 w 211"/>
              <a:gd name="T29" fmla="*/ 246 h 295"/>
              <a:gd name="T30" fmla="*/ 211 w 211"/>
              <a:gd name="T31" fmla="*/ 73 h 295"/>
              <a:gd name="T32" fmla="*/ 205 w 211"/>
              <a:gd name="T33" fmla="*/ 64 h 295"/>
              <a:gd name="T34" fmla="*/ 21 w 211"/>
              <a:gd name="T35" fmla="*/ 49 h 295"/>
              <a:gd name="T36" fmla="*/ 19 w 211"/>
              <a:gd name="T37" fmla="*/ 44 h 295"/>
              <a:gd name="T38" fmla="*/ 24 w 211"/>
              <a:gd name="T39" fmla="*/ 33 h 295"/>
              <a:gd name="T40" fmla="*/ 54 w 211"/>
              <a:gd name="T41" fmla="*/ 28 h 295"/>
              <a:gd name="T42" fmla="*/ 55 w 211"/>
              <a:gd name="T43" fmla="*/ 29 h 295"/>
              <a:gd name="T44" fmla="*/ 190 w 211"/>
              <a:gd name="T45" fmla="*/ 79 h 295"/>
              <a:gd name="T46" fmla="*/ 161 w 211"/>
              <a:gd name="T47" fmla="*/ 106 h 295"/>
              <a:gd name="T48" fmla="*/ 160 w 211"/>
              <a:gd name="T49" fmla="*/ 106 h 295"/>
              <a:gd name="T50" fmla="*/ 21 w 211"/>
              <a:gd name="T51" fmla="*/ 49 h 295"/>
              <a:gd name="T52" fmla="*/ 166 w 211"/>
              <a:gd name="T53" fmla="*/ 111 h 295"/>
              <a:gd name="T54" fmla="*/ 192 w 211"/>
              <a:gd name="T55" fmla="*/ 86 h 295"/>
              <a:gd name="T56" fmla="*/ 192 w 211"/>
              <a:gd name="T57" fmla="*/ 244 h 295"/>
              <a:gd name="T58" fmla="*/ 166 w 211"/>
              <a:gd name="T59" fmla="*/ 268 h 295"/>
              <a:gd name="T60" fmla="*/ 166 w 211"/>
              <a:gd name="T61" fmla="*/ 115 h 295"/>
              <a:gd name="T62" fmla="*/ 166 w 211"/>
              <a:gd name="T63" fmla="*/ 11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" h="295">
                <a:moveTo>
                  <a:pt x="205" y="64"/>
                </a:moveTo>
                <a:cubicBezTo>
                  <a:pt x="61" y="11"/>
                  <a:pt x="61" y="11"/>
                  <a:pt x="61" y="11"/>
                </a:cubicBezTo>
                <a:cubicBezTo>
                  <a:pt x="58" y="10"/>
                  <a:pt x="32" y="0"/>
                  <a:pt x="11" y="19"/>
                </a:cubicBezTo>
                <a:cubicBezTo>
                  <a:pt x="4" y="26"/>
                  <a:pt x="0" y="35"/>
                  <a:pt x="0" y="45"/>
                </a:cubicBezTo>
                <a:cubicBezTo>
                  <a:pt x="0" y="47"/>
                  <a:pt x="1" y="48"/>
                  <a:pt x="1" y="50"/>
                </a:cubicBezTo>
                <a:cubicBezTo>
                  <a:pt x="1" y="228"/>
                  <a:pt x="1" y="228"/>
                  <a:pt x="1" y="228"/>
                </a:cubicBezTo>
                <a:cubicBezTo>
                  <a:pt x="1" y="232"/>
                  <a:pt x="3" y="236"/>
                  <a:pt x="7" y="237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54" y="295"/>
                  <a:pt x="156" y="295"/>
                  <a:pt x="157" y="295"/>
                </a:cubicBezTo>
                <a:cubicBezTo>
                  <a:pt x="159" y="295"/>
                  <a:pt x="161" y="295"/>
                  <a:pt x="162" y="294"/>
                </a:cubicBezTo>
                <a:cubicBezTo>
                  <a:pt x="165" y="292"/>
                  <a:pt x="166" y="289"/>
                  <a:pt x="166" y="286"/>
                </a:cubicBezTo>
                <a:cubicBezTo>
                  <a:pt x="166" y="276"/>
                  <a:pt x="166" y="276"/>
                  <a:pt x="166" y="276"/>
                </a:cubicBezTo>
                <a:cubicBezTo>
                  <a:pt x="193" y="251"/>
                  <a:pt x="193" y="251"/>
                  <a:pt x="193" y="251"/>
                </a:cubicBezTo>
                <a:cubicBezTo>
                  <a:pt x="195" y="254"/>
                  <a:pt x="198" y="256"/>
                  <a:pt x="201" y="256"/>
                </a:cubicBezTo>
                <a:cubicBezTo>
                  <a:pt x="207" y="256"/>
                  <a:pt x="211" y="251"/>
                  <a:pt x="211" y="246"/>
                </a:cubicBezTo>
                <a:cubicBezTo>
                  <a:pt x="211" y="73"/>
                  <a:pt x="211" y="73"/>
                  <a:pt x="211" y="73"/>
                </a:cubicBezTo>
                <a:cubicBezTo>
                  <a:pt x="211" y="69"/>
                  <a:pt x="208" y="66"/>
                  <a:pt x="205" y="64"/>
                </a:cubicBezTo>
                <a:close/>
                <a:moveTo>
                  <a:pt x="21" y="49"/>
                </a:moveTo>
                <a:cubicBezTo>
                  <a:pt x="20" y="48"/>
                  <a:pt x="19" y="46"/>
                  <a:pt x="19" y="44"/>
                </a:cubicBezTo>
                <a:cubicBezTo>
                  <a:pt x="19" y="40"/>
                  <a:pt x="21" y="36"/>
                  <a:pt x="24" y="33"/>
                </a:cubicBezTo>
                <a:cubicBezTo>
                  <a:pt x="36" y="22"/>
                  <a:pt x="54" y="28"/>
                  <a:pt x="54" y="28"/>
                </a:cubicBezTo>
                <a:cubicBezTo>
                  <a:pt x="54" y="28"/>
                  <a:pt x="54" y="29"/>
                  <a:pt x="55" y="29"/>
                </a:cubicBezTo>
                <a:cubicBezTo>
                  <a:pt x="190" y="79"/>
                  <a:pt x="190" y="79"/>
                  <a:pt x="190" y="79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106"/>
                  <a:pt x="161" y="106"/>
                  <a:pt x="160" y="106"/>
                </a:cubicBezTo>
                <a:lnTo>
                  <a:pt x="21" y="49"/>
                </a:lnTo>
                <a:close/>
                <a:moveTo>
                  <a:pt x="166" y="111"/>
                </a:moveTo>
                <a:cubicBezTo>
                  <a:pt x="192" y="86"/>
                  <a:pt x="192" y="86"/>
                  <a:pt x="192" y="86"/>
                </a:cubicBezTo>
                <a:cubicBezTo>
                  <a:pt x="192" y="244"/>
                  <a:pt x="192" y="244"/>
                  <a:pt x="192" y="244"/>
                </a:cubicBezTo>
                <a:cubicBezTo>
                  <a:pt x="166" y="268"/>
                  <a:pt x="166" y="268"/>
                  <a:pt x="166" y="268"/>
                </a:cubicBezTo>
                <a:cubicBezTo>
                  <a:pt x="166" y="115"/>
                  <a:pt x="166" y="115"/>
                  <a:pt x="166" y="115"/>
                </a:cubicBezTo>
                <a:cubicBezTo>
                  <a:pt x="166" y="114"/>
                  <a:pt x="166" y="112"/>
                  <a:pt x="166" y="11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276074" y="4533292"/>
            <a:ext cx="412393" cy="410021"/>
            <a:chOff x="344488" y="363538"/>
            <a:chExt cx="276226" cy="274637"/>
          </a:xfrm>
          <a:solidFill>
            <a:srgbClr val="9FD2C4"/>
          </a:solidFill>
        </p:grpSpPr>
        <p:sp>
          <p:nvSpPr>
            <p:cNvPr id="38" name="Freeform 223"/>
            <p:cNvSpPr>
              <a:spLocks noEditPoints="1"/>
            </p:cNvSpPr>
            <p:nvPr/>
          </p:nvSpPr>
          <p:spPr bwMode="auto">
            <a:xfrm>
              <a:off x="344488" y="3635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9 h 43"/>
                <a:gd name="T12" fmla="*/ 34 w 43"/>
                <a:gd name="T13" fmla="*/ 9 h 43"/>
                <a:gd name="T14" fmla="*/ 34 w 43"/>
                <a:gd name="T15" fmla="*/ 33 h 43"/>
                <a:gd name="T16" fmla="*/ 10 w 43"/>
                <a:gd name="T17" fmla="*/ 33 h 43"/>
                <a:gd name="T18" fmla="*/ 10 w 43"/>
                <a:gd name="T19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9"/>
                  </a:moveTo>
                  <a:lnTo>
                    <a:pt x="34" y="9"/>
                  </a:lnTo>
                  <a:lnTo>
                    <a:pt x="34" y="33"/>
                  </a:lnTo>
                  <a:lnTo>
                    <a:pt x="10" y="33"/>
                  </a:ln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24"/>
            <p:cNvSpPr>
              <a:spLocks noEditPoints="1"/>
            </p:cNvSpPr>
            <p:nvPr/>
          </p:nvSpPr>
          <p:spPr bwMode="auto">
            <a:xfrm>
              <a:off x="344488" y="4651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10 h 43"/>
                <a:gd name="T12" fmla="*/ 34 w 43"/>
                <a:gd name="T13" fmla="*/ 10 h 43"/>
                <a:gd name="T14" fmla="*/ 34 w 43"/>
                <a:gd name="T15" fmla="*/ 34 h 43"/>
                <a:gd name="T16" fmla="*/ 10 w 43"/>
                <a:gd name="T17" fmla="*/ 34 h 43"/>
                <a:gd name="T18" fmla="*/ 10 w 43"/>
                <a:gd name="T1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225"/>
            <p:cNvSpPr>
              <a:spLocks noChangeArrowheads="1"/>
            </p:cNvSpPr>
            <p:nvPr/>
          </p:nvSpPr>
          <p:spPr bwMode="auto">
            <a:xfrm>
              <a:off x="447676" y="377825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226"/>
            <p:cNvSpPr>
              <a:spLocks noChangeArrowheads="1"/>
            </p:cNvSpPr>
            <p:nvPr/>
          </p:nvSpPr>
          <p:spPr bwMode="auto">
            <a:xfrm>
              <a:off x="447676" y="481013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227"/>
            <p:cNvSpPr>
              <a:spLocks noEditPoints="1"/>
            </p:cNvSpPr>
            <p:nvPr/>
          </p:nvSpPr>
          <p:spPr bwMode="auto">
            <a:xfrm>
              <a:off x="344488" y="568325"/>
              <a:ext cx="68263" cy="69850"/>
            </a:xfrm>
            <a:custGeom>
              <a:avLst/>
              <a:gdLst>
                <a:gd name="T0" fmla="*/ 0 w 43"/>
                <a:gd name="T1" fmla="*/ 44 h 44"/>
                <a:gd name="T2" fmla="*/ 43 w 43"/>
                <a:gd name="T3" fmla="*/ 44 h 44"/>
                <a:gd name="T4" fmla="*/ 43 w 43"/>
                <a:gd name="T5" fmla="*/ 0 h 44"/>
                <a:gd name="T6" fmla="*/ 0 w 43"/>
                <a:gd name="T7" fmla="*/ 0 h 44"/>
                <a:gd name="T8" fmla="*/ 0 w 43"/>
                <a:gd name="T9" fmla="*/ 44 h 44"/>
                <a:gd name="T10" fmla="*/ 10 w 43"/>
                <a:gd name="T11" fmla="*/ 10 h 44"/>
                <a:gd name="T12" fmla="*/ 34 w 43"/>
                <a:gd name="T13" fmla="*/ 10 h 44"/>
                <a:gd name="T14" fmla="*/ 34 w 43"/>
                <a:gd name="T15" fmla="*/ 34 h 44"/>
                <a:gd name="T16" fmla="*/ 10 w 43"/>
                <a:gd name="T17" fmla="*/ 34 h 44"/>
                <a:gd name="T18" fmla="*/ 10 w 43"/>
                <a:gd name="T19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0" y="44"/>
                  </a:move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Rectangle 228"/>
            <p:cNvSpPr>
              <a:spLocks noChangeArrowheads="1"/>
            </p:cNvSpPr>
            <p:nvPr/>
          </p:nvSpPr>
          <p:spPr bwMode="auto">
            <a:xfrm>
              <a:off x="447676" y="584200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809994" y="3552651"/>
            <a:ext cx="298628" cy="412391"/>
            <a:chOff x="1485901" y="361950"/>
            <a:chExt cx="200025" cy="276225"/>
          </a:xfrm>
          <a:solidFill>
            <a:srgbClr val="9FD2C4"/>
          </a:solidFill>
        </p:grpSpPr>
        <p:sp>
          <p:nvSpPr>
            <p:cNvPr id="45" name="Freeform 229"/>
            <p:cNvSpPr>
              <a:spLocks noEditPoints="1"/>
            </p:cNvSpPr>
            <p:nvPr/>
          </p:nvSpPr>
          <p:spPr bwMode="auto">
            <a:xfrm>
              <a:off x="1528763" y="4619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230"/>
            <p:cNvSpPr>
              <a:spLocks noEditPoints="1"/>
            </p:cNvSpPr>
            <p:nvPr/>
          </p:nvSpPr>
          <p:spPr bwMode="auto">
            <a:xfrm>
              <a:off x="1528763" y="5127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231"/>
            <p:cNvSpPr>
              <a:spLocks noChangeArrowheads="1"/>
            </p:cNvSpPr>
            <p:nvPr/>
          </p:nvSpPr>
          <p:spPr bwMode="auto">
            <a:xfrm>
              <a:off x="1579563" y="4683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232"/>
            <p:cNvSpPr>
              <a:spLocks noChangeArrowheads="1"/>
            </p:cNvSpPr>
            <p:nvPr/>
          </p:nvSpPr>
          <p:spPr bwMode="auto">
            <a:xfrm>
              <a:off x="1579563" y="5191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233"/>
            <p:cNvSpPr>
              <a:spLocks noEditPoints="1"/>
            </p:cNvSpPr>
            <p:nvPr/>
          </p:nvSpPr>
          <p:spPr bwMode="auto">
            <a:xfrm>
              <a:off x="1528763" y="561975"/>
              <a:ext cx="33338" cy="34925"/>
            </a:xfrm>
            <a:custGeom>
              <a:avLst/>
              <a:gdLst>
                <a:gd name="T0" fmla="*/ 0 w 21"/>
                <a:gd name="T1" fmla="*/ 22 h 22"/>
                <a:gd name="T2" fmla="*/ 21 w 21"/>
                <a:gd name="T3" fmla="*/ 22 h 22"/>
                <a:gd name="T4" fmla="*/ 21 w 21"/>
                <a:gd name="T5" fmla="*/ 0 h 22"/>
                <a:gd name="T6" fmla="*/ 0 w 21"/>
                <a:gd name="T7" fmla="*/ 0 h 22"/>
                <a:gd name="T8" fmla="*/ 0 w 21"/>
                <a:gd name="T9" fmla="*/ 22 h 22"/>
                <a:gd name="T10" fmla="*/ 5 w 21"/>
                <a:gd name="T11" fmla="*/ 5 h 22"/>
                <a:gd name="T12" fmla="*/ 17 w 21"/>
                <a:gd name="T13" fmla="*/ 5 h 22"/>
                <a:gd name="T14" fmla="*/ 17 w 21"/>
                <a:gd name="T15" fmla="*/ 17 h 22"/>
                <a:gd name="T16" fmla="*/ 5 w 21"/>
                <a:gd name="T17" fmla="*/ 17 h 22"/>
                <a:gd name="T18" fmla="*/ 5 w 21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lnTo>
                    <a:pt x="21" y="2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2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ectangle 234"/>
            <p:cNvSpPr>
              <a:spLocks noChangeArrowheads="1"/>
            </p:cNvSpPr>
            <p:nvPr/>
          </p:nvSpPr>
          <p:spPr bwMode="auto">
            <a:xfrm>
              <a:off x="1579563" y="5699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235"/>
            <p:cNvSpPr>
              <a:spLocks noEditPoints="1"/>
            </p:cNvSpPr>
            <p:nvPr/>
          </p:nvSpPr>
          <p:spPr bwMode="auto">
            <a:xfrm>
              <a:off x="1485901" y="361950"/>
              <a:ext cx="200025" cy="276225"/>
            </a:xfrm>
            <a:custGeom>
              <a:avLst/>
              <a:gdLst>
                <a:gd name="T0" fmla="*/ 36 w 126"/>
                <a:gd name="T1" fmla="*/ 0 h 174"/>
                <a:gd name="T2" fmla="*/ 36 w 126"/>
                <a:gd name="T3" fmla="*/ 0 h 174"/>
                <a:gd name="T4" fmla="*/ 0 w 126"/>
                <a:gd name="T5" fmla="*/ 36 h 174"/>
                <a:gd name="T6" fmla="*/ 0 w 126"/>
                <a:gd name="T7" fmla="*/ 174 h 174"/>
                <a:gd name="T8" fmla="*/ 126 w 126"/>
                <a:gd name="T9" fmla="*/ 174 h 174"/>
                <a:gd name="T10" fmla="*/ 126 w 126"/>
                <a:gd name="T11" fmla="*/ 0 h 174"/>
                <a:gd name="T12" fmla="*/ 36 w 126"/>
                <a:gd name="T13" fmla="*/ 0 h 174"/>
                <a:gd name="T14" fmla="*/ 111 w 126"/>
                <a:gd name="T15" fmla="*/ 159 h 174"/>
                <a:gd name="T16" fmla="*/ 14 w 126"/>
                <a:gd name="T17" fmla="*/ 159 h 174"/>
                <a:gd name="T18" fmla="*/ 14 w 126"/>
                <a:gd name="T19" fmla="*/ 51 h 174"/>
                <a:gd name="T20" fmla="*/ 50 w 126"/>
                <a:gd name="T21" fmla="*/ 51 h 174"/>
                <a:gd name="T22" fmla="*/ 50 w 126"/>
                <a:gd name="T23" fmla="*/ 14 h 174"/>
                <a:gd name="T24" fmla="*/ 111 w 126"/>
                <a:gd name="T25" fmla="*/ 14 h 174"/>
                <a:gd name="T26" fmla="*/ 111 w 126"/>
                <a:gd name="T27" fmla="*/ 15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4">
                  <a:moveTo>
                    <a:pt x="36" y="0"/>
                  </a:moveTo>
                  <a:lnTo>
                    <a:pt x="36" y="0"/>
                  </a:lnTo>
                  <a:lnTo>
                    <a:pt x="0" y="36"/>
                  </a:lnTo>
                  <a:lnTo>
                    <a:pt x="0" y="174"/>
                  </a:lnTo>
                  <a:lnTo>
                    <a:pt x="126" y="174"/>
                  </a:lnTo>
                  <a:lnTo>
                    <a:pt x="126" y="0"/>
                  </a:lnTo>
                  <a:lnTo>
                    <a:pt x="36" y="0"/>
                  </a:lnTo>
                  <a:close/>
                  <a:moveTo>
                    <a:pt x="111" y="159"/>
                  </a:moveTo>
                  <a:lnTo>
                    <a:pt x="14" y="159"/>
                  </a:lnTo>
                  <a:lnTo>
                    <a:pt x="14" y="51"/>
                  </a:lnTo>
                  <a:lnTo>
                    <a:pt x="50" y="51"/>
                  </a:lnTo>
                  <a:lnTo>
                    <a:pt x="50" y="14"/>
                  </a:lnTo>
                  <a:lnTo>
                    <a:pt x="111" y="14"/>
                  </a:lnTo>
                  <a:lnTo>
                    <a:pt x="11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165547" y="4533292"/>
            <a:ext cx="336549" cy="412391"/>
            <a:chOff x="920751" y="361950"/>
            <a:chExt cx="225425" cy="276225"/>
          </a:xfrm>
          <a:solidFill>
            <a:srgbClr val="9FD2C4"/>
          </a:solidFill>
        </p:grpSpPr>
        <p:sp>
          <p:nvSpPr>
            <p:cNvPr id="53" name="Freeform 236"/>
            <p:cNvSpPr>
              <a:spLocks noEditPoints="1"/>
            </p:cNvSpPr>
            <p:nvPr/>
          </p:nvSpPr>
          <p:spPr bwMode="auto">
            <a:xfrm>
              <a:off x="969963" y="4492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237"/>
            <p:cNvSpPr>
              <a:spLocks noEditPoints="1"/>
            </p:cNvSpPr>
            <p:nvPr/>
          </p:nvSpPr>
          <p:spPr bwMode="auto">
            <a:xfrm>
              <a:off x="969963" y="5000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ectangle 238"/>
            <p:cNvSpPr>
              <a:spLocks noChangeArrowheads="1"/>
            </p:cNvSpPr>
            <p:nvPr/>
          </p:nvSpPr>
          <p:spPr bwMode="auto">
            <a:xfrm>
              <a:off x="1020763" y="4572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Rectangle 239"/>
            <p:cNvSpPr>
              <a:spLocks noChangeArrowheads="1"/>
            </p:cNvSpPr>
            <p:nvPr/>
          </p:nvSpPr>
          <p:spPr bwMode="auto">
            <a:xfrm>
              <a:off x="1020763" y="5080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240"/>
            <p:cNvSpPr>
              <a:spLocks noEditPoints="1"/>
            </p:cNvSpPr>
            <p:nvPr/>
          </p:nvSpPr>
          <p:spPr bwMode="auto">
            <a:xfrm>
              <a:off x="969963" y="5508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241"/>
            <p:cNvSpPr>
              <a:spLocks noChangeArrowheads="1"/>
            </p:cNvSpPr>
            <p:nvPr/>
          </p:nvSpPr>
          <p:spPr bwMode="auto">
            <a:xfrm>
              <a:off x="1020763" y="5588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242"/>
            <p:cNvSpPr>
              <a:spLocks noEditPoints="1"/>
            </p:cNvSpPr>
            <p:nvPr/>
          </p:nvSpPr>
          <p:spPr bwMode="auto">
            <a:xfrm>
              <a:off x="920751" y="361950"/>
              <a:ext cx="225425" cy="276225"/>
            </a:xfrm>
            <a:custGeom>
              <a:avLst/>
              <a:gdLst>
                <a:gd name="T0" fmla="*/ 211 w 236"/>
                <a:gd name="T1" fmla="*/ 22 h 288"/>
                <a:gd name="T2" fmla="*/ 196 w 236"/>
                <a:gd name="T3" fmla="*/ 22 h 288"/>
                <a:gd name="T4" fmla="*/ 196 w 236"/>
                <a:gd name="T5" fmla="*/ 12 h 288"/>
                <a:gd name="T6" fmla="*/ 184 w 236"/>
                <a:gd name="T7" fmla="*/ 0 h 288"/>
                <a:gd name="T8" fmla="*/ 172 w 236"/>
                <a:gd name="T9" fmla="*/ 12 h 288"/>
                <a:gd name="T10" fmla="*/ 172 w 236"/>
                <a:gd name="T11" fmla="*/ 22 h 288"/>
                <a:gd name="T12" fmla="*/ 130 w 236"/>
                <a:gd name="T13" fmla="*/ 22 h 288"/>
                <a:gd name="T14" fmla="*/ 130 w 236"/>
                <a:gd name="T15" fmla="*/ 12 h 288"/>
                <a:gd name="T16" fmla="*/ 118 w 236"/>
                <a:gd name="T17" fmla="*/ 0 h 288"/>
                <a:gd name="T18" fmla="*/ 106 w 236"/>
                <a:gd name="T19" fmla="*/ 12 h 288"/>
                <a:gd name="T20" fmla="*/ 106 w 236"/>
                <a:gd name="T21" fmla="*/ 22 h 288"/>
                <a:gd name="T22" fmla="*/ 65 w 236"/>
                <a:gd name="T23" fmla="*/ 22 h 288"/>
                <a:gd name="T24" fmla="*/ 65 w 236"/>
                <a:gd name="T25" fmla="*/ 12 h 288"/>
                <a:gd name="T26" fmla="*/ 52 w 236"/>
                <a:gd name="T27" fmla="*/ 0 h 288"/>
                <a:gd name="T28" fmla="*/ 40 w 236"/>
                <a:gd name="T29" fmla="*/ 12 h 288"/>
                <a:gd name="T30" fmla="*/ 40 w 236"/>
                <a:gd name="T31" fmla="*/ 22 h 288"/>
                <a:gd name="T32" fmla="*/ 26 w 236"/>
                <a:gd name="T33" fmla="*/ 22 h 288"/>
                <a:gd name="T34" fmla="*/ 0 w 236"/>
                <a:gd name="T35" fmla="*/ 47 h 288"/>
                <a:gd name="T36" fmla="*/ 0 w 236"/>
                <a:gd name="T37" fmla="*/ 262 h 288"/>
                <a:gd name="T38" fmla="*/ 26 w 236"/>
                <a:gd name="T39" fmla="*/ 288 h 288"/>
                <a:gd name="T40" fmla="*/ 211 w 236"/>
                <a:gd name="T41" fmla="*/ 288 h 288"/>
                <a:gd name="T42" fmla="*/ 236 w 236"/>
                <a:gd name="T43" fmla="*/ 262 h 288"/>
                <a:gd name="T44" fmla="*/ 236 w 236"/>
                <a:gd name="T45" fmla="*/ 47 h 288"/>
                <a:gd name="T46" fmla="*/ 211 w 236"/>
                <a:gd name="T47" fmla="*/ 22 h 288"/>
                <a:gd name="T48" fmla="*/ 211 w 236"/>
                <a:gd name="T49" fmla="*/ 260 h 288"/>
                <a:gd name="T50" fmla="*/ 26 w 236"/>
                <a:gd name="T51" fmla="*/ 260 h 288"/>
                <a:gd name="T52" fmla="*/ 26 w 236"/>
                <a:gd name="T53" fmla="*/ 49 h 288"/>
                <a:gd name="T54" fmla="*/ 40 w 236"/>
                <a:gd name="T55" fmla="*/ 49 h 288"/>
                <a:gd name="T56" fmla="*/ 40 w 236"/>
                <a:gd name="T57" fmla="*/ 58 h 288"/>
                <a:gd name="T58" fmla="*/ 52 w 236"/>
                <a:gd name="T59" fmla="*/ 70 h 288"/>
                <a:gd name="T60" fmla="*/ 65 w 236"/>
                <a:gd name="T61" fmla="*/ 58 h 288"/>
                <a:gd name="T62" fmla="*/ 65 w 236"/>
                <a:gd name="T63" fmla="*/ 49 h 288"/>
                <a:gd name="T64" fmla="*/ 106 w 236"/>
                <a:gd name="T65" fmla="*/ 49 h 288"/>
                <a:gd name="T66" fmla="*/ 106 w 236"/>
                <a:gd name="T67" fmla="*/ 58 h 288"/>
                <a:gd name="T68" fmla="*/ 118 w 236"/>
                <a:gd name="T69" fmla="*/ 70 h 288"/>
                <a:gd name="T70" fmla="*/ 130 w 236"/>
                <a:gd name="T71" fmla="*/ 58 h 288"/>
                <a:gd name="T72" fmla="*/ 130 w 236"/>
                <a:gd name="T73" fmla="*/ 49 h 288"/>
                <a:gd name="T74" fmla="*/ 172 w 236"/>
                <a:gd name="T75" fmla="*/ 49 h 288"/>
                <a:gd name="T76" fmla="*/ 172 w 236"/>
                <a:gd name="T77" fmla="*/ 58 h 288"/>
                <a:gd name="T78" fmla="*/ 184 w 236"/>
                <a:gd name="T79" fmla="*/ 70 h 288"/>
                <a:gd name="T80" fmla="*/ 196 w 236"/>
                <a:gd name="T81" fmla="*/ 58 h 288"/>
                <a:gd name="T82" fmla="*/ 196 w 236"/>
                <a:gd name="T83" fmla="*/ 49 h 288"/>
                <a:gd name="T84" fmla="*/ 211 w 236"/>
                <a:gd name="T85" fmla="*/ 49 h 288"/>
                <a:gd name="T86" fmla="*/ 211 w 236"/>
                <a:gd name="T87" fmla="*/ 26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88">
                  <a:moveTo>
                    <a:pt x="211" y="22"/>
                  </a:moveTo>
                  <a:cubicBezTo>
                    <a:pt x="196" y="22"/>
                    <a:pt x="196" y="22"/>
                    <a:pt x="196" y="2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6"/>
                    <a:pt x="191" y="0"/>
                    <a:pt x="184" y="0"/>
                  </a:cubicBezTo>
                  <a:cubicBezTo>
                    <a:pt x="177" y="0"/>
                    <a:pt x="172" y="6"/>
                    <a:pt x="172" y="1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6"/>
                    <a:pt x="125" y="0"/>
                    <a:pt x="118" y="0"/>
                  </a:cubicBezTo>
                  <a:cubicBezTo>
                    <a:pt x="111" y="0"/>
                    <a:pt x="106" y="6"/>
                    <a:pt x="106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6"/>
                    <a:pt x="59" y="0"/>
                    <a:pt x="52" y="0"/>
                  </a:cubicBezTo>
                  <a:cubicBezTo>
                    <a:pt x="46" y="0"/>
                    <a:pt x="40" y="6"/>
                    <a:pt x="40" y="1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12" y="22"/>
                    <a:pt x="0" y="33"/>
                    <a:pt x="0" y="47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77"/>
                    <a:pt x="12" y="288"/>
                    <a:pt x="26" y="288"/>
                  </a:cubicBezTo>
                  <a:cubicBezTo>
                    <a:pt x="211" y="288"/>
                    <a:pt x="211" y="288"/>
                    <a:pt x="211" y="288"/>
                  </a:cubicBezTo>
                  <a:cubicBezTo>
                    <a:pt x="225" y="288"/>
                    <a:pt x="236" y="277"/>
                    <a:pt x="236" y="262"/>
                  </a:cubicBezTo>
                  <a:cubicBezTo>
                    <a:pt x="236" y="47"/>
                    <a:pt x="236" y="47"/>
                    <a:pt x="236" y="47"/>
                  </a:cubicBezTo>
                  <a:cubicBezTo>
                    <a:pt x="236" y="33"/>
                    <a:pt x="225" y="22"/>
                    <a:pt x="211" y="22"/>
                  </a:cubicBezTo>
                  <a:close/>
                  <a:moveTo>
                    <a:pt x="211" y="260"/>
                  </a:moveTo>
                  <a:cubicBezTo>
                    <a:pt x="26" y="260"/>
                    <a:pt x="26" y="260"/>
                    <a:pt x="26" y="26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65"/>
                    <a:pt x="46" y="70"/>
                    <a:pt x="52" y="70"/>
                  </a:cubicBezTo>
                  <a:cubicBezTo>
                    <a:pt x="59" y="70"/>
                    <a:pt x="65" y="65"/>
                    <a:pt x="65" y="5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65"/>
                    <a:pt x="111" y="70"/>
                    <a:pt x="118" y="70"/>
                  </a:cubicBezTo>
                  <a:cubicBezTo>
                    <a:pt x="125" y="70"/>
                    <a:pt x="130" y="65"/>
                    <a:pt x="130" y="58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2" y="65"/>
                    <a:pt x="177" y="70"/>
                    <a:pt x="184" y="70"/>
                  </a:cubicBezTo>
                  <a:cubicBezTo>
                    <a:pt x="191" y="70"/>
                    <a:pt x="196" y="65"/>
                    <a:pt x="196" y="58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11" y="49"/>
                    <a:pt x="211" y="49"/>
                    <a:pt x="211" y="49"/>
                  </a:cubicBezTo>
                  <a:lnTo>
                    <a:pt x="211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2186974" y="2589586"/>
            <a:ext cx="381581" cy="412391"/>
            <a:chOff x="2008188" y="361950"/>
            <a:chExt cx="255588" cy="276225"/>
          </a:xfrm>
          <a:solidFill>
            <a:srgbClr val="9FD2C4"/>
          </a:solidFill>
        </p:grpSpPr>
        <p:sp>
          <p:nvSpPr>
            <p:cNvPr id="61" name="Freeform 281"/>
            <p:cNvSpPr>
              <a:spLocks noEditPoints="1"/>
            </p:cNvSpPr>
            <p:nvPr/>
          </p:nvSpPr>
          <p:spPr bwMode="auto">
            <a:xfrm>
              <a:off x="2008188" y="361950"/>
              <a:ext cx="255588" cy="276225"/>
            </a:xfrm>
            <a:custGeom>
              <a:avLst/>
              <a:gdLst>
                <a:gd name="T0" fmla="*/ 237 w 266"/>
                <a:gd name="T1" fmla="*/ 24 h 288"/>
                <a:gd name="T2" fmla="*/ 221 w 266"/>
                <a:gd name="T3" fmla="*/ 24 h 288"/>
                <a:gd name="T4" fmla="*/ 221 w 266"/>
                <a:gd name="T5" fmla="*/ 14 h 288"/>
                <a:gd name="T6" fmla="*/ 207 w 266"/>
                <a:gd name="T7" fmla="*/ 0 h 288"/>
                <a:gd name="T8" fmla="*/ 193 w 266"/>
                <a:gd name="T9" fmla="*/ 14 h 288"/>
                <a:gd name="T10" fmla="*/ 193 w 266"/>
                <a:gd name="T11" fmla="*/ 24 h 288"/>
                <a:gd name="T12" fmla="*/ 146 w 266"/>
                <a:gd name="T13" fmla="*/ 24 h 288"/>
                <a:gd name="T14" fmla="*/ 146 w 266"/>
                <a:gd name="T15" fmla="*/ 14 h 288"/>
                <a:gd name="T16" fmla="*/ 133 w 266"/>
                <a:gd name="T17" fmla="*/ 0 h 288"/>
                <a:gd name="T18" fmla="*/ 119 w 266"/>
                <a:gd name="T19" fmla="*/ 14 h 288"/>
                <a:gd name="T20" fmla="*/ 119 w 266"/>
                <a:gd name="T21" fmla="*/ 24 h 288"/>
                <a:gd name="T22" fmla="*/ 73 w 266"/>
                <a:gd name="T23" fmla="*/ 24 h 288"/>
                <a:gd name="T24" fmla="*/ 73 w 266"/>
                <a:gd name="T25" fmla="*/ 14 h 288"/>
                <a:gd name="T26" fmla="*/ 59 w 266"/>
                <a:gd name="T27" fmla="*/ 0 h 288"/>
                <a:gd name="T28" fmla="*/ 45 w 266"/>
                <a:gd name="T29" fmla="*/ 14 h 288"/>
                <a:gd name="T30" fmla="*/ 45 w 266"/>
                <a:gd name="T31" fmla="*/ 24 h 288"/>
                <a:gd name="T32" fmla="*/ 29 w 266"/>
                <a:gd name="T33" fmla="*/ 24 h 288"/>
                <a:gd name="T34" fmla="*/ 0 w 266"/>
                <a:gd name="T35" fmla="*/ 53 h 288"/>
                <a:gd name="T36" fmla="*/ 0 w 266"/>
                <a:gd name="T37" fmla="*/ 259 h 288"/>
                <a:gd name="T38" fmla="*/ 29 w 266"/>
                <a:gd name="T39" fmla="*/ 288 h 288"/>
                <a:gd name="T40" fmla="*/ 237 w 266"/>
                <a:gd name="T41" fmla="*/ 288 h 288"/>
                <a:gd name="T42" fmla="*/ 266 w 266"/>
                <a:gd name="T43" fmla="*/ 259 h 288"/>
                <a:gd name="T44" fmla="*/ 266 w 266"/>
                <a:gd name="T45" fmla="*/ 53 h 288"/>
                <a:gd name="T46" fmla="*/ 237 w 266"/>
                <a:gd name="T47" fmla="*/ 24 h 288"/>
                <a:gd name="T48" fmla="*/ 237 w 266"/>
                <a:gd name="T49" fmla="*/ 257 h 288"/>
                <a:gd name="T50" fmla="*/ 29 w 266"/>
                <a:gd name="T51" fmla="*/ 257 h 288"/>
                <a:gd name="T52" fmla="*/ 29 w 266"/>
                <a:gd name="T53" fmla="*/ 55 h 288"/>
                <a:gd name="T54" fmla="*/ 45 w 266"/>
                <a:gd name="T55" fmla="*/ 55 h 288"/>
                <a:gd name="T56" fmla="*/ 45 w 266"/>
                <a:gd name="T57" fmla="*/ 65 h 288"/>
                <a:gd name="T58" fmla="*/ 59 w 266"/>
                <a:gd name="T59" fmla="*/ 79 h 288"/>
                <a:gd name="T60" fmla="*/ 73 w 266"/>
                <a:gd name="T61" fmla="*/ 65 h 288"/>
                <a:gd name="T62" fmla="*/ 73 w 266"/>
                <a:gd name="T63" fmla="*/ 55 h 288"/>
                <a:gd name="T64" fmla="*/ 119 w 266"/>
                <a:gd name="T65" fmla="*/ 55 h 288"/>
                <a:gd name="T66" fmla="*/ 119 w 266"/>
                <a:gd name="T67" fmla="*/ 65 h 288"/>
                <a:gd name="T68" fmla="*/ 133 w 266"/>
                <a:gd name="T69" fmla="*/ 79 h 288"/>
                <a:gd name="T70" fmla="*/ 146 w 266"/>
                <a:gd name="T71" fmla="*/ 65 h 288"/>
                <a:gd name="T72" fmla="*/ 146 w 266"/>
                <a:gd name="T73" fmla="*/ 55 h 288"/>
                <a:gd name="T74" fmla="*/ 193 w 266"/>
                <a:gd name="T75" fmla="*/ 55 h 288"/>
                <a:gd name="T76" fmla="*/ 193 w 266"/>
                <a:gd name="T77" fmla="*/ 65 h 288"/>
                <a:gd name="T78" fmla="*/ 207 w 266"/>
                <a:gd name="T79" fmla="*/ 79 h 288"/>
                <a:gd name="T80" fmla="*/ 221 w 266"/>
                <a:gd name="T81" fmla="*/ 65 h 288"/>
                <a:gd name="T82" fmla="*/ 221 w 266"/>
                <a:gd name="T83" fmla="*/ 55 h 288"/>
                <a:gd name="T84" fmla="*/ 237 w 266"/>
                <a:gd name="T85" fmla="*/ 55 h 288"/>
                <a:gd name="T86" fmla="*/ 237 w 266"/>
                <a:gd name="T87" fmla="*/ 2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6" h="288">
                  <a:moveTo>
                    <a:pt x="237" y="24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21" y="6"/>
                    <a:pt x="214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6"/>
                    <a:pt x="140" y="0"/>
                    <a:pt x="133" y="0"/>
                  </a:cubicBezTo>
                  <a:cubicBezTo>
                    <a:pt x="125" y="0"/>
                    <a:pt x="119" y="6"/>
                    <a:pt x="119" y="14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6"/>
                    <a:pt x="66" y="0"/>
                    <a:pt x="59" y="0"/>
                  </a:cubicBezTo>
                  <a:cubicBezTo>
                    <a:pt x="51" y="0"/>
                    <a:pt x="45" y="6"/>
                    <a:pt x="45" y="1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13" y="24"/>
                    <a:pt x="0" y="37"/>
                    <a:pt x="0" y="5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5"/>
                    <a:pt x="13" y="288"/>
                    <a:pt x="29" y="288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53" y="288"/>
                    <a:pt x="266" y="275"/>
                    <a:pt x="266" y="259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66" y="37"/>
                    <a:pt x="253" y="24"/>
                    <a:pt x="237" y="24"/>
                  </a:cubicBezTo>
                  <a:close/>
                  <a:moveTo>
                    <a:pt x="237" y="257"/>
                  </a:moveTo>
                  <a:cubicBezTo>
                    <a:pt x="29" y="257"/>
                    <a:pt x="29" y="257"/>
                    <a:pt x="29" y="257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73"/>
                    <a:pt x="51" y="79"/>
                    <a:pt x="59" y="79"/>
                  </a:cubicBezTo>
                  <a:cubicBezTo>
                    <a:pt x="66" y="79"/>
                    <a:pt x="73" y="73"/>
                    <a:pt x="73" y="6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73"/>
                    <a:pt x="125" y="79"/>
                    <a:pt x="133" y="79"/>
                  </a:cubicBezTo>
                  <a:cubicBezTo>
                    <a:pt x="140" y="79"/>
                    <a:pt x="146" y="73"/>
                    <a:pt x="146" y="65"/>
                  </a:cubicBezTo>
                  <a:cubicBezTo>
                    <a:pt x="146" y="55"/>
                    <a:pt x="146" y="55"/>
                    <a:pt x="146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73"/>
                    <a:pt x="199" y="79"/>
                    <a:pt x="207" y="79"/>
                  </a:cubicBezTo>
                  <a:cubicBezTo>
                    <a:pt x="214" y="79"/>
                    <a:pt x="221" y="73"/>
                    <a:pt x="221" y="65"/>
                  </a:cubicBezTo>
                  <a:cubicBezTo>
                    <a:pt x="221" y="55"/>
                    <a:pt x="221" y="55"/>
                    <a:pt x="221" y="55"/>
                  </a:cubicBezTo>
                  <a:cubicBezTo>
                    <a:pt x="237" y="55"/>
                    <a:pt x="237" y="55"/>
                    <a:pt x="237" y="55"/>
                  </a:cubicBezTo>
                  <a:lnTo>
                    <a:pt x="237" y="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282"/>
            <p:cNvSpPr/>
            <p:nvPr/>
          </p:nvSpPr>
          <p:spPr bwMode="auto">
            <a:xfrm>
              <a:off x="2063751" y="466725"/>
              <a:ext cx="144463" cy="106362"/>
            </a:xfrm>
            <a:custGeom>
              <a:avLst/>
              <a:gdLst>
                <a:gd name="T0" fmla="*/ 133 w 150"/>
                <a:gd name="T1" fmla="*/ 3 h 111"/>
                <a:gd name="T2" fmla="*/ 124 w 150"/>
                <a:gd name="T3" fmla="*/ 3 h 111"/>
                <a:gd name="T4" fmla="*/ 58 w 150"/>
                <a:gd name="T5" fmla="*/ 69 h 111"/>
                <a:gd name="T6" fmla="*/ 50 w 150"/>
                <a:gd name="T7" fmla="*/ 69 h 111"/>
                <a:gd name="T8" fmla="*/ 25 w 150"/>
                <a:gd name="T9" fmla="*/ 45 h 111"/>
                <a:gd name="T10" fmla="*/ 17 w 150"/>
                <a:gd name="T11" fmla="*/ 45 h 111"/>
                <a:gd name="T12" fmla="*/ 2 w 150"/>
                <a:gd name="T13" fmla="*/ 60 h 111"/>
                <a:gd name="T14" fmla="*/ 2 w 150"/>
                <a:gd name="T15" fmla="*/ 68 h 111"/>
                <a:gd name="T16" fmla="*/ 40 w 150"/>
                <a:gd name="T17" fmla="*/ 106 h 111"/>
                <a:gd name="T18" fmla="*/ 50 w 150"/>
                <a:gd name="T19" fmla="*/ 111 h 111"/>
                <a:gd name="T20" fmla="*/ 57 w 150"/>
                <a:gd name="T21" fmla="*/ 111 h 111"/>
                <a:gd name="T22" fmla="*/ 67 w 150"/>
                <a:gd name="T23" fmla="*/ 106 h 111"/>
                <a:gd name="T24" fmla="*/ 148 w 150"/>
                <a:gd name="T25" fmla="*/ 26 h 111"/>
                <a:gd name="T26" fmla="*/ 148 w 150"/>
                <a:gd name="T27" fmla="*/ 17 h 111"/>
                <a:gd name="T28" fmla="*/ 133 w 150"/>
                <a:gd name="T29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111">
                  <a:moveTo>
                    <a:pt x="133" y="3"/>
                  </a:moveTo>
                  <a:cubicBezTo>
                    <a:pt x="131" y="0"/>
                    <a:pt x="127" y="0"/>
                    <a:pt x="124" y="3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6" y="71"/>
                    <a:pt x="52" y="71"/>
                    <a:pt x="50" y="6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3" y="43"/>
                    <a:pt x="19" y="43"/>
                    <a:pt x="17" y="4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2" y="109"/>
                    <a:pt x="47" y="111"/>
                    <a:pt x="50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60" y="111"/>
                    <a:pt x="65" y="109"/>
                    <a:pt x="67" y="106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50" y="23"/>
                    <a:pt x="150" y="20"/>
                    <a:pt x="148" y="17"/>
                  </a:cubicBezTo>
                  <a:lnTo>
                    <a:pt x="13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670229" y="3500509"/>
            <a:ext cx="300999" cy="421872"/>
            <a:chOff x="2584451" y="355600"/>
            <a:chExt cx="201613" cy="282575"/>
          </a:xfrm>
          <a:solidFill>
            <a:srgbClr val="9FD2C4"/>
          </a:solidFill>
        </p:grpSpPr>
        <p:sp>
          <p:nvSpPr>
            <p:cNvPr id="64" name="Freeform 318"/>
            <p:cNvSpPr>
              <a:spLocks noEditPoints="1"/>
            </p:cNvSpPr>
            <p:nvPr/>
          </p:nvSpPr>
          <p:spPr bwMode="auto">
            <a:xfrm>
              <a:off x="2584451" y="355600"/>
              <a:ext cx="201613" cy="282575"/>
            </a:xfrm>
            <a:custGeom>
              <a:avLst/>
              <a:gdLst>
                <a:gd name="T0" fmla="*/ 205 w 211"/>
                <a:gd name="T1" fmla="*/ 64 h 295"/>
                <a:gd name="T2" fmla="*/ 62 w 211"/>
                <a:gd name="T3" fmla="*/ 11 h 295"/>
                <a:gd name="T4" fmla="*/ 11 w 211"/>
                <a:gd name="T5" fmla="*/ 19 h 295"/>
                <a:gd name="T6" fmla="*/ 1 w 211"/>
                <a:gd name="T7" fmla="*/ 45 h 295"/>
                <a:gd name="T8" fmla="*/ 1 w 211"/>
                <a:gd name="T9" fmla="*/ 50 h 295"/>
                <a:gd name="T10" fmla="*/ 1 w 211"/>
                <a:gd name="T11" fmla="*/ 228 h 295"/>
                <a:gd name="T12" fmla="*/ 7 w 211"/>
                <a:gd name="T13" fmla="*/ 237 h 295"/>
                <a:gd name="T14" fmla="*/ 154 w 211"/>
                <a:gd name="T15" fmla="*/ 295 h 295"/>
                <a:gd name="T16" fmla="*/ 157 w 211"/>
                <a:gd name="T17" fmla="*/ 295 h 295"/>
                <a:gd name="T18" fmla="*/ 163 w 211"/>
                <a:gd name="T19" fmla="*/ 294 h 295"/>
                <a:gd name="T20" fmla="*/ 167 w 211"/>
                <a:gd name="T21" fmla="*/ 286 h 295"/>
                <a:gd name="T22" fmla="*/ 167 w 211"/>
                <a:gd name="T23" fmla="*/ 281 h 295"/>
                <a:gd name="T24" fmla="*/ 196 w 211"/>
                <a:gd name="T25" fmla="*/ 253 h 295"/>
                <a:gd name="T26" fmla="*/ 202 w 211"/>
                <a:gd name="T27" fmla="*/ 256 h 295"/>
                <a:gd name="T28" fmla="*/ 211 w 211"/>
                <a:gd name="T29" fmla="*/ 246 h 295"/>
                <a:gd name="T30" fmla="*/ 211 w 211"/>
                <a:gd name="T31" fmla="*/ 73 h 295"/>
                <a:gd name="T32" fmla="*/ 205 w 211"/>
                <a:gd name="T33" fmla="*/ 64 h 295"/>
                <a:gd name="T34" fmla="*/ 24 w 211"/>
                <a:gd name="T35" fmla="*/ 33 h 295"/>
                <a:gd name="T36" fmla="*/ 55 w 211"/>
                <a:gd name="T37" fmla="*/ 28 h 295"/>
                <a:gd name="T38" fmla="*/ 55 w 211"/>
                <a:gd name="T39" fmla="*/ 28 h 295"/>
                <a:gd name="T40" fmla="*/ 187 w 211"/>
                <a:gd name="T41" fmla="*/ 78 h 295"/>
                <a:gd name="T42" fmla="*/ 158 w 211"/>
                <a:gd name="T43" fmla="*/ 105 h 295"/>
                <a:gd name="T44" fmla="*/ 21 w 211"/>
                <a:gd name="T45" fmla="*/ 49 h 295"/>
                <a:gd name="T46" fmla="*/ 20 w 211"/>
                <a:gd name="T47" fmla="*/ 44 h 295"/>
                <a:gd name="T48" fmla="*/ 24 w 211"/>
                <a:gd name="T49" fmla="*/ 33 h 295"/>
                <a:gd name="T50" fmla="*/ 148 w 211"/>
                <a:gd name="T51" fmla="*/ 272 h 295"/>
                <a:gd name="T52" fmla="*/ 20 w 211"/>
                <a:gd name="T53" fmla="*/ 222 h 295"/>
                <a:gd name="T54" fmla="*/ 20 w 211"/>
                <a:gd name="T55" fmla="*/ 69 h 295"/>
                <a:gd name="T56" fmla="*/ 148 w 211"/>
                <a:gd name="T57" fmla="*/ 121 h 295"/>
                <a:gd name="T58" fmla="*/ 148 w 211"/>
                <a:gd name="T59" fmla="*/ 272 h 295"/>
                <a:gd name="T60" fmla="*/ 167 w 211"/>
                <a:gd name="T61" fmla="*/ 115 h 295"/>
                <a:gd name="T62" fmla="*/ 192 w 211"/>
                <a:gd name="T63" fmla="*/ 91 h 295"/>
                <a:gd name="T64" fmla="*/ 192 w 211"/>
                <a:gd name="T65" fmla="*/ 239 h 295"/>
                <a:gd name="T66" fmla="*/ 167 w 211"/>
                <a:gd name="T67" fmla="*/ 263 h 295"/>
                <a:gd name="T68" fmla="*/ 167 w 211"/>
                <a:gd name="T69" fmla="*/ 115 h 295"/>
                <a:gd name="T70" fmla="*/ 167 w 211"/>
                <a:gd name="T71" fmla="*/ 11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95">
                  <a:moveTo>
                    <a:pt x="205" y="64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59" y="9"/>
                    <a:pt x="32" y="0"/>
                    <a:pt x="11" y="19"/>
                  </a:cubicBezTo>
                  <a:cubicBezTo>
                    <a:pt x="4" y="25"/>
                    <a:pt x="0" y="35"/>
                    <a:pt x="1" y="45"/>
                  </a:cubicBezTo>
                  <a:cubicBezTo>
                    <a:pt x="1" y="46"/>
                    <a:pt x="1" y="48"/>
                    <a:pt x="1" y="50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32"/>
                    <a:pt x="4" y="236"/>
                    <a:pt x="7" y="237"/>
                  </a:cubicBezTo>
                  <a:cubicBezTo>
                    <a:pt x="154" y="295"/>
                    <a:pt x="154" y="295"/>
                    <a:pt x="154" y="295"/>
                  </a:cubicBezTo>
                  <a:cubicBezTo>
                    <a:pt x="155" y="295"/>
                    <a:pt x="156" y="295"/>
                    <a:pt x="157" y="295"/>
                  </a:cubicBezTo>
                  <a:cubicBezTo>
                    <a:pt x="159" y="295"/>
                    <a:pt x="161" y="295"/>
                    <a:pt x="163" y="294"/>
                  </a:cubicBezTo>
                  <a:cubicBezTo>
                    <a:pt x="165" y="292"/>
                    <a:pt x="167" y="289"/>
                    <a:pt x="167" y="286"/>
                  </a:cubicBezTo>
                  <a:cubicBezTo>
                    <a:pt x="167" y="281"/>
                    <a:pt x="167" y="281"/>
                    <a:pt x="167" y="281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55"/>
                    <a:pt x="200" y="256"/>
                    <a:pt x="202" y="256"/>
                  </a:cubicBezTo>
                  <a:cubicBezTo>
                    <a:pt x="207" y="256"/>
                    <a:pt x="211" y="251"/>
                    <a:pt x="211" y="246"/>
                  </a:cubicBezTo>
                  <a:cubicBezTo>
                    <a:pt x="211" y="73"/>
                    <a:pt x="211" y="73"/>
                    <a:pt x="211" y="73"/>
                  </a:cubicBezTo>
                  <a:cubicBezTo>
                    <a:pt x="211" y="69"/>
                    <a:pt x="209" y="65"/>
                    <a:pt x="205" y="64"/>
                  </a:cubicBezTo>
                  <a:close/>
                  <a:moveTo>
                    <a:pt x="24" y="33"/>
                  </a:moveTo>
                  <a:cubicBezTo>
                    <a:pt x="37" y="21"/>
                    <a:pt x="54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0"/>
                    <a:pt x="21" y="36"/>
                    <a:pt x="24" y="33"/>
                  </a:cubicBezTo>
                  <a:close/>
                  <a:moveTo>
                    <a:pt x="148" y="272"/>
                  </a:moveTo>
                  <a:cubicBezTo>
                    <a:pt x="20" y="222"/>
                    <a:pt x="20" y="222"/>
                    <a:pt x="20" y="222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148" y="121"/>
                    <a:pt x="148" y="121"/>
                    <a:pt x="148" y="121"/>
                  </a:cubicBezTo>
                  <a:lnTo>
                    <a:pt x="148" y="272"/>
                  </a:lnTo>
                  <a:close/>
                  <a:moveTo>
                    <a:pt x="167" y="115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92" y="239"/>
                    <a:pt x="192" y="239"/>
                    <a:pt x="192" y="239"/>
                  </a:cubicBezTo>
                  <a:cubicBezTo>
                    <a:pt x="167" y="263"/>
                    <a:pt x="167" y="263"/>
                    <a:pt x="167" y="263"/>
                  </a:cubicBezTo>
                  <a:cubicBezTo>
                    <a:pt x="167" y="115"/>
                    <a:pt x="167" y="115"/>
                    <a:pt x="167" y="115"/>
                  </a:cubicBezTo>
                  <a:cubicBezTo>
                    <a:pt x="167" y="115"/>
                    <a:pt x="167" y="115"/>
                    <a:pt x="16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Freeform 319"/>
            <p:cNvSpPr/>
            <p:nvPr/>
          </p:nvSpPr>
          <p:spPr bwMode="auto">
            <a:xfrm>
              <a:off x="2624138" y="468313"/>
              <a:ext cx="79375" cy="42862"/>
            </a:xfrm>
            <a:custGeom>
              <a:avLst/>
              <a:gdLst>
                <a:gd name="T0" fmla="*/ 7 w 83"/>
                <a:gd name="T1" fmla="*/ 19 h 45"/>
                <a:gd name="T2" fmla="*/ 69 w 83"/>
                <a:gd name="T3" fmla="*/ 44 h 45"/>
                <a:gd name="T4" fmla="*/ 72 w 83"/>
                <a:gd name="T5" fmla="*/ 45 h 45"/>
                <a:gd name="T6" fmla="*/ 81 w 83"/>
                <a:gd name="T7" fmla="*/ 39 h 45"/>
                <a:gd name="T8" fmla="*/ 76 w 83"/>
                <a:gd name="T9" fmla="*/ 27 h 45"/>
                <a:gd name="T10" fmla="*/ 14 w 83"/>
                <a:gd name="T11" fmla="*/ 1 h 45"/>
                <a:gd name="T12" fmla="*/ 2 w 83"/>
                <a:gd name="T13" fmla="*/ 7 h 45"/>
                <a:gd name="T14" fmla="*/ 7 w 83"/>
                <a:gd name="T15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5">
                  <a:moveTo>
                    <a:pt x="7" y="19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5"/>
                    <a:pt x="71" y="45"/>
                    <a:pt x="72" y="45"/>
                  </a:cubicBezTo>
                  <a:cubicBezTo>
                    <a:pt x="76" y="45"/>
                    <a:pt x="79" y="43"/>
                    <a:pt x="81" y="39"/>
                  </a:cubicBezTo>
                  <a:cubicBezTo>
                    <a:pt x="83" y="34"/>
                    <a:pt x="81" y="29"/>
                    <a:pt x="76" y="2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4" y="2"/>
                    <a:pt x="2" y="7"/>
                  </a:cubicBezTo>
                  <a:cubicBezTo>
                    <a:pt x="0" y="12"/>
                    <a:pt x="2" y="17"/>
                    <a:pt x="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320"/>
            <p:cNvSpPr/>
            <p:nvPr/>
          </p:nvSpPr>
          <p:spPr bwMode="auto">
            <a:xfrm>
              <a:off x="2624138" y="506413"/>
              <a:ext cx="79375" cy="44450"/>
            </a:xfrm>
            <a:custGeom>
              <a:avLst/>
              <a:gdLst>
                <a:gd name="T0" fmla="*/ 7 w 83"/>
                <a:gd name="T1" fmla="*/ 20 h 46"/>
                <a:gd name="T2" fmla="*/ 69 w 83"/>
                <a:gd name="T3" fmla="*/ 45 h 46"/>
                <a:gd name="T4" fmla="*/ 72 w 83"/>
                <a:gd name="T5" fmla="*/ 46 h 46"/>
                <a:gd name="T6" fmla="*/ 81 w 83"/>
                <a:gd name="T7" fmla="*/ 40 h 46"/>
                <a:gd name="T8" fmla="*/ 76 w 83"/>
                <a:gd name="T9" fmla="*/ 27 h 46"/>
                <a:gd name="T10" fmla="*/ 14 w 83"/>
                <a:gd name="T11" fmla="*/ 2 h 46"/>
                <a:gd name="T12" fmla="*/ 2 w 83"/>
                <a:gd name="T13" fmla="*/ 7 h 46"/>
                <a:gd name="T14" fmla="*/ 7 w 83"/>
                <a:gd name="T15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6">
                  <a:moveTo>
                    <a:pt x="7" y="20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70" y="45"/>
                    <a:pt x="71" y="46"/>
                    <a:pt x="72" y="46"/>
                  </a:cubicBezTo>
                  <a:cubicBezTo>
                    <a:pt x="76" y="46"/>
                    <a:pt x="79" y="43"/>
                    <a:pt x="81" y="40"/>
                  </a:cubicBezTo>
                  <a:cubicBezTo>
                    <a:pt x="83" y="35"/>
                    <a:pt x="81" y="29"/>
                    <a:pt x="76" y="2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0" y="0"/>
                    <a:pt x="4" y="3"/>
                    <a:pt x="2" y="7"/>
                  </a:cubicBezTo>
                  <a:cubicBezTo>
                    <a:pt x="0" y="12"/>
                    <a:pt x="2" y="18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7" name="TextBox 13"/>
          <p:cNvSpPr txBox="1"/>
          <p:nvPr/>
        </p:nvSpPr>
        <p:spPr>
          <a:xfrm>
            <a:off x="5980611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5467553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8006946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7493888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10010583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9497525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5980611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5467553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8006946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7493888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10010583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9497525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3376098" y="4710762"/>
            <a:ext cx="1516798" cy="1514687"/>
          </a:xfrm>
          <a:custGeom>
            <a:avLst/>
            <a:gdLst>
              <a:gd name="T0" fmla="*/ 568 w 631"/>
              <a:gd name="T1" fmla="*/ 316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631 w 631"/>
              <a:gd name="T11" fmla="*/ 316 h 632"/>
              <a:gd name="T12" fmla="*/ 315 w 631"/>
              <a:gd name="T13" fmla="*/ 0 h 632"/>
              <a:gd name="T14" fmla="*/ 0 w 631"/>
              <a:gd name="T15" fmla="*/ 316 h 632"/>
              <a:gd name="T16" fmla="*/ 315 w 631"/>
              <a:gd name="T17" fmla="*/ 632 h 632"/>
              <a:gd name="T18" fmla="*/ 631 w 631"/>
              <a:gd name="T19" fmla="*/ 316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1" h="632">
                <a:moveTo>
                  <a:pt x="568" y="316"/>
                </a:moveTo>
                <a:cubicBezTo>
                  <a:pt x="568" y="455"/>
                  <a:pt x="455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moveTo>
                  <a:pt x="631" y="316"/>
                </a:move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2"/>
                  <a:pt x="315" y="632"/>
                </a:cubicBezTo>
                <a:cubicBezTo>
                  <a:pt x="490" y="632"/>
                  <a:pt x="631" y="490"/>
                  <a:pt x="631" y="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3376098" y="3555206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6"/>
                  <a:pt x="176" y="63"/>
                  <a:pt x="315" y="63"/>
                </a:cubicBezTo>
                <a:cubicBezTo>
                  <a:pt x="455" y="63"/>
                  <a:pt x="568" y="176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2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3376098" y="2399652"/>
            <a:ext cx="1516798" cy="1512573"/>
          </a:xfrm>
          <a:custGeom>
            <a:avLst/>
            <a:gdLst>
              <a:gd name="T0" fmla="*/ 389 w 631"/>
              <a:gd name="T1" fmla="*/ 557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464 w 631"/>
              <a:gd name="T11" fmla="*/ 520 h 632"/>
              <a:gd name="T12" fmla="*/ 519 w 631"/>
              <a:gd name="T13" fmla="*/ 557 h 632"/>
              <a:gd name="T14" fmla="*/ 631 w 631"/>
              <a:gd name="T15" fmla="*/ 316 h 632"/>
              <a:gd name="T16" fmla="*/ 315 w 631"/>
              <a:gd name="T17" fmla="*/ 0 h 632"/>
              <a:gd name="T18" fmla="*/ 0 w 631"/>
              <a:gd name="T19" fmla="*/ 316 h 632"/>
              <a:gd name="T20" fmla="*/ 315 w 631"/>
              <a:gd name="T21" fmla="*/ 632 h 632"/>
              <a:gd name="T22" fmla="*/ 464 w 631"/>
              <a:gd name="T23" fmla="*/ 595 h 632"/>
              <a:gd name="T24" fmla="*/ 389 w 631"/>
              <a:gd name="T25" fmla="*/ 557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2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cubicBezTo>
                  <a:pt x="568" y="400"/>
                  <a:pt x="527" y="474"/>
                  <a:pt x="464" y="520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3"/>
                  <a:pt x="631" y="316"/>
                </a:cubicBezTo>
                <a:cubicBezTo>
                  <a:pt x="631" y="142"/>
                  <a:pt x="490" y="0"/>
                  <a:pt x="315" y="0"/>
                </a:cubicBezTo>
                <a:cubicBezTo>
                  <a:pt x="141" y="0"/>
                  <a:pt x="0" y="142"/>
                  <a:pt x="0" y="316"/>
                </a:cubicBezTo>
                <a:cubicBezTo>
                  <a:pt x="0" y="491"/>
                  <a:pt x="141" y="632"/>
                  <a:pt x="315" y="632"/>
                </a:cubicBezTo>
                <a:cubicBezTo>
                  <a:pt x="369" y="632"/>
                  <a:pt x="420" y="618"/>
                  <a:pt x="464" y="595"/>
                </a:cubicBezTo>
                <a:cubicBezTo>
                  <a:pt x="442" y="578"/>
                  <a:pt x="416" y="566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/>
          <p:nvPr/>
        </p:nvSpPr>
        <p:spPr bwMode="auto">
          <a:xfrm>
            <a:off x="3376098" y="1244097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3"/>
                  <a:pt x="315" y="63"/>
                </a:cubicBezTo>
                <a:cubicBezTo>
                  <a:pt x="455" y="63"/>
                  <a:pt x="568" y="177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3"/>
          <p:cNvGrpSpPr>
            <a:grpSpLocks noChangeAspect="1"/>
          </p:cNvGrpSpPr>
          <p:nvPr/>
        </p:nvGrpSpPr>
        <p:grpSpPr>
          <a:xfrm>
            <a:off x="3878629" y="1626608"/>
            <a:ext cx="513834" cy="680230"/>
            <a:chOff x="4127500" y="2260600"/>
            <a:chExt cx="612776" cy="811213"/>
          </a:xfrm>
          <a:solidFill>
            <a:schemeClr val="bg1"/>
          </a:solidFill>
        </p:grpSpPr>
        <p:sp>
          <p:nvSpPr>
            <p:cNvPr id="12" name="Freeform 22"/>
            <p:cNvSpPr/>
            <p:nvPr/>
          </p:nvSpPr>
          <p:spPr bwMode="auto">
            <a:xfrm>
              <a:off x="4491038" y="2894013"/>
              <a:ext cx="87313" cy="22225"/>
            </a:xfrm>
            <a:custGeom>
              <a:avLst/>
              <a:gdLst>
                <a:gd name="T0" fmla="*/ 61 w 63"/>
                <a:gd name="T1" fmla="*/ 9 h 16"/>
                <a:gd name="T2" fmla="*/ 2 w 63"/>
                <a:gd name="T3" fmla="*/ 0 h 16"/>
                <a:gd name="T4" fmla="*/ 0 w 63"/>
                <a:gd name="T5" fmla="*/ 5 h 16"/>
                <a:gd name="T6" fmla="*/ 63 w 63"/>
                <a:gd name="T7" fmla="*/ 16 h 16"/>
                <a:gd name="T8" fmla="*/ 61 w 6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6">
                  <a:moveTo>
                    <a:pt x="61" y="9"/>
                  </a:moveTo>
                  <a:cubicBezTo>
                    <a:pt x="61" y="9"/>
                    <a:pt x="19" y="4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59" y="9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9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" name="Group 25"/>
            <p:cNvGrpSpPr/>
            <p:nvPr/>
          </p:nvGrpSpPr>
          <p:grpSpPr>
            <a:xfrm>
              <a:off x="4127500" y="2260600"/>
              <a:ext cx="612776" cy="811213"/>
              <a:chOff x="4127500" y="2260600"/>
              <a:chExt cx="612776" cy="811213"/>
            </a:xfrm>
            <a:grpFill/>
          </p:grpSpPr>
          <p:grpSp>
            <p:nvGrpSpPr>
              <p:cNvPr id="14" name="Group 26"/>
              <p:cNvGrpSpPr/>
              <p:nvPr/>
            </p:nvGrpSpPr>
            <p:grpSpPr>
              <a:xfrm>
                <a:off x="4127500" y="2260600"/>
                <a:ext cx="612776" cy="811213"/>
                <a:chOff x="4127500" y="2260600"/>
                <a:chExt cx="612776" cy="811213"/>
              </a:xfrm>
              <a:grpFill/>
            </p:grpSpPr>
            <p:sp>
              <p:nvSpPr>
                <p:cNvPr id="17" name="Freeform 19"/>
                <p:cNvSpPr/>
                <p:nvPr/>
              </p:nvSpPr>
              <p:spPr bwMode="auto">
                <a:xfrm>
                  <a:off x="4267200" y="2260600"/>
                  <a:ext cx="271463" cy="234950"/>
                </a:xfrm>
                <a:custGeom>
                  <a:avLst/>
                  <a:gdLst>
                    <a:gd name="T0" fmla="*/ 98 w 196"/>
                    <a:gd name="T1" fmla="*/ 0 h 170"/>
                    <a:gd name="T2" fmla="*/ 170 w 196"/>
                    <a:gd name="T3" fmla="*/ 32 h 170"/>
                    <a:gd name="T4" fmla="*/ 180 w 196"/>
                    <a:gd name="T5" fmla="*/ 121 h 170"/>
                    <a:gd name="T6" fmla="*/ 165 w 196"/>
                    <a:gd name="T7" fmla="*/ 168 h 170"/>
                    <a:gd name="T8" fmla="*/ 157 w 196"/>
                    <a:gd name="T9" fmla="*/ 121 h 170"/>
                    <a:gd name="T10" fmla="*/ 142 w 196"/>
                    <a:gd name="T11" fmla="*/ 67 h 170"/>
                    <a:gd name="T12" fmla="*/ 97 w 196"/>
                    <a:gd name="T13" fmla="*/ 61 h 170"/>
                    <a:gd name="T14" fmla="*/ 41 w 196"/>
                    <a:gd name="T15" fmla="*/ 71 h 170"/>
                    <a:gd name="T16" fmla="*/ 30 w 196"/>
                    <a:gd name="T17" fmla="*/ 123 h 170"/>
                    <a:gd name="T18" fmla="*/ 26 w 196"/>
                    <a:gd name="T19" fmla="*/ 159 h 170"/>
                    <a:gd name="T20" fmla="*/ 18 w 196"/>
                    <a:gd name="T21" fmla="*/ 97 h 170"/>
                    <a:gd name="T22" fmla="*/ 98 w 196"/>
                    <a:gd name="T23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6" h="170">
                      <a:moveTo>
                        <a:pt x="98" y="0"/>
                      </a:moveTo>
                      <a:cubicBezTo>
                        <a:pt x="98" y="0"/>
                        <a:pt x="145" y="4"/>
                        <a:pt x="170" y="32"/>
                      </a:cubicBezTo>
                      <a:cubicBezTo>
                        <a:pt x="196" y="60"/>
                        <a:pt x="186" y="97"/>
                        <a:pt x="180" y="121"/>
                      </a:cubicBezTo>
                      <a:cubicBezTo>
                        <a:pt x="180" y="121"/>
                        <a:pt x="165" y="165"/>
                        <a:pt x="165" y="168"/>
                      </a:cubicBezTo>
                      <a:cubicBezTo>
                        <a:pt x="165" y="170"/>
                        <a:pt x="162" y="132"/>
                        <a:pt x="157" y="121"/>
                      </a:cubicBezTo>
                      <a:cubicBezTo>
                        <a:pt x="152" y="110"/>
                        <a:pt x="160" y="79"/>
                        <a:pt x="142" y="67"/>
                      </a:cubicBezTo>
                      <a:cubicBezTo>
                        <a:pt x="123" y="55"/>
                        <a:pt x="97" y="61"/>
                        <a:pt x="97" y="61"/>
                      </a:cubicBezTo>
                      <a:cubicBezTo>
                        <a:pt x="97" y="61"/>
                        <a:pt x="59" y="50"/>
                        <a:pt x="41" y="71"/>
                      </a:cubicBezTo>
                      <a:cubicBezTo>
                        <a:pt x="23" y="91"/>
                        <a:pt x="33" y="107"/>
                        <a:pt x="30" y="123"/>
                      </a:cubicBezTo>
                      <a:cubicBezTo>
                        <a:pt x="28" y="139"/>
                        <a:pt x="26" y="159"/>
                        <a:pt x="26" y="159"/>
                      </a:cubicBezTo>
                      <a:cubicBezTo>
                        <a:pt x="26" y="159"/>
                        <a:pt x="19" y="115"/>
                        <a:pt x="18" y="97"/>
                      </a:cubicBezTo>
                      <a:cubicBezTo>
                        <a:pt x="16" y="80"/>
                        <a:pt x="0" y="18"/>
                        <a:pt x="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Freeform 20"/>
                <p:cNvSpPr/>
                <p:nvPr/>
              </p:nvSpPr>
              <p:spPr bwMode="auto">
                <a:xfrm>
                  <a:off x="4127500" y="2557463"/>
                  <a:ext cx="612776" cy="514350"/>
                </a:xfrm>
                <a:custGeom>
                  <a:avLst/>
                  <a:gdLst>
                    <a:gd name="T0" fmla="*/ 152 w 442"/>
                    <a:gd name="T1" fmla="*/ 10 h 371"/>
                    <a:gd name="T2" fmla="*/ 158 w 442"/>
                    <a:gd name="T3" fmla="*/ 40 h 371"/>
                    <a:gd name="T4" fmla="*/ 200 w 442"/>
                    <a:gd name="T5" fmla="*/ 72 h 371"/>
                    <a:gd name="T6" fmla="*/ 258 w 442"/>
                    <a:gd name="T7" fmla="*/ 14 h 371"/>
                    <a:gd name="T8" fmla="*/ 257 w 442"/>
                    <a:gd name="T9" fmla="*/ 0 h 371"/>
                    <a:gd name="T10" fmla="*/ 277 w 442"/>
                    <a:gd name="T11" fmla="*/ 19 h 371"/>
                    <a:gd name="T12" fmla="*/ 278 w 442"/>
                    <a:gd name="T13" fmla="*/ 28 h 371"/>
                    <a:gd name="T14" fmla="*/ 374 w 442"/>
                    <a:gd name="T15" fmla="*/ 56 h 371"/>
                    <a:gd name="T16" fmla="*/ 429 w 442"/>
                    <a:gd name="T17" fmla="*/ 197 h 371"/>
                    <a:gd name="T18" fmla="*/ 420 w 442"/>
                    <a:gd name="T19" fmla="*/ 336 h 371"/>
                    <a:gd name="T20" fmla="*/ 360 w 442"/>
                    <a:gd name="T21" fmla="*/ 356 h 371"/>
                    <a:gd name="T22" fmla="*/ 325 w 442"/>
                    <a:gd name="T23" fmla="*/ 352 h 371"/>
                    <a:gd name="T24" fmla="*/ 324 w 442"/>
                    <a:gd name="T25" fmla="*/ 309 h 371"/>
                    <a:gd name="T26" fmla="*/ 316 w 442"/>
                    <a:gd name="T27" fmla="*/ 252 h 371"/>
                    <a:gd name="T28" fmla="*/ 334 w 442"/>
                    <a:gd name="T29" fmla="*/ 248 h 371"/>
                    <a:gd name="T30" fmla="*/ 311 w 442"/>
                    <a:gd name="T31" fmla="*/ 226 h 371"/>
                    <a:gd name="T32" fmla="*/ 269 w 442"/>
                    <a:gd name="T33" fmla="*/ 248 h 371"/>
                    <a:gd name="T34" fmla="*/ 208 w 442"/>
                    <a:gd name="T35" fmla="*/ 237 h 371"/>
                    <a:gd name="T36" fmla="*/ 206 w 442"/>
                    <a:gd name="T37" fmla="*/ 117 h 371"/>
                    <a:gd name="T38" fmla="*/ 202 w 442"/>
                    <a:gd name="T39" fmla="*/ 105 h 371"/>
                    <a:gd name="T40" fmla="*/ 211 w 442"/>
                    <a:gd name="T41" fmla="*/ 89 h 371"/>
                    <a:gd name="T42" fmla="*/ 234 w 442"/>
                    <a:gd name="T43" fmla="*/ 73 h 371"/>
                    <a:gd name="T44" fmla="*/ 227 w 442"/>
                    <a:gd name="T45" fmla="*/ 64 h 371"/>
                    <a:gd name="T46" fmla="*/ 204 w 442"/>
                    <a:gd name="T47" fmla="*/ 81 h 371"/>
                    <a:gd name="T48" fmla="*/ 196 w 442"/>
                    <a:gd name="T49" fmla="*/ 81 h 371"/>
                    <a:gd name="T50" fmla="*/ 176 w 442"/>
                    <a:gd name="T51" fmla="*/ 68 h 371"/>
                    <a:gd name="T52" fmla="*/ 166 w 442"/>
                    <a:gd name="T53" fmla="*/ 79 h 371"/>
                    <a:gd name="T54" fmla="*/ 187 w 442"/>
                    <a:gd name="T55" fmla="*/ 91 h 371"/>
                    <a:gd name="T56" fmla="*/ 184 w 442"/>
                    <a:gd name="T57" fmla="*/ 101 h 371"/>
                    <a:gd name="T58" fmla="*/ 174 w 442"/>
                    <a:gd name="T59" fmla="*/ 117 h 371"/>
                    <a:gd name="T60" fmla="*/ 165 w 442"/>
                    <a:gd name="T61" fmla="*/ 226 h 371"/>
                    <a:gd name="T62" fmla="*/ 118 w 442"/>
                    <a:gd name="T63" fmla="*/ 227 h 371"/>
                    <a:gd name="T64" fmla="*/ 89 w 442"/>
                    <a:gd name="T65" fmla="*/ 267 h 371"/>
                    <a:gd name="T66" fmla="*/ 102 w 442"/>
                    <a:gd name="T67" fmla="*/ 275 h 371"/>
                    <a:gd name="T68" fmla="*/ 98 w 442"/>
                    <a:gd name="T69" fmla="*/ 364 h 371"/>
                    <a:gd name="T70" fmla="*/ 53 w 442"/>
                    <a:gd name="T71" fmla="*/ 367 h 371"/>
                    <a:gd name="T72" fmla="*/ 4 w 442"/>
                    <a:gd name="T73" fmla="*/ 310 h 371"/>
                    <a:gd name="T74" fmla="*/ 6 w 442"/>
                    <a:gd name="T75" fmla="*/ 180 h 371"/>
                    <a:gd name="T76" fmla="*/ 46 w 442"/>
                    <a:gd name="T77" fmla="*/ 77 h 371"/>
                    <a:gd name="T78" fmla="*/ 125 w 442"/>
                    <a:gd name="T79" fmla="*/ 46 h 371"/>
                    <a:gd name="T80" fmla="*/ 152 w 442"/>
                    <a:gd name="T81" fmla="*/ 1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2" h="371">
                      <a:moveTo>
                        <a:pt x="152" y="10"/>
                      </a:moveTo>
                      <a:cubicBezTo>
                        <a:pt x="152" y="10"/>
                        <a:pt x="149" y="27"/>
                        <a:pt x="158" y="40"/>
                      </a:cubicBezTo>
                      <a:cubicBezTo>
                        <a:pt x="168" y="53"/>
                        <a:pt x="193" y="75"/>
                        <a:pt x="200" y="72"/>
                      </a:cubicBezTo>
                      <a:cubicBezTo>
                        <a:pt x="207" y="70"/>
                        <a:pt x="255" y="26"/>
                        <a:pt x="258" y="14"/>
                      </a:cubicBezTo>
                      <a:cubicBezTo>
                        <a:pt x="261" y="2"/>
                        <a:pt x="257" y="0"/>
                        <a:pt x="257" y="0"/>
                      </a:cubicBezTo>
                      <a:cubicBezTo>
                        <a:pt x="257" y="0"/>
                        <a:pt x="276" y="15"/>
                        <a:pt x="277" y="19"/>
                      </a:cubicBezTo>
                      <a:cubicBezTo>
                        <a:pt x="278" y="24"/>
                        <a:pt x="278" y="28"/>
                        <a:pt x="278" y="28"/>
                      </a:cubicBezTo>
                      <a:cubicBezTo>
                        <a:pt x="278" y="28"/>
                        <a:pt x="346" y="34"/>
                        <a:pt x="374" y="56"/>
                      </a:cubicBezTo>
                      <a:cubicBezTo>
                        <a:pt x="402" y="78"/>
                        <a:pt x="421" y="146"/>
                        <a:pt x="429" y="197"/>
                      </a:cubicBezTo>
                      <a:cubicBezTo>
                        <a:pt x="437" y="247"/>
                        <a:pt x="442" y="316"/>
                        <a:pt x="420" y="336"/>
                      </a:cubicBezTo>
                      <a:cubicBezTo>
                        <a:pt x="398" y="356"/>
                        <a:pt x="360" y="356"/>
                        <a:pt x="360" y="356"/>
                      </a:cubicBezTo>
                      <a:cubicBezTo>
                        <a:pt x="360" y="356"/>
                        <a:pt x="328" y="360"/>
                        <a:pt x="325" y="352"/>
                      </a:cubicBezTo>
                      <a:cubicBezTo>
                        <a:pt x="323" y="344"/>
                        <a:pt x="331" y="328"/>
                        <a:pt x="324" y="309"/>
                      </a:cubicBezTo>
                      <a:cubicBezTo>
                        <a:pt x="317" y="291"/>
                        <a:pt x="310" y="263"/>
                        <a:pt x="316" y="252"/>
                      </a:cubicBezTo>
                      <a:cubicBezTo>
                        <a:pt x="334" y="248"/>
                        <a:pt x="334" y="248"/>
                        <a:pt x="334" y="248"/>
                      </a:cubicBezTo>
                      <a:cubicBezTo>
                        <a:pt x="334" y="248"/>
                        <a:pt x="328" y="225"/>
                        <a:pt x="311" y="226"/>
                      </a:cubicBezTo>
                      <a:cubicBezTo>
                        <a:pt x="294" y="227"/>
                        <a:pt x="290" y="248"/>
                        <a:pt x="269" y="248"/>
                      </a:cubicBezTo>
                      <a:cubicBezTo>
                        <a:pt x="249" y="248"/>
                        <a:pt x="208" y="237"/>
                        <a:pt x="208" y="237"/>
                      </a:cubicBezTo>
                      <a:cubicBezTo>
                        <a:pt x="206" y="117"/>
                        <a:pt x="206" y="117"/>
                        <a:pt x="206" y="117"/>
                      </a:cubicBezTo>
                      <a:cubicBezTo>
                        <a:pt x="202" y="105"/>
                        <a:pt x="202" y="105"/>
                        <a:pt x="202" y="105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cubicBezTo>
                        <a:pt x="234" y="73"/>
                        <a:pt x="234" y="73"/>
                        <a:pt x="234" y="73"/>
                      </a:cubicBezTo>
                      <a:cubicBezTo>
                        <a:pt x="227" y="64"/>
                        <a:pt x="227" y="64"/>
                        <a:pt x="227" y="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196" y="81"/>
                        <a:pt x="196" y="81"/>
                        <a:pt x="196" y="81"/>
                      </a:cubicBezTo>
                      <a:cubicBezTo>
                        <a:pt x="176" y="68"/>
                        <a:pt x="176" y="68"/>
                        <a:pt x="176" y="68"/>
                      </a:cubicBezTo>
                      <a:cubicBezTo>
                        <a:pt x="166" y="79"/>
                        <a:pt x="166" y="79"/>
                        <a:pt x="166" y="79"/>
                      </a:cubicBezTo>
                      <a:cubicBezTo>
                        <a:pt x="187" y="91"/>
                        <a:pt x="187" y="91"/>
                        <a:pt x="187" y="91"/>
                      </a:cubicBezTo>
                      <a:cubicBezTo>
                        <a:pt x="184" y="101"/>
                        <a:pt x="184" y="101"/>
                        <a:pt x="184" y="101"/>
                      </a:cubicBezTo>
                      <a:cubicBezTo>
                        <a:pt x="174" y="117"/>
                        <a:pt x="174" y="117"/>
                        <a:pt x="174" y="117"/>
                      </a:cubicBezTo>
                      <a:cubicBezTo>
                        <a:pt x="165" y="226"/>
                        <a:pt x="165" y="226"/>
                        <a:pt x="165" y="226"/>
                      </a:cubicBezTo>
                      <a:cubicBezTo>
                        <a:pt x="165" y="226"/>
                        <a:pt x="136" y="221"/>
                        <a:pt x="118" y="227"/>
                      </a:cubicBezTo>
                      <a:cubicBezTo>
                        <a:pt x="100" y="234"/>
                        <a:pt x="88" y="254"/>
                        <a:pt x="89" y="267"/>
                      </a:cubicBezTo>
                      <a:cubicBezTo>
                        <a:pt x="89" y="267"/>
                        <a:pt x="88" y="276"/>
                        <a:pt x="102" y="275"/>
                      </a:cubicBezTo>
                      <a:cubicBezTo>
                        <a:pt x="102" y="275"/>
                        <a:pt x="98" y="362"/>
                        <a:pt x="98" y="364"/>
                      </a:cubicBezTo>
                      <a:cubicBezTo>
                        <a:pt x="98" y="366"/>
                        <a:pt x="76" y="371"/>
                        <a:pt x="53" y="367"/>
                      </a:cubicBezTo>
                      <a:cubicBezTo>
                        <a:pt x="31" y="364"/>
                        <a:pt x="9" y="335"/>
                        <a:pt x="4" y="310"/>
                      </a:cubicBezTo>
                      <a:cubicBezTo>
                        <a:pt x="0" y="284"/>
                        <a:pt x="2" y="210"/>
                        <a:pt x="6" y="180"/>
                      </a:cubicBezTo>
                      <a:cubicBezTo>
                        <a:pt x="11" y="150"/>
                        <a:pt x="17" y="88"/>
                        <a:pt x="46" y="77"/>
                      </a:cubicBezTo>
                      <a:cubicBezTo>
                        <a:pt x="74" y="66"/>
                        <a:pt x="114" y="56"/>
                        <a:pt x="125" y="46"/>
                      </a:cubicBezTo>
                      <a:cubicBezTo>
                        <a:pt x="135" y="35"/>
                        <a:pt x="148" y="11"/>
                        <a:pt x="15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Freeform 21"/>
              <p:cNvSpPr/>
              <p:nvPr/>
            </p:nvSpPr>
            <p:spPr bwMode="auto">
              <a:xfrm>
                <a:off x="4267200" y="2928938"/>
                <a:ext cx="368300" cy="120650"/>
              </a:xfrm>
              <a:custGeom>
                <a:avLst/>
                <a:gdLst>
                  <a:gd name="T0" fmla="*/ 230 w 266"/>
                  <a:gd name="T1" fmla="*/ 79 h 87"/>
                  <a:gd name="T2" fmla="*/ 151 w 266"/>
                  <a:gd name="T3" fmla="*/ 49 h 87"/>
                  <a:gd name="T4" fmla="*/ 82 w 266"/>
                  <a:gd name="T5" fmla="*/ 17 h 87"/>
                  <a:gd name="T6" fmla="*/ 1 w 266"/>
                  <a:gd name="T7" fmla="*/ 7 h 87"/>
                  <a:gd name="T8" fmla="*/ 0 w 266"/>
                  <a:gd name="T9" fmla="*/ 10 h 87"/>
                  <a:gd name="T10" fmla="*/ 81 w 266"/>
                  <a:gd name="T11" fmla="*/ 22 h 87"/>
                  <a:gd name="T12" fmla="*/ 230 w 266"/>
                  <a:gd name="T13" fmla="*/ 84 h 87"/>
                  <a:gd name="T14" fmla="*/ 230 w 266"/>
                  <a:gd name="T15" fmla="*/ 7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7">
                    <a:moveTo>
                      <a:pt x="230" y="79"/>
                    </a:moveTo>
                    <a:cubicBezTo>
                      <a:pt x="230" y="79"/>
                      <a:pt x="182" y="65"/>
                      <a:pt x="151" y="49"/>
                    </a:cubicBezTo>
                    <a:cubicBezTo>
                      <a:pt x="120" y="33"/>
                      <a:pt x="87" y="17"/>
                      <a:pt x="82" y="17"/>
                    </a:cubicBezTo>
                    <a:cubicBezTo>
                      <a:pt x="77" y="17"/>
                      <a:pt x="25" y="0"/>
                      <a:pt x="1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42" y="5"/>
                      <a:pt x="81" y="22"/>
                    </a:cubicBezTo>
                    <a:cubicBezTo>
                      <a:pt x="121" y="40"/>
                      <a:pt x="195" y="87"/>
                      <a:pt x="230" y="84"/>
                    </a:cubicBezTo>
                    <a:cubicBezTo>
                      <a:pt x="266" y="81"/>
                      <a:pt x="230" y="79"/>
                      <a:pt x="23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23"/>
              <p:cNvSpPr/>
              <p:nvPr/>
            </p:nvSpPr>
            <p:spPr bwMode="auto">
              <a:xfrm>
                <a:off x="4251325" y="3009900"/>
                <a:ext cx="244475" cy="55563"/>
              </a:xfrm>
              <a:custGeom>
                <a:avLst/>
                <a:gdLst>
                  <a:gd name="T0" fmla="*/ 5 w 177"/>
                  <a:gd name="T1" fmla="*/ 32 h 40"/>
                  <a:gd name="T2" fmla="*/ 107 w 177"/>
                  <a:gd name="T3" fmla="*/ 22 h 40"/>
                  <a:gd name="T4" fmla="*/ 169 w 177"/>
                  <a:gd name="T5" fmla="*/ 0 h 40"/>
                  <a:gd name="T6" fmla="*/ 177 w 177"/>
                  <a:gd name="T7" fmla="*/ 3 h 40"/>
                  <a:gd name="T8" fmla="*/ 103 w 177"/>
                  <a:gd name="T9" fmla="*/ 29 h 40"/>
                  <a:gd name="T10" fmla="*/ 0 w 177"/>
                  <a:gd name="T11" fmla="*/ 40 h 40"/>
                  <a:gd name="T12" fmla="*/ 5 w 177"/>
                  <a:gd name="T13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40">
                    <a:moveTo>
                      <a:pt x="5" y="32"/>
                    </a:moveTo>
                    <a:cubicBezTo>
                      <a:pt x="5" y="32"/>
                      <a:pt x="61" y="33"/>
                      <a:pt x="107" y="22"/>
                    </a:cubicBezTo>
                    <a:cubicBezTo>
                      <a:pt x="154" y="10"/>
                      <a:pt x="169" y="0"/>
                      <a:pt x="169" y="0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7" y="3"/>
                      <a:pt x="142" y="22"/>
                      <a:pt x="103" y="29"/>
                    </a:cubicBezTo>
                    <a:cubicBezTo>
                      <a:pt x="64" y="36"/>
                      <a:pt x="0" y="40"/>
                      <a:pt x="0" y="40"/>
                    </a:cubicBezTo>
                    <a:lnTo>
                      <a:pt x="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9" name="Freeform 103"/>
          <p:cNvSpPr>
            <a:spLocks noChangeAspect="1" noEditPoints="1"/>
          </p:cNvSpPr>
          <p:nvPr/>
        </p:nvSpPr>
        <p:spPr bwMode="auto">
          <a:xfrm>
            <a:off x="3915755" y="2832292"/>
            <a:ext cx="439582" cy="64729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5"/>
          <p:cNvSpPr>
            <a:spLocks noEditPoints="1"/>
          </p:cNvSpPr>
          <p:nvPr/>
        </p:nvSpPr>
        <p:spPr bwMode="auto">
          <a:xfrm>
            <a:off x="3850280" y="4086557"/>
            <a:ext cx="599825" cy="449872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65"/>
          <p:cNvSpPr>
            <a:spLocks noChangeAspect="1" noEditPoints="1"/>
          </p:cNvSpPr>
          <p:nvPr/>
        </p:nvSpPr>
        <p:spPr bwMode="auto">
          <a:xfrm>
            <a:off x="3866024" y="5222505"/>
            <a:ext cx="539044" cy="491201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5085628" y="1324599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3" name="TextBox 35"/>
          <p:cNvSpPr txBox="1"/>
          <p:nvPr/>
        </p:nvSpPr>
        <p:spPr>
          <a:xfrm>
            <a:off x="4986925" y="4792321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4" name="TextBox 36"/>
          <p:cNvSpPr txBox="1"/>
          <p:nvPr/>
        </p:nvSpPr>
        <p:spPr>
          <a:xfrm>
            <a:off x="5024951" y="3636415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5" name="TextBox 37"/>
          <p:cNvSpPr txBox="1"/>
          <p:nvPr/>
        </p:nvSpPr>
        <p:spPr>
          <a:xfrm>
            <a:off x="5037626" y="2480506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cxnSp>
        <p:nvCxnSpPr>
          <p:cNvPr id="26" name="Straight Connector 15"/>
          <p:cNvCxnSpPr/>
          <p:nvPr/>
        </p:nvCxnSpPr>
        <p:spPr>
          <a:xfrm>
            <a:off x="6459505" y="1633823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7" name="Straight Connector 46"/>
          <p:cNvCxnSpPr/>
          <p:nvPr/>
        </p:nvCxnSpPr>
        <p:spPr>
          <a:xfrm>
            <a:off x="6459505" y="2789730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8" name="Straight Connector 47"/>
          <p:cNvCxnSpPr/>
          <p:nvPr/>
        </p:nvCxnSpPr>
        <p:spPr>
          <a:xfrm>
            <a:off x="6459505" y="3945637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48"/>
          <p:cNvCxnSpPr/>
          <p:nvPr/>
        </p:nvCxnSpPr>
        <p:spPr>
          <a:xfrm>
            <a:off x="6459505" y="5101545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grpSp>
        <p:nvGrpSpPr>
          <p:cNvPr id="30" name="组合 29"/>
          <p:cNvGrpSpPr/>
          <p:nvPr/>
        </p:nvGrpSpPr>
        <p:grpSpPr>
          <a:xfrm>
            <a:off x="6708674" y="1651795"/>
            <a:ext cx="2155786" cy="636406"/>
            <a:chOff x="1739122" y="4573411"/>
            <a:chExt cx="2155786" cy="636406"/>
          </a:xfrm>
        </p:grpSpPr>
        <p:sp>
          <p:nvSpPr>
            <p:cNvPr id="31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708674" y="2818944"/>
            <a:ext cx="2155786" cy="636406"/>
            <a:chOff x="1739122" y="4573411"/>
            <a:chExt cx="2155786" cy="636406"/>
          </a:xfrm>
        </p:grpSpPr>
        <p:sp>
          <p:nvSpPr>
            <p:cNvPr id="34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708674" y="3978713"/>
            <a:ext cx="2155786" cy="636406"/>
            <a:chOff x="1739122" y="4573411"/>
            <a:chExt cx="2155786" cy="636406"/>
          </a:xfrm>
        </p:grpSpPr>
        <p:sp>
          <p:nvSpPr>
            <p:cNvPr id="37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08674" y="5134619"/>
            <a:ext cx="2155786" cy="636406"/>
            <a:chOff x="1739122" y="4573411"/>
            <a:chExt cx="2155786" cy="636406"/>
          </a:xfrm>
        </p:grpSpPr>
        <p:sp>
          <p:nvSpPr>
            <p:cNvPr id="40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7"/>
          <p:cNvCxnSpPr/>
          <p:nvPr/>
        </p:nvCxnSpPr>
        <p:spPr>
          <a:xfrm>
            <a:off x="2814415" y="3334105"/>
            <a:ext cx="0" cy="6360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8"/>
          <p:cNvSpPr/>
          <p:nvPr/>
        </p:nvSpPr>
        <p:spPr>
          <a:xfrm>
            <a:off x="2788716" y="3305693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Straight Connector 23"/>
          <p:cNvCxnSpPr/>
          <p:nvPr/>
        </p:nvCxnSpPr>
        <p:spPr>
          <a:xfrm>
            <a:off x="4808180" y="3344087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24"/>
          <p:cNvSpPr/>
          <p:nvPr/>
        </p:nvSpPr>
        <p:spPr>
          <a:xfrm>
            <a:off x="4787089" y="3315675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29"/>
          <p:cNvCxnSpPr/>
          <p:nvPr/>
        </p:nvCxnSpPr>
        <p:spPr>
          <a:xfrm>
            <a:off x="6780116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30"/>
          <p:cNvSpPr/>
          <p:nvPr/>
        </p:nvSpPr>
        <p:spPr>
          <a:xfrm>
            <a:off x="6746325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ADBA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32"/>
          <p:cNvCxnSpPr/>
          <p:nvPr/>
        </p:nvCxnSpPr>
        <p:spPr>
          <a:xfrm>
            <a:off x="8795767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33"/>
          <p:cNvSpPr/>
          <p:nvPr/>
        </p:nvSpPr>
        <p:spPr>
          <a:xfrm>
            <a:off x="8761976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ardrop 5"/>
          <p:cNvSpPr/>
          <p:nvPr/>
        </p:nvSpPr>
        <p:spPr>
          <a:xfrm rot="2700000">
            <a:off x="2125926" y="3687900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8"/>
          <p:cNvSpPr/>
          <p:nvPr/>
        </p:nvSpPr>
        <p:spPr>
          <a:xfrm rot="2700000">
            <a:off x="4119710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11"/>
          <p:cNvSpPr/>
          <p:nvPr/>
        </p:nvSpPr>
        <p:spPr>
          <a:xfrm rot="2700000">
            <a:off x="6113495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ardrop 14"/>
          <p:cNvSpPr/>
          <p:nvPr/>
        </p:nvSpPr>
        <p:spPr>
          <a:xfrm rot="2700000">
            <a:off x="8107279" y="3687896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2464279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5071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69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8491497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62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15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53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406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437576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965245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524470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52139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 bwMode="auto">
          <a:xfrm>
            <a:off x="4789558" y="2411998"/>
            <a:ext cx="2497667" cy="292273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35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8" name="Rectangle 13"/>
          <p:cNvSpPr/>
          <p:nvPr/>
        </p:nvSpPr>
        <p:spPr bwMode="auto">
          <a:xfrm>
            <a:off x="4781091" y="1738985"/>
            <a:ext cx="2510367" cy="673013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4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9" name="Rectangle 14"/>
          <p:cNvSpPr/>
          <p:nvPr/>
        </p:nvSpPr>
        <p:spPr bwMode="auto">
          <a:xfrm>
            <a:off x="4781091" y="5334735"/>
            <a:ext cx="2510367" cy="416928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6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0" name="Rectangle 16"/>
          <p:cNvSpPr/>
          <p:nvPr/>
        </p:nvSpPr>
        <p:spPr bwMode="auto">
          <a:xfrm>
            <a:off x="2226273" y="2627870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1" name="Rectangle 17"/>
          <p:cNvSpPr/>
          <p:nvPr/>
        </p:nvSpPr>
        <p:spPr bwMode="auto">
          <a:xfrm>
            <a:off x="2217807" y="2064910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defTabSz="457200">
              <a:spcBef>
                <a:spcPct val="0"/>
              </a:spcBef>
              <a:defRPr/>
            </a:pP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2" name="Rectangle 18"/>
          <p:cNvSpPr/>
          <p:nvPr/>
        </p:nvSpPr>
        <p:spPr bwMode="auto">
          <a:xfrm>
            <a:off x="2217807" y="5076535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3" name="Rectangle 20"/>
          <p:cNvSpPr/>
          <p:nvPr/>
        </p:nvSpPr>
        <p:spPr bwMode="auto">
          <a:xfrm>
            <a:off x="7803690" y="2615171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4" name="Rectangle 21"/>
          <p:cNvSpPr/>
          <p:nvPr/>
        </p:nvSpPr>
        <p:spPr bwMode="auto">
          <a:xfrm>
            <a:off x="7795224" y="2052211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2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5" name="Rectangle 22"/>
          <p:cNvSpPr/>
          <p:nvPr/>
        </p:nvSpPr>
        <p:spPr bwMode="auto">
          <a:xfrm>
            <a:off x="7795224" y="5063836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57663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82276" y="18908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91092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0296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0495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13773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Input 11"/>
          <p:cNvSpPr/>
          <p:nvPr/>
        </p:nvSpPr>
        <p:spPr>
          <a:xfrm>
            <a:off x="1105496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lowchart: Manual Input 15"/>
          <p:cNvSpPr/>
          <p:nvPr/>
        </p:nvSpPr>
        <p:spPr>
          <a:xfrm flipH="1">
            <a:off x="3620333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lowchart: Manual Input 21"/>
          <p:cNvSpPr/>
          <p:nvPr/>
        </p:nvSpPr>
        <p:spPr>
          <a:xfrm>
            <a:off x="6135170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lowchart: Manual Input 29"/>
          <p:cNvSpPr/>
          <p:nvPr/>
        </p:nvSpPr>
        <p:spPr>
          <a:xfrm flipH="1">
            <a:off x="8650007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163142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513589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77979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8426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6192816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543263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707653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9058100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324854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858152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6345297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878595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762" y="1742559"/>
            <a:ext cx="4196306" cy="5129509"/>
          </a:xfrm>
          <a:prstGeom prst="rect">
            <a:avLst/>
          </a:prstGeom>
        </p:spPr>
      </p:pic>
      <p:sp>
        <p:nvSpPr>
          <p:cNvPr id="22" name="文本框 128"/>
          <p:cNvSpPr txBox="1">
            <a:spLocks noChangeArrowheads="1"/>
          </p:cNvSpPr>
          <p:nvPr/>
        </p:nvSpPr>
        <p:spPr bwMode="auto">
          <a:xfrm>
            <a:off x="3507112" y="2647657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3" name="文本框 129"/>
          <p:cNvSpPr txBox="1">
            <a:spLocks noChangeArrowheads="1"/>
          </p:cNvSpPr>
          <p:nvPr/>
        </p:nvSpPr>
        <p:spPr bwMode="auto">
          <a:xfrm>
            <a:off x="1681163" y="2647657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flipV="1">
            <a:off x="3260725" y="2742907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27"/>
          <p:cNvSpPr txBox="1">
            <a:spLocks noChangeArrowheads="1"/>
          </p:cNvSpPr>
          <p:nvPr/>
        </p:nvSpPr>
        <p:spPr bwMode="auto">
          <a:xfrm>
            <a:off x="3506788" y="3376320"/>
            <a:ext cx="258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0" name="文本框 130"/>
          <p:cNvSpPr txBox="1">
            <a:spLocks noChangeArrowheads="1"/>
          </p:cNvSpPr>
          <p:nvPr/>
        </p:nvSpPr>
        <p:spPr bwMode="auto">
          <a:xfrm>
            <a:off x="1681163" y="3376869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 flipV="1">
            <a:off x="3260725" y="3471570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26"/>
          <p:cNvSpPr txBox="1">
            <a:spLocks noChangeArrowheads="1"/>
          </p:cNvSpPr>
          <p:nvPr/>
        </p:nvSpPr>
        <p:spPr bwMode="auto">
          <a:xfrm>
            <a:off x="3506788" y="4106570"/>
            <a:ext cx="2589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7" name="文本框 131"/>
          <p:cNvSpPr txBox="1">
            <a:spLocks noChangeArrowheads="1"/>
          </p:cNvSpPr>
          <p:nvPr/>
        </p:nvSpPr>
        <p:spPr bwMode="auto">
          <a:xfrm>
            <a:off x="1681163" y="4106082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V="1">
            <a:off x="3260725" y="4201820"/>
            <a:ext cx="130175" cy="3317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5"/>
          <p:cNvSpPr txBox="1">
            <a:spLocks noChangeArrowheads="1"/>
          </p:cNvSpPr>
          <p:nvPr/>
        </p:nvSpPr>
        <p:spPr bwMode="auto">
          <a:xfrm>
            <a:off x="3507112" y="4835294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4" name="文本框 132"/>
          <p:cNvSpPr txBox="1">
            <a:spLocks noChangeArrowheads="1"/>
          </p:cNvSpPr>
          <p:nvPr/>
        </p:nvSpPr>
        <p:spPr bwMode="auto">
          <a:xfrm>
            <a:off x="1681163" y="4835294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 flipV="1">
            <a:off x="3260725" y="4930482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84"/>
          <p:cNvGrpSpPr/>
          <p:nvPr/>
        </p:nvGrpSpPr>
        <p:grpSpPr bwMode="auto">
          <a:xfrm>
            <a:off x="1282453" y="1237895"/>
            <a:ext cx="2393950" cy="1108075"/>
            <a:chOff x="2188026" y="4592044"/>
            <a:chExt cx="2394860" cy="1107996"/>
          </a:xfrm>
        </p:grpSpPr>
        <p:sp>
          <p:nvSpPr>
            <p:cNvPr id="26" name="文本框 85"/>
            <p:cNvSpPr txBox="1">
              <a:spLocks noChangeArrowheads="1"/>
            </p:cNvSpPr>
            <p:nvPr/>
          </p:nvSpPr>
          <p:spPr bwMode="auto">
            <a:xfrm>
              <a:off x="2188026" y="4592044"/>
              <a:ext cx="239486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ONTENTS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86"/>
            <p:cNvSpPr txBox="1">
              <a:spLocks noChangeArrowheads="1"/>
            </p:cNvSpPr>
            <p:nvPr/>
          </p:nvSpPr>
          <p:spPr bwMode="auto">
            <a:xfrm>
              <a:off x="3100616" y="4704617"/>
              <a:ext cx="1088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5"/>
          <p:cNvSpPr/>
          <p:nvPr/>
        </p:nvSpPr>
        <p:spPr>
          <a:xfrm>
            <a:off x="127076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11"/>
          <p:cNvSpPr/>
          <p:nvPr/>
        </p:nvSpPr>
        <p:spPr>
          <a:xfrm>
            <a:off x="461144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13"/>
          <p:cNvSpPr/>
          <p:nvPr/>
        </p:nvSpPr>
        <p:spPr>
          <a:xfrm>
            <a:off x="8005741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15"/>
          <p:cNvSpPr/>
          <p:nvPr/>
        </p:nvSpPr>
        <p:spPr>
          <a:xfrm>
            <a:off x="127076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17"/>
          <p:cNvSpPr/>
          <p:nvPr/>
        </p:nvSpPr>
        <p:spPr>
          <a:xfrm>
            <a:off x="461144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8005741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44"/>
          <p:cNvSpPr>
            <a:spLocks noEditPoints="1"/>
          </p:cNvSpPr>
          <p:nvPr/>
        </p:nvSpPr>
        <p:spPr bwMode="auto">
          <a:xfrm>
            <a:off x="8293573" y="2533896"/>
            <a:ext cx="530078" cy="523493"/>
          </a:xfrm>
          <a:custGeom>
            <a:avLst/>
            <a:gdLst>
              <a:gd name="T0" fmla="*/ 114 w 121"/>
              <a:gd name="T1" fmla="*/ 89 h 119"/>
              <a:gd name="T2" fmla="*/ 88 w 121"/>
              <a:gd name="T3" fmla="*/ 62 h 119"/>
              <a:gd name="T4" fmla="*/ 71 w 121"/>
              <a:gd name="T5" fmla="*/ 58 h 119"/>
              <a:gd name="T6" fmla="*/ 61 w 121"/>
              <a:gd name="T7" fmla="*/ 48 h 119"/>
              <a:gd name="T8" fmla="*/ 56 w 121"/>
              <a:gd name="T9" fmla="*/ 33 h 119"/>
              <a:gd name="T10" fmla="*/ 30 w 121"/>
              <a:gd name="T11" fmla="*/ 6 h 119"/>
              <a:gd name="T12" fmla="*/ 7 w 121"/>
              <a:gd name="T13" fmla="*/ 6 h 119"/>
              <a:gd name="T14" fmla="*/ 7 w 121"/>
              <a:gd name="T15" fmla="*/ 29 h 119"/>
              <a:gd name="T16" fmla="*/ 33 w 121"/>
              <a:gd name="T17" fmla="*/ 56 h 119"/>
              <a:gd name="T18" fmla="*/ 51 w 121"/>
              <a:gd name="T19" fmla="*/ 60 h 119"/>
              <a:gd name="T20" fmla="*/ 60 w 121"/>
              <a:gd name="T21" fmla="*/ 70 h 119"/>
              <a:gd name="T22" fmla="*/ 65 w 121"/>
              <a:gd name="T23" fmla="*/ 85 h 119"/>
              <a:gd name="T24" fmla="*/ 91 w 121"/>
              <a:gd name="T25" fmla="*/ 112 h 119"/>
              <a:gd name="T26" fmla="*/ 114 w 121"/>
              <a:gd name="T27" fmla="*/ 112 h 119"/>
              <a:gd name="T28" fmla="*/ 114 w 121"/>
              <a:gd name="T29" fmla="*/ 89 h 119"/>
              <a:gd name="T30" fmla="*/ 36 w 121"/>
              <a:gd name="T31" fmla="*/ 51 h 119"/>
              <a:gd name="T32" fmla="*/ 12 w 121"/>
              <a:gd name="T33" fmla="*/ 27 h 119"/>
              <a:gd name="T34" fmla="*/ 11 w 121"/>
              <a:gd name="T35" fmla="*/ 11 h 119"/>
              <a:gd name="T36" fmla="*/ 27 w 121"/>
              <a:gd name="T37" fmla="*/ 12 h 119"/>
              <a:gd name="T38" fmla="*/ 51 w 121"/>
              <a:gd name="T39" fmla="*/ 36 h 119"/>
              <a:gd name="T40" fmla="*/ 54 w 121"/>
              <a:gd name="T41" fmla="*/ 42 h 119"/>
              <a:gd name="T42" fmla="*/ 43 w 121"/>
              <a:gd name="T43" fmla="*/ 42 h 119"/>
              <a:gd name="T44" fmla="*/ 43 w 121"/>
              <a:gd name="T45" fmla="*/ 53 h 119"/>
              <a:gd name="T46" fmla="*/ 45 w 121"/>
              <a:gd name="T47" fmla="*/ 54 h 119"/>
              <a:gd name="T48" fmla="*/ 36 w 121"/>
              <a:gd name="T49" fmla="*/ 51 h 119"/>
              <a:gd name="T50" fmla="*/ 110 w 121"/>
              <a:gd name="T51" fmla="*/ 107 h 119"/>
              <a:gd name="T52" fmla="*/ 94 w 121"/>
              <a:gd name="T53" fmla="*/ 107 h 119"/>
              <a:gd name="T54" fmla="*/ 70 w 121"/>
              <a:gd name="T55" fmla="*/ 83 h 119"/>
              <a:gd name="T56" fmla="*/ 67 w 121"/>
              <a:gd name="T57" fmla="*/ 76 h 119"/>
              <a:gd name="T58" fmla="*/ 71 w 121"/>
              <a:gd name="T59" fmla="*/ 80 h 119"/>
              <a:gd name="T60" fmla="*/ 82 w 121"/>
              <a:gd name="T61" fmla="*/ 80 h 119"/>
              <a:gd name="T62" fmla="*/ 82 w 121"/>
              <a:gd name="T63" fmla="*/ 69 h 119"/>
              <a:gd name="T64" fmla="*/ 77 w 121"/>
              <a:gd name="T65" fmla="*/ 64 h 119"/>
              <a:gd name="T66" fmla="*/ 85 w 121"/>
              <a:gd name="T67" fmla="*/ 68 h 119"/>
              <a:gd name="T68" fmla="*/ 109 w 121"/>
              <a:gd name="T69" fmla="*/ 92 h 119"/>
              <a:gd name="T70" fmla="*/ 110 w 121"/>
              <a:gd name="T71" fmla="*/ 10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" h="119">
                <a:moveTo>
                  <a:pt x="114" y="89"/>
                </a:moveTo>
                <a:cubicBezTo>
                  <a:pt x="88" y="62"/>
                  <a:pt x="88" y="62"/>
                  <a:pt x="88" y="62"/>
                </a:cubicBezTo>
                <a:cubicBezTo>
                  <a:pt x="83" y="58"/>
                  <a:pt x="77" y="57"/>
                  <a:pt x="71" y="58"/>
                </a:cubicBezTo>
                <a:cubicBezTo>
                  <a:pt x="61" y="48"/>
                  <a:pt x="61" y="48"/>
                  <a:pt x="61" y="48"/>
                </a:cubicBezTo>
                <a:cubicBezTo>
                  <a:pt x="62" y="43"/>
                  <a:pt x="61" y="37"/>
                  <a:pt x="56" y="33"/>
                </a:cubicBezTo>
                <a:cubicBezTo>
                  <a:pt x="30" y="6"/>
                  <a:pt x="30" y="6"/>
                  <a:pt x="30" y="6"/>
                </a:cubicBezTo>
                <a:cubicBezTo>
                  <a:pt x="23" y="0"/>
                  <a:pt x="13" y="0"/>
                  <a:pt x="7" y="6"/>
                </a:cubicBezTo>
                <a:cubicBezTo>
                  <a:pt x="0" y="13"/>
                  <a:pt x="0" y="23"/>
                  <a:pt x="7" y="29"/>
                </a:cubicBezTo>
                <a:cubicBezTo>
                  <a:pt x="33" y="56"/>
                  <a:pt x="33" y="56"/>
                  <a:pt x="33" y="56"/>
                </a:cubicBezTo>
                <a:cubicBezTo>
                  <a:pt x="38" y="61"/>
                  <a:pt x="45" y="62"/>
                  <a:pt x="51" y="60"/>
                </a:cubicBezTo>
                <a:cubicBezTo>
                  <a:pt x="60" y="70"/>
                  <a:pt x="60" y="70"/>
                  <a:pt x="60" y="70"/>
                </a:cubicBezTo>
                <a:cubicBezTo>
                  <a:pt x="59" y="75"/>
                  <a:pt x="60" y="81"/>
                  <a:pt x="65" y="85"/>
                </a:cubicBezTo>
                <a:cubicBezTo>
                  <a:pt x="91" y="112"/>
                  <a:pt x="91" y="112"/>
                  <a:pt x="91" y="112"/>
                </a:cubicBezTo>
                <a:cubicBezTo>
                  <a:pt x="98" y="119"/>
                  <a:pt x="108" y="119"/>
                  <a:pt x="114" y="112"/>
                </a:cubicBezTo>
                <a:cubicBezTo>
                  <a:pt x="121" y="106"/>
                  <a:pt x="121" y="95"/>
                  <a:pt x="114" y="89"/>
                </a:cubicBezTo>
                <a:close/>
                <a:moveTo>
                  <a:pt x="36" y="51"/>
                </a:moveTo>
                <a:cubicBezTo>
                  <a:pt x="12" y="27"/>
                  <a:pt x="12" y="27"/>
                  <a:pt x="12" y="27"/>
                </a:cubicBezTo>
                <a:cubicBezTo>
                  <a:pt x="7" y="22"/>
                  <a:pt x="7" y="15"/>
                  <a:pt x="11" y="11"/>
                </a:cubicBezTo>
                <a:cubicBezTo>
                  <a:pt x="16" y="7"/>
                  <a:pt x="23" y="7"/>
                  <a:pt x="27" y="12"/>
                </a:cubicBezTo>
                <a:cubicBezTo>
                  <a:pt x="51" y="36"/>
                  <a:pt x="51" y="36"/>
                  <a:pt x="51" y="36"/>
                </a:cubicBezTo>
                <a:cubicBezTo>
                  <a:pt x="53" y="37"/>
                  <a:pt x="54" y="40"/>
                  <a:pt x="54" y="42"/>
                </a:cubicBezTo>
                <a:cubicBezTo>
                  <a:pt x="51" y="39"/>
                  <a:pt x="46" y="39"/>
                  <a:pt x="43" y="42"/>
                </a:cubicBezTo>
                <a:cubicBezTo>
                  <a:pt x="40" y="45"/>
                  <a:pt x="40" y="50"/>
                  <a:pt x="43" y="53"/>
                </a:cubicBezTo>
                <a:cubicBezTo>
                  <a:pt x="45" y="54"/>
                  <a:pt x="45" y="54"/>
                  <a:pt x="45" y="54"/>
                </a:cubicBezTo>
                <a:cubicBezTo>
                  <a:pt x="42" y="54"/>
                  <a:pt x="38" y="53"/>
                  <a:pt x="36" y="51"/>
                </a:cubicBezTo>
                <a:close/>
                <a:moveTo>
                  <a:pt x="110" y="107"/>
                </a:moveTo>
                <a:cubicBezTo>
                  <a:pt x="105" y="111"/>
                  <a:pt x="98" y="111"/>
                  <a:pt x="94" y="107"/>
                </a:cubicBezTo>
                <a:cubicBezTo>
                  <a:pt x="70" y="83"/>
                  <a:pt x="70" y="83"/>
                  <a:pt x="70" y="83"/>
                </a:cubicBezTo>
                <a:cubicBezTo>
                  <a:pt x="68" y="81"/>
                  <a:pt x="67" y="78"/>
                  <a:pt x="67" y="76"/>
                </a:cubicBezTo>
                <a:cubicBezTo>
                  <a:pt x="71" y="80"/>
                  <a:pt x="71" y="80"/>
                  <a:pt x="71" y="80"/>
                </a:cubicBezTo>
                <a:cubicBezTo>
                  <a:pt x="74" y="83"/>
                  <a:pt x="79" y="83"/>
                  <a:pt x="82" y="80"/>
                </a:cubicBezTo>
                <a:cubicBezTo>
                  <a:pt x="85" y="77"/>
                  <a:pt x="85" y="72"/>
                  <a:pt x="82" y="69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4"/>
                  <a:pt x="83" y="65"/>
                  <a:pt x="85" y="68"/>
                </a:cubicBezTo>
                <a:cubicBezTo>
                  <a:pt x="109" y="92"/>
                  <a:pt x="109" y="92"/>
                  <a:pt x="109" y="92"/>
                </a:cubicBezTo>
                <a:cubicBezTo>
                  <a:pt x="114" y="96"/>
                  <a:pt x="114" y="103"/>
                  <a:pt x="110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24"/>
          <p:cNvGrpSpPr/>
          <p:nvPr/>
        </p:nvGrpSpPr>
        <p:grpSpPr>
          <a:xfrm>
            <a:off x="4892695" y="2547065"/>
            <a:ext cx="543247" cy="497152"/>
            <a:chOff x="6726389" y="1486674"/>
            <a:chExt cx="411805" cy="376863"/>
          </a:xfrm>
          <a:solidFill>
            <a:srgbClr val="9FD2C4"/>
          </a:solidFill>
        </p:grpSpPr>
        <p:sp>
          <p:nvSpPr>
            <p:cNvPr id="15" name="Oval 52@|1FFC:0|FBC:0|LFC:0|LBC:16777215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53@|1FFC:0|FBC:0|LFC:0|LBC:16777215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54@|5FFC:0|FBC:0|LFC:0|LBC:16777215"/>
            <p:cNvSpPr/>
            <p:nvPr/>
          </p:nvSpPr>
          <p:spPr bwMode="auto">
            <a:xfrm>
              <a:off x="6726389" y="1486674"/>
              <a:ext cx="411805" cy="292007"/>
            </a:xfrm>
            <a:custGeom>
              <a:avLst/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Freeform 55"/>
          <p:cNvSpPr>
            <a:spLocks noEditPoints="1"/>
          </p:cNvSpPr>
          <p:nvPr/>
        </p:nvSpPr>
        <p:spPr bwMode="auto">
          <a:xfrm>
            <a:off x="1540493" y="4278674"/>
            <a:ext cx="566292" cy="592632"/>
          </a:xfrm>
          <a:custGeom>
            <a:avLst/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Group 29"/>
          <p:cNvGrpSpPr/>
          <p:nvPr/>
        </p:nvGrpSpPr>
        <p:grpSpPr>
          <a:xfrm>
            <a:off x="4950313" y="4316126"/>
            <a:ext cx="428013" cy="536662"/>
            <a:chOff x="5106627" y="2260366"/>
            <a:chExt cx="324452" cy="406813"/>
          </a:xfrm>
          <a:solidFill>
            <a:srgbClr val="9FD2C4"/>
          </a:solidFill>
        </p:grpSpPr>
        <p:sp>
          <p:nvSpPr>
            <p:cNvPr id="20" name="Freeform 80@|5FFC:0|FBC:0|LFC:0|LBC:16777215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81@|5FFC:0|FBC:0|LFC:0|LBC:16777215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82@|5FFC:0|FBC:0|LFC:0|LBC:16777215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83@|1FFC:0|FBC:0|LFC:0|LBC:16777215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34"/>
          <p:cNvGrpSpPr/>
          <p:nvPr/>
        </p:nvGrpSpPr>
        <p:grpSpPr>
          <a:xfrm>
            <a:off x="8295220" y="4431769"/>
            <a:ext cx="526783" cy="286440"/>
            <a:chOff x="7682273" y="3211260"/>
            <a:chExt cx="399324" cy="217134"/>
          </a:xfrm>
          <a:solidFill>
            <a:srgbClr val="9FD2C4"/>
          </a:solidFill>
        </p:grpSpPr>
        <p:sp>
          <p:nvSpPr>
            <p:cNvPr id="25" name="Freeform 98@|5FFC:0|FBC:0|LFC:16777215|LBC:16777215"/>
            <p:cNvSpPr>
              <a:spLocks noEditPoints="1"/>
            </p:cNvSpPr>
            <p:nvPr/>
          </p:nvSpPr>
          <p:spPr bwMode="auto">
            <a:xfrm>
              <a:off x="7682273" y="3211260"/>
              <a:ext cx="289511" cy="217134"/>
            </a:xfrm>
            <a:custGeom>
              <a:avLst/>
              <a:gdLst>
                <a:gd name="T0" fmla="*/ 26 w 87"/>
                <a:gd name="T1" fmla="*/ 23 h 65"/>
                <a:gd name="T2" fmla="*/ 26 w 87"/>
                <a:gd name="T3" fmla="*/ 33 h 65"/>
                <a:gd name="T4" fmla="*/ 7 w 87"/>
                <a:gd name="T5" fmla="*/ 17 h 65"/>
                <a:gd name="T6" fmla="*/ 7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0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6" y="33"/>
                    <a:pt x="7" y="17"/>
                    <a:pt x="7" y="1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0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0" y="9"/>
                  </a:cubicBezTo>
                  <a:cubicBezTo>
                    <a:pt x="25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99@|5FFC:0|FBC:0|LFC:16777215|LBC:16777215"/>
            <p:cNvSpPr>
              <a:spLocks noEditPoints="1"/>
            </p:cNvSpPr>
            <p:nvPr/>
          </p:nvSpPr>
          <p:spPr bwMode="auto">
            <a:xfrm>
              <a:off x="7981766" y="3368493"/>
              <a:ext cx="99831" cy="32446"/>
            </a:xfrm>
            <a:custGeom>
              <a:avLst/>
              <a:gdLst>
                <a:gd name="T0" fmla="*/ 0 w 30"/>
                <a:gd name="T1" fmla="*/ 10 h 10"/>
                <a:gd name="T2" fmla="*/ 30 w 30"/>
                <a:gd name="T3" fmla="*/ 10 h 10"/>
                <a:gd name="T4" fmla="*/ 30 w 30"/>
                <a:gd name="T5" fmla="*/ 0 h 10"/>
                <a:gd name="T6" fmla="*/ 0 w 30"/>
                <a:gd name="T7" fmla="*/ 0 h 10"/>
                <a:gd name="T8" fmla="*/ 0 w 30"/>
                <a:gd name="T9" fmla="*/ 10 h 10"/>
                <a:gd name="T10" fmla="*/ 25 w 30"/>
                <a:gd name="T11" fmla="*/ 2 h 10"/>
                <a:gd name="T12" fmla="*/ 28 w 30"/>
                <a:gd name="T13" fmla="*/ 5 h 10"/>
                <a:gd name="T14" fmla="*/ 25 w 30"/>
                <a:gd name="T15" fmla="*/ 8 h 10"/>
                <a:gd name="T16" fmla="*/ 22 w 30"/>
                <a:gd name="T17" fmla="*/ 5 h 10"/>
                <a:gd name="T18" fmla="*/ 25 w 30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5" y="2"/>
                  </a:moveTo>
                  <a:cubicBezTo>
                    <a:pt x="27" y="2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00@|5FFC:0|FBC:0|LFC:16777215|LBC:16777215"/>
            <p:cNvSpPr>
              <a:spLocks noEditPoints="1"/>
            </p:cNvSpPr>
            <p:nvPr/>
          </p:nvSpPr>
          <p:spPr bwMode="auto">
            <a:xfrm>
              <a:off x="7981766" y="3276150"/>
              <a:ext cx="99831" cy="32446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10 h 10"/>
                <a:gd name="T4" fmla="*/ 30 w 30"/>
                <a:gd name="T5" fmla="*/ 10 h 10"/>
                <a:gd name="T6" fmla="*/ 30 w 30"/>
                <a:gd name="T7" fmla="*/ 0 h 10"/>
                <a:gd name="T8" fmla="*/ 0 w 30"/>
                <a:gd name="T9" fmla="*/ 0 h 10"/>
                <a:gd name="T10" fmla="*/ 25 w 30"/>
                <a:gd name="T11" fmla="*/ 8 h 10"/>
                <a:gd name="T12" fmla="*/ 22 w 30"/>
                <a:gd name="T13" fmla="*/ 5 h 10"/>
                <a:gd name="T14" fmla="*/ 25 w 30"/>
                <a:gd name="T15" fmla="*/ 3 h 10"/>
                <a:gd name="T16" fmla="*/ 28 w 30"/>
                <a:gd name="T17" fmla="*/ 5 h 10"/>
                <a:gd name="T18" fmla="*/ 25 w 30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0" y="0"/>
                  </a:lnTo>
                  <a:close/>
                  <a:moveTo>
                    <a:pt x="25" y="8"/>
                  </a:move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3"/>
                    <a:pt x="25" y="3"/>
                  </a:cubicBezTo>
                  <a:cubicBezTo>
                    <a:pt x="27" y="3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38"/>
          <p:cNvGrpSpPr/>
          <p:nvPr/>
        </p:nvGrpSpPr>
        <p:grpSpPr>
          <a:xfrm>
            <a:off x="1540493" y="2476279"/>
            <a:ext cx="566292" cy="638727"/>
            <a:chOff x="5513440" y="1766202"/>
            <a:chExt cx="429274" cy="484183"/>
          </a:xfrm>
          <a:solidFill>
            <a:srgbClr val="9FD2C4"/>
          </a:solidFill>
        </p:grpSpPr>
        <p:sp>
          <p:nvSpPr>
            <p:cNvPr id="29" name="Freeform 147@|5FFC:0|FBC:0|LFC:0|LBC:16777215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avLst/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148@|5FFC:0|FBC:0|LFC:0|LBC:16777215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avLst/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49@|5FFC:0|FBC:0|LFC:0|LBC:16777215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avLst/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13"/>
          <p:cNvSpPr txBox="1"/>
          <p:nvPr/>
        </p:nvSpPr>
        <p:spPr>
          <a:xfrm>
            <a:off x="2507384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2492659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5845708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5830983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9218062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203337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2507384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492659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5845708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830983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18062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03337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46"/>
          <p:cNvSpPr/>
          <p:nvPr/>
        </p:nvSpPr>
        <p:spPr>
          <a:xfrm>
            <a:off x="1586976" y="3184035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47"/>
          <p:cNvSpPr/>
          <p:nvPr/>
        </p:nvSpPr>
        <p:spPr>
          <a:xfrm>
            <a:off x="1586976" y="4547367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48"/>
          <p:cNvSpPr/>
          <p:nvPr/>
        </p:nvSpPr>
        <p:spPr>
          <a:xfrm>
            <a:off x="1586976" y="1825443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ardrop 49"/>
          <p:cNvSpPr/>
          <p:nvPr/>
        </p:nvSpPr>
        <p:spPr>
          <a:xfrm rot="5400000">
            <a:off x="1096324" y="1825443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ardrop 50"/>
          <p:cNvSpPr/>
          <p:nvPr/>
        </p:nvSpPr>
        <p:spPr>
          <a:xfrm rot="5400000">
            <a:off x="1096324" y="3181722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ardrop 51"/>
          <p:cNvSpPr/>
          <p:nvPr/>
        </p:nvSpPr>
        <p:spPr>
          <a:xfrm rot="5400000">
            <a:off x="1095167" y="4546210"/>
            <a:ext cx="1245289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ounded Rectangle 52"/>
          <p:cNvSpPr/>
          <p:nvPr/>
        </p:nvSpPr>
        <p:spPr>
          <a:xfrm>
            <a:off x="8985946" y="2231821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53"/>
          <p:cNvSpPr/>
          <p:nvPr/>
        </p:nvSpPr>
        <p:spPr>
          <a:xfrm>
            <a:off x="8985946" y="3580545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54"/>
          <p:cNvSpPr/>
          <p:nvPr/>
        </p:nvSpPr>
        <p:spPr>
          <a:xfrm>
            <a:off x="8985946" y="4982868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58"/>
          <p:cNvSpPr txBox="1"/>
          <p:nvPr/>
        </p:nvSpPr>
        <p:spPr>
          <a:xfrm>
            <a:off x="981788" y="2236424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$2100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7" name="TextBox 59"/>
          <p:cNvSpPr txBox="1"/>
          <p:nvPr/>
        </p:nvSpPr>
        <p:spPr>
          <a:xfrm>
            <a:off x="981788" y="3587212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$3000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8" name="TextBox 60"/>
          <p:cNvSpPr txBox="1"/>
          <p:nvPr/>
        </p:nvSpPr>
        <p:spPr>
          <a:xfrm>
            <a:off x="981788" y="4961448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$4500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55497" y="2406125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2655497" y="202476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55497" y="3748400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655497" y="336703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55497" y="5118011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655497" y="473664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9051888" y="234075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051888" y="368009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51888" y="5070565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203324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77255" y="2289745"/>
            <a:ext cx="938137" cy="938137"/>
            <a:chOff x="1709928" y="2085470"/>
            <a:chExt cx="938137" cy="938137"/>
          </a:xfrm>
        </p:grpSpPr>
        <p:sp>
          <p:nvSpPr>
            <p:cNvPr id="9" name="Freeform 451"/>
            <p:cNvSpPr>
              <a:spLocks noEditPoints="1"/>
            </p:cNvSpPr>
            <p:nvPr/>
          </p:nvSpPr>
          <p:spPr bwMode="auto">
            <a:xfrm>
              <a:off x="1954277" y="2329819"/>
              <a:ext cx="449438" cy="449438"/>
            </a:xfrm>
            <a:custGeom>
              <a:avLst/>
              <a:gdLst>
                <a:gd name="T0" fmla="*/ 283 w 287"/>
                <a:gd name="T1" fmla="*/ 234 h 288"/>
                <a:gd name="T2" fmla="*/ 247 w 287"/>
                <a:gd name="T3" fmla="*/ 208 h 288"/>
                <a:gd name="T4" fmla="*/ 136 w 287"/>
                <a:gd name="T5" fmla="*/ 96 h 288"/>
                <a:gd name="T6" fmla="*/ 142 w 287"/>
                <a:gd name="T7" fmla="*/ 74 h 288"/>
                <a:gd name="T8" fmla="*/ 68 w 287"/>
                <a:gd name="T9" fmla="*/ 0 h 288"/>
                <a:gd name="T10" fmla="*/ 61 w 287"/>
                <a:gd name="T11" fmla="*/ 7 h 288"/>
                <a:gd name="T12" fmla="*/ 89 w 287"/>
                <a:gd name="T13" fmla="*/ 51 h 288"/>
                <a:gd name="T14" fmla="*/ 50 w 287"/>
                <a:gd name="T15" fmla="*/ 90 h 288"/>
                <a:gd name="T16" fmla="*/ 6 w 287"/>
                <a:gd name="T17" fmla="*/ 62 h 288"/>
                <a:gd name="T18" fmla="*/ 0 w 287"/>
                <a:gd name="T19" fmla="*/ 69 h 288"/>
                <a:gd name="T20" fmla="*/ 74 w 287"/>
                <a:gd name="T21" fmla="*/ 143 h 288"/>
                <a:gd name="T22" fmla="*/ 95 w 287"/>
                <a:gd name="T23" fmla="*/ 137 h 288"/>
                <a:gd name="T24" fmla="*/ 207 w 287"/>
                <a:gd name="T25" fmla="*/ 249 h 288"/>
                <a:gd name="T26" fmla="*/ 233 w 287"/>
                <a:gd name="T27" fmla="*/ 284 h 288"/>
                <a:gd name="T28" fmla="*/ 247 w 287"/>
                <a:gd name="T29" fmla="*/ 288 h 288"/>
                <a:gd name="T30" fmla="*/ 287 w 287"/>
                <a:gd name="T31" fmla="*/ 249 h 288"/>
                <a:gd name="T32" fmla="*/ 283 w 287"/>
                <a:gd name="T33" fmla="*/ 234 h 288"/>
                <a:gd name="T34" fmla="*/ 244 w 287"/>
                <a:gd name="T35" fmla="*/ 261 h 288"/>
                <a:gd name="T36" fmla="*/ 227 w 287"/>
                <a:gd name="T37" fmla="*/ 244 h 288"/>
                <a:gd name="T38" fmla="*/ 244 w 287"/>
                <a:gd name="T39" fmla="*/ 228 h 288"/>
                <a:gd name="T40" fmla="*/ 260 w 287"/>
                <a:gd name="T41" fmla="*/ 244 h 288"/>
                <a:gd name="T42" fmla="*/ 244 w 287"/>
                <a:gd name="T43" fmla="*/ 26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7" h="288">
                  <a:moveTo>
                    <a:pt x="283" y="234"/>
                  </a:moveTo>
                  <a:cubicBezTo>
                    <a:pt x="247" y="208"/>
                    <a:pt x="247" y="208"/>
                    <a:pt x="247" y="208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40" y="89"/>
                    <a:pt x="142" y="81"/>
                    <a:pt x="142" y="74"/>
                  </a:cubicBezTo>
                  <a:cubicBezTo>
                    <a:pt x="142" y="37"/>
                    <a:pt x="106" y="0"/>
                    <a:pt x="68" y="0"/>
                  </a:cubicBezTo>
                  <a:cubicBezTo>
                    <a:pt x="68" y="0"/>
                    <a:pt x="64" y="5"/>
                    <a:pt x="61" y="7"/>
                  </a:cubicBezTo>
                  <a:cubicBezTo>
                    <a:pt x="92" y="37"/>
                    <a:pt x="89" y="32"/>
                    <a:pt x="89" y="51"/>
                  </a:cubicBezTo>
                  <a:cubicBezTo>
                    <a:pt x="89" y="66"/>
                    <a:pt x="65" y="90"/>
                    <a:pt x="50" y="90"/>
                  </a:cubicBezTo>
                  <a:cubicBezTo>
                    <a:pt x="31" y="90"/>
                    <a:pt x="37" y="93"/>
                    <a:pt x="6" y="62"/>
                  </a:cubicBezTo>
                  <a:cubicBezTo>
                    <a:pt x="4" y="65"/>
                    <a:pt x="0" y="69"/>
                    <a:pt x="0" y="69"/>
                  </a:cubicBezTo>
                  <a:cubicBezTo>
                    <a:pt x="0" y="107"/>
                    <a:pt x="36" y="143"/>
                    <a:pt x="74" y="143"/>
                  </a:cubicBezTo>
                  <a:cubicBezTo>
                    <a:pt x="80" y="143"/>
                    <a:pt x="88" y="141"/>
                    <a:pt x="95" y="137"/>
                  </a:cubicBezTo>
                  <a:cubicBezTo>
                    <a:pt x="207" y="249"/>
                    <a:pt x="207" y="249"/>
                    <a:pt x="207" y="249"/>
                  </a:cubicBezTo>
                  <a:cubicBezTo>
                    <a:pt x="233" y="284"/>
                    <a:pt x="233" y="284"/>
                    <a:pt x="233" y="284"/>
                  </a:cubicBezTo>
                  <a:cubicBezTo>
                    <a:pt x="247" y="288"/>
                    <a:pt x="247" y="288"/>
                    <a:pt x="247" y="288"/>
                  </a:cubicBezTo>
                  <a:cubicBezTo>
                    <a:pt x="287" y="249"/>
                    <a:pt x="287" y="249"/>
                    <a:pt x="287" y="249"/>
                  </a:cubicBezTo>
                  <a:lnTo>
                    <a:pt x="283" y="234"/>
                  </a:lnTo>
                  <a:close/>
                  <a:moveTo>
                    <a:pt x="244" y="261"/>
                  </a:moveTo>
                  <a:cubicBezTo>
                    <a:pt x="234" y="261"/>
                    <a:pt x="227" y="254"/>
                    <a:pt x="227" y="244"/>
                  </a:cubicBezTo>
                  <a:cubicBezTo>
                    <a:pt x="227" y="235"/>
                    <a:pt x="234" y="228"/>
                    <a:pt x="244" y="228"/>
                  </a:cubicBezTo>
                  <a:cubicBezTo>
                    <a:pt x="253" y="228"/>
                    <a:pt x="260" y="235"/>
                    <a:pt x="260" y="244"/>
                  </a:cubicBezTo>
                  <a:cubicBezTo>
                    <a:pt x="260" y="254"/>
                    <a:pt x="253" y="261"/>
                    <a:pt x="244" y="261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709928" y="2085470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751452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425383" y="2254632"/>
            <a:ext cx="938137" cy="938137"/>
            <a:chOff x="4139184" y="2201294"/>
            <a:chExt cx="938137" cy="938137"/>
          </a:xfrm>
        </p:grpSpPr>
        <p:grpSp>
          <p:nvGrpSpPr>
            <p:cNvPr id="13" name="组合 12"/>
            <p:cNvGrpSpPr/>
            <p:nvPr/>
          </p:nvGrpSpPr>
          <p:grpSpPr>
            <a:xfrm>
              <a:off x="4381777" y="2445642"/>
              <a:ext cx="452949" cy="449439"/>
              <a:chOff x="2447925" y="3514725"/>
              <a:chExt cx="204787" cy="203200"/>
            </a:xfrm>
            <a:solidFill>
              <a:schemeClr val="bg1"/>
            </a:solidFill>
          </p:grpSpPr>
          <p:sp>
            <p:nvSpPr>
              <p:cNvPr id="15" name="Freeform 690"/>
              <p:cNvSpPr>
                <a:spLocks noEditPoints="1"/>
              </p:cNvSpPr>
              <p:nvPr/>
            </p:nvSpPr>
            <p:spPr bwMode="auto">
              <a:xfrm>
                <a:off x="2562225" y="3632200"/>
                <a:ext cx="88900" cy="85725"/>
              </a:xfrm>
              <a:custGeom>
                <a:avLst/>
                <a:gdLst>
                  <a:gd name="T0" fmla="*/ 27 w 124"/>
                  <a:gd name="T1" fmla="*/ 1 h 121"/>
                  <a:gd name="T2" fmla="*/ 31 w 124"/>
                  <a:gd name="T3" fmla="*/ 8 h 121"/>
                  <a:gd name="T4" fmla="*/ 23 w 124"/>
                  <a:gd name="T5" fmla="*/ 17 h 121"/>
                  <a:gd name="T6" fmla="*/ 16 w 124"/>
                  <a:gd name="T7" fmla="*/ 24 h 121"/>
                  <a:gd name="T8" fmla="*/ 0 w 124"/>
                  <a:gd name="T9" fmla="*/ 34 h 121"/>
                  <a:gd name="T10" fmla="*/ 51 w 124"/>
                  <a:gd name="T11" fmla="*/ 85 h 121"/>
                  <a:gd name="T12" fmla="*/ 75 w 124"/>
                  <a:gd name="T13" fmla="*/ 117 h 121"/>
                  <a:gd name="T14" fmla="*/ 88 w 124"/>
                  <a:gd name="T15" fmla="*/ 121 h 121"/>
                  <a:gd name="T16" fmla="*/ 124 w 124"/>
                  <a:gd name="T17" fmla="*/ 85 h 121"/>
                  <a:gd name="T18" fmla="*/ 120 w 124"/>
                  <a:gd name="T19" fmla="*/ 72 h 121"/>
                  <a:gd name="T20" fmla="*/ 88 w 124"/>
                  <a:gd name="T21" fmla="*/ 48 h 121"/>
                  <a:gd name="T22" fmla="*/ 40 w 124"/>
                  <a:gd name="T23" fmla="*/ 0 h 121"/>
                  <a:gd name="T24" fmla="*/ 35 w 124"/>
                  <a:gd name="T25" fmla="*/ 5 h 121"/>
                  <a:gd name="T26" fmla="*/ 27 w 124"/>
                  <a:gd name="T27" fmla="*/ 1 h 121"/>
                  <a:gd name="T28" fmla="*/ 85 w 124"/>
                  <a:gd name="T29" fmla="*/ 66 h 121"/>
                  <a:gd name="T30" fmla="*/ 100 w 124"/>
                  <a:gd name="T31" fmla="*/ 81 h 121"/>
                  <a:gd name="T32" fmla="*/ 85 w 124"/>
                  <a:gd name="T33" fmla="*/ 96 h 121"/>
                  <a:gd name="T34" fmla="*/ 70 w 124"/>
                  <a:gd name="T35" fmla="*/ 81 h 121"/>
                  <a:gd name="T36" fmla="*/ 85 w 124"/>
                  <a:gd name="T37" fmla="*/ 66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121">
                    <a:moveTo>
                      <a:pt x="27" y="1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1" y="29"/>
                      <a:pt x="6" y="32"/>
                      <a:pt x="0" y="3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75" y="117"/>
                      <a:pt x="75" y="117"/>
                      <a:pt x="75" y="117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5"/>
                      <a:pt x="35" y="5"/>
                      <a:pt x="35" y="5"/>
                    </a:cubicBezTo>
                    <a:lnTo>
                      <a:pt x="27" y="1"/>
                    </a:lnTo>
                    <a:close/>
                    <a:moveTo>
                      <a:pt x="85" y="66"/>
                    </a:moveTo>
                    <a:cubicBezTo>
                      <a:pt x="93" y="66"/>
                      <a:pt x="100" y="73"/>
                      <a:pt x="100" y="81"/>
                    </a:cubicBezTo>
                    <a:cubicBezTo>
                      <a:pt x="100" y="90"/>
                      <a:pt x="93" y="96"/>
                      <a:pt x="85" y="96"/>
                    </a:cubicBezTo>
                    <a:cubicBezTo>
                      <a:pt x="76" y="96"/>
                      <a:pt x="70" y="90"/>
                      <a:pt x="70" y="81"/>
                    </a:cubicBezTo>
                    <a:cubicBezTo>
                      <a:pt x="70" y="73"/>
                      <a:pt x="76" y="66"/>
                      <a:pt x="85" y="66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691"/>
              <p:cNvSpPr/>
              <p:nvPr/>
            </p:nvSpPr>
            <p:spPr bwMode="auto">
              <a:xfrm>
                <a:off x="2447925" y="3514725"/>
                <a:ext cx="90487" cy="92075"/>
              </a:xfrm>
              <a:custGeom>
                <a:avLst/>
                <a:gdLst>
                  <a:gd name="T0" fmla="*/ 105 w 129"/>
                  <a:gd name="T1" fmla="*/ 102 h 129"/>
                  <a:gd name="T2" fmla="*/ 113 w 129"/>
                  <a:gd name="T3" fmla="*/ 93 h 129"/>
                  <a:gd name="T4" fmla="*/ 121 w 129"/>
                  <a:gd name="T5" fmla="*/ 97 h 129"/>
                  <a:gd name="T6" fmla="*/ 117 w 129"/>
                  <a:gd name="T7" fmla="*/ 90 h 129"/>
                  <a:gd name="T8" fmla="*/ 125 w 129"/>
                  <a:gd name="T9" fmla="*/ 82 h 129"/>
                  <a:gd name="T10" fmla="*/ 126 w 129"/>
                  <a:gd name="T11" fmla="*/ 81 h 129"/>
                  <a:gd name="T12" fmla="*/ 129 w 129"/>
                  <a:gd name="T13" fmla="*/ 67 h 129"/>
                  <a:gd name="T14" fmla="*/ 62 w 129"/>
                  <a:gd name="T15" fmla="*/ 0 h 129"/>
                  <a:gd name="T16" fmla="*/ 56 w 129"/>
                  <a:gd name="T17" fmla="*/ 6 h 129"/>
                  <a:gd name="T18" fmla="*/ 81 w 129"/>
                  <a:gd name="T19" fmla="*/ 46 h 129"/>
                  <a:gd name="T20" fmla="*/ 46 w 129"/>
                  <a:gd name="T21" fmla="*/ 81 h 129"/>
                  <a:gd name="T22" fmla="*/ 6 w 129"/>
                  <a:gd name="T23" fmla="*/ 56 h 129"/>
                  <a:gd name="T24" fmla="*/ 0 w 129"/>
                  <a:gd name="T25" fmla="*/ 62 h 129"/>
                  <a:gd name="T26" fmla="*/ 67 w 129"/>
                  <a:gd name="T27" fmla="*/ 129 h 129"/>
                  <a:gd name="T28" fmla="*/ 86 w 129"/>
                  <a:gd name="T29" fmla="*/ 123 h 129"/>
                  <a:gd name="T30" fmla="*/ 88 w 129"/>
                  <a:gd name="T31" fmla="*/ 125 h 129"/>
                  <a:gd name="T32" fmla="*/ 98 w 129"/>
                  <a:gd name="T33" fmla="*/ 109 h 129"/>
                  <a:gd name="T34" fmla="*/ 105 w 129"/>
                  <a:gd name="T35" fmla="*/ 102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" h="129">
                    <a:moveTo>
                      <a:pt x="105" y="102"/>
                    </a:moveTo>
                    <a:cubicBezTo>
                      <a:pt x="113" y="93"/>
                      <a:pt x="113" y="93"/>
                      <a:pt x="113" y="93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17" y="90"/>
                      <a:pt x="117" y="90"/>
                      <a:pt x="117" y="90"/>
                    </a:cubicBezTo>
                    <a:cubicBezTo>
                      <a:pt x="125" y="82"/>
                      <a:pt x="125" y="82"/>
                      <a:pt x="125" y="82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8" y="76"/>
                      <a:pt x="129" y="71"/>
                      <a:pt x="129" y="67"/>
                    </a:cubicBezTo>
                    <a:cubicBezTo>
                      <a:pt x="129" y="33"/>
                      <a:pt x="96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3" y="33"/>
                      <a:pt x="81" y="29"/>
                      <a:pt x="81" y="46"/>
                    </a:cubicBezTo>
                    <a:cubicBezTo>
                      <a:pt x="81" y="59"/>
                      <a:pt x="59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6"/>
                      <a:pt x="33" y="129"/>
                      <a:pt x="67" y="129"/>
                    </a:cubicBezTo>
                    <a:cubicBezTo>
                      <a:pt x="73" y="129"/>
                      <a:pt x="80" y="127"/>
                      <a:pt x="86" y="123"/>
                    </a:cubicBezTo>
                    <a:cubicBezTo>
                      <a:pt x="88" y="125"/>
                      <a:pt x="88" y="125"/>
                      <a:pt x="88" y="125"/>
                    </a:cubicBezTo>
                    <a:cubicBezTo>
                      <a:pt x="90" y="119"/>
                      <a:pt x="93" y="114"/>
                      <a:pt x="98" y="109"/>
                    </a:cubicBezTo>
                    <a:lnTo>
                      <a:pt x="105" y="102"/>
                    </a:ln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692"/>
              <p:cNvSpPr/>
              <p:nvPr/>
            </p:nvSpPr>
            <p:spPr bwMode="auto">
              <a:xfrm>
                <a:off x="2447925" y="3514725"/>
                <a:ext cx="204787" cy="203200"/>
              </a:xfrm>
              <a:custGeom>
                <a:avLst/>
                <a:gdLst>
                  <a:gd name="T0" fmla="*/ 280 w 291"/>
                  <a:gd name="T1" fmla="*/ 27 h 287"/>
                  <a:gd name="T2" fmla="*/ 260 w 291"/>
                  <a:gd name="T3" fmla="*/ 8 h 287"/>
                  <a:gd name="T4" fmla="*/ 241 w 291"/>
                  <a:gd name="T5" fmla="*/ 0 h 287"/>
                  <a:gd name="T6" fmla="*/ 222 w 291"/>
                  <a:gd name="T7" fmla="*/ 8 h 287"/>
                  <a:gd name="T8" fmla="*/ 137 w 291"/>
                  <a:gd name="T9" fmla="*/ 93 h 287"/>
                  <a:gd name="T10" fmla="*/ 133 w 291"/>
                  <a:gd name="T11" fmla="*/ 110 h 287"/>
                  <a:gd name="T12" fmla="*/ 122 w 291"/>
                  <a:gd name="T13" fmla="*/ 114 h 287"/>
                  <a:gd name="T14" fmla="*/ 116 w 291"/>
                  <a:gd name="T15" fmla="*/ 113 h 287"/>
                  <a:gd name="T16" fmla="*/ 109 w 291"/>
                  <a:gd name="T17" fmla="*/ 120 h 287"/>
                  <a:gd name="T18" fmla="*/ 109 w 291"/>
                  <a:gd name="T19" fmla="*/ 159 h 287"/>
                  <a:gd name="T20" fmla="*/ 110 w 291"/>
                  <a:gd name="T21" fmla="*/ 160 h 287"/>
                  <a:gd name="T22" fmla="*/ 44 w 291"/>
                  <a:gd name="T23" fmla="*/ 227 h 287"/>
                  <a:gd name="T24" fmla="*/ 26 w 291"/>
                  <a:gd name="T25" fmla="*/ 234 h 287"/>
                  <a:gd name="T26" fmla="*/ 0 w 291"/>
                  <a:gd name="T27" fmla="*/ 271 h 287"/>
                  <a:gd name="T28" fmla="*/ 17 w 291"/>
                  <a:gd name="T29" fmla="*/ 287 h 287"/>
                  <a:gd name="T30" fmla="*/ 54 w 291"/>
                  <a:gd name="T31" fmla="*/ 261 h 287"/>
                  <a:gd name="T32" fmla="*/ 60 w 291"/>
                  <a:gd name="T33" fmla="*/ 243 h 287"/>
                  <a:gd name="T34" fmla="*/ 127 w 291"/>
                  <a:gd name="T35" fmla="*/ 177 h 287"/>
                  <a:gd name="T36" fmla="*/ 129 w 291"/>
                  <a:gd name="T37" fmla="*/ 179 h 287"/>
                  <a:gd name="T38" fmla="*/ 148 w 291"/>
                  <a:gd name="T39" fmla="*/ 187 h 287"/>
                  <a:gd name="T40" fmla="*/ 167 w 291"/>
                  <a:gd name="T41" fmla="*/ 179 h 287"/>
                  <a:gd name="T42" fmla="*/ 175 w 291"/>
                  <a:gd name="T43" fmla="*/ 171 h 287"/>
                  <a:gd name="T44" fmla="*/ 178 w 291"/>
                  <a:gd name="T45" fmla="*/ 155 h 287"/>
                  <a:gd name="T46" fmla="*/ 190 w 291"/>
                  <a:gd name="T47" fmla="*/ 150 h 287"/>
                  <a:gd name="T48" fmla="*/ 195 w 291"/>
                  <a:gd name="T49" fmla="*/ 151 h 287"/>
                  <a:gd name="T50" fmla="*/ 280 w 291"/>
                  <a:gd name="T51" fmla="*/ 66 h 287"/>
                  <a:gd name="T52" fmla="*/ 280 w 291"/>
                  <a:gd name="T53" fmla="*/ 2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1" h="287">
                    <a:moveTo>
                      <a:pt x="280" y="27"/>
                    </a:moveTo>
                    <a:cubicBezTo>
                      <a:pt x="260" y="8"/>
                      <a:pt x="260" y="8"/>
                      <a:pt x="260" y="8"/>
                    </a:cubicBezTo>
                    <a:cubicBezTo>
                      <a:pt x="255" y="2"/>
                      <a:pt x="248" y="0"/>
                      <a:pt x="241" y="0"/>
                    </a:cubicBezTo>
                    <a:cubicBezTo>
                      <a:pt x="234" y="0"/>
                      <a:pt x="227" y="2"/>
                      <a:pt x="222" y="8"/>
                    </a:cubicBezTo>
                    <a:cubicBezTo>
                      <a:pt x="137" y="93"/>
                      <a:pt x="137" y="93"/>
                      <a:pt x="137" y="93"/>
                    </a:cubicBezTo>
                    <a:cubicBezTo>
                      <a:pt x="139" y="98"/>
                      <a:pt x="137" y="106"/>
                      <a:pt x="133" y="110"/>
                    </a:cubicBezTo>
                    <a:cubicBezTo>
                      <a:pt x="130" y="112"/>
                      <a:pt x="126" y="114"/>
                      <a:pt x="122" y="114"/>
                    </a:cubicBezTo>
                    <a:cubicBezTo>
                      <a:pt x="120" y="114"/>
                      <a:pt x="118" y="114"/>
                      <a:pt x="116" y="113"/>
                    </a:cubicBezTo>
                    <a:cubicBezTo>
                      <a:pt x="109" y="120"/>
                      <a:pt x="109" y="120"/>
                      <a:pt x="109" y="120"/>
                    </a:cubicBezTo>
                    <a:cubicBezTo>
                      <a:pt x="98" y="131"/>
                      <a:pt x="98" y="148"/>
                      <a:pt x="109" y="159"/>
                    </a:cubicBezTo>
                    <a:cubicBezTo>
                      <a:pt x="110" y="160"/>
                      <a:pt x="110" y="160"/>
                      <a:pt x="110" y="160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26" y="234"/>
                      <a:pt x="26" y="234"/>
                      <a:pt x="26" y="234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54" y="261"/>
                      <a:pt x="54" y="261"/>
                      <a:pt x="54" y="261"/>
                    </a:cubicBezTo>
                    <a:cubicBezTo>
                      <a:pt x="60" y="243"/>
                      <a:pt x="60" y="243"/>
                      <a:pt x="60" y="243"/>
                    </a:cubicBezTo>
                    <a:cubicBezTo>
                      <a:pt x="127" y="177"/>
                      <a:pt x="127" y="177"/>
                      <a:pt x="127" y="177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134" y="184"/>
                      <a:pt x="141" y="187"/>
                      <a:pt x="148" y="187"/>
                    </a:cubicBezTo>
                    <a:cubicBezTo>
                      <a:pt x="155" y="187"/>
                      <a:pt x="162" y="184"/>
                      <a:pt x="167" y="179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2" y="166"/>
                      <a:pt x="174" y="159"/>
                      <a:pt x="178" y="155"/>
                    </a:cubicBezTo>
                    <a:cubicBezTo>
                      <a:pt x="181" y="152"/>
                      <a:pt x="185" y="150"/>
                      <a:pt x="190" y="150"/>
                    </a:cubicBezTo>
                    <a:cubicBezTo>
                      <a:pt x="191" y="150"/>
                      <a:pt x="193" y="150"/>
                      <a:pt x="195" y="151"/>
                    </a:cubicBezTo>
                    <a:cubicBezTo>
                      <a:pt x="280" y="66"/>
                      <a:pt x="280" y="66"/>
                      <a:pt x="280" y="66"/>
                    </a:cubicBezTo>
                    <a:cubicBezTo>
                      <a:pt x="291" y="55"/>
                      <a:pt x="291" y="38"/>
                      <a:pt x="280" y="27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139184" y="2201294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299580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973511" y="2289745"/>
            <a:ext cx="938137" cy="938137"/>
            <a:chOff x="1782397" y="3484745"/>
            <a:chExt cx="938137" cy="938137"/>
          </a:xfrm>
        </p:grpSpPr>
        <p:sp>
          <p:nvSpPr>
            <p:cNvPr id="20" name="Freeform 304"/>
            <p:cNvSpPr/>
            <p:nvPr/>
          </p:nvSpPr>
          <p:spPr bwMode="auto">
            <a:xfrm>
              <a:off x="2053400" y="3732605"/>
              <a:ext cx="466994" cy="466996"/>
            </a:xfrm>
            <a:custGeom>
              <a:avLst/>
              <a:gdLst>
                <a:gd name="T0" fmla="*/ 293 w 297"/>
                <a:gd name="T1" fmla="*/ 232 h 297"/>
                <a:gd name="T2" fmla="*/ 230 w 297"/>
                <a:gd name="T3" fmla="*/ 195 h 297"/>
                <a:gd name="T4" fmla="*/ 220 w 297"/>
                <a:gd name="T5" fmla="*/ 196 h 297"/>
                <a:gd name="T6" fmla="*/ 201 w 297"/>
                <a:gd name="T7" fmla="*/ 215 h 297"/>
                <a:gd name="T8" fmla="*/ 190 w 297"/>
                <a:gd name="T9" fmla="*/ 220 h 297"/>
                <a:gd name="T10" fmla="*/ 122 w 297"/>
                <a:gd name="T11" fmla="*/ 176 h 297"/>
                <a:gd name="T12" fmla="*/ 78 w 297"/>
                <a:gd name="T13" fmla="*/ 108 h 297"/>
                <a:gd name="T14" fmla="*/ 82 w 297"/>
                <a:gd name="T15" fmla="*/ 96 h 297"/>
                <a:gd name="T16" fmla="*/ 98 w 297"/>
                <a:gd name="T17" fmla="*/ 80 h 297"/>
                <a:gd name="T18" fmla="*/ 100 w 297"/>
                <a:gd name="T19" fmla="*/ 70 h 297"/>
                <a:gd name="T20" fmla="*/ 65 w 297"/>
                <a:gd name="T21" fmla="*/ 4 h 297"/>
                <a:gd name="T22" fmla="*/ 58 w 297"/>
                <a:gd name="T23" fmla="*/ 3 h 297"/>
                <a:gd name="T24" fmla="*/ 14 w 297"/>
                <a:gd name="T25" fmla="*/ 46 h 297"/>
                <a:gd name="T26" fmla="*/ 9 w 297"/>
                <a:gd name="T27" fmla="*/ 57 h 297"/>
                <a:gd name="T28" fmla="*/ 89 w 297"/>
                <a:gd name="T29" fmla="*/ 209 h 297"/>
                <a:gd name="T30" fmla="*/ 240 w 297"/>
                <a:gd name="T31" fmla="*/ 288 h 297"/>
                <a:gd name="T32" fmla="*/ 252 w 297"/>
                <a:gd name="T33" fmla="*/ 283 h 297"/>
                <a:gd name="T34" fmla="*/ 295 w 297"/>
                <a:gd name="T35" fmla="*/ 240 h 297"/>
                <a:gd name="T36" fmla="*/ 293 w 297"/>
                <a:gd name="T37" fmla="*/ 232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297">
                  <a:moveTo>
                    <a:pt x="293" y="232"/>
                  </a:moveTo>
                  <a:cubicBezTo>
                    <a:pt x="230" y="195"/>
                    <a:pt x="230" y="195"/>
                    <a:pt x="230" y="195"/>
                  </a:cubicBezTo>
                  <a:cubicBezTo>
                    <a:pt x="227" y="193"/>
                    <a:pt x="222" y="194"/>
                    <a:pt x="220" y="196"/>
                  </a:cubicBezTo>
                  <a:cubicBezTo>
                    <a:pt x="201" y="215"/>
                    <a:pt x="201" y="215"/>
                    <a:pt x="201" y="215"/>
                  </a:cubicBezTo>
                  <a:cubicBezTo>
                    <a:pt x="198" y="217"/>
                    <a:pt x="193" y="220"/>
                    <a:pt x="190" y="220"/>
                  </a:cubicBezTo>
                  <a:cubicBezTo>
                    <a:pt x="190" y="220"/>
                    <a:pt x="166" y="220"/>
                    <a:pt x="122" y="176"/>
                  </a:cubicBezTo>
                  <a:cubicBezTo>
                    <a:pt x="77" y="132"/>
                    <a:pt x="78" y="108"/>
                    <a:pt x="78" y="108"/>
                  </a:cubicBezTo>
                  <a:cubicBezTo>
                    <a:pt x="78" y="104"/>
                    <a:pt x="80" y="99"/>
                    <a:pt x="82" y="96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101" y="78"/>
                    <a:pt x="102" y="73"/>
                    <a:pt x="100" y="7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1"/>
                    <a:pt x="60" y="0"/>
                    <a:pt x="58" y="3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8"/>
                    <a:pt x="9" y="53"/>
                    <a:pt x="9" y="57"/>
                  </a:cubicBezTo>
                  <a:cubicBezTo>
                    <a:pt x="9" y="57"/>
                    <a:pt x="0" y="120"/>
                    <a:pt x="89" y="209"/>
                  </a:cubicBezTo>
                  <a:cubicBezTo>
                    <a:pt x="177" y="297"/>
                    <a:pt x="240" y="288"/>
                    <a:pt x="240" y="288"/>
                  </a:cubicBezTo>
                  <a:cubicBezTo>
                    <a:pt x="244" y="288"/>
                    <a:pt x="249" y="285"/>
                    <a:pt x="252" y="283"/>
                  </a:cubicBezTo>
                  <a:cubicBezTo>
                    <a:pt x="295" y="240"/>
                    <a:pt x="295" y="240"/>
                    <a:pt x="295" y="240"/>
                  </a:cubicBezTo>
                  <a:cubicBezTo>
                    <a:pt x="297" y="237"/>
                    <a:pt x="297" y="233"/>
                    <a:pt x="293" y="232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782397" y="3484745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8847708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776521" y="2498981"/>
            <a:ext cx="428371" cy="449438"/>
            <a:chOff x="2854325" y="3514725"/>
            <a:chExt cx="193675" cy="203200"/>
          </a:xfrm>
          <a:solidFill>
            <a:schemeClr val="bg1"/>
          </a:solidFill>
        </p:grpSpPr>
        <p:sp>
          <p:nvSpPr>
            <p:cNvPr id="26" name="Freeform 169"/>
            <p:cNvSpPr/>
            <p:nvPr/>
          </p:nvSpPr>
          <p:spPr bwMode="auto">
            <a:xfrm>
              <a:off x="2854325" y="3538538"/>
              <a:ext cx="77787" cy="155575"/>
            </a:xfrm>
            <a:custGeom>
              <a:avLst/>
              <a:gdLst>
                <a:gd name="T0" fmla="*/ 17 w 49"/>
                <a:gd name="T1" fmla="*/ 33 h 98"/>
                <a:gd name="T2" fmla="*/ 0 w 49"/>
                <a:gd name="T3" fmla="*/ 33 h 98"/>
                <a:gd name="T4" fmla="*/ 0 w 49"/>
                <a:gd name="T5" fmla="*/ 65 h 98"/>
                <a:gd name="T6" fmla="*/ 17 w 49"/>
                <a:gd name="T7" fmla="*/ 65 h 98"/>
                <a:gd name="T8" fmla="*/ 49 w 49"/>
                <a:gd name="T9" fmla="*/ 98 h 98"/>
                <a:gd name="T10" fmla="*/ 49 w 49"/>
                <a:gd name="T11" fmla="*/ 0 h 98"/>
                <a:gd name="T12" fmla="*/ 17 w 49"/>
                <a:gd name="T13" fmla="*/ 33 h 98"/>
                <a:gd name="T14" fmla="*/ 17 w 49"/>
                <a:gd name="T15" fmla="*/ 3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98">
                  <a:moveTo>
                    <a:pt x="17" y="33"/>
                  </a:moveTo>
                  <a:lnTo>
                    <a:pt x="0" y="33"/>
                  </a:lnTo>
                  <a:lnTo>
                    <a:pt x="0" y="65"/>
                  </a:lnTo>
                  <a:lnTo>
                    <a:pt x="17" y="65"/>
                  </a:lnTo>
                  <a:lnTo>
                    <a:pt x="49" y="98"/>
                  </a:lnTo>
                  <a:lnTo>
                    <a:pt x="49" y="0"/>
                  </a:lnTo>
                  <a:lnTo>
                    <a:pt x="17" y="33"/>
                  </a:lnTo>
                  <a:lnTo>
                    <a:pt x="17" y="33"/>
                  </a:ln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70"/>
            <p:cNvSpPr/>
            <p:nvPr/>
          </p:nvSpPr>
          <p:spPr bwMode="auto">
            <a:xfrm>
              <a:off x="2944813" y="3582988"/>
              <a:ext cx="23812" cy="65087"/>
            </a:xfrm>
            <a:custGeom>
              <a:avLst/>
              <a:gdLst>
                <a:gd name="T0" fmla="*/ 11 w 35"/>
                <a:gd name="T1" fmla="*/ 0 h 92"/>
                <a:gd name="T2" fmla="*/ 0 w 35"/>
                <a:gd name="T3" fmla="*/ 22 h 92"/>
                <a:gd name="T4" fmla="*/ 0 w 35"/>
                <a:gd name="T5" fmla="*/ 22 h 92"/>
                <a:gd name="T6" fmla="*/ 11 w 35"/>
                <a:gd name="T7" fmla="*/ 46 h 92"/>
                <a:gd name="T8" fmla="*/ 0 w 35"/>
                <a:gd name="T9" fmla="*/ 70 h 92"/>
                <a:gd name="T10" fmla="*/ 0 w 35"/>
                <a:gd name="T11" fmla="*/ 70 h 92"/>
                <a:gd name="T12" fmla="*/ 11 w 35"/>
                <a:gd name="T13" fmla="*/ 92 h 92"/>
                <a:gd name="T14" fmla="*/ 35 w 35"/>
                <a:gd name="T15" fmla="*/ 46 h 92"/>
                <a:gd name="T16" fmla="*/ 11 w 35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92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8"/>
                    <a:pt x="11" y="37"/>
                    <a:pt x="11" y="46"/>
                  </a:cubicBezTo>
                  <a:cubicBezTo>
                    <a:pt x="11" y="56"/>
                    <a:pt x="7" y="64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6" y="82"/>
                    <a:pt x="35" y="65"/>
                    <a:pt x="35" y="46"/>
                  </a:cubicBezTo>
                  <a:cubicBezTo>
                    <a:pt x="35" y="27"/>
                    <a:pt x="26" y="10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171"/>
            <p:cNvSpPr/>
            <p:nvPr/>
          </p:nvSpPr>
          <p:spPr bwMode="auto">
            <a:xfrm>
              <a:off x="2962275" y="3548063"/>
              <a:ext cx="46037" cy="134937"/>
            </a:xfrm>
            <a:custGeom>
              <a:avLst/>
              <a:gdLst>
                <a:gd name="T0" fmla="*/ 66 w 66"/>
                <a:gd name="T1" fmla="*/ 95 h 190"/>
                <a:gd name="T2" fmla="*/ 11 w 66"/>
                <a:gd name="T3" fmla="*/ 0 h 190"/>
                <a:gd name="T4" fmla="*/ 0 w 66"/>
                <a:gd name="T5" fmla="*/ 22 h 190"/>
                <a:gd name="T6" fmla="*/ 0 w 66"/>
                <a:gd name="T7" fmla="*/ 22 h 190"/>
                <a:gd name="T8" fmla="*/ 42 w 66"/>
                <a:gd name="T9" fmla="*/ 95 h 190"/>
                <a:gd name="T10" fmla="*/ 0 w 66"/>
                <a:gd name="T11" fmla="*/ 168 h 190"/>
                <a:gd name="T12" fmla="*/ 0 w 66"/>
                <a:gd name="T13" fmla="*/ 168 h 190"/>
                <a:gd name="T14" fmla="*/ 11 w 66"/>
                <a:gd name="T15" fmla="*/ 190 h 190"/>
                <a:gd name="T16" fmla="*/ 66 w 66"/>
                <a:gd name="T17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90">
                  <a:moveTo>
                    <a:pt x="66" y="95"/>
                  </a:moveTo>
                  <a:cubicBezTo>
                    <a:pt x="66" y="54"/>
                    <a:pt x="44" y="19"/>
                    <a:pt x="1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5" y="37"/>
                    <a:pt x="42" y="64"/>
                    <a:pt x="42" y="95"/>
                  </a:cubicBezTo>
                  <a:cubicBezTo>
                    <a:pt x="42" y="126"/>
                    <a:pt x="25" y="154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11" y="190"/>
                    <a:pt x="11" y="190"/>
                    <a:pt x="11" y="190"/>
                  </a:cubicBezTo>
                  <a:cubicBezTo>
                    <a:pt x="44" y="171"/>
                    <a:pt x="66" y="136"/>
                    <a:pt x="66" y="95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172"/>
            <p:cNvSpPr/>
            <p:nvPr/>
          </p:nvSpPr>
          <p:spPr bwMode="auto">
            <a:xfrm>
              <a:off x="2979738" y="3514725"/>
              <a:ext cx="68262" cy="203200"/>
            </a:xfrm>
            <a:custGeom>
              <a:avLst/>
              <a:gdLst>
                <a:gd name="T0" fmla="*/ 11 w 96"/>
                <a:gd name="T1" fmla="*/ 0 h 288"/>
                <a:gd name="T2" fmla="*/ 0 w 96"/>
                <a:gd name="T3" fmla="*/ 22 h 288"/>
                <a:gd name="T4" fmla="*/ 72 w 96"/>
                <a:gd name="T5" fmla="*/ 144 h 288"/>
                <a:gd name="T6" fmla="*/ 0 w 96"/>
                <a:gd name="T7" fmla="*/ 266 h 288"/>
                <a:gd name="T8" fmla="*/ 11 w 96"/>
                <a:gd name="T9" fmla="*/ 288 h 288"/>
                <a:gd name="T10" fmla="*/ 96 w 96"/>
                <a:gd name="T11" fmla="*/ 144 h 288"/>
                <a:gd name="T12" fmla="*/ 11 w 96"/>
                <a:gd name="T1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88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2" y="46"/>
                    <a:pt x="72" y="92"/>
                    <a:pt x="72" y="144"/>
                  </a:cubicBezTo>
                  <a:cubicBezTo>
                    <a:pt x="72" y="197"/>
                    <a:pt x="43" y="242"/>
                    <a:pt x="0" y="266"/>
                  </a:cubicBezTo>
                  <a:cubicBezTo>
                    <a:pt x="11" y="288"/>
                    <a:pt x="11" y="288"/>
                    <a:pt x="11" y="288"/>
                  </a:cubicBezTo>
                  <a:cubicBezTo>
                    <a:pt x="62" y="260"/>
                    <a:pt x="96" y="206"/>
                    <a:pt x="96" y="144"/>
                  </a:cubicBezTo>
                  <a:cubicBezTo>
                    <a:pt x="96" y="82"/>
                    <a:pt x="61" y="28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9521639" y="2254632"/>
            <a:ext cx="938137" cy="938137"/>
          </a:xfrm>
          <a:prstGeom prst="ellipse">
            <a:avLst/>
          </a:prstGeom>
          <a:noFill/>
          <a:ln>
            <a:solidFill>
              <a:srgbClr val="9F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503318" y="3410251"/>
            <a:ext cx="1686008" cy="1922334"/>
            <a:chOff x="1503318" y="3410251"/>
            <a:chExt cx="1686008" cy="1922334"/>
          </a:xfrm>
        </p:grpSpPr>
        <p:sp>
          <p:nvSpPr>
            <p:cNvPr id="31" name="矩形 30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96542" y="3410251"/>
            <a:ext cx="1686008" cy="1922334"/>
            <a:chOff x="1503318" y="3410251"/>
            <a:chExt cx="1686008" cy="1922334"/>
          </a:xfrm>
        </p:grpSpPr>
        <p:sp>
          <p:nvSpPr>
            <p:cNvPr id="34" name="矩形 33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99575" y="3410251"/>
            <a:ext cx="1686008" cy="1922334"/>
            <a:chOff x="1503318" y="3410251"/>
            <a:chExt cx="1686008" cy="1922334"/>
          </a:xfrm>
        </p:grpSpPr>
        <p:sp>
          <p:nvSpPr>
            <p:cNvPr id="37" name="矩形 36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23193" y="3410251"/>
            <a:ext cx="1686008" cy="1922334"/>
            <a:chOff x="1503318" y="3410251"/>
            <a:chExt cx="1686008" cy="1922334"/>
          </a:xfrm>
        </p:grpSpPr>
        <p:sp>
          <p:nvSpPr>
            <p:cNvPr id="40" name="矩形 39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"/>
          <p:cNvGrpSpPr/>
          <p:nvPr/>
        </p:nvGrpSpPr>
        <p:grpSpPr bwMode="auto">
          <a:xfrm rot="6300000">
            <a:off x="2197224" y="2692144"/>
            <a:ext cx="716033" cy="1200734"/>
            <a:chOff x="2761514" y="2285998"/>
            <a:chExt cx="1645175" cy="2760230"/>
          </a:xfrm>
          <a:solidFill>
            <a:schemeClr val="bg1"/>
          </a:solidFill>
        </p:grpSpPr>
        <p:sp>
          <p:nvSpPr>
            <p:cNvPr id="8" name="Oval 5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9" name="Oval 6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7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0" name="Oval 7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49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1" name="Oval 8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2" name="Oval 9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3" name="Freeform 10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1"/>
          <p:cNvGrpSpPr/>
          <p:nvPr/>
        </p:nvGrpSpPr>
        <p:grpSpPr bwMode="auto">
          <a:xfrm rot="15300000" flipV="1">
            <a:off x="2791954" y="3220712"/>
            <a:ext cx="716032" cy="1200733"/>
            <a:chOff x="2761516" y="2285999"/>
            <a:chExt cx="1645173" cy="2760229"/>
          </a:xfrm>
          <a:solidFill>
            <a:schemeClr val="bg1"/>
          </a:solidFill>
        </p:grpSpPr>
        <p:sp>
          <p:nvSpPr>
            <p:cNvPr id="15" name="Oval 12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6" name="Oval 13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1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7" name="Oval 14@|1FFC:0|FBC:0|LFC:0|LBC:16777215"/>
            <p:cNvSpPr>
              <a:spLocks noChangeArrowheads="1"/>
            </p:cNvSpPr>
            <p:nvPr/>
          </p:nvSpPr>
          <p:spPr bwMode="auto">
            <a:xfrm rot="20866472">
              <a:off x="2992347" y="2729550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8" name="Oval 15@|1FFC:0|FBC:0|LFC:0|LBC:16777215"/>
            <p:cNvSpPr>
              <a:spLocks noChangeArrowheads="1"/>
            </p:cNvSpPr>
            <p:nvPr/>
          </p:nvSpPr>
          <p:spPr bwMode="auto">
            <a:xfrm rot="20866472">
              <a:off x="2879351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9" name="Oval 16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0" name="Freeform 17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"/>
          <p:cNvGrpSpPr/>
          <p:nvPr/>
        </p:nvGrpSpPr>
        <p:grpSpPr bwMode="auto">
          <a:xfrm rot="6300000">
            <a:off x="4091139" y="2669892"/>
            <a:ext cx="780878" cy="1310085"/>
            <a:chOff x="2761516" y="2285998"/>
            <a:chExt cx="1645174" cy="2760231"/>
          </a:xfrm>
          <a:solidFill>
            <a:schemeClr val="bg1"/>
          </a:solidFill>
        </p:grpSpPr>
        <p:sp>
          <p:nvSpPr>
            <p:cNvPr id="22" name="Oval 19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3" name="Oval 20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4" name="Oval 21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5" name="Oval 22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6" name="Oval 23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7" name="Freeform 24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5"/>
          <p:cNvGrpSpPr/>
          <p:nvPr/>
        </p:nvGrpSpPr>
        <p:grpSpPr bwMode="auto">
          <a:xfrm rot="15300000" flipV="1">
            <a:off x="4683758" y="3161919"/>
            <a:ext cx="780879" cy="1310086"/>
            <a:chOff x="2761514" y="2285997"/>
            <a:chExt cx="1645176" cy="2760232"/>
          </a:xfrm>
          <a:solidFill>
            <a:schemeClr val="bg1"/>
          </a:solidFill>
        </p:grpSpPr>
        <p:sp>
          <p:nvSpPr>
            <p:cNvPr id="29" name="Oval 26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7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0" name="Oval 27@|1FFC:0|FBC:0|LFC:0|LBC:16777215"/>
            <p:cNvSpPr>
              <a:spLocks noChangeArrowheads="1"/>
            </p:cNvSpPr>
            <p:nvPr/>
          </p:nvSpPr>
          <p:spPr bwMode="auto">
            <a:xfrm rot="20866472">
              <a:off x="3151533" y="2515499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1" name="Oval 28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2" name="Oval 29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3" name="Oval 30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4" name="Freeform 31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2"/>
          <p:cNvGrpSpPr/>
          <p:nvPr/>
        </p:nvGrpSpPr>
        <p:grpSpPr bwMode="auto">
          <a:xfrm rot="6300000">
            <a:off x="5846543" y="2478176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36" name="Oval 33@|1FFC:0|FBC:0|LFC:0|LBC:16777215"/>
            <p:cNvSpPr>
              <a:spLocks noChangeArrowheads="1"/>
            </p:cNvSpPr>
            <p:nvPr/>
          </p:nvSpPr>
          <p:spPr bwMode="auto">
            <a:xfrm rot="20866472">
              <a:off x="3352802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7" name="Oval 34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8" name="Oval 35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9" name="Oval 36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0" name="Oval 37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1" name="Freeform 38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39"/>
          <p:cNvGrpSpPr/>
          <p:nvPr/>
        </p:nvGrpSpPr>
        <p:grpSpPr bwMode="auto">
          <a:xfrm rot="15300000" flipV="1">
            <a:off x="6572207" y="3122705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43" name="Oval 40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4" name="Oval 41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5" name="Oval 42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6" name="Oval 43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7" name="Oval 44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8" name="Freeform 45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Group 46"/>
          <p:cNvGrpSpPr/>
          <p:nvPr/>
        </p:nvGrpSpPr>
        <p:grpSpPr bwMode="auto">
          <a:xfrm rot="6300000">
            <a:off x="7910809" y="2366536"/>
            <a:ext cx="989111" cy="1658307"/>
            <a:chOff x="2761516" y="2285999"/>
            <a:chExt cx="1645174" cy="2760228"/>
          </a:xfrm>
          <a:solidFill>
            <a:schemeClr val="bg1"/>
          </a:solidFill>
        </p:grpSpPr>
        <p:sp>
          <p:nvSpPr>
            <p:cNvPr id="50" name="Oval 47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1" name="Oval 48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2" name="Oval 49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3" name="Oval 50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4" name="Oval 51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5" name="Freeform 52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53"/>
          <p:cNvGrpSpPr/>
          <p:nvPr/>
        </p:nvGrpSpPr>
        <p:grpSpPr bwMode="auto">
          <a:xfrm rot="15300000" flipV="1">
            <a:off x="8732177" y="3096684"/>
            <a:ext cx="989110" cy="1658307"/>
            <a:chOff x="2761518" y="2285999"/>
            <a:chExt cx="1645172" cy="2760228"/>
          </a:xfrm>
          <a:solidFill>
            <a:schemeClr val="bg1"/>
          </a:solidFill>
        </p:grpSpPr>
        <p:sp>
          <p:nvSpPr>
            <p:cNvPr id="57" name="Oval 54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8" name="Oval 55@|1FFC:0|FBC:0|LFC:0|LBC:16777215"/>
            <p:cNvSpPr>
              <a:spLocks noChangeArrowheads="1"/>
            </p:cNvSpPr>
            <p:nvPr/>
          </p:nvSpPr>
          <p:spPr bwMode="auto">
            <a:xfrm rot="20866472">
              <a:off x="3151530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9" name="Oval 56@|1FFC:0|FBC:0|LFC:0|LBC:16777215"/>
            <p:cNvSpPr>
              <a:spLocks noChangeArrowheads="1"/>
            </p:cNvSpPr>
            <p:nvPr/>
          </p:nvSpPr>
          <p:spPr bwMode="auto">
            <a:xfrm rot="20866472">
              <a:off x="2992343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0" name="Oval 57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1" name="Oval 58@|1FFC:0|FBC:0|LFC:0|LBC:16777215"/>
            <p:cNvSpPr>
              <a:spLocks noChangeArrowheads="1"/>
            </p:cNvSpPr>
            <p:nvPr/>
          </p:nvSpPr>
          <p:spPr bwMode="auto">
            <a:xfrm rot="20866472">
              <a:off x="2761518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2" name="Freeform 59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cxnSp>
        <p:nvCxnSpPr>
          <p:cNvPr id="63" name="Straight Connector 61"/>
          <p:cNvCxnSpPr/>
          <p:nvPr/>
        </p:nvCxnSpPr>
        <p:spPr>
          <a:xfrm>
            <a:off x="3192983" y="4145133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4" name="Straight Connector 64"/>
          <p:cNvCxnSpPr/>
          <p:nvPr/>
        </p:nvCxnSpPr>
        <p:spPr>
          <a:xfrm flipV="1">
            <a:off x="2664617" y="2421676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5" name="Straight Connector 67"/>
          <p:cNvCxnSpPr/>
          <p:nvPr/>
        </p:nvCxnSpPr>
        <p:spPr>
          <a:xfrm>
            <a:off x="5089533" y="4228123"/>
            <a:ext cx="0" cy="540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6" name="Straight Connector 70"/>
          <p:cNvCxnSpPr/>
          <p:nvPr/>
        </p:nvCxnSpPr>
        <p:spPr>
          <a:xfrm flipV="1">
            <a:off x="4561167" y="2420258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7" name="Straight Connector 73"/>
          <p:cNvCxnSpPr/>
          <p:nvPr/>
        </p:nvCxnSpPr>
        <p:spPr>
          <a:xfrm>
            <a:off x="6875947" y="4256259"/>
            <a:ext cx="0" cy="50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8" name="Straight Connector 76"/>
          <p:cNvCxnSpPr/>
          <p:nvPr/>
        </p:nvCxnSpPr>
        <p:spPr>
          <a:xfrm flipV="1">
            <a:off x="6347581" y="2406190"/>
            <a:ext cx="0" cy="396000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9" name="Straight Connector 79"/>
          <p:cNvCxnSpPr/>
          <p:nvPr/>
        </p:nvCxnSpPr>
        <p:spPr>
          <a:xfrm>
            <a:off x="9028536" y="4354730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0" name="Straight Connector 82"/>
          <p:cNvCxnSpPr/>
          <p:nvPr/>
        </p:nvCxnSpPr>
        <p:spPr>
          <a:xfrm flipV="1">
            <a:off x="8500170" y="2420258"/>
            <a:ext cx="0" cy="32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sp>
        <p:nvSpPr>
          <p:cNvPr id="71" name="TextBox 61"/>
          <p:cNvSpPr txBox="1"/>
          <p:nvPr/>
        </p:nvSpPr>
        <p:spPr>
          <a:xfrm>
            <a:off x="1723531" y="2004503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61"/>
          <p:cNvSpPr txBox="1"/>
          <p:nvPr/>
        </p:nvSpPr>
        <p:spPr>
          <a:xfrm>
            <a:off x="3552382" y="1994996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61"/>
          <p:cNvSpPr txBox="1"/>
          <p:nvPr/>
        </p:nvSpPr>
        <p:spPr>
          <a:xfrm>
            <a:off x="5352617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61"/>
          <p:cNvSpPr txBox="1"/>
          <p:nvPr/>
        </p:nvSpPr>
        <p:spPr>
          <a:xfrm>
            <a:off x="7501684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61"/>
          <p:cNvSpPr txBox="1"/>
          <p:nvPr/>
        </p:nvSpPr>
        <p:spPr>
          <a:xfrm>
            <a:off x="2198019" y="494607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61"/>
          <p:cNvSpPr txBox="1"/>
          <p:nvPr/>
        </p:nvSpPr>
        <p:spPr>
          <a:xfrm>
            <a:off x="4094569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61"/>
          <p:cNvSpPr txBox="1"/>
          <p:nvPr/>
        </p:nvSpPr>
        <p:spPr>
          <a:xfrm>
            <a:off x="5880983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61"/>
          <p:cNvSpPr txBox="1"/>
          <p:nvPr/>
        </p:nvSpPr>
        <p:spPr>
          <a:xfrm>
            <a:off x="8029949" y="493569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9" name="Straight Connector 64"/>
          <p:cNvCxnSpPr/>
          <p:nvPr/>
        </p:nvCxnSpPr>
        <p:spPr>
          <a:xfrm flipV="1">
            <a:off x="2622414" y="2424164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0" name="Straight Connector 70"/>
          <p:cNvCxnSpPr/>
          <p:nvPr/>
        </p:nvCxnSpPr>
        <p:spPr>
          <a:xfrm flipV="1">
            <a:off x="4518964" y="2422746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1" name="Straight Connector 76"/>
          <p:cNvCxnSpPr/>
          <p:nvPr/>
        </p:nvCxnSpPr>
        <p:spPr>
          <a:xfrm flipV="1">
            <a:off x="6305378" y="2408678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/>
          <p:nvPr/>
        </p:nvSpPr>
        <p:spPr>
          <a:xfrm>
            <a:off x="1496352" y="2230118"/>
            <a:ext cx="90297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36"/>
          <p:cNvSpPr/>
          <p:nvPr/>
        </p:nvSpPr>
        <p:spPr>
          <a:xfrm>
            <a:off x="1977744" y="230006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9" name="Rectangle 37"/>
          <p:cNvSpPr/>
          <p:nvPr/>
        </p:nvSpPr>
        <p:spPr>
          <a:xfrm>
            <a:off x="3769652" y="2766639"/>
            <a:ext cx="67564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47"/>
          <p:cNvSpPr/>
          <p:nvPr/>
        </p:nvSpPr>
        <p:spPr>
          <a:xfrm>
            <a:off x="5915952" y="3303263"/>
            <a:ext cx="46101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51"/>
          <p:cNvSpPr/>
          <p:nvPr/>
        </p:nvSpPr>
        <p:spPr>
          <a:xfrm>
            <a:off x="8028288" y="3852587"/>
            <a:ext cx="2497764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36"/>
          <p:cNvSpPr/>
          <p:nvPr/>
        </p:nvSpPr>
        <p:spPr>
          <a:xfrm>
            <a:off x="4363402" y="279003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3" name="Rectangle 36"/>
          <p:cNvSpPr/>
          <p:nvPr/>
        </p:nvSpPr>
        <p:spPr>
          <a:xfrm>
            <a:off x="6539136" y="332929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4" name="Rectangle 36"/>
          <p:cNvSpPr/>
          <p:nvPr/>
        </p:nvSpPr>
        <p:spPr>
          <a:xfrm>
            <a:off x="8520234" y="388957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5" name="Freeform 251"/>
          <p:cNvSpPr>
            <a:spLocks noEditPoints="1"/>
          </p:cNvSpPr>
          <p:nvPr/>
        </p:nvSpPr>
        <p:spPr bwMode="auto">
          <a:xfrm>
            <a:off x="1601317" y="2338068"/>
            <a:ext cx="271463" cy="254000"/>
          </a:xfrm>
          <a:custGeom>
            <a:avLst/>
            <a:gdLst>
              <a:gd name="T0" fmla="*/ 266 w 301"/>
              <a:gd name="T1" fmla="*/ 192 h 282"/>
              <a:gd name="T2" fmla="*/ 234 w 301"/>
              <a:gd name="T3" fmla="*/ 69 h 282"/>
              <a:gd name="T4" fmla="*/ 81 w 301"/>
              <a:gd name="T5" fmla="*/ 36 h 282"/>
              <a:gd name="T6" fmla="*/ 32 w 301"/>
              <a:gd name="T7" fmla="*/ 3 h 282"/>
              <a:gd name="T8" fmla="*/ 12 w 301"/>
              <a:gd name="T9" fmla="*/ 13 h 282"/>
              <a:gd name="T10" fmla="*/ 61 w 301"/>
              <a:gd name="T11" fmla="*/ 57 h 282"/>
              <a:gd name="T12" fmla="*/ 132 w 301"/>
              <a:gd name="T13" fmla="*/ 249 h 282"/>
              <a:gd name="T14" fmla="*/ 301 w 301"/>
              <a:gd name="T15" fmla="*/ 260 h 282"/>
              <a:gd name="T16" fmla="*/ 266 w 301"/>
              <a:gd name="T17" fmla="*/ 192 h 282"/>
              <a:gd name="T18" fmla="*/ 242 w 301"/>
              <a:gd name="T19" fmla="*/ 232 h 282"/>
              <a:gd name="T20" fmla="*/ 240 w 301"/>
              <a:gd name="T21" fmla="*/ 233 h 282"/>
              <a:gd name="T22" fmla="*/ 238 w 301"/>
              <a:gd name="T23" fmla="*/ 232 h 282"/>
              <a:gd name="T24" fmla="*/ 159 w 301"/>
              <a:gd name="T25" fmla="*/ 138 h 282"/>
              <a:gd name="T26" fmla="*/ 106 w 301"/>
              <a:gd name="T27" fmla="*/ 75 h 282"/>
              <a:gd name="T28" fmla="*/ 106 w 301"/>
              <a:gd name="T29" fmla="*/ 71 h 282"/>
              <a:gd name="T30" fmla="*/ 109 w 301"/>
              <a:gd name="T31" fmla="*/ 71 h 282"/>
              <a:gd name="T32" fmla="*/ 178 w 301"/>
              <a:gd name="T33" fmla="*/ 122 h 282"/>
              <a:gd name="T34" fmla="*/ 243 w 301"/>
              <a:gd name="T35" fmla="*/ 229 h 282"/>
              <a:gd name="T36" fmla="*/ 242 w 301"/>
              <a:gd name="T37" fmla="*/ 23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367"/>
          <p:cNvSpPr>
            <a:spLocks noEditPoints="1"/>
          </p:cNvSpPr>
          <p:nvPr/>
        </p:nvSpPr>
        <p:spPr bwMode="auto">
          <a:xfrm>
            <a:off x="3938284" y="2854585"/>
            <a:ext cx="275970" cy="294007"/>
          </a:xfrm>
          <a:custGeom>
            <a:avLst/>
            <a:gdLst>
              <a:gd name="T0" fmla="*/ 251 w 269"/>
              <a:gd name="T1" fmla="*/ 192 h 288"/>
              <a:gd name="T2" fmla="*/ 234 w 269"/>
              <a:gd name="T3" fmla="*/ 209 h 288"/>
              <a:gd name="T4" fmla="*/ 234 w 269"/>
              <a:gd name="T5" fmla="*/ 211 h 288"/>
              <a:gd name="T6" fmla="*/ 201 w 269"/>
              <a:gd name="T7" fmla="*/ 233 h 288"/>
              <a:gd name="T8" fmla="*/ 160 w 269"/>
              <a:gd name="T9" fmla="*/ 240 h 288"/>
              <a:gd name="T10" fmla="*/ 148 w 269"/>
              <a:gd name="T11" fmla="*/ 187 h 288"/>
              <a:gd name="T12" fmla="*/ 146 w 269"/>
              <a:gd name="T13" fmla="*/ 121 h 288"/>
              <a:gd name="T14" fmla="*/ 193 w 269"/>
              <a:gd name="T15" fmla="*/ 121 h 288"/>
              <a:gd name="T16" fmla="*/ 211 w 269"/>
              <a:gd name="T17" fmla="*/ 117 h 288"/>
              <a:gd name="T18" fmla="*/ 222 w 269"/>
              <a:gd name="T19" fmla="*/ 123 h 288"/>
              <a:gd name="T20" fmla="*/ 236 w 269"/>
              <a:gd name="T21" fmla="*/ 109 h 288"/>
              <a:gd name="T22" fmla="*/ 222 w 269"/>
              <a:gd name="T23" fmla="*/ 95 h 288"/>
              <a:gd name="T24" fmla="*/ 210 w 269"/>
              <a:gd name="T25" fmla="*/ 101 h 288"/>
              <a:gd name="T26" fmla="*/ 145 w 269"/>
              <a:gd name="T27" fmla="*/ 101 h 288"/>
              <a:gd name="T28" fmla="*/ 144 w 269"/>
              <a:gd name="T29" fmla="*/ 68 h 288"/>
              <a:gd name="T30" fmla="*/ 169 w 269"/>
              <a:gd name="T31" fmla="*/ 35 h 288"/>
              <a:gd name="T32" fmla="*/ 134 w 269"/>
              <a:gd name="T33" fmla="*/ 0 h 288"/>
              <a:gd name="T34" fmla="*/ 99 w 269"/>
              <a:gd name="T35" fmla="*/ 35 h 288"/>
              <a:gd name="T36" fmla="*/ 124 w 269"/>
              <a:gd name="T37" fmla="*/ 68 h 288"/>
              <a:gd name="T38" fmla="*/ 123 w 269"/>
              <a:gd name="T39" fmla="*/ 101 h 288"/>
              <a:gd name="T40" fmla="*/ 58 w 269"/>
              <a:gd name="T41" fmla="*/ 101 h 288"/>
              <a:gd name="T42" fmla="*/ 46 w 269"/>
              <a:gd name="T43" fmla="*/ 95 h 288"/>
              <a:gd name="T44" fmla="*/ 32 w 269"/>
              <a:gd name="T45" fmla="*/ 109 h 288"/>
              <a:gd name="T46" fmla="*/ 46 w 269"/>
              <a:gd name="T47" fmla="*/ 123 h 288"/>
              <a:gd name="T48" fmla="*/ 57 w 269"/>
              <a:gd name="T49" fmla="*/ 117 h 288"/>
              <a:gd name="T50" fmla="*/ 76 w 269"/>
              <a:gd name="T51" fmla="*/ 121 h 288"/>
              <a:gd name="T52" fmla="*/ 122 w 269"/>
              <a:gd name="T53" fmla="*/ 121 h 288"/>
              <a:gd name="T54" fmla="*/ 120 w 269"/>
              <a:gd name="T55" fmla="*/ 187 h 288"/>
              <a:gd name="T56" fmla="*/ 109 w 269"/>
              <a:gd name="T57" fmla="*/ 239 h 288"/>
              <a:gd name="T58" fmla="*/ 59 w 269"/>
              <a:gd name="T59" fmla="*/ 227 h 288"/>
              <a:gd name="T60" fmla="*/ 34 w 269"/>
              <a:gd name="T61" fmla="*/ 212 h 288"/>
              <a:gd name="T62" fmla="*/ 35 w 269"/>
              <a:gd name="T63" fmla="*/ 209 h 288"/>
              <a:gd name="T64" fmla="*/ 17 w 269"/>
              <a:gd name="T65" fmla="*/ 192 h 288"/>
              <a:gd name="T66" fmla="*/ 0 w 269"/>
              <a:gd name="T67" fmla="*/ 209 h 288"/>
              <a:gd name="T68" fmla="*/ 17 w 269"/>
              <a:gd name="T69" fmla="*/ 227 h 288"/>
              <a:gd name="T70" fmla="*/ 21 w 269"/>
              <a:gd name="T71" fmla="*/ 226 h 288"/>
              <a:gd name="T72" fmla="*/ 48 w 269"/>
              <a:gd name="T73" fmla="*/ 247 h 288"/>
              <a:gd name="T74" fmla="*/ 102 w 269"/>
              <a:gd name="T75" fmla="*/ 273 h 288"/>
              <a:gd name="T76" fmla="*/ 135 w 269"/>
              <a:gd name="T77" fmla="*/ 288 h 288"/>
              <a:gd name="T78" fmla="*/ 166 w 269"/>
              <a:gd name="T79" fmla="*/ 273 h 288"/>
              <a:gd name="T80" fmla="*/ 220 w 269"/>
              <a:gd name="T81" fmla="*/ 247 h 288"/>
              <a:gd name="T82" fmla="*/ 247 w 269"/>
              <a:gd name="T83" fmla="*/ 226 h 288"/>
              <a:gd name="T84" fmla="*/ 251 w 269"/>
              <a:gd name="T85" fmla="*/ 227 h 288"/>
              <a:gd name="T86" fmla="*/ 269 w 269"/>
              <a:gd name="T87" fmla="*/ 209 h 288"/>
              <a:gd name="T88" fmla="*/ 251 w 269"/>
              <a:gd name="T89" fmla="*/ 192 h 288"/>
              <a:gd name="T90" fmla="*/ 115 w 269"/>
              <a:gd name="T91" fmla="*/ 35 h 288"/>
              <a:gd name="T92" fmla="*/ 134 w 269"/>
              <a:gd name="T93" fmla="*/ 16 h 288"/>
              <a:gd name="T94" fmla="*/ 152 w 269"/>
              <a:gd name="T95" fmla="*/ 35 h 288"/>
              <a:gd name="T96" fmla="*/ 134 w 269"/>
              <a:gd name="T97" fmla="*/ 53 h 288"/>
              <a:gd name="T98" fmla="*/ 115 w 269"/>
              <a:gd name="T99" fmla="*/ 3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02513" y="3409114"/>
            <a:ext cx="264543" cy="295347"/>
            <a:chOff x="6016626" y="5110164"/>
            <a:chExt cx="231775" cy="258763"/>
          </a:xfrm>
          <a:solidFill>
            <a:srgbClr val="9FD2C4"/>
          </a:solidFill>
        </p:grpSpPr>
        <p:sp>
          <p:nvSpPr>
            <p:cNvPr id="18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21002" y="3958155"/>
            <a:ext cx="227013" cy="258763"/>
            <a:chOff x="3943350" y="5629276"/>
            <a:chExt cx="227013" cy="258763"/>
          </a:xfrm>
          <a:solidFill>
            <a:srgbClr val="9FD2C4"/>
          </a:solidFill>
        </p:grpSpPr>
        <p:sp>
          <p:nvSpPr>
            <p:cNvPr id="22" name="Freeform 426"/>
            <p:cNvSpPr>
              <a:spLocks noEditPoints="1"/>
            </p:cNvSpPr>
            <p:nvPr/>
          </p:nvSpPr>
          <p:spPr bwMode="auto">
            <a:xfrm>
              <a:off x="4095750" y="5629276"/>
              <a:ext cx="74613" cy="258763"/>
            </a:xfrm>
            <a:custGeom>
              <a:avLst/>
              <a:gdLst>
                <a:gd name="T0" fmla="*/ 0 w 47"/>
                <a:gd name="T1" fmla="*/ 0 h 163"/>
                <a:gd name="T2" fmla="*/ 0 w 47"/>
                <a:gd name="T3" fmla="*/ 163 h 163"/>
                <a:gd name="T4" fmla="*/ 47 w 47"/>
                <a:gd name="T5" fmla="*/ 163 h 163"/>
                <a:gd name="T6" fmla="*/ 47 w 47"/>
                <a:gd name="T7" fmla="*/ 0 h 163"/>
                <a:gd name="T8" fmla="*/ 0 w 47"/>
                <a:gd name="T9" fmla="*/ 0 h 163"/>
                <a:gd name="T10" fmla="*/ 34 w 47"/>
                <a:gd name="T11" fmla="*/ 122 h 163"/>
                <a:gd name="T12" fmla="*/ 13 w 47"/>
                <a:gd name="T13" fmla="*/ 122 h 163"/>
                <a:gd name="T14" fmla="*/ 13 w 47"/>
                <a:gd name="T15" fmla="*/ 102 h 163"/>
                <a:gd name="T16" fmla="*/ 34 w 47"/>
                <a:gd name="T17" fmla="*/ 102 h 163"/>
                <a:gd name="T18" fmla="*/ 34 w 47"/>
                <a:gd name="T19" fmla="*/ 122 h 163"/>
                <a:gd name="T20" fmla="*/ 34 w 47"/>
                <a:gd name="T21" fmla="*/ 81 h 163"/>
                <a:gd name="T22" fmla="*/ 13 w 47"/>
                <a:gd name="T23" fmla="*/ 81 h 163"/>
                <a:gd name="T24" fmla="*/ 13 w 47"/>
                <a:gd name="T25" fmla="*/ 61 h 163"/>
                <a:gd name="T26" fmla="*/ 34 w 47"/>
                <a:gd name="T27" fmla="*/ 61 h 163"/>
                <a:gd name="T28" fmla="*/ 34 w 47"/>
                <a:gd name="T29" fmla="*/ 81 h 163"/>
                <a:gd name="T30" fmla="*/ 34 w 47"/>
                <a:gd name="T31" fmla="*/ 41 h 163"/>
                <a:gd name="T32" fmla="*/ 13 w 47"/>
                <a:gd name="T33" fmla="*/ 41 h 163"/>
                <a:gd name="T34" fmla="*/ 13 w 47"/>
                <a:gd name="T35" fmla="*/ 20 h 163"/>
                <a:gd name="T36" fmla="*/ 34 w 47"/>
                <a:gd name="T37" fmla="*/ 20 h 163"/>
                <a:gd name="T38" fmla="*/ 34 w 47"/>
                <a:gd name="T39" fmla="*/ 4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47" y="0"/>
                  </a:lnTo>
                  <a:lnTo>
                    <a:pt x="0" y="0"/>
                  </a:lnTo>
                  <a:close/>
                  <a:moveTo>
                    <a:pt x="34" y="122"/>
                  </a:moveTo>
                  <a:lnTo>
                    <a:pt x="13" y="122"/>
                  </a:lnTo>
                  <a:lnTo>
                    <a:pt x="13" y="102"/>
                  </a:lnTo>
                  <a:lnTo>
                    <a:pt x="34" y="102"/>
                  </a:lnTo>
                  <a:lnTo>
                    <a:pt x="34" y="122"/>
                  </a:lnTo>
                  <a:close/>
                  <a:moveTo>
                    <a:pt x="34" y="81"/>
                  </a:moveTo>
                  <a:lnTo>
                    <a:pt x="13" y="81"/>
                  </a:lnTo>
                  <a:lnTo>
                    <a:pt x="13" y="61"/>
                  </a:lnTo>
                  <a:lnTo>
                    <a:pt x="34" y="61"/>
                  </a:lnTo>
                  <a:lnTo>
                    <a:pt x="34" y="81"/>
                  </a:lnTo>
                  <a:close/>
                  <a:moveTo>
                    <a:pt x="34" y="41"/>
                  </a:moveTo>
                  <a:lnTo>
                    <a:pt x="13" y="41"/>
                  </a:lnTo>
                  <a:lnTo>
                    <a:pt x="13" y="20"/>
                  </a:lnTo>
                  <a:lnTo>
                    <a:pt x="34" y="20"/>
                  </a:lnTo>
                  <a:lnTo>
                    <a:pt x="3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427"/>
            <p:cNvSpPr>
              <a:spLocks noEditPoints="1"/>
            </p:cNvSpPr>
            <p:nvPr/>
          </p:nvSpPr>
          <p:spPr bwMode="auto">
            <a:xfrm>
              <a:off x="3943350" y="5664201"/>
              <a:ext cx="130175" cy="223838"/>
            </a:xfrm>
            <a:custGeom>
              <a:avLst/>
              <a:gdLst>
                <a:gd name="T0" fmla="*/ 68 w 82"/>
                <a:gd name="T1" fmla="*/ 7 h 141"/>
                <a:gd name="T2" fmla="*/ 38 w 82"/>
                <a:gd name="T3" fmla="*/ 7 h 141"/>
                <a:gd name="T4" fmla="*/ 38 w 82"/>
                <a:gd name="T5" fmla="*/ 19 h 141"/>
                <a:gd name="T6" fmla="*/ 19 w 82"/>
                <a:gd name="T7" fmla="*/ 19 h 141"/>
                <a:gd name="T8" fmla="*/ 19 w 82"/>
                <a:gd name="T9" fmla="*/ 0 h 141"/>
                <a:gd name="T10" fmla="*/ 12 w 82"/>
                <a:gd name="T11" fmla="*/ 0 h 141"/>
                <a:gd name="T12" fmla="*/ 12 w 82"/>
                <a:gd name="T13" fmla="*/ 19 h 141"/>
                <a:gd name="T14" fmla="*/ 0 w 82"/>
                <a:gd name="T15" fmla="*/ 19 h 141"/>
                <a:gd name="T16" fmla="*/ 0 w 82"/>
                <a:gd name="T17" fmla="*/ 141 h 141"/>
                <a:gd name="T18" fmla="*/ 82 w 82"/>
                <a:gd name="T19" fmla="*/ 141 h 141"/>
                <a:gd name="T20" fmla="*/ 82 w 82"/>
                <a:gd name="T21" fmla="*/ 19 h 141"/>
                <a:gd name="T22" fmla="*/ 68 w 82"/>
                <a:gd name="T23" fmla="*/ 19 h 141"/>
                <a:gd name="T24" fmla="*/ 68 w 82"/>
                <a:gd name="T25" fmla="*/ 7 h 141"/>
                <a:gd name="T26" fmla="*/ 33 w 82"/>
                <a:gd name="T27" fmla="*/ 100 h 141"/>
                <a:gd name="T28" fmla="*/ 13 w 82"/>
                <a:gd name="T29" fmla="*/ 100 h 141"/>
                <a:gd name="T30" fmla="*/ 13 w 82"/>
                <a:gd name="T31" fmla="*/ 80 h 141"/>
                <a:gd name="T32" fmla="*/ 33 w 82"/>
                <a:gd name="T33" fmla="*/ 80 h 141"/>
                <a:gd name="T34" fmla="*/ 33 w 82"/>
                <a:gd name="T35" fmla="*/ 100 h 141"/>
                <a:gd name="T36" fmla="*/ 33 w 82"/>
                <a:gd name="T37" fmla="*/ 59 h 141"/>
                <a:gd name="T38" fmla="*/ 13 w 82"/>
                <a:gd name="T39" fmla="*/ 59 h 141"/>
                <a:gd name="T40" fmla="*/ 13 w 82"/>
                <a:gd name="T41" fmla="*/ 39 h 141"/>
                <a:gd name="T42" fmla="*/ 33 w 82"/>
                <a:gd name="T43" fmla="*/ 39 h 141"/>
                <a:gd name="T44" fmla="*/ 33 w 82"/>
                <a:gd name="T45" fmla="*/ 59 h 141"/>
                <a:gd name="T46" fmla="*/ 68 w 82"/>
                <a:gd name="T47" fmla="*/ 100 h 141"/>
                <a:gd name="T48" fmla="*/ 48 w 82"/>
                <a:gd name="T49" fmla="*/ 100 h 141"/>
                <a:gd name="T50" fmla="*/ 48 w 82"/>
                <a:gd name="T51" fmla="*/ 80 h 141"/>
                <a:gd name="T52" fmla="*/ 68 w 82"/>
                <a:gd name="T53" fmla="*/ 80 h 141"/>
                <a:gd name="T54" fmla="*/ 68 w 82"/>
                <a:gd name="T55" fmla="*/ 100 h 141"/>
                <a:gd name="T56" fmla="*/ 68 w 82"/>
                <a:gd name="T57" fmla="*/ 59 h 141"/>
                <a:gd name="T58" fmla="*/ 48 w 82"/>
                <a:gd name="T59" fmla="*/ 59 h 141"/>
                <a:gd name="T60" fmla="*/ 48 w 82"/>
                <a:gd name="T61" fmla="*/ 39 h 141"/>
                <a:gd name="T62" fmla="*/ 68 w 82"/>
                <a:gd name="T63" fmla="*/ 39 h 141"/>
                <a:gd name="T64" fmla="*/ 68 w 82"/>
                <a:gd name="T65" fmla="*/ 5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141">
                  <a:moveTo>
                    <a:pt x="68" y="7"/>
                  </a:moveTo>
                  <a:lnTo>
                    <a:pt x="38" y="7"/>
                  </a:lnTo>
                  <a:lnTo>
                    <a:pt x="38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141"/>
                  </a:lnTo>
                  <a:lnTo>
                    <a:pt x="82" y="141"/>
                  </a:lnTo>
                  <a:lnTo>
                    <a:pt x="82" y="19"/>
                  </a:lnTo>
                  <a:lnTo>
                    <a:pt x="68" y="19"/>
                  </a:lnTo>
                  <a:lnTo>
                    <a:pt x="68" y="7"/>
                  </a:lnTo>
                  <a:close/>
                  <a:moveTo>
                    <a:pt x="33" y="100"/>
                  </a:moveTo>
                  <a:lnTo>
                    <a:pt x="13" y="100"/>
                  </a:lnTo>
                  <a:lnTo>
                    <a:pt x="13" y="80"/>
                  </a:lnTo>
                  <a:lnTo>
                    <a:pt x="33" y="80"/>
                  </a:lnTo>
                  <a:lnTo>
                    <a:pt x="33" y="100"/>
                  </a:lnTo>
                  <a:close/>
                  <a:moveTo>
                    <a:pt x="33" y="59"/>
                  </a:moveTo>
                  <a:lnTo>
                    <a:pt x="13" y="59"/>
                  </a:lnTo>
                  <a:lnTo>
                    <a:pt x="13" y="39"/>
                  </a:lnTo>
                  <a:lnTo>
                    <a:pt x="33" y="39"/>
                  </a:lnTo>
                  <a:lnTo>
                    <a:pt x="33" y="59"/>
                  </a:lnTo>
                  <a:close/>
                  <a:moveTo>
                    <a:pt x="68" y="100"/>
                  </a:moveTo>
                  <a:lnTo>
                    <a:pt x="48" y="100"/>
                  </a:lnTo>
                  <a:lnTo>
                    <a:pt x="48" y="80"/>
                  </a:lnTo>
                  <a:lnTo>
                    <a:pt x="68" y="80"/>
                  </a:lnTo>
                  <a:lnTo>
                    <a:pt x="68" y="100"/>
                  </a:lnTo>
                  <a:close/>
                  <a:moveTo>
                    <a:pt x="68" y="59"/>
                  </a:moveTo>
                  <a:lnTo>
                    <a:pt x="48" y="59"/>
                  </a:lnTo>
                  <a:lnTo>
                    <a:pt x="48" y="39"/>
                  </a:lnTo>
                  <a:lnTo>
                    <a:pt x="68" y="39"/>
                  </a:lnTo>
                  <a:lnTo>
                    <a:pt x="6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4419" y="2854585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076269" y="3409114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08119" y="3910777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39969" y="4465306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/>
          <p:nvPr/>
        </p:nvSpPr>
        <p:spPr>
          <a:xfrm>
            <a:off x="0" y="1705174"/>
            <a:ext cx="12192000" cy="314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29"/>
          <p:cNvSpPr/>
          <p:nvPr/>
        </p:nvSpPr>
        <p:spPr bwMode="auto">
          <a:xfrm>
            <a:off x="10247502" y="2296759"/>
            <a:ext cx="678030" cy="614283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1222601" y="2186385"/>
            <a:ext cx="679185" cy="67802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112"/>
          <p:cNvSpPr/>
          <p:nvPr/>
        </p:nvSpPr>
        <p:spPr bwMode="auto">
          <a:xfrm>
            <a:off x="7306859" y="2186221"/>
            <a:ext cx="678025" cy="67918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6"/>
          <p:cNvGrpSpPr/>
          <p:nvPr/>
        </p:nvGrpSpPr>
        <p:grpSpPr>
          <a:xfrm>
            <a:off x="4264812" y="2186385"/>
            <a:ext cx="678025" cy="678025"/>
            <a:chOff x="2556020" y="2035176"/>
            <a:chExt cx="366050" cy="366050"/>
          </a:xfrm>
          <a:solidFill>
            <a:srgbClr val="9FD2C4"/>
          </a:solidFill>
        </p:grpSpPr>
        <p:sp>
          <p:nvSpPr>
            <p:cNvPr id="12" name="AutoShape 126@|5FFC:0|FBC:0|LFC:0|LBC:16777215"/>
            <p:cNvSpPr/>
            <p:nvPr/>
          </p:nvSpPr>
          <p:spPr bwMode="auto">
            <a:xfrm>
              <a:off x="2556020" y="2035176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utoShape 127@|5FFC:0|FBC:0|LFC:0|LBC:16777215"/>
            <p:cNvSpPr/>
            <p:nvPr/>
          </p:nvSpPr>
          <p:spPr bwMode="auto">
            <a:xfrm>
              <a:off x="2704317" y="2092118"/>
              <a:ext cx="86350" cy="85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222601" y="5698460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222601" y="531709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93153" y="3181567"/>
            <a:ext cx="2338080" cy="903403"/>
            <a:chOff x="1284058" y="4491080"/>
            <a:chExt cx="2338080" cy="903403"/>
          </a:xfrm>
        </p:grpSpPr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34784" y="3181567"/>
            <a:ext cx="2338080" cy="903403"/>
            <a:chOff x="1284058" y="4491080"/>
            <a:chExt cx="2338080" cy="903403"/>
          </a:xfrm>
        </p:grpSpPr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87553" y="3181567"/>
            <a:ext cx="2338080" cy="903403"/>
            <a:chOff x="1284058" y="4491080"/>
            <a:chExt cx="2338080" cy="903403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9184" y="3181567"/>
            <a:ext cx="2338080" cy="903403"/>
            <a:chOff x="1284058" y="4491080"/>
            <a:chExt cx="2338080" cy="903403"/>
          </a:xfrm>
        </p:grpSpPr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感谢您的聆听和支持</a:t>
            </a: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238205" cy="1880464"/>
            <a:chOff x="6489994" y="2045153"/>
            <a:chExt cx="3238205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971265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653418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14"/>
          <p:cNvSpPr/>
          <p:nvPr/>
        </p:nvSpPr>
        <p:spPr>
          <a:xfrm>
            <a:off x="2946274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3124521" y="2245416"/>
            <a:ext cx="264059" cy="28713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0" y="224"/>
              </a:cxn>
              <a:cxn ang="0">
                <a:pos x="196" y="224"/>
              </a:cxn>
              <a:cxn ang="0">
                <a:pos x="196" y="214"/>
              </a:cxn>
              <a:cxn ang="0">
                <a:pos x="10" y="214"/>
              </a:cxn>
              <a:cxn ang="0">
                <a:pos x="10" y="0"/>
              </a:cxn>
              <a:cxn ang="0">
                <a:pos x="29" y="194"/>
              </a:cxn>
              <a:cxn ang="0">
                <a:pos x="78" y="194"/>
              </a:cxn>
              <a:cxn ang="0">
                <a:pos x="78" y="90"/>
              </a:cxn>
              <a:cxn ang="0">
                <a:pos x="29" y="139"/>
              </a:cxn>
              <a:cxn ang="0">
                <a:pos x="29" y="194"/>
              </a:cxn>
              <a:cxn ang="0">
                <a:pos x="88" y="194"/>
              </a:cxn>
              <a:cxn ang="0">
                <a:pos x="137" y="194"/>
              </a:cxn>
              <a:cxn ang="0">
                <a:pos x="137" y="100"/>
              </a:cxn>
              <a:cxn ang="0">
                <a:pos x="118" y="119"/>
              </a:cxn>
              <a:cxn ang="0">
                <a:pos x="88" y="90"/>
              </a:cxn>
              <a:cxn ang="0">
                <a:pos x="88" y="194"/>
              </a:cxn>
              <a:cxn ang="0">
                <a:pos x="147" y="194"/>
              </a:cxn>
              <a:cxn ang="0">
                <a:pos x="196" y="194"/>
              </a:cxn>
              <a:cxn ang="0">
                <a:pos x="196" y="46"/>
              </a:cxn>
              <a:cxn ang="0">
                <a:pos x="147" y="95"/>
              </a:cxn>
              <a:cxn ang="0">
                <a:pos x="147" y="194"/>
              </a:cxn>
              <a:cxn ang="0">
                <a:pos x="83" y="58"/>
              </a:cxn>
              <a:cxn ang="0">
                <a:pos x="118" y="95"/>
              </a:cxn>
              <a:cxn ang="0">
                <a:pos x="189" y="24"/>
              </a:cxn>
              <a:cxn ang="0">
                <a:pos x="206" y="44"/>
              </a:cxn>
              <a:cxn ang="0">
                <a:pos x="206" y="0"/>
              </a:cxn>
              <a:cxn ang="0">
                <a:pos x="162" y="0"/>
              </a:cxn>
              <a:cxn ang="0">
                <a:pos x="179" y="17"/>
              </a:cxn>
              <a:cxn ang="0">
                <a:pos x="118" y="78"/>
              </a:cxn>
              <a:cxn ang="0">
                <a:pos x="81" y="41"/>
              </a:cxn>
              <a:cxn ang="0">
                <a:pos x="27" y="97"/>
              </a:cxn>
              <a:cxn ang="0">
                <a:pos x="34" y="104"/>
              </a:cxn>
              <a:cxn ang="0">
                <a:pos x="83" y="58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rgbClr val="9FD2C4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98328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61961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14"/>
          <p:cNvSpPr/>
          <p:nvPr/>
        </p:nvSpPr>
        <p:spPr>
          <a:xfrm>
            <a:off x="6154817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43844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68"/>
          <p:cNvSpPr>
            <a:spLocks noEditPoints="1"/>
          </p:cNvSpPr>
          <p:nvPr/>
        </p:nvSpPr>
        <p:spPr bwMode="auto">
          <a:xfrm>
            <a:off x="6292373" y="2215194"/>
            <a:ext cx="345443" cy="347576"/>
          </a:xfrm>
          <a:custGeom>
            <a:avLst/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070503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4"/>
          <p:cNvSpPr/>
          <p:nvPr/>
        </p:nvSpPr>
        <p:spPr>
          <a:xfrm>
            <a:off x="9363359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52386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247"/>
          <p:cNvSpPr>
            <a:spLocks noEditPoints="1"/>
          </p:cNvSpPr>
          <p:nvPr/>
        </p:nvSpPr>
        <p:spPr bwMode="auto">
          <a:xfrm>
            <a:off x="9693832" y="2398249"/>
            <a:ext cx="128873" cy="132720"/>
          </a:xfrm>
          <a:custGeom>
            <a:avLst/>
            <a:gdLst>
              <a:gd name="T0" fmla="*/ 0 w 119"/>
              <a:gd name="T1" fmla="*/ 40 h 121"/>
              <a:gd name="T2" fmla="*/ 46 w 119"/>
              <a:gd name="T3" fmla="*/ 85 h 121"/>
              <a:gd name="T4" fmla="*/ 70 w 119"/>
              <a:gd name="T5" fmla="*/ 118 h 121"/>
              <a:gd name="T6" fmla="*/ 83 w 119"/>
              <a:gd name="T7" fmla="*/ 121 h 121"/>
              <a:gd name="T8" fmla="*/ 119 w 119"/>
              <a:gd name="T9" fmla="*/ 85 h 121"/>
              <a:gd name="T10" fmla="*/ 116 w 119"/>
              <a:gd name="T11" fmla="*/ 72 h 121"/>
              <a:gd name="T12" fmla="*/ 83 w 119"/>
              <a:gd name="T13" fmla="*/ 48 h 121"/>
              <a:gd name="T14" fmla="*/ 35 w 119"/>
              <a:gd name="T15" fmla="*/ 0 h 121"/>
              <a:gd name="T16" fmla="*/ 1 w 119"/>
              <a:gd name="T17" fmla="*/ 34 h 121"/>
              <a:gd name="T18" fmla="*/ 0 w 119"/>
              <a:gd name="T19" fmla="*/ 40 h 121"/>
              <a:gd name="T20" fmla="*/ 80 w 119"/>
              <a:gd name="T21" fmla="*/ 67 h 121"/>
              <a:gd name="T22" fmla="*/ 95 w 119"/>
              <a:gd name="T23" fmla="*/ 82 h 121"/>
              <a:gd name="T24" fmla="*/ 80 w 119"/>
              <a:gd name="T25" fmla="*/ 97 h 121"/>
              <a:gd name="T26" fmla="*/ 65 w 119"/>
              <a:gd name="T27" fmla="*/ 82 h 121"/>
              <a:gd name="T28" fmla="*/ 80 w 119"/>
              <a:gd name="T29" fmla="*/ 67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" h="121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248"/>
          <p:cNvSpPr/>
          <p:nvPr/>
        </p:nvSpPr>
        <p:spPr bwMode="auto">
          <a:xfrm>
            <a:off x="9507256" y="2215519"/>
            <a:ext cx="165419" cy="163496"/>
          </a:xfrm>
          <a:custGeom>
            <a:avLst/>
            <a:gdLst>
              <a:gd name="T0" fmla="*/ 151 w 151"/>
              <a:gd name="T1" fmla="*/ 114 h 149"/>
              <a:gd name="T2" fmla="*/ 124 w 151"/>
              <a:gd name="T3" fmla="*/ 87 h 149"/>
              <a:gd name="T4" fmla="*/ 130 w 151"/>
              <a:gd name="T5" fmla="*/ 67 h 149"/>
              <a:gd name="T6" fmla="*/ 62 w 151"/>
              <a:gd name="T7" fmla="*/ 0 h 149"/>
              <a:gd name="T8" fmla="*/ 56 w 151"/>
              <a:gd name="T9" fmla="*/ 6 h 149"/>
              <a:gd name="T10" fmla="*/ 82 w 151"/>
              <a:gd name="T11" fmla="*/ 46 h 149"/>
              <a:gd name="T12" fmla="*/ 46 w 151"/>
              <a:gd name="T13" fmla="*/ 81 h 149"/>
              <a:gd name="T14" fmla="*/ 6 w 151"/>
              <a:gd name="T15" fmla="*/ 56 h 149"/>
              <a:gd name="T16" fmla="*/ 0 w 151"/>
              <a:gd name="T17" fmla="*/ 62 h 149"/>
              <a:gd name="T18" fmla="*/ 67 w 151"/>
              <a:gd name="T19" fmla="*/ 130 h 149"/>
              <a:gd name="T20" fmla="*/ 87 w 151"/>
              <a:gd name="T21" fmla="*/ 124 h 149"/>
              <a:gd name="T22" fmla="*/ 111 w 151"/>
              <a:gd name="T23" fmla="*/ 149 h 149"/>
              <a:gd name="T24" fmla="*/ 117 w 151"/>
              <a:gd name="T25" fmla="*/ 148 h 149"/>
              <a:gd name="T26" fmla="*/ 151 w 151"/>
              <a:gd name="T27" fmla="*/ 114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249"/>
          <p:cNvSpPr/>
          <p:nvPr/>
        </p:nvSpPr>
        <p:spPr bwMode="auto">
          <a:xfrm>
            <a:off x="9528414" y="2215519"/>
            <a:ext cx="311602" cy="315450"/>
          </a:xfrm>
          <a:custGeom>
            <a:avLst/>
            <a:gdLst>
              <a:gd name="T0" fmla="*/ 240 w 285"/>
              <a:gd name="T1" fmla="*/ 172 h 289"/>
              <a:gd name="T2" fmla="*/ 259 w 285"/>
              <a:gd name="T3" fmla="*/ 190 h 289"/>
              <a:gd name="T4" fmla="*/ 254 w 285"/>
              <a:gd name="T5" fmla="*/ 86 h 289"/>
              <a:gd name="T6" fmla="*/ 213 w 285"/>
              <a:gd name="T7" fmla="*/ 45 h 289"/>
              <a:gd name="T8" fmla="*/ 200 w 285"/>
              <a:gd name="T9" fmla="*/ 42 h 289"/>
              <a:gd name="T10" fmla="*/ 191 w 285"/>
              <a:gd name="T11" fmla="*/ 26 h 289"/>
              <a:gd name="T12" fmla="*/ 178 w 285"/>
              <a:gd name="T13" fmla="*/ 9 h 289"/>
              <a:gd name="T14" fmla="*/ 177 w 285"/>
              <a:gd name="T15" fmla="*/ 7 h 289"/>
              <a:gd name="T16" fmla="*/ 167 w 285"/>
              <a:gd name="T17" fmla="*/ 0 h 289"/>
              <a:gd name="T18" fmla="*/ 159 w 285"/>
              <a:gd name="T19" fmla="*/ 6 h 289"/>
              <a:gd name="T20" fmla="*/ 133 w 285"/>
              <a:gd name="T21" fmla="*/ 31 h 289"/>
              <a:gd name="T22" fmla="*/ 134 w 285"/>
              <a:gd name="T23" fmla="*/ 49 h 289"/>
              <a:gd name="T24" fmla="*/ 136 w 285"/>
              <a:gd name="T25" fmla="*/ 51 h 289"/>
              <a:gd name="T26" fmla="*/ 155 w 285"/>
              <a:gd name="T27" fmla="*/ 64 h 289"/>
              <a:gd name="T28" fmla="*/ 156 w 285"/>
              <a:gd name="T29" fmla="*/ 64 h 289"/>
              <a:gd name="T30" fmla="*/ 177 w 285"/>
              <a:gd name="T31" fmla="*/ 77 h 289"/>
              <a:gd name="T32" fmla="*/ 171 w 285"/>
              <a:gd name="T33" fmla="*/ 102 h 289"/>
              <a:gd name="T34" fmla="*/ 104 w 285"/>
              <a:gd name="T35" fmla="*/ 169 h 289"/>
              <a:gd name="T36" fmla="*/ 98 w 285"/>
              <a:gd name="T37" fmla="*/ 168 h 289"/>
              <a:gd name="T38" fmla="*/ 88 w 285"/>
              <a:gd name="T39" fmla="*/ 172 h 289"/>
              <a:gd name="T40" fmla="*/ 86 w 285"/>
              <a:gd name="T41" fmla="*/ 174 h 289"/>
              <a:gd name="T42" fmla="*/ 16 w 285"/>
              <a:gd name="T43" fmla="*/ 244 h 289"/>
              <a:gd name="T44" fmla="*/ 14 w 285"/>
              <a:gd name="T45" fmla="*/ 246 h 289"/>
              <a:gd name="T46" fmla="*/ 43 w 285"/>
              <a:gd name="T47" fmla="*/ 289 h 289"/>
              <a:gd name="T48" fmla="*/ 53 w 285"/>
              <a:gd name="T49" fmla="*/ 285 h 289"/>
              <a:gd name="T50" fmla="*/ 55 w 285"/>
              <a:gd name="T51" fmla="*/ 283 h 289"/>
              <a:gd name="T52" fmla="*/ 125 w 285"/>
              <a:gd name="T53" fmla="*/ 213 h 289"/>
              <a:gd name="T54" fmla="*/ 127 w 285"/>
              <a:gd name="T55" fmla="*/ 211 h 289"/>
              <a:gd name="T56" fmla="*/ 130 w 285"/>
              <a:gd name="T57" fmla="*/ 195 h 289"/>
              <a:gd name="T58" fmla="*/ 205 w 285"/>
              <a:gd name="T59" fmla="*/ 120 h 289"/>
              <a:gd name="T60" fmla="*/ 217 w 285"/>
              <a:gd name="T61" fmla="*/ 112 h 289"/>
              <a:gd name="T62" fmla="*/ 218 w 285"/>
              <a:gd name="T63" fmla="*/ 112 h 289"/>
              <a:gd name="T64" fmla="*/ 240 w 285"/>
              <a:gd name="T65" fmla="*/ 172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4384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4425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7658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7699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79535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9576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9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rot="5400000">
            <a:off x="2804885" y="3529807"/>
            <a:ext cx="3853259" cy="2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4"/>
          <p:cNvSpPr/>
          <p:nvPr/>
        </p:nvSpPr>
        <p:spPr>
          <a:xfrm>
            <a:off x="1483916" y="2718593"/>
            <a:ext cx="1685342" cy="1685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1788121" y="44424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grpSp>
        <p:nvGrpSpPr>
          <p:cNvPr id="10" name="Group 27"/>
          <p:cNvGrpSpPr/>
          <p:nvPr/>
        </p:nvGrpSpPr>
        <p:grpSpPr>
          <a:xfrm>
            <a:off x="1961915" y="3200381"/>
            <a:ext cx="747934" cy="726203"/>
            <a:chOff x="6265334" y="3507513"/>
            <a:chExt cx="366050" cy="355413"/>
          </a:xfrm>
          <a:solidFill>
            <a:srgbClr val="9FD2C4"/>
          </a:solidFill>
        </p:grpSpPr>
        <p:sp>
          <p:nvSpPr>
            <p:cNvPr id="11" name="AutoShape 16"/>
            <p:cNvSpPr/>
            <p:nvPr/>
          </p:nvSpPr>
          <p:spPr bwMode="auto">
            <a:xfrm>
              <a:off x="6448672" y="3702115"/>
              <a:ext cx="45678" cy="463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AutoShape 17"/>
            <p:cNvSpPr/>
            <p:nvPr/>
          </p:nvSpPr>
          <p:spPr bwMode="auto">
            <a:xfrm>
              <a:off x="6265334" y="3507513"/>
              <a:ext cx="366050" cy="355413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Oval 9"/>
          <p:cNvSpPr/>
          <p:nvPr/>
        </p:nvSpPr>
        <p:spPr>
          <a:xfrm>
            <a:off x="4424562" y="1603177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22"/>
          <p:cNvCxnSpPr/>
          <p:nvPr/>
        </p:nvCxnSpPr>
        <p:spPr>
          <a:xfrm>
            <a:off x="6717904" y="1957983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35"/>
          <p:cNvSpPr>
            <a:spLocks noEditPoints="1"/>
          </p:cNvSpPr>
          <p:nvPr/>
        </p:nvSpPr>
        <p:spPr bwMode="auto">
          <a:xfrm>
            <a:off x="4598212" y="1761475"/>
            <a:ext cx="244005" cy="27470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217930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0"/>
          <p:cNvSpPr/>
          <p:nvPr/>
        </p:nvSpPr>
        <p:spPr>
          <a:xfrm>
            <a:off x="4424562" y="4949430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Straight Connector 24"/>
          <p:cNvCxnSpPr/>
          <p:nvPr/>
        </p:nvCxnSpPr>
        <p:spPr>
          <a:xfrm>
            <a:off x="6717904" y="5253436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5"/>
          <p:cNvGrpSpPr/>
          <p:nvPr/>
        </p:nvGrpSpPr>
        <p:grpSpPr>
          <a:xfrm>
            <a:off x="4584276" y="5096784"/>
            <a:ext cx="296593" cy="296596"/>
            <a:chOff x="6284122" y="998657"/>
            <a:chExt cx="366050" cy="366051"/>
          </a:xfrm>
          <a:solidFill>
            <a:srgbClr val="9FD2C4"/>
          </a:solidFill>
        </p:grpSpPr>
        <p:sp>
          <p:nvSpPr>
            <p:cNvPr id="19" name="AutoShape 81"/>
            <p:cNvSpPr/>
            <p:nvPr/>
          </p:nvSpPr>
          <p:spPr bwMode="auto">
            <a:xfrm>
              <a:off x="6284122" y="998657"/>
              <a:ext cx="366050" cy="366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AutoShape 82"/>
            <p:cNvSpPr/>
            <p:nvPr/>
          </p:nvSpPr>
          <p:spPr bwMode="auto">
            <a:xfrm>
              <a:off x="6318536" y="1295878"/>
              <a:ext cx="34415" cy="344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Oval 11"/>
          <p:cNvSpPr/>
          <p:nvPr/>
        </p:nvSpPr>
        <p:spPr>
          <a:xfrm>
            <a:off x="4424562" y="3222853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Straight Connector 23"/>
          <p:cNvCxnSpPr/>
          <p:nvPr/>
        </p:nvCxnSpPr>
        <p:spPr>
          <a:xfrm>
            <a:off x="6717904" y="3605710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30"/>
          <p:cNvSpPr/>
          <p:nvPr/>
        </p:nvSpPr>
        <p:spPr bwMode="auto">
          <a:xfrm>
            <a:off x="4582160" y="3370209"/>
            <a:ext cx="296596" cy="296593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5456593" y="176147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456593" y="34061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56593" y="505083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8034536" y="1714495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034536" y="2036183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034536" y="3420230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34536" y="3741918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34536" y="5015922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034536" y="5337610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9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35"/>
          <p:cNvSpPr/>
          <p:nvPr/>
        </p:nvSpPr>
        <p:spPr>
          <a:xfrm>
            <a:off x="4664472" y="2938892"/>
            <a:ext cx="2839242" cy="946415"/>
          </a:xfrm>
          <a:custGeom>
            <a:avLst/>
            <a:gdLst>
              <a:gd name="connsiteX0" fmla="*/ 0 w 2133599"/>
              <a:gd name="connsiteY0" fmla="*/ 711200 h 711200"/>
              <a:gd name="connsiteX1" fmla="*/ 533400 w 2133599"/>
              <a:gd name="connsiteY1" fmla="*/ 0 h 711200"/>
              <a:gd name="connsiteX2" fmla="*/ 1600199 w 2133599"/>
              <a:gd name="connsiteY2" fmla="*/ 0 h 711200"/>
              <a:gd name="connsiteX3" fmla="*/ 2133599 w 2133599"/>
              <a:gd name="connsiteY3" fmla="*/ 711200 h 711200"/>
              <a:gd name="connsiteX4" fmla="*/ 0 w 21335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599" h="711200">
                <a:moveTo>
                  <a:pt x="0" y="711200"/>
                </a:moveTo>
                <a:lnTo>
                  <a:pt x="533400" y="0"/>
                </a:lnTo>
                <a:lnTo>
                  <a:pt x="1600199" y="0"/>
                </a:lnTo>
                <a:lnTo>
                  <a:pt x="21335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544188" tIns="47321" rIns="544187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FOCUS</a:t>
            </a:r>
          </a:p>
        </p:txBody>
      </p:sp>
      <p:sp>
        <p:nvSpPr>
          <p:cNvPr id="29" name="Freeform 36"/>
          <p:cNvSpPr/>
          <p:nvPr/>
        </p:nvSpPr>
        <p:spPr>
          <a:xfrm>
            <a:off x="3954660" y="3885308"/>
            <a:ext cx="4258866" cy="946415"/>
          </a:xfrm>
          <a:custGeom>
            <a:avLst/>
            <a:gdLst>
              <a:gd name="connsiteX0" fmla="*/ 0 w 3200400"/>
              <a:gd name="connsiteY0" fmla="*/ 711200 h 711200"/>
              <a:gd name="connsiteX1" fmla="*/ 533400 w 3200400"/>
              <a:gd name="connsiteY1" fmla="*/ 0 h 711200"/>
              <a:gd name="connsiteX2" fmla="*/ 2667000 w 3200400"/>
              <a:gd name="connsiteY2" fmla="*/ 0 h 711200"/>
              <a:gd name="connsiteX3" fmla="*/ 3200400 w 3200400"/>
              <a:gd name="connsiteY3" fmla="*/ 711200 h 711200"/>
              <a:gd name="connsiteX4" fmla="*/ 0 w 3200400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711200">
                <a:moveTo>
                  <a:pt x="0" y="711200"/>
                </a:moveTo>
                <a:lnTo>
                  <a:pt x="533400" y="0"/>
                </a:lnTo>
                <a:lnTo>
                  <a:pt x="2667000" y="0"/>
                </a:lnTo>
                <a:lnTo>
                  <a:pt x="32004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792622" tIns="47321" rIns="792622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CREATIVES</a:t>
            </a:r>
          </a:p>
        </p:txBody>
      </p:sp>
      <p:sp>
        <p:nvSpPr>
          <p:cNvPr id="30" name="Freeform 37"/>
          <p:cNvSpPr/>
          <p:nvPr/>
        </p:nvSpPr>
        <p:spPr>
          <a:xfrm>
            <a:off x="3244851" y="4831721"/>
            <a:ext cx="5678486" cy="946415"/>
          </a:xfrm>
          <a:custGeom>
            <a:avLst/>
            <a:gdLst>
              <a:gd name="connsiteX0" fmla="*/ 0 w 4267199"/>
              <a:gd name="connsiteY0" fmla="*/ 711200 h 711200"/>
              <a:gd name="connsiteX1" fmla="*/ 533400 w 4267199"/>
              <a:gd name="connsiteY1" fmla="*/ 0 h 711200"/>
              <a:gd name="connsiteX2" fmla="*/ 3733799 w 4267199"/>
              <a:gd name="connsiteY2" fmla="*/ 0 h 711200"/>
              <a:gd name="connsiteX3" fmla="*/ 4267199 w 4267199"/>
              <a:gd name="connsiteY3" fmla="*/ 711200 h 711200"/>
              <a:gd name="connsiteX4" fmla="*/ 0 w 42671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199" h="711200">
                <a:moveTo>
                  <a:pt x="0" y="711200"/>
                </a:moveTo>
                <a:lnTo>
                  <a:pt x="533400" y="0"/>
                </a:lnTo>
                <a:lnTo>
                  <a:pt x="3733799" y="0"/>
                </a:lnTo>
                <a:lnTo>
                  <a:pt x="42671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1041055" tIns="47321" rIns="1041056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CONFIDENT</a:t>
            </a:r>
          </a:p>
        </p:txBody>
      </p:sp>
      <p:sp>
        <p:nvSpPr>
          <p:cNvPr id="31" name="Freeform 34"/>
          <p:cNvSpPr/>
          <p:nvPr/>
        </p:nvSpPr>
        <p:spPr>
          <a:xfrm>
            <a:off x="5374284" y="1975577"/>
            <a:ext cx="1419621" cy="946415"/>
          </a:xfrm>
          <a:custGeom>
            <a:avLst/>
            <a:gdLst>
              <a:gd name="connsiteX0" fmla="*/ 0 w 1066799"/>
              <a:gd name="connsiteY0" fmla="*/ 711200 h 711200"/>
              <a:gd name="connsiteX1" fmla="*/ 533400 w 1066799"/>
              <a:gd name="connsiteY1" fmla="*/ 0 h 711200"/>
              <a:gd name="connsiteX2" fmla="*/ 533400 w 1066799"/>
              <a:gd name="connsiteY2" fmla="*/ 0 h 711200"/>
              <a:gd name="connsiteX3" fmla="*/ 1066799 w 1066799"/>
              <a:gd name="connsiteY3" fmla="*/ 711200 h 711200"/>
              <a:gd name="connsiteX4" fmla="*/ 0 w 10667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799" h="711200">
                <a:moveTo>
                  <a:pt x="0" y="711200"/>
                </a:moveTo>
                <a:lnTo>
                  <a:pt x="533400" y="0"/>
                </a:lnTo>
                <a:lnTo>
                  <a:pt x="533400" y="0"/>
                </a:lnTo>
                <a:lnTo>
                  <a:pt x="10667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47321" tIns="47321" rIns="47321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72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5-Point Star 32"/>
          <p:cNvSpPr/>
          <p:nvPr/>
        </p:nvSpPr>
        <p:spPr>
          <a:xfrm>
            <a:off x="5953118" y="2448786"/>
            <a:ext cx="253504" cy="253504"/>
          </a:xfrm>
          <a:prstGeom prst="star5">
            <a:avLst/>
          </a:prstGeom>
          <a:solidFill>
            <a:srgbClr val="9FD2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40"/>
          <p:cNvSpPr/>
          <p:nvPr/>
        </p:nvSpPr>
        <p:spPr>
          <a:xfrm>
            <a:off x="8653781" y="5145485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42"/>
          <p:cNvSpPr/>
          <p:nvPr/>
        </p:nvSpPr>
        <p:spPr>
          <a:xfrm>
            <a:off x="7199511" y="3269029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44"/>
          <p:cNvSpPr/>
          <p:nvPr/>
        </p:nvSpPr>
        <p:spPr>
          <a:xfrm rot="10800000">
            <a:off x="3825373" y="4143354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46"/>
          <p:cNvSpPr/>
          <p:nvPr/>
        </p:nvSpPr>
        <p:spPr>
          <a:xfrm rot="10800000">
            <a:off x="5288653" y="2247726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7785628" y="3033444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785628" y="3355132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3881294" y="2032423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3128505" y="235411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9248577" y="4945479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48577" y="5267167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2465202" y="3881181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712413" y="4202869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2215</Words>
  <Application>Microsoft Office PowerPoint</Application>
  <PresentationFormat>宽屏</PresentationFormat>
  <Paragraphs>268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等线</vt:lpstr>
      <vt:lpstr>等线 Light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11</cp:revision>
  <dcterms:created xsi:type="dcterms:W3CDTF">2017-04-17T07:25:00Z</dcterms:created>
  <dcterms:modified xsi:type="dcterms:W3CDTF">2021-01-05T11:14:39Z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